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User Input with Forms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Prompting for a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Username: &lt;input type="input" name="username"/&gt;</a:t>
            </a:r>
            <a:br>
              <a:rPr lang="en-US" dirty="0"/>
            </a:br>
            <a:r>
              <a:rPr lang="en-US" dirty="0"/>
              <a:t>Password: &lt;input type="password" name="</a:t>
            </a:r>
            <a:r>
              <a:rPr lang="en-US" dirty="0" err="1"/>
              <a:t>userPassword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34" y="3962400"/>
            <a:ext cx="6337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field max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/>
              <a:t>&lt;!DOCTYPE html&gt;</a:t>
            </a:r>
            <a:br>
              <a:rPr lang="en-US" b="1" dirty="0"/>
            </a:br>
            <a:r>
              <a:rPr lang="en-US" b="1" dirty="0"/>
              <a:t>&lt;html&gt;</a:t>
            </a:r>
            <a:br>
              <a:rPr lang="en-US" b="1" dirty="0"/>
            </a:br>
            <a:r>
              <a:rPr lang="en-US" b="1" dirty="0"/>
              <a:t>&lt;body&gt;</a:t>
            </a:r>
            <a:br>
              <a:rPr lang="en-US" b="1" dirty="0"/>
            </a:br>
            <a:r>
              <a:rPr lang="en-US" b="1" dirty="0"/>
              <a:t>&lt;form action="http://www.WebsiteDevelopmentBook.com/FormEcho.php" method="post"&gt;</a:t>
            </a:r>
            <a:br>
              <a:rPr lang="en-US" b="1" dirty="0"/>
            </a:br>
            <a:r>
              <a:rPr lang="en-US" b="1" dirty="0"/>
              <a:t>Five: &lt;input type="input" </a:t>
            </a:r>
            <a:r>
              <a:rPr lang="en-US" b="1" dirty="0" err="1"/>
              <a:t>maxlength</a:t>
            </a:r>
            <a:r>
              <a:rPr lang="en-US" b="1" dirty="0"/>
              <a:t>="5" size="5"/&gt;</a:t>
            </a:r>
            <a:br>
              <a:rPr lang="en-US" b="1" dirty="0"/>
            </a:br>
            <a:r>
              <a:rPr lang="en-US" b="1" dirty="0"/>
              <a:t>Ten: &lt;input type="input" </a:t>
            </a:r>
            <a:r>
              <a:rPr lang="en-US" b="1" dirty="0" err="1"/>
              <a:t>maxlength</a:t>
            </a:r>
            <a:r>
              <a:rPr lang="en-US" b="1" dirty="0"/>
              <a:t>="10" size="10"/&gt;</a:t>
            </a:r>
            <a:br>
              <a:rPr lang="en-US" b="1" dirty="0"/>
            </a:br>
            <a:r>
              <a:rPr lang="en-US" b="1" dirty="0"/>
              <a:t>Twenty: &lt;input type="input" </a:t>
            </a:r>
            <a:r>
              <a:rPr lang="en-US" b="1" dirty="0" err="1"/>
              <a:t>maxlength</a:t>
            </a:r>
            <a:r>
              <a:rPr lang="en-US" b="1" dirty="0"/>
              <a:t>="20" size="20"/&gt;</a:t>
            </a:r>
            <a:br>
              <a:rPr lang="en-US" b="1" dirty="0"/>
            </a:br>
            <a:r>
              <a:rPr lang="en-US" b="1" dirty="0"/>
              <a:t>&lt;/form&gt;</a:t>
            </a:r>
            <a:br>
              <a:rPr lang="en-US" b="1" dirty="0"/>
            </a:br>
            <a:r>
              <a:rPr lang="en-US" b="1" dirty="0"/>
              <a:t>&lt;/body&gt;</a:t>
            </a:r>
            <a:br>
              <a:rPr lang="en-US" b="1" dirty="0"/>
            </a:br>
            <a:r>
              <a:rPr lang="en-US" b="1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67200"/>
            <a:ext cx="6337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1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textarea</a:t>
            </a:r>
            <a:r>
              <a:rPr lang="en-US" dirty="0" smtClean="0"/>
              <a:t> for larger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Text Area: &lt;</a:t>
            </a:r>
            <a:r>
              <a:rPr lang="en-US" dirty="0" err="1"/>
              <a:t>textarea</a:t>
            </a:r>
            <a:r>
              <a:rPr lang="en-US" dirty="0"/>
              <a:t> rows="10" cols="50"&gt;&lt;/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5264150" cy="27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Gender: </a:t>
            </a:r>
            <a:br>
              <a:rPr lang="en-US" dirty="0"/>
            </a:br>
            <a:r>
              <a:rPr lang="en-US" dirty="0"/>
              <a:t>Male &lt;input type="radio" name="gender" value="male"/&gt;</a:t>
            </a:r>
            <a:br>
              <a:rPr lang="en-US" dirty="0"/>
            </a:br>
            <a:r>
              <a:rPr lang="en-US" dirty="0"/>
              <a:t>Female &lt;input type="radio" name="gender" value="female"/&gt;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PC Type:</a:t>
            </a:r>
            <a:br>
              <a:rPr lang="en-US" dirty="0"/>
            </a:br>
            <a:r>
              <a:rPr lang="en-US" dirty="0"/>
              <a:t>Windows &lt;input type="radio" name="PC" value="Windows"/&gt;</a:t>
            </a:r>
            <a:br>
              <a:rPr lang="en-US" dirty="0"/>
            </a:br>
            <a:r>
              <a:rPr lang="en-US" dirty="0"/>
              <a:t>Mac &lt;input type="radio" name="PC" value="Mac"/&gt;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Submit"/&gt;</a:t>
            </a:r>
            <a:br>
              <a:rPr lang="en-US" dirty="0"/>
            </a:br>
            <a:r>
              <a:rPr lang="en-US" dirty="0"/>
              <a:t>&lt;/form&gt; 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19600"/>
            <a:ext cx="5346700" cy="16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default 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 &lt;input type="radio" name="gender" value="male" checked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Female </a:t>
            </a:r>
            <a:r>
              <a:rPr lang="en-US" dirty="0"/>
              <a:t>&lt;input type="radio" name="gender" value="female"/&gt;</a:t>
            </a:r>
          </a:p>
        </p:txBody>
      </p:sp>
    </p:spTree>
    <p:extLst>
      <p:ext uri="{BB962C8B-B14F-4D97-AF65-F5344CB8AC3E}">
        <p14:creationId xmlns:p14="http://schemas.microsoft.com/office/powerpoint/2010/main" val="380185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Desired Pizza Toppings:</a:t>
            </a:r>
            <a:br>
              <a:rPr lang="en-US" dirty="0"/>
            </a:br>
            <a:r>
              <a:rPr lang="en-US" dirty="0"/>
              <a:t>Cheese &lt;input type="checkbox" name="cheese"/&gt;&lt;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Pepperoni &lt;input type="checkbox" name="pepperoni"/&gt;&lt;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Bacon &lt;input type="checkbox" name="bacon"/&gt;&lt;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Pineapple &lt;input type="checkbox" name="pineapple"/&gt;&lt;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Submit"/&gt;</a:t>
            </a:r>
            <a:br>
              <a:rPr lang="en-US" dirty="0"/>
            </a:br>
            <a:r>
              <a:rPr lang="en-US" dirty="0"/>
              <a:t>&lt;/form&gt; 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91000"/>
            <a:ext cx="4883150" cy="211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Pull-down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Salutation: &lt;select name=“salutation”&gt;</a:t>
            </a:r>
            <a:br>
              <a:rPr lang="en-US" dirty="0"/>
            </a:br>
            <a:r>
              <a:rPr lang="en-US" dirty="0"/>
              <a:t>&lt;option&gt;</a:t>
            </a:r>
            <a:r>
              <a:rPr lang="en-US" dirty="0" err="1"/>
              <a:t>Dr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&lt;option&gt;</a:t>
            </a:r>
            <a:r>
              <a:rPr lang="en-US" dirty="0" err="1"/>
              <a:t>Mr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&lt;option&gt;</a:t>
            </a:r>
            <a:r>
              <a:rPr lang="en-US" dirty="0" err="1"/>
              <a:t>Mrs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&lt;option&gt;Miss&lt;/option&gt;</a:t>
            </a:r>
            <a:br>
              <a:rPr lang="en-US" dirty="0"/>
            </a:br>
            <a:r>
              <a:rPr lang="en-US" dirty="0"/>
              <a:t>&lt;option&gt;</a:t>
            </a:r>
            <a:r>
              <a:rPr lang="en-US" dirty="0" err="1"/>
              <a:t>Ms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&lt;/select&gt;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Favorite Sport: &lt;select name=“sport”&gt;</a:t>
            </a:r>
            <a:br>
              <a:rPr lang="en-US" dirty="0"/>
            </a:br>
            <a:r>
              <a:rPr lang="en-US" dirty="0"/>
              <a:t>&lt;option&gt;Baseball&lt;/option&gt;</a:t>
            </a:r>
            <a:br>
              <a:rPr lang="en-US" dirty="0"/>
            </a:br>
            <a:r>
              <a:rPr lang="en-US" dirty="0"/>
              <a:t>&lt;option&gt;Basketball&lt;/option&gt;</a:t>
            </a:r>
            <a:br>
              <a:rPr lang="en-US" dirty="0"/>
            </a:br>
            <a:r>
              <a:rPr lang="en-US" dirty="0"/>
              <a:t>&lt;option&gt;Football&lt;/option&gt;</a:t>
            </a:r>
            <a:br>
              <a:rPr lang="en-US" dirty="0"/>
            </a:br>
            <a:r>
              <a:rPr lang="en-US" dirty="0"/>
              <a:t>&lt;option&gt;Hockey&lt;/option&gt;</a:t>
            </a:r>
            <a:br>
              <a:rPr lang="en-US" dirty="0"/>
            </a:br>
            <a:r>
              <a:rPr lang="en-US" dirty="0"/>
              <a:t>&lt;option&gt;Soccer&lt;/option&gt;</a:t>
            </a:r>
            <a:br>
              <a:rPr lang="en-US" dirty="0"/>
            </a:br>
            <a:r>
              <a:rPr lang="en-US" dirty="0"/>
              <a:t>&lt;/select&gt;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572000"/>
            <a:ext cx="5346700" cy="18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Pull-down list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Salutation: &lt;select name=“salutation” size= 5’&gt;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24974"/>
            <a:ext cx="564515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multiple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Favorite Sport: &lt;select name=“sport[]” multiple&gt;</a:t>
            </a:r>
            <a:br>
              <a:rPr lang="en-US" dirty="0"/>
            </a:br>
            <a:r>
              <a:rPr lang="en-US" dirty="0"/>
              <a:t>&lt;option&gt;Baseball&lt;/option&gt;</a:t>
            </a:r>
            <a:br>
              <a:rPr lang="en-US" dirty="0"/>
            </a:br>
            <a:r>
              <a:rPr lang="en-US" dirty="0"/>
              <a:t>&lt;option&gt;Basketball&lt;/option&gt;</a:t>
            </a:r>
            <a:br>
              <a:rPr lang="en-US" dirty="0"/>
            </a:br>
            <a:r>
              <a:rPr lang="en-US" dirty="0"/>
              <a:t>&lt;option&gt;Football&lt;/option&gt;</a:t>
            </a:r>
            <a:br>
              <a:rPr lang="en-US" dirty="0"/>
            </a:br>
            <a:r>
              <a:rPr lang="en-US" dirty="0"/>
              <a:t>&lt;option&gt;Hockey&lt;/option&gt;</a:t>
            </a:r>
            <a:br>
              <a:rPr lang="en-US" dirty="0"/>
            </a:br>
            <a:r>
              <a:rPr lang="en-US" dirty="0"/>
              <a:t>&lt;option&gt;Soccer&lt;/option&gt;</a:t>
            </a:r>
            <a:br>
              <a:rPr lang="en-US" dirty="0"/>
            </a:br>
            <a:r>
              <a:rPr lang="en-US" dirty="0"/>
              <a:t>&lt;/select&gt;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80272"/>
            <a:ext cx="4806950" cy="15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Resetting a form’s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Name: &lt;input type="input" name="name"/&gt;&lt;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Phone: &lt;input type="input" name="phone"/&gt;&lt;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Programming Languages: </a:t>
            </a:r>
            <a:br>
              <a:rPr lang="en-US" dirty="0"/>
            </a:br>
            <a:r>
              <a:rPr lang="en-US" dirty="0"/>
              <a:t>C &lt;input type="checkbox" name="C"/&gt;&lt;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Java &lt;input type="checkbox" name="Java"/&gt;&lt;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VB &lt;input type="checkbox" name="VB"/&gt;&lt;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Submit"/&gt;</a:t>
            </a:r>
            <a:r>
              <a:rPr lang="en-US" dirty="0">
                <a:solidFill>
                  <a:srgbClr val="00B050"/>
                </a:solidFill>
              </a:rPr>
              <a:t>&lt;input type="reset" value="Reset"/&gt;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4771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Use the &lt;form&gt; and &lt;/form&gt; tag pair to define an HTML-based form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Use the &lt;input&gt; tag to create a text box for user input within a form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Use the &lt;input&gt; tag to create radio buttons which simplify user selection within a form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Use the &lt;input&gt; tag to create checkboxes to allow users to select multiple options within a form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Use the &lt;input&gt; tag to create a button within a form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Use the &lt;select&gt; and &lt;/select&gt; tag pair to define a pull-down list within a form 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Use the &lt;</a:t>
            </a:r>
            <a:r>
              <a:rPr lang="en-US" b="0" dirty="0" err="1"/>
              <a:t>textarea</a:t>
            </a:r>
            <a:r>
              <a:rPr lang="en-US" b="0" dirty="0"/>
              <a:t>&gt; and &lt;/</a:t>
            </a:r>
            <a:r>
              <a:rPr lang="en-US" b="0" dirty="0" err="1"/>
              <a:t>textarea</a:t>
            </a:r>
            <a:r>
              <a:rPr lang="en-US" b="0" dirty="0"/>
              <a:t>&gt; tag pair to prompt the user for large amount of text within a form.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Group related input fields within a </a:t>
            </a:r>
            <a:r>
              <a:rPr lang="en-US" b="0" dirty="0" smtClean="0"/>
              <a:t>form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&lt;button type="submit"&gt;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="http://www.WebsiteDevelopmentBook.com/Chapter06/click.jpg" height="100" width="100" /&gt;</a:t>
            </a:r>
            <a:br>
              <a:rPr lang="en-US" dirty="0"/>
            </a:br>
            <a:r>
              <a:rPr lang="en-US" dirty="0"/>
              <a:t>&lt;/button&gt;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951768"/>
            <a:ext cx="2292350" cy="15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8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field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firstname</a:t>
            </a:r>
            <a:r>
              <a:rPr lang="en-US" dirty="0"/>
              <a:t>"&gt;&lt;b&gt;First name:&lt;/b&gt; &lt;/label&gt;</a:t>
            </a:r>
            <a:br>
              <a:rPr lang="en-US" dirty="0"/>
            </a:br>
            <a:r>
              <a:rPr lang="en-US" dirty="0"/>
              <a:t>&lt;input type="text" id="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lastname</a:t>
            </a:r>
            <a:r>
              <a:rPr lang="en-US" dirty="0"/>
              <a:t>"&gt;&lt;b&gt;Last name: &lt;/b&gt;&lt;/label&gt;</a:t>
            </a:r>
            <a:br>
              <a:rPr lang="en-US" dirty="0"/>
            </a:br>
            <a:r>
              <a:rPr lang="en-US" dirty="0"/>
              <a:t>&lt;input type="text" id="</a:t>
            </a:r>
            <a:r>
              <a:rPr lang="en-US" dirty="0" err="1"/>
              <a:t>lastname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&lt;label for="email"&gt;&lt;</a:t>
            </a:r>
            <a:r>
              <a:rPr lang="en-US" dirty="0" err="1"/>
              <a:t>i</a:t>
            </a:r>
            <a:r>
              <a:rPr lang="en-US" dirty="0"/>
              <a:t>&gt;email:&lt;/</a:t>
            </a:r>
            <a:r>
              <a:rPr lang="en-US" dirty="0" err="1"/>
              <a:t>i</a:t>
            </a:r>
            <a:r>
              <a:rPr lang="en-US" dirty="0"/>
              <a:t>&gt; &lt;/label&gt;</a:t>
            </a:r>
            <a:br>
              <a:rPr lang="en-US" dirty="0"/>
            </a:br>
            <a:r>
              <a:rPr lang="en-US" dirty="0"/>
              <a:t>&lt;input type="text" id="email"&gt;&lt;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328510"/>
            <a:ext cx="3752850" cy="18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E-mailing a form’s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action="mailto:SomeUser@SomeSite.com" method="post"&gt;</a:t>
            </a:r>
            <a:br>
              <a:rPr lang="en-US" dirty="0"/>
            </a:br>
            <a:r>
              <a:rPr lang="en-US" dirty="0"/>
              <a:t>Name: &lt;input type="input" name="username"/&gt;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E-Mail: &lt;input type="input" name="e-mail"/&gt;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69898"/>
            <a:ext cx="5105400" cy="2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form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Name: &lt;input type="input" name="username"/&gt;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E-Mail: &lt;input type="input" name="e-mail"/&gt;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type="hidden" name="</a:t>
            </a:r>
            <a:r>
              <a:rPr lang="en-US" dirty="0" err="1"/>
              <a:t>someField</a:t>
            </a:r>
            <a:r>
              <a:rPr lang="en-US" dirty="0"/>
              <a:t>" value="1.2"/&gt;</a:t>
            </a:r>
            <a:br>
              <a:rPr lang="en-US" dirty="0"/>
            </a:br>
            <a:r>
              <a:rPr lang="en-US" dirty="0"/>
              <a:t>&lt;input type="submit" value="Click to 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114800"/>
            <a:ext cx="4057650" cy="19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44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action="http://www.WebsiteDevelopmentBook.com/Chapter06/FileUploader.php" </a:t>
            </a:r>
            <a:r>
              <a:rPr lang="en-US" dirty="0" err="1"/>
              <a:t>enctype</a:t>
            </a:r>
            <a:r>
              <a:rPr lang="en-US" dirty="0"/>
              <a:t>="multipart/form-data" method="post"&gt;</a:t>
            </a:r>
            <a:br>
              <a:rPr lang="en-US" dirty="0"/>
            </a:br>
            <a:r>
              <a:rPr lang="en-US" dirty="0"/>
              <a:t>File: &lt;input type="file" name="file" id="file"/&gt;</a:t>
            </a:r>
            <a:br>
              <a:rPr lang="en-US" dirty="0"/>
            </a:br>
            <a:r>
              <a:rPr lang="en-US" dirty="0"/>
              <a:t>&lt;input type="submit" value="Submit"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657600"/>
            <a:ext cx="3600450" cy="17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69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file upload with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if ($_FILES["file"]["error"] &gt; 0)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echo "Error: " . $_FILES["file"]["error"] . "&lt;</a:t>
            </a:r>
            <a:r>
              <a:rPr lang="en-US" dirty="0" err="1"/>
              <a:t>br</a:t>
            </a:r>
            <a:r>
              <a:rPr lang="en-US" dirty="0"/>
              <a:t> /&gt;";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 else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echo "Upload: " . $_FILES["file"]["name"] . " successful&lt;</a:t>
            </a:r>
            <a:r>
              <a:rPr lang="en-US" dirty="0" err="1"/>
              <a:t>br</a:t>
            </a:r>
            <a:r>
              <a:rPr lang="en-US" dirty="0"/>
              <a:t> /&gt;";</a:t>
            </a:r>
            <a:br>
              <a:rPr lang="en-US" dirty="0"/>
            </a:br>
            <a:r>
              <a:rPr lang="en-US" dirty="0"/>
              <a:t>   echo "Stored in: " . $_FILES["file"]["</a:t>
            </a:r>
            <a:r>
              <a:rPr lang="en-US" dirty="0" err="1"/>
              <a:t>tmp_name</a:t>
            </a:r>
            <a:r>
              <a:rPr lang="en-US" dirty="0"/>
              <a:t>"];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 ?&gt;</a:t>
            </a:r>
          </a:p>
        </p:txBody>
      </p:sp>
    </p:spTree>
    <p:extLst>
      <p:ext uri="{BB962C8B-B14F-4D97-AF65-F5344CB8AC3E}">
        <p14:creationId xmlns:p14="http://schemas.microsoft.com/office/powerpoint/2010/main" val="390716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381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Name: &lt;input type="input" name="username"/&gt;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E-Mail: &lt;input type="input" name="e-mail"/&gt;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Salutation: &lt;select name=“salutation”&gt;</a:t>
            </a:r>
            <a:br>
              <a:rPr lang="en-US" dirty="0"/>
            </a:br>
            <a:r>
              <a:rPr lang="en-US" dirty="0"/>
              <a:t>&lt;option&gt;</a:t>
            </a:r>
            <a:r>
              <a:rPr lang="en-US" dirty="0" err="1"/>
              <a:t>Dr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&lt;option&gt;</a:t>
            </a:r>
            <a:r>
              <a:rPr lang="en-US" dirty="0" err="1"/>
              <a:t>Mr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&lt;option&gt;</a:t>
            </a:r>
            <a:r>
              <a:rPr lang="en-US" dirty="0" err="1"/>
              <a:t>Mrs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&lt;option&gt;Miss&lt;/option&gt;</a:t>
            </a:r>
            <a:br>
              <a:rPr lang="en-US" dirty="0"/>
            </a:br>
            <a:r>
              <a:rPr lang="en-US" dirty="0"/>
              <a:t>&lt;option&gt;</a:t>
            </a:r>
            <a:r>
              <a:rPr lang="en-US" dirty="0" err="1"/>
              <a:t>Ms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&lt;/select&gt;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Favorite Sport: &lt;select name=“sport”&gt;</a:t>
            </a:r>
            <a:br>
              <a:rPr lang="en-US" dirty="0"/>
            </a:br>
            <a:r>
              <a:rPr lang="en-US" dirty="0"/>
              <a:t>&lt;option&gt;Baseball&lt;/option&gt;</a:t>
            </a:r>
            <a:br>
              <a:rPr lang="en-US" dirty="0"/>
            </a:br>
            <a:r>
              <a:rPr lang="en-US" dirty="0"/>
              <a:t>&lt;option&gt;Basketball&lt;/option&gt;</a:t>
            </a:r>
            <a:br>
              <a:rPr lang="en-US" dirty="0"/>
            </a:br>
            <a:r>
              <a:rPr lang="en-US" dirty="0"/>
              <a:t>&lt;option&gt;Football&lt;/option&gt;</a:t>
            </a:r>
            <a:br>
              <a:rPr lang="en-US" dirty="0"/>
            </a:br>
            <a:r>
              <a:rPr lang="en-US" dirty="0"/>
              <a:t>&lt;option&gt;Hockey&lt;/option&gt;</a:t>
            </a:r>
            <a:br>
              <a:rPr lang="en-US" dirty="0"/>
            </a:br>
            <a:r>
              <a:rPr lang="en-US" dirty="0"/>
              <a:t>&lt;option&gt;Soccer&lt;/option&gt;</a:t>
            </a:r>
            <a:br>
              <a:rPr lang="en-US" dirty="0"/>
            </a:br>
            <a:r>
              <a:rPr lang="en-US" dirty="0"/>
              <a:t>&lt;/select&gt;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21984"/>
            <a:ext cx="3810000" cy="21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4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list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Wines: &lt;select name=“wine”&gt;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 label="White Wines"&gt; </a:t>
            </a:r>
            <a:br>
              <a:rPr lang="en-US" dirty="0"/>
            </a:br>
            <a:r>
              <a:rPr lang="en-US" dirty="0"/>
              <a:t>&lt;option&gt;Chardonnay&lt;/option&gt;</a:t>
            </a:r>
            <a:br>
              <a:rPr lang="en-US" dirty="0"/>
            </a:br>
            <a:r>
              <a:rPr lang="en-US" dirty="0"/>
              <a:t>&lt;option&gt;Pinot </a:t>
            </a:r>
            <a:r>
              <a:rPr lang="en-US" dirty="0" err="1"/>
              <a:t>Grigio</a:t>
            </a:r>
            <a:r>
              <a:rPr lang="en-US" dirty="0"/>
              <a:t>&lt;/option&gt;</a:t>
            </a:r>
            <a:br>
              <a:rPr lang="en-US" dirty="0"/>
            </a:br>
            <a:r>
              <a:rPr lang="en-US" dirty="0"/>
              <a:t>&lt;option&gt;Sauvignon Blanc&lt;/option&gt;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optgroup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 label="Red Wines"&gt; </a:t>
            </a:r>
            <a:br>
              <a:rPr lang="en-US" dirty="0"/>
            </a:br>
            <a:r>
              <a:rPr lang="en-US" dirty="0"/>
              <a:t>&lt;option&gt;Cabernet Sauvignon&lt;/option&gt;</a:t>
            </a:r>
            <a:br>
              <a:rPr lang="en-US" dirty="0"/>
            </a:br>
            <a:r>
              <a:rPr lang="en-US" dirty="0"/>
              <a:t>&lt;option&gt;Merlot&lt;/option&gt;</a:t>
            </a:r>
            <a:br>
              <a:rPr lang="en-US" dirty="0"/>
            </a:br>
            <a:r>
              <a:rPr lang="en-US" dirty="0"/>
              <a:t>&lt;option&gt;Pinot Noir&lt;/option&gt;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optgroup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&lt;/select&gt;</a:t>
            </a:r>
            <a:br>
              <a:rPr lang="en-US" dirty="0"/>
            </a:br>
            <a:r>
              <a:rPr lang="en-US" dirty="0"/>
              <a:t>&lt;input type="submit" value="Click to 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267200"/>
            <a:ext cx="4876800" cy="21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3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20940" cy="548640"/>
          </a:xfrm>
        </p:spPr>
        <p:txBody>
          <a:bodyPr/>
          <a:lstStyle/>
          <a:p>
            <a:r>
              <a:rPr lang="en-US" dirty="0" smtClean="0"/>
              <a:t>Real world: 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62000"/>
            <a:ext cx="752094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validateForm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"]["name"].value==null ||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"]["name"].value=="")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{ </a:t>
            </a:r>
            <a:br>
              <a:rPr lang="en-US" dirty="0"/>
            </a:br>
            <a:r>
              <a:rPr lang="en-US" dirty="0"/>
              <a:t>     alert("Name must be filled out");</a:t>
            </a:r>
            <a:br>
              <a:rPr lang="en-US" dirty="0"/>
            </a:br>
            <a:r>
              <a:rPr lang="en-US" dirty="0"/>
              <a:t>     return false;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"]["phone"].value==null ||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"]["phone"].value=="")</a:t>
            </a:r>
            <a:br>
              <a:rPr lang="en-US" dirty="0"/>
            </a:br>
            <a:r>
              <a:rPr lang="en-US" dirty="0"/>
              <a:t>   { </a:t>
            </a:r>
            <a:br>
              <a:rPr lang="en-US" dirty="0"/>
            </a:br>
            <a:r>
              <a:rPr lang="en-US" dirty="0"/>
              <a:t>     alert("Phone must be filled out");</a:t>
            </a:r>
            <a:br>
              <a:rPr lang="en-US" dirty="0"/>
            </a:br>
            <a:r>
              <a:rPr lang="en-US" dirty="0"/>
              <a:t>     return false;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"]["email"].value==null ||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"]["email"].value=="")</a:t>
            </a:r>
            <a:br>
              <a:rPr lang="en-US" dirty="0"/>
            </a:br>
            <a:r>
              <a:rPr lang="en-US" dirty="0"/>
              <a:t>   { </a:t>
            </a:r>
            <a:br>
              <a:rPr lang="en-US" dirty="0"/>
            </a:br>
            <a:r>
              <a:rPr lang="en-US" dirty="0"/>
              <a:t>     alert("Email must be filled out");</a:t>
            </a:r>
            <a:br>
              <a:rPr lang="en-US" dirty="0"/>
            </a:br>
            <a:r>
              <a:rPr lang="en-US" dirty="0"/>
              <a:t>     return false;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return true;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name="</a:t>
            </a:r>
            <a:r>
              <a:rPr lang="en-US" dirty="0" err="1"/>
              <a:t>myForm</a:t>
            </a:r>
            <a:r>
              <a:rPr lang="en-US" dirty="0"/>
              <a:t>" action="http://www.WebsiteDevelopmentBook.com/FormEcho.php" method="post" </a:t>
            </a:r>
            <a:r>
              <a:rPr lang="en-US" dirty="0" err="1"/>
              <a:t>onsubmit</a:t>
            </a:r>
            <a:r>
              <a:rPr lang="en-US" dirty="0"/>
              <a:t>="return </a:t>
            </a:r>
            <a:r>
              <a:rPr lang="en-US" dirty="0" err="1"/>
              <a:t>validateForm</a:t>
            </a:r>
            <a:r>
              <a:rPr lang="en-US" dirty="0"/>
              <a:t>()" &gt;</a:t>
            </a:r>
            <a:br>
              <a:rPr lang="en-US" dirty="0"/>
            </a:br>
            <a:r>
              <a:rPr lang="en-US" dirty="0"/>
              <a:t>Name: &lt;input type="text" name="name" 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Phone: &lt;input type="text" name="phone" 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E-mail: &lt;input type="text" name="email" 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1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Depending on the processing a Web page performs, it is common for the page to require user input of some type. To perform such input operations, HTML pages use forms.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Across </a:t>
            </a:r>
            <a:r>
              <a:rPr lang="en-US" b="0" dirty="0"/>
              <a:t>the Web, sites use forms to prompt the user for login credentials, to request registration data, to get credit card and shipping information, and much more.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You </a:t>
            </a:r>
            <a:r>
              <a:rPr lang="en-US" b="0" dirty="0"/>
              <a:t>use the &lt;form&gt; and &lt;/form&gt; tag pair to define a form and the &lt;input&gt; tag to create the most common form input fields.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To </a:t>
            </a:r>
            <a:r>
              <a:rPr lang="en-US" b="0" dirty="0"/>
              <a:t>perform form processing normally requires that one developer use HTML tags to create the form and that a second developer create scripts, using PHP or another scripting language, which process the data on the remote server. </a:t>
            </a: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6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Group related items within a pull-down list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Submit a form’s contents to a remote script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Compare and contrast server-side script validation of a form’s data with client-side JavaScript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form – prompt only – no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/>
              <a:t>&lt;!DOCTYPE html&gt;</a:t>
            </a:r>
            <a:br>
              <a:rPr lang="en-US" b="1" dirty="0"/>
            </a:br>
            <a:r>
              <a:rPr lang="en-US" b="1" dirty="0"/>
              <a:t>&lt;html&gt;</a:t>
            </a:r>
            <a:br>
              <a:rPr lang="en-US" b="1" dirty="0"/>
            </a:br>
            <a:r>
              <a:rPr lang="en-US" b="1" dirty="0"/>
              <a:t>&lt;body&gt;</a:t>
            </a:r>
            <a:br>
              <a:rPr lang="en-US" b="1" dirty="0"/>
            </a:br>
            <a:r>
              <a:rPr lang="en-US" b="1" dirty="0"/>
              <a:t>&lt;form&gt;</a:t>
            </a:r>
            <a:br>
              <a:rPr lang="en-US" b="1" dirty="0"/>
            </a:br>
            <a:r>
              <a:rPr lang="en-US" b="1" dirty="0"/>
              <a:t>Name: &lt;input type="input" name="username"/&gt;</a:t>
            </a:r>
            <a:br>
              <a:rPr lang="en-US" b="1" dirty="0"/>
            </a:b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br>
              <a:rPr lang="en-US" b="1" dirty="0"/>
            </a:br>
            <a:r>
              <a:rPr lang="en-US" b="1" dirty="0"/>
              <a:t>E-Mail: &lt;input type="input" name="e-mail"/&gt;</a:t>
            </a:r>
            <a:br>
              <a:rPr lang="en-US" b="1" dirty="0"/>
            </a:br>
            <a:r>
              <a:rPr lang="en-US" b="1" dirty="0"/>
              <a:t>&lt;/form&gt;</a:t>
            </a:r>
            <a:br>
              <a:rPr lang="en-US" b="1" dirty="0"/>
            </a:br>
            <a:r>
              <a:rPr lang="en-US" b="1" dirty="0"/>
              <a:t>&lt;/body&gt;</a:t>
            </a:r>
            <a:br>
              <a:rPr lang="en-US" b="1" dirty="0"/>
            </a:br>
            <a:r>
              <a:rPr lang="en-US" b="1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4343400" cy="13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676400"/>
            <a:ext cx="75152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9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Button, but still no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Name: &lt;input type="input" name="username"/&gt;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E-Mail: &lt;input type="input" name="e-mail"/&gt;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8600"/>
            <a:ext cx="455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submit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Name: &lt;input type="input" name="username"/&gt;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E-Mail: &lt;input type="input" name="e-mail"/&gt;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&lt;input type="submit" value="Click to 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886200"/>
            <a:ext cx="5041900" cy="25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7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Formecho.php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$</a:t>
            </a:r>
            <a:r>
              <a:rPr lang="en-US" dirty="0" err="1"/>
              <a:t>msg</a:t>
            </a:r>
            <a:r>
              <a:rPr lang="en-US" dirty="0"/>
              <a:t>="Values submitted by the user:&lt;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foreach</a:t>
            </a:r>
            <a:r>
              <a:rPr lang="en-US" dirty="0"/>
              <a:t>($_POST as $key =&gt; $</a:t>
            </a:r>
            <a:r>
              <a:rPr lang="en-US" dirty="0" err="1"/>
              <a:t>val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if (</a:t>
            </a:r>
            <a:r>
              <a:rPr lang="en-US" dirty="0" err="1"/>
              <a:t>is_array</a:t>
            </a:r>
            <a:r>
              <a:rPr lang="en-US" dirty="0"/>
              <a:t>($</a:t>
            </a:r>
            <a:r>
              <a:rPr lang="en-US" dirty="0" err="1"/>
              <a:t>val</a:t>
            </a:r>
            <a:r>
              <a:rPr lang="en-US" dirty="0"/>
              <a:t>)){</a:t>
            </a:r>
            <a:br>
              <a:rPr lang="en-US" dirty="0"/>
            </a:br>
            <a:r>
              <a:rPr lang="en-US" dirty="0"/>
              <a:t>            $msg.="Item: $key&lt;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val</a:t>
            </a:r>
            <a:r>
              <a:rPr lang="en-US" dirty="0"/>
              <a:t> as $v){</a:t>
            </a:r>
            <a:br>
              <a:rPr lang="en-US" dirty="0"/>
            </a:br>
            <a:r>
              <a:rPr lang="en-US" dirty="0"/>
              <a:t>               $v = </a:t>
            </a:r>
            <a:r>
              <a:rPr lang="en-US" dirty="0" err="1"/>
              <a:t>stripslashes</a:t>
            </a:r>
            <a:r>
              <a:rPr lang="en-US" dirty="0"/>
              <a:t>($v);</a:t>
            </a:r>
            <a:br>
              <a:rPr lang="en-US" dirty="0"/>
            </a:br>
            <a:r>
              <a:rPr lang="en-US" dirty="0"/>
              <a:t>               $msg.="   $v&lt;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 } else {</a:t>
            </a:r>
          </a:p>
          <a:p>
            <a:r>
              <a:rPr lang="en-US" dirty="0"/>
              <a:t>            $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stripslashes</a:t>
            </a:r>
            <a:r>
              <a:rPr lang="en-US" dirty="0"/>
              <a:t>($</a:t>
            </a:r>
            <a:r>
              <a:rPr lang="en-US" dirty="0" err="1"/>
              <a:t>val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$msg.="$key: $</a:t>
            </a:r>
            <a:r>
              <a:rPr lang="en-US" dirty="0" err="1"/>
              <a:t>val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         }</a:t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      echo $</a:t>
            </a:r>
            <a:r>
              <a:rPr lang="en-US" dirty="0" err="1"/>
              <a:t>msg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content into the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action="http://www.WebsiteDevelopmentBook.com/FormEcho.php" method="post"&gt;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="http://www.websitedevelopmentbook.com/chapter06/Pasta.jpg" width="200" height="150"/&gt;&lt;/td&gt;</a:t>
            </a:r>
            <a:br>
              <a:rPr lang="en-US" dirty="0"/>
            </a:br>
            <a:r>
              <a:rPr lang="en-US" dirty="0"/>
              <a:t>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="http://www.websitedevelopmentbook.com/chapter06/Pizza.jpg" width="200" height="150"/&gt;&lt;/td&gt;</a:t>
            </a:r>
            <a:br>
              <a:rPr lang="en-US" dirty="0"/>
            </a:br>
            <a:r>
              <a:rPr lang="en-US" dirty="0"/>
              <a:t>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="http://www.websitedevelopmentbook.com/chapter06/Dessert.jpg" width="200" height="150"/&gt;&lt;/td&gt;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What's Your Favorite Food: &lt;input type="input" name="food"/&gt;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403846"/>
            <a:ext cx="4368800" cy="20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25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4684ee99a87c5bd9f8bd233490548e9633c668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1120</TotalTime>
  <Words>456</Words>
  <Application>Microsoft Office PowerPoint</Application>
  <PresentationFormat>On-screen Show (4:3)</PresentationFormat>
  <Paragraphs>71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Angles</vt:lpstr>
      <vt:lpstr>Chapter 6</vt:lpstr>
      <vt:lpstr>Learning Objectives</vt:lpstr>
      <vt:lpstr>Learning objectives continued</vt:lpstr>
      <vt:lpstr>Simple form – prompt only – no action</vt:lpstr>
      <vt:lpstr>Submission process</vt:lpstr>
      <vt:lpstr>Button, but still no submit</vt:lpstr>
      <vt:lpstr>Specifying the submit action</vt:lpstr>
      <vt:lpstr>Formecho.php</vt:lpstr>
      <vt:lpstr>Putting content into the form</vt:lpstr>
      <vt:lpstr>Prompting for a password</vt:lpstr>
      <vt:lpstr>Specifying field max lengths</vt:lpstr>
      <vt:lpstr>Using a textarea for larger input</vt:lpstr>
      <vt:lpstr>Radio buttons</vt:lpstr>
      <vt:lpstr>Selecting a default radio button</vt:lpstr>
      <vt:lpstr>Checkboxes</vt:lpstr>
      <vt:lpstr>Pull-down lists</vt:lpstr>
      <vt:lpstr>Pull-down list size</vt:lpstr>
      <vt:lpstr>Selecting multiple elements</vt:lpstr>
      <vt:lpstr>Resetting a form’s contents</vt:lpstr>
      <vt:lpstr>Creating a custom button</vt:lpstr>
      <vt:lpstr>Using field labels</vt:lpstr>
      <vt:lpstr>E-mailing a form’s contents</vt:lpstr>
      <vt:lpstr>Hidden form fields</vt:lpstr>
      <vt:lpstr>Uploading a file</vt:lpstr>
      <vt:lpstr>Processing a file upload with php</vt:lpstr>
      <vt:lpstr>Grouping fields</vt:lpstr>
      <vt:lpstr>Grouping list selections</vt:lpstr>
      <vt:lpstr>Real world: form validation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36</cp:revision>
  <dcterms:created xsi:type="dcterms:W3CDTF">2013-02-13T17:31:54Z</dcterms:created>
  <dcterms:modified xsi:type="dcterms:W3CDTF">2013-07-02T21:44:55Z</dcterms:modified>
</cp:coreProperties>
</file>