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4" r:id="rId13"/>
    <p:sldId id="261" r:id="rId14"/>
    <p:sldId id="281" r:id="rId15"/>
    <p:sldId id="282" r:id="rId16"/>
    <p:sldId id="285" r:id="rId17"/>
    <p:sldId id="286" r:id="rId18"/>
    <p:sldId id="263" r:id="rId19"/>
    <p:sldId id="264" r:id="rId20"/>
    <p:sldId id="265" r:id="rId21"/>
    <p:sldId id="266" r:id="rId22"/>
    <p:sldId id="287" r:id="rId23"/>
    <p:sldId id="267" r:id="rId24"/>
    <p:sldId id="268" r:id="rId25"/>
    <p:sldId id="269" r:id="rId26"/>
    <p:sldId id="270" r:id="rId27"/>
    <p:sldId id="288" r:id="rId28"/>
    <p:sldId id="271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F2C00-15FA-0DD6-CC8A-70B0A6DB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8E4754-1EF7-322B-A6F4-2C161DE07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90FD8-E852-8D37-ADFF-F7C5736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5D488-001B-9466-E548-19F31A9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3A048-6E7D-66BF-0A26-DF6FABB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1DF27-BE64-67E7-892B-38E86E0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C74E59-2CF1-77AE-3EA9-F212631D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1ACF6-031E-1F5C-C743-B7DFC16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DA57E-9460-5752-DD42-E9138AA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E4939-2280-F66A-E021-67A8C1F9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6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BC1A85-7110-25E0-4BE3-E273103B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7183F3-15A6-0629-E369-F89A3374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A577F-9A71-BB32-9F31-F8149902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325163-5EF2-23CC-94B3-9906B8A3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95488-E3F8-48A9-7D16-054E38B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9FE3B-3940-4A7F-5EDD-59A8497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73D1-FDFB-41D9-E9FC-E4D6E34C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A632C-602A-F665-C537-5432A9D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089B6-0306-C65A-5B64-23BC747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A2B15-55DB-D607-E171-1C53FFC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5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627BB-F6CC-E6E0-5BB7-F3820E18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A685F-8F53-6BF0-5B9B-EA1DD242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2013D-34F6-1CC9-7F05-CBBAECEF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D2F1C-731A-2A70-FE30-7B563A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8BF2-D8DC-179F-B6D4-1B17E61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C62B5-8AA4-2830-A45E-44F5FF9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C3784-8F2A-04A2-B774-2D473749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E7CCBD-F4F4-6AC0-B5F6-D18CD9F2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5BABE8-5ED4-6E1B-E33F-62699DAB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6BAAF1-6A7C-3029-8B94-78ABB39D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54234-C2F8-02C3-555F-A9406C9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9E62A-DD67-0823-DF34-88E56E6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F1259-8020-2A87-4741-8EBF1F77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D19655-FD08-177A-FA47-AFCA6F1E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24DA39-9939-0D6D-3465-44B812D9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FFDA39-B9D5-C2F3-DF1F-D8C0246C1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9562AF-73B5-959A-DC65-C12BF38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8A3CF-58FA-2C5F-F949-0CF51348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C0CB02-FC8B-DA61-B1C3-26D66B0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DB68E-3BE6-F257-91AE-18D7AE86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08AE1F-A1C7-3F3B-2384-BA0BA2D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A03952-BF79-2B09-23D7-D6CFB27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09B80A-B538-C685-2A66-52B2B0C5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C59C28-520F-C1E2-EBD0-E745EEB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BE823D-8ECA-FC89-7FB0-75BD81BD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3C546E-7849-8FDC-53C2-4CC5006F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A3E81-015A-5903-EADC-241534FE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872B5-56D9-C09D-931D-EE5AAF3D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6D55B-375A-CBB6-5222-05754C58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2B9B8E-8F30-61E0-4F95-9CA1629B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71A01F-1E8D-1F3D-767F-ACFB642F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E5524-6190-D81D-D506-88EA8E4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B5D4C-1303-00C2-197E-FE227738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3F13A-00B3-E666-18C8-2CADA8EF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E0FF00-C539-85B8-C837-B1325BB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90787C-4CE7-3112-7A35-BAD8683A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B90D82-5725-BF37-0C0F-FC0C8F85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6A10E-425F-C835-28CF-FC70E6D2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8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0ECBB9-094B-F13C-8780-B048F86C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251F7-8016-8E0B-C268-6BBADBA3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6BD8-1324-A9D3-495B-BED9B220A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1375F-AD07-3890-DB14-7C52CC5F4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91CF4-34CD-B36C-C680-9B4706F5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98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ackmd.io/@peterju/B12HQdsF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ackmd.io/@peterju/B12HQdsF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line.biz/zh-han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xxxxxxxxxxxxx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xxxxxxxxxxxxx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1FD26-0549-6703-345C-DEAAA937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機器人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AAE8BA-92D0-1D8D-6432-D546528B7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9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建立成功後，如下圖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FA83D-6047-226F-3742-14695A77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40" y="1980224"/>
            <a:ext cx="9781564" cy="47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畫面向下拉，會看到這個頻道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與自己開發的應用程式連結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其中有兩個憑證會使用到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secret(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頻道密碼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token(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頻道憑證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3F841B-5095-49DB-D1EA-DE4AE442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3" y="2570549"/>
            <a:ext cx="8648350" cy="39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2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token(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頻道憑證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頁籤中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再往下拉，要按下右方的「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」按鈕才會出現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D394A-6CA3-8F6B-AA51-8B1A3D86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7" y="1706421"/>
            <a:ext cx="5455783" cy="20903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9EBDB0-FC95-2C71-346B-4C5BD035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5113828"/>
            <a:ext cx="10900095" cy="1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框架，利用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建置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機器人應用程式，以下先安裝會使用到的套件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EE2E0F-4B62-698A-E927-86DB3C4B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34" y="1821511"/>
            <a:ext cx="36962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專案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以前有學過，詳細學習內容參考以下連結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https://hackmd.io/@peterju/B12HQdsFO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開發本機沒用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anacanda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輸入指令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python manage.py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4D09B2-4040-0322-8F99-751395E8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82" y="2902923"/>
            <a:ext cx="6973273" cy="15051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53A36E-882E-35F7-202F-04F16442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39" y="5387170"/>
            <a:ext cx="776395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打開資料夾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打開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中的專案資料夾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會看到數個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以前有學過，詳細學習內容參考以下連結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https://hackmd.io/@peterju/B12HQdsFO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4BF350-C831-1952-467F-B787F90C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54" y="520556"/>
            <a:ext cx="4463061" cy="2396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770002-3666-6D11-7D7B-36200D90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5409"/>
            <a:ext cx="5406725" cy="19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打開專案主程式下的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檔案，增加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上所取得的兩個憑證設定，來與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進行連結，如下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195FC4-C47D-72F5-E2C3-97D11B27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6" y="1987408"/>
            <a:ext cx="8791663" cy="46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INSTALL_APPS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的地方，加上剛剛所建立的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注意格式：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.apps. 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Config(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開頭字母大寫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testbot.apps.TestbotConfig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更改語言、時區設定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非必要，只是未來若加入網頁功能，就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可以變成中文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E3497D-0BAD-8EFB-18A6-03E6ADDC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03" y="4818126"/>
            <a:ext cx="4488971" cy="17938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71CDC9-7DAB-E870-291E-C143DF3F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39" y="1957406"/>
            <a:ext cx="2908438" cy="25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27E7D-1E86-7987-B32C-723880A5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27" y="1484851"/>
            <a:ext cx="5805881" cy="497467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詳細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行為取得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來進行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的驗證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當偵測到使用者有傳入的事件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，就會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回傳爬蟲資料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92CCF58-02FA-9818-042C-8FD2EB6C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4EDA88-47CF-8F2F-59AA-2CFA39FB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93" y="931178"/>
            <a:ext cx="6002517" cy="57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CA839-5746-A511-23FC-0329F8C5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設定這個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的連結網址，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下建立一個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檔案，並加入以下的網址設定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re_crawer_data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是回傳爬蟲資料功能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後面會在提到爬什麼網站跟回傳哪些資料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3A5B512-56EB-B42F-B675-6B46F8B6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12D841-1788-1BC9-33DC-86CFBB6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3" y="2179937"/>
            <a:ext cx="3298849" cy="44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3F92E-EA48-71BF-7820-3013BAB5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前往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https://developers.line.biz/zh-hant/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帳號登入，登入後會看到下圖，輸入姓名及電子郵件即可，目的在於讓開發人員同意使用規範與聯絡使用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778F7-7CB7-9CB3-4FC2-D9753C62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96" y="3171039"/>
            <a:ext cx="3853283" cy="34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BA74-BA2D-B3DE-9695-1E2748F6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478439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將這個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的網址也加入到專案主程式中，在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專案主程式下的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檔案中，加入以下的網址設定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28AA089-6E60-3B8A-C4C2-D066EB00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82232D-8969-950D-832F-814862DA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2211479"/>
            <a:ext cx="4452849" cy="44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FE64C-26A3-9DB0-412F-4DF871EE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01089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打開官網：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https://ngrok.com/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點擊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557F11-D7B3-32A6-7906-6C70C9E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DAD2F2-8A9F-B0E4-2714-50A4E960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48" y="2852687"/>
            <a:ext cx="8760903" cy="3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4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FE64C-26A3-9DB0-412F-4DF871EE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01089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選取你電腦的安裝配置並下載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557F11-D7B3-32A6-7906-6C70C9E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F5AE-6729-AB6D-5CB3-C406C620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9" y="1805118"/>
            <a:ext cx="7933167" cy="46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A3A88-EAB7-A64D-2D3A-88880D61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點選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，進入頁面後註冊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帳號註冊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4ED6D8F-4C9F-1ED0-A616-C6342810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註冊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FA38EF-BB94-7EC2-CA42-CBBD31C7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2169510"/>
            <a:ext cx="9802630" cy="39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E7BA8-9025-387E-E3CE-CFB40E52A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492700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點擊  </a:t>
            </a:r>
            <a:r>
              <a:rPr lang="en-US" altLang="zh-TW" sz="2000" dirty="0"/>
              <a:t>Your </a:t>
            </a:r>
            <a:r>
              <a:rPr lang="en-US" altLang="zh-TW" sz="2000" dirty="0" err="1"/>
              <a:t>Authtoken</a:t>
            </a:r>
            <a:r>
              <a:rPr lang="zh-TW" altLang="en-US" sz="2000" dirty="0"/>
              <a:t> ，底下會看到妳的驗證代碼，可以直接</a:t>
            </a:r>
            <a:r>
              <a:rPr lang="en-US" altLang="zh-TW" sz="2000" dirty="0"/>
              <a:t>copy</a:t>
            </a:r>
            <a:r>
              <a:rPr lang="zh-TW" altLang="en-US" sz="2000" dirty="0"/>
              <a:t>就好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028C6D2-929B-2977-953F-87FC34D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27285C-A6A2-2782-9C25-7A5816B1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" y="2199716"/>
            <a:ext cx="9322965" cy="38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E450E-3E2D-F560-D3F4-AE6C4A94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解壓縮剛剛下的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，並且開啟，開啟之後輸入指令驗證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TOKEN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就是上一頁 </a:t>
            </a:r>
            <a:r>
              <a:rPr lang="en-US" altLang="zh-TW" sz="2000" dirty="0"/>
              <a:t>Your </a:t>
            </a:r>
            <a:r>
              <a:rPr lang="en-US" altLang="zh-TW" sz="2000" dirty="0" err="1"/>
              <a:t>Authtoken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，將本機的埠號對外公開，測試使用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在本機運行的埠號為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，所以輸入以下的指令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D210D3-583B-7C91-B4EA-B6A69F11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540EBD-6333-CC4B-3004-8CE18337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59" y="2495266"/>
            <a:ext cx="2657846" cy="3238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1848E8-3214-DE2C-D2B9-EA4EB19F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5" y="4999947"/>
            <a:ext cx="2063839" cy="4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26D1A-6671-EBC8-11C4-F8067831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輸入完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8000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指令後，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就會隨機產生一個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藍框處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網址格式：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https://XXXXXXXXXXXXX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，複製後半部即可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4E16ACE-AC47-2EB9-BAF1-CB07A4BC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2F830B-D83E-C431-8BDD-E24A7D2F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4" y="2334832"/>
            <a:ext cx="908811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26D1A-6671-EBC8-11C4-F8067831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網址填入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 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ALLOWED_HOSTS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4E16ACE-AC47-2EB9-BAF1-CB07A4BC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C70E74-6223-E2FB-B190-B297F402A6A1}"/>
              </a:ext>
            </a:extLst>
          </p:cNvPr>
          <p:cNvSpPr txBox="1"/>
          <p:nvPr/>
        </p:nvSpPr>
        <p:spPr>
          <a:xfrm>
            <a:off x="838200" y="2910980"/>
            <a:ext cx="87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上一頁產生的網址，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https://XXXXXXXXXXXXX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，後半部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的部分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55D6CBA-1FCF-B3EF-0ABF-2CE84FA6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33" y="3682709"/>
            <a:ext cx="66303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7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D4FFC-A604-A5F4-E02D-4AE2CF00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95217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開發者控制台的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頁籤，點擊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所產生的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重點：在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的網址後面，記得要加上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的網址，這樣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才有辦法請求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。除此之外，下方的「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webhook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」要啟用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D61C01F-B3BA-57E0-72E7-CFC572E5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8B6E88-A5CC-052B-A85D-F88E7C3E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13" y="1845268"/>
            <a:ext cx="3486637" cy="13051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ED719E-52B3-5847-39B7-2AEEAD06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49" y="5190936"/>
            <a:ext cx="5628360" cy="15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7D951-14EA-B80B-0564-57C222BF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下方「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Auto-reply messages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」，如下圖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DC74073-9F56-39B1-6A75-62D3A818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3F52E-088B-CEE3-9F4D-8DE365AD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5" y="2045808"/>
            <a:ext cx="9180352" cy="24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完成帳戶的建立，就會看到開發者控制台，如下圖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其中的三個圖示說明了開發流程，分別為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「建立服務提供者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(Provider)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」、「建立頻道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」及「連結應用程式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88DB3B-AF49-5DCB-BF6C-0AF81F57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05" y="3647021"/>
            <a:ext cx="5759360" cy="30473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07C7E856-F61F-7627-ACA9-833CA1E069EC}"/>
              </a:ext>
            </a:extLst>
          </p:cNvPr>
          <p:cNvSpPr txBox="1">
            <a:spLocks/>
          </p:cNvSpPr>
          <p:nvPr/>
        </p:nvSpPr>
        <p:spPr>
          <a:xfrm>
            <a:off x="838200" y="163585"/>
            <a:ext cx="10515600" cy="84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80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F4FE7-C774-E63A-E7DE-FD5B3F71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關閉 自動回覆訊息功能，如下圖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7EE1A2-56C9-A302-CE38-3C6C7FA4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916"/>
            <a:ext cx="10440116" cy="378524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A71D02-0B58-308A-5349-287243FB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D0E11-AC9D-3415-AC86-756D8D81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485150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掃描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，加入好友後就可以對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傳送訊息，執行結果如下圖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85209B6-D5A5-64CB-3EA3-59EDF002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C0B122-EAD5-EB3C-06CE-4816E9B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50" y="1904301"/>
            <a:ext cx="2123014" cy="49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第一步驟就是建立服務提供者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(Provider)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provider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」，在按鈕下方就會出現輸入框，如下圖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輸入名稱，這邊因為是測試，故輸入簡單明瞭的測試名稱即可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LinnTestLineBot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99E1E2-B914-999D-265F-35B4C233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43" y="3647988"/>
            <a:ext cx="6016940" cy="229548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建立完成後，如下圖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1ECABF-402E-9E30-D5B8-00046C30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54" y="1885452"/>
            <a:ext cx="7980727" cy="38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完成前面步驟後，點擊「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LINE Login channel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」，由於測試機器人主要以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傳訊息為主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，故選擇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it-IT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Messaging API channel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125F2-3F61-9154-99EE-E15D48C6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277667"/>
            <a:ext cx="8559567" cy="38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由於測試機器人主要以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傳訊息為主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，故選擇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it-IT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Messaging API channel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選項改成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“Taiwan”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；頭像部分可以先隨意換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E3DD6B-1CF8-5869-8690-1FFEAC43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5" y="2527391"/>
            <a:ext cx="8649051" cy="41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9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底下內容就先隨意填，預計會串接中央氣象局的天氣資料，所以先選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生活相關服務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5882FCDA-53F6-CB79-4621-4DCD77C1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04" y="2110851"/>
            <a:ext cx="8980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 URL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use URL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」可選擇性填寫，沒有的話保持空白即可。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350E43-A4F4-8D9F-BB9D-DD04E5A3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38" y="1852751"/>
            <a:ext cx="9659923" cy="46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1218</Words>
  <Application>Microsoft Office PowerPoint</Application>
  <PresentationFormat>寬螢幕</PresentationFormat>
  <Paragraphs>149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佈景主題</vt:lpstr>
      <vt:lpstr>建立Line機器人</vt:lpstr>
      <vt:lpstr>1.建立Provider</vt:lpstr>
      <vt:lpstr>PowerPoint 簡報</vt:lpstr>
      <vt:lpstr>1.建立Provider</vt:lpstr>
      <vt:lpstr>1.建立Provider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3.設定LINE Bot憑證</vt:lpstr>
      <vt:lpstr>3.設定LINE Bot憑證</vt:lpstr>
      <vt:lpstr>3.設定LINE Bot憑證</vt:lpstr>
      <vt:lpstr>3.設定LINE Bot憑證</vt:lpstr>
      <vt:lpstr>3.設定LINE Bot憑證</vt:lpstr>
      <vt:lpstr>4.開發LINE Bot應用程式</vt:lpstr>
      <vt:lpstr>4.開發LINE Bot應用程式</vt:lpstr>
      <vt:lpstr>4.開發LINE Bot應用程式</vt:lpstr>
      <vt:lpstr>5.安裝ngrok</vt:lpstr>
      <vt:lpstr>5.安裝ngrok</vt:lpstr>
      <vt:lpstr>6.註冊ngrok</vt:lpstr>
      <vt:lpstr>7.驗證ngrok</vt:lpstr>
      <vt:lpstr>7.驗證ngrok</vt:lpstr>
      <vt:lpstr>7.驗證ngrok</vt:lpstr>
      <vt:lpstr>7.驗證ngrok</vt:lpstr>
      <vt:lpstr>8.設定LINE Webhook URL</vt:lpstr>
      <vt:lpstr>8.設定LINE Webhook URL</vt:lpstr>
      <vt:lpstr>8.設定LINE Webhook URL</vt:lpstr>
      <vt:lpstr>9.測試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建立Line機器人</dc:title>
  <dc:creator>Chun-I Wu</dc:creator>
  <cp:lastModifiedBy>Chun-I Wu</cp:lastModifiedBy>
  <cp:revision>5</cp:revision>
  <dcterms:created xsi:type="dcterms:W3CDTF">2023-09-25T18:24:42Z</dcterms:created>
  <dcterms:modified xsi:type="dcterms:W3CDTF">2023-09-25T23:37:16Z</dcterms:modified>
</cp:coreProperties>
</file>