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D64F-A9CB-DF4D-B75B-C0ECCB8D22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2179-9DDD-BD48-B97A-0D039F60E4A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Show And Tell: Image Caption Generator Based On CNN And RNN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Team 6-3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Yue Zeng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Class ID: 30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Abstract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lvl="0">
              <a:buClr>
                <a:srgbClr val="0072BC"/>
              </a:buClr>
            </a:pPr>
            <a:r>
              <a:rPr lang="en-US" dirty="0"/>
              <a:t>Goal: generate caption for animal image</a:t>
            </a:r>
            <a:endParaRPr lang="en-US" dirty="0"/>
          </a:p>
          <a:p>
            <a:pPr lvl="0">
              <a:buClr>
                <a:srgbClr val="0072BC"/>
              </a:buClr>
            </a:pPr>
            <a:endParaRPr lang="en-US" dirty="0"/>
          </a:p>
          <a:p>
            <a:pPr lvl="0">
              <a:buClr>
                <a:srgbClr val="0072BC"/>
              </a:buClr>
            </a:pPr>
            <a:r>
              <a:rPr lang="en-US" dirty="0"/>
              <a:t>Approach: show and tell model</a:t>
            </a:r>
            <a:endParaRPr lang="en-US" dirty="0"/>
          </a:p>
          <a:p>
            <a:pPr lvl="0">
              <a:buClr>
                <a:srgbClr val="0072BC"/>
              </a:buClr>
            </a:pPr>
            <a:endParaRPr lang="en-US" dirty="0"/>
          </a:p>
          <a:p>
            <a:pPr lvl="0">
              <a:buClr>
                <a:srgbClr val="0072BC"/>
              </a:buClr>
            </a:pPr>
            <a:r>
              <a:rPr lang="en-US" dirty="0"/>
              <a:t>Evaluation: </a:t>
            </a:r>
            <a:endParaRPr lang="en-US" dirty="0"/>
          </a:p>
          <a:p>
            <a:pPr lvl="0">
              <a:buClr>
                <a:srgbClr val="0072BC"/>
              </a:buClr>
            </a:pPr>
            <a:r>
              <a:rPr lang="en-US" dirty="0"/>
              <a:t>BLEU((bilingual evaluation understudy)</a:t>
            </a:r>
            <a:endParaRPr lang="en-US" dirty="0"/>
          </a:p>
          <a:p>
            <a:pPr lvl="0">
              <a:buClr>
                <a:srgbClr val="0072BC"/>
              </a:buClr>
            </a:pPr>
            <a:r>
              <a:rPr lang="en-US" dirty="0"/>
              <a:t>CIDER(Consensus-based Image Description Evaluation)</a:t>
            </a:r>
            <a:endParaRPr lang="en-US" dirty="0"/>
          </a:p>
          <a:p>
            <a:pPr lvl="0">
              <a:buClr>
                <a:srgbClr val="0072BC"/>
              </a:buClr>
            </a:pPr>
            <a:r>
              <a:rPr lang="en-US" dirty="0"/>
              <a:t>METEOR(Metric for Evaluation of Translation with Explicit ORdering)</a:t>
            </a:r>
            <a:endParaRPr lang="en-US" dirty="0"/>
          </a:p>
          <a:p>
            <a:pPr lvl="0">
              <a:buClr>
                <a:srgbClr val="0072BC"/>
              </a:buClr>
            </a:pPr>
            <a:r>
              <a:rPr lang="en-US" dirty="0"/>
              <a:t>ROGUE(Recall-Oriented Understudy for Gisting Evaluation)</a:t>
            </a:r>
            <a:endParaRPr lang="en-US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CNN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RNN+LSTM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and tell</a:t>
            </a:r>
            <a:endParaRPr lang="en-US" altLang="zh-CN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7428" y="1417955"/>
            <a:ext cx="5097145" cy="3869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Implement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CNN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580" y="2047875"/>
            <a:ext cx="2721610" cy="276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160" y="2047240"/>
            <a:ext cx="2519045" cy="2762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290" y="2047875"/>
            <a:ext cx="2573020" cy="2762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Show and tell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95090" y="1165860"/>
            <a:ext cx="440245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Evaluate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609600" y="1417955"/>
          <a:ext cx="10972165" cy="470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290"/>
                <a:gridCol w="1938655"/>
                <a:gridCol w="1941195"/>
                <a:gridCol w="1941830"/>
                <a:gridCol w="1941195"/>
              </a:tblGrid>
              <a:tr h="15697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5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Metrics</a:t>
                      </a:r>
                      <a:endParaRPr lang="en-US" altLang="en-US" sz="25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5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BLEU-4</a:t>
                      </a:r>
                      <a:endParaRPr lang="en-US" altLang="en-US" sz="25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5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METEOR</a:t>
                      </a:r>
                      <a:endParaRPr lang="en-US" altLang="en-US" sz="25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5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CIDER</a:t>
                      </a:r>
                      <a:endParaRPr lang="en-US" altLang="en-US" sz="25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5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ROGUE</a:t>
                      </a:r>
                      <a:endParaRPr lang="en-US" altLang="en-US" sz="25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97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5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Show and tell</a:t>
                      </a:r>
                      <a:endParaRPr lang="en-US" altLang="en-US" sz="25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5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26.5</a:t>
                      </a:r>
                      <a:endParaRPr lang="en-US" altLang="en-US" sz="25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5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22.3</a:t>
                      </a:r>
                      <a:endParaRPr lang="en-US" altLang="en-US" sz="25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5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84.6</a:t>
                      </a:r>
                      <a:endParaRPr lang="en-US" altLang="en-US" sz="25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5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0.503</a:t>
                      </a:r>
                      <a:endParaRPr lang="en-US" altLang="en-US" sz="25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97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5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Human</a:t>
                      </a:r>
                      <a:endParaRPr lang="en-US" altLang="en-US" sz="25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5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22.8</a:t>
                      </a:r>
                      <a:endParaRPr lang="en-US" altLang="en-US" sz="25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5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25.4</a:t>
                      </a:r>
                      <a:endParaRPr lang="en-US" altLang="en-US" sz="25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5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86.1</a:t>
                      </a:r>
                      <a:endParaRPr lang="en-US" altLang="en-US" sz="25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5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0.496</a:t>
                      </a:r>
                      <a:endParaRPr lang="en-US" altLang="en-US" sz="25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3585" y="2853690"/>
            <a:ext cx="3084830" cy="115062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6000"/>
              <a:t>Thanks!</a:t>
            </a:r>
            <a:endParaRPr lang="en-US" altLang="zh-CN"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WPS 演示</Application>
  <PresentationFormat>宽屏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Calibri</vt:lpstr>
      <vt:lpstr>Microsoft YaHei</vt:lpstr>
      <vt:lpstr>Helvetica</vt:lpstr>
      <vt:lpstr>Arial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2019-05-01T23:17:50Z</dcterms:created>
  <dcterms:modified xsi:type="dcterms:W3CDTF">2019-05-02T03:51:38Z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