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8.JPG" ContentType="image/jpeg"/>
  <Override PartName="/ppt/media/image9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82" r:id="rId5"/>
    <p:sldId id="264" r:id="rId6"/>
    <p:sldId id="271" r:id="rId7"/>
    <p:sldId id="263" r:id="rId8"/>
    <p:sldId id="276" r:id="rId9"/>
    <p:sldId id="278" r:id="rId10"/>
    <p:sldId id="284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0" d="100"/>
          <a:sy n="90" d="100"/>
        </p:scale>
        <p:origin x="-307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6566E-A135-47C5-B666-D77ED219465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E1E66-0EA3-46B4-8216-B1B8BE711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9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BAA7-22A5-49C2-BA97-E6B0C9CFDA3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F56C-685E-485A-BF04-BF746545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4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7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7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4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8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3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7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2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2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6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7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5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1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969" r="2435"/>
          <a:stretch/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9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9354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959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969" r="2435"/>
          <a:stretch/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64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554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99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969" r="2435"/>
          <a:stretch/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43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969" r="2435"/>
          <a:stretch/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75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</a:t>
            </a:r>
            <a:r>
              <a: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smtClean="0">
              <a:solidFill>
                <a:prstClr val="black">
                  <a:lumMod val="85000"/>
                  <a:lumOff val="15000"/>
                </a:prstClr>
              </a:solidFill>
              <a:latin typeface="华文细黑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554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2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13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969" r="2435"/>
          <a:stretch/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5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265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/>
              <a:ea typeface="微软雅黑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19150" y="274248"/>
            <a:ext cx="10515600" cy="601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rPr>
              <a:t>Add You Text Here Add You Text Here</a:t>
            </a:r>
            <a:b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rPr>
            </a:b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02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252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966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2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C512-946F-491C-A78E-B874D25DDF2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  <p:sldLayoutId id="2147483674" r:id="rId12"/>
    <p:sldLayoutId id="2147483675" r:id="rId13"/>
    <p:sldLayoutId id="2147483684" r:id="rId14"/>
    <p:sldLayoutId id="2147483685" r:id="rId15"/>
    <p:sldLayoutId id="2147483686" r:id="rId16"/>
    <p:sldLayoutId id="2147483687" r:id="rId17"/>
    <p:sldLayoutId id="2147483695" r:id="rId18"/>
    <p:sldLayoutId id="2147483696" r:id="rId19"/>
    <p:sldLayoutId id="2147483697" r:id="rId20"/>
    <p:sldLayoutId id="2147483698" r:id="rId21"/>
    <p:sldLayoutId id="2147483662" r:id="rId22"/>
    <p:sldLayoutId id="2147483663" r:id="rId23"/>
    <p:sldLayoutId id="214748366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24270" y="3532759"/>
            <a:ext cx="574346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使用情况</a:t>
            </a:r>
            <a:endParaRPr lang="zh-CN" altLang="en-US" sz="4400" spc="-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0049" y="2239949"/>
            <a:ext cx="431190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C4B55A2-CE4C-4E21-88B6-165B86513B71}"/>
              </a:ext>
            </a:extLst>
          </p:cNvPr>
          <p:cNvSpPr txBox="1"/>
          <p:nvPr/>
        </p:nvSpPr>
        <p:spPr>
          <a:xfrm>
            <a:off x="3968389" y="3106277"/>
            <a:ext cx="425949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8C839D8C-C6D1-4756-9827-ABC6F1E82B1E}"/>
              </a:ext>
            </a:extLst>
          </p:cNvPr>
          <p:cNvSpPr txBox="1"/>
          <p:nvPr/>
        </p:nvSpPr>
        <p:spPr>
          <a:xfrm>
            <a:off x="5301553" y="5438028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1610401024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孙艳阳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梅玉航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袁枫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肖谨韬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5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" presetClass="entr" presetSubtype="8" accel="58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 animBg="1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" presetClass="entr" presetSubtype="8" accel="5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 animBg="1"/>
          <p:bldP spid="1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940049" y="2810049"/>
            <a:ext cx="4311902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谢谢观看！</a:t>
            </a:r>
            <a:endParaRPr lang="zh-CN" altLang="en-US" sz="5400" dirty="0">
              <a:solidFill>
                <a:prstClr val="black">
                  <a:lumMod val="85000"/>
                  <a:lumOff val="15000"/>
                </a:prst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C4B55A2-CE4C-4E21-88B6-165B86513B71}"/>
              </a:ext>
            </a:extLst>
          </p:cNvPr>
          <p:cNvSpPr txBox="1"/>
          <p:nvPr/>
        </p:nvSpPr>
        <p:spPr>
          <a:xfrm>
            <a:off x="4055473" y="3638277"/>
            <a:ext cx="387317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---------------------------------------</a:t>
            </a:r>
            <a:endParaRPr lang="zh-CN" altLang="en-US" dirty="0">
              <a:solidFill>
                <a:prstClr val="whit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7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9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3032136" y="1380615"/>
            <a:ext cx="6127728" cy="1569660"/>
            <a:chOff x="1459139" y="2477587"/>
            <a:chExt cx="6127728" cy="1569660"/>
          </a:xfrm>
        </p:grpSpPr>
        <p:sp>
          <p:nvSpPr>
            <p:cNvPr id="40" name="文本框 13"/>
            <p:cNvSpPr txBox="1">
              <a:spLocks noChangeArrowheads="1"/>
            </p:cNvSpPr>
            <p:nvPr/>
          </p:nvSpPr>
          <p:spPr bwMode="auto">
            <a:xfrm>
              <a:off x="1533671" y="2477587"/>
              <a:ext cx="605319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 sz="700"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96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sz="9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9139" y="3262417"/>
              <a:ext cx="5506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kern="2000" spc="5000" dirty="0">
                  <a:solidFill>
                    <a:prstClr val="white">
                      <a:lumMod val="7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b="1" kern="2000" spc="5000" dirty="0">
                <a:solidFill>
                  <a:prstClr val="white">
                    <a:lumMod val="7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07469" y="3735105"/>
            <a:ext cx="2892585" cy="1255422"/>
            <a:chOff x="394769" y="4253131"/>
            <a:chExt cx="2892585" cy="1255422"/>
          </a:xfrm>
        </p:grpSpPr>
        <p:sp>
          <p:nvSpPr>
            <p:cNvPr id="45" name="矩形: 圆角 31"/>
            <p:cNvSpPr/>
            <p:nvPr/>
          </p:nvSpPr>
          <p:spPr>
            <a:xfrm>
              <a:off x="1194684" y="427315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94769" y="4253131"/>
              <a:ext cx="2892585" cy="1255422"/>
              <a:chOff x="658850" y="4386410"/>
              <a:chExt cx="2892585" cy="1255422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448552" y="5210945"/>
                <a:ext cx="131318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kumimoji="1"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双击输入替换</a:t>
                </a: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内容</a:t>
                </a:r>
                <a:endParaRPr kumimoji="1" lang="en-US" altLang="zh-CN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轻</a:t>
                </a:r>
                <a:r>
                  <a:rPr kumimoji="1"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松设</a:t>
                </a: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计</a:t>
                </a:r>
                <a:endPara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 Light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18" name="TextBox 76"/>
              <p:cNvSpPr txBox="1"/>
              <p:nvPr/>
            </p:nvSpPr>
            <p:spPr>
              <a:xfrm>
                <a:off x="658850" y="4761380"/>
                <a:ext cx="2892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请在此添加标题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A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58" name="组合 157"/>
          <p:cNvGrpSpPr/>
          <p:nvPr/>
        </p:nvGrpSpPr>
        <p:grpSpPr>
          <a:xfrm>
            <a:off x="3233573" y="3735105"/>
            <a:ext cx="2892585" cy="1255422"/>
            <a:chOff x="3212504" y="4255861"/>
            <a:chExt cx="2892585" cy="1255422"/>
          </a:xfrm>
        </p:grpSpPr>
        <p:sp>
          <p:nvSpPr>
            <p:cNvPr id="120" name="矩形: 圆角 31"/>
            <p:cNvSpPr/>
            <p:nvPr/>
          </p:nvSpPr>
          <p:spPr>
            <a:xfrm>
              <a:off x="4012419" y="427588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3212504" y="4255861"/>
              <a:ext cx="2892585" cy="1255422"/>
              <a:chOff x="658850" y="4386410"/>
              <a:chExt cx="2892585" cy="1255422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448552" y="5210945"/>
                <a:ext cx="131318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kumimoji="1"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双击输入替换</a:t>
                </a: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内容</a:t>
                </a:r>
                <a:endParaRPr kumimoji="1" lang="en-US" altLang="zh-CN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轻</a:t>
                </a:r>
                <a:r>
                  <a:rPr kumimoji="1"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松设</a:t>
                </a: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计</a:t>
                </a:r>
                <a:endPara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 Light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23" name="TextBox 76"/>
              <p:cNvSpPr txBox="1"/>
              <p:nvPr/>
            </p:nvSpPr>
            <p:spPr>
              <a:xfrm>
                <a:off x="658850" y="4761380"/>
                <a:ext cx="2892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请在此添加标题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B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3029132" y="3746354"/>
            <a:ext cx="624482" cy="1232924"/>
            <a:chOff x="3016432" y="4273159"/>
            <a:chExt cx="624482" cy="1232924"/>
          </a:xfrm>
        </p:grpSpPr>
        <p:cxnSp>
          <p:nvCxnSpPr>
            <p:cNvPr id="102" name="直接连接符 101"/>
            <p:cNvCxnSpPr>
              <a:cxnSpLocks/>
            </p:cNvCxnSpPr>
            <p:nvPr/>
          </p:nvCxnSpPr>
          <p:spPr>
            <a:xfrm flipV="1">
              <a:off x="3045450" y="4338681"/>
              <a:ext cx="546312" cy="1127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835282" y="3746354"/>
            <a:ext cx="624482" cy="1232924"/>
            <a:chOff x="3016432" y="4273159"/>
            <a:chExt cx="624482" cy="1232924"/>
          </a:xfrm>
        </p:grpSpPr>
        <p:cxnSp>
          <p:nvCxnSpPr>
            <p:cNvPr id="140" name="直接连接符 139"/>
            <p:cNvCxnSpPr>
              <a:cxnSpLocks/>
            </p:cNvCxnSpPr>
            <p:nvPr/>
          </p:nvCxnSpPr>
          <p:spPr>
            <a:xfrm flipV="1">
              <a:off x="3045450" y="4338681"/>
              <a:ext cx="546312" cy="1127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组合 140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142" name="椭圆 141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8613381" y="3746354"/>
            <a:ext cx="624482" cy="1232924"/>
            <a:chOff x="3016432" y="4273159"/>
            <a:chExt cx="624482" cy="1232924"/>
          </a:xfrm>
        </p:grpSpPr>
        <p:cxnSp>
          <p:nvCxnSpPr>
            <p:cNvPr id="150" name="直接连接符 149"/>
            <p:cNvCxnSpPr>
              <a:cxnSpLocks/>
            </p:cNvCxnSpPr>
            <p:nvPr/>
          </p:nvCxnSpPr>
          <p:spPr>
            <a:xfrm flipV="1">
              <a:off x="3045450" y="4338681"/>
              <a:ext cx="546312" cy="1127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组合 150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9" name="组合 158"/>
          <p:cNvGrpSpPr/>
          <p:nvPr/>
        </p:nvGrpSpPr>
        <p:grpSpPr>
          <a:xfrm>
            <a:off x="6059677" y="3735105"/>
            <a:ext cx="2892585" cy="1255422"/>
            <a:chOff x="3212504" y="4255861"/>
            <a:chExt cx="2892585" cy="1255422"/>
          </a:xfrm>
        </p:grpSpPr>
        <p:sp>
          <p:nvSpPr>
            <p:cNvPr id="160" name="矩形: 圆角 31"/>
            <p:cNvSpPr/>
            <p:nvPr/>
          </p:nvSpPr>
          <p:spPr>
            <a:xfrm>
              <a:off x="4012419" y="427588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3212504" y="4255861"/>
              <a:ext cx="2892585" cy="1255422"/>
              <a:chOff x="658850" y="4386410"/>
              <a:chExt cx="2892585" cy="1255422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1448552" y="5210945"/>
                <a:ext cx="131318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kumimoji="1"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双击输入替换</a:t>
                </a: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内容</a:t>
                </a:r>
                <a:endParaRPr kumimoji="1" lang="en-US" altLang="zh-CN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轻</a:t>
                </a:r>
                <a:r>
                  <a:rPr kumimoji="1"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松设</a:t>
                </a: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计</a:t>
                </a:r>
                <a:endPara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 Light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63" name="TextBox 76"/>
              <p:cNvSpPr txBox="1"/>
              <p:nvPr/>
            </p:nvSpPr>
            <p:spPr>
              <a:xfrm>
                <a:off x="658850" y="4761380"/>
                <a:ext cx="2892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请在此添加标题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C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8885782" y="3735105"/>
            <a:ext cx="2892585" cy="1255422"/>
            <a:chOff x="3212504" y="4255861"/>
            <a:chExt cx="2892585" cy="1255422"/>
          </a:xfrm>
        </p:grpSpPr>
        <p:sp>
          <p:nvSpPr>
            <p:cNvPr id="166" name="矩形: 圆角 31"/>
            <p:cNvSpPr/>
            <p:nvPr/>
          </p:nvSpPr>
          <p:spPr>
            <a:xfrm>
              <a:off x="4012419" y="427588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3212504" y="4255861"/>
              <a:ext cx="2892585" cy="1255422"/>
              <a:chOff x="658850" y="4386410"/>
              <a:chExt cx="2892585" cy="1255422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1448552" y="5210945"/>
                <a:ext cx="131318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kumimoji="1"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双击输入替换</a:t>
                </a: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内容</a:t>
                </a:r>
                <a:endParaRPr kumimoji="1" lang="en-US" altLang="zh-CN" sz="1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轻</a:t>
                </a:r>
                <a:r>
                  <a:rPr kumimoji="1" lang="zh-CN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松设</a:t>
                </a:r>
                <a:r>
                  <a:rPr kumimoji="1" lang="zh-CN" alt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计</a:t>
                </a:r>
                <a:endPara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 Light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69" name="TextBox 76"/>
              <p:cNvSpPr txBox="1"/>
              <p:nvPr/>
            </p:nvSpPr>
            <p:spPr>
              <a:xfrm>
                <a:off x="658850" y="4761380"/>
                <a:ext cx="2892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请在此添加标题</a:t>
                </a: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dirty="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D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912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0743" y="1070879"/>
            <a:ext cx="357051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A</a:t>
            </a:r>
            <a:endParaRPr lang="zh-CN" altLang="en-US" sz="287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7923" y="3002178"/>
            <a:ext cx="3196155" cy="646331"/>
          </a:xfrm>
          <a:prstGeom prst="rect">
            <a:avLst/>
          </a:prstGeom>
          <a:solidFill>
            <a:srgbClr val="EFEFEF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联想背景介绍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66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76"/>
          <p:cNvSpPr txBox="1"/>
          <p:nvPr/>
        </p:nvSpPr>
        <p:spPr>
          <a:xfrm>
            <a:off x="912693" y="4624002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诞生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7588469" y="1430808"/>
            <a:ext cx="3782727" cy="2884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rgbClr val="48474A"/>
              </a:solidFill>
              <a:effectLst/>
              <a:uLnTx/>
              <a:uFillTx/>
              <a:latin typeface="华文细黑"/>
              <a:ea typeface="微软雅黑 Light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28824" y="1678067"/>
            <a:ext cx="3102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联想集团是</a:t>
            </a:r>
            <a:r>
              <a:rPr kumimoji="1" lang="en-US" altLang="zh-CN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1984</a:t>
            </a:r>
            <a:r>
              <a:rPr kumimoji="1"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年中国科学院计算技术研究所投资</a:t>
            </a:r>
            <a:r>
              <a:rPr kumimoji="1" lang="en-US" altLang="zh-CN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</a:t>
            </a:r>
            <a:r>
              <a:rPr kumimoji="1"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万元人民币，由</a:t>
            </a:r>
            <a:r>
              <a:rPr kumimoji="1" lang="en-US" altLang="zh-CN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11</a:t>
            </a:r>
            <a:r>
              <a:rPr kumimoji="1" lang="zh-CN" altLang="en-US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名科技人员创办，是中国的一家在信息产业内多元化发展的大型企业集团，和富有创新性的国际化的科技公司。</a:t>
            </a:r>
            <a:endParaRPr lang="en-US" altLang="zh-CN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2209" y="5186847"/>
            <a:ext cx="10453806" cy="72000"/>
            <a:chOff x="862209" y="5186847"/>
            <a:chExt cx="10453806" cy="720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中国人的科技公司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47" y="1265530"/>
            <a:ext cx="4876800" cy="32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4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72884" y="1633046"/>
            <a:ext cx="2984383" cy="1939887"/>
            <a:chOff x="3455287" y="2230016"/>
            <a:chExt cx="2429499" cy="1130565"/>
          </a:xfrm>
        </p:grpSpPr>
        <p:sp>
          <p:nvSpPr>
            <p:cNvPr id="34" name="TextBox 13"/>
            <p:cNvSpPr txBox="1"/>
            <p:nvPr/>
          </p:nvSpPr>
          <p:spPr>
            <a:xfrm>
              <a:off x="3455288" y="2230016"/>
              <a:ext cx="1292241" cy="25112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中国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TextBox 13"/>
            <p:cNvSpPr txBox="1"/>
            <p:nvPr/>
          </p:nvSpPr>
          <p:spPr>
            <a:xfrm>
              <a:off x="3455287" y="2505090"/>
              <a:ext cx="2429499" cy="85549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从</a:t>
              </a:r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1996</a:t>
              </a:r>
              <a:r>
                <a:rPr kumimoji="1"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年开始，联想电脑销量一直位居中国国内市场首位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72885" y="4207696"/>
            <a:ext cx="3458517" cy="1098584"/>
            <a:chOff x="7827985" y="2230016"/>
            <a:chExt cx="2429499" cy="561113"/>
          </a:xfrm>
        </p:grpSpPr>
        <p:sp>
          <p:nvSpPr>
            <p:cNvPr id="39" name="TextBox 13"/>
            <p:cNvSpPr txBox="1"/>
            <p:nvPr/>
          </p:nvSpPr>
          <p:spPr>
            <a:xfrm>
              <a:off x="7827986" y="2230016"/>
              <a:ext cx="1401112" cy="43088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/>
            <a:p>
              <a:pPr defTabSz="683419">
                <a:spcBef>
                  <a:spcPct val="20000"/>
                </a:spcBef>
              </a:pPr>
              <a:r>
                <a:rPr lang="zh-CN" altLang="en-US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世界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7827985" y="2505090"/>
              <a:ext cx="2429499" cy="28603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spcBef>
                  <a:spcPct val="0"/>
                </a:spcBef>
                <a:defRPr kumimoji="1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defRPr>
              </a:lvl1pPr>
            </a:lstStyle>
            <a:p>
              <a:r>
                <a:rPr lang="en-US" altLang="zh-CN" sz="1600" dirty="0"/>
                <a:t>2013</a:t>
              </a:r>
              <a:r>
                <a:rPr lang="zh-CN" altLang="en-US" sz="1600" dirty="0"/>
                <a:t>年，联想电脑销售量升居世界第一，成为全球最大的</a:t>
              </a:r>
              <a:r>
                <a:rPr lang="en-US" altLang="zh-CN" sz="1600" dirty="0"/>
                <a:t>PC</a:t>
              </a:r>
              <a:r>
                <a:rPr lang="zh-CN" altLang="en-US" sz="1600" dirty="0"/>
                <a:t>生产厂商。</a:t>
              </a:r>
              <a:endParaRPr lang="en-US" altLang="zh-CN" sz="1600" dirty="0"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销量大户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9" y="1227620"/>
            <a:ext cx="2997121" cy="1998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81" y="3642514"/>
            <a:ext cx="2285420" cy="2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06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世界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强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46" y="1135804"/>
            <a:ext cx="5311257" cy="17428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01" y="2948940"/>
            <a:ext cx="5974080" cy="3909060"/>
          </a:xfrm>
          <a:prstGeom prst="rect">
            <a:avLst/>
          </a:prstGeom>
        </p:spPr>
      </p:pic>
      <p:sp>
        <p:nvSpPr>
          <p:cNvPr id="12" name="矩形标注 11"/>
          <p:cNvSpPr/>
          <p:nvPr/>
        </p:nvSpPr>
        <p:spPr>
          <a:xfrm>
            <a:off x="8525933" y="2007236"/>
            <a:ext cx="3411701" cy="795867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在计算机行业世界排名第四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92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0743" y="1070879"/>
            <a:ext cx="357051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D</a:t>
            </a:r>
            <a:endParaRPr lang="zh-CN" altLang="en-US" sz="2870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7923" y="3002178"/>
            <a:ext cx="3196155" cy="646331"/>
          </a:xfrm>
          <a:prstGeom prst="rect">
            <a:avLst/>
          </a:prstGeom>
          <a:solidFill>
            <a:srgbClr val="EFEFEF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9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26" name="TextBox 13"/>
          <p:cNvSpPr txBox="1"/>
          <p:nvPr/>
        </p:nvSpPr>
        <p:spPr>
          <a:xfrm>
            <a:off x="1092200" y="2694533"/>
            <a:ext cx="10591800" cy="6614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管理信息系统</a:t>
            </a:r>
            <a:r>
              <a:rPr kumimoji="1"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是企业生存与发展的</a:t>
            </a:r>
            <a:r>
              <a:rPr kumimoji="1"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关键！！！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515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983399" y="1970012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3" name="直接连接符 2"/>
          <p:cNvCxnSpPr>
            <a:stCxn id="2" idx="6"/>
          </p:cNvCxnSpPr>
          <p:nvPr/>
        </p:nvCxnSpPr>
        <p:spPr>
          <a:xfrm>
            <a:off x="1788617" y="2372621"/>
            <a:ext cx="468781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4" name="椭圆 3"/>
          <p:cNvSpPr/>
          <p:nvPr/>
        </p:nvSpPr>
        <p:spPr>
          <a:xfrm>
            <a:off x="983399" y="3289786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5" name="直接连接符 4"/>
          <p:cNvCxnSpPr>
            <a:stCxn id="4" idx="6"/>
          </p:cNvCxnSpPr>
          <p:nvPr/>
        </p:nvCxnSpPr>
        <p:spPr>
          <a:xfrm>
            <a:off x="1788617" y="3692395"/>
            <a:ext cx="468781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8" name="椭圆 7"/>
          <p:cNvSpPr/>
          <p:nvPr/>
        </p:nvSpPr>
        <p:spPr>
          <a:xfrm>
            <a:off x="6303240" y="1970012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9" name="直接连接符 8"/>
          <p:cNvCxnSpPr>
            <a:stCxn id="8" idx="6"/>
          </p:cNvCxnSpPr>
          <p:nvPr/>
        </p:nvCxnSpPr>
        <p:spPr>
          <a:xfrm>
            <a:off x="7108458" y="2372621"/>
            <a:ext cx="468781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6303240" y="3289786"/>
            <a:ext cx="805218" cy="805218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04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>
            <a:stCxn id="10" idx="6"/>
          </p:cNvCxnSpPr>
          <p:nvPr/>
        </p:nvCxnSpPr>
        <p:spPr>
          <a:xfrm>
            <a:off x="7108458" y="3692395"/>
            <a:ext cx="468781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oval" w="lg" len="lg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2458000" y="2188519"/>
            <a:ext cx="355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使财务管理真正成为企业管理的核心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34200" y="3523118"/>
            <a:ext cx="355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推动服务创新，提高客户满意度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61683" y="3523118"/>
            <a:ext cx="355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提高企业效率，营造新型的企业文化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93950" y="2080233"/>
            <a:ext cx="35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提升风险防范能力，提高企业核心竞争力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管理信息系统</a:t>
            </a:r>
            <a:r>
              <a:rPr lang="zh-CN" altLang="en-US" dirty="0"/>
              <a:t>是企业生存与发展的关键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4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231</Words>
  <Application>Microsoft Office PowerPoint</Application>
  <PresentationFormat>自定义</PresentationFormat>
  <Paragraphs>62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第一PPT，www.1ppt.com</vt:lpstr>
      <vt:lpstr>PowerPoint 演示文稿</vt:lpstr>
      <vt:lpstr>PowerPoint 演示文稿</vt:lpstr>
      <vt:lpstr>PowerPoint 演示文稿</vt:lpstr>
      <vt:lpstr>中国人的科技公司</vt:lpstr>
      <vt:lpstr>销量大户</vt:lpstr>
      <vt:lpstr>世界500强</vt:lpstr>
      <vt:lpstr>PowerPoint 演示文稿</vt:lpstr>
      <vt:lpstr>总结</vt:lpstr>
      <vt:lpstr>管理信息系统是企业生存与发展的关键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粒子点线</dc:title>
  <dc:creator>第一PPT</dc:creator>
  <cp:keywords>www.1ppt.com</cp:keywords>
  <dc:description>www.1ppt.com</dc:description>
  <cp:lastModifiedBy>孙艳阳</cp:lastModifiedBy>
  <cp:revision>87</cp:revision>
  <dcterms:created xsi:type="dcterms:W3CDTF">2018-09-11T09:25:09Z</dcterms:created>
  <dcterms:modified xsi:type="dcterms:W3CDTF">2019-03-24T12:14:48Z</dcterms:modified>
</cp:coreProperties>
</file>