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0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image" Target="../media/image1.jpe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业务</a:t>
            </a:r>
            <a:endParaRPr lang="zh-CN" altLang="en-US" dirty="0"/>
          </a:p>
        </c:rich>
      </c:tx>
      <c:layout>
        <c:manualLayout>
          <c:xMode val="edge"/>
          <c:yMode val="edge"/>
          <c:x val="0.43167425172770835"/>
          <c:y val="2.816901408450704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1683281562281782E-2"/>
          <c:y val="0.12693079738272153"/>
          <c:w val="0.75235341568542469"/>
          <c:h val="0.7794033492292337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联通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4.5999999999999996</c:v>
                </c:pt>
                <c:pt idx="1">
                  <c:v>3.4</c:v>
                </c:pt>
                <c:pt idx="2">
                  <c:v>9.8000000000000007</c:v>
                </c:pt>
                <c:pt idx="3">
                  <c:v>12.3</c:v>
                </c:pt>
                <c:pt idx="4">
                  <c:v>19.600000000000001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移动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</c:spPr>
          </c:marker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4.5999999999999996</c:v>
                </c:pt>
                <c:pt idx="1">
                  <c:v>-9.1999999999999993</c:v>
                </c:pt>
                <c:pt idx="2">
                  <c:v>-4.7</c:v>
                </c:pt>
                <c:pt idx="3">
                  <c:v>-3</c:v>
                </c:pt>
                <c:pt idx="4">
                  <c:v>-4.9000000000000004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电信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9.5</c:v>
                </c:pt>
                <c:pt idx="1">
                  <c:v>6.6</c:v>
                </c:pt>
                <c:pt idx="2">
                  <c:v>9.8000000000000007</c:v>
                </c:pt>
                <c:pt idx="3">
                  <c:v>7.9</c:v>
                </c:pt>
                <c:pt idx="4">
                  <c:v>25.2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9163776"/>
        <c:axId val="126115840"/>
      </c:lineChart>
      <c:catAx>
        <c:axId val="129163776"/>
        <c:scaling>
          <c:orientation val="minMax"/>
        </c:scaling>
        <c:delete val="0"/>
        <c:axPos val="b"/>
        <c:majorTickMark val="none"/>
        <c:minorTickMark val="none"/>
        <c:tickLblPos val="low"/>
        <c:crossAx val="126115840"/>
        <c:crosses val="autoZero"/>
        <c:auto val="1"/>
        <c:lblAlgn val="ctr"/>
        <c:lblOffset val="100"/>
        <c:noMultiLvlLbl val="0"/>
      </c:catAx>
      <c:valAx>
        <c:axId val="126115840"/>
        <c:scaling>
          <c:orientation val="minMax"/>
        </c:scaling>
        <c:delete val="0"/>
        <c:axPos val="r"/>
        <c:majorGridlines/>
        <c:numFmt formatCode="General" sourceLinked="1"/>
        <c:majorTickMark val="none"/>
        <c:minorTickMark val="none"/>
        <c:tickLblPos val="low"/>
        <c:crossAx val="129163776"/>
        <c:crosses val="max"/>
        <c:crossBetween val="between"/>
      </c:valAx>
      <c:spPr>
        <a:effectLst>
          <a:glow rad="101600">
            <a:schemeClr val="bg1"/>
          </a:glow>
          <a:outerShdw blurRad="50800" dist="50800" sx="1000" sy="1000" algn="ctr" rotWithShape="0">
            <a:srgbClr val="000000"/>
          </a:outerShdw>
        </a:effectLst>
      </c:spPr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259837247"/>
              </p:ext>
            </p:extLst>
          </p:nvPr>
        </p:nvGraphicFramePr>
        <p:xfrm>
          <a:off x="304800" y="685800"/>
          <a:ext cx="83058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lei.wang</dc:creator>
  <cp:lastModifiedBy>lei.wang</cp:lastModifiedBy>
  <cp:revision>14</cp:revision>
  <dcterms:created xsi:type="dcterms:W3CDTF">2006-08-16T00:00:00Z</dcterms:created>
  <dcterms:modified xsi:type="dcterms:W3CDTF">2018-05-29T09:29:39Z</dcterms:modified>
</cp:coreProperties>
</file>