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1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626646439837224E-2"/>
          <c:y val="0.11291671287567927"/>
          <c:w val="0.8579268703797347"/>
          <c:h val="0.861021034342538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-1.2</c:v>
                </c:pt>
                <c:pt idx="1">
                  <c:v>-0.5</c:v>
                </c:pt>
                <c:pt idx="2">
                  <c:v>0.6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</c:spPr>
          </c:marker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28.4</c:v>
                </c:pt>
                <c:pt idx="1">
                  <c:v>23.4</c:v>
                </c:pt>
                <c:pt idx="2">
                  <c:v>24.2</c:v>
                </c:pt>
                <c:pt idx="3">
                  <c:v>26.9</c:v>
                </c:pt>
                <c:pt idx="4">
                  <c:v>23.8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电信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14.1</c:v>
                </c:pt>
                <c:pt idx="1">
                  <c:v>13.9</c:v>
                </c:pt>
                <c:pt idx="2">
                  <c:v>14.4</c:v>
                </c:pt>
                <c:pt idx="3">
                  <c:v>17.899999999999999</c:v>
                </c:pt>
                <c:pt idx="4">
                  <c:v>16.5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/>
        <c:marker val="1"/>
        <c:smooth val="0"/>
        <c:axId val="220159488"/>
        <c:axId val="153582912"/>
      </c:lineChart>
      <c:catAx>
        <c:axId val="220159488"/>
        <c:scaling>
          <c:orientation val="maxMin"/>
        </c:scaling>
        <c:delete val="0"/>
        <c:axPos val="b"/>
        <c:majorTickMark val="none"/>
        <c:minorTickMark val="none"/>
        <c:tickLblPos val="nextTo"/>
        <c:crossAx val="153582912"/>
        <c:crosses val="autoZero"/>
        <c:auto val="1"/>
        <c:lblAlgn val="ctr"/>
        <c:lblOffset val="100"/>
        <c:noMultiLvlLbl val="0"/>
      </c:catAx>
      <c:valAx>
        <c:axId val="153582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159488"/>
        <c:crosses val="max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>
          <a:glow rad="101600">
            <a:schemeClr val="bg1"/>
          </a:glow>
          <a:outerShdw blurRad="50800" dist="50800" sx="1000" sy="1000" algn="ctr" rotWithShape="0">
            <a:srgbClr val="000000"/>
          </a:outerShdw>
        </a:effectLst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0.38532</cdr:x>
      <cdr:y>0.02817</cdr:y>
    </cdr:from>
    <cdr:to>
      <cdr:x>0.62385</cdr:x>
      <cdr:y>0.12676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0400" y="152400"/>
          <a:ext cx="19812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  <cdr:relSizeAnchor xmlns:cdr="http://schemas.openxmlformats.org/drawingml/2006/chartDrawing">
    <cdr:from>
      <cdr:x>0.38532</cdr:x>
      <cdr:y>0.02817</cdr:y>
    </cdr:from>
    <cdr:to>
      <cdr:x>0.58716</cdr:x>
      <cdr:y>0.12676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00400" y="152400"/>
          <a:ext cx="16764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  <cdr:relSizeAnchor xmlns:cdr="http://schemas.openxmlformats.org/drawingml/2006/chartDrawing">
    <cdr:from>
      <cdr:x>0.43119</cdr:x>
      <cdr:y>0.05634</cdr:y>
    </cdr:from>
    <cdr:to>
      <cdr:x>0.58716</cdr:x>
      <cdr:y>0.14085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581400" y="304800"/>
          <a:ext cx="12954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zh-CN" altLang="en-US" sz="1800" b="1" dirty="0" smtClean="0"/>
            <a:t>移网的运营情况</a:t>
          </a:r>
          <a:endParaRPr lang="zh-CN" altLang="en-US" sz="18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99222120"/>
              </p:ext>
            </p:extLst>
          </p:nvPr>
        </p:nvGraphicFramePr>
        <p:xfrm>
          <a:off x="304800" y="609600"/>
          <a:ext cx="8305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lei.wang</dc:creator>
  <cp:lastModifiedBy>lei.wang</cp:lastModifiedBy>
  <cp:revision>15</cp:revision>
  <dcterms:created xsi:type="dcterms:W3CDTF">2006-08-16T00:00:00Z</dcterms:created>
  <dcterms:modified xsi:type="dcterms:W3CDTF">2018-05-31T11:17:26Z</dcterms:modified>
</cp:coreProperties>
</file>