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1" r:id="rId3"/>
    <p:sldId id="270" r:id="rId4"/>
    <p:sldId id="258" r:id="rId5"/>
    <p:sldId id="264" r:id="rId6"/>
    <p:sldId id="281" r:id="rId7"/>
    <p:sldId id="259" r:id="rId8"/>
    <p:sldId id="260" r:id="rId9"/>
    <p:sldId id="286" r:id="rId10"/>
    <p:sldId id="285" r:id="rId11"/>
    <p:sldId id="265" r:id="rId12"/>
    <p:sldId id="282" r:id="rId13"/>
    <p:sldId id="262" r:id="rId14"/>
    <p:sldId id="266" r:id="rId15"/>
    <p:sldId id="267" r:id="rId16"/>
    <p:sldId id="268" r:id="rId17"/>
    <p:sldId id="283" r:id="rId18"/>
    <p:sldId id="287" r:id="rId19"/>
    <p:sldId id="257" r:id="rId20"/>
    <p:sldId id="269" r:id="rId21"/>
    <p:sldId id="271" r:id="rId22"/>
    <p:sldId id="284" r:id="rId23"/>
    <p:sldId id="277" r:id="rId24"/>
    <p:sldId id="278" r:id="rId25"/>
    <p:sldId id="272" r:id="rId26"/>
    <p:sldId id="279" r:id="rId27"/>
    <p:sldId id="288" r:id="rId28"/>
    <p:sldId id="27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87C"/>
    <a:srgbClr val="F1C84C"/>
    <a:srgbClr val="5EC2AA"/>
    <a:srgbClr val="A2D06E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838871978063398E-2"/>
          <c:y val="3.4080246695620403E-2"/>
          <c:w val="0.94140638949516697"/>
          <c:h val="0.7808134128973790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F1C84C"/>
            </a:solidFill>
            <a:effectLst>
              <a:outerShdw blurRad="152400" dist="101600" dir="2700000" algn="tl" rotWithShape="0">
                <a:srgbClr val="000000">
                  <a:alpha val="20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2.5</c:v>
                </c:pt>
                <c:pt idx="2">
                  <c:v>9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5EC2AA"/>
            </a:solidFill>
            <a:effectLst>
              <a:outerShdw blurRad="152400" dist="101600" dir="2700000" algn="tl" rotWithShape="0">
                <a:srgbClr val="000000">
                  <a:alpha val="20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14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A2D06E"/>
            </a:solidFill>
            <a:effectLst>
              <a:outerShdw blurRad="152400" dist="101600" dir="2700000" algn="tl" rotWithShape="0">
                <a:srgbClr val="000000">
                  <a:alpha val="20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093936"/>
        <c:axId val="614093376"/>
      </c:areaChart>
      <c:catAx>
        <c:axId val="614093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14093376"/>
        <c:crosses val="autoZero"/>
        <c:auto val="1"/>
        <c:lblAlgn val="ctr"/>
        <c:lblOffset val="100"/>
        <c:noMultiLvlLbl val="0"/>
      </c:catAx>
      <c:valAx>
        <c:axId val="614093376"/>
        <c:scaling>
          <c:orientation val="minMax"/>
        </c:scaling>
        <c:delete val="0"/>
        <c:axPos val="l"/>
        <c:majorGridlines>
          <c:spPr>
            <a:ln w="12700" cmpd="sng">
              <a:noFill/>
              <a:prstDash val="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C0C1BF"/>
            </a:solidFill>
          </a:ln>
        </c:spPr>
        <c:crossAx val="614093936"/>
        <c:crosses val="autoZero"/>
        <c:crossBetween val="midCat"/>
      </c:valAx>
      <c:spPr>
        <a:ln>
          <a:noFill/>
        </a:ln>
      </c:spPr>
    </c:plotArea>
    <c:legend>
      <c:legendPos val="t"/>
      <c:layout>
        <c:manualLayout>
          <c:xMode val="edge"/>
          <c:yMode val="edge"/>
          <c:x val="0.39081919951699301"/>
          <c:y val="0.94079234490307495"/>
          <c:w val="0.217111317954265"/>
          <c:h val="5.8239468945305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+mn-ea"/>
          <a:ea typeface="+mn-ea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rgbClr val="5EC2A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rgbClr val="5EC2A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rgbClr val="5EC2A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3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BB718-8A0C-409D-B96D-79E07056DE51}" type="datetime1">
              <a:rPr lang="zh-CN" altLang="en-US"/>
              <a:pPr>
                <a:defRPr/>
              </a:pPr>
              <a:t>2015/5/31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9682-C96D-4F91-B4BD-26ED412B786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3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94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20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77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4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51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7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0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BC3BE-BF3F-4E68-B761-21AD6060C63C}" type="datetime1">
              <a:rPr lang="zh-CN" altLang="en-US"/>
              <a:pPr>
                <a:defRPr/>
              </a:pPr>
              <a:t>2015/5/31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660E7-650C-4964-BC0F-FE01BCA453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0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6630" y="2322286"/>
            <a:ext cx="45929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First Part</a:t>
            </a:r>
            <a:endParaRPr lang="zh-CN" altLang="en-US" sz="88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0802" y="3768836"/>
            <a:ext cx="1111202" cy="400110"/>
          </a:xfrm>
          <a:prstGeom prst="rect">
            <a:avLst/>
          </a:prstGeom>
          <a:solidFill>
            <a:srgbClr val="A2D06E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2746" y="414656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www.tretars.com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1102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68" name="椭圆 67"/>
          <p:cNvSpPr/>
          <p:nvPr/>
        </p:nvSpPr>
        <p:spPr>
          <a:xfrm>
            <a:off x="1592986" y="3927927"/>
            <a:ext cx="713991" cy="7139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374278" y="3077519"/>
            <a:ext cx="705330" cy="7053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337404" y="3435041"/>
            <a:ext cx="695630" cy="6956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9991345" y="1700716"/>
            <a:ext cx="765966" cy="7659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949984" y="4781321"/>
            <a:ext cx="0" cy="20766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694015" y="3900616"/>
            <a:ext cx="0" cy="29571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0411351" y="2344754"/>
            <a:ext cx="0" cy="451324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91877" y="5193660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735907" y="5193457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453244" y="5202222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736687" y="5202222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84704" y="543630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5EC2AA"/>
                </a:solidFill>
              </a:rPr>
              <a:t>30%</a:t>
            </a:r>
            <a:endParaRPr lang="zh-CN" altLang="en-US" sz="2000" b="1" dirty="0">
              <a:solidFill>
                <a:srgbClr val="5EC2AA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864066" y="547143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5EC2AA"/>
                </a:solidFill>
              </a:rPr>
              <a:t>30%</a:t>
            </a:r>
            <a:endParaRPr lang="zh-CN" altLang="en-US" sz="2000" b="1" dirty="0">
              <a:solidFill>
                <a:srgbClr val="5EC2AA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0281" y="542893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5EC2AA"/>
                </a:solidFill>
              </a:rPr>
              <a:t>30%</a:t>
            </a:r>
            <a:endParaRPr lang="zh-CN" altLang="en-US" sz="2000" b="1" dirty="0">
              <a:solidFill>
                <a:srgbClr val="5EC2AA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630850" y="547143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5EC2AA"/>
                </a:solidFill>
              </a:rPr>
              <a:t>30%</a:t>
            </a:r>
            <a:endParaRPr lang="zh-CN" altLang="en-US" sz="2000" b="1" dirty="0">
              <a:solidFill>
                <a:srgbClr val="5EC2AA"/>
              </a:solidFill>
            </a:endParaRPr>
          </a:p>
        </p:txBody>
      </p:sp>
      <p:sp>
        <p:nvSpPr>
          <p:cNvPr id="90" name="空心弧 89"/>
          <p:cNvSpPr/>
          <p:nvPr/>
        </p:nvSpPr>
        <p:spPr>
          <a:xfrm rot="900000">
            <a:off x="1327539" y="3655919"/>
            <a:ext cx="1279071" cy="1279071"/>
          </a:xfrm>
          <a:prstGeom prst="blockArc">
            <a:avLst>
              <a:gd name="adj1" fmla="val 4652894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91" name="空心弧 90"/>
          <p:cNvSpPr/>
          <p:nvPr/>
        </p:nvSpPr>
        <p:spPr>
          <a:xfrm rot="16200000">
            <a:off x="4078515" y="2845990"/>
            <a:ext cx="1163119" cy="1163119"/>
          </a:xfrm>
          <a:prstGeom prst="blockArc">
            <a:avLst>
              <a:gd name="adj1" fmla="val 10691433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92" name="空心弧 91"/>
          <p:cNvSpPr/>
          <p:nvPr/>
        </p:nvSpPr>
        <p:spPr>
          <a:xfrm rot="12600000">
            <a:off x="7087415" y="3104088"/>
            <a:ext cx="1296123" cy="1296123"/>
          </a:xfrm>
          <a:prstGeom prst="blockArc">
            <a:avLst>
              <a:gd name="adj1" fmla="val 14821945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93" name="空心弧 92"/>
          <p:cNvSpPr/>
          <p:nvPr/>
        </p:nvSpPr>
        <p:spPr>
          <a:xfrm rot="18900000">
            <a:off x="9787287" y="1490177"/>
            <a:ext cx="1193812" cy="1193812"/>
          </a:xfrm>
          <a:prstGeom prst="blockArc">
            <a:avLst>
              <a:gd name="adj1" fmla="val 8048995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A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7228067" y="2793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5EC2AA"/>
                </a:solidFill>
              </a:rPr>
              <a:t>2014</a:t>
            </a:r>
            <a:endParaRPr lang="zh-CN" altLang="en-US" sz="2400" b="1" dirty="0">
              <a:solidFill>
                <a:srgbClr val="5EC2AA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9880148" y="10642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5EC2AA"/>
                </a:solidFill>
              </a:rPr>
              <a:t>2015</a:t>
            </a:r>
            <a:endParaRPr lang="zh-CN" altLang="en-US" sz="2400" b="1" dirty="0">
              <a:solidFill>
                <a:srgbClr val="5EC2AA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4290699" y="24472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5EC2AA"/>
                </a:solidFill>
              </a:rPr>
              <a:t>2013</a:t>
            </a:r>
            <a:endParaRPr lang="zh-CN" altLang="en-US" sz="2400" b="1" dirty="0">
              <a:solidFill>
                <a:srgbClr val="5EC2AA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541019" y="333245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5EC2AA"/>
                </a:solidFill>
              </a:rPr>
              <a:t>2012</a:t>
            </a:r>
            <a:endParaRPr lang="zh-CN" altLang="en-US" sz="2400" b="1" dirty="0">
              <a:solidFill>
                <a:srgbClr val="5EC2AA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659882" y="4262548"/>
            <a:ext cx="0" cy="2595248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>
            <a:off x="4485970" y="3150507"/>
            <a:ext cx="572480" cy="559361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247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7347436" y="3440311"/>
            <a:ext cx="641628" cy="646114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252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0109233" y="1769096"/>
            <a:ext cx="549919" cy="584542"/>
            <a:chOff x="581025" y="1023938"/>
            <a:chExt cx="857251" cy="911224"/>
          </a:xfrm>
          <a:solidFill>
            <a:schemeClr val="tx1"/>
          </a:solidFill>
        </p:grpSpPr>
        <p:sp>
          <p:nvSpPr>
            <p:cNvPr id="256" name="Rectangle 159"/>
            <p:cNvSpPr>
              <a:spLocks noChangeArrowheads="1"/>
            </p:cNvSpPr>
            <p:nvPr/>
          </p:nvSpPr>
          <p:spPr bwMode="auto">
            <a:xfrm>
              <a:off x="1331913" y="1739900"/>
              <a:ext cx="106363" cy="1730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60"/>
            <p:cNvSpPr>
              <a:spLocks/>
            </p:cNvSpPr>
            <p:nvPr/>
          </p:nvSpPr>
          <p:spPr bwMode="auto">
            <a:xfrm>
              <a:off x="581025" y="1612900"/>
              <a:ext cx="739775" cy="322262"/>
            </a:xfrm>
            <a:custGeom>
              <a:avLst/>
              <a:gdLst>
                <a:gd name="T0" fmla="*/ 1040 w 1040"/>
                <a:gd name="T1" fmla="*/ 198 h 455"/>
                <a:gd name="T2" fmla="*/ 1040 w 1040"/>
                <a:gd name="T3" fmla="*/ 400 h 455"/>
                <a:gd name="T4" fmla="*/ 780 w 1040"/>
                <a:gd name="T5" fmla="*/ 425 h 455"/>
                <a:gd name="T6" fmla="*/ 450 w 1040"/>
                <a:gd name="T7" fmla="*/ 425 h 455"/>
                <a:gd name="T8" fmla="*/ 250 w 1040"/>
                <a:gd name="T9" fmla="*/ 348 h 455"/>
                <a:gd name="T10" fmla="*/ 92 w 1040"/>
                <a:gd name="T11" fmla="*/ 227 h 455"/>
                <a:gd name="T12" fmla="*/ 26 w 1040"/>
                <a:gd name="T13" fmla="*/ 99 h 455"/>
                <a:gd name="T14" fmla="*/ 9 w 1040"/>
                <a:gd name="T15" fmla="*/ 31 h 455"/>
                <a:gd name="T16" fmla="*/ 81 w 1040"/>
                <a:gd name="T17" fmla="*/ 33 h 455"/>
                <a:gd name="T18" fmla="*/ 155 w 1040"/>
                <a:gd name="T19" fmla="*/ 157 h 455"/>
                <a:gd name="T20" fmla="*/ 327 w 1040"/>
                <a:gd name="T21" fmla="*/ 253 h 455"/>
                <a:gd name="T22" fmla="*/ 500 w 1040"/>
                <a:gd name="T23" fmla="*/ 253 h 455"/>
                <a:gd name="T24" fmla="*/ 599 w 1040"/>
                <a:gd name="T25" fmla="*/ 205 h 455"/>
                <a:gd name="T26" fmla="*/ 478 w 1040"/>
                <a:gd name="T27" fmla="*/ 205 h 455"/>
                <a:gd name="T28" fmla="*/ 382 w 1040"/>
                <a:gd name="T29" fmla="*/ 139 h 455"/>
                <a:gd name="T30" fmla="*/ 452 w 1040"/>
                <a:gd name="T31" fmla="*/ 99 h 455"/>
                <a:gd name="T32" fmla="*/ 511 w 1040"/>
                <a:gd name="T33" fmla="*/ 99 h 455"/>
                <a:gd name="T34" fmla="*/ 684 w 1040"/>
                <a:gd name="T35" fmla="*/ 99 h 455"/>
                <a:gd name="T36" fmla="*/ 754 w 1040"/>
                <a:gd name="T37" fmla="*/ 117 h 455"/>
                <a:gd name="T38" fmla="*/ 894 w 1040"/>
                <a:gd name="T39" fmla="*/ 179 h 455"/>
                <a:gd name="T40" fmla="*/ 991 w 1040"/>
                <a:gd name="T41" fmla="*/ 198 h 455"/>
                <a:gd name="T42" fmla="*/ 1040 w 1040"/>
                <a:gd name="T43" fmla="*/ 19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455">
                  <a:moveTo>
                    <a:pt x="1040" y="198"/>
                  </a:moveTo>
                  <a:cubicBezTo>
                    <a:pt x="1040" y="400"/>
                    <a:pt x="1040" y="400"/>
                    <a:pt x="1040" y="400"/>
                  </a:cubicBezTo>
                  <a:cubicBezTo>
                    <a:pt x="1040" y="400"/>
                    <a:pt x="843" y="407"/>
                    <a:pt x="780" y="425"/>
                  </a:cubicBezTo>
                  <a:cubicBezTo>
                    <a:pt x="780" y="425"/>
                    <a:pt x="628" y="455"/>
                    <a:pt x="450" y="425"/>
                  </a:cubicBezTo>
                  <a:cubicBezTo>
                    <a:pt x="390" y="416"/>
                    <a:pt x="250" y="348"/>
                    <a:pt x="250" y="348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2" y="227"/>
                    <a:pt x="59" y="168"/>
                    <a:pt x="26" y="99"/>
                  </a:cubicBezTo>
                  <a:cubicBezTo>
                    <a:pt x="18" y="82"/>
                    <a:pt x="0" y="50"/>
                    <a:pt x="9" y="31"/>
                  </a:cubicBezTo>
                  <a:cubicBezTo>
                    <a:pt x="23" y="0"/>
                    <a:pt x="62" y="12"/>
                    <a:pt x="81" y="33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27" y="253"/>
                    <a:pt x="426" y="253"/>
                    <a:pt x="500" y="253"/>
                  </a:cubicBezTo>
                  <a:cubicBezTo>
                    <a:pt x="573" y="253"/>
                    <a:pt x="599" y="205"/>
                    <a:pt x="599" y="205"/>
                  </a:cubicBezTo>
                  <a:cubicBezTo>
                    <a:pt x="599" y="205"/>
                    <a:pt x="551" y="205"/>
                    <a:pt x="478" y="205"/>
                  </a:cubicBezTo>
                  <a:cubicBezTo>
                    <a:pt x="404" y="205"/>
                    <a:pt x="382" y="190"/>
                    <a:pt x="382" y="139"/>
                  </a:cubicBezTo>
                  <a:cubicBezTo>
                    <a:pt x="382" y="88"/>
                    <a:pt x="452" y="99"/>
                    <a:pt x="452" y="99"/>
                  </a:cubicBezTo>
                  <a:cubicBezTo>
                    <a:pt x="511" y="99"/>
                    <a:pt x="511" y="99"/>
                    <a:pt x="511" y="99"/>
                  </a:cubicBezTo>
                  <a:cubicBezTo>
                    <a:pt x="511" y="99"/>
                    <a:pt x="639" y="99"/>
                    <a:pt x="684" y="99"/>
                  </a:cubicBezTo>
                  <a:cubicBezTo>
                    <a:pt x="729" y="99"/>
                    <a:pt x="754" y="117"/>
                    <a:pt x="754" y="117"/>
                  </a:cubicBezTo>
                  <a:cubicBezTo>
                    <a:pt x="894" y="179"/>
                    <a:pt x="894" y="179"/>
                    <a:pt x="894" y="179"/>
                  </a:cubicBezTo>
                  <a:cubicBezTo>
                    <a:pt x="894" y="179"/>
                    <a:pt x="942" y="198"/>
                    <a:pt x="991" y="198"/>
                  </a:cubicBezTo>
                  <a:cubicBezTo>
                    <a:pt x="1040" y="198"/>
                    <a:pt x="1040" y="198"/>
                    <a:pt x="104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61"/>
            <p:cNvSpPr>
              <a:spLocks/>
            </p:cNvSpPr>
            <p:nvPr/>
          </p:nvSpPr>
          <p:spPr bwMode="auto">
            <a:xfrm>
              <a:off x="1211263" y="1431925"/>
              <a:ext cx="92075" cy="201612"/>
            </a:xfrm>
            <a:custGeom>
              <a:avLst/>
              <a:gdLst>
                <a:gd name="T0" fmla="*/ 0 w 129"/>
                <a:gd name="T1" fmla="*/ 0 h 283"/>
                <a:gd name="T2" fmla="*/ 129 w 129"/>
                <a:gd name="T3" fmla="*/ 142 h 283"/>
                <a:gd name="T4" fmla="*/ 0 w 129"/>
                <a:gd name="T5" fmla="*/ 283 h 283"/>
                <a:gd name="T6" fmla="*/ 0 w 129"/>
                <a:gd name="T7" fmla="*/ 248 h 283"/>
                <a:gd name="T8" fmla="*/ 31 w 129"/>
                <a:gd name="T9" fmla="*/ 248 h 283"/>
                <a:gd name="T10" fmla="*/ 62 w 129"/>
                <a:gd name="T11" fmla="*/ 224 h 283"/>
                <a:gd name="T12" fmla="*/ 62 w 129"/>
                <a:gd name="T13" fmla="*/ 153 h 283"/>
                <a:gd name="T14" fmla="*/ 31 w 129"/>
                <a:gd name="T15" fmla="*/ 129 h 283"/>
                <a:gd name="T16" fmla="*/ 0 w 129"/>
                <a:gd name="T17" fmla="*/ 129 h 283"/>
                <a:gd name="T18" fmla="*/ 0 w 129"/>
                <a:gd name="T19" fmla="*/ 54 h 283"/>
                <a:gd name="T20" fmla="*/ 15 w 129"/>
                <a:gd name="T21" fmla="*/ 54 h 283"/>
                <a:gd name="T22" fmla="*/ 34 w 129"/>
                <a:gd name="T23" fmla="*/ 70 h 283"/>
                <a:gd name="T24" fmla="*/ 34 w 129"/>
                <a:gd name="T25" fmla="*/ 92 h 283"/>
                <a:gd name="T26" fmla="*/ 62 w 129"/>
                <a:gd name="T27" fmla="*/ 92 h 283"/>
                <a:gd name="T28" fmla="*/ 62 w 129"/>
                <a:gd name="T29" fmla="*/ 56 h 283"/>
                <a:gd name="T30" fmla="*/ 32 w 129"/>
                <a:gd name="T31" fmla="*/ 32 h 283"/>
                <a:gd name="T32" fmla="*/ 0 w 129"/>
                <a:gd name="T33" fmla="*/ 32 h 283"/>
                <a:gd name="T34" fmla="*/ 0 w 129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283">
                  <a:moveTo>
                    <a:pt x="0" y="0"/>
                  </a:moveTo>
                  <a:cubicBezTo>
                    <a:pt x="72" y="6"/>
                    <a:pt x="129" y="67"/>
                    <a:pt x="129" y="142"/>
                  </a:cubicBezTo>
                  <a:cubicBezTo>
                    <a:pt x="129" y="216"/>
                    <a:pt x="72" y="277"/>
                    <a:pt x="0" y="28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48" y="248"/>
                    <a:pt x="62" y="237"/>
                    <a:pt x="62" y="224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40"/>
                    <a:pt x="48" y="129"/>
                    <a:pt x="3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6" y="54"/>
                    <a:pt x="34" y="61"/>
                    <a:pt x="34" y="70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43"/>
                    <a:pt x="49" y="32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62"/>
            <p:cNvSpPr>
              <a:spLocks/>
            </p:cNvSpPr>
            <p:nvPr/>
          </p:nvSpPr>
          <p:spPr bwMode="auto">
            <a:xfrm>
              <a:off x="1211263" y="1539875"/>
              <a:ext cx="23813" cy="52387"/>
            </a:xfrm>
            <a:custGeom>
              <a:avLst/>
              <a:gdLst>
                <a:gd name="T0" fmla="*/ 34 w 34"/>
                <a:gd name="T1" fmla="*/ 16 h 75"/>
                <a:gd name="T2" fmla="*/ 34 w 34"/>
                <a:gd name="T3" fmla="*/ 60 h 75"/>
                <a:gd name="T4" fmla="*/ 15 w 34"/>
                <a:gd name="T5" fmla="*/ 75 h 75"/>
                <a:gd name="T6" fmla="*/ 0 w 34"/>
                <a:gd name="T7" fmla="*/ 75 h 75"/>
                <a:gd name="T8" fmla="*/ 0 w 34"/>
                <a:gd name="T9" fmla="*/ 0 h 75"/>
                <a:gd name="T10" fmla="*/ 15 w 34"/>
                <a:gd name="T11" fmla="*/ 0 h 75"/>
                <a:gd name="T12" fmla="*/ 34 w 34"/>
                <a:gd name="T1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5">
                  <a:moveTo>
                    <a:pt x="34" y="16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8"/>
                    <a:pt x="25" y="75"/>
                    <a:pt x="15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0"/>
                    <a:pt x="34" y="7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63"/>
            <p:cNvSpPr>
              <a:spLocks/>
            </p:cNvSpPr>
            <p:nvPr/>
          </p:nvSpPr>
          <p:spPr bwMode="auto">
            <a:xfrm>
              <a:off x="1100138" y="1431925"/>
              <a:ext cx="93663" cy="201612"/>
            </a:xfrm>
            <a:custGeom>
              <a:avLst/>
              <a:gdLst>
                <a:gd name="T0" fmla="*/ 130 w 130"/>
                <a:gd name="T1" fmla="*/ 248 h 283"/>
                <a:gd name="T2" fmla="*/ 130 w 130"/>
                <a:gd name="T3" fmla="*/ 283 h 283"/>
                <a:gd name="T4" fmla="*/ 0 w 130"/>
                <a:gd name="T5" fmla="*/ 142 h 283"/>
                <a:gd name="T6" fmla="*/ 130 w 130"/>
                <a:gd name="T7" fmla="*/ 0 h 283"/>
                <a:gd name="T8" fmla="*/ 130 w 130"/>
                <a:gd name="T9" fmla="*/ 32 h 283"/>
                <a:gd name="T10" fmla="*/ 98 w 130"/>
                <a:gd name="T11" fmla="*/ 32 h 283"/>
                <a:gd name="T12" fmla="*/ 67 w 130"/>
                <a:gd name="T13" fmla="*/ 56 h 283"/>
                <a:gd name="T14" fmla="*/ 67 w 130"/>
                <a:gd name="T15" fmla="*/ 127 h 283"/>
                <a:gd name="T16" fmla="*/ 98 w 130"/>
                <a:gd name="T17" fmla="*/ 151 h 283"/>
                <a:gd name="T18" fmla="*/ 130 w 130"/>
                <a:gd name="T19" fmla="*/ 151 h 283"/>
                <a:gd name="T20" fmla="*/ 130 w 130"/>
                <a:gd name="T21" fmla="*/ 226 h 283"/>
                <a:gd name="T22" fmla="*/ 114 w 130"/>
                <a:gd name="T23" fmla="*/ 226 h 283"/>
                <a:gd name="T24" fmla="*/ 95 w 130"/>
                <a:gd name="T25" fmla="*/ 211 h 283"/>
                <a:gd name="T26" fmla="*/ 95 w 130"/>
                <a:gd name="T27" fmla="*/ 189 h 283"/>
                <a:gd name="T28" fmla="*/ 67 w 130"/>
                <a:gd name="T29" fmla="*/ 189 h 283"/>
                <a:gd name="T30" fmla="*/ 67 w 130"/>
                <a:gd name="T31" fmla="*/ 224 h 283"/>
                <a:gd name="T32" fmla="*/ 98 w 130"/>
                <a:gd name="T33" fmla="*/ 248 h 283"/>
                <a:gd name="T34" fmla="*/ 130 w 130"/>
                <a:gd name="T35" fmla="*/ 24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283">
                  <a:moveTo>
                    <a:pt x="130" y="248"/>
                  </a:moveTo>
                  <a:cubicBezTo>
                    <a:pt x="130" y="283"/>
                    <a:pt x="130" y="283"/>
                    <a:pt x="130" y="283"/>
                  </a:cubicBezTo>
                  <a:cubicBezTo>
                    <a:pt x="57" y="277"/>
                    <a:pt x="0" y="216"/>
                    <a:pt x="0" y="142"/>
                  </a:cubicBezTo>
                  <a:cubicBezTo>
                    <a:pt x="0" y="67"/>
                    <a:pt x="57" y="6"/>
                    <a:pt x="130" y="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81" y="32"/>
                    <a:pt x="67" y="43"/>
                    <a:pt x="67" y="5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7" y="140"/>
                    <a:pt x="81" y="151"/>
                    <a:pt x="98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04" y="226"/>
                    <a:pt x="95" y="219"/>
                    <a:pt x="95" y="211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7" y="237"/>
                    <a:pt x="81" y="248"/>
                    <a:pt x="98" y="248"/>
                  </a:cubicBezTo>
                  <a:lnTo>
                    <a:pt x="13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64"/>
            <p:cNvSpPr>
              <a:spLocks/>
            </p:cNvSpPr>
            <p:nvPr/>
          </p:nvSpPr>
          <p:spPr bwMode="auto">
            <a:xfrm>
              <a:off x="1168400" y="1470025"/>
              <a:ext cx="25400" cy="53975"/>
            </a:xfrm>
            <a:custGeom>
              <a:avLst/>
              <a:gdLst>
                <a:gd name="T0" fmla="*/ 35 w 35"/>
                <a:gd name="T1" fmla="*/ 0 h 75"/>
                <a:gd name="T2" fmla="*/ 35 w 35"/>
                <a:gd name="T3" fmla="*/ 75 h 75"/>
                <a:gd name="T4" fmla="*/ 20 w 35"/>
                <a:gd name="T5" fmla="*/ 75 h 75"/>
                <a:gd name="T6" fmla="*/ 0 w 35"/>
                <a:gd name="T7" fmla="*/ 60 h 75"/>
                <a:gd name="T8" fmla="*/ 0 w 35"/>
                <a:gd name="T9" fmla="*/ 16 h 75"/>
                <a:gd name="T10" fmla="*/ 20 w 35"/>
                <a:gd name="T11" fmla="*/ 0 h 75"/>
                <a:gd name="T12" fmla="*/ 35 w 3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35" y="0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9" y="75"/>
                    <a:pt x="0" y="68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65"/>
            <p:cNvSpPr>
              <a:spLocks/>
            </p:cNvSpPr>
            <p:nvPr/>
          </p:nvSpPr>
          <p:spPr bwMode="auto">
            <a:xfrm>
              <a:off x="1046163" y="1023938"/>
              <a:ext cx="184150" cy="403225"/>
            </a:xfrm>
            <a:custGeom>
              <a:avLst/>
              <a:gdLst>
                <a:gd name="T0" fmla="*/ 0 w 260"/>
                <a:gd name="T1" fmla="*/ 0 h 568"/>
                <a:gd name="T2" fmla="*/ 260 w 260"/>
                <a:gd name="T3" fmla="*/ 284 h 568"/>
                <a:gd name="T4" fmla="*/ 0 w 260"/>
                <a:gd name="T5" fmla="*/ 568 h 568"/>
                <a:gd name="T6" fmla="*/ 0 w 260"/>
                <a:gd name="T7" fmla="*/ 498 h 568"/>
                <a:gd name="T8" fmla="*/ 63 w 260"/>
                <a:gd name="T9" fmla="*/ 498 h 568"/>
                <a:gd name="T10" fmla="*/ 125 w 260"/>
                <a:gd name="T11" fmla="*/ 449 h 568"/>
                <a:gd name="T12" fmla="*/ 125 w 260"/>
                <a:gd name="T13" fmla="*/ 308 h 568"/>
                <a:gd name="T14" fmla="*/ 63 w 260"/>
                <a:gd name="T15" fmla="*/ 259 h 568"/>
                <a:gd name="T16" fmla="*/ 0 w 260"/>
                <a:gd name="T17" fmla="*/ 259 h 568"/>
                <a:gd name="T18" fmla="*/ 0 w 260"/>
                <a:gd name="T19" fmla="*/ 109 h 568"/>
                <a:gd name="T20" fmla="*/ 31 w 260"/>
                <a:gd name="T21" fmla="*/ 109 h 568"/>
                <a:gd name="T22" fmla="*/ 69 w 260"/>
                <a:gd name="T23" fmla="*/ 139 h 568"/>
                <a:gd name="T24" fmla="*/ 69 w 260"/>
                <a:gd name="T25" fmla="*/ 184 h 568"/>
                <a:gd name="T26" fmla="*/ 126 w 260"/>
                <a:gd name="T27" fmla="*/ 184 h 568"/>
                <a:gd name="T28" fmla="*/ 126 w 260"/>
                <a:gd name="T29" fmla="*/ 113 h 568"/>
                <a:gd name="T30" fmla="*/ 64 w 260"/>
                <a:gd name="T31" fmla="*/ 64 h 568"/>
                <a:gd name="T32" fmla="*/ 0 w 260"/>
                <a:gd name="T33" fmla="*/ 64 h 568"/>
                <a:gd name="T34" fmla="*/ 0 w 260"/>
                <a:gd name="T3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568">
                  <a:moveTo>
                    <a:pt x="0" y="0"/>
                  </a:moveTo>
                  <a:cubicBezTo>
                    <a:pt x="146" y="12"/>
                    <a:pt x="260" y="135"/>
                    <a:pt x="260" y="284"/>
                  </a:cubicBezTo>
                  <a:cubicBezTo>
                    <a:pt x="260" y="433"/>
                    <a:pt x="146" y="555"/>
                    <a:pt x="0" y="56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63" y="498"/>
                    <a:pt x="63" y="498"/>
                    <a:pt x="63" y="498"/>
                  </a:cubicBezTo>
                  <a:cubicBezTo>
                    <a:pt x="98" y="498"/>
                    <a:pt x="125" y="476"/>
                    <a:pt x="125" y="449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5" y="281"/>
                    <a:pt x="98" y="259"/>
                    <a:pt x="63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52" y="109"/>
                    <a:pt x="69" y="123"/>
                    <a:pt x="69" y="139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86"/>
                    <a:pt x="98" y="64"/>
                    <a:pt x="64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66"/>
            <p:cNvSpPr>
              <a:spLocks/>
            </p:cNvSpPr>
            <p:nvPr/>
          </p:nvSpPr>
          <p:spPr bwMode="auto">
            <a:xfrm>
              <a:off x="1046163" y="1238250"/>
              <a:ext cx="47625" cy="106362"/>
            </a:xfrm>
            <a:custGeom>
              <a:avLst/>
              <a:gdLst>
                <a:gd name="T0" fmla="*/ 69 w 69"/>
                <a:gd name="T1" fmla="*/ 31 h 150"/>
                <a:gd name="T2" fmla="*/ 69 w 69"/>
                <a:gd name="T3" fmla="*/ 119 h 150"/>
                <a:gd name="T4" fmla="*/ 30 w 69"/>
                <a:gd name="T5" fmla="*/ 150 h 150"/>
                <a:gd name="T6" fmla="*/ 0 w 69"/>
                <a:gd name="T7" fmla="*/ 150 h 150"/>
                <a:gd name="T8" fmla="*/ 0 w 69"/>
                <a:gd name="T9" fmla="*/ 0 h 150"/>
                <a:gd name="T10" fmla="*/ 30 w 69"/>
                <a:gd name="T11" fmla="*/ 0 h 150"/>
                <a:gd name="T12" fmla="*/ 69 w 69"/>
                <a:gd name="T13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31"/>
                  </a:moveTo>
                  <a:cubicBezTo>
                    <a:pt x="69" y="119"/>
                    <a:pt x="69" y="119"/>
                    <a:pt x="69" y="119"/>
                  </a:cubicBezTo>
                  <a:cubicBezTo>
                    <a:pt x="69" y="136"/>
                    <a:pt x="51" y="150"/>
                    <a:pt x="3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69" y="14"/>
                    <a:pt x="6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67"/>
            <p:cNvSpPr>
              <a:spLocks/>
            </p:cNvSpPr>
            <p:nvPr/>
          </p:nvSpPr>
          <p:spPr bwMode="auto">
            <a:xfrm>
              <a:off x="823913" y="1023938"/>
              <a:ext cx="185738" cy="403225"/>
            </a:xfrm>
            <a:custGeom>
              <a:avLst/>
              <a:gdLst>
                <a:gd name="T0" fmla="*/ 261 w 261"/>
                <a:gd name="T1" fmla="*/ 498 h 568"/>
                <a:gd name="T2" fmla="*/ 261 w 261"/>
                <a:gd name="T3" fmla="*/ 568 h 568"/>
                <a:gd name="T4" fmla="*/ 0 w 261"/>
                <a:gd name="T5" fmla="*/ 284 h 568"/>
                <a:gd name="T6" fmla="*/ 261 w 261"/>
                <a:gd name="T7" fmla="*/ 0 h 568"/>
                <a:gd name="T8" fmla="*/ 261 w 261"/>
                <a:gd name="T9" fmla="*/ 64 h 568"/>
                <a:gd name="T10" fmla="*/ 197 w 261"/>
                <a:gd name="T11" fmla="*/ 64 h 568"/>
                <a:gd name="T12" fmla="*/ 135 w 261"/>
                <a:gd name="T13" fmla="*/ 113 h 568"/>
                <a:gd name="T14" fmla="*/ 135 w 261"/>
                <a:gd name="T15" fmla="*/ 254 h 568"/>
                <a:gd name="T16" fmla="*/ 197 w 261"/>
                <a:gd name="T17" fmla="*/ 303 h 568"/>
                <a:gd name="T18" fmla="*/ 261 w 261"/>
                <a:gd name="T19" fmla="*/ 303 h 568"/>
                <a:gd name="T20" fmla="*/ 261 w 261"/>
                <a:gd name="T21" fmla="*/ 453 h 568"/>
                <a:gd name="T22" fmla="*/ 230 w 261"/>
                <a:gd name="T23" fmla="*/ 453 h 568"/>
                <a:gd name="T24" fmla="*/ 191 w 261"/>
                <a:gd name="T25" fmla="*/ 422 h 568"/>
                <a:gd name="T26" fmla="*/ 191 w 261"/>
                <a:gd name="T27" fmla="*/ 378 h 568"/>
                <a:gd name="T28" fmla="*/ 135 w 261"/>
                <a:gd name="T29" fmla="*/ 378 h 568"/>
                <a:gd name="T30" fmla="*/ 135 w 261"/>
                <a:gd name="T31" fmla="*/ 449 h 568"/>
                <a:gd name="T32" fmla="*/ 197 w 261"/>
                <a:gd name="T33" fmla="*/ 498 h 568"/>
                <a:gd name="T34" fmla="*/ 261 w 261"/>
                <a:gd name="T35" fmla="*/ 4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568">
                  <a:moveTo>
                    <a:pt x="261" y="498"/>
                  </a:moveTo>
                  <a:cubicBezTo>
                    <a:pt x="261" y="568"/>
                    <a:pt x="261" y="568"/>
                    <a:pt x="261" y="568"/>
                  </a:cubicBezTo>
                  <a:cubicBezTo>
                    <a:pt x="115" y="555"/>
                    <a:pt x="0" y="433"/>
                    <a:pt x="0" y="284"/>
                  </a:cubicBezTo>
                  <a:cubicBezTo>
                    <a:pt x="0" y="135"/>
                    <a:pt x="115" y="12"/>
                    <a:pt x="261" y="0"/>
                  </a:cubicBezTo>
                  <a:cubicBezTo>
                    <a:pt x="261" y="64"/>
                    <a:pt x="261" y="64"/>
                    <a:pt x="261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63" y="64"/>
                    <a:pt x="135" y="86"/>
                    <a:pt x="135" y="113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5" y="281"/>
                    <a:pt x="163" y="303"/>
                    <a:pt x="197" y="303"/>
                  </a:cubicBezTo>
                  <a:cubicBezTo>
                    <a:pt x="261" y="303"/>
                    <a:pt x="261" y="303"/>
                    <a:pt x="261" y="303"/>
                  </a:cubicBezTo>
                  <a:cubicBezTo>
                    <a:pt x="261" y="453"/>
                    <a:pt x="261" y="453"/>
                    <a:pt x="261" y="453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09" y="453"/>
                    <a:pt x="191" y="439"/>
                    <a:pt x="191" y="422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35" y="378"/>
                    <a:pt x="135" y="378"/>
                    <a:pt x="135" y="378"/>
                  </a:cubicBezTo>
                  <a:cubicBezTo>
                    <a:pt x="135" y="449"/>
                    <a:pt x="135" y="449"/>
                    <a:pt x="135" y="449"/>
                  </a:cubicBezTo>
                  <a:cubicBezTo>
                    <a:pt x="135" y="476"/>
                    <a:pt x="162" y="498"/>
                    <a:pt x="197" y="498"/>
                  </a:cubicBezTo>
                  <a:lnTo>
                    <a:pt x="261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68"/>
            <p:cNvSpPr>
              <a:spLocks/>
            </p:cNvSpPr>
            <p:nvPr/>
          </p:nvSpPr>
          <p:spPr bwMode="auto">
            <a:xfrm>
              <a:off x="960438" y="1100138"/>
              <a:ext cx="49213" cy="106362"/>
            </a:xfrm>
            <a:custGeom>
              <a:avLst/>
              <a:gdLst>
                <a:gd name="T0" fmla="*/ 69 w 69"/>
                <a:gd name="T1" fmla="*/ 0 h 150"/>
                <a:gd name="T2" fmla="*/ 69 w 69"/>
                <a:gd name="T3" fmla="*/ 150 h 150"/>
                <a:gd name="T4" fmla="*/ 38 w 69"/>
                <a:gd name="T5" fmla="*/ 150 h 150"/>
                <a:gd name="T6" fmla="*/ 0 w 69"/>
                <a:gd name="T7" fmla="*/ 119 h 150"/>
                <a:gd name="T8" fmla="*/ 0 w 69"/>
                <a:gd name="T9" fmla="*/ 30 h 150"/>
                <a:gd name="T10" fmla="*/ 38 w 69"/>
                <a:gd name="T11" fmla="*/ 0 h 150"/>
                <a:gd name="T12" fmla="*/ 69 w 6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0"/>
                  </a:moveTo>
                  <a:cubicBezTo>
                    <a:pt x="69" y="150"/>
                    <a:pt x="69" y="150"/>
                    <a:pt x="69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17" y="150"/>
                    <a:pt x="0" y="136"/>
                    <a:pt x="0" y="1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7" y="0"/>
                    <a:pt x="38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69"/>
            <p:cNvSpPr>
              <a:spLocks/>
            </p:cNvSpPr>
            <p:nvPr/>
          </p:nvSpPr>
          <p:spPr bwMode="auto">
            <a:xfrm>
              <a:off x="744538" y="1325563"/>
              <a:ext cx="122238" cy="266700"/>
            </a:xfrm>
            <a:custGeom>
              <a:avLst/>
              <a:gdLst>
                <a:gd name="T0" fmla="*/ 0 w 172"/>
                <a:gd name="T1" fmla="*/ 0 h 376"/>
                <a:gd name="T2" fmla="*/ 172 w 172"/>
                <a:gd name="T3" fmla="*/ 188 h 376"/>
                <a:gd name="T4" fmla="*/ 0 w 172"/>
                <a:gd name="T5" fmla="*/ 376 h 376"/>
                <a:gd name="T6" fmla="*/ 0 w 172"/>
                <a:gd name="T7" fmla="*/ 329 h 376"/>
                <a:gd name="T8" fmla="*/ 42 w 172"/>
                <a:gd name="T9" fmla="*/ 329 h 376"/>
                <a:gd name="T10" fmla="*/ 83 w 172"/>
                <a:gd name="T11" fmla="*/ 297 h 376"/>
                <a:gd name="T12" fmla="*/ 83 w 172"/>
                <a:gd name="T13" fmla="*/ 204 h 376"/>
                <a:gd name="T14" fmla="*/ 42 w 172"/>
                <a:gd name="T15" fmla="*/ 171 h 376"/>
                <a:gd name="T16" fmla="*/ 0 w 172"/>
                <a:gd name="T17" fmla="*/ 171 h 376"/>
                <a:gd name="T18" fmla="*/ 0 w 172"/>
                <a:gd name="T19" fmla="*/ 72 h 376"/>
                <a:gd name="T20" fmla="*/ 20 w 172"/>
                <a:gd name="T21" fmla="*/ 72 h 376"/>
                <a:gd name="T22" fmla="*/ 46 w 172"/>
                <a:gd name="T23" fmla="*/ 92 h 376"/>
                <a:gd name="T24" fmla="*/ 46 w 172"/>
                <a:gd name="T25" fmla="*/ 122 h 376"/>
                <a:gd name="T26" fmla="*/ 83 w 172"/>
                <a:gd name="T27" fmla="*/ 122 h 376"/>
                <a:gd name="T28" fmla="*/ 83 w 172"/>
                <a:gd name="T29" fmla="*/ 75 h 376"/>
                <a:gd name="T30" fmla="*/ 42 w 172"/>
                <a:gd name="T31" fmla="*/ 43 h 376"/>
                <a:gd name="T32" fmla="*/ 0 w 172"/>
                <a:gd name="T33" fmla="*/ 43 h 376"/>
                <a:gd name="T34" fmla="*/ 0 w 172"/>
                <a:gd name="T3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0" y="0"/>
                  </a:moveTo>
                  <a:cubicBezTo>
                    <a:pt x="96" y="8"/>
                    <a:pt x="172" y="89"/>
                    <a:pt x="172" y="188"/>
                  </a:cubicBezTo>
                  <a:cubicBezTo>
                    <a:pt x="172" y="286"/>
                    <a:pt x="96" y="367"/>
                    <a:pt x="0" y="37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2" y="329"/>
                    <a:pt x="42" y="329"/>
                    <a:pt x="42" y="329"/>
                  </a:cubicBezTo>
                  <a:cubicBezTo>
                    <a:pt x="64" y="329"/>
                    <a:pt x="83" y="315"/>
                    <a:pt x="83" y="297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83" y="186"/>
                    <a:pt x="64" y="171"/>
                    <a:pt x="42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4" y="72"/>
                    <a:pt x="46" y="81"/>
                    <a:pt x="46" y="9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57"/>
                    <a:pt x="65" y="43"/>
                    <a:pt x="42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70"/>
            <p:cNvSpPr>
              <a:spLocks/>
            </p:cNvSpPr>
            <p:nvPr/>
          </p:nvSpPr>
          <p:spPr bwMode="auto">
            <a:xfrm>
              <a:off x="744538" y="1468438"/>
              <a:ext cx="33338" cy="69850"/>
            </a:xfrm>
            <a:custGeom>
              <a:avLst/>
              <a:gdLst>
                <a:gd name="T0" fmla="*/ 46 w 46"/>
                <a:gd name="T1" fmla="*/ 20 h 99"/>
                <a:gd name="T2" fmla="*/ 46 w 46"/>
                <a:gd name="T3" fmla="*/ 78 h 99"/>
                <a:gd name="T4" fmla="*/ 20 w 46"/>
                <a:gd name="T5" fmla="*/ 99 h 99"/>
                <a:gd name="T6" fmla="*/ 0 w 46"/>
                <a:gd name="T7" fmla="*/ 99 h 99"/>
                <a:gd name="T8" fmla="*/ 0 w 46"/>
                <a:gd name="T9" fmla="*/ 0 h 99"/>
                <a:gd name="T10" fmla="*/ 20 w 46"/>
                <a:gd name="T11" fmla="*/ 0 h 99"/>
                <a:gd name="T12" fmla="*/ 46 w 4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20"/>
                  </a:moveTo>
                  <a:cubicBezTo>
                    <a:pt x="46" y="78"/>
                    <a:pt x="46" y="78"/>
                    <a:pt x="46" y="78"/>
                  </a:cubicBezTo>
                  <a:cubicBezTo>
                    <a:pt x="46" y="90"/>
                    <a:pt x="34" y="99"/>
                    <a:pt x="2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4" y="0"/>
                    <a:pt x="46" y="9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71"/>
            <p:cNvSpPr>
              <a:spLocks/>
            </p:cNvSpPr>
            <p:nvPr/>
          </p:nvSpPr>
          <p:spPr bwMode="auto">
            <a:xfrm>
              <a:off x="600075" y="1325563"/>
              <a:ext cx="122238" cy="266700"/>
            </a:xfrm>
            <a:custGeom>
              <a:avLst/>
              <a:gdLst>
                <a:gd name="T0" fmla="*/ 172 w 172"/>
                <a:gd name="T1" fmla="*/ 329 h 376"/>
                <a:gd name="T2" fmla="*/ 172 w 172"/>
                <a:gd name="T3" fmla="*/ 376 h 376"/>
                <a:gd name="T4" fmla="*/ 0 w 172"/>
                <a:gd name="T5" fmla="*/ 188 h 376"/>
                <a:gd name="T6" fmla="*/ 172 w 172"/>
                <a:gd name="T7" fmla="*/ 0 h 376"/>
                <a:gd name="T8" fmla="*/ 172 w 172"/>
                <a:gd name="T9" fmla="*/ 43 h 376"/>
                <a:gd name="T10" fmla="*/ 130 w 172"/>
                <a:gd name="T11" fmla="*/ 43 h 376"/>
                <a:gd name="T12" fmla="*/ 89 w 172"/>
                <a:gd name="T13" fmla="*/ 75 h 376"/>
                <a:gd name="T14" fmla="*/ 89 w 172"/>
                <a:gd name="T15" fmla="*/ 168 h 376"/>
                <a:gd name="T16" fmla="*/ 130 w 172"/>
                <a:gd name="T17" fmla="*/ 201 h 376"/>
                <a:gd name="T18" fmla="*/ 172 w 172"/>
                <a:gd name="T19" fmla="*/ 201 h 376"/>
                <a:gd name="T20" fmla="*/ 172 w 172"/>
                <a:gd name="T21" fmla="*/ 300 h 376"/>
                <a:gd name="T22" fmla="*/ 151 w 172"/>
                <a:gd name="T23" fmla="*/ 300 h 376"/>
                <a:gd name="T24" fmla="*/ 126 w 172"/>
                <a:gd name="T25" fmla="*/ 279 h 376"/>
                <a:gd name="T26" fmla="*/ 126 w 172"/>
                <a:gd name="T27" fmla="*/ 250 h 376"/>
                <a:gd name="T28" fmla="*/ 89 w 172"/>
                <a:gd name="T29" fmla="*/ 250 h 376"/>
                <a:gd name="T30" fmla="*/ 89 w 172"/>
                <a:gd name="T31" fmla="*/ 297 h 376"/>
                <a:gd name="T32" fmla="*/ 129 w 172"/>
                <a:gd name="T33" fmla="*/ 329 h 376"/>
                <a:gd name="T34" fmla="*/ 172 w 172"/>
                <a:gd name="T35" fmla="*/ 32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172" y="329"/>
                  </a:moveTo>
                  <a:cubicBezTo>
                    <a:pt x="172" y="376"/>
                    <a:pt x="172" y="376"/>
                    <a:pt x="172" y="376"/>
                  </a:cubicBezTo>
                  <a:cubicBezTo>
                    <a:pt x="75" y="367"/>
                    <a:pt x="0" y="286"/>
                    <a:pt x="0" y="188"/>
                  </a:cubicBezTo>
                  <a:cubicBezTo>
                    <a:pt x="0" y="89"/>
                    <a:pt x="75" y="8"/>
                    <a:pt x="172" y="0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07" y="43"/>
                    <a:pt x="89" y="57"/>
                    <a:pt x="89" y="7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86"/>
                    <a:pt x="107" y="201"/>
                    <a:pt x="130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37" y="300"/>
                    <a:pt x="126" y="291"/>
                    <a:pt x="126" y="279"/>
                  </a:cubicBezTo>
                  <a:cubicBezTo>
                    <a:pt x="126" y="250"/>
                    <a:pt x="126" y="250"/>
                    <a:pt x="126" y="250"/>
                  </a:cubicBezTo>
                  <a:cubicBezTo>
                    <a:pt x="89" y="250"/>
                    <a:pt x="89" y="250"/>
                    <a:pt x="89" y="250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89" y="315"/>
                    <a:pt x="107" y="329"/>
                    <a:pt x="129" y="329"/>
                  </a:cubicBezTo>
                  <a:lnTo>
                    <a:pt x="17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72"/>
            <p:cNvSpPr>
              <a:spLocks/>
            </p:cNvSpPr>
            <p:nvPr/>
          </p:nvSpPr>
          <p:spPr bwMode="auto">
            <a:xfrm>
              <a:off x="688975" y="1376363"/>
              <a:ext cx="33338" cy="71437"/>
            </a:xfrm>
            <a:custGeom>
              <a:avLst/>
              <a:gdLst>
                <a:gd name="T0" fmla="*/ 46 w 46"/>
                <a:gd name="T1" fmla="*/ 0 h 99"/>
                <a:gd name="T2" fmla="*/ 46 w 46"/>
                <a:gd name="T3" fmla="*/ 99 h 99"/>
                <a:gd name="T4" fmla="*/ 26 w 46"/>
                <a:gd name="T5" fmla="*/ 99 h 99"/>
                <a:gd name="T6" fmla="*/ 0 w 46"/>
                <a:gd name="T7" fmla="*/ 79 h 99"/>
                <a:gd name="T8" fmla="*/ 0 w 46"/>
                <a:gd name="T9" fmla="*/ 20 h 99"/>
                <a:gd name="T10" fmla="*/ 26 w 46"/>
                <a:gd name="T11" fmla="*/ 0 h 99"/>
                <a:gd name="T12" fmla="*/ 46 w 4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0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12" y="99"/>
                    <a:pt x="0" y="90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0" name="Freeform 246"/>
          <p:cNvSpPr>
            <a:spLocks/>
          </p:cNvSpPr>
          <p:nvPr/>
        </p:nvSpPr>
        <p:spPr bwMode="auto">
          <a:xfrm>
            <a:off x="1712436" y="4056996"/>
            <a:ext cx="485966" cy="476919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36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4406812" y="2288722"/>
            <a:ext cx="3263987" cy="3681653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rgbClr val="F1C84C"/>
          </a:solidFill>
          <a:ln w="3810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019463" y="4916948"/>
            <a:ext cx="1206500" cy="1483852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4438563" y="4432300"/>
            <a:ext cx="762000" cy="484648"/>
          </a:xfrm>
          <a:prstGeom prst="straightConnector1">
            <a:avLst/>
          </a:prstGeom>
          <a:ln>
            <a:solidFill>
              <a:srgbClr val="5EC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680200" y="5168900"/>
            <a:ext cx="457200" cy="123190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680200" y="5016500"/>
            <a:ext cx="990599" cy="152400"/>
          </a:xfrm>
          <a:prstGeom prst="straightConnector1">
            <a:avLst/>
          </a:prstGeom>
          <a:ln>
            <a:solidFill>
              <a:srgbClr val="5EC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378700" y="3606800"/>
            <a:ext cx="914400" cy="68580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366000" y="2453789"/>
            <a:ext cx="927100" cy="1165711"/>
          </a:xfrm>
          <a:prstGeom prst="straightConnector1">
            <a:avLst/>
          </a:prstGeom>
          <a:ln>
            <a:solidFill>
              <a:srgbClr val="5EC2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46"/>
          <p:cNvSpPr>
            <a:spLocks/>
          </p:cNvSpPr>
          <p:nvPr/>
        </p:nvSpPr>
        <p:spPr bwMode="auto">
          <a:xfrm>
            <a:off x="5302575" y="3378200"/>
            <a:ext cx="1472460" cy="1445048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880898" y="1692598"/>
            <a:ext cx="554596" cy="558474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19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49662" y="3536456"/>
            <a:ext cx="971624" cy="780057"/>
            <a:chOff x="6335714" y="2332037"/>
            <a:chExt cx="1006475" cy="808037"/>
          </a:xfrm>
          <a:solidFill>
            <a:schemeClr val="tx1"/>
          </a:solidFill>
        </p:grpSpPr>
        <p:sp>
          <p:nvSpPr>
            <p:cNvPr id="23" name="Freeform 192"/>
            <p:cNvSpPr>
              <a:spLocks noEditPoints="1"/>
            </p:cNvSpPr>
            <p:nvPr/>
          </p:nvSpPr>
          <p:spPr bwMode="auto">
            <a:xfrm>
              <a:off x="6792914" y="2332037"/>
              <a:ext cx="219075" cy="349250"/>
            </a:xfrm>
            <a:custGeom>
              <a:avLst/>
              <a:gdLst>
                <a:gd name="T0" fmla="*/ 88 w 176"/>
                <a:gd name="T1" fmla="*/ 0 h 280"/>
                <a:gd name="T2" fmla="*/ 0 w 176"/>
                <a:gd name="T3" fmla="*/ 88 h 280"/>
                <a:gd name="T4" fmla="*/ 48 w 176"/>
                <a:gd name="T5" fmla="*/ 166 h 280"/>
                <a:gd name="T6" fmla="*/ 89 w 176"/>
                <a:gd name="T7" fmla="*/ 280 h 280"/>
                <a:gd name="T8" fmla="*/ 117 w 176"/>
                <a:gd name="T9" fmla="*/ 203 h 280"/>
                <a:gd name="T10" fmla="*/ 131 w 176"/>
                <a:gd name="T11" fmla="*/ 165 h 280"/>
                <a:gd name="T12" fmla="*/ 176 w 176"/>
                <a:gd name="T13" fmla="*/ 88 h 280"/>
                <a:gd name="T14" fmla="*/ 88 w 176"/>
                <a:gd name="T15" fmla="*/ 0 h 280"/>
                <a:gd name="T16" fmla="*/ 88 w 176"/>
                <a:gd name="T17" fmla="*/ 153 h 280"/>
                <a:gd name="T18" fmla="*/ 23 w 176"/>
                <a:gd name="T19" fmla="*/ 88 h 280"/>
                <a:gd name="T20" fmla="*/ 88 w 176"/>
                <a:gd name="T21" fmla="*/ 23 h 280"/>
                <a:gd name="T22" fmla="*/ 153 w 176"/>
                <a:gd name="T23" fmla="*/ 88 h 280"/>
                <a:gd name="T24" fmla="*/ 88 w 176"/>
                <a:gd name="T25" fmla="*/ 15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280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22"/>
                    <a:pt x="20" y="152"/>
                    <a:pt x="48" y="166"/>
                  </a:cubicBezTo>
                  <a:cubicBezTo>
                    <a:pt x="62" y="204"/>
                    <a:pt x="75" y="242"/>
                    <a:pt x="89" y="280"/>
                  </a:cubicBezTo>
                  <a:cubicBezTo>
                    <a:pt x="117" y="203"/>
                    <a:pt x="117" y="203"/>
                    <a:pt x="117" y="203"/>
                  </a:cubicBezTo>
                  <a:cubicBezTo>
                    <a:pt x="131" y="165"/>
                    <a:pt x="131" y="165"/>
                    <a:pt x="131" y="165"/>
                  </a:cubicBezTo>
                  <a:cubicBezTo>
                    <a:pt x="158" y="150"/>
                    <a:pt x="176" y="121"/>
                    <a:pt x="176" y="88"/>
                  </a:cubicBezTo>
                  <a:cubicBezTo>
                    <a:pt x="176" y="39"/>
                    <a:pt x="136" y="0"/>
                    <a:pt x="88" y="0"/>
                  </a:cubicBezTo>
                  <a:close/>
                  <a:moveTo>
                    <a:pt x="88" y="153"/>
                  </a:moveTo>
                  <a:cubicBezTo>
                    <a:pt x="52" y="153"/>
                    <a:pt x="23" y="124"/>
                    <a:pt x="23" y="88"/>
                  </a:cubicBezTo>
                  <a:cubicBezTo>
                    <a:pt x="23" y="52"/>
                    <a:pt x="52" y="23"/>
                    <a:pt x="88" y="23"/>
                  </a:cubicBezTo>
                  <a:cubicBezTo>
                    <a:pt x="124" y="23"/>
                    <a:pt x="153" y="52"/>
                    <a:pt x="153" y="88"/>
                  </a:cubicBezTo>
                  <a:cubicBezTo>
                    <a:pt x="153" y="124"/>
                    <a:pt x="124" y="153"/>
                    <a:pt x="8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3"/>
            <p:cNvSpPr>
              <a:spLocks/>
            </p:cNvSpPr>
            <p:nvPr/>
          </p:nvSpPr>
          <p:spPr bwMode="auto">
            <a:xfrm>
              <a:off x="6848476" y="2435225"/>
              <a:ext cx="109538" cy="68262"/>
            </a:xfrm>
            <a:custGeom>
              <a:avLst/>
              <a:gdLst>
                <a:gd name="T0" fmla="*/ 88 w 88"/>
                <a:gd name="T1" fmla="*/ 43 h 55"/>
                <a:gd name="T2" fmla="*/ 88 w 88"/>
                <a:gd name="T3" fmla="*/ 43 h 55"/>
                <a:gd name="T4" fmla="*/ 88 w 88"/>
                <a:gd name="T5" fmla="*/ 42 h 55"/>
                <a:gd name="T6" fmla="*/ 79 w 88"/>
                <a:gd name="T7" fmla="*/ 15 h 55"/>
                <a:gd name="T8" fmla="*/ 54 w 88"/>
                <a:gd name="T9" fmla="*/ 0 h 55"/>
                <a:gd name="T10" fmla="*/ 51 w 88"/>
                <a:gd name="T11" fmla="*/ 5 h 55"/>
                <a:gd name="T12" fmla="*/ 54 w 88"/>
                <a:gd name="T13" fmla="*/ 6 h 55"/>
                <a:gd name="T14" fmla="*/ 47 w 88"/>
                <a:gd name="T15" fmla="*/ 29 h 55"/>
                <a:gd name="T16" fmla="*/ 46 w 88"/>
                <a:gd name="T17" fmla="*/ 13 h 55"/>
                <a:gd name="T18" fmla="*/ 44 w 88"/>
                <a:gd name="T19" fmla="*/ 13 h 55"/>
                <a:gd name="T20" fmla="*/ 43 w 88"/>
                <a:gd name="T21" fmla="*/ 13 h 55"/>
                <a:gd name="T22" fmla="*/ 41 w 88"/>
                <a:gd name="T23" fmla="*/ 30 h 55"/>
                <a:gd name="T24" fmla="*/ 34 w 88"/>
                <a:gd name="T25" fmla="*/ 6 h 55"/>
                <a:gd name="T26" fmla="*/ 37 w 88"/>
                <a:gd name="T27" fmla="*/ 5 h 55"/>
                <a:gd name="T28" fmla="*/ 34 w 88"/>
                <a:gd name="T29" fmla="*/ 0 h 55"/>
                <a:gd name="T30" fmla="*/ 10 w 88"/>
                <a:gd name="T31" fmla="*/ 15 h 55"/>
                <a:gd name="T32" fmla="*/ 0 w 88"/>
                <a:gd name="T33" fmla="*/ 42 h 55"/>
                <a:gd name="T34" fmla="*/ 0 w 88"/>
                <a:gd name="T35" fmla="*/ 43 h 55"/>
                <a:gd name="T36" fmla="*/ 1 w 88"/>
                <a:gd name="T37" fmla="*/ 43 h 55"/>
                <a:gd name="T38" fmla="*/ 17 w 88"/>
                <a:gd name="T39" fmla="*/ 50 h 55"/>
                <a:gd name="T40" fmla="*/ 18 w 88"/>
                <a:gd name="T41" fmla="*/ 50 h 55"/>
                <a:gd name="T42" fmla="*/ 32 w 88"/>
                <a:gd name="T43" fmla="*/ 55 h 55"/>
                <a:gd name="T44" fmla="*/ 56 w 88"/>
                <a:gd name="T45" fmla="*/ 55 h 55"/>
                <a:gd name="T46" fmla="*/ 70 w 88"/>
                <a:gd name="T47" fmla="*/ 50 h 55"/>
                <a:gd name="T48" fmla="*/ 71 w 88"/>
                <a:gd name="T49" fmla="*/ 50 h 55"/>
                <a:gd name="T50" fmla="*/ 71 w 88"/>
                <a:gd name="T51" fmla="*/ 50 h 55"/>
                <a:gd name="T52" fmla="*/ 88 w 88"/>
                <a:gd name="T53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55"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35"/>
                    <a:pt x="86" y="24"/>
                    <a:pt x="79" y="15"/>
                  </a:cubicBezTo>
                  <a:cubicBezTo>
                    <a:pt x="74" y="9"/>
                    <a:pt x="67" y="2"/>
                    <a:pt x="54" y="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5"/>
                    <a:pt x="36" y="5"/>
                    <a:pt x="37" y="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1" y="2"/>
                    <a:pt x="14" y="9"/>
                    <a:pt x="10" y="15"/>
                  </a:cubicBezTo>
                  <a:cubicBezTo>
                    <a:pt x="3" y="24"/>
                    <a:pt x="0" y="35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5" y="49"/>
                    <a:pt x="13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53"/>
                    <a:pt x="27" y="54"/>
                    <a:pt x="32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2" y="54"/>
                    <a:pt x="67" y="53"/>
                    <a:pt x="70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5" y="50"/>
                    <a:pt x="83" y="49"/>
                    <a:pt x="8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4"/>
            <p:cNvSpPr>
              <a:spLocks/>
            </p:cNvSpPr>
            <p:nvPr/>
          </p:nvSpPr>
          <p:spPr bwMode="auto">
            <a:xfrm>
              <a:off x="6897689" y="2439987"/>
              <a:ext cx="9525" cy="9525"/>
            </a:xfrm>
            <a:custGeom>
              <a:avLst/>
              <a:gdLst>
                <a:gd name="T0" fmla="*/ 0 w 8"/>
                <a:gd name="T1" fmla="*/ 3 h 8"/>
                <a:gd name="T2" fmla="*/ 4 w 8"/>
                <a:gd name="T3" fmla="*/ 8 h 8"/>
                <a:gd name="T4" fmla="*/ 8 w 8"/>
                <a:gd name="T5" fmla="*/ 3 h 8"/>
                <a:gd name="T6" fmla="*/ 4 w 8"/>
                <a:gd name="T7" fmla="*/ 0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cubicBezTo>
                    <a:pt x="0" y="4"/>
                    <a:pt x="3" y="8"/>
                    <a:pt x="4" y="8"/>
                  </a:cubicBezTo>
                  <a:cubicBezTo>
                    <a:pt x="6" y="8"/>
                    <a:pt x="8" y="4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5"/>
            <p:cNvSpPr>
              <a:spLocks noEditPoints="1"/>
            </p:cNvSpPr>
            <p:nvPr/>
          </p:nvSpPr>
          <p:spPr bwMode="auto">
            <a:xfrm>
              <a:off x="6875464" y="2376487"/>
              <a:ext cx="53975" cy="61912"/>
            </a:xfrm>
            <a:custGeom>
              <a:avLst/>
              <a:gdLst>
                <a:gd name="T0" fmla="*/ 1 w 43"/>
                <a:gd name="T1" fmla="*/ 28 h 50"/>
                <a:gd name="T2" fmla="*/ 3 w 43"/>
                <a:gd name="T3" fmla="*/ 31 h 50"/>
                <a:gd name="T4" fmla="*/ 22 w 43"/>
                <a:gd name="T5" fmla="*/ 50 h 50"/>
                <a:gd name="T6" fmla="*/ 40 w 43"/>
                <a:gd name="T7" fmla="*/ 31 h 50"/>
                <a:gd name="T8" fmla="*/ 42 w 43"/>
                <a:gd name="T9" fmla="*/ 28 h 50"/>
                <a:gd name="T10" fmla="*/ 42 w 43"/>
                <a:gd name="T11" fmla="*/ 25 h 50"/>
                <a:gd name="T12" fmla="*/ 42 w 43"/>
                <a:gd name="T13" fmla="*/ 24 h 50"/>
                <a:gd name="T14" fmla="*/ 42 w 43"/>
                <a:gd name="T15" fmla="*/ 22 h 50"/>
                <a:gd name="T16" fmla="*/ 22 w 43"/>
                <a:gd name="T17" fmla="*/ 0 h 50"/>
                <a:gd name="T18" fmla="*/ 1 w 43"/>
                <a:gd name="T19" fmla="*/ 21 h 50"/>
                <a:gd name="T20" fmla="*/ 1 w 43"/>
                <a:gd name="T21" fmla="*/ 23 h 50"/>
                <a:gd name="T22" fmla="*/ 1 w 43"/>
                <a:gd name="T23" fmla="*/ 25 h 50"/>
                <a:gd name="T24" fmla="*/ 1 w 43"/>
                <a:gd name="T25" fmla="*/ 28 h 50"/>
                <a:gd name="T26" fmla="*/ 3 w 43"/>
                <a:gd name="T27" fmla="*/ 23 h 50"/>
                <a:gd name="T28" fmla="*/ 18 w 43"/>
                <a:gd name="T29" fmla="*/ 21 h 50"/>
                <a:gd name="T30" fmla="*/ 27 w 43"/>
                <a:gd name="T31" fmla="*/ 17 h 50"/>
                <a:gd name="T32" fmla="*/ 34 w 43"/>
                <a:gd name="T33" fmla="*/ 21 h 50"/>
                <a:gd name="T34" fmla="*/ 39 w 43"/>
                <a:gd name="T35" fmla="*/ 23 h 50"/>
                <a:gd name="T36" fmla="*/ 39 w 43"/>
                <a:gd name="T37" fmla="*/ 27 h 50"/>
                <a:gd name="T38" fmla="*/ 39 w 43"/>
                <a:gd name="T39" fmla="*/ 28 h 50"/>
                <a:gd name="T40" fmla="*/ 39 w 43"/>
                <a:gd name="T41" fmla="*/ 29 h 50"/>
                <a:gd name="T42" fmla="*/ 39 w 43"/>
                <a:gd name="T43" fmla="*/ 32 h 50"/>
                <a:gd name="T44" fmla="*/ 22 w 43"/>
                <a:gd name="T45" fmla="*/ 48 h 50"/>
                <a:gd name="T46" fmla="*/ 5 w 43"/>
                <a:gd name="T47" fmla="*/ 33 h 50"/>
                <a:gd name="T48" fmla="*/ 3 w 43"/>
                <a:gd name="T4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0">
                  <a:moveTo>
                    <a:pt x="1" y="28"/>
                  </a:moveTo>
                  <a:cubicBezTo>
                    <a:pt x="1" y="30"/>
                    <a:pt x="2" y="31"/>
                    <a:pt x="3" y="31"/>
                  </a:cubicBezTo>
                  <a:cubicBezTo>
                    <a:pt x="6" y="42"/>
                    <a:pt x="14" y="50"/>
                    <a:pt x="22" y="50"/>
                  </a:cubicBezTo>
                  <a:cubicBezTo>
                    <a:pt x="30" y="50"/>
                    <a:pt x="37" y="42"/>
                    <a:pt x="40" y="31"/>
                  </a:cubicBezTo>
                  <a:cubicBezTo>
                    <a:pt x="41" y="31"/>
                    <a:pt x="42" y="30"/>
                    <a:pt x="42" y="28"/>
                  </a:cubicBezTo>
                  <a:cubicBezTo>
                    <a:pt x="43" y="27"/>
                    <a:pt x="42" y="26"/>
                    <a:pt x="42" y="25"/>
                  </a:cubicBezTo>
                  <a:cubicBezTo>
                    <a:pt x="42" y="25"/>
                    <a:pt x="42" y="24"/>
                    <a:pt x="42" y="24"/>
                  </a:cubicBezTo>
                  <a:cubicBezTo>
                    <a:pt x="42" y="23"/>
                    <a:pt x="42" y="23"/>
                    <a:pt x="42" y="22"/>
                  </a:cubicBezTo>
                  <a:cubicBezTo>
                    <a:pt x="43" y="13"/>
                    <a:pt x="38" y="0"/>
                    <a:pt x="22" y="0"/>
                  </a:cubicBezTo>
                  <a:cubicBezTo>
                    <a:pt x="7" y="0"/>
                    <a:pt x="0" y="10"/>
                    <a:pt x="1" y="21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7"/>
                    <a:pt x="1" y="28"/>
                  </a:cubicBezTo>
                  <a:close/>
                  <a:moveTo>
                    <a:pt x="3" y="23"/>
                  </a:moveTo>
                  <a:cubicBezTo>
                    <a:pt x="6" y="24"/>
                    <a:pt x="14" y="23"/>
                    <a:pt x="18" y="21"/>
                  </a:cubicBezTo>
                  <a:cubicBezTo>
                    <a:pt x="22" y="18"/>
                    <a:pt x="27" y="17"/>
                    <a:pt x="27" y="17"/>
                  </a:cubicBezTo>
                  <a:cubicBezTo>
                    <a:pt x="27" y="17"/>
                    <a:pt x="28" y="18"/>
                    <a:pt x="34" y="21"/>
                  </a:cubicBezTo>
                  <a:cubicBezTo>
                    <a:pt x="36" y="22"/>
                    <a:pt x="38" y="22"/>
                    <a:pt x="39" y="23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39" y="27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ubicBezTo>
                    <a:pt x="39" y="30"/>
                    <a:pt x="39" y="31"/>
                    <a:pt x="39" y="32"/>
                  </a:cubicBezTo>
                  <a:cubicBezTo>
                    <a:pt x="35" y="42"/>
                    <a:pt x="29" y="48"/>
                    <a:pt x="22" y="48"/>
                  </a:cubicBezTo>
                  <a:cubicBezTo>
                    <a:pt x="15" y="48"/>
                    <a:pt x="9" y="42"/>
                    <a:pt x="5" y="33"/>
                  </a:cubicBezTo>
                  <a:cubicBezTo>
                    <a:pt x="5" y="31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6"/>
            <p:cNvSpPr>
              <a:spLocks noEditPoints="1"/>
            </p:cNvSpPr>
            <p:nvPr/>
          </p:nvSpPr>
          <p:spPr bwMode="auto">
            <a:xfrm>
              <a:off x="6335714" y="2757487"/>
              <a:ext cx="347663" cy="219075"/>
            </a:xfrm>
            <a:custGeom>
              <a:avLst/>
              <a:gdLst>
                <a:gd name="T0" fmla="*/ 0 w 280"/>
                <a:gd name="T1" fmla="*/ 88 h 176"/>
                <a:gd name="T2" fmla="*/ 88 w 280"/>
                <a:gd name="T3" fmla="*/ 176 h 176"/>
                <a:gd name="T4" fmla="*/ 166 w 280"/>
                <a:gd name="T5" fmla="*/ 128 h 176"/>
                <a:gd name="T6" fmla="*/ 280 w 280"/>
                <a:gd name="T7" fmla="*/ 87 h 176"/>
                <a:gd name="T8" fmla="*/ 202 w 280"/>
                <a:gd name="T9" fmla="*/ 59 h 176"/>
                <a:gd name="T10" fmla="*/ 164 w 280"/>
                <a:gd name="T11" fmla="*/ 45 h 176"/>
                <a:gd name="T12" fmla="*/ 88 w 280"/>
                <a:gd name="T13" fmla="*/ 0 h 176"/>
                <a:gd name="T14" fmla="*/ 0 w 280"/>
                <a:gd name="T15" fmla="*/ 88 h 176"/>
                <a:gd name="T16" fmla="*/ 153 w 280"/>
                <a:gd name="T17" fmla="*/ 88 h 176"/>
                <a:gd name="T18" fmla="*/ 88 w 280"/>
                <a:gd name="T19" fmla="*/ 153 h 176"/>
                <a:gd name="T20" fmla="*/ 22 w 280"/>
                <a:gd name="T21" fmla="*/ 88 h 176"/>
                <a:gd name="T22" fmla="*/ 88 w 280"/>
                <a:gd name="T23" fmla="*/ 23 h 176"/>
                <a:gd name="T24" fmla="*/ 153 w 280"/>
                <a:gd name="T25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76">
                  <a:moveTo>
                    <a:pt x="0" y="88"/>
                  </a:moveTo>
                  <a:cubicBezTo>
                    <a:pt x="0" y="137"/>
                    <a:pt x="39" y="176"/>
                    <a:pt x="88" y="176"/>
                  </a:cubicBezTo>
                  <a:cubicBezTo>
                    <a:pt x="122" y="176"/>
                    <a:pt x="152" y="156"/>
                    <a:pt x="166" y="128"/>
                  </a:cubicBezTo>
                  <a:cubicBezTo>
                    <a:pt x="204" y="114"/>
                    <a:pt x="242" y="101"/>
                    <a:pt x="280" y="87"/>
                  </a:cubicBezTo>
                  <a:cubicBezTo>
                    <a:pt x="202" y="59"/>
                    <a:pt x="202" y="59"/>
                    <a:pt x="202" y="5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49" y="19"/>
                    <a:pt x="121" y="0"/>
                    <a:pt x="88" y="0"/>
                  </a:cubicBezTo>
                  <a:cubicBezTo>
                    <a:pt x="39" y="0"/>
                    <a:pt x="0" y="40"/>
                    <a:pt x="0" y="88"/>
                  </a:cubicBezTo>
                  <a:close/>
                  <a:moveTo>
                    <a:pt x="153" y="88"/>
                  </a:moveTo>
                  <a:cubicBezTo>
                    <a:pt x="153" y="124"/>
                    <a:pt x="124" y="153"/>
                    <a:pt x="88" y="153"/>
                  </a:cubicBezTo>
                  <a:cubicBezTo>
                    <a:pt x="52" y="153"/>
                    <a:pt x="22" y="124"/>
                    <a:pt x="22" y="88"/>
                  </a:cubicBezTo>
                  <a:cubicBezTo>
                    <a:pt x="22" y="52"/>
                    <a:pt x="52" y="23"/>
                    <a:pt x="88" y="23"/>
                  </a:cubicBezTo>
                  <a:cubicBezTo>
                    <a:pt x="124" y="23"/>
                    <a:pt x="153" y="52"/>
                    <a:pt x="15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7"/>
            <p:cNvSpPr>
              <a:spLocks noEditPoints="1"/>
            </p:cNvSpPr>
            <p:nvPr/>
          </p:nvSpPr>
          <p:spPr bwMode="auto">
            <a:xfrm>
              <a:off x="6389689" y="2862262"/>
              <a:ext cx="109538" cy="68262"/>
            </a:xfrm>
            <a:custGeom>
              <a:avLst/>
              <a:gdLst>
                <a:gd name="T0" fmla="*/ 79 w 88"/>
                <a:gd name="T1" fmla="*/ 16 h 55"/>
                <a:gd name="T2" fmla="*/ 54 w 88"/>
                <a:gd name="T3" fmla="*/ 0 h 55"/>
                <a:gd name="T4" fmla="*/ 51 w 88"/>
                <a:gd name="T5" fmla="*/ 5 h 55"/>
                <a:gd name="T6" fmla="*/ 51 w 88"/>
                <a:gd name="T7" fmla="*/ 5 h 55"/>
                <a:gd name="T8" fmla="*/ 50 w 88"/>
                <a:gd name="T9" fmla="*/ 7 h 55"/>
                <a:gd name="T10" fmla="*/ 46 w 88"/>
                <a:gd name="T11" fmla="*/ 5 h 55"/>
                <a:gd name="T12" fmla="*/ 43 w 88"/>
                <a:gd name="T13" fmla="*/ 5 h 55"/>
                <a:gd name="T14" fmla="*/ 39 w 88"/>
                <a:gd name="T15" fmla="*/ 7 h 55"/>
                <a:gd name="T16" fmla="*/ 37 w 88"/>
                <a:gd name="T17" fmla="*/ 5 h 55"/>
                <a:gd name="T18" fmla="*/ 37 w 88"/>
                <a:gd name="T19" fmla="*/ 5 h 55"/>
                <a:gd name="T20" fmla="*/ 34 w 88"/>
                <a:gd name="T21" fmla="*/ 1 h 55"/>
                <a:gd name="T22" fmla="*/ 10 w 88"/>
                <a:gd name="T23" fmla="*/ 16 h 55"/>
                <a:gd name="T24" fmla="*/ 0 w 88"/>
                <a:gd name="T25" fmla="*/ 42 h 55"/>
                <a:gd name="T26" fmla="*/ 0 w 88"/>
                <a:gd name="T27" fmla="*/ 43 h 55"/>
                <a:gd name="T28" fmla="*/ 1 w 88"/>
                <a:gd name="T29" fmla="*/ 44 h 55"/>
                <a:gd name="T30" fmla="*/ 17 w 88"/>
                <a:gd name="T31" fmla="*/ 51 h 55"/>
                <a:gd name="T32" fmla="*/ 18 w 88"/>
                <a:gd name="T33" fmla="*/ 51 h 55"/>
                <a:gd name="T34" fmla="*/ 32 w 88"/>
                <a:gd name="T35" fmla="*/ 55 h 55"/>
                <a:gd name="T36" fmla="*/ 56 w 88"/>
                <a:gd name="T37" fmla="*/ 55 h 55"/>
                <a:gd name="T38" fmla="*/ 70 w 88"/>
                <a:gd name="T39" fmla="*/ 51 h 55"/>
                <a:gd name="T40" fmla="*/ 71 w 88"/>
                <a:gd name="T41" fmla="*/ 51 h 55"/>
                <a:gd name="T42" fmla="*/ 71 w 88"/>
                <a:gd name="T43" fmla="*/ 51 h 55"/>
                <a:gd name="T44" fmla="*/ 87 w 88"/>
                <a:gd name="T45" fmla="*/ 44 h 55"/>
                <a:gd name="T46" fmla="*/ 88 w 88"/>
                <a:gd name="T47" fmla="*/ 43 h 55"/>
                <a:gd name="T48" fmla="*/ 88 w 88"/>
                <a:gd name="T49" fmla="*/ 42 h 55"/>
                <a:gd name="T50" fmla="*/ 79 w 88"/>
                <a:gd name="T51" fmla="*/ 16 h 55"/>
                <a:gd name="T52" fmla="*/ 43 w 88"/>
                <a:gd name="T53" fmla="*/ 5 h 55"/>
                <a:gd name="T54" fmla="*/ 43 w 88"/>
                <a:gd name="T55" fmla="*/ 5 h 55"/>
                <a:gd name="T56" fmla="*/ 43 w 88"/>
                <a:gd name="T57" fmla="*/ 5 h 55"/>
                <a:gd name="T58" fmla="*/ 71 w 88"/>
                <a:gd name="T59" fmla="*/ 46 h 55"/>
                <a:gd name="T60" fmla="*/ 70 w 88"/>
                <a:gd name="T61" fmla="*/ 46 h 55"/>
                <a:gd name="T62" fmla="*/ 69 w 88"/>
                <a:gd name="T63" fmla="*/ 46 h 55"/>
                <a:gd name="T64" fmla="*/ 68 w 88"/>
                <a:gd name="T65" fmla="*/ 47 h 55"/>
                <a:gd name="T66" fmla="*/ 44 w 88"/>
                <a:gd name="T67" fmla="*/ 51 h 55"/>
                <a:gd name="T68" fmla="*/ 44 w 88"/>
                <a:gd name="T69" fmla="*/ 51 h 55"/>
                <a:gd name="T70" fmla="*/ 48 w 88"/>
                <a:gd name="T71" fmla="*/ 48 h 55"/>
                <a:gd name="T72" fmla="*/ 46 w 88"/>
                <a:gd name="T73" fmla="*/ 13 h 55"/>
                <a:gd name="T74" fmla="*/ 44 w 88"/>
                <a:gd name="T75" fmla="*/ 13 h 55"/>
                <a:gd name="T76" fmla="*/ 43 w 88"/>
                <a:gd name="T77" fmla="*/ 13 h 55"/>
                <a:gd name="T78" fmla="*/ 40 w 88"/>
                <a:gd name="T79" fmla="*/ 48 h 55"/>
                <a:gd name="T80" fmla="*/ 44 w 88"/>
                <a:gd name="T81" fmla="*/ 51 h 55"/>
                <a:gd name="T82" fmla="*/ 44 w 88"/>
                <a:gd name="T83" fmla="*/ 51 h 55"/>
                <a:gd name="T84" fmla="*/ 20 w 88"/>
                <a:gd name="T85" fmla="*/ 47 h 55"/>
                <a:gd name="T86" fmla="*/ 20 w 88"/>
                <a:gd name="T87" fmla="*/ 46 h 55"/>
                <a:gd name="T88" fmla="*/ 18 w 88"/>
                <a:gd name="T89" fmla="*/ 46 h 55"/>
                <a:gd name="T90" fmla="*/ 17 w 88"/>
                <a:gd name="T91" fmla="*/ 46 h 55"/>
                <a:gd name="T92" fmla="*/ 5 w 88"/>
                <a:gd name="T93" fmla="*/ 41 h 55"/>
                <a:gd name="T94" fmla="*/ 34 w 88"/>
                <a:gd name="T95" fmla="*/ 6 h 55"/>
                <a:gd name="T96" fmla="*/ 37 w 88"/>
                <a:gd name="T97" fmla="*/ 15 h 55"/>
                <a:gd name="T98" fmla="*/ 40 w 88"/>
                <a:gd name="T99" fmla="*/ 9 h 55"/>
                <a:gd name="T100" fmla="*/ 44 w 88"/>
                <a:gd name="T101" fmla="*/ 13 h 55"/>
                <a:gd name="T102" fmla="*/ 48 w 88"/>
                <a:gd name="T103" fmla="*/ 9 h 55"/>
                <a:gd name="T104" fmla="*/ 51 w 88"/>
                <a:gd name="T105" fmla="*/ 15 h 55"/>
                <a:gd name="T106" fmla="*/ 54 w 88"/>
                <a:gd name="T107" fmla="*/ 6 h 55"/>
                <a:gd name="T108" fmla="*/ 83 w 88"/>
                <a:gd name="T109" fmla="*/ 41 h 55"/>
                <a:gd name="T110" fmla="*/ 71 w 88"/>
                <a:gd name="T111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" h="55">
                  <a:moveTo>
                    <a:pt x="79" y="16"/>
                  </a:moveTo>
                  <a:cubicBezTo>
                    <a:pt x="74" y="10"/>
                    <a:pt x="67" y="3"/>
                    <a:pt x="54" y="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1" y="3"/>
                    <a:pt x="14" y="10"/>
                    <a:pt x="10" y="16"/>
                  </a:cubicBezTo>
                  <a:cubicBezTo>
                    <a:pt x="3" y="25"/>
                    <a:pt x="0" y="35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" y="50"/>
                    <a:pt x="13" y="51"/>
                    <a:pt x="17" y="51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1" y="53"/>
                    <a:pt x="27" y="54"/>
                    <a:pt x="32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2" y="54"/>
                    <a:pt x="67" y="53"/>
                    <a:pt x="70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5" y="51"/>
                    <a:pt x="83" y="50"/>
                    <a:pt x="87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35"/>
                    <a:pt x="85" y="25"/>
                    <a:pt x="79" y="16"/>
                  </a:cubicBezTo>
                  <a:close/>
                  <a:moveTo>
                    <a:pt x="43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lose/>
                  <a:moveTo>
                    <a:pt x="71" y="46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5" y="50"/>
                    <a:pt x="5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5" y="51"/>
                    <a:pt x="23" y="50"/>
                    <a:pt x="20" y="47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4" y="46"/>
                    <a:pt x="8" y="46"/>
                    <a:pt x="5" y="41"/>
                  </a:cubicBezTo>
                  <a:cubicBezTo>
                    <a:pt x="5" y="32"/>
                    <a:pt x="12" y="11"/>
                    <a:pt x="34" y="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3" y="13"/>
                    <a:pt x="44" y="13"/>
                  </a:cubicBezTo>
                  <a:cubicBezTo>
                    <a:pt x="45" y="13"/>
                    <a:pt x="47" y="11"/>
                    <a:pt x="48" y="9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6" y="12"/>
                    <a:pt x="83" y="33"/>
                    <a:pt x="83" y="41"/>
                  </a:cubicBezTo>
                  <a:cubicBezTo>
                    <a:pt x="80" y="46"/>
                    <a:pt x="74" y="46"/>
                    <a:pt x="7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8"/>
            <p:cNvSpPr>
              <a:spLocks noEditPoints="1"/>
            </p:cNvSpPr>
            <p:nvPr/>
          </p:nvSpPr>
          <p:spPr bwMode="auto">
            <a:xfrm>
              <a:off x="6416676" y="2803525"/>
              <a:ext cx="53975" cy="61912"/>
            </a:xfrm>
            <a:custGeom>
              <a:avLst/>
              <a:gdLst>
                <a:gd name="T0" fmla="*/ 1 w 43"/>
                <a:gd name="T1" fmla="*/ 29 h 50"/>
                <a:gd name="T2" fmla="*/ 3 w 43"/>
                <a:gd name="T3" fmla="*/ 32 h 50"/>
                <a:gd name="T4" fmla="*/ 22 w 43"/>
                <a:gd name="T5" fmla="*/ 50 h 50"/>
                <a:gd name="T6" fmla="*/ 40 w 43"/>
                <a:gd name="T7" fmla="*/ 32 h 50"/>
                <a:gd name="T8" fmla="*/ 42 w 43"/>
                <a:gd name="T9" fmla="*/ 29 h 50"/>
                <a:gd name="T10" fmla="*/ 42 w 43"/>
                <a:gd name="T11" fmla="*/ 25 h 50"/>
                <a:gd name="T12" fmla="*/ 42 w 43"/>
                <a:gd name="T13" fmla="*/ 24 h 50"/>
                <a:gd name="T14" fmla="*/ 42 w 43"/>
                <a:gd name="T15" fmla="*/ 23 h 50"/>
                <a:gd name="T16" fmla="*/ 22 w 43"/>
                <a:gd name="T17" fmla="*/ 0 h 50"/>
                <a:gd name="T18" fmla="*/ 1 w 43"/>
                <a:gd name="T19" fmla="*/ 22 h 50"/>
                <a:gd name="T20" fmla="*/ 1 w 43"/>
                <a:gd name="T21" fmla="*/ 24 h 50"/>
                <a:gd name="T22" fmla="*/ 1 w 43"/>
                <a:gd name="T23" fmla="*/ 25 h 50"/>
                <a:gd name="T24" fmla="*/ 1 w 43"/>
                <a:gd name="T25" fmla="*/ 29 h 50"/>
                <a:gd name="T26" fmla="*/ 3 w 43"/>
                <a:gd name="T27" fmla="*/ 23 h 50"/>
                <a:gd name="T28" fmla="*/ 18 w 43"/>
                <a:gd name="T29" fmla="*/ 21 h 50"/>
                <a:gd name="T30" fmla="*/ 27 w 43"/>
                <a:gd name="T31" fmla="*/ 17 h 50"/>
                <a:gd name="T32" fmla="*/ 34 w 43"/>
                <a:gd name="T33" fmla="*/ 21 h 50"/>
                <a:gd name="T34" fmla="*/ 39 w 43"/>
                <a:gd name="T35" fmla="*/ 23 h 50"/>
                <a:gd name="T36" fmla="*/ 39 w 43"/>
                <a:gd name="T37" fmla="*/ 27 h 50"/>
                <a:gd name="T38" fmla="*/ 39 w 43"/>
                <a:gd name="T39" fmla="*/ 28 h 50"/>
                <a:gd name="T40" fmla="*/ 39 w 43"/>
                <a:gd name="T41" fmla="*/ 29 h 50"/>
                <a:gd name="T42" fmla="*/ 39 w 43"/>
                <a:gd name="T43" fmla="*/ 32 h 50"/>
                <a:gd name="T44" fmla="*/ 22 w 43"/>
                <a:gd name="T45" fmla="*/ 48 h 50"/>
                <a:gd name="T46" fmla="*/ 5 w 43"/>
                <a:gd name="T47" fmla="*/ 34 h 50"/>
                <a:gd name="T48" fmla="*/ 3 w 43"/>
                <a:gd name="T4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0">
                  <a:moveTo>
                    <a:pt x="1" y="29"/>
                  </a:moveTo>
                  <a:cubicBezTo>
                    <a:pt x="1" y="30"/>
                    <a:pt x="2" y="32"/>
                    <a:pt x="3" y="32"/>
                  </a:cubicBezTo>
                  <a:cubicBezTo>
                    <a:pt x="6" y="42"/>
                    <a:pt x="14" y="50"/>
                    <a:pt x="22" y="50"/>
                  </a:cubicBezTo>
                  <a:cubicBezTo>
                    <a:pt x="30" y="50"/>
                    <a:pt x="37" y="43"/>
                    <a:pt x="40" y="32"/>
                  </a:cubicBezTo>
                  <a:cubicBezTo>
                    <a:pt x="41" y="31"/>
                    <a:pt x="42" y="30"/>
                    <a:pt x="42" y="29"/>
                  </a:cubicBezTo>
                  <a:cubicBezTo>
                    <a:pt x="43" y="27"/>
                    <a:pt x="42" y="26"/>
                    <a:pt x="42" y="25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2" y="23"/>
                    <a:pt x="42" y="23"/>
                  </a:cubicBezTo>
                  <a:cubicBezTo>
                    <a:pt x="43" y="13"/>
                    <a:pt x="38" y="0"/>
                    <a:pt x="22" y="0"/>
                  </a:cubicBezTo>
                  <a:cubicBezTo>
                    <a:pt x="7" y="0"/>
                    <a:pt x="0" y="10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7"/>
                    <a:pt x="1" y="29"/>
                  </a:cubicBezTo>
                  <a:close/>
                  <a:moveTo>
                    <a:pt x="3" y="23"/>
                  </a:moveTo>
                  <a:cubicBezTo>
                    <a:pt x="6" y="24"/>
                    <a:pt x="14" y="24"/>
                    <a:pt x="18" y="21"/>
                  </a:cubicBezTo>
                  <a:cubicBezTo>
                    <a:pt x="22" y="19"/>
                    <a:pt x="27" y="17"/>
                    <a:pt x="27" y="17"/>
                  </a:cubicBezTo>
                  <a:cubicBezTo>
                    <a:pt x="27" y="17"/>
                    <a:pt x="28" y="19"/>
                    <a:pt x="34" y="21"/>
                  </a:cubicBezTo>
                  <a:cubicBezTo>
                    <a:pt x="36" y="22"/>
                    <a:pt x="38" y="23"/>
                    <a:pt x="39" y="23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1"/>
                    <a:pt x="39" y="32"/>
                  </a:cubicBezTo>
                  <a:cubicBezTo>
                    <a:pt x="35" y="42"/>
                    <a:pt x="29" y="48"/>
                    <a:pt x="22" y="48"/>
                  </a:cubicBezTo>
                  <a:cubicBezTo>
                    <a:pt x="15" y="48"/>
                    <a:pt x="9" y="42"/>
                    <a:pt x="5" y="34"/>
                  </a:cubicBezTo>
                  <a:cubicBezTo>
                    <a:pt x="5" y="31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99"/>
            <p:cNvSpPr>
              <a:spLocks noEditPoints="1"/>
            </p:cNvSpPr>
            <p:nvPr/>
          </p:nvSpPr>
          <p:spPr bwMode="auto">
            <a:xfrm>
              <a:off x="6994526" y="2922587"/>
              <a:ext cx="347663" cy="217487"/>
            </a:xfrm>
            <a:custGeom>
              <a:avLst/>
              <a:gdLst>
                <a:gd name="T0" fmla="*/ 280 w 280"/>
                <a:gd name="T1" fmla="*/ 87 h 175"/>
                <a:gd name="T2" fmla="*/ 192 w 280"/>
                <a:gd name="T3" fmla="*/ 0 h 175"/>
                <a:gd name="T4" fmla="*/ 114 w 280"/>
                <a:gd name="T5" fmla="*/ 48 h 175"/>
                <a:gd name="T6" fmla="*/ 0 w 280"/>
                <a:gd name="T7" fmla="*/ 89 h 175"/>
                <a:gd name="T8" fmla="*/ 78 w 280"/>
                <a:gd name="T9" fmla="*/ 116 h 175"/>
                <a:gd name="T10" fmla="*/ 116 w 280"/>
                <a:gd name="T11" fmla="*/ 130 h 175"/>
                <a:gd name="T12" fmla="*/ 192 w 280"/>
                <a:gd name="T13" fmla="*/ 175 h 175"/>
                <a:gd name="T14" fmla="*/ 280 w 280"/>
                <a:gd name="T15" fmla="*/ 87 h 175"/>
                <a:gd name="T16" fmla="*/ 127 w 280"/>
                <a:gd name="T17" fmla="*/ 87 h 175"/>
                <a:gd name="T18" fmla="*/ 192 w 280"/>
                <a:gd name="T19" fmla="*/ 22 h 175"/>
                <a:gd name="T20" fmla="*/ 258 w 280"/>
                <a:gd name="T21" fmla="*/ 87 h 175"/>
                <a:gd name="T22" fmla="*/ 192 w 280"/>
                <a:gd name="T23" fmla="*/ 153 h 175"/>
                <a:gd name="T24" fmla="*/ 127 w 280"/>
                <a:gd name="T25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75">
                  <a:moveTo>
                    <a:pt x="280" y="87"/>
                  </a:moveTo>
                  <a:cubicBezTo>
                    <a:pt x="280" y="39"/>
                    <a:pt x="241" y="0"/>
                    <a:pt x="192" y="0"/>
                  </a:cubicBezTo>
                  <a:cubicBezTo>
                    <a:pt x="158" y="0"/>
                    <a:pt x="128" y="19"/>
                    <a:pt x="114" y="48"/>
                  </a:cubicBezTo>
                  <a:cubicBezTo>
                    <a:pt x="76" y="61"/>
                    <a:pt x="38" y="75"/>
                    <a:pt x="0" y="89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31" y="157"/>
                    <a:pt x="159" y="175"/>
                    <a:pt x="192" y="175"/>
                  </a:cubicBezTo>
                  <a:cubicBezTo>
                    <a:pt x="241" y="175"/>
                    <a:pt x="280" y="136"/>
                    <a:pt x="280" y="87"/>
                  </a:cubicBezTo>
                  <a:close/>
                  <a:moveTo>
                    <a:pt x="127" y="87"/>
                  </a:moveTo>
                  <a:cubicBezTo>
                    <a:pt x="127" y="51"/>
                    <a:pt x="156" y="22"/>
                    <a:pt x="192" y="22"/>
                  </a:cubicBezTo>
                  <a:cubicBezTo>
                    <a:pt x="228" y="22"/>
                    <a:pt x="258" y="51"/>
                    <a:pt x="258" y="87"/>
                  </a:cubicBezTo>
                  <a:cubicBezTo>
                    <a:pt x="258" y="124"/>
                    <a:pt x="228" y="153"/>
                    <a:pt x="192" y="153"/>
                  </a:cubicBezTo>
                  <a:cubicBezTo>
                    <a:pt x="156" y="153"/>
                    <a:pt x="127" y="124"/>
                    <a:pt x="12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>
              <a:off x="7226301" y="30305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>
              <a:off x="7226301" y="30305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02"/>
            <p:cNvSpPr>
              <a:spLocks noEditPoints="1"/>
            </p:cNvSpPr>
            <p:nvPr/>
          </p:nvSpPr>
          <p:spPr bwMode="auto">
            <a:xfrm>
              <a:off x="7181851" y="3025775"/>
              <a:ext cx="107950" cy="66675"/>
            </a:xfrm>
            <a:custGeom>
              <a:avLst/>
              <a:gdLst>
                <a:gd name="T0" fmla="*/ 78 w 87"/>
                <a:gd name="T1" fmla="*/ 14 h 54"/>
                <a:gd name="T2" fmla="*/ 57 w 87"/>
                <a:gd name="T3" fmla="*/ 0 h 54"/>
                <a:gd name="T4" fmla="*/ 53 w 87"/>
                <a:gd name="T5" fmla="*/ 4 h 54"/>
                <a:gd name="T6" fmla="*/ 58 w 87"/>
                <a:gd name="T7" fmla="*/ 7 h 54"/>
                <a:gd name="T8" fmla="*/ 58 w 87"/>
                <a:gd name="T9" fmla="*/ 18 h 54"/>
                <a:gd name="T10" fmla="*/ 30 w 87"/>
                <a:gd name="T11" fmla="*/ 18 h 54"/>
                <a:gd name="T12" fmla="*/ 30 w 87"/>
                <a:gd name="T13" fmla="*/ 7 h 54"/>
                <a:gd name="T14" fmla="*/ 35 w 87"/>
                <a:gd name="T15" fmla="*/ 4 h 54"/>
                <a:gd name="T16" fmla="*/ 32 w 87"/>
                <a:gd name="T17" fmla="*/ 0 h 54"/>
                <a:gd name="T18" fmla="*/ 9 w 87"/>
                <a:gd name="T19" fmla="*/ 14 h 54"/>
                <a:gd name="T20" fmla="*/ 0 w 87"/>
                <a:gd name="T21" fmla="*/ 41 h 54"/>
                <a:gd name="T22" fmla="*/ 0 w 87"/>
                <a:gd name="T23" fmla="*/ 41 h 54"/>
                <a:gd name="T24" fmla="*/ 0 w 87"/>
                <a:gd name="T25" fmla="*/ 42 h 54"/>
                <a:gd name="T26" fmla="*/ 16 w 87"/>
                <a:gd name="T27" fmla="*/ 49 h 54"/>
                <a:gd name="T28" fmla="*/ 17 w 87"/>
                <a:gd name="T29" fmla="*/ 49 h 54"/>
                <a:gd name="T30" fmla="*/ 43 w 87"/>
                <a:gd name="T31" fmla="*/ 54 h 54"/>
                <a:gd name="T32" fmla="*/ 43 w 87"/>
                <a:gd name="T33" fmla="*/ 54 h 54"/>
                <a:gd name="T34" fmla="*/ 44 w 87"/>
                <a:gd name="T35" fmla="*/ 54 h 54"/>
                <a:gd name="T36" fmla="*/ 70 w 87"/>
                <a:gd name="T37" fmla="*/ 49 h 54"/>
                <a:gd name="T38" fmla="*/ 71 w 87"/>
                <a:gd name="T39" fmla="*/ 49 h 54"/>
                <a:gd name="T40" fmla="*/ 71 w 87"/>
                <a:gd name="T41" fmla="*/ 49 h 54"/>
                <a:gd name="T42" fmla="*/ 87 w 87"/>
                <a:gd name="T43" fmla="*/ 42 h 54"/>
                <a:gd name="T44" fmla="*/ 87 w 87"/>
                <a:gd name="T45" fmla="*/ 41 h 54"/>
                <a:gd name="T46" fmla="*/ 87 w 87"/>
                <a:gd name="T47" fmla="*/ 41 h 54"/>
                <a:gd name="T48" fmla="*/ 78 w 87"/>
                <a:gd name="T49" fmla="*/ 14 h 54"/>
                <a:gd name="T50" fmla="*/ 19 w 87"/>
                <a:gd name="T51" fmla="*/ 44 h 54"/>
                <a:gd name="T52" fmla="*/ 18 w 87"/>
                <a:gd name="T53" fmla="*/ 45 h 54"/>
                <a:gd name="T54" fmla="*/ 16 w 87"/>
                <a:gd name="T55" fmla="*/ 45 h 54"/>
                <a:gd name="T56" fmla="*/ 4 w 87"/>
                <a:gd name="T57" fmla="*/ 40 h 54"/>
                <a:gd name="T58" fmla="*/ 19 w 87"/>
                <a:gd name="T59" fmla="*/ 11 h 54"/>
                <a:gd name="T60" fmla="*/ 16 w 87"/>
                <a:gd name="T61" fmla="*/ 31 h 54"/>
                <a:gd name="T62" fmla="*/ 19 w 87"/>
                <a:gd name="T63" fmla="*/ 44 h 54"/>
                <a:gd name="T64" fmla="*/ 71 w 87"/>
                <a:gd name="T65" fmla="*/ 45 h 54"/>
                <a:gd name="T66" fmla="*/ 69 w 87"/>
                <a:gd name="T67" fmla="*/ 45 h 54"/>
                <a:gd name="T68" fmla="*/ 68 w 87"/>
                <a:gd name="T69" fmla="*/ 44 h 54"/>
                <a:gd name="T70" fmla="*/ 72 w 87"/>
                <a:gd name="T71" fmla="*/ 29 h 54"/>
                <a:gd name="T72" fmla="*/ 68 w 87"/>
                <a:gd name="T73" fmla="*/ 10 h 54"/>
                <a:gd name="T74" fmla="*/ 83 w 87"/>
                <a:gd name="T75" fmla="*/ 40 h 54"/>
                <a:gd name="T76" fmla="*/ 71 w 87"/>
                <a:gd name="T77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54">
                  <a:moveTo>
                    <a:pt x="78" y="14"/>
                  </a:moveTo>
                  <a:cubicBezTo>
                    <a:pt x="73" y="8"/>
                    <a:pt x="69" y="3"/>
                    <a:pt x="57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7" y="4"/>
                    <a:pt x="58" y="7"/>
                  </a:cubicBezTo>
                  <a:cubicBezTo>
                    <a:pt x="59" y="9"/>
                    <a:pt x="58" y="18"/>
                    <a:pt x="58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29" y="9"/>
                    <a:pt x="30" y="7"/>
                  </a:cubicBezTo>
                  <a:cubicBezTo>
                    <a:pt x="31" y="4"/>
                    <a:pt x="35" y="4"/>
                    <a:pt x="35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9" y="3"/>
                    <a:pt x="14" y="8"/>
                    <a:pt x="9" y="14"/>
                  </a:cubicBezTo>
                  <a:cubicBezTo>
                    <a:pt x="2" y="23"/>
                    <a:pt x="0" y="3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48"/>
                    <a:pt x="12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3" y="54"/>
                    <a:pt x="39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8" y="54"/>
                    <a:pt x="64" y="54"/>
                    <a:pt x="70" y="49"/>
                  </a:cubicBezTo>
                  <a:cubicBezTo>
                    <a:pt x="70" y="49"/>
                    <a:pt x="70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49"/>
                    <a:pt x="82" y="48"/>
                    <a:pt x="87" y="42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4"/>
                    <a:pt x="85" y="23"/>
                    <a:pt x="78" y="14"/>
                  </a:cubicBezTo>
                  <a:close/>
                  <a:moveTo>
                    <a:pt x="19" y="44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7" y="45"/>
                    <a:pt x="16" y="45"/>
                  </a:cubicBezTo>
                  <a:cubicBezTo>
                    <a:pt x="13" y="45"/>
                    <a:pt x="8" y="44"/>
                    <a:pt x="4" y="40"/>
                  </a:cubicBezTo>
                  <a:cubicBezTo>
                    <a:pt x="4" y="33"/>
                    <a:pt x="8" y="19"/>
                    <a:pt x="19" y="11"/>
                  </a:cubicBezTo>
                  <a:cubicBezTo>
                    <a:pt x="20" y="15"/>
                    <a:pt x="16" y="23"/>
                    <a:pt x="16" y="31"/>
                  </a:cubicBezTo>
                  <a:cubicBezTo>
                    <a:pt x="16" y="36"/>
                    <a:pt x="19" y="41"/>
                    <a:pt x="19" y="44"/>
                  </a:cubicBezTo>
                  <a:close/>
                  <a:moveTo>
                    <a:pt x="71" y="45"/>
                  </a:moveTo>
                  <a:cubicBezTo>
                    <a:pt x="70" y="45"/>
                    <a:pt x="69" y="45"/>
                    <a:pt x="69" y="45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1"/>
                    <a:pt x="72" y="36"/>
                    <a:pt x="72" y="29"/>
                  </a:cubicBezTo>
                  <a:cubicBezTo>
                    <a:pt x="72" y="23"/>
                    <a:pt x="67" y="14"/>
                    <a:pt x="68" y="10"/>
                  </a:cubicBezTo>
                  <a:cubicBezTo>
                    <a:pt x="80" y="19"/>
                    <a:pt x="83" y="33"/>
                    <a:pt x="83" y="40"/>
                  </a:cubicBezTo>
                  <a:cubicBezTo>
                    <a:pt x="79" y="44"/>
                    <a:pt x="74" y="45"/>
                    <a:pt x="7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3"/>
            <p:cNvSpPr>
              <a:spLocks/>
            </p:cNvSpPr>
            <p:nvPr/>
          </p:nvSpPr>
          <p:spPr bwMode="auto">
            <a:xfrm>
              <a:off x="7215189" y="2990850"/>
              <a:ext cx="44450" cy="33337"/>
            </a:xfrm>
            <a:custGeom>
              <a:avLst/>
              <a:gdLst>
                <a:gd name="T0" fmla="*/ 33 w 35"/>
                <a:gd name="T1" fmla="*/ 1 h 27"/>
                <a:gd name="T2" fmla="*/ 33 w 35"/>
                <a:gd name="T3" fmla="*/ 10 h 27"/>
                <a:gd name="T4" fmla="*/ 17 w 35"/>
                <a:gd name="T5" fmla="*/ 26 h 27"/>
                <a:gd name="T6" fmla="*/ 1 w 35"/>
                <a:gd name="T7" fmla="*/ 11 h 27"/>
                <a:gd name="T8" fmla="*/ 1 w 35"/>
                <a:gd name="T9" fmla="*/ 0 h 27"/>
                <a:gd name="T10" fmla="*/ 0 w 35"/>
                <a:gd name="T11" fmla="*/ 0 h 27"/>
                <a:gd name="T12" fmla="*/ 0 w 35"/>
                <a:gd name="T13" fmla="*/ 11 h 27"/>
                <a:gd name="T14" fmla="*/ 17 w 35"/>
                <a:gd name="T15" fmla="*/ 27 h 27"/>
                <a:gd name="T16" fmla="*/ 34 w 35"/>
                <a:gd name="T17" fmla="*/ 10 h 27"/>
                <a:gd name="T18" fmla="*/ 34 w 35"/>
                <a:gd name="T19" fmla="*/ 1 h 27"/>
                <a:gd name="T20" fmla="*/ 33 w 35"/>
                <a:gd name="T2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7">
                  <a:moveTo>
                    <a:pt x="33" y="1"/>
                  </a:moveTo>
                  <a:cubicBezTo>
                    <a:pt x="34" y="3"/>
                    <a:pt x="34" y="8"/>
                    <a:pt x="33" y="10"/>
                  </a:cubicBezTo>
                  <a:cubicBezTo>
                    <a:pt x="31" y="19"/>
                    <a:pt x="25" y="26"/>
                    <a:pt x="17" y="26"/>
                  </a:cubicBezTo>
                  <a:cubicBezTo>
                    <a:pt x="10" y="26"/>
                    <a:pt x="4" y="19"/>
                    <a:pt x="1" y="11"/>
                  </a:cubicBezTo>
                  <a:cubicBezTo>
                    <a:pt x="1" y="9"/>
                    <a:pt x="1" y="3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10"/>
                    <a:pt x="0" y="11"/>
                  </a:cubicBezTo>
                  <a:cubicBezTo>
                    <a:pt x="3" y="20"/>
                    <a:pt x="10" y="27"/>
                    <a:pt x="17" y="27"/>
                  </a:cubicBezTo>
                  <a:cubicBezTo>
                    <a:pt x="25" y="27"/>
                    <a:pt x="32" y="19"/>
                    <a:pt x="34" y="10"/>
                  </a:cubicBezTo>
                  <a:cubicBezTo>
                    <a:pt x="35" y="8"/>
                    <a:pt x="34" y="3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4"/>
            <p:cNvSpPr>
              <a:spLocks/>
            </p:cNvSpPr>
            <p:nvPr/>
          </p:nvSpPr>
          <p:spPr bwMode="auto">
            <a:xfrm>
              <a:off x="7207251" y="2962275"/>
              <a:ext cx="60325" cy="57150"/>
            </a:xfrm>
            <a:custGeom>
              <a:avLst/>
              <a:gdLst>
                <a:gd name="T0" fmla="*/ 47 w 49"/>
                <a:gd name="T1" fmla="*/ 21 h 46"/>
                <a:gd name="T2" fmla="*/ 25 w 49"/>
                <a:gd name="T3" fmla="*/ 0 h 46"/>
                <a:gd name="T4" fmla="*/ 1 w 49"/>
                <a:gd name="T5" fmla="*/ 21 h 46"/>
                <a:gd name="T6" fmla="*/ 6 w 49"/>
                <a:gd name="T7" fmla="*/ 46 h 46"/>
                <a:gd name="T8" fmla="*/ 17 w 49"/>
                <a:gd name="T9" fmla="*/ 46 h 46"/>
                <a:gd name="T10" fmla="*/ 8 w 49"/>
                <a:gd name="T11" fmla="*/ 33 h 46"/>
                <a:gd name="T12" fmla="*/ 7 w 49"/>
                <a:gd name="T13" fmla="*/ 23 h 46"/>
                <a:gd name="T14" fmla="*/ 14 w 49"/>
                <a:gd name="T15" fmla="*/ 23 h 46"/>
                <a:gd name="T16" fmla="*/ 16 w 49"/>
                <a:gd name="T17" fmla="*/ 14 h 46"/>
                <a:gd name="T18" fmla="*/ 17 w 49"/>
                <a:gd name="T19" fmla="*/ 23 h 46"/>
                <a:gd name="T20" fmla="*/ 41 w 49"/>
                <a:gd name="T21" fmla="*/ 23 h 46"/>
                <a:gd name="T22" fmla="*/ 41 w 49"/>
                <a:gd name="T23" fmla="*/ 32 h 46"/>
                <a:gd name="T24" fmla="*/ 31 w 49"/>
                <a:gd name="T25" fmla="*/ 46 h 46"/>
                <a:gd name="T26" fmla="*/ 43 w 49"/>
                <a:gd name="T27" fmla="*/ 46 h 46"/>
                <a:gd name="T28" fmla="*/ 47 w 49"/>
                <a:gd name="T2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6">
                  <a:moveTo>
                    <a:pt x="47" y="21"/>
                  </a:moveTo>
                  <a:cubicBezTo>
                    <a:pt x="46" y="14"/>
                    <a:pt x="39" y="0"/>
                    <a:pt x="25" y="0"/>
                  </a:cubicBezTo>
                  <a:cubicBezTo>
                    <a:pt x="9" y="0"/>
                    <a:pt x="2" y="10"/>
                    <a:pt x="1" y="21"/>
                  </a:cubicBezTo>
                  <a:cubicBezTo>
                    <a:pt x="0" y="29"/>
                    <a:pt x="6" y="46"/>
                    <a:pt x="6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3" y="44"/>
                    <a:pt x="9" y="39"/>
                    <a:pt x="8" y="33"/>
                  </a:cubicBezTo>
                  <a:cubicBezTo>
                    <a:pt x="7" y="31"/>
                    <a:pt x="7" y="23"/>
                    <a:pt x="7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9"/>
                    <a:pt x="41" y="32"/>
                  </a:cubicBezTo>
                  <a:cubicBezTo>
                    <a:pt x="39" y="38"/>
                    <a:pt x="36" y="44"/>
                    <a:pt x="31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6"/>
                    <a:pt x="49" y="29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5"/>
            <p:cNvSpPr>
              <a:spLocks noEditPoints="1"/>
            </p:cNvSpPr>
            <p:nvPr/>
          </p:nvSpPr>
          <p:spPr bwMode="auto">
            <a:xfrm>
              <a:off x="6799264" y="2782887"/>
              <a:ext cx="276225" cy="230187"/>
            </a:xfrm>
            <a:custGeom>
              <a:avLst/>
              <a:gdLst>
                <a:gd name="T0" fmla="*/ 110 w 221"/>
                <a:gd name="T1" fmla="*/ 0 h 184"/>
                <a:gd name="T2" fmla="*/ 0 w 221"/>
                <a:gd name="T3" fmla="*/ 76 h 184"/>
                <a:gd name="T4" fmla="*/ 55 w 221"/>
                <a:gd name="T5" fmla="*/ 143 h 184"/>
                <a:gd name="T6" fmla="*/ 40 w 221"/>
                <a:gd name="T7" fmla="*/ 184 h 184"/>
                <a:gd name="T8" fmla="*/ 111 w 221"/>
                <a:gd name="T9" fmla="*/ 153 h 184"/>
                <a:gd name="T10" fmla="*/ 221 w 221"/>
                <a:gd name="T11" fmla="*/ 76 h 184"/>
                <a:gd name="T12" fmla="*/ 110 w 221"/>
                <a:gd name="T13" fmla="*/ 0 h 184"/>
                <a:gd name="T14" fmla="*/ 111 w 221"/>
                <a:gd name="T15" fmla="*/ 145 h 184"/>
                <a:gd name="T16" fmla="*/ 110 w 221"/>
                <a:gd name="T17" fmla="*/ 145 h 184"/>
                <a:gd name="T18" fmla="*/ 55 w 221"/>
                <a:gd name="T19" fmla="*/ 169 h 184"/>
                <a:gd name="T20" fmla="*/ 66 w 221"/>
                <a:gd name="T21" fmla="*/ 138 h 184"/>
                <a:gd name="T22" fmla="*/ 62 w 221"/>
                <a:gd name="T23" fmla="*/ 137 h 184"/>
                <a:gd name="T24" fmla="*/ 8 w 221"/>
                <a:gd name="T25" fmla="*/ 76 h 184"/>
                <a:gd name="T26" fmla="*/ 110 w 221"/>
                <a:gd name="T27" fmla="*/ 8 h 184"/>
                <a:gd name="T28" fmla="*/ 213 w 221"/>
                <a:gd name="T29" fmla="*/ 76 h 184"/>
                <a:gd name="T30" fmla="*/ 111 w 221"/>
                <a:gd name="T31" fmla="*/ 14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1" h="184">
                  <a:moveTo>
                    <a:pt x="110" y="0"/>
                  </a:moveTo>
                  <a:cubicBezTo>
                    <a:pt x="49" y="0"/>
                    <a:pt x="0" y="34"/>
                    <a:pt x="0" y="76"/>
                  </a:cubicBezTo>
                  <a:cubicBezTo>
                    <a:pt x="0" y="104"/>
                    <a:pt x="21" y="129"/>
                    <a:pt x="55" y="143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72" y="153"/>
                    <a:pt x="221" y="118"/>
                    <a:pt x="221" y="76"/>
                  </a:cubicBezTo>
                  <a:cubicBezTo>
                    <a:pt x="221" y="34"/>
                    <a:pt x="172" y="0"/>
                    <a:pt x="110" y="0"/>
                  </a:cubicBezTo>
                  <a:close/>
                  <a:moveTo>
                    <a:pt x="111" y="145"/>
                  </a:moveTo>
                  <a:cubicBezTo>
                    <a:pt x="110" y="145"/>
                    <a:pt x="110" y="145"/>
                    <a:pt x="110" y="145"/>
                  </a:cubicBezTo>
                  <a:cubicBezTo>
                    <a:pt x="55" y="169"/>
                    <a:pt x="55" y="169"/>
                    <a:pt x="55" y="169"/>
                  </a:cubicBezTo>
                  <a:cubicBezTo>
                    <a:pt x="66" y="138"/>
                    <a:pt x="66" y="138"/>
                    <a:pt x="66" y="138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29" y="125"/>
                    <a:pt x="8" y="101"/>
                    <a:pt x="8" y="76"/>
                  </a:cubicBezTo>
                  <a:cubicBezTo>
                    <a:pt x="8" y="39"/>
                    <a:pt x="54" y="8"/>
                    <a:pt x="110" y="8"/>
                  </a:cubicBezTo>
                  <a:cubicBezTo>
                    <a:pt x="167" y="8"/>
                    <a:pt x="213" y="39"/>
                    <a:pt x="213" y="76"/>
                  </a:cubicBezTo>
                  <a:cubicBezTo>
                    <a:pt x="213" y="114"/>
                    <a:pt x="167" y="145"/>
                    <a:pt x="111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206"/>
            <p:cNvSpPr>
              <a:spLocks noChangeArrowheads="1"/>
            </p:cNvSpPr>
            <p:nvPr/>
          </p:nvSpPr>
          <p:spPr bwMode="auto">
            <a:xfrm>
              <a:off x="6931026" y="2867025"/>
              <a:ext cx="2381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07"/>
            <p:cNvSpPr>
              <a:spLocks noChangeArrowheads="1"/>
            </p:cNvSpPr>
            <p:nvPr/>
          </p:nvSpPr>
          <p:spPr bwMode="auto">
            <a:xfrm>
              <a:off x="6977064" y="2867025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08"/>
            <p:cNvSpPr>
              <a:spLocks noChangeArrowheads="1"/>
            </p:cNvSpPr>
            <p:nvPr/>
          </p:nvSpPr>
          <p:spPr bwMode="auto">
            <a:xfrm>
              <a:off x="6877051" y="2867025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9"/>
            <p:cNvSpPr>
              <a:spLocks noEditPoints="1"/>
            </p:cNvSpPr>
            <p:nvPr/>
          </p:nvSpPr>
          <p:spPr bwMode="auto">
            <a:xfrm>
              <a:off x="6710364" y="2720975"/>
              <a:ext cx="258763" cy="417512"/>
            </a:xfrm>
            <a:custGeom>
              <a:avLst/>
              <a:gdLst>
                <a:gd name="T0" fmla="*/ 184 w 208"/>
                <a:gd name="T1" fmla="*/ 267 h 335"/>
                <a:gd name="T2" fmla="*/ 24 w 208"/>
                <a:gd name="T3" fmla="*/ 267 h 335"/>
                <a:gd name="T4" fmla="*/ 24 w 208"/>
                <a:gd name="T5" fmla="*/ 35 h 335"/>
                <a:gd name="T6" fmla="*/ 184 w 208"/>
                <a:gd name="T7" fmla="*/ 35 h 335"/>
                <a:gd name="T8" fmla="*/ 184 w 208"/>
                <a:gd name="T9" fmla="*/ 44 h 335"/>
                <a:gd name="T10" fmla="*/ 208 w 208"/>
                <a:gd name="T11" fmla="*/ 46 h 335"/>
                <a:gd name="T12" fmla="*/ 208 w 208"/>
                <a:gd name="T13" fmla="*/ 25 h 335"/>
                <a:gd name="T14" fmla="*/ 183 w 208"/>
                <a:gd name="T15" fmla="*/ 0 h 335"/>
                <a:gd name="T16" fmla="*/ 25 w 208"/>
                <a:gd name="T17" fmla="*/ 0 h 335"/>
                <a:gd name="T18" fmla="*/ 0 w 208"/>
                <a:gd name="T19" fmla="*/ 25 h 335"/>
                <a:gd name="T20" fmla="*/ 0 w 208"/>
                <a:gd name="T21" fmla="*/ 310 h 335"/>
                <a:gd name="T22" fmla="*/ 25 w 208"/>
                <a:gd name="T23" fmla="*/ 335 h 335"/>
                <a:gd name="T24" fmla="*/ 183 w 208"/>
                <a:gd name="T25" fmla="*/ 335 h 335"/>
                <a:gd name="T26" fmla="*/ 208 w 208"/>
                <a:gd name="T27" fmla="*/ 310 h 335"/>
                <a:gd name="T28" fmla="*/ 208 w 208"/>
                <a:gd name="T29" fmla="*/ 205 h 335"/>
                <a:gd name="T30" fmla="*/ 184 w 208"/>
                <a:gd name="T31" fmla="*/ 207 h 335"/>
                <a:gd name="T32" fmla="*/ 184 w 208"/>
                <a:gd name="T33" fmla="*/ 267 h 335"/>
                <a:gd name="T34" fmla="*/ 88 w 208"/>
                <a:gd name="T35" fmla="*/ 14 h 335"/>
                <a:gd name="T36" fmla="*/ 121 w 208"/>
                <a:gd name="T37" fmla="*/ 14 h 335"/>
                <a:gd name="T38" fmla="*/ 126 w 208"/>
                <a:gd name="T39" fmla="*/ 19 h 335"/>
                <a:gd name="T40" fmla="*/ 121 w 208"/>
                <a:gd name="T41" fmla="*/ 24 h 335"/>
                <a:gd name="T42" fmla="*/ 88 w 208"/>
                <a:gd name="T43" fmla="*/ 24 h 335"/>
                <a:gd name="T44" fmla="*/ 82 w 208"/>
                <a:gd name="T45" fmla="*/ 19 h 335"/>
                <a:gd name="T46" fmla="*/ 88 w 208"/>
                <a:gd name="T47" fmla="*/ 14 h 335"/>
                <a:gd name="T48" fmla="*/ 68 w 208"/>
                <a:gd name="T49" fmla="*/ 301 h 335"/>
                <a:gd name="T50" fmla="*/ 62 w 208"/>
                <a:gd name="T51" fmla="*/ 307 h 335"/>
                <a:gd name="T52" fmla="*/ 33 w 208"/>
                <a:gd name="T53" fmla="*/ 307 h 335"/>
                <a:gd name="T54" fmla="*/ 27 w 208"/>
                <a:gd name="T55" fmla="*/ 301 h 335"/>
                <a:gd name="T56" fmla="*/ 27 w 208"/>
                <a:gd name="T57" fmla="*/ 297 h 335"/>
                <a:gd name="T58" fmla="*/ 33 w 208"/>
                <a:gd name="T59" fmla="*/ 290 h 335"/>
                <a:gd name="T60" fmla="*/ 62 w 208"/>
                <a:gd name="T61" fmla="*/ 290 h 335"/>
                <a:gd name="T62" fmla="*/ 68 w 208"/>
                <a:gd name="T63" fmla="*/ 297 h 335"/>
                <a:gd name="T64" fmla="*/ 68 w 208"/>
                <a:gd name="T65" fmla="*/ 301 h 335"/>
                <a:gd name="T66" fmla="*/ 125 w 208"/>
                <a:gd name="T67" fmla="*/ 301 h 335"/>
                <a:gd name="T68" fmla="*/ 118 w 208"/>
                <a:gd name="T69" fmla="*/ 307 h 335"/>
                <a:gd name="T70" fmla="*/ 90 w 208"/>
                <a:gd name="T71" fmla="*/ 307 h 335"/>
                <a:gd name="T72" fmla="*/ 83 w 208"/>
                <a:gd name="T73" fmla="*/ 301 h 335"/>
                <a:gd name="T74" fmla="*/ 83 w 208"/>
                <a:gd name="T75" fmla="*/ 297 h 335"/>
                <a:gd name="T76" fmla="*/ 90 w 208"/>
                <a:gd name="T77" fmla="*/ 290 h 335"/>
                <a:gd name="T78" fmla="*/ 118 w 208"/>
                <a:gd name="T79" fmla="*/ 290 h 335"/>
                <a:gd name="T80" fmla="*/ 125 w 208"/>
                <a:gd name="T81" fmla="*/ 297 h 335"/>
                <a:gd name="T82" fmla="*/ 125 w 208"/>
                <a:gd name="T83" fmla="*/ 301 h 335"/>
                <a:gd name="T84" fmla="*/ 181 w 208"/>
                <a:gd name="T85" fmla="*/ 301 h 335"/>
                <a:gd name="T86" fmla="*/ 175 w 208"/>
                <a:gd name="T87" fmla="*/ 307 h 335"/>
                <a:gd name="T88" fmla="*/ 146 w 208"/>
                <a:gd name="T89" fmla="*/ 307 h 335"/>
                <a:gd name="T90" fmla="*/ 140 w 208"/>
                <a:gd name="T91" fmla="*/ 301 h 335"/>
                <a:gd name="T92" fmla="*/ 140 w 208"/>
                <a:gd name="T93" fmla="*/ 297 h 335"/>
                <a:gd name="T94" fmla="*/ 146 w 208"/>
                <a:gd name="T95" fmla="*/ 290 h 335"/>
                <a:gd name="T96" fmla="*/ 175 w 208"/>
                <a:gd name="T97" fmla="*/ 290 h 335"/>
                <a:gd name="T98" fmla="*/ 181 w 208"/>
                <a:gd name="T99" fmla="*/ 297 h 335"/>
                <a:gd name="T100" fmla="*/ 181 w 208"/>
                <a:gd name="T101" fmla="*/ 30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" h="335">
                  <a:moveTo>
                    <a:pt x="184" y="267"/>
                  </a:moveTo>
                  <a:cubicBezTo>
                    <a:pt x="24" y="267"/>
                    <a:pt x="24" y="267"/>
                    <a:pt x="24" y="26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92" y="44"/>
                    <a:pt x="200" y="45"/>
                    <a:pt x="208" y="46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11"/>
                    <a:pt x="197" y="0"/>
                    <a:pt x="18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4"/>
                    <a:pt x="12" y="335"/>
                    <a:pt x="25" y="335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97" y="335"/>
                    <a:pt x="208" y="324"/>
                    <a:pt x="208" y="310"/>
                  </a:cubicBezTo>
                  <a:cubicBezTo>
                    <a:pt x="208" y="205"/>
                    <a:pt x="208" y="205"/>
                    <a:pt x="208" y="205"/>
                  </a:cubicBezTo>
                  <a:cubicBezTo>
                    <a:pt x="200" y="206"/>
                    <a:pt x="192" y="207"/>
                    <a:pt x="184" y="207"/>
                  </a:cubicBezTo>
                  <a:lnTo>
                    <a:pt x="184" y="267"/>
                  </a:lnTo>
                  <a:close/>
                  <a:moveTo>
                    <a:pt x="88" y="14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6" y="16"/>
                    <a:pt x="126" y="19"/>
                  </a:cubicBezTo>
                  <a:cubicBezTo>
                    <a:pt x="126" y="22"/>
                    <a:pt x="123" y="24"/>
                    <a:pt x="121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5" y="24"/>
                    <a:pt x="82" y="22"/>
                    <a:pt x="82" y="19"/>
                  </a:cubicBezTo>
                  <a:cubicBezTo>
                    <a:pt x="82" y="16"/>
                    <a:pt x="85" y="14"/>
                    <a:pt x="88" y="14"/>
                  </a:cubicBezTo>
                  <a:close/>
                  <a:moveTo>
                    <a:pt x="68" y="301"/>
                  </a:moveTo>
                  <a:cubicBezTo>
                    <a:pt x="68" y="304"/>
                    <a:pt x="65" y="307"/>
                    <a:pt x="62" y="307"/>
                  </a:cubicBezTo>
                  <a:cubicBezTo>
                    <a:pt x="33" y="307"/>
                    <a:pt x="33" y="307"/>
                    <a:pt x="33" y="307"/>
                  </a:cubicBezTo>
                  <a:cubicBezTo>
                    <a:pt x="30" y="307"/>
                    <a:pt x="27" y="304"/>
                    <a:pt x="27" y="301"/>
                  </a:cubicBezTo>
                  <a:cubicBezTo>
                    <a:pt x="27" y="297"/>
                    <a:pt x="27" y="297"/>
                    <a:pt x="27" y="297"/>
                  </a:cubicBezTo>
                  <a:cubicBezTo>
                    <a:pt x="27" y="293"/>
                    <a:pt x="30" y="290"/>
                    <a:pt x="33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5" y="290"/>
                    <a:pt x="68" y="293"/>
                    <a:pt x="68" y="297"/>
                  </a:cubicBezTo>
                  <a:lnTo>
                    <a:pt x="68" y="301"/>
                  </a:lnTo>
                  <a:close/>
                  <a:moveTo>
                    <a:pt x="125" y="301"/>
                  </a:moveTo>
                  <a:cubicBezTo>
                    <a:pt x="125" y="304"/>
                    <a:pt x="122" y="307"/>
                    <a:pt x="118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6" y="307"/>
                    <a:pt x="83" y="304"/>
                    <a:pt x="83" y="301"/>
                  </a:cubicBezTo>
                  <a:cubicBezTo>
                    <a:pt x="83" y="297"/>
                    <a:pt x="83" y="297"/>
                    <a:pt x="83" y="297"/>
                  </a:cubicBezTo>
                  <a:cubicBezTo>
                    <a:pt x="83" y="293"/>
                    <a:pt x="86" y="290"/>
                    <a:pt x="90" y="290"/>
                  </a:cubicBezTo>
                  <a:cubicBezTo>
                    <a:pt x="118" y="290"/>
                    <a:pt x="118" y="290"/>
                    <a:pt x="118" y="290"/>
                  </a:cubicBezTo>
                  <a:cubicBezTo>
                    <a:pt x="122" y="290"/>
                    <a:pt x="125" y="293"/>
                    <a:pt x="125" y="297"/>
                  </a:cubicBezTo>
                  <a:lnTo>
                    <a:pt x="125" y="301"/>
                  </a:lnTo>
                  <a:close/>
                  <a:moveTo>
                    <a:pt x="181" y="301"/>
                  </a:moveTo>
                  <a:cubicBezTo>
                    <a:pt x="181" y="304"/>
                    <a:pt x="179" y="307"/>
                    <a:pt x="175" y="307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3" y="307"/>
                    <a:pt x="140" y="304"/>
                    <a:pt x="140" y="301"/>
                  </a:cubicBezTo>
                  <a:cubicBezTo>
                    <a:pt x="140" y="297"/>
                    <a:pt x="140" y="297"/>
                    <a:pt x="140" y="297"/>
                  </a:cubicBezTo>
                  <a:cubicBezTo>
                    <a:pt x="140" y="293"/>
                    <a:pt x="143" y="290"/>
                    <a:pt x="146" y="290"/>
                  </a:cubicBezTo>
                  <a:cubicBezTo>
                    <a:pt x="175" y="290"/>
                    <a:pt x="175" y="290"/>
                    <a:pt x="175" y="290"/>
                  </a:cubicBezTo>
                  <a:cubicBezTo>
                    <a:pt x="179" y="290"/>
                    <a:pt x="181" y="293"/>
                    <a:pt x="181" y="297"/>
                  </a:cubicBezTo>
                  <a:lnTo>
                    <a:pt x="181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283057" y="4814255"/>
            <a:ext cx="774070" cy="758824"/>
            <a:chOff x="8278130" y="4523142"/>
            <a:chExt cx="562456" cy="551378"/>
          </a:xfrm>
          <a:solidFill>
            <a:schemeClr val="tx1"/>
          </a:solidFill>
        </p:grpSpPr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8278130" y="4523142"/>
              <a:ext cx="562456" cy="361842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8"/>
            <p:cNvSpPr>
              <a:spLocks/>
            </p:cNvSpPr>
            <p:nvPr/>
          </p:nvSpPr>
          <p:spPr bwMode="auto">
            <a:xfrm>
              <a:off x="8427051" y="4989598"/>
              <a:ext cx="264613" cy="84922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19"/>
            <p:cNvSpPr>
              <a:spLocks/>
            </p:cNvSpPr>
            <p:nvPr/>
          </p:nvSpPr>
          <p:spPr bwMode="auto">
            <a:xfrm>
              <a:off x="8488588" y="4928060"/>
              <a:ext cx="142768" cy="61538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457181" y="1248560"/>
            <a:ext cx="1435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5EC2AA"/>
                </a:solidFill>
              </a:rPr>
              <a:t>01</a:t>
            </a:r>
            <a:endParaRPr lang="zh-CN" altLang="en-US" sz="8800" dirty="0">
              <a:solidFill>
                <a:srgbClr val="5EC2AA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75091" y="245378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659900" y="3381864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5EC2AA"/>
                </a:solidFill>
              </a:rPr>
              <a:t>02</a:t>
            </a:r>
            <a:endParaRPr lang="zh-CN" altLang="en-US" sz="7200" dirty="0">
              <a:solidFill>
                <a:srgbClr val="5EC2AA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39734" y="44346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866384" y="4432300"/>
            <a:ext cx="1435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5EC2AA"/>
                </a:solidFill>
              </a:rPr>
              <a:t>03</a:t>
            </a:r>
            <a:endParaRPr lang="zh-CN" altLang="en-US" sz="8800" dirty="0">
              <a:solidFill>
                <a:srgbClr val="5EC2AA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85109" y="563752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819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200" y="2322286"/>
            <a:ext cx="51667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Third Part</a:t>
            </a:r>
            <a:endParaRPr lang="zh-CN" altLang="en-US" sz="8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0802" y="3768836"/>
            <a:ext cx="1111202" cy="400110"/>
          </a:xfrm>
          <a:prstGeom prst="rect">
            <a:avLst/>
          </a:prstGeom>
          <a:solidFill>
            <a:srgbClr val="A2D06E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2746" y="414656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www.tretars.com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5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61672" y="2606200"/>
            <a:ext cx="1107194" cy="1107194"/>
          </a:xfrm>
          <a:prstGeom prst="ellipse">
            <a:avLst/>
          </a:pr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31168" y="2475696"/>
            <a:ext cx="1368202" cy="1368202"/>
          </a:xfrm>
          <a:prstGeom prst="ellipse">
            <a:avLst/>
          </a:prstGeom>
          <a:noFill/>
          <a:ln>
            <a:solidFill>
              <a:srgbClr val="96F8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918557" y="2384671"/>
            <a:ext cx="2220137" cy="2220137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56871" y="2122985"/>
            <a:ext cx="2743508" cy="2743508"/>
          </a:xfrm>
          <a:prstGeom prst="ellipse">
            <a:avLst/>
          </a:prstGeom>
          <a:noFill/>
          <a:ln>
            <a:solidFill>
              <a:srgbClr val="96F8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01427" y="2255496"/>
            <a:ext cx="1237503" cy="1237503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855563" y="2109632"/>
            <a:ext cx="1529230" cy="1529230"/>
          </a:xfrm>
          <a:prstGeom prst="ellipse">
            <a:avLst/>
          </a:prstGeom>
          <a:noFill/>
          <a:ln>
            <a:solidFill>
              <a:srgbClr val="96F8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40528" y="3412751"/>
            <a:ext cx="1237503" cy="1237503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94664" y="3266887"/>
            <a:ext cx="1529230" cy="1529230"/>
          </a:xfrm>
          <a:prstGeom prst="ellipse">
            <a:avLst/>
          </a:prstGeom>
          <a:noFill/>
          <a:ln>
            <a:solidFill>
              <a:srgbClr val="96F8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flipH="1">
            <a:off x="1083582" y="3159797"/>
            <a:ext cx="2094494" cy="2109588"/>
          </a:xfrm>
          <a:prstGeom prst="arc">
            <a:avLst/>
          </a:prstGeom>
          <a:ln>
            <a:solidFill>
              <a:srgbClr val="96F8E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29163" y="3821669"/>
            <a:ext cx="370616" cy="430810"/>
            <a:chOff x="955040" y="3843898"/>
            <a:chExt cx="370616" cy="430810"/>
          </a:xfrm>
        </p:grpSpPr>
        <p:cxnSp>
          <p:nvCxnSpPr>
            <p:cNvPr id="16" name="直接连接符 15"/>
            <p:cNvCxnSpPr>
              <a:stCxn id="14" idx="2"/>
            </p:cNvCxnSpPr>
            <p:nvPr/>
          </p:nvCxnSpPr>
          <p:spPr>
            <a:xfrm flipH="1" flipV="1">
              <a:off x="955040" y="3843898"/>
              <a:ext cx="128542" cy="370693"/>
            </a:xfrm>
            <a:prstGeom prst="line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86726" y="3906619"/>
              <a:ext cx="238930" cy="368089"/>
            </a:xfrm>
            <a:prstGeom prst="line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4"/>
          <p:cNvSpPr txBox="1"/>
          <p:nvPr/>
        </p:nvSpPr>
        <p:spPr>
          <a:xfrm>
            <a:off x="362785" y="4768538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9041" y="4396007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1C84C"/>
                </a:solidFill>
              </a:rPr>
              <a:t>Something</a:t>
            </a:r>
            <a:endParaRPr lang="zh-CN" altLang="en-US" sz="2000" b="1" dirty="0">
              <a:solidFill>
                <a:srgbClr val="F1C84C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92380" y="3312787"/>
            <a:ext cx="1784826" cy="2109588"/>
            <a:chOff x="3371811" y="5123471"/>
            <a:chExt cx="1784826" cy="2109588"/>
          </a:xfrm>
        </p:grpSpPr>
        <p:sp>
          <p:nvSpPr>
            <p:cNvPr id="21" name="弧形 20"/>
            <p:cNvSpPr/>
            <p:nvPr/>
          </p:nvSpPr>
          <p:spPr>
            <a:xfrm>
              <a:off x="3371811" y="5123471"/>
              <a:ext cx="1575445" cy="2109588"/>
            </a:xfrm>
            <a:prstGeom prst="arc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 rot="20481501">
              <a:off x="4784399" y="5842035"/>
              <a:ext cx="372238" cy="370693"/>
              <a:chOff x="1283829" y="4222294"/>
              <a:chExt cx="372238" cy="370693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 flipV="1">
                <a:off x="1283829" y="4222294"/>
                <a:ext cx="128542" cy="370693"/>
              </a:xfrm>
              <a:prstGeom prst="line">
                <a:avLst/>
              </a:prstGeom>
              <a:ln>
                <a:solidFill>
                  <a:srgbClr val="96F8E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1417137" y="4224898"/>
                <a:ext cx="238930" cy="368089"/>
              </a:xfrm>
              <a:prstGeom prst="line">
                <a:avLst/>
              </a:prstGeom>
              <a:ln>
                <a:solidFill>
                  <a:srgbClr val="96F8E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14"/>
          <p:cNvSpPr txBox="1"/>
          <p:nvPr/>
        </p:nvSpPr>
        <p:spPr>
          <a:xfrm>
            <a:off x="10097038" y="4866493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153294" y="4493962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5EC2AA"/>
                </a:solidFill>
              </a:rPr>
              <a:t>Something</a:t>
            </a:r>
            <a:endParaRPr lang="zh-CN" altLang="en-US" sz="2000" b="1" dirty="0">
              <a:solidFill>
                <a:srgbClr val="5EC2AA"/>
              </a:solidFill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6995679" y="3705354"/>
            <a:ext cx="2748401" cy="1291982"/>
          </a:xfrm>
          <a:prstGeom prst="arc">
            <a:avLst>
              <a:gd name="adj1" fmla="val 16200000"/>
              <a:gd name="adj2" fmla="val 4424249"/>
            </a:avLst>
          </a:prstGeom>
          <a:ln>
            <a:solidFill>
              <a:srgbClr val="96F8E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4519807">
            <a:off x="8487723" y="4859513"/>
            <a:ext cx="414263" cy="306127"/>
            <a:chOff x="1310640" y="4224898"/>
            <a:chExt cx="345427" cy="370693"/>
          </a:xfrm>
        </p:grpSpPr>
        <p:cxnSp>
          <p:nvCxnSpPr>
            <p:cNvPr id="29" name="直接连接符 28"/>
            <p:cNvCxnSpPr/>
            <p:nvPr/>
          </p:nvCxnSpPr>
          <p:spPr>
            <a:xfrm flipH="1" flipV="1">
              <a:off x="1310640" y="4224898"/>
              <a:ext cx="128542" cy="370693"/>
            </a:xfrm>
            <a:prstGeom prst="line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417137" y="4224898"/>
              <a:ext cx="238930" cy="368089"/>
            </a:xfrm>
            <a:prstGeom prst="line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14"/>
          <p:cNvSpPr txBox="1"/>
          <p:nvPr/>
        </p:nvSpPr>
        <p:spPr>
          <a:xfrm>
            <a:off x="7110661" y="5218357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6917" y="4845826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A2D06E"/>
                </a:solidFill>
              </a:rPr>
              <a:t>Something</a:t>
            </a:r>
            <a:endParaRPr lang="zh-CN" altLang="en-US" sz="2000" b="1" dirty="0">
              <a:solidFill>
                <a:srgbClr val="A2D06E"/>
              </a:solidFill>
            </a:endParaRPr>
          </a:p>
        </p:txBody>
      </p:sp>
      <p:sp>
        <p:nvSpPr>
          <p:cNvPr id="33" name="文本框 14"/>
          <p:cNvSpPr txBox="1"/>
          <p:nvPr/>
        </p:nvSpPr>
        <p:spPr>
          <a:xfrm>
            <a:off x="4552342" y="5169812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08598" y="4797281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56687C"/>
                </a:solidFill>
              </a:rPr>
              <a:t>Something</a:t>
            </a:r>
            <a:endParaRPr lang="zh-CN" altLang="en-US" sz="2000" b="1" dirty="0">
              <a:solidFill>
                <a:srgbClr val="56687C"/>
              </a:solidFill>
            </a:endParaRPr>
          </a:p>
        </p:txBody>
      </p:sp>
      <p:sp>
        <p:nvSpPr>
          <p:cNvPr id="35" name="弧形 34"/>
          <p:cNvSpPr/>
          <p:nvPr/>
        </p:nvSpPr>
        <p:spPr>
          <a:xfrm flipH="1">
            <a:off x="2653943" y="4100628"/>
            <a:ext cx="2094494" cy="2109588"/>
          </a:xfrm>
          <a:prstGeom prst="arc">
            <a:avLst>
              <a:gd name="adj1" fmla="val 16200000"/>
              <a:gd name="adj2" fmla="val 7369174"/>
            </a:avLst>
          </a:prstGeom>
          <a:ln>
            <a:solidFill>
              <a:srgbClr val="96F8E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rot="13170407">
            <a:off x="3960928" y="5912554"/>
            <a:ext cx="414263" cy="306127"/>
            <a:chOff x="1310640" y="4224898"/>
            <a:chExt cx="345427" cy="370693"/>
          </a:xfrm>
        </p:grpSpPr>
        <p:cxnSp>
          <p:nvCxnSpPr>
            <p:cNvPr id="37" name="直接连接符 36"/>
            <p:cNvCxnSpPr/>
            <p:nvPr/>
          </p:nvCxnSpPr>
          <p:spPr>
            <a:xfrm flipH="1" flipV="1">
              <a:off x="1310640" y="4224898"/>
              <a:ext cx="128542" cy="370693"/>
            </a:xfrm>
            <a:prstGeom prst="line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417137" y="4224898"/>
              <a:ext cx="238930" cy="368089"/>
            </a:xfrm>
            <a:prstGeom prst="line">
              <a:avLst/>
            </a:prstGeom>
            <a:ln>
              <a:solidFill>
                <a:srgbClr val="96F8E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2236212" y="2676129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11643" y="2979738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40</a:t>
            </a: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05624" y="3528483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21</a:t>
            </a: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054973" y="2368383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24</a:t>
            </a: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4844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4545868" y="1611618"/>
            <a:ext cx="3657687" cy="2006529"/>
          </a:xfrm>
          <a:custGeom>
            <a:avLst/>
            <a:gdLst>
              <a:gd name="T0" fmla="*/ 0 w 1089"/>
              <a:gd name="T1" fmla="*/ 0 h 1023"/>
              <a:gd name="T2" fmla="*/ 561 w 1089"/>
              <a:gd name="T3" fmla="*/ 0 h 1023"/>
              <a:gd name="T4" fmla="*/ 1089 w 1089"/>
              <a:gd name="T5" fmla="*/ 1023 h 1023"/>
              <a:gd name="T6" fmla="*/ 526 w 1089"/>
              <a:gd name="T7" fmla="*/ 1023 h 1023"/>
              <a:gd name="T8" fmla="*/ 0 w 1089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3">
                <a:moveTo>
                  <a:pt x="0" y="0"/>
                </a:moveTo>
                <a:lnTo>
                  <a:pt x="561" y="0"/>
                </a:lnTo>
                <a:lnTo>
                  <a:pt x="1089" y="1023"/>
                </a:lnTo>
                <a:lnTo>
                  <a:pt x="526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5EC2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4545868" y="4532552"/>
            <a:ext cx="3657687" cy="2010452"/>
          </a:xfrm>
          <a:custGeom>
            <a:avLst/>
            <a:gdLst>
              <a:gd name="T0" fmla="*/ 0 w 1089"/>
              <a:gd name="T1" fmla="*/ 1025 h 1025"/>
              <a:gd name="T2" fmla="*/ 561 w 1089"/>
              <a:gd name="T3" fmla="*/ 1025 h 1025"/>
              <a:gd name="T4" fmla="*/ 1089 w 1089"/>
              <a:gd name="T5" fmla="*/ 0 h 1025"/>
              <a:gd name="T6" fmla="*/ 526 w 1089"/>
              <a:gd name="T7" fmla="*/ 0 h 1025"/>
              <a:gd name="T8" fmla="*/ 0 w 1089"/>
              <a:gd name="T9" fmla="*/ 1025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9" h="1025">
                <a:moveTo>
                  <a:pt x="0" y="1025"/>
                </a:moveTo>
                <a:lnTo>
                  <a:pt x="561" y="1025"/>
                </a:lnTo>
                <a:lnTo>
                  <a:pt x="1089" y="0"/>
                </a:lnTo>
                <a:lnTo>
                  <a:pt x="526" y="0"/>
                </a:lnTo>
                <a:lnTo>
                  <a:pt x="0" y="1025"/>
                </a:lnTo>
                <a:close/>
              </a:path>
            </a:pathLst>
          </a:custGeom>
          <a:solidFill>
            <a:srgbClr val="5EC2AA">
              <a:alpha val="8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3018289" y="2005863"/>
            <a:ext cx="3308377" cy="1612284"/>
          </a:xfrm>
          <a:custGeom>
            <a:avLst/>
            <a:gdLst>
              <a:gd name="T0" fmla="*/ 0 w 985"/>
              <a:gd name="T1" fmla="*/ 0 h 822"/>
              <a:gd name="T2" fmla="*/ 561 w 985"/>
              <a:gd name="T3" fmla="*/ 0 h 822"/>
              <a:gd name="T4" fmla="*/ 985 w 985"/>
              <a:gd name="T5" fmla="*/ 822 h 822"/>
              <a:gd name="T6" fmla="*/ 424 w 985"/>
              <a:gd name="T7" fmla="*/ 822 h 822"/>
              <a:gd name="T8" fmla="*/ 0 w 985"/>
              <a:gd name="T9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5" h="822">
                <a:moveTo>
                  <a:pt x="0" y="0"/>
                </a:moveTo>
                <a:lnTo>
                  <a:pt x="561" y="0"/>
                </a:lnTo>
                <a:lnTo>
                  <a:pt x="985" y="822"/>
                </a:lnTo>
                <a:lnTo>
                  <a:pt x="424" y="822"/>
                </a:lnTo>
                <a:lnTo>
                  <a:pt x="0" y="0"/>
                </a:lnTo>
                <a:close/>
              </a:path>
            </a:pathLst>
          </a:custGeom>
          <a:solidFill>
            <a:srgbClr val="F1C84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>
            <a:off x="3018289" y="4532552"/>
            <a:ext cx="3308377" cy="1616207"/>
          </a:xfrm>
          <a:custGeom>
            <a:avLst/>
            <a:gdLst>
              <a:gd name="T0" fmla="*/ 0 w 985"/>
              <a:gd name="T1" fmla="*/ 824 h 824"/>
              <a:gd name="T2" fmla="*/ 561 w 985"/>
              <a:gd name="T3" fmla="*/ 824 h 824"/>
              <a:gd name="T4" fmla="*/ 985 w 985"/>
              <a:gd name="T5" fmla="*/ 0 h 824"/>
              <a:gd name="T6" fmla="*/ 424 w 985"/>
              <a:gd name="T7" fmla="*/ 0 h 824"/>
              <a:gd name="T8" fmla="*/ 0 w 985"/>
              <a:gd name="T9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5" h="824">
                <a:moveTo>
                  <a:pt x="0" y="824"/>
                </a:moveTo>
                <a:lnTo>
                  <a:pt x="561" y="824"/>
                </a:lnTo>
                <a:lnTo>
                  <a:pt x="985" y="0"/>
                </a:lnTo>
                <a:lnTo>
                  <a:pt x="42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F1C84C">
              <a:alpha val="8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1500869" y="2415799"/>
            <a:ext cx="2952349" cy="1202348"/>
          </a:xfrm>
          <a:custGeom>
            <a:avLst/>
            <a:gdLst>
              <a:gd name="T0" fmla="*/ 0 w 879"/>
              <a:gd name="T1" fmla="*/ 0 h 613"/>
              <a:gd name="T2" fmla="*/ 564 w 879"/>
              <a:gd name="T3" fmla="*/ 0 h 613"/>
              <a:gd name="T4" fmla="*/ 879 w 879"/>
              <a:gd name="T5" fmla="*/ 613 h 613"/>
              <a:gd name="T6" fmla="*/ 318 w 879"/>
              <a:gd name="T7" fmla="*/ 613 h 613"/>
              <a:gd name="T8" fmla="*/ 0 w 879"/>
              <a:gd name="T9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" h="613">
                <a:moveTo>
                  <a:pt x="0" y="0"/>
                </a:moveTo>
                <a:lnTo>
                  <a:pt x="564" y="0"/>
                </a:lnTo>
                <a:lnTo>
                  <a:pt x="879" y="613"/>
                </a:lnTo>
                <a:lnTo>
                  <a:pt x="318" y="613"/>
                </a:lnTo>
                <a:lnTo>
                  <a:pt x="0" y="0"/>
                </a:lnTo>
                <a:close/>
              </a:path>
            </a:pathLst>
          </a:custGeom>
          <a:solidFill>
            <a:srgbClr val="A2D06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>
            <a:off x="1500869" y="4532552"/>
            <a:ext cx="2952349" cy="1206271"/>
          </a:xfrm>
          <a:custGeom>
            <a:avLst/>
            <a:gdLst>
              <a:gd name="T0" fmla="*/ 0 w 879"/>
              <a:gd name="T1" fmla="*/ 615 h 615"/>
              <a:gd name="T2" fmla="*/ 564 w 879"/>
              <a:gd name="T3" fmla="*/ 615 h 615"/>
              <a:gd name="T4" fmla="*/ 879 w 879"/>
              <a:gd name="T5" fmla="*/ 0 h 615"/>
              <a:gd name="T6" fmla="*/ 318 w 879"/>
              <a:gd name="T7" fmla="*/ 0 h 615"/>
              <a:gd name="T8" fmla="*/ 0 w 879"/>
              <a:gd name="T9" fmla="*/ 615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" h="615">
                <a:moveTo>
                  <a:pt x="0" y="615"/>
                </a:moveTo>
                <a:lnTo>
                  <a:pt x="564" y="615"/>
                </a:lnTo>
                <a:lnTo>
                  <a:pt x="879" y="0"/>
                </a:lnTo>
                <a:lnTo>
                  <a:pt x="318" y="0"/>
                </a:lnTo>
                <a:lnTo>
                  <a:pt x="0" y="615"/>
                </a:lnTo>
                <a:close/>
              </a:path>
            </a:pathLst>
          </a:custGeom>
          <a:solidFill>
            <a:srgbClr val="A2D06E">
              <a:alpha val="8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7"/>
          <p:cNvSpPr>
            <a:spLocks/>
          </p:cNvSpPr>
          <p:nvPr/>
        </p:nvSpPr>
        <p:spPr bwMode="auto">
          <a:xfrm>
            <a:off x="15188" y="2851233"/>
            <a:ext cx="2569451" cy="766914"/>
          </a:xfrm>
          <a:custGeom>
            <a:avLst/>
            <a:gdLst>
              <a:gd name="T0" fmla="*/ 0 w 765"/>
              <a:gd name="T1" fmla="*/ 0 h 391"/>
              <a:gd name="T2" fmla="*/ 561 w 765"/>
              <a:gd name="T3" fmla="*/ 0 h 391"/>
              <a:gd name="T4" fmla="*/ 765 w 765"/>
              <a:gd name="T5" fmla="*/ 391 h 391"/>
              <a:gd name="T6" fmla="*/ 0 w 765"/>
              <a:gd name="T7" fmla="*/ 391 h 391"/>
              <a:gd name="T8" fmla="*/ 0 w 765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1">
                <a:moveTo>
                  <a:pt x="0" y="0"/>
                </a:moveTo>
                <a:lnTo>
                  <a:pt x="561" y="0"/>
                </a:lnTo>
                <a:lnTo>
                  <a:pt x="765" y="391"/>
                </a:lnTo>
                <a:lnTo>
                  <a:pt x="0" y="391"/>
                </a:lnTo>
                <a:lnTo>
                  <a:pt x="0" y="0"/>
                </a:lnTo>
                <a:close/>
              </a:path>
            </a:pathLst>
          </a:custGeom>
          <a:solidFill>
            <a:srgbClr val="5668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15188" y="4532552"/>
            <a:ext cx="2569451" cy="770837"/>
          </a:xfrm>
          <a:custGeom>
            <a:avLst/>
            <a:gdLst>
              <a:gd name="T0" fmla="*/ 0 w 765"/>
              <a:gd name="T1" fmla="*/ 393 h 393"/>
              <a:gd name="T2" fmla="*/ 561 w 765"/>
              <a:gd name="T3" fmla="*/ 393 h 393"/>
              <a:gd name="T4" fmla="*/ 765 w 765"/>
              <a:gd name="T5" fmla="*/ 0 h 393"/>
              <a:gd name="T6" fmla="*/ 0 w 765"/>
              <a:gd name="T7" fmla="*/ 0 h 393"/>
              <a:gd name="T8" fmla="*/ 0 w 765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93">
                <a:moveTo>
                  <a:pt x="0" y="393"/>
                </a:moveTo>
                <a:lnTo>
                  <a:pt x="561" y="393"/>
                </a:lnTo>
                <a:lnTo>
                  <a:pt x="765" y="0"/>
                </a:lnTo>
                <a:lnTo>
                  <a:pt x="0" y="0"/>
                </a:lnTo>
                <a:lnTo>
                  <a:pt x="0" y="393"/>
                </a:lnTo>
                <a:close/>
              </a:path>
            </a:pathLst>
          </a:custGeom>
          <a:solidFill>
            <a:srgbClr val="56687C">
              <a:alpha val="88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887847" y="3319228"/>
            <a:ext cx="2769105" cy="1516830"/>
            <a:chOff x="611560" y="2924944"/>
            <a:chExt cx="3288950" cy="18015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919900" y="2924944"/>
              <a:ext cx="2672272" cy="1644474"/>
            </a:xfrm>
            <a:prstGeom prst="roundRect">
              <a:avLst>
                <a:gd name="adj" fmla="val 3439"/>
              </a:avLst>
            </a:prstGeom>
            <a:solidFill>
              <a:srgbClr val="5EC2AA"/>
            </a:solidFill>
            <a:ln w="762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20"/>
            <p:cNvSpPr/>
            <p:nvPr/>
          </p:nvSpPr>
          <p:spPr>
            <a:xfrm>
              <a:off x="611560" y="4610028"/>
              <a:ext cx="3288950" cy="116501"/>
            </a:xfrm>
            <a:prstGeom prst="round2Same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同侧圆角矩形 21"/>
            <p:cNvSpPr/>
            <p:nvPr/>
          </p:nvSpPr>
          <p:spPr>
            <a:xfrm>
              <a:off x="2035272" y="4610028"/>
              <a:ext cx="441527" cy="65256"/>
            </a:xfrm>
            <a:prstGeom prst="round2SameRect">
              <a:avLst>
                <a:gd name="adj1" fmla="val 1666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255133" y="3659047"/>
            <a:ext cx="2034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1C84C"/>
                </a:solidFill>
              </a:rPr>
              <a:t>逼格</a:t>
            </a:r>
            <a:r>
              <a:rPr lang="en-US" altLang="zh-CN" sz="4000" dirty="0" smtClean="0">
                <a:solidFill>
                  <a:srgbClr val="F1C84C"/>
                </a:solidFill>
              </a:rPr>
              <a:t>PPT</a:t>
            </a:r>
            <a:endParaRPr lang="zh-CN" altLang="en-US" sz="4000" dirty="0">
              <a:solidFill>
                <a:srgbClr val="F1C84C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93028" y="2484136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03</a:t>
            </a:r>
            <a:endParaRPr lang="zh-CN" altLang="en-US" sz="4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650299" y="31458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461162" y="2440508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05</a:t>
            </a:r>
            <a:endParaRPr lang="zh-CN" altLang="en-US" sz="4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18433" y="310222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7839" y="240578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07</a:t>
            </a:r>
            <a:endParaRPr lang="zh-CN" altLang="en-US" sz="4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295110" y="3067503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593028" y="450400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04</a:t>
            </a:r>
            <a:endParaRPr lang="zh-CN" altLang="en-US" sz="4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650299" y="516572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471085" y="450400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06</a:t>
            </a:r>
            <a:endParaRPr lang="zh-CN" altLang="en-US" sz="4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528356" y="516572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243923" y="450400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08</a:t>
            </a:r>
            <a:endParaRPr lang="zh-CN" altLang="en-US" sz="4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301194" y="516572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01905" y="2646416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01</a:t>
            </a:r>
            <a:endParaRPr lang="zh-CN" altLang="en-US" sz="4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59176" y="330813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90767" y="4370890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02</a:t>
            </a:r>
            <a:endParaRPr lang="zh-CN" altLang="en-US" sz="48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48038" y="503261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Bige</a:t>
            </a:r>
            <a:r>
              <a:rPr lang="en-US" altLang="zh-CN" sz="1600" dirty="0" smtClean="0"/>
              <a:t> PPT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73792" y="3715956"/>
            <a:ext cx="4637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points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9312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grpSp>
        <p:nvGrpSpPr>
          <p:cNvPr id="38" name="组合 34"/>
          <p:cNvGrpSpPr>
            <a:grpSpLocks/>
          </p:cNvGrpSpPr>
          <p:nvPr/>
        </p:nvGrpSpPr>
        <p:grpSpPr bwMode="auto">
          <a:xfrm>
            <a:off x="2325739" y="872180"/>
            <a:ext cx="7030985" cy="5973636"/>
            <a:chOff x="508487" y="248400"/>
            <a:chExt cx="7662957" cy="6508269"/>
          </a:xfrm>
          <a:solidFill>
            <a:srgbClr val="5EC2AA"/>
          </a:solidFill>
        </p:grpSpPr>
        <p:sp>
          <p:nvSpPr>
            <p:cNvPr id="39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431" y="6030726"/>
              <a:ext cx="120567" cy="7848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469" y="6501609"/>
              <a:ext cx="381325" cy="255060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352" y="4264917"/>
              <a:ext cx="120567" cy="154157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7955" y="3536170"/>
              <a:ext cx="900039" cy="860481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549" y="5400079"/>
              <a:ext cx="207486" cy="641859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04" y="5495377"/>
              <a:ext cx="1163604" cy="1017443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3522" y="5355233"/>
              <a:ext cx="1194446" cy="896919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4817" y="4929196"/>
              <a:ext cx="658909" cy="857679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14966 w 341"/>
                <a:gd name="T1" fmla="*/ 229423 h 473"/>
                <a:gd name="T2" fmla="*/ 62002 w 341"/>
                <a:gd name="T3" fmla="*/ 325202 h 473"/>
                <a:gd name="T4" fmla="*/ 68416 w 341"/>
                <a:gd name="T5" fmla="*/ 374205 h 473"/>
                <a:gd name="T6" fmla="*/ 42760 w 341"/>
                <a:gd name="T7" fmla="*/ 423208 h 473"/>
                <a:gd name="T8" fmla="*/ 6414 w 341"/>
                <a:gd name="T9" fmla="*/ 452165 h 473"/>
                <a:gd name="T10" fmla="*/ 0 w 341"/>
                <a:gd name="T11" fmla="*/ 541261 h 473"/>
                <a:gd name="T12" fmla="*/ 10690 w 341"/>
                <a:gd name="T13" fmla="*/ 554626 h 473"/>
                <a:gd name="T14" fmla="*/ 29932 w 341"/>
                <a:gd name="T15" fmla="*/ 545716 h 473"/>
                <a:gd name="T16" fmla="*/ 42760 w 341"/>
                <a:gd name="T17" fmla="*/ 554626 h 473"/>
                <a:gd name="T18" fmla="*/ 42760 w 341"/>
                <a:gd name="T19" fmla="*/ 612538 h 473"/>
                <a:gd name="T20" fmla="*/ 68416 w 341"/>
                <a:gd name="T21" fmla="*/ 679361 h 473"/>
                <a:gd name="T22" fmla="*/ 96210 w 341"/>
                <a:gd name="T23" fmla="*/ 690498 h 473"/>
                <a:gd name="T24" fmla="*/ 98348 w 341"/>
                <a:gd name="T25" fmla="*/ 788504 h 473"/>
                <a:gd name="T26" fmla="*/ 81244 w 341"/>
                <a:gd name="T27" fmla="*/ 855326 h 473"/>
                <a:gd name="T28" fmla="*/ 98348 w 341"/>
                <a:gd name="T29" fmla="*/ 886510 h 473"/>
                <a:gd name="T30" fmla="*/ 130418 w 341"/>
                <a:gd name="T31" fmla="*/ 917694 h 473"/>
                <a:gd name="T32" fmla="*/ 205248 w 341"/>
                <a:gd name="T33" fmla="*/ 895420 h 473"/>
                <a:gd name="T34" fmla="*/ 218076 w 341"/>
                <a:gd name="T35" fmla="*/ 926604 h 473"/>
                <a:gd name="T36" fmla="*/ 196696 w 341"/>
                <a:gd name="T37" fmla="*/ 957787 h 473"/>
                <a:gd name="T38" fmla="*/ 158212 w 341"/>
                <a:gd name="T39" fmla="*/ 1020155 h 473"/>
                <a:gd name="T40" fmla="*/ 158212 w 341"/>
                <a:gd name="T41" fmla="*/ 1035747 h 473"/>
                <a:gd name="T42" fmla="*/ 179592 w 341"/>
                <a:gd name="T43" fmla="*/ 1051339 h 473"/>
                <a:gd name="T44" fmla="*/ 337804 w 341"/>
                <a:gd name="T45" fmla="*/ 986744 h 473"/>
                <a:gd name="T46" fmla="*/ 395530 w 341"/>
                <a:gd name="T47" fmla="*/ 1020155 h 473"/>
                <a:gd name="T48" fmla="*/ 410496 w 341"/>
                <a:gd name="T49" fmla="*/ 1002336 h 473"/>
                <a:gd name="T50" fmla="*/ 395530 w 341"/>
                <a:gd name="T51" fmla="*/ 966697 h 473"/>
                <a:gd name="T52" fmla="*/ 399806 w 341"/>
                <a:gd name="T53" fmla="*/ 944423 h 473"/>
                <a:gd name="T54" fmla="*/ 423324 w 341"/>
                <a:gd name="T55" fmla="*/ 795186 h 473"/>
                <a:gd name="T56" fmla="*/ 446842 w 341"/>
                <a:gd name="T57" fmla="*/ 755093 h 473"/>
                <a:gd name="T58" fmla="*/ 455394 w 341"/>
                <a:gd name="T59" fmla="*/ 712772 h 473"/>
                <a:gd name="T60" fmla="*/ 487464 w 341"/>
                <a:gd name="T61" fmla="*/ 652632 h 473"/>
                <a:gd name="T62" fmla="*/ 470360 w 341"/>
                <a:gd name="T63" fmla="*/ 628130 h 473"/>
                <a:gd name="T64" fmla="*/ 474636 w 341"/>
                <a:gd name="T65" fmla="*/ 576900 h 473"/>
                <a:gd name="T66" fmla="*/ 540914 w 341"/>
                <a:gd name="T67" fmla="*/ 496713 h 473"/>
                <a:gd name="T68" fmla="*/ 534500 w 341"/>
                <a:gd name="T69" fmla="*/ 445482 h 473"/>
                <a:gd name="T70" fmla="*/ 581536 w 341"/>
                <a:gd name="T71" fmla="*/ 367523 h 473"/>
                <a:gd name="T72" fmla="*/ 624296 w 341"/>
                <a:gd name="T73" fmla="*/ 378660 h 473"/>
                <a:gd name="T74" fmla="*/ 711954 w 341"/>
                <a:gd name="T75" fmla="*/ 314065 h 473"/>
                <a:gd name="T76" fmla="*/ 726920 w 341"/>
                <a:gd name="T77" fmla="*/ 278427 h 473"/>
                <a:gd name="T78" fmla="*/ 671332 w 341"/>
                <a:gd name="T79" fmla="*/ 171511 h 473"/>
                <a:gd name="T80" fmla="*/ 637124 w 341"/>
                <a:gd name="T81" fmla="*/ 118053 h 473"/>
                <a:gd name="T82" fmla="*/ 658504 w 341"/>
                <a:gd name="T83" fmla="*/ 91324 h 473"/>
                <a:gd name="T84" fmla="*/ 628572 w 341"/>
                <a:gd name="T85" fmla="*/ 62368 h 473"/>
                <a:gd name="T86" fmla="*/ 543052 w 341"/>
                <a:gd name="T87" fmla="*/ 62368 h 473"/>
                <a:gd name="T88" fmla="*/ 508844 w 341"/>
                <a:gd name="T89" fmla="*/ 22274 h 473"/>
                <a:gd name="T90" fmla="*/ 442566 w 341"/>
                <a:gd name="T91" fmla="*/ 89096 h 473"/>
                <a:gd name="T92" fmla="*/ 416910 w 341"/>
                <a:gd name="T93" fmla="*/ 77959 h 473"/>
                <a:gd name="T94" fmla="*/ 446842 w 341"/>
                <a:gd name="T95" fmla="*/ 24502 h 473"/>
                <a:gd name="T96" fmla="*/ 442566 w 341"/>
                <a:gd name="T97" fmla="*/ 6682 h 473"/>
                <a:gd name="T98" fmla="*/ 416910 w 341"/>
                <a:gd name="T99" fmla="*/ 0 h 473"/>
                <a:gd name="T100" fmla="*/ 337804 w 341"/>
                <a:gd name="T101" fmla="*/ 44548 h 473"/>
                <a:gd name="T102" fmla="*/ 277940 w 341"/>
                <a:gd name="T103" fmla="*/ 66822 h 473"/>
                <a:gd name="T104" fmla="*/ 226628 w 341"/>
                <a:gd name="T105" fmla="*/ 62368 h 473"/>
                <a:gd name="T106" fmla="*/ 113314 w 341"/>
                <a:gd name="T107" fmla="*/ 167056 h 473"/>
                <a:gd name="T108" fmla="*/ 55588 w 341"/>
                <a:gd name="T109" fmla="*/ 187103 h 473"/>
                <a:gd name="T110" fmla="*/ 14966 w 341"/>
                <a:gd name="T111" fmla="*/ 229423 h 473"/>
                <a:gd name="T112" fmla="*/ 14966 w 341"/>
                <a:gd name="T113" fmla="*/ 229423 h 4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</a:path>
              </a:pathLst>
            </a:custGeom>
            <a:solidFill>
              <a:srgbClr val="F1C84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2900" y="4696559"/>
              <a:ext cx="832746" cy="978201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44172" y="4853520"/>
              <a:ext cx="916862" cy="838058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400" y="4371426"/>
              <a:ext cx="571988" cy="706324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666" y="3822063"/>
              <a:ext cx="729004" cy="916538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4721" y="3715554"/>
              <a:ext cx="846767" cy="703520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78784" y="4116363"/>
              <a:ext cx="1177623" cy="782002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889" y="2972792"/>
              <a:ext cx="745828" cy="1404240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5150" y="2762577"/>
              <a:ext cx="524323" cy="1112739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8451" y="3160585"/>
              <a:ext cx="986960" cy="703520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00329" y="2796212"/>
              <a:ext cx="140193" cy="294301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8451" y="2675687"/>
              <a:ext cx="260758" cy="269076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3245" y="3009230"/>
              <a:ext cx="400953" cy="742760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1779897 w 1394"/>
                <a:gd name="T1" fmla="*/ 1582783 h 754"/>
                <a:gd name="T2" fmla="*/ 1828229 w 1394"/>
                <a:gd name="T3" fmla="*/ 1635616 h 754"/>
                <a:gd name="T4" fmla="*/ 1977430 w 1394"/>
                <a:gd name="T5" fmla="*/ 1582783 h 754"/>
                <a:gd name="T6" fmla="*/ 2067791 w 1394"/>
                <a:gd name="T7" fmla="*/ 1512339 h 754"/>
                <a:gd name="T8" fmla="*/ 2179165 w 1394"/>
                <a:gd name="T9" fmla="*/ 1468312 h 754"/>
                <a:gd name="T10" fmla="*/ 2294743 w 1394"/>
                <a:gd name="T11" fmla="*/ 1428687 h 754"/>
                <a:gd name="T12" fmla="*/ 2485972 w 1394"/>
                <a:gd name="T13" fmla="*/ 1391264 h 754"/>
                <a:gd name="T14" fmla="*/ 2490175 w 1394"/>
                <a:gd name="T15" fmla="*/ 1468312 h 754"/>
                <a:gd name="T16" fmla="*/ 2549014 w 1394"/>
                <a:gd name="T17" fmla="*/ 1479319 h 754"/>
                <a:gd name="T18" fmla="*/ 2515392 w 1394"/>
                <a:gd name="T19" fmla="*/ 1571776 h 754"/>
                <a:gd name="T20" fmla="*/ 2549014 w 1394"/>
                <a:gd name="T21" fmla="*/ 1582783 h 754"/>
                <a:gd name="T22" fmla="*/ 2710823 w 1394"/>
                <a:gd name="T23" fmla="*/ 1571776 h 754"/>
                <a:gd name="T24" fmla="*/ 2809589 w 1394"/>
                <a:gd name="T25" fmla="*/ 1604797 h 754"/>
                <a:gd name="T26" fmla="*/ 2853719 w 1394"/>
                <a:gd name="T27" fmla="*/ 1624609 h 754"/>
                <a:gd name="T28" fmla="*/ 2860023 w 1394"/>
                <a:gd name="T29" fmla="*/ 1512339 h 754"/>
                <a:gd name="T30" fmla="*/ 2927269 w 1394"/>
                <a:gd name="T31" fmla="*/ 1439694 h 754"/>
                <a:gd name="T32" fmla="*/ 2874733 w 1394"/>
                <a:gd name="T33" fmla="*/ 1085274 h 754"/>
                <a:gd name="T34" fmla="*/ 2815894 w 1394"/>
                <a:gd name="T35" fmla="*/ 889352 h 754"/>
                <a:gd name="T36" fmla="*/ 2677200 w 1394"/>
                <a:gd name="T37" fmla="*/ 821110 h 754"/>
                <a:gd name="T38" fmla="*/ 2586840 w 1394"/>
                <a:gd name="T39" fmla="*/ 999421 h 754"/>
                <a:gd name="T40" fmla="*/ 2422929 w 1394"/>
                <a:gd name="T41" fmla="*/ 904762 h 754"/>
                <a:gd name="T42" fmla="*/ 2109819 w 1394"/>
                <a:gd name="T43" fmla="*/ 788090 h 754"/>
                <a:gd name="T44" fmla="*/ 1981633 w 1394"/>
                <a:gd name="T45" fmla="*/ 766076 h 754"/>
                <a:gd name="T46" fmla="*/ 1733666 w 1394"/>
                <a:gd name="T47" fmla="*/ 658209 h 754"/>
                <a:gd name="T48" fmla="*/ 1611784 w 1394"/>
                <a:gd name="T49" fmla="*/ 356622 h 754"/>
                <a:gd name="T50" fmla="*/ 1662218 w 1394"/>
                <a:gd name="T51" fmla="*/ 259761 h 754"/>
                <a:gd name="T52" fmla="*/ 1655914 w 1394"/>
                <a:gd name="T53" fmla="*/ 127679 h 754"/>
                <a:gd name="T54" fmla="*/ 1674826 w 1394"/>
                <a:gd name="T55" fmla="*/ 63840 h 754"/>
                <a:gd name="T56" fmla="*/ 1460482 w 1394"/>
                <a:gd name="T57" fmla="*/ 0 h 754"/>
                <a:gd name="T58" fmla="*/ 1300775 w 1394"/>
                <a:gd name="T59" fmla="*/ 17611 h 754"/>
                <a:gd name="T60" fmla="*/ 1101141 w 1394"/>
                <a:gd name="T61" fmla="*/ 88055 h 754"/>
                <a:gd name="T62" fmla="*/ 905709 w 1394"/>
                <a:gd name="T63" fmla="*/ 112270 h 754"/>
                <a:gd name="T64" fmla="*/ 777523 w 1394"/>
                <a:gd name="T65" fmla="*/ 39625 h 754"/>
                <a:gd name="T66" fmla="*/ 563179 w 1394"/>
                <a:gd name="T67" fmla="*/ 79249 h 754"/>
                <a:gd name="T68" fmla="*/ 477021 w 1394"/>
                <a:gd name="T69" fmla="*/ 28618 h 754"/>
                <a:gd name="T70" fmla="*/ 317313 w 1394"/>
                <a:gd name="T71" fmla="*/ 52833 h 754"/>
                <a:gd name="T72" fmla="*/ 237460 w 1394"/>
                <a:gd name="T73" fmla="*/ 158498 h 754"/>
                <a:gd name="T74" fmla="*/ 193330 w 1394"/>
                <a:gd name="T75" fmla="*/ 213533 h 754"/>
                <a:gd name="T76" fmla="*/ 138693 w 1394"/>
                <a:gd name="T77" fmla="*/ 242150 h 754"/>
                <a:gd name="T78" fmla="*/ 113476 w 1394"/>
                <a:gd name="T79" fmla="*/ 286178 h 754"/>
                <a:gd name="T80" fmla="*/ 157606 w 1394"/>
                <a:gd name="T81" fmla="*/ 380837 h 754"/>
                <a:gd name="T82" fmla="*/ 144998 w 1394"/>
                <a:gd name="T83" fmla="*/ 477697 h 754"/>
                <a:gd name="T84" fmla="*/ 39927 w 1394"/>
                <a:gd name="T85" fmla="*/ 449079 h 754"/>
                <a:gd name="T86" fmla="*/ 0 w 1394"/>
                <a:gd name="T87" fmla="*/ 482099 h 754"/>
                <a:gd name="T88" fmla="*/ 27318 w 1394"/>
                <a:gd name="T89" fmla="*/ 572356 h 754"/>
                <a:gd name="T90" fmla="*/ 14710 w 1394"/>
                <a:gd name="T91" fmla="*/ 656007 h 754"/>
                <a:gd name="T92" fmla="*/ 63042 w 1394"/>
                <a:gd name="T93" fmla="*/ 686827 h 754"/>
                <a:gd name="T94" fmla="*/ 193330 w 1394"/>
                <a:gd name="T95" fmla="*/ 816707 h 754"/>
                <a:gd name="T96" fmla="*/ 273184 w 1394"/>
                <a:gd name="T97" fmla="*/ 933380 h 754"/>
                <a:gd name="T98" fmla="*/ 321516 w 1394"/>
                <a:gd name="T99" fmla="*/ 975206 h 754"/>
                <a:gd name="T100" fmla="*/ 409776 w 1394"/>
                <a:gd name="T101" fmla="*/ 966400 h 754"/>
                <a:gd name="T102" fmla="*/ 619917 w 1394"/>
                <a:gd name="T103" fmla="*/ 1208551 h 754"/>
                <a:gd name="T104" fmla="*/ 682959 w 1394"/>
                <a:gd name="T105" fmla="*/ 1182134 h 754"/>
                <a:gd name="T106" fmla="*/ 701872 w 1394"/>
                <a:gd name="T107" fmla="*/ 1274592 h 754"/>
                <a:gd name="T108" fmla="*/ 830058 w 1394"/>
                <a:gd name="T109" fmla="*/ 1329626 h 754"/>
                <a:gd name="T110" fmla="*/ 935129 w 1394"/>
                <a:gd name="T111" fmla="*/ 1448500 h 754"/>
                <a:gd name="T112" fmla="*/ 954042 w 1394"/>
                <a:gd name="T113" fmla="*/ 1494728 h 754"/>
                <a:gd name="T114" fmla="*/ 1073822 w 1394"/>
                <a:gd name="T115" fmla="*/ 1490326 h 754"/>
                <a:gd name="T116" fmla="*/ 1275558 w 1394"/>
                <a:gd name="T117" fmla="*/ 1536554 h 754"/>
                <a:gd name="T118" fmla="*/ 1370121 w 1394"/>
                <a:gd name="T119" fmla="*/ 1562971 h 754"/>
                <a:gd name="T120" fmla="*/ 1374324 w 1394"/>
                <a:gd name="T121" fmla="*/ 1657630 h 754"/>
                <a:gd name="T122" fmla="*/ 1546640 w 1394"/>
                <a:gd name="T123" fmla="*/ 1516742 h 754"/>
                <a:gd name="T124" fmla="*/ 1687435 w 1394"/>
                <a:gd name="T125" fmla="*/ 1571776 h 7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</a:path>
              </a:pathLst>
            </a:custGeom>
            <a:solidFill>
              <a:srgbClr val="F1C84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71230" y="4814280"/>
              <a:ext cx="1368285" cy="1505141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291" y="2899917"/>
              <a:ext cx="1923450" cy="1446282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5346" y="3925768"/>
              <a:ext cx="1665495" cy="1482720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3649" y="2375781"/>
              <a:ext cx="2044015" cy="1849896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65729" y="2364569"/>
              <a:ext cx="815925" cy="1208037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871" y="248400"/>
              <a:ext cx="3314166" cy="3164443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731540 w 413"/>
                <a:gd name="T1" fmla="*/ 605203 h 401"/>
                <a:gd name="T2" fmla="*/ 823518 w 413"/>
                <a:gd name="T3" fmla="*/ 465373 h 401"/>
                <a:gd name="T4" fmla="*/ 881271 w 413"/>
                <a:gd name="T5" fmla="*/ 393273 h 401"/>
                <a:gd name="T6" fmla="*/ 874854 w 413"/>
                <a:gd name="T7" fmla="*/ 327727 h 401"/>
                <a:gd name="T8" fmla="*/ 812823 w 413"/>
                <a:gd name="T9" fmla="*/ 253442 h 401"/>
                <a:gd name="T10" fmla="*/ 804267 w 413"/>
                <a:gd name="T11" fmla="*/ 194451 h 401"/>
                <a:gd name="T12" fmla="*/ 690899 w 413"/>
                <a:gd name="T13" fmla="*/ 34958 h 401"/>
                <a:gd name="T14" fmla="*/ 686621 w 413"/>
                <a:gd name="T15" fmla="*/ 52436 h 401"/>
                <a:gd name="T16" fmla="*/ 663092 w 413"/>
                <a:gd name="T17" fmla="*/ 76470 h 401"/>
                <a:gd name="T18" fmla="*/ 613895 w 413"/>
                <a:gd name="T19" fmla="*/ 21848 h 401"/>
                <a:gd name="T20" fmla="*/ 547586 w 413"/>
                <a:gd name="T21" fmla="*/ 0 h 401"/>
                <a:gd name="T22" fmla="*/ 543308 w 413"/>
                <a:gd name="T23" fmla="*/ 21848 h 401"/>
                <a:gd name="T24" fmla="*/ 543308 w 413"/>
                <a:gd name="T25" fmla="*/ 52436 h 401"/>
                <a:gd name="T26" fmla="*/ 515501 w 413"/>
                <a:gd name="T27" fmla="*/ 80839 h 401"/>
                <a:gd name="T28" fmla="*/ 459887 w 413"/>
                <a:gd name="T29" fmla="*/ 137645 h 401"/>
                <a:gd name="T30" fmla="*/ 397855 w 413"/>
                <a:gd name="T31" fmla="*/ 137645 h 401"/>
                <a:gd name="T32" fmla="*/ 374326 w 413"/>
                <a:gd name="T33" fmla="*/ 179158 h 401"/>
                <a:gd name="T34" fmla="*/ 348658 w 413"/>
                <a:gd name="T35" fmla="*/ 179158 h 401"/>
                <a:gd name="T36" fmla="*/ 308017 w 413"/>
                <a:gd name="T37" fmla="*/ 222854 h 401"/>
                <a:gd name="T38" fmla="*/ 284488 w 413"/>
                <a:gd name="T39" fmla="*/ 222854 h 401"/>
                <a:gd name="T40" fmla="*/ 233152 w 413"/>
                <a:gd name="T41" fmla="*/ 273106 h 401"/>
                <a:gd name="T42" fmla="*/ 201067 w 413"/>
                <a:gd name="T43" fmla="*/ 284030 h 401"/>
                <a:gd name="T44" fmla="*/ 130479 w 413"/>
                <a:gd name="T45" fmla="*/ 388903 h 401"/>
                <a:gd name="T46" fmla="*/ 89838 w 413"/>
                <a:gd name="T47" fmla="*/ 323357 h 401"/>
                <a:gd name="T48" fmla="*/ 42780 w 413"/>
                <a:gd name="T49" fmla="*/ 288400 h 401"/>
                <a:gd name="T50" fmla="*/ 17112 w 413"/>
                <a:gd name="T51" fmla="*/ 314618 h 401"/>
                <a:gd name="T52" fmla="*/ 44919 w 413"/>
                <a:gd name="T53" fmla="*/ 456633 h 401"/>
                <a:gd name="T54" fmla="*/ 21390 w 413"/>
                <a:gd name="T55" fmla="*/ 506885 h 401"/>
                <a:gd name="T56" fmla="*/ 0 w 413"/>
                <a:gd name="T57" fmla="*/ 576800 h 401"/>
                <a:gd name="T58" fmla="*/ 64170 w 413"/>
                <a:gd name="T59" fmla="*/ 622682 h 401"/>
                <a:gd name="T60" fmla="*/ 100533 w 413"/>
                <a:gd name="T61" fmla="*/ 624866 h 401"/>
                <a:gd name="T62" fmla="*/ 149731 w 413"/>
                <a:gd name="T63" fmla="*/ 694782 h 401"/>
                <a:gd name="T64" fmla="*/ 183955 w 413"/>
                <a:gd name="T65" fmla="*/ 675118 h 401"/>
                <a:gd name="T66" fmla="*/ 239569 w 413"/>
                <a:gd name="T67" fmla="*/ 605203 h 401"/>
                <a:gd name="T68" fmla="*/ 295183 w 413"/>
                <a:gd name="T69" fmla="*/ 509070 h 401"/>
                <a:gd name="T70" fmla="*/ 389299 w 413"/>
                <a:gd name="T71" fmla="*/ 487221 h 401"/>
                <a:gd name="T72" fmla="*/ 449192 w 413"/>
                <a:gd name="T73" fmla="*/ 550582 h 401"/>
                <a:gd name="T74" fmla="*/ 406411 w 413"/>
                <a:gd name="T75" fmla="*/ 644530 h 401"/>
                <a:gd name="T76" fmla="*/ 348658 w 413"/>
                <a:gd name="T77" fmla="*/ 734109 h 401"/>
                <a:gd name="T78" fmla="*/ 399994 w 413"/>
                <a:gd name="T79" fmla="*/ 771251 h 401"/>
                <a:gd name="T80" fmla="*/ 397855 w 413"/>
                <a:gd name="T81" fmla="*/ 814948 h 401"/>
                <a:gd name="T82" fmla="*/ 357214 w 413"/>
                <a:gd name="T83" fmla="*/ 856460 h 401"/>
                <a:gd name="T84" fmla="*/ 365770 w 413"/>
                <a:gd name="T85" fmla="*/ 873939 h 401"/>
                <a:gd name="T86" fmla="*/ 434218 w 413"/>
                <a:gd name="T87" fmla="*/ 834612 h 401"/>
                <a:gd name="T88" fmla="*/ 532613 w 413"/>
                <a:gd name="T89" fmla="*/ 701336 h 401"/>
                <a:gd name="T90" fmla="*/ 682343 w 413"/>
                <a:gd name="T91" fmla="*/ 616127 h 401"/>
                <a:gd name="T92" fmla="*/ 731540 w 413"/>
                <a:gd name="T93" fmla="*/ 605203 h 401"/>
                <a:gd name="T94" fmla="*/ 731540 w 413"/>
                <a:gd name="T95" fmla="*/ 605203 h 4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</a:path>
              </a:pathLst>
            </a:custGeom>
            <a:solidFill>
              <a:srgbClr val="F1C84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82594" y="1619005"/>
              <a:ext cx="1264541" cy="899721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38657" y="270823"/>
              <a:ext cx="1732787" cy="1642483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2077159 w 168"/>
                <a:gd name="T1" fmla="*/ 78111 h 131"/>
                <a:gd name="T2" fmla="*/ 2167471 w 168"/>
                <a:gd name="T3" fmla="*/ 195278 h 131"/>
                <a:gd name="T4" fmla="*/ 2311969 w 168"/>
                <a:gd name="T5" fmla="*/ 292916 h 131"/>
                <a:gd name="T6" fmla="*/ 2420342 w 168"/>
                <a:gd name="T7" fmla="*/ 527250 h 131"/>
                <a:gd name="T8" fmla="*/ 2366156 w 168"/>
                <a:gd name="T9" fmla="*/ 702999 h 131"/>
                <a:gd name="T10" fmla="*/ 2691276 w 168"/>
                <a:gd name="T11" fmla="*/ 859222 h 131"/>
                <a:gd name="T12" fmla="*/ 2908023 w 168"/>
                <a:gd name="T13" fmla="*/ 1034971 h 131"/>
                <a:gd name="T14" fmla="*/ 3034459 w 168"/>
                <a:gd name="T15" fmla="*/ 1308360 h 131"/>
                <a:gd name="T16" fmla="*/ 2944148 w 168"/>
                <a:gd name="T17" fmla="*/ 1425527 h 131"/>
                <a:gd name="T18" fmla="*/ 2637089 w 168"/>
                <a:gd name="T19" fmla="*/ 1601277 h 131"/>
                <a:gd name="T20" fmla="*/ 2600965 w 168"/>
                <a:gd name="T21" fmla="*/ 1874665 h 131"/>
                <a:gd name="T22" fmla="*/ 2167471 w 168"/>
                <a:gd name="T23" fmla="*/ 2011360 h 131"/>
                <a:gd name="T24" fmla="*/ 2239720 w 168"/>
                <a:gd name="T25" fmla="*/ 2265221 h 131"/>
                <a:gd name="T26" fmla="*/ 2203595 w 168"/>
                <a:gd name="T27" fmla="*/ 2362859 h 131"/>
                <a:gd name="T28" fmla="*/ 2131346 w 168"/>
                <a:gd name="T29" fmla="*/ 2421443 h 131"/>
                <a:gd name="T30" fmla="*/ 1968786 w 168"/>
                <a:gd name="T31" fmla="*/ 2362859 h 131"/>
                <a:gd name="T32" fmla="*/ 1661728 w 168"/>
                <a:gd name="T33" fmla="*/ 2323804 h 131"/>
                <a:gd name="T34" fmla="*/ 1354669 w 168"/>
                <a:gd name="T35" fmla="*/ 2382387 h 131"/>
                <a:gd name="T36" fmla="*/ 1137922 w 168"/>
                <a:gd name="T37" fmla="*/ 2343332 h 131"/>
                <a:gd name="T38" fmla="*/ 866988 w 168"/>
                <a:gd name="T39" fmla="*/ 2362859 h 131"/>
                <a:gd name="T40" fmla="*/ 722490 w 168"/>
                <a:gd name="T41" fmla="*/ 2284748 h 131"/>
                <a:gd name="T42" fmla="*/ 397370 w 168"/>
                <a:gd name="T43" fmla="*/ 2362859 h 131"/>
                <a:gd name="T44" fmla="*/ 234809 w 168"/>
                <a:gd name="T45" fmla="*/ 2108998 h 131"/>
                <a:gd name="T46" fmla="*/ 180623 w 168"/>
                <a:gd name="T47" fmla="*/ 1972304 h 131"/>
                <a:gd name="T48" fmla="*/ 108374 w 168"/>
                <a:gd name="T49" fmla="*/ 1874665 h 131"/>
                <a:gd name="T50" fmla="*/ 72249 w 168"/>
                <a:gd name="T51" fmla="*/ 1777026 h 131"/>
                <a:gd name="T52" fmla="*/ 108374 w 168"/>
                <a:gd name="T53" fmla="*/ 1679388 h 131"/>
                <a:gd name="T54" fmla="*/ 18062 w 168"/>
                <a:gd name="T55" fmla="*/ 1542693 h 131"/>
                <a:gd name="T56" fmla="*/ 18062 w 168"/>
                <a:gd name="T57" fmla="*/ 1386471 h 131"/>
                <a:gd name="T58" fmla="*/ 72249 w 168"/>
                <a:gd name="T59" fmla="*/ 1308360 h 131"/>
                <a:gd name="T60" fmla="*/ 234809 w 168"/>
                <a:gd name="T61" fmla="*/ 1230249 h 131"/>
                <a:gd name="T62" fmla="*/ 325121 w 168"/>
                <a:gd name="T63" fmla="*/ 1249777 h 131"/>
                <a:gd name="T64" fmla="*/ 415432 w 168"/>
                <a:gd name="T65" fmla="*/ 1288832 h 131"/>
                <a:gd name="T66" fmla="*/ 722490 w 168"/>
                <a:gd name="T67" fmla="*/ 1191194 h 131"/>
                <a:gd name="T68" fmla="*/ 993424 w 168"/>
                <a:gd name="T69" fmla="*/ 1015444 h 131"/>
                <a:gd name="T70" fmla="*/ 1065673 w 168"/>
                <a:gd name="T71" fmla="*/ 917805 h 131"/>
                <a:gd name="T72" fmla="*/ 1029549 w 168"/>
                <a:gd name="T73" fmla="*/ 624888 h 131"/>
                <a:gd name="T74" fmla="*/ 1246296 w 168"/>
                <a:gd name="T75" fmla="*/ 585833 h 131"/>
                <a:gd name="T76" fmla="*/ 1354669 w 168"/>
                <a:gd name="T77" fmla="*/ 624888 h 131"/>
                <a:gd name="T78" fmla="*/ 1463043 w 168"/>
                <a:gd name="T79" fmla="*/ 292916 h 131"/>
                <a:gd name="T80" fmla="*/ 1661728 w 168"/>
                <a:gd name="T81" fmla="*/ 351500 h 131"/>
                <a:gd name="T82" fmla="*/ 1806226 w 168"/>
                <a:gd name="T83" fmla="*/ 156222 h 131"/>
                <a:gd name="T84" fmla="*/ 1950724 w 168"/>
                <a:gd name="T85" fmla="*/ 58583 h 131"/>
                <a:gd name="T86" fmla="*/ 2077159 w 168"/>
                <a:gd name="T87" fmla="*/ 19528 h 13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</a:path>
              </a:pathLst>
            </a:custGeom>
            <a:solidFill>
              <a:srgbClr val="F1C84C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99322" y="4312565"/>
              <a:ext cx="729004" cy="720339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" name="椭圆 5"/>
          <p:cNvSpPr>
            <a:spLocks noChangeArrowheads="1"/>
          </p:cNvSpPr>
          <p:nvPr/>
        </p:nvSpPr>
        <p:spPr bwMode="auto">
          <a:xfrm>
            <a:off x="3403369" y="2598787"/>
            <a:ext cx="107950" cy="107885"/>
          </a:xfrm>
          <a:prstGeom prst="ellipse">
            <a:avLst/>
          </a:prstGeom>
          <a:solidFill>
            <a:srgbClr val="5EC2AA"/>
          </a:solidFill>
          <a:ln w="9525">
            <a:solidFill>
              <a:srgbClr val="5EC2AA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4" name="组合 24"/>
          <p:cNvGrpSpPr>
            <a:grpSpLocks/>
          </p:cNvGrpSpPr>
          <p:nvPr/>
        </p:nvGrpSpPr>
        <p:grpSpPr bwMode="auto">
          <a:xfrm flipH="1">
            <a:off x="555394" y="2170422"/>
            <a:ext cx="2865438" cy="431538"/>
            <a:chOff x="0" y="0"/>
            <a:chExt cx="2250250" cy="432048"/>
          </a:xfrm>
          <a:solidFill>
            <a:srgbClr val="FF5050"/>
          </a:solidFill>
        </p:grpSpPr>
        <p:sp>
          <p:nvSpPr>
            <p:cNvPr id="78" name="直接连接符 25"/>
            <p:cNvSpPr>
              <a:spLocks noChangeShapeType="1"/>
            </p:cNvSpPr>
            <p:nvPr/>
          </p:nvSpPr>
          <p:spPr bwMode="auto">
            <a:xfrm flipV="1">
              <a:off x="0" y="0"/>
              <a:ext cx="756084" cy="432048"/>
            </a:xfrm>
            <a:prstGeom prst="line">
              <a:avLst/>
            </a:prstGeom>
            <a:grpFill/>
            <a:ln w="9525" cap="flat" cmpd="sng">
              <a:solidFill>
                <a:srgbClr val="F1C84C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9" name="直接连接符 26"/>
            <p:cNvSpPr>
              <a:spLocks noChangeShapeType="1"/>
            </p:cNvSpPr>
            <p:nvPr/>
          </p:nvSpPr>
          <p:spPr bwMode="auto">
            <a:xfrm>
              <a:off x="756084" y="0"/>
              <a:ext cx="1494166" cy="1"/>
            </a:xfrm>
            <a:prstGeom prst="line">
              <a:avLst/>
            </a:prstGeom>
            <a:grpFill/>
            <a:ln w="9525" cap="flat" cmpd="sng">
              <a:solidFill>
                <a:srgbClr val="F1C84C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76" name="TextBox 28"/>
          <p:cNvSpPr>
            <a:spLocks noChangeArrowheads="1"/>
          </p:cNvSpPr>
          <p:nvPr/>
        </p:nvSpPr>
        <p:spPr bwMode="auto">
          <a:xfrm>
            <a:off x="512108" y="2186287"/>
            <a:ext cx="2122488" cy="83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77" name="矩形 29"/>
          <p:cNvSpPr>
            <a:spLocks noChangeArrowheads="1"/>
          </p:cNvSpPr>
          <p:nvPr/>
        </p:nvSpPr>
        <p:spPr bwMode="auto">
          <a:xfrm>
            <a:off x="512108" y="1805518"/>
            <a:ext cx="2122488" cy="3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1C84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Add your title. </a:t>
            </a:r>
            <a:endParaRPr lang="zh-CN" altLang="en-US" sz="1800" b="1" dirty="0">
              <a:solidFill>
                <a:srgbClr val="F1C84C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椭圆 6"/>
          <p:cNvSpPr>
            <a:spLocks noChangeArrowheads="1"/>
          </p:cNvSpPr>
          <p:nvPr/>
        </p:nvSpPr>
        <p:spPr bwMode="auto">
          <a:xfrm>
            <a:off x="3347067" y="4660923"/>
            <a:ext cx="107950" cy="107885"/>
          </a:xfrm>
          <a:prstGeom prst="ellipse">
            <a:avLst/>
          </a:prstGeom>
          <a:solidFill>
            <a:srgbClr val="5EC2AA"/>
          </a:solidFill>
          <a:ln w="9525">
            <a:solidFill>
              <a:srgbClr val="5EC2AA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505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2" name="组合 30"/>
          <p:cNvGrpSpPr>
            <a:grpSpLocks/>
          </p:cNvGrpSpPr>
          <p:nvPr/>
        </p:nvGrpSpPr>
        <p:grpSpPr bwMode="auto">
          <a:xfrm flipH="1">
            <a:off x="776904" y="4768806"/>
            <a:ext cx="2624138" cy="297209"/>
            <a:chOff x="0" y="0"/>
            <a:chExt cx="2596018" cy="252028"/>
          </a:xfrm>
        </p:grpSpPr>
        <p:sp>
          <p:nvSpPr>
            <p:cNvPr id="86" name="直接连接符 31"/>
            <p:cNvSpPr>
              <a:spLocks noChangeShapeType="1"/>
            </p:cNvSpPr>
            <p:nvPr/>
          </p:nvSpPr>
          <p:spPr bwMode="auto">
            <a:xfrm>
              <a:off x="0" y="0"/>
              <a:ext cx="648980" cy="252028"/>
            </a:xfrm>
            <a:prstGeom prst="line">
              <a:avLst/>
            </a:prstGeom>
            <a:noFill/>
            <a:ln w="9525">
              <a:solidFill>
                <a:srgbClr val="F1C84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直接连接符 32"/>
            <p:cNvSpPr>
              <a:spLocks noChangeShapeType="1"/>
            </p:cNvSpPr>
            <p:nvPr/>
          </p:nvSpPr>
          <p:spPr bwMode="auto">
            <a:xfrm>
              <a:off x="648980" y="252028"/>
              <a:ext cx="1947038" cy="1"/>
            </a:xfrm>
            <a:prstGeom prst="line">
              <a:avLst/>
            </a:prstGeom>
            <a:noFill/>
            <a:ln w="9525">
              <a:solidFill>
                <a:srgbClr val="F1C84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Box 33"/>
          <p:cNvSpPr>
            <a:spLocks noChangeArrowheads="1"/>
          </p:cNvSpPr>
          <p:nvPr/>
        </p:nvSpPr>
        <p:spPr bwMode="auto">
          <a:xfrm>
            <a:off x="726727" y="5062961"/>
            <a:ext cx="2124075" cy="64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85" name="矩形 34"/>
          <p:cNvSpPr>
            <a:spLocks noChangeArrowheads="1"/>
          </p:cNvSpPr>
          <p:nvPr/>
        </p:nvSpPr>
        <p:spPr bwMode="auto">
          <a:xfrm>
            <a:off x="726727" y="4682192"/>
            <a:ext cx="2124075" cy="3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1C84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Add your title. </a:t>
            </a:r>
            <a:endParaRPr lang="zh-CN" altLang="en-US" sz="1800" b="1" dirty="0">
              <a:solidFill>
                <a:srgbClr val="F1C84C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9" name="椭圆 3"/>
          <p:cNvSpPr>
            <a:spLocks noChangeArrowheads="1"/>
          </p:cNvSpPr>
          <p:nvPr/>
        </p:nvSpPr>
        <p:spPr bwMode="auto">
          <a:xfrm>
            <a:off x="8297820" y="2910504"/>
            <a:ext cx="107950" cy="107885"/>
          </a:xfrm>
          <a:prstGeom prst="ellipse">
            <a:avLst/>
          </a:prstGeom>
          <a:solidFill>
            <a:srgbClr val="5EC2AA"/>
          </a:solidFill>
          <a:ln w="9525">
            <a:solidFill>
              <a:srgbClr val="5EC2AA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0" name="组合 11"/>
          <p:cNvGrpSpPr>
            <a:grpSpLocks/>
          </p:cNvGrpSpPr>
          <p:nvPr/>
        </p:nvGrpSpPr>
        <p:grpSpPr bwMode="auto">
          <a:xfrm>
            <a:off x="8405770" y="2478965"/>
            <a:ext cx="2628900" cy="431538"/>
            <a:chOff x="0" y="0"/>
            <a:chExt cx="2628292" cy="432048"/>
          </a:xfrm>
        </p:grpSpPr>
        <p:sp>
          <p:nvSpPr>
            <p:cNvPr id="94" name="直接连接符 8"/>
            <p:cNvSpPr>
              <a:spLocks noChangeShapeType="1"/>
            </p:cNvSpPr>
            <p:nvPr/>
          </p:nvSpPr>
          <p:spPr bwMode="auto">
            <a:xfrm flipV="1">
              <a:off x="0" y="0"/>
              <a:ext cx="756084" cy="432048"/>
            </a:xfrm>
            <a:prstGeom prst="line">
              <a:avLst/>
            </a:prstGeom>
            <a:noFill/>
            <a:ln w="9525">
              <a:solidFill>
                <a:srgbClr val="F1C84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直接连接符 9"/>
            <p:cNvSpPr>
              <a:spLocks noChangeShapeType="1"/>
            </p:cNvSpPr>
            <p:nvPr/>
          </p:nvSpPr>
          <p:spPr bwMode="auto">
            <a:xfrm>
              <a:off x="756084" y="0"/>
              <a:ext cx="1872208" cy="1"/>
            </a:xfrm>
            <a:prstGeom prst="line">
              <a:avLst/>
            </a:prstGeom>
            <a:noFill/>
            <a:ln w="9525">
              <a:solidFill>
                <a:srgbClr val="F1C84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组合 2"/>
          <p:cNvGrpSpPr>
            <a:grpSpLocks/>
          </p:cNvGrpSpPr>
          <p:nvPr/>
        </p:nvGrpSpPr>
        <p:grpSpPr bwMode="auto">
          <a:xfrm>
            <a:off x="9161420" y="2107715"/>
            <a:ext cx="2124075" cy="1211263"/>
            <a:chOff x="7019925" y="1479550"/>
            <a:chExt cx="2124075" cy="1211997"/>
          </a:xfrm>
        </p:grpSpPr>
        <p:sp>
          <p:nvSpPr>
            <p:cNvPr id="92" name="TextBox 13"/>
            <p:cNvSpPr>
              <a:spLocks noChangeArrowheads="1"/>
            </p:cNvSpPr>
            <p:nvPr/>
          </p:nvSpPr>
          <p:spPr bwMode="auto">
            <a:xfrm>
              <a:off x="7019925" y="1860550"/>
              <a:ext cx="21240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李益达，夜空中最亮逗比！更多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可百度“逼格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”，或登录：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</a:p>
          </p:txBody>
        </p:sp>
        <p:sp>
          <p:nvSpPr>
            <p:cNvPr id="93" name="矩形 14"/>
            <p:cNvSpPr>
              <a:spLocks noChangeArrowheads="1"/>
            </p:cNvSpPr>
            <p:nvPr/>
          </p:nvSpPr>
          <p:spPr bwMode="auto">
            <a:xfrm>
              <a:off x="7019925" y="1479550"/>
              <a:ext cx="2124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F1C84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Calibri" panose="020F0502020204030204" pitchFamily="34" charset="0"/>
                </a:rPr>
                <a:t>Add your title. </a:t>
              </a:r>
              <a:endParaRPr lang="zh-CN" altLang="en-US" sz="1800" b="1" dirty="0">
                <a:solidFill>
                  <a:srgbClr val="F1C84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椭圆 4"/>
          <p:cNvSpPr>
            <a:spLocks noChangeArrowheads="1"/>
          </p:cNvSpPr>
          <p:nvPr/>
        </p:nvSpPr>
        <p:spPr bwMode="auto">
          <a:xfrm>
            <a:off x="7554828" y="5182643"/>
            <a:ext cx="107950" cy="108035"/>
          </a:xfrm>
          <a:prstGeom prst="ellipse">
            <a:avLst/>
          </a:prstGeom>
          <a:solidFill>
            <a:srgbClr val="5EC2AA"/>
          </a:solidFill>
          <a:ln w="9525">
            <a:solidFill>
              <a:srgbClr val="5EC2AA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8" name="组合 15"/>
          <p:cNvGrpSpPr>
            <a:grpSpLocks/>
          </p:cNvGrpSpPr>
          <p:nvPr/>
        </p:nvGrpSpPr>
        <p:grpSpPr bwMode="auto">
          <a:xfrm>
            <a:off x="7626266" y="5290678"/>
            <a:ext cx="3340100" cy="276923"/>
            <a:chOff x="0" y="0"/>
            <a:chExt cx="2596018" cy="252028"/>
          </a:xfrm>
        </p:grpSpPr>
        <p:sp>
          <p:nvSpPr>
            <p:cNvPr id="102" name="直接连接符 16"/>
            <p:cNvSpPr>
              <a:spLocks noChangeShapeType="1"/>
            </p:cNvSpPr>
            <p:nvPr/>
          </p:nvSpPr>
          <p:spPr bwMode="auto">
            <a:xfrm>
              <a:off x="0" y="0"/>
              <a:ext cx="648980" cy="252028"/>
            </a:xfrm>
            <a:prstGeom prst="line">
              <a:avLst/>
            </a:prstGeom>
            <a:noFill/>
            <a:ln w="9525">
              <a:solidFill>
                <a:srgbClr val="F1C84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直接连接符 17"/>
            <p:cNvSpPr>
              <a:spLocks noChangeShapeType="1"/>
            </p:cNvSpPr>
            <p:nvPr/>
          </p:nvSpPr>
          <p:spPr bwMode="auto">
            <a:xfrm>
              <a:off x="648980" y="252028"/>
              <a:ext cx="1947038" cy="1"/>
            </a:xfrm>
            <a:prstGeom prst="line">
              <a:avLst/>
            </a:prstGeom>
            <a:noFill/>
            <a:ln w="9525">
              <a:solidFill>
                <a:srgbClr val="F1C84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矩形 20"/>
          <p:cNvSpPr>
            <a:spLocks noChangeArrowheads="1"/>
          </p:cNvSpPr>
          <p:nvPr/>
        </p:nvSpPr>
        <p:spPr bwMode="auto">
          <a:xfrm>
            <a:off x="8658140" y="5182640"/>
            <a:ext cx="2124075" cy="37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1C84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rPr>
              <a:t>Add your title. </a:t>
            </a:r>
            <a:endParaRPr lang="zh-CN" altLang="en-US" sz="1800" b="1" dirty="0">
              <a:solidFill>
                <a:srgbClr val="F1C84C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1" name="TextBox 23"/>
          <p:cNvSpPr>
            <a:spLocks noChangeArrowheads="1"/>
          </p:cNvSpPr>
          <p:nvPr/>
        </p:nvSpPr>
        <p:spPr bwMode="auto">
          <a:xfrm>
            <a:off x="8658140" y="5559741"/>
            <a:ext cx="2682875" cy="64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3169117" y="1788599"/>
            <a:ext cx="590023" cy="590023"/>
            <a:chOff x="5472332" y="852190"/>
            <a:chExt cx="940888" cy="940888"/>
          </a:xfrm>
        </p:grpSpPr>
        <p:sp>
          <p:nvSpPr>
            <p:cNvPr id="104" name="泪滴形 103"/>
            <p:cNvSpPr/>
            <p:nvPr/>
          </p:nvSpPr>
          <p:spPr>
            <a:xfrm rot="8100000">
              <a:off x="5472332" y="852190"/>
              <a:ext cx="940888" cy="940888"/>
            </a:xfrm>
            <a:prstGeom prst="teardrop">
              <a:avLst>
                <a:gd name="adj" fmla="val 106343"/>
              </a:avLst>
            </a:prstGeom>
            <a:solidFill>
              <a:srgbClr val="56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5652248" y="1006561"/>
              <a:ext cx="590873" cy="5908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06030" y="3785545"/>
            <a:ext cx="590023" cy="590023"/>
            <a:chOff x="5472332" y="852190"/>
            <a:chExt cx="940888" cy="940888"/>
          </a:xfrm>
        </p:grpSpPr>
        <p:sp>
          <p:nvSpPr>
            <p:cNvPr id="108" name="泪滴形 107"/>
            <p:cNvSpPr/>
            <p:nvPr/>
          </p:nvSpPr>
          <p:spPr>
            <a:xfrm rot="8100000">
              <a:off x="5472332" y="852190"/>
              <a:ext cx="940888" cy="940888"/>
            </a:xfrm>
            <a:prstGeom prst="teardrop">
              <a:avLst>
                <a:gd name="adj" fmla="val 106343"/>
              </a:avLst>
            </a:prstGeom>
            <a:solidFill>
              <a:srgbClr val="56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5652248" y="1006561"/>
              <a:ext cx="590873" cy="5908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041310" y="2024918"/>
            <a:ext cx="590023" cy="590023"/>
            <a:chOff x="5472332" y="852190"/>
            <a:chExt cx="940888" cy="940888"/>
          </a:xfrm>
        </p:grpSpPr>
        <p:sp>
          <p:nvSpPr>
            <p:cNvPr id="111" name="泪滴形 110"/>
            <p:cNvSpPr/>
            <p:nvPr/>
          </p:nvSpPr>
          <p:spPr>
            <a:xfrm rot="8100000">
              <a:off x="5472332" y="852190"/>
              <a:ext cx="940888" cy="940888"/>
            </a:xfrm>
            <a:prstGeom prst="teardrop">
              <a:avLst>
                <a:gd name="adj" fmla="val 106343"/>
              </a:avLst>
            </a:prstGeom>
            <a:solidFill>
              <a:srgbClr val="56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652248" y="1006561"/>
              <a:ext cx="590873" cy="5908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307469" y="4286237"/>
            <a:ext cx="590023" cy="590023"/>
            <a:chOff x="5472332" y="852190"/>
            <a:chExt cx="940888" cy="940888"/>
          </a:xfrm>
        </p:grpSpPr>
        <p:sp>
          <p:nvSpPr>
            <p:cNvPr id="114" name="泪滴形 113"/>
            <p:cNvSpPr/>
            <p:nvPr/>
          </p:nvSpPr>
          <p:spPr>
            <a:xfrm rot="8100000">
              <a:off x="5472332" y="852190"/>
              <a:ext cx="940888" cy="940888"/>
            </a:xfrm>
            <a:prstGeom prst="teardrop">
              <a:avLst>
                <a:gd name="adj" fmla="val 106343"/>
              </a:avLst>
            </a:prstGeom>
            <a:solidFill>
              <a:srgbClr val="56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652248" y="1006561"/>
              <a:ext cx="590873" cy="5908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664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4" name="青海">
            <a:hlinkClick r:id="" action="ppaction://macro?name=Slide1.青海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1452831" y="1856102"/>
            <a:ext cx="1579373" cy="1187983"/>
          </a:xfrm>
          <a:custGeom>
            <a:avLst/>
            <a:gdLst>
              <a:gd name="T0" fmla="*/ 74 w 902"/>
              <a:gd name="T1" fmla="*/ 239 h 645"/>
              <a:gd name="T2" fmla="*/ 117 w 902"/>
              <a:gd name="T3" fmla="*/ 214 h 645"/>
              <a:gd name="T4" fmla="*/ 98 w 902"/>
              <a:gd name="T5" fmla="*/ 198 h 645"/>
              <a:gd name="T6" fmla="*/ 126 w 902"/>
              <a:gd name="T7" fmla="*/ 175 h 645"/>
              <a:gd name="T8" fmla="*/ 92 w 902"/>
              <a:gd name="T9" fmla="*/ 105 h 645"/>
              <a:gd name="T10" fmla="*/ 113 w 902"/>
              <a:gd name="T11" fmla="*/ 41 h 645"/>
              <a:gd name="T12" fmla="*/ 295 w 902"/>
              <a:gd name="T13" fmla="*/ 0 h 645"/>
              <a:gd name="T14" fmla="*/ 406 w 902"/>
              <a:gd name="T15" fmla="*/ 22 h 645"/>
              <a:gd name="T16" fmla="*/ 469 w 902"/>
              <a:gd name="T17" fmla="*/ 60 h 645"/>
              <a:gd name="T18" fmla="*/ 529 w 902"/>
              <a:gd name="T19" fmla="*/ 37 h 645"/>
              <a:gd name="T20" fmla="*/ 609 w 902"/>
              <a:gd name="T21" fmla="*/ 27 h 645"/>
              <a:gd name="T22" fmla="*/ 708 w 902"/>
              <a:gd name="T23" fmla="*/ 55 h 645"/>
              <a:gd name="T24" fmla="*/ 772 w 902"/>
              <a:gd name="T25" fmla="*/ 127 h 645"/>
              <a:gd name="T26" fmla="*/ 828 w 902"/>
              <a:gd name="T27" fmla="*/ 148 h 645"/>
              <a:gd name="T28" fmla="*/ 884 w 902"/>
              <a:gd name="T29" fmla="*/ 248 h 645"/>
              <a:gd name="T30" fmla="*/ 895 w 902"/>
              <a:gd name="T31" fmla="*/ 317 h 645"/>
              <a:gd name="T32" fmla="*/ 865 w 902"/>
              <a:gd name="T33" fmla="*/ 365 h 645"/>
              <a:gd name="T34" fmla="*/ 832 w 902"/>
              <a:gd name="T35" fmla="*/ 397 h 645"/>
              <a:gd name="T36" fmla="*/ 816 w 902"/>
              <a:gd name="T37" fmla="*/ 442 h 645"/>
              <a:gd name="T38" fmla="*/ 778 w 902"/>
              <a:gd name="T39" fmla="*/ 418 h 645"/>
              <a:gd name="T40" fmla="*/ 780 w 902"/>
              <a:gd name="T41" fmla="*/ 454 h 645"/>
              <a:gd name="T42" fmla="*/ 837 w 902"/>
              <a:gd name="T43" fmla="*/ 485 h 645"/>
              <a:gd name="T44" fmla="*/ 867 w 902"/>
              <a:gd name="T45" fmla="*/ 499 h 645"/>
              <a:gd name="T46" fmla="*/ 856 w 902"/>
              <a:gd name="T47" fmla="*/ 527 h 645"/>
              <a:gd name="T48" fmla="*/ 816 w 902"/>
              <a:gd name="T49" fmla="*/ 537 h 645"/>
              <a:gd name="T50" fmla="*/ 776 w 902"/>
              <a:gd name="T51" fmla="*/ 529 h 645"/>
              <a:gd name="T52" fmla="*/ 767 w 902"/>
              <a:gd name="T53" fmla="*/ 566 h 645"/>
              <a:gd name="T54" fmla="*/ 701 w 902"/>
              <a:gd name="T55" fmla="*/ 535 h 645"/>
              <a:gd name="T56" fmla="*/ 661 w 902"/>
              <a:gd name="T57" fmla="*/ 525 h 645"/>
              <a:gd name="T58" fmla="*/ 536 w 902"/>
              <a:gd name="T59" fmla="*/ 522 h 645"/>
              <a:gd name="T60" fmla="*/ 522 w 902"/>
              <a:gd name="T61" fmla="*/ 553 h 645"/>
              <a:gd name="T62" fmla="*/ 509 w 902"/>
              <a:gd name="T63" fmla="*/ 586 h 645"/>
              <a:gd name="T64" fmla="*/ 391 w 902"/>
              <a:gd name="T65" fmla="*/ 629 h 645"/>
              <a:gd name="T66" fmla="*/ 339 w 902"/>
              <a:gd name="T67" fmla="*/ 564 h 645"/>
              <a:gd name="T68" fmla="*/ 194 w 902"/>
              <a:gd name="T69" fmla="*/ 541 h 645"/>
              <a:gd name="T70" fmla="*/ 138 w 902"/>
              <a:gd name="T71" fmla="*/ 508 h 645"/>
              <a:gd name="T72" fmla="*/ 2 w 902"/>
              <a:gd name="T73" fmla="*/ 382 h 645"/>
              <a:gd name="T74" fmla="*/ 24 w 902"/>
              <a:gd name="T75" fmla="*/ 341 h 645"/>
              <a:gd name="T76" fmla="*/ 40 w 902"/>
              <a:gd name="T77" fmla="*/ 267 h 645"/>
              <a:gd name="T78" fmla="*/ 45 w 902"/>
              <a:gd name="T79" fmla="*/ 22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2" h="645">
                <a:moveTo>
                  <a:pt x="45" y="228"/>
                </a:moveTo>
                <a:lnTo>
                  <a:pt x="74" y="239"/>
                </a:lnTo>
                <a:lnTo>
                  <a:pt x="125" y="223"/>
                </a:lnTo>
                <a:lnTo>
                  <a:pt x="117" y="214"/>
                </a:lnTo>
                <a:lnTo>
                  <a:pt x="105" y="214"/>
                </a:lnTo>
                <a:lnTo>
                  <a:pt x="98" y="198"/>
                </a:lnTo>
                <a:lnTo>
                  <a:pt x="103" y="185"/>
                </a:lnTo>
                <a:lnTo>
                  <a:pt x="126" y="175"/>
                </a:lnTo>
                <a:lnTo>
                  <a:pt x="144" y="148"/>
                </a:lnTo>
                <a:lnTo>
                  <a:pt x="92" y="105"/>
                </a:lnTo>
                <a:lnTo>
                  <a:pt x="89" y="60"/>
                </a:lnTo>
                <a:lnTo>
                  <a:pt x="113" y="41"/>
                </a:lnTo>
                <a:lnTo>
                  <a:pt x="283" y="9"/>
                </a:lnTo>
                <a:lnTo>
                  <a:pt x="295" y="0"/>
                </a:lnTo>
                <a:lnTo>
                  <a:pt x="320" y="2"/>
                </a:lnTo>
                <a:lnTo>
                  <a:pt x="406" y="22"/>
                </a:lnTo>
                <a:lnTo>
                  <a:pt x="430" y="38"/>
                </a:lnTo>
                <a:lnTo>
                  <a:pt x="469" y="60"/>
                </a:lnTo>
                <a:lnTo>
                  <a:pt x="492" y="59"/>
                </a:lnTo>
                <a:lnTo>
                  <a:pt x="529" y="37"/>
                </a:lnTo>
                <a:lnTo>
                  <a:pt x="577" y="43"/>
                </a:lnTo>
                <a:lnTo>
                  <a:pt x="609" y="27"/>
                </a:lnTo>
                <a:lnTo>
                  <a:pt x="674" y="68"/>
                </a:lnTo>
                <a:lnTo>
                  <a:pt x="708" y="55"/>
                </a:lnTo>
                <a:lnTo>
                  <a:pt x="727" y="99"/>
                </a:lnTo>
                <a:lnTo>
                  <a:pt x="772" y="127"/>
                </a:lnTo>
                <a:lnTo>
                  <a:pt x="804" y="156"/>
                </a:lnTo>
                <a:lnTo>
                  <a:pt x="828" y="148"/>
                </a:lnTo>
                <a:lnTo>
                  <a:pt x="875" y="208"/>
                </a:lnTo>
                <a:lnTo>
                  <a:pt x="884" y="248"/>
                </a:lnTo>
                <a:lnTo>
                  <a:pt x="901" y="271"/>
                </a:lnTo>
                <a:lnTo>
                  <a:pt x="895" y="317"/>
                </a:lnTo>
                <a:lnTo>
                  <a:pt x="858" y="346"/>
                </a:lnTo>
                <a:lnTo>
                  <a:pt x="865" y="365"/>
                </a:lnTo>
                <a:lnTo>
                  <a:pt x="851" y="379"/>
                </a:lnTo>
                <a:lnTo>
                  <a:pt x="832" y="397"/>
                </a:lnTo>
                <a:lnTo>
                  <a:pt x="832" y="428"/>
                </a:lnTo>
                <a:lnTo>
                  <a:pt x="816" y="442"/>
                </a:lnTo>
                <a:lnTo>
                  <a:pt x="796" y="435"/>
                </a:lnTo>
                <a:lnTo>
                  <a:pt x="778" y="418"/>
                </a:lnTo>
                <a:lnTo>
                  <a:pt x="769" y="437"/>
                </a:lnTo>
                <a:lnTo>
                  <a:pt x="780" y="454"/>
                </a:lnTo>
                <a:lnTo>
                  <a:pt x="810" y="456"/>
                </a:lnTo>
                <a:lnTo>
                  <a:pt x="837" y="485"/>
                </a:lnTo>
                <a:lnTo>
                  <a:pt x="855" y="485"/>
                </a:lnTo>
                <a:lnTo>
                  <a:pt x="867" y="499"/>
                </a:lnTo>
                <a:lnTo>
                  <a:pt x="856" y="525"/>
                </a:lnTo>
                <a:lnTo>
                  <a:pt x="856" y="527"/>
                </a:lnTo>
                <a:lnTo>
                  <a:pt x="832" y="524"/>
                </a:lnTo>
                <a:lnTo>
                  <a:pt x="816" y="537"/>
                </a:lnTo>
                <a:lnTo>
                  <a:pt x="804" y="518"/>
                </a:lnTo>
                <a:lnTo>
                  <a:pt x="776" y="529"/>
                </a:lnTo>
                <a:lnTo>
                  <a:pt x="767" y="543"/>
                </a:lnTo>
                <a:lnTo>
                  <a:pt x="767" y="566"/>
                </a:lnTo>
                <a:lnTo>
                  <a:pt x="738" y="572"/>
                </a:lnTo>
                <a:lnTo>
                  <a:pt x="701" y="535"/>
                </a:lnTo>
                <a:lnTo>
                  <a:pt x="690" y="517"/>
                </a:lnTo>
                <a:lnTo>
                  <a:pt x="661" y="525"/>
                </a:lnTo>
                <a:lnTo>
                  <a:pt x="611" y="511"/>
                </a:lnTo>
                <a:lnTo>
                  <a:pt x="536" y="522"/>
                </a:lnTo>
                <a:lnTo>
                  <a:pt x="529" y="529"/>
                </a:lnTo>
                <a:lnTo>
                  <a:pt x="522" y="553"/>
                </a:lnTo>
                <a:lnTo>
                  <a:pt x="507" y="563"/>
                </a:lnTo>
                <a:lnTo>
                  <a:pt x="509" y="586"/>
                </a:lnTo>
                <a:lnTo>
                  <a:pt x="464" y="644"/>
                </a:lnTo>
                <a:lnTo>
                  <a:pt x="391" y="629"/>
                </a:lnTo>
                <a:lnTo>
                  <a:pt x="386" y="601"/>
                </a:lnTo>
                <a:lnTo>
                  <a:pt x="339" y="564"/>
                </a:lnTo>
                <a:lnTo>
                  <a:pt x="237" y="548"/>
                </a:lnTo>
                <a:lnTo>
                  <a:pt x="194" y="541"/>
                </a:lnTo>
                <a:lnTo>
                  <a:pt x="176" y="538"/>
                </a:lnTo>
                <a:lnTo>
                  <a:pt x="138" y="508"/>
                </a:lnTo>
                <a:lnTo>
                  <a:pt x="58" y="489"/>
                </a:lnTo>
                <a:lnTo>
                  <a:pt x="2" y="382"/>
                </a:lnTo>
                <a:lnTo>
                  <a:pt x="0" y="352"/>
                </a:lnTo>
                <a:lnTo>
                  <a:pt x="24" y="341"/>
                </a:lnTo>
                <a:lnTo>
                  <a:pt x="24" y="308"/>
                </a:lnTo>
                <a:lnTo>
                  <a:pt x="40" y="267"/>
                </a:lnTo>
                <a:lnTo>
                  <a:pt x="21" y="248"/>
                </a:lnTo>
                <a:lnTo>
                  <a:pt x="45" y="228"/>
                </a:lnTo>
                <a:lnTo>
                  <a:pt x="45" y="228"/>
                </a:lnTo>
              </a:path>
            </a:pathLst>
          </a:custGeom>
          <a:solidFill>
            <a:srgbClr val="5EC2AA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四川">
            <a:hlinkClick r:id="" action="ppaction://macro?name=Slide1.四川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5095985" y="1701820"/>
            <a:ext cx="1509371" cy="1344205"/>
          </a:xfrm>
          <a:custGeom>
            <a:avLst/>
            <a:gdLst>
              <a:gd name="T0" fmla="*/ 40 w 92"/>
              <a:gd name="T1" fmla="*/ 6 h 76"/>
              <a:gd name="T2" fmla="*/ 39 w 92"/>
              <a:gd name="T3" fmla="*/ 2 h 76"/>
              <a:gd name="T4" fmla="*/ 46 w 92"/>
              <a:gd name="T5" fmla="*/ 0 h 76"/>
              <a:gd name="T6" fmla="*/ 47 w 92"/>
              <a:gd name="T7" fmla="*/ 4 h 76"/>
              <a:gd name="T8" fmla="*/ 53 w 92"/>
              <a:gd name="T9" fmla="*/ 9 h 76"/>
              <a:gd name="T10" fmla="*/ 56 w 92"/>
              <a:gd name="T11" fmla="*/ 9 h 76"/>
              <a:gd name="T12" fmla="*/ 59 w 92"/>
              <a:gd name="T13" fmla="*/ 14 h 76"/>
              <a:gd name="T14" fmla="*/ 65 w 92"/>
              <a:gd name="T15" fmla="*/ 14 h 76"/>
              <a:gd name="T16" fmla="*/ 68 w 92"/>
              <a:gd name="T17" fmla="*/ 11 h 76"/>
              <a:gd name="T18" fmla="*/ 70 w 92"/>
              <a:gd name="T19" fmla="*/ 14 h 76"/>
              <a:gd name="T20" fmla="*/ 77 w 92"/>
              <a:gd name="T21" fmla="*/ 13 h 76"/>
              <a:gd name="T22" fmla="*/ 79 w 92"/>
              <a:gd name="T23" fmla="*/ 15 h 76"/>
              <a:gd name="T24" fmla="*/ 86 w 92"/>
              <a:gd name="T25" fmla="*/ 18 h 76"/>
              <a:gd name="T26" fmla="*/ 92 w 92"/>
              <a:gd name="T27" fmla="*/ 19 h 76"/>
              <a:gd name="T28" fmla="*/ 91 w 92"/>
              <a:gd name="T29" fmla="*/ 19 h 76"/>
              <a:gd name="T30" fmla="*/ 90 w 92"/>
              <a:gd name="T31" fmla="*/ 22 h 76"/>
              <a:gd name="T32" fmla="*/ 88 w 92"/>
              <a:gd name="T33" fmla="*/ 26 h 76"/>
              <a:gd name="T34" fmla="*/ 85 w 92"/>
              <a:gd name="T35" fmla="*/ 29 h 76"/>
              <a:gd name="T36" fmla="*/ 83 w 92"/>
              <a:gd name="T37" fmla="*/ 31 h 76"/>
              <a:gd name="T38" fmla="*/ 80 w 92"/>
              <a:gd name="T39" fmla="*/ 35 h 76"/>
              <a:gd name="T40" fmla="*/ 76 w 92"/>
              <a:gd name="T41" fmla="*/ 36 h 76"/>
              <a:gd name="T42" fmla="*/ 72 w 92"/>
              <a:gd name="T43" fmla="*/ 35 h 76"/>
              <a:gd name="T44" fmla="*/ 67 w 92"/>
              <a:gd name="T45" fmla="*/ 34 h 76"/>
              <a:gd name="T46" fmla="*/ 67 w 92"/>
              <a:gd name="T47" fmla="*/ 38 h 76"/>
              <a:gd name="T48" fmla="*/ 66 w 92"/>
              <a:gd name="T49" fmla="*/ 40 h 76"/>
              <a:gd name="T50" fmla="*/ 67 w 92"/>
              <a:gd name="T51" fmla="*/ 44 h 76"/>
              <a:gd name="T52" fmla="*/ 71 w 92"/>
              <a:gd name="T53" fmla="*/ 47 h 76"/>
              <a:gd name="T54" fmla="*/ 70 w 92"/>
              <a:gd name="T55" fmla="*/ 50 h 76"/>
              <a:gd name="T56" fmla="*/ 68 w 92"/>
              <a:gd name="T57" fmla="*/ 54 h 76"/>
              <a:gd name="T58" fmla="*/ 74 w 92"/>
              <a:gd name="T59" fmla="*/ 59 h 76"/>
              <a:gd name="T60" fmla="*/ 65 w 92"/>
              <a:gd name="T61" fmla="*/ 60 h 76"/>
              <a:gd name="T62" fmla="*/ 63 w 92"/>
              <a:gd name="T63" fmla="*/ 57 h 76"/>
              <a:gd name="T64" fmla="*/ 57 w 92"/>
              <a:gd name="T65" fmla="*/ 58 h 76"/>
              <a:gd name="T66" fmla="*/ 56 w 92"/>
              <a:gd name="T67" fmla="*/ 54 h 76"/>
              <a:gd name="T68" fmla="*/ 53 w 92"/>
              <a:gd name="T69" fmla="*/ 52 h 76"/>
              <a:gd name="T70" fmla="*/ 53 w 92"/>
              <a:gd name="T71" fmla="*/ 55 h 76"/>
              <a:gd name="T72" fmla="*/ 49 w 92"/>
              <a:gd name="T73" fmla="*/ 57 h 76"/>
              <a:gd name="T74" fmla="*/ 45 w 92"/>
              <a:gd name="T75" fmla="*/ 65 h 76"/>
              <a:gd name="T76" fmla="*/ 43 w 92"/>
              <a:gd name="T77" fmla="*/ 74 h 76"/>
              <a:gd name="T78" fmla="*/ 36 w 92"/>
              <a:gd name="T79" fmla="*/ 76 h 76"/>
              <a:gd name="T80" fmla="*/ 27 w 92"/>
              <a:gd name="T81" fmla="*/ 61 h 76"/>
              <a:gd name="T82" fmla="*/ 21 w 92"/>
              <a:gd name="T83" fmla="*/ 58 h 76"/>
              <a:gd name="T84" fmla="*/ 22 w 92"/>
              <a:gd name="T85" fmla="*/ 54 h 76"/>
              <a:gd name="T86" fmla="*/ 17 w 92"/>
              <a:gd name="T87" fmla="*/ 55 h 76"/>
              <a:gd name="T88" fmla="*/ 13 w 92"/>
              <a:gd name="T89" fmla="*/ 47 h 76"/>
              <a:gd name="T90" fmla="*/ 12 w 92"/>
              <a:gd name="T91" fmla="*/ 33 h 76"/>
              <a:gd name="T92" fmla="*/ 11 w 92"/>
              <a:gd name="T93" fmla="*/ 26 h 76"/>
              <a:gd name="T94" fmla="*/ 0 w 92"/>
              <a:gd name="T95" fmla="*/ 12 h 76"/>
              <a:gd name="T96" fmla="*/ 2 w 92"/>
              <a:gd name="T97" fmla="*/ 9 h 76"/>
              <a:gd name="T98" fmla="*/ 16 w 92"/>
              <a:gd name="T99" fmla="*/ 9 h 76"/>
              <a:gd name="T100" fmla="*/ 21 w 92"/>
              <a:gd name="T101" fmla="*/ 10 h 76"/>
              <a:gd name="T102" fmla="*/ 29 w 92"/>
              <a:gd name="T103" fmla="*/ 14 h 76"/>
              <a:gd name="T104" fmla="*/ 30 w 92"/>
              <a:gd name="T105" fmla="*/ 10 h 76"/>
              <a:gd name="T106" fmla="*/ 35 w 92"/>
              <a:gd name="T107" fmla="*/ 11 h 76"/>
              <a:gd name="T108" fmla="*/ 39 w 92"/>
              <a:gd name="T109" fmla="*/ 10 h 76"/>
              <a:gd name="T110" fmla="*/ 39 w 92"/>
              <a:gd name="T111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" h="76">
                <a:moveTo>
                  <a:pt x="39" y="9"/>
                </a:moveTo>
                <a:lnTo>
                  <a:pt x="40" y="6"/>
                </a:lnTo>
                <a:lnTo>
                  <a:pt x="39" y="5"/>
                </a:lnTo>
                <a:lnTo>
                  <a:pt x="39" y="2"/>
                </a:lnTo>
                <a:lnTo>
                  <a:pt x="44" y="0"/>
                </a:lnTo>
                <a:lnTo>
                  <a:pt x="46" y="0"/>
                </a:lnTo>
                <a:lnTo>
                  <a:pt x="46" y="2"/>
                </a:lnTo>
                <a:lnTo>
                  <a:pt x="47" y="4"/>
                </a:lnTo>
                <a:lnTo>
                  <a:pt x="49" y="6"/>
                </a:lnTo>
                <a:lnTo>
                  <a:pt x="53" y="9"/>
                </a:lnTo>
                <a:lnTo>
                  <a:pt x="55" y="8"/>
                </a:lnTo>
                <a:lnTo>
                  <a:pt x="56" y="9"/>
                </a:lnTo>
                <a:lnTo>
                  <a:pt x="56" y="13"/>
                </a:lnTo>
                <a:lnTo>
                  <a:pt x="59" y="14"/>
                </a:lnTo>
                <a:lnTo>
                  <a:pt x="64" y="15"/>
                </a:lnTo>
                <a:lnTo>
                  <a:pt x="65" y="14"/>
                </a:lnTo>
                <a:lnTo>
                  <a:pt x="65" y="12"/>
                </a:lnTo>
                <a:lnTo>
                  <a:pt x="68" y="11"/>
                </a:lnTo>
                <a:lnTo>
                  <a:pt x="70" y="12"/>
                </a:lnTo>
                <a:lnTo>
                  <a:pt x="70" y="14"/>
                </a:lnTo>
                <a:lnTo>
                  <a:pt x="72" y="14"/>
                </a:lnTo>
                <a:lnTo>
                  <a:pt x="77" y="13"/>
                </a:lnTo>
                <a:lnTo>
                  <a:pt x="78" y="13"/>
                </a:lnTo>
                <a:lnTo>
                  <a:pt x="79" y="15"/>
                </a:lnTo>
                <a:lnTo>
                  <a:pt x="81" y="15"/>
                </a:lnTo>
                <a:lnTo>
                  <a:pt x="86" y="18"/>
                </a:lnTo>
                <a:lnTo>
                  <a:pt x="89" y="17"/>
                </a:lnTo>
                <a:lnTo>
                  <a:pt x="92" y="19"/>
                </a:lnTo>
                <a:lnTo>
                  <a:pt x="90" y="19"/>
                </a:lnTo>
                <a:lnTo>
                  <a:pt x="91" y="19"/>
                </a:lnTo>
                <a:lnTo>
                  <a:pt x="90" y="20"/>
                </a:lnTo>
                <a:lnTo>
                  <a:pt x="90" y="22"/>
                </a:lnTo>
                <a:lnTo>
                  <a:pt x="89" y="24"/>
                </a:lnTo>
                <a:lnTo>
                  <a:pt x="88" y="26"/>
                </a:lnTo>
                <a:lnTo>
                  <a:pt x="88" y="28"/>
                </a:lnTo>
                <a:lnTo>
                  <a:pt x="85" y="29"/>
                </a:lnTo>
                <a:lnTo>
                  <a:pt x="84" y="30"/>
                </a:lnTo>
                <a:lnTo>
                  <a:pt x="83" y="31"/>
                </a:lnTo>
                <a:lnTo>
                  <a:pt x="82" y="33"/>
                </a:lnTo>
                <a:lnTo>
                  <a:pt x="80" y="35"/>
                </a:lnTo>
                <a:lnTo>
                  <a:pt x="79" y="36"/>
                </a:lnTo>
                <a:lnTo>
                  <a:pt x="76" y="36"/>
                </a:lnTo>
                <a:lnTo>
                  <a:pt x="74" y="34"/>
                </a:lnTo>
                <a:lnTo>
                  <a:pt x="72" y="35"/>
                </a:lnTo>
                <a:lnTo>
                  <a:pt x="70" y="33"/>
                </a:lnTo>
                <a:lnTo>
                  <a:pt x="67" y="34"/>
                </a:lnTo>
                <a:lnTo>
                  <a:pt x="67" y="36"/>
                </a:lnTo>
                <a:lnTo>
                  <a:pt x="67" y="38"/>
                </a:lnTo>
                <a:lnTo>
                  <a:pt x="67" y="39"/>
                </a:lnTo>
                <a:lnTo>
                  <a:pt x="66" y="40"/>
                </a:lnTo>
                <a:lnTo>
                  <a:pt x="64" y="42"/>
                </a:lnTo>
                <a:lnTo>
                  <a:pt x="67" y="44"/>
                </a:lnTo>
                <a:lnTo>
                  <a:pt x="70" y="47"/>
                </a:lnTo>
                <a:lnTo>
                  <a:pt x="71" y="47"/>
                </a:lnTo>
                <a:lnTo>
                  <a:pt x="71" y="49"/>
                </a:lnTo>
                <a:lnTo>
                  <a:pt x="70" y="50"/>
                </a:lnTo>
                <a:lnTo>
                  <a:pt x="68" y="53"/>
                </a:lnTo>
                <a:lnTo>
                  <a:pt x="68" y="54"/>
                </a:lnTo>
                <a:lnTo>
                  <a:pt x="73" y="57"/>
                </a:lnTo>
                <a:lnTo>
                  <a:pt x="74" y="59"/>
                </a:lnTo>
                <a:lnTo>
                  <a:pt x="70" y="60"/>
                </a:lnTo>
                <a:lnTo>
                  <a:pt x="65" y="60"/>
                </a:lnTo>
                <a:lnTo>
                  <a:pt x="65" y="57"/>
                </a:lnTo>
                <a:lnTo>
                  <a:pt x="63" y="57"/>
                </a:lnTo>
                <a:lnTo>
                  <a:pt x="59" y="59"/>
                </a:lnTo>
                <a:lnTo>
                  <a:pt x="57" y="58"/>
                </a:lnTo>
                <a:lnTo>
                  <a:pt x="57" y="55"/>
                </a:lnTo>
                <a:lnTo>
                  <a:pt x="56" y="54"/>
                </a:lnTo>
                <a:lnTo>
                  <a:pt x="56" y="52"/>
                </a:lnTo>
                <a:lnTo>
                  <a:pt x="53" y="52"/>
                </a:lnTo>
                <a:lnTo>
                  <a:pt x="52" y="52"/>
                </a:lnTo>
                <a:lnTo>
                  <a:pt x="53" y="55"/>
                </a:lnTo>
                <a:lnTo>
                  <a:pt x="50" y="56"/>
                </a:lnTo>
                <a:lnTo>
                  <a:pt x="49" y="57"/>
                </a:lnTo>
                <a:lnTo>
                  <a:pt x="50" y="59"/>
                </a:lnTo>
                <a:lnTo>
                  <a:pt x="45" y="65"/>
                </a:lnTo>
                <a:lnTo>
                  <a:pt x="46" y="72"/>
                </a:lnTo>
                <a:lnTo>
                  <a:pt x="43" y="74"/>
                </a:lnTo>
                <a:lnTo>
                  <a:pt x="42" y="73"/>
                </a:lnTo>
                <a:lnTo>
                  <a:pt x="36" y="76"/>
                </a:lnTo>
                <a:lnTo>
                  <a:pt x="35" y="75"/>
                </a:lnTo>
                <a:lnTo>
                  <a:pt x="27" y="61"/>
                </a:lnTo>
                <a:lnTo>
                  <a:pt x="24" y="59"/>
                </a:lnTo>
                <a:lnTo>
                  <a:pt x="21" y="58"/>
                </a:lnTo>
                <a:lnTo>
                  <a:pt x="20" y="56"/>
                </a:lnTo>
                <a:lnTo>
                  <a:pt x="22" y="54"/>
                </a:lnTo>
                <a:lnTo>
                  <a:pt x="19" y="52"/>
                </a:lnTo>
                <a:lnTo>
                  <a:pt x="17" y="55"/>
                </a:lnTo>
                <a:lnTo>
                  <a:pt x="14" y="55"/>
                </a:lnTo>
                <a:lnTo>
                  <a:pt x="13" y="47"/>
                </a:lnTo>
                <a:lnTo>
                  <a:pt x="12" y="46"/>
                </a:lnTo>
                <a:lnTo>
                  <a:pt x="12" y="33"/>
                </a:lnTo>
                <a:lnTo>
                  <a:pt x="9" y="27"/>
                </a:lnTo>
                <a:lnTo>
                  <a:pt x="11" y="26"/>
                </a:lnTo>
                <a:lnTo>
                  <a:pt x="6" y="17"/>
                </a:lnTo>
                <a:lnTo>
                  <a:pt x="0" y="12"/>
                </a:lnTo>
                <a:lnTo>
                  <a:pt x="1" y="10"/>
                </a:lnTo>
                <a:lnTo>
                  <a:pt x="2" y="9"/>
                </a:lnTo>
                <a:lnTo>
                  <a:pt x="10" y="8"/>
                </a:lnTo>
                <a:lnTo>
                  <a:pt x="16" y="9"/>
                </a:lnTo>
                <a:lnTo>
                  <a:pt x="20" y="8"/>
                </a:lnTo>
                <a:lnTo>
                  <a:pt x="21" y="10"/>
                </a:lnTo>
                <a:lnTo>
                  <a:pt x="25" y="15"/>
                </a:lnTo>
                <a:lnTo>
                  <a:pt x="29" y="14"/>
                </a:lnTo>
                <a:lnTo>
                  <a:pt x="29" y="11"/>
                </a:lnTo>
                <a:lnTo>
                  <a:pt x="30" y="10"/>
                </a:lnTo>
                <a:lnTo>
                  <a:pt x="33" y="9"/>
                </a:lnTo>
                <a:lnTo>
                  <a:pt x="35" y="11"/>
                </a:lnTo>
                <a:lnTo>
                  <a:pt x="36" y="9"/>
                </a:lnTo>
                <a:lnTo>
                  <a:pt x="39" y="10"/>
                </a:lnTo>
                <a:lnTo>
                  <a:pt x="39" y="9"/>
                </a:lnTo>
                <a:lnTo>
                  <a:pt x="39" y="9"/>
                </a:lnTo>
              </a:path>
            </a:pathLst>
          </a:custGeom>
          <a:solidFill>
            <a:srgbClr val="5EC2AA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黑龙江">
            <a:hlinkClick r:id="" action="ppaction://macro?name=Slide1.黑龙江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8455949" y="1698427"/>
            <a:ext cx="1585424" cy="1503331"/>
          </a:xfrm>
          <a:custGeom>
            <a:avLst/>
            <a:gdLst>
              <a:gd name="T0" fmla="*/ 251 w 818"/>
              <a:gd name="T1" fmla="*/ 607 h 743"/>
              <a:gd name="T2" fmla="*/ 298 w 818"/>
              <a:gd name="T3" fmla="*/ 662 h 743"/>
              <a:gd name="T4" fmla="*/ 332 w 818"/>
              <a:gd name="T5" fmla="*/ 652 h 743"/>
              <a:gd name="T6" fmla="*/ 379 w 818"/>
              <a:gd name="T7" fmla="*/ 658 h 743"/>
              <a:gd name="T8" fmla="*/ 427 w 818"/>
              <a:gd name="T9" fmla="*/ 647 h 743"/>
              <a:gd name="T10" fmla="*/ 462 w 818"/>
              <a:gd name="T11" fmla="*/ 688 h 743"/>
              <a:gd name="T12" fmla="*/ 490 w 818"/>
              <a:gd name="T13" fmla="*/ 700 h 743"/>
              <a:gd name="T14" fmla="*/ 523 w 818"/>
              <a:gd name="T15" fmla="*/ 720 h 743"/>
              <a:gd name="T16" fmla="*/ 532 w 818"/>
              <a:gd name="T17" fmla="*/ 679 h 743"/>
              <a:gd name="T18" fmla="*/ 567 w 818"/>
              <a:gd name="T19" fmla="*/ 723 h 743"/>
              <a:gd name="T20" fmla="*/ 598 w 818"/>
              <a:gd name="T21" fmla="*/ 740 h 743"/>
              <a:gd name="T22" fmla="*/ 633 w 818"/>
              <a:gd name="T23" fmla="*/ 699 h 743"/>
              <a:gd name="T24" fmla="*/ 656 w 818"/>
              <a:gd name="T25" fmla="*/ 694 h 743"/>
              <a:gd name="T26" fmla="*/ 694 w 818"/>
              <a:gd name="T27" fmla="*/ 720 h 743"/>
              <a:gd name="T28" fmla="*/ 724 w 818"/>
              <a:gd name="T29" fmla="*/ 722 h 743"/>
              <a:gd name="T30" fmla="*/ 714 w 818"/>
              <a:gd name="T31" fmla="*/ 662 h 743"/>
              <a:gd name="T32" fmla="*/ 698 w 818"/>
              <a:gd name="T33" fmla="*/ 593 h 743"/>
              <a:gd name="T34" fmla="*/ 777 w 818"/>
              <a:gd name="T35" fmla="*/ 561 h 743"/>
              <a:gd name="T36" fmla="*/ 785 w 818"/>
              <a:gd name="T37" fmla="*/ 527 h 743"/>
              <a:gd name="T38" fmla="*/ 794 w 818"/>
              <a:gd name="T39" fmla="*/ 490 h 743"/>
              <a:gd name="T40" fmla="*/ 799 w 818"/>
              <a:gd name="T41" fmla="*/ 352 h 743"/>
              <a:gd name="T42" fmla="*/ 796 w 818"/>
              <a:gd name="T43" fmla="*/ 293 h 743"/>
              <a:gd name="T44" fmla="*/ 791 w 818"/>
              <a:gd name="T45" fmla="*/ 264 h 743"/>
              <a:gd name="T46" fmla="*/ 739 w 818"/>
              <a:gd name="T47" fmla="*/ 305 h 743"/>
              <a:gd name="T48" fmla="*/ 684 w 818"/>
              <a:gd name="T49" fmla="*/ 357 h 743"/>
              <a:gd name="T50" fmla="*/ 584 w 818"/>
              <a:gd name="T51" fmla="*/ 357 h 743"/>
              <a:gd name="T52" fmla="*/ 571 w 818"/>
              <a:gd name="T53" fmla="*/ 318 h 743"/>
              <a:gd name="T54" fmla="*/ 537 w 818"/>
              <a:gd name="T55" fmla="*/ 293 h 743"/>
              <a:gd name="T56" fmla="*/ 473 w 818"/>
              <a:gd name="T57" fmla="*/ 275 h 743"/>
              <a:gd name="T58" fmla="*/ 419 w 818"/>
              <a:gd name="T59" fmla="*/ 270 h 743"/>
              <a:gd name="T60" fmla="*/ 376 w 818"/>
              <a:gd name="T61" fmla="*/ 236 h 743"/>
              <a:gd name="T62" fmla="*/ 353 w 818"/>
              <a:gd name="T63" fmla="*/ 199 h 743"/>
              <a:gd name="T64" fmla="*/ 318 w 818"/>
              <a:gd name="T65" fmla="*/ 157 h 743"/>
              <a:gd name="T66" fmla="*/ 279 w 818"/>
              <a:gd name="T67" fmla="*/ 92 h 743"/>
              <a:gd name="T68" fmla="*/ 237 w 818"/>
              <a:gd name="T69" fmla="*/ 28 h 743"/>
              <a:gd name="T70" fmla="*/ 167 w 818"/>
              <a:gd name="T71" fmla="*/ 17 h 743"/>
              <a:gd name="T72" fmla="*/ 88 w 818"/>
              <a:gd name="T73" fmla="*/ 0 h 743"/>
              <a:gd name="T74" fmla="*/ 4 w 818"/>
              <a:gd name="T75" fmla="*/ 37 h 743"/>
              <a:gd name="T76" fmla="*/ 0 w 818"/>
              <a:gd name="T77" fmla="*/ 106 h 743"/>
              <a:gd name="T78" fmla="*/ 37 w 818"/>
              <a:gd name="T79" fmla="*/ 130 h 743"/>
              <a:gd name="T80" fmla="*/ 83 w 818"/>
              <a:gd name="T81" fmla="*/ 122 h 743"/>
              <a:gd name="T82" fmla="*/ 93 w 818"/>
              <a:gd name="T83" fmla="*/ 167 h 743"/>
              <a:gd name="T84" fmla="*/ 148 w 818"/>
              <a:gd name="T85" fmla="*/ 194 h 743"/>
              <a:gd name="T86" fmla="*/ 181 w 818"/>
              <a:gd name="T87" fmla="*/ 179 h 743"/>
              <a:gd name="T88" fmla="*/ 279 w 818"/>
              <a:gd name="T89" fmla="*/ 186 h 743"/>
              <a:gd name="T90" fmla="*/ 265 w 818"/>
              <a:gd name="T91" fmla="*/ 314 h 743"/>
              <a:gd name="T92" fmla="*/ 250 w 818"/>
              <a:gd name="T93" fmla="*/ 355 h 743"/>
              <a:gd name="T94" fmla="*/ 244 w 818"/>
              <a:gd name="T95" fmla="*/ 438 h 743"/>
              <a:gd name="T96" fmla="*/ 222 w 818"/>
              <a:gd name="T97" fmla="*/ 419 h 743"/>
              <a:gd name="T98" fmla="*/ 172 w 818"/>
              <a:gd name="T99" fmla="*/ 496 h 743"/>
              <a:gd name="T100" fmla="*/ 152 w 818"/>
              <a:gd name="T101" fmla="*/ 533 h 743"/>
              <a:gd name="T102" fmla="*/ 223 w 818"/>
              <a:gd name="T103" fmla="*/ 558 h 743"/>
              <a:gd name="T104" fmla="*/ 222 w 818"/>
              <a:gd name="T105" fmla="*/ 573 h 743"/>
              <a:gd name="T106" fmla="*/ 196 w 818"/>
              <a:gd name="T107" fmla="*/ 604 h 743"/>
              <a:gd name="T108" fmla="*/ 207 w 818"/>
              <a:gd name="T109" fmla="*/ 61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18" h="743">
                <a:moveTo>
                  <a:pt x="207" y="615"/>
                </a:moveTo>
                <a:lnTo>
                  <a:pt x="251" y="607"/>
                </a:lnTo>
                <a:lnTo>
                  <a:pt x="270" y="641"/>
                </a:lnTo>
                <a:lnTo>
                  <a:pt x="298" y="662"/>
                </a:lnTo>
                <a:lnTo>
                  <a:pt x="316" y="652"/>
                </a:lnTo>
                <a:lnTo>
                  <a:pt x="332" y="652"/>
                </a:lnTo>
                <a:lnTo>
                  <a:pt x="359" y="638"/>
                </a:lnTo>
                <a:lnTo>
                  <a:pt x="379" y="658"/>
                </a:lnTo>
                <a:lnTo>
                  <a:pt x="392" y="660"/>
                </a:lnTo>
                <a:lnTo>
                  <a:pt x="427" y="647"/>
                </a:lnTo>
                <a:lnTo>
                  <a:pt x="451" y="660"/>
                </a:lnTo>
                <a:lnTo>
                  <a:pt x="462" y="688"/>
                </a:lnTo>
                <a:lnTo>
                  <a:pt x="480" y="688"/>
                </a:lnTo>
                <a:lnTo>
                  <a:pt x="490" y="700"/>
                </a:lnTo>
                <a:lnTo>
                  <a:pt x="513" y="726"/>
                </a:lnTo>
                <a:lnTo>
                  <a:pt x="523" y="720"/>
                </a:lnTo>
                <a:lnTo>
                  <a:pt x="518" y="688"/>
                </a:lnTo>
                <a:lnTo>
                  <a:pt x="532" y="679"/>
                </a:lnTo>
                <a:lnTo>
                  <a:pt x="550" y="715"/>
                </a:lnTo>
                <a:lnTo>
                  <a:pt x="567" y="723"/>
                </a:lnTo>
                <a:lnTo>
                  <a:pt x="586" y="742"/>
                </a:lnTo>
                <a:lnTo>
                  <a:pt x="598" y="740"/>
                </a:lnTo>
                <a:lnTo>
                  <a:pt x="604" y="732"/>
                </a:lnTo>
                <a:lnTo>
                  <a:pt x="633" y="699"/>
                </a:lnTo>
                <a:lnTo>
                  <a:pt x="647" y="708"/>
                </a:lnTo>
                <a:lnTo>
                  <a:pt x="656" y="694"/>
                </a:lnTo>
                <a:lnTo>
                  <a:pt x="665" y="711"/>
                </a:lnTo>
                <a:lnTo>
                  <a:pt x="694" y="720"/>
                </a:lnTo>
                <a:lnTo>
                  <a:pt x="711" y="720"/>
                </a:lnTo>
                <a:lnTo>
                  <a:pt x="724" y="722"/>
                </a:lnTo>
                <a:lnTo>
                  <a:pt x="717" y="708"/>
                </a:lnTo>
                <a:lnTo>
                  <a:pt x="714" y="662"/>
                </a:lnTo>
                <a:lnTo>
                  <a:pt x="680" y="612"/>
                </a:lnTo>
                <a:lnTo>
                  <a:pt x="698" y="593"/>
                </a:lnTo>
                <a:lnTo>
                  <a:pt x="715" y="561"/>
                </a:lnTo>
                <a:lnTo>
                  <a:pt x="777" y="561"/>
                </a:lnTo>
                <a:lnTo>
                  <a:pt x="789" y="551"/>
                </a:lnTo>
                <a:lnTo>
                  <a:pt x="785" y="527"/>
                </a:lnTo>
                <a:lnTo>
                  <a:pt x="799" y="502"/>
                </a:lnTo>
                <a:lnTo>
                  <a:pt x="794" y="490"/>
                </a:lnTo>
                <a:lnTo>
                  <a:pt x="799" y="467"/>
                </a:lnTo>
                <a:lnTo>
                  <a:pt x="799" y="352"/>
                </a:lnTo>
                <a:lnTo>
                  <a:pt x="817" y="316"/>
                </a:lnTo>
                <a:lnTo>
                  <a:pt x="796" y="293"/>
                </a:lnTo>
                <a:lnTo>
                  <a:pt x="799" y="277"/>
                </a:lnTo>
                <a:lnTo>
                  <a:pt x="791" y="264"/>
                </a:lnTo>
                <a:lnTo>
                  <a:pt x="767" y="274"/>
                </a:lnTo>
                <a:lnTo>
                  <a:pt x="739" y="305"/>
                </a:lnTo>
                <a:lnTo>
                  <a:pt x="711" y="318"/>
                </a:lnTo>
                <a:lnTo>
                  <a:pt x="684" y="357"/>
                </a:lnTo>
                <a:lnTo>
                  <a:pt x="615" y="381"/>
                </a:lnTo>
                <a:lnTo>
                  <a:pt x="584" y="357"/>
                </a:lnTo>
                <a:lnTo>
                  <a:pt x="588" y="342"/>
                </a:lnTo>
                <a:lnTo>
                  <a:pt x="571" y="318"/>
                </a:lnTo>
                <a:lnTo>
                  <a:pt x="564" y="294"/>
                </a:lnTo>
                <a:lnTo>
                  <a:pt x="537" y="293"/>
                </a:lnTo>
                <a:lnTo>
                  <a:pt x="492" y="268"/>
                </a:lnTo>
                <a:lnTo>
                  <a:pt x="473" y="275"/>
                </a:lnTo>
                <a:lnTo>
                  <a:pt x="451" y="264"/>
                </a:lnTo>
                <a:lnTo>
                  <a:pt x="419" y="270"/>
                </a:lnTo>
                <a:lnTo>
                  <a:pt x="392" y="260"/>
                </a:lnTo>
                <a:lnTo>
                  <a:pt x="376" y="236"/>
                </a:lnTo>
                <a:lnTo>
                  <a:pt x="359" y="217"/>
                </a:lnTo>
                <a:lnTo>
                  <a:pt x="353" y="199"/>
                </a:lnTo>
                <a:lnTo>
                  <a:pt x="332" y="177"/>
                </a:lnTo>
                <a:lnTo>
                  <a:pt x="318" y="157"/>
                </a:lnTo>
                <a:lnTo>
                  <a:pt x="288" y="116"/>
                </a:lnTo>
                <a:lnTo>
                  <a:pt x="279" y="92"/>
                </a:lnTo>
                <a:lnTo>
                  <a:pt x="246" y="50"/>
                </a:lnTo>
                <a:lnTo>
                  <a:pt x="237" y="28"/>
                </a:lnTo>
                <a:lnTo>
                  <a:pt x="194" y="7"/>
                </a:lnTo>
                <a:lnTo>
                  <a:pt x="167" y="17"/>
                </a:lnTo>
                <a:lnTo>
                  <a:pt x="142" y="11"/>
                </a:lnTo>
                <a:lnTo>
                  <a:pt x="88" y="0"/>
                </a:lnTo>
                <a:lnTo>
                  <a:pt x="16" y="26"/>
                </a:lnTo>
                <a:lnTo>
                  <a:pt x="4" y="37"/>
                </a:lnTo>
                <a:lnTo>
                  <a:pt x="19" y="57"/>
                </a:lnTo>
                <a:lnTo>
                  <a:pt x="0" y="106"/>
                </a:lnTo>
                <a:lnTo>
                  <a:pt x="5" y="111"/>
                </a:lnTo>
                <a:lnTo>
                  <a:pt x="37" y="130"/>
                </a:lnTo>
                <a:lnTo>
                  <a:pt x="54" y="103"/>
                </a:lnTo>
                <a:lnTo>
                  <a:pt x="83" y="122"/>
                </a:lnTo>
                <a:lnTo>
                  <a:pt x="82" y="135"/>
                </a:lnTo>
                <a:lnTo>
                  <a:pt x="93" y="167"/>
                </a:lnTo>
                <a:lnTo>
                  <a:pt x="111" y="188"/>
                </a:lnTo>
                <a:lnTo>
                  <a:pt x="148" y="194"/>
                </a:lnTo>
                <a:lnTo>
                  <a:pt x="159" y="183"/>
                </a:lnTo>
                <a:lnTo>
                  <a:pt x="181" y="179"/>
                </a:lnTo>
                <a:lnTo>
                  <a:pt x="223" y="144"/>
                </a:lnTo>
                <a:lnTo>
                  <a:pt x="279" y="186"/>
                </a:lnTo>
                <a:lnTo>
                  <a:pt x="260" y="260"/>
                </a:lnTo>
                <a:lnTo>
                  <a:pt x="265" y="314"/>
                </a:lnTo>
                <a:lnTo>
                  <a:pt x="265" y="347"/>
                </a:lnTo>
                <a:lnTo>
                  <a:pt x="250" y="355"/>
                </a:lnTo>
                <a:lnTo>
                  <a:pt x="247" y="441"/>
                </a:lnTo>
                <a:lnTo>
                  <a:pt x="244" y="438"/>
                </a:lnTo>
                <a:lnTo>
                  <a:pt x="229" y="419"/>
                </a:lnTo>
                <a:lnTo>
                  <a:pt x="222" y="419"/>
                </a:lnTo>
                <a:lnTo>
                  <a:pt x="218" y="427"/>
                </a:lnTo>
                <a:lnTo>
                  <a:pt x="172" y="496"/>
                </a:lnTo>
                <a:lnTo>
                  <a:pt x="150" y="524"/>
                </a:lnTo>
                <a:lnTo>
                  <a:pt x="152" y="533"/>
                </a:lnTo>
                <a:lnTo>
                  <a:pt x="198" y="566"/>
                </a:lnTo>
                <a:lnTo>
                  <a:pt x="223" y="558"/>
                </a:lnTo>
                <a:lnTo>
                  <a:pt x="227" y="566"/>
                </a:lnTo>
                <a:lnTo>
                  <a:pt x="222" y="573"/>
                </a:lnTo>
                <a:lnTo>
                  <a:pt x="198" y="583"/>
                </a:lnTo>
                <a:lnTo>
                  <a:pt x="196" y="604"/>
                </a:lnTo>
                <a:lnTo>
                  <a:pt x="207" y="615"/>
                </a:lnTo>
                <a:lnTo>
                  <a:pt x="207" y="615"/>
                </a:lnTo>
              </a:path>
            </a:pathLst>
          </a:custGeom>
          <a:solidFill>
            <a:srgbClr val="5EC2AA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59139922"/>
              </p:ext>
            </p:extLst>
          </p:nvPr>
        </p:nvGraphicFramePr>
        <p:xfrm>
          <a:off x="4129354" y="3242216"/>
          <a:ext cx="3257014" cy="217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140311042"/>
              </p:ext>
            </p:extLst>
          </p:nvPr>
        </p:nvGraphicFramePr>
        <p:xfrm>
          <a:off x="712905" y="3242216"/>
          <a:ext cx="3257014" cy="217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746526885"/>
              </p:ext>
            </p:extLst>
          </p:nvPr>
        </p:nvGraphicFramePr>
        <p:xfrm>
          <a:off x="7697905" y="3242216"/>
          <a:ext cx="3257014" cy="217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53611" y="3883314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55795" y="3883314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53786" y="3883314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7223" y="201997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青海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67426" y="18155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四川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573413" y="20199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黑龙江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0288" y="5343748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84523" y="5343746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60463" y="5343746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940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6630" y="2322286"/>
            <a:ext cx="60420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Fourth Part</a:t>
            </a:r>
            <a:endParaRPr lang="zh-CN" altLang="en-US" sz="8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0802" y="3768836"/>
            <a:ext cx="1111202" cy="400110"/>
          </a:xfrm>
          <a:prstGeom prst="rect">
            <a:avLst/>
          </a:prstGeom>
          <a:solidFill>
            <a:srgbClr val="A2D06E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2746" y="414656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www.tretars.com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467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42586" y="2903716"/>
            <a:ext cx="11185224" cy="3968798"/>
            <a:chOff x="642586" y="505838"/>
            <a:chExt cx="11185224" cy="3968798"/>
          </a:xfrm>
        </p:grpSpPr>
        <p:sp>
          <p:nvSpPr>
            <p:cNvPr id="17" name="梯形 4"/>
            <p:cNvSpPr/>
            <p:nvPr/>
          </p:nvSpPr>
          <p:spPr>
            <a:xfrm>
              <a:off x="642586" y="1965036"/>
              <a:ext cx="2997783" cy="2509600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A2D06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梯形 4"/>
            <p:cNvSpPr/>
            <p:nvPr/>
          </p:nvSpPr>
          <p:spPr>
            <a:xfrm>
              <a:off x="1923394" y="1128409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EC2A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梯形 4"/>
            <p:cNvSpPr/>
            <p:nvPr/>
          </p:nvSpPr>
          <p:spPr>
            <a:xfrm>
              <a:off x="3204202" y="505838"/>
              <a:ext cx="2997783" cy="39687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1C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梯形 4"/>
            <p:cNvSpPr/>
            <p:nvPr/>
          </p:nvSpPr>
          <p:spPr>
            <a:xfrm>
              <a:off x="4329367" y="1731523"/>
              <a:ext cx="2997783" cy="2743111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6687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梯形 4"/>
            <p:cNvSpPr/>
            <p:nvPr/>
          </p:nvSpPr>
          <p:spPr>
            <a:xfrm>
              <a:off x="5454532" y="1128406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1C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梯形 4"/>
            <p:cNvSpPr/>
            <p:nvPr/>
          </p:nvSpPr>
          <p:spPr>
            <a:xfrm>
              <a:off x="6579697" y="2840477"/>
              <a:ext cx="2997783" cy="1634155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EC2A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梯形 4"/>
            <p:cNvSpPr/>
            <p:nvPr/>
          </p:nvSpPr>
          <p:spPr>
            <a:xfrm>
              <a:off x="7704862" y="1965036"/>
              <a:ext cx="2997783" cy="25095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A2D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梯形 4"/>
            <p:cNvSpPr/>
            <p:nvPr/>
          </p:nvSpPr>
          <p:spPr>
            <a:xfrm>
              <a:off x="8830027" y="2334638"/>
              <a:ext cx="2997783" cy="2139994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EC2A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546602" y="3589964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27410" y="2753337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41430" y="2123648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97967" y="3349333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58549" y="2736491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81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23790" y="4381794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08878" y="3525758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34043" y="3901249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43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706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 rot="18366779" flipH="1">
            <a:off x="5057392" y="6054922"/>
            <a:ext cx="484579" cy="163386"/>
          </a:xfrm>
          <a:custGeom>
            <a:avLst/>
            <a:gdLst>
              <a:gd name="T0" fmla="*/ 8 w 1257"/>
              <a:gd name="T1" fmla="*/ 876 h 876"/>
              <a:gd name="T2" fmla="*/ 0 w 1257"/>
              <a:gd name="T3" fmla="*/ 867 h 876"/>
              <a:gd name="T4" fmla="*/ 1257 w 1257"/>
              <a:gd name="T5" fmla="*/ 0 h 876"/>
              <a:gd name="T6" fmla="*/ 1257 w 1257"/>
              <a:gd name="T7" fmla="*/ 8 h 876"/>
              <a:gd name="T8" fmla="*/ 8 w 1257"/>
              <a:gd name="T9" fmla="*/ 87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876">
                <a:moveTo>
                  <a:pt x="8" y="876"/>
                </a:moveTo>
                <a:lnTo>
                  <a:pt x="0" y="867"/>
                </a:lnTo>
                <a:lnTo>
                  <a:pt x="1257" y="0"/>
                </a:lnTo>
                <a:lnTo>
                  <a:pt x="1257" y="8"/>
                </a:lnTo>
                <a:lnTo>
                  <a:pt x="8" y="8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rgbClr val="7F7F7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Freeform 30"/>
          <p:cNvSpPr>
            <a:spLocks/>
          </p:cNvSpPr>
          <p:nvPr/>
        </p:nvSpPr>
        <p:spPr bwMode="auto">
          <a:xfrm rot="3719813">
            <a:off x="8678782" y="4658959"/>
            <a:ext cx="1648086" cy="279567"/>
          </a:xfrm>
          <a:custGeom>
            <a:avLst/>
            <a:gdLst>
              <a:gd name="T0" fmla="*/ 0 w 731"/>
              <a:gd name="T1" fmla="*/ 124 h 124"/>
              <a:gd name="T2" fmla="*/ 0 w 731"/>
              <a:gd name="T3" fmla="*/ 115 h 124"/>
              <a:gd name="T4" fmla="*/ 731 w 731"/>
              <a:gd name="T5" fmla="*/ 0 h 124"/>
              <a:gd name="T6" fmla="*/ 731 w 731"/>
              <a:gd name="T7" fmla="*/ 8 h 124"/>
              <a:gd name="T8" fmla="*/ 0 w 731"/>
              <a:gd name="T9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" h="124">
                <a:moveTo>
                  <a:pt x="0" y="124"/>
                </a:moveTo>
                <a:lnTo>
                  <a:pt x="0" y="115"/>
                </a:lnTo>
                <a:lnTo>
                  <a:pt x="731" y="0"/>
                </a:lnTo>
                <a:lnTo>
                  <a:pt x="731" y="8"/>
                </a:lnTo>
                <a:lnTo>
                  <a:pt x="0" y="124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 w="9525">
            <a:solidFill>
              <a:srgbClr val="7F7F7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Freeform 37"/>
          <p:cNvSpPr>
            <a:spLocks/>
          </p:cNvSpPr>
          <p:nvPr/>
        </p:nvSpPr>
        <p:spPr bwMode="auto">
          <a:xfrm flipH="1">
            <a:off x="6342185" y="1266177"/>
            <a:ext cx="1232462" cy="480794"/>
          </a:xfrm>
          <a:custGeom>
            <a:avLst/>
            <a:gdLst>
              <a:gd name="T0" fmla="*/ 8 w 1257"/>
              <a:gd name="T1" fmla="*/ 876 h 876"/>
              <a:gd name="T2" fmla="*/ 0 w 1257"/>
              <a:gd name="T3" fmla="*/ 867 h 876"/>
              <a:gd name="T4" fmla="*/ 1257 w 1257"/>
              <a:gd name="T5" fmla="*/ 0 h 876"/>
              <a:gd name="T6" fmla="*/ 1257 w 1257"/>
              <a:gd name="T7" fmla="*/ 8 h 876"/>
              <a:gd name="T8" fmla="*/ 8 w 1257"/>
              <a:gd name="T9" fmla="*/ 87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876">
                <a:moveTo>
                  <a:pt x="8" y="876"/>
                </a:moveTo>
                <a:lnTo>
                  <a:pt x="0" y="867"/>
                </a:lnTo>
                <a:lnTo>
                  <a:pt x="1257" y="0"/>
                </a:lnTo>
                <a:lnTo>
                  <a:pt x="1257" y="8"/>
                </a:lnTo>
                <a:lnTo>
                  <a:pt x="8" y="8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rgbClr val="7F7F7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Freeform 29"/>
          <p:cNvSpPr>
            <a:spLocks/>
          </p:cNvSpPr>
          <p:nvPr/>
        </p:nvSpPr>
        <p:spPr bwMode="auto">
          <a:xfrm>
            <a:off x="3735782" y="3270526"/>
            <a:ext cx="1739272" cy="178269"/>
          </a:xfrm>
          <a:custGeom>
            <a:avLst/>
            <a:gdLst>
              <a:gd name="T0" fmla="*/ 1552 w 1552"/>
              <a:gd name="T1" fmla="*/ 124 h 124"/>
              <a:gd name="T2" fmla="*/ 0 w 1552"/>
              <a:gd name="T3" fmla="*/ 8 h 124"/>
              <a:gd name="T4" fmla="*/ 0 w 1552"/>
              <a:gd name="T5" fmla="*/ 0 h 124"/>
              <a:gd name="T6" fmla="*/ 1552 w 1552"/>
              <a:gd name="T7" fmla="*/ 115 h 124"/>
              <a:gd name="T8" fmla="*/ 1552 w 1552"/>
              <a:gd name="T9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24">
                <a:moveTo>
                  <a:pt x="1552" y="124"/>
                </a:moveTo>
                <a:lnTo>
                  <a:pt x="0" y="8"/>
                </a:lnTo>
                <a:lnTo>
                  <a:pt x="0" y="0"/>
                </a:lnTo>
                <a:lnTo>
                  <a:pt x="1552" y="115"/>
                </a:lnTo>
                <a:lnTo>
                  <a:pt x="1552" y="124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9525">
            <a:solidFill>
              <a:srgbClr val="7F7F7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Oval 141"/>
          <p:cNvSpPr>
            <a:spLocks noChangeArrowheads="1"/>
          </p:cNvSpPr>
          <p:nvPr/>
        </p:nvSpPr>
        <p:spPr bwMode="auto">
          <a:xfrm>
            <a:off x="5335247" y="3098656"/>
            <a:ext cx="854853" cy="859375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>
            <a:solidFill>
              <a:srgbClr val="595959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9" name="Oval 19"/>
          <p:cNvSpPr>
            <a:spLocks noChangeArrowheads="1"/>
          </p:cNvSpPr>
          <p:nvPr/>
        </p:nvSpPr>
        <p:spPr bwMode="auto">
          <a:xfrm>
            <a:off x="5614563" y="637710"/>
            <a:ext cx="1029377" cy="103614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21%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0" name="Oval 21"/>
          <p:cNvSpPr>
            <a:spLocks noChangeArrowheads="1"/>
          </p:cNvSpPr>
          <p:nvPr/>
        </p:nvSpPr>
        <p:spPr bwMode="auto">
          <a:xfrm>
            <a:off x="9708466" y="5127009"/>
            <a:ext cx="817851" cy="823095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>
            <a:solidFill>
              <a:srgbClr val="595959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34883" y="334367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36%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807049" y="53468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36%</a:t>
            </a:r>
            <a:endParaRPr lang="zh-CN" altLang="en-US" dirty="0"/>
          </a:p>
        </p:txBody>
      </p:sp>
      <p:sp>
        <p:nvSpPr>
          <p:cNvPr id="83" name="Oval 19"/>
          <p:cNvSpPr>
            <a:spLocks noChangeArrowheads="1"/>
          </p:cNvSpPr>
          <p:nvPr/>
        </p:nvSpPr>
        <p:spPr bwMode="auto">
          <a:xfrm>
            <a:off x="4147547" y="5860840"/>
            <a:ext cx="1029377" cy="103614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 smtClean="0">
                <a:cs typeface="+mn-ea"/>
                <a:sym typeface="+mn-lt"/>
              </a:rPr>
              <a:t>21%</a:t>
            </a:r>
            <a:endParaRPr lang="zh-CN" altLang="en-US" sz="2800" dirty="0">
              <a:cs typeface="+mn-ea"/>
              <a:sym typeface="+mn-lt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6350928" y="3958032"/>
            <a:ext cx="2558893" cy="1821389"/>
          </a:xfrm>
          <a:prstGeom prst="line">
            <a:avLst/>
          </a:prstGeom>
          <a:ln>
            <a:solidFill>
              <a:srgbClr val="A2D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7776940" y="1869973"/>
            <a:ext cx="1132881" cy="2088059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645750" y="3275462"/>
            <a:ext cx="3368216" cy="233154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46412" y="1719618"/>
            <a:ext cx="3111689" cy="3111689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06788" y="4759418"/>
            <a:ext cx="1894764" cy="1894764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12758" y="1293912"/>
            <a:ext cx="1257869" cy="1257869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386071" y="3509271"/>
            <a:ext cx="903504" cy="903504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988016" y="2387157"/>
            <a:ext cx="1610779" cy="1573866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10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55880" y="1532817"/>
            <a:ext cx="971624" cy="780057"/>
            <a:chOff x="6335714" y="2332037"/>
            <a:chExt cx="1006475" cy="808037"/>
          </a:xfrm>
          <a:solidFill>
            <a:schemeClr val="tx1"/>
          </a:solidFill>
        </p:grpSpPr>
        <p:sp>
          <p:nvSpPr>
            <p:cNvPr id="24" name="Freeform 192"/>
            <p:cNvSpPr>
              <a:spLocks noEditPoints="1"/>
            </p:cNvSpPr>
            <p:nvPr/>
          </p:nvSpPr>
          <p:spPr bwMode="auto">
            <a:xfrm>
              <a:off x="6792914" y="2332037"/>
              <a:ext cx="219075" cy="349250"/>
            </a:xfrm>
            <a:custGeom>
              <a:avLst/>
              <a:gdLst>
                <a:gd name="T0" fmla="*/ 88 w 176"/>
                <a:gd name="T1" fmla="*/ 0 h 280"/>
                <a:gd name="T2" fmla="*/ 0 w 176"/>
                <a:gd name="T3" fmla="*/ 88 h 280"/>
                <a:gd name="T4" fmla="*/ 48 w 176"/>
                <a:gd name="T5" fmla="*/ 166 h 280"/>
                <a:gd name="T6" fmla="*/ 89 w 176"/>
                <a:gd name="T7" fmla="*/ 280 h 280"/>
                <a:gd name="T8" fmla="*/ 117 w 176"/>
                <a:gd name="T9" fmla="*/ 203 h 280"/>
                <a:gd name="T10" fmla="*/ 131 w 176"/>
                <a:gd name="T11" fmla="*/ 165 h 280"/>
                <a:gd name="T12" fmla="*/ 176 w 176"/>
                <a:gd name="T13" fmla="*/ 88 h 280"/>
                <a:gd name="T14" fmla="*/ 88 w 176"/>
                <a:gd name="T15" fmla="*/ 0 h 280"/>
                <a:gd name="T16" fmla="*/ 88 w 176"/>
                <a:gd name="T17" fmla="*/ 153 h 280"/>
                <a:gd name="T18" fmla="*/ 23 w 176"/>
                <a:gd name="T19" fmla="*/ 88 h 280"/>
                <a:gd name="T20" fmla="*/ 88 w 176"/>
                <a:gd name="T21" fmla="*/ 23 h 280"/>
                <a:gd name="T22" fmla="*/ 153 w 176"/>
                <a:gd name="T23" fmla="*/ 88 h 280"/>
                <a:gd name="T24" fmla="*/ 88 w 176"/>
                <a:gd name="T25" fmla="*/ 15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280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22"/>
                    <a:pt x="20" y="152"/>
                    <a:pt x="48" y="166"/>
                  </a:cubicBezTo>
                  <a:cubicBezTo>
                    <a:pt x="62" y="204"/>
                    <a:pt x="75" y="242"/>
                    <a:pt x="89" y="280"/>
                  </a:cubicBezTo>
                  <a:cubicBezTo>
                    <a:pt x="117" y="203"/>
                    <a:pt x="117" y="203"/>
                    <a:pt x="117" y="203"/>
                  </a:cubicBezTo>
                  <a:cubicBezTo>
                    <a:pt x="131" y="165"/>
                    <a:pt x="131" y="165"/>
                    <a:pt x="131" y="165"/>
                  </a:cubicBezTo>
                  <a:cubicBezTo>
                    <a:pt x="158" y="150"/>
                    <a:pt x="176" y="121"/>
                    <a:pt x="176" y="88"/>
                  </a:cubicBezTo>
                  <a:cubicBezTo>
                    <a:pt x="176" y="39"/>
                    <a:pt x="136" y="0"/>
                    <a:pt x="88" y="0"/>
                  </a:cubicBezTo>
                  <a:close/>
                  <a:moveTo>
                    <a:pt x="88" y="153"/>
                  </a:moveTo>
                  <a:cubicBezTo>
                    <a:pt x="52" y="153"/>
                    <a:pt x="23" y="124"/>
                    <a:pt x="23" y="88"/>
                  </a:cubicBezTo>
                  <a:cubicBezTo>
                    <a:pt x="23" y="52"/>
                    <a:pt x="52" y="23"/>
                    <a:pt x="88" y="23"/>
                  </a:cubicBezTo>
                  <a:cubicBezTo>
                    <a:pt x="124" y="23"/>
                    <a:pt x="153" y="52"/>
                    <a:pt x="153" y="88"/>
                  </a:cubicBezTo>
                  <a:cubicBezTo>
                    <a:pt x="153" y="124"/>
                    <a:pt x="124" y="153"/>
                    <a:pt x="8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3"/>
            <p:cNvSpPr>
              <a:spLocks/>
            </p:cNvSpPr>
            <p:nvPr/>
          </p:nvSpPr>
          <p:spPr bwMode="auto">
            <a:xfrm>
              <a:off x="6848476" y="2435225"/>
              <a:ext cx="109538" cy="68262"/>
            </a:xfrm>
            <a:custGeom>
              <a:avLst/>
              <a:gdLst>
                <a:gd name="T0" fmla="*/ 88 w 88"/>
                <a:gd name="T1" fmla="*/ 43 h 55"/>
                <a:gd name="T2" fmla="*/ 88 w 88"/>
                <a:gd name="T3" fmla="*/ 43 h 55"/>
                <a:gd name="T4" fmla="*/ 88 w 88"/>
                <a:gd name="T5" fmla="*/ 42 h 55"/>
                <a:gd name="T6" fmla="*/ 79 w 88"/>
                <a:gd name="T7" fmla="*/ 15 h 55"/>
                <a:gd name="T8" fmla="*/ 54 w 88"/>
                <a:gd name="T9" fmla="*/ 0 h 55"/>
                <a:gd name="T10" fmla="*/ 51 w 88"/>
                <a:gd name="T11" fmla="*/ 5 h 55"/>
                <a:gd name="T12" fmla="*/ 54 w 88"/>
                <a:gd name="T13" fmla="*/ 6 h 55"/>
                <a:gd name="T14" fmla="*/ 47 w 88"/>
                <a:gd name="T15" fmla="*/ 29 h 55"/>
                <a:gd name="T16" fmla="*/ 46 w 88"/>
                <a:gd name="T17" fmla="*/ 13 h 55"/>
                <a:gd name="T18" fmla="*/ 44 w 88"/>
                <a:gd name="T19" fmla="*/ 13 h 55"/>
                <a:gd name="T20" fmla="*/ 43 w 88"/>
                <a:gd name="T21" fmla="*/ 13 h 55"/>
                <a:gd name="T22" fmla="*/ 41 w 88"/>
                <a:gd name="T23" fmla="*/ 30 h 55"/>
                <a:gd name="T24" fmla="*/ 34 w 88"/>
                <a:gd name="T25" fmla="*/ 6 h 55"/>
                <a:gd name="T26" fmla="*/ 37 w 88"/>
                <a:gd name="T27" fmla="*/ 5 h 55"/>
                <a:gd name="T28" fmla="*/ 34 w 88"/>
                <a:gd name="T29" fmla="*/ 0 h 55"/>
                <a:gd name="T30" fmla="*/ 10 w 88"/>
                <a:gd name="T31" fmla="*/ 15 h 55"/>
                <a:gd name="T32" fmla="*/ 0 w 88"/>
                <a:gd name="T33" fmla="*/ 42 h 55"/>
                <a:gd name="T34" fmla="*/ 0 w 88"/>
                <a:gd name="T35" fmla="*/ 43 h 55"/>
                <a:gd name="T36" fmla="*/ 1 w 88"/>
                <a:gd name="T37" fmla="*/ 43 h 55"/>
                <a:gd name="T38" fmla="*/ 17 w 88"/>
                <a:gd name="T39" fmla="*/ 50 h 55"/>
                <a:gd name="T40" fmla="*/ 18 w 88"/>
                <a:gd name="T41" fmla="*/ 50 h 55"/>
                <a:gd name="T42" fmla="*/ 32 w 88"/>
                <a:gd name="T43" fmla="*/ 55 h 55"/>
                <a:gd name="T44" fmla="*/ 56 w 88"/>
                <a:gd name="T45" fmla="*/ 55 h 55"/>
                <a:gd name="T46" fmla="*/ 70 w 88"/>
                <a:gd name="T47" fmla="*/ 50 h 55"/>
                <a:gd name="T48" fmla="*/ 71 w 88"/>
                <a:gd name="T49" fmla="*/ 50 h 55"/>
                <a:gd name="T50" fmla="*/ 71 w 88"/>
                <a:gd name="T51" fmla="*/ 50 h 55"/>
                <a:gd name="T52" fmla="*/ 88 w 88"/>
                <a:gd name="T53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55"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35"/>
                    <a:pt x="86" y="24"/>
                    <a:pt x="79" y="15"/>
                  </a:cubicBezTo>
                  <a:cubicBezTo>
                    <a:pt x="74" y="9"/>
                    <a:pt x="67" y="2"/>
                    <a:pt x="54" y="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5"/>
                    <a:pt x="36" y="5"/>
                    <a:pt x="37" y="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1" y="2"/>
                    <a:pt x="14" y="9"/>
                    <a:pt x="10" y="15"/>
                  </a:cubicBezTo>
                  <a:cubicBezTo>
                    <a:pt x="3" y="24"/>
                    <a:pt x="0" y="35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5" y="49"/>
                    <a:pt x="13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53"/>
                    <a:pt x="27" y="54"/>
                    <a:pt x="32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2" y="54"/>
                    <a:pt x="67" y="53"/>
                    <a:pt x="70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5" y="50"/>
                    <a:pt x="83" y="49"/>
                    <a:pt x="8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4"/>
            <p:cNvSpPr>
              <a:spLocks/>
            </p:cNvSpPr>
            <p:nvPr/>
          </p:nvSpPr>
          <p:spPr bwMode="auto">
            <a:xfrm>
              <a:off x="6897689" y="2439987"/>
              <a:ext cx="9525" cy="9525"/>
            </a:xfrm>
            <a:custGeom>
              <a:avLst/>
              <a:gdLst>
                <a:gd name="T0" fmla="*/ 0 w 8"/>
                <a:gd name="T1" fmla="*/ 3 h 8"/>
                <a:gd name="T2" fmla="*/ 4 w 8"/>
                <a:gd name="T3" fmla="*/ 8 h 8"/>
                <a:gd name="T4" fmla="*/ 8 w 8"/>
                <a:gd name="T5" fmla="*/ 3 h 8"/>
                <a:gd name="T6" fmla="*/ 4 w 8"/>
                <a:gd name="T7" fmla="*/ 0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cubicBezTo>
                    <a:pt x="0" y="4"/>
                    <a:pt x="3" y="8"/>
                    <a:pt x="4" y="8"/>
                  </a:cubicBezTo>
                  <a:cubicBezTo>
                    <a:pt x="6" y="8"/>
                    <a:pt x="8" y="4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5"/>
            <p:cNvSpPr>
              <a:spLocks noEditPoints="1"/>
            </p:cNvSpPr>
            <p:nvPr/>
          </p:nvSpPr>
          <p:spPr bwMode="auto">
            <a:xfrm>
              <a:off x="6875464" y="2376487"/>
              <a:ext cx="53975" cy="61912"/>
            </a:xfrm>
            <a:custGeom>
              <a:avLst/>
              <a:gdLst>
                <a:gd name="T0" fmla="*/ 1 w 43"/>
                <a:gd name="T1" fmla="*/ 28 h 50"/>
                <a:gd name="T2" fmla="*/ 3 w 43"/>
                <a:gd name="T3" fmla="*/ 31 h 50"/>
                <a:gd name="T4" fmla="*/ 22 w 43"/>
                <a:gd name="T5" fmla="*/ 50 h 50"/>
                <a:gd name="T6" fmla="*/ 40 w 43"/>
                <a:gd name="T7" fmla="*/ 31 h 50"/>
                <a:gd name="T8" fmla="*/ 42 w 43"/>
                <a:gd name="T9" fmla="*/ 28 h 50"/>
                <a:gd name="T10" fmla="*/ 42 w 43"/>
                <a:gd name="T11" fmla="*/ 25 h 50"/>
                <a:gd name="T12" fmla="*/ 42 w 43"/>
                <a:gd name="T13" fmla="*/ 24 h 50"/>
                <a:gd name="T14" fmla="*/ 42 w 43"/>
                <a:gd name="T15" fmla="*/ 22 h 50"/>
                <a:gd name="T16" fmla="*/ 22 w 43"/>
                <a:gd name="T17" fmla="*/ 0 h 50"/>
                <a:gd name="T18" fmla="*/ 1 w 43"/>
                <a:gd name="T19" fmla="*/ 21 h 50"/>
                <a:gd name="T20" fmla="*/ 1 w 43"/>
                <a:gd name="T21" fmla="*/ 23 h 50"/>
                <a:gd name="T22" fmla="*/ 1 w 43"/>
                <a:gd name="T23" fmla="*/ 25 h 50"/>
                <a:gd name="T24" fmla="*/ 1 w 43"/>
                <a:gd name="T25" fmla="*/ 28 h 50"/>
                <a:gd name="T26" fmla="*/ 3 w 43"/>
                <a:gd name="T27" fmla="*/ 23 h 50"/>
                <a:gd name="T28" fmla="*/ 18 w 43"/>
                <a:gd name="T29" fmla="*/ 21 h 50"/>
                <a:gd name="T30" fmla="*/ 27 w 43"/>
                <a:gd name="T31" fmla="*/ 17 h 50"/>
                <a:gd name="T32" fmla="*/ 34 w 43"/>
                <a:gd name="T33" fmla="*/ 21 h 50"/>
                <a:gd name="T34" fmla="*/ 39 w 43"/>
                <a:gd name="T35" fmla="*/ 23 h 50"/>
                <a:gd name="T36" fmla="*/ 39 w 43"/>
                <a:gd name="T37" fmla="*/ 27 h 50"/>
                <a:gd name="T38" fmla="*/ 39 w 43"/>
                <a:gd name="T39" fmla="*/ 28 h 50"/>
                <a:gd name="T40" fmla="*/ 39 w 43"/>
                <a:gd name="T41" fmla="*/ 29 h 50"/>
                <a:gd name="T42" fmla="*/ 39 w 43"/>
                <a:gd name="T43" fmla="*/ 32 h 50"/>
                <a:gd name="T44" fmla="*/ 22 w 43"/>
                <a:gd name="T45" fmla="*/ 48 h 50"/>
                <a:gd name="T46" fmla="*/ 5 w 43"/>
                <a:gd name="T47" fmla="*/ 33 h 50"/>
                <a:gd name="T48" fmla="*/ 3 w 43"/>
                <a:gd name="T4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0">
                  <a:moveTo>
                    <a:pt x="1" y="28"/>
                  </a:moveTo>
                  <a:cubicBezTo>
                    <a:pt x="1" y="30"/>
                    <a:pt x="2" y="31"/>
                    <a:pt x="3" y="31"/>
                  </a:cubicBezTo>
                  <a:cubicBezTo>
                    <a:pt x="6" y="42"/>
                    <a:pt x="14" y="50"/>
                    <a:pt x="22" y="50"/>
                  </a:cubicBezTo>
                  <a:cubicBezTo>
                    <a:pt x="30" y="50"/>
                    <a:pt x="37" y="42"/>
                    <a:pt x="40" y="31"/>
                  </a:cubicBezTo>
                  <a:cubicBezTo>
                    <a:pt x="41" y="31"/>
                    <a:pt x="42" y="30"/>
                    <a:pt x="42" y="28"/>
                  </a:cubicBezTo>
                  <a:cubicBezTo>
                    <a:pt x="43" y="27"/>
                    <a:pt x="42" y="26"/>
                    <a:pt x="42" y="25"/>
                  </a:cubicBezTo>
                  <a:cubicBezTo>
                    <a:pt x="42" y="25"/>
                    <a:pt x="42" y="24"/>
                    <a:pt x="42" y="24"/>
                  </a:cubicBezTo>
                  <a:cubicBezTo>
                    <a:pt x="42" y="23"/>
                    <a:pt x="42" y="23"/>
                    <a:pt x="42" y="22"/>
                  </a:cubicBezTo>
                  <a:cubicBezTo>
                    <a:pt x="43" y="13"/>
                    <a:pt x="38" y="0"/>
                    <a:pt x="22" y="0"/>
                  </a:cubicBezTo>
                  <a:cubicBezTo>
                    <a:pt x="7" y="0"/>
                    <a:pt x="0" y="10"/>
                    <a:pt x="1" y="21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7"/>
                    <a:pt x="1" y="28"/>
                  </a:cubicBezTo>
                  <a:close/>
                  <a:moveTo>
                    <a:pt x="3" y="23"/>
                  </a:moveTo>
                  <a:cubicBezTo>
                    <a:pt x="6" y="24"/>
                    <a:pt x="14" y="23"/>
                    <a:pt x="18" y="21"/>
                  </a:cubicBezTo>
                  <a:cubicBezTo>
                    <a:pt x="22" y="18"/>
                    <a:pt x="27" y="17"/>
                    <a:pt x="27" y="17"/>
                  </a:cubicBezTo>
                  <a:cubicBezTo>
                    <a:pt x="27" y="17"/>
                    <a:pt x="28" y="18"/>
                    <a:pt x="34" y="21"/>
                  </a:cubicBezTo>
                  <a:cubicBezTo>
                    <a:pt x="36" y="22"/>
                    <a:pt x="38" y="22"/>
                    <a:pt x="39" y="23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39" y="27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ubicBezTo>
                    <a:pt x="39" y="30"/>
                    <a:pt x="39" y="31"/>
                    <a:pt x="39" y="32"/>
                  </a:cubicBezTo>
                  <a:cubicBezTo>
                    <a:pt x="35" y="42"/>
                    <a:pt x="29" y="48"/>
                    <a:pt x="22" y="48"/>
                  </a:cubicBezTo>
                  <a:cubicBezTo>
                    <a:pt x="15" y="48"/>
                    <a:pt x="9" y="42"/>
                    <a:pt x="5" y="33"/>
                  </a:cubicBezTo>
                  <a:cubicBezTo>
                    <a:pt x="5" y="31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6"/>
            <p:cNvSpPr>
              <a:spLocks noEditPoints="1"/>
            </p:cNvSpPr>
            <p:nvPr/>
          </p:nvSpPr>
          <p:spPr bwMode="auto">
            <a:xfrm>
              <a:off x="6335714" y="2757487"/>
              <a:ext cx="347663" cy="219075"/>
            </a:xfrm>
            <a:custGeom>
              <a:avLst/>
              <a:gdLst>
                <a:gd name="T0" fmla="*/ 0 w 280"/>
                <a:gd name="T1" fmla="*/ 88 h 176"/>
                <a:gd name="T2" fmla="*/ 88 w 280"/>
                <a:gd name="T3" fmla="*/ 176 h 176"/>
                <a:gd name="T4" fmla="*/ 166 w 280"/>
                <a:gd name="T5" fmla="*/ 128 h 176"/>
                <a:gd name="T6" fmla="*/ 280 w 280"/>
                <a:gd name="T7" fmla="*/ 87 h 176"/>
                <a:gd name="T8" fmla="*/ 202 w 280"/>
                <a:gd name="T9" fmla="*/ 59 h 176"/>
                <a:gd name="T10" fmla="*/ 164 w 280"/>
                <a:gd name="T11" fmla="*/ 45 h 176"/>
                <a:gd name="T12" fmla="*/ 88 w 280"/>
                <a:gd name="T13" fmla="*/ 0 h 176"/>
                <a:gd name="T14" fmla="*/ 0 w 280"/>
                <a:gd name="T15" fmla="*/ 88 h 176"/>
                <a:gd name="T16" fmla="*/ 153 w 280"/>
                <a:gd name="T17" fmla="*/ 88 h 176"/>
                <a:gd name="T18" fmla="*/ 88 w 280"/>
                <a:gd name="T19" fmla="*/ 153 h 176"/>
                <a:gd name="T20" fmla="*/ 22 w 280"/>
                <a:gd name="T21" fmla="*/ 88 h 176"/>
                <a:gd name="T22" fmla="*/ 88 w 280"/>
                <a:gd name="T23" fmla="*/ 23 h 176"/>
                <a:gd name="T24" fmla="*/ 153 w 280"/>
                <a:gd name="T25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76">
                  <a:moveTo>
                    <a:pt x="0" y="88"/>
                  </a:moveTo>
                  <a:cubicBezTo>
                    <a:pt x="0" y="137"/>
                    <a:pt x="39" y="176"/>
                    <a:pt x="88" y="176"/>
                  </a:cubicBezTo>
                  <a:cubicBezTo>
                    <a:pt x="122" y="176"/>
                    <a:pt x="152" y="156"/>
                    <a:pt x="166" y="128"/>
                  </a:cubicBezTo>
                  <a:cubicBezTo>
                    <a:pt x="204" y="114"/>
                    <a:pt x="242" y="101"/>
                    <a:pt x="280" y="87"/>
                  </a:cubicBezTo>
                  <a:cubicBezTo>
                    <a:pt x="202" y="59"/>
                    <a:pt x="202" y="59"/>
                    <a:pt x="202" y="5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49" y="19"/>
                    <a:pt x="121" y="0"/>
                    <a:pt x="88" y="0"/>
                  </a:cubicBezTo>
                  <a:cubicBezTo>
                    <a:pt x="39" y="0"/>
                    <a:pt x="0" y="40"/>
                    <a:pt x="0" y="88"/>
                  </a:cubicBezTo>
                  <a:close/>
                  <a:moveTo>
                    <a:pt x="153" y="88"/>
                  </a:moveTo>
                  <a:cubicBezTo>
                    <a:pt x="153" y="124"/>
                    <a:pt x="124" y="153"/>
                    <a:pt x="88" y="153"/>
                  </a:cubicBezTo>
                  <a:cubicBezTo>
                    <a:pt x="52" y="153"/>
                    <a:pt x="22" y="124"/>
                    <a:pt x="22" y="88"/>
                  </a:cubicBezTo>
                  <a:cubicBezTo>
                    <a:pt x="22" y="52"/>
                    <a:pt x="52" y="23"/>
                    <a:pt x="88" y="23"/>
                  </a:cubicBezTo>
                  <a:cubicBezTo>
                    <a:pt x="124" y="23"/>
                    <a:pt x="153" y="52"/>
                    <a:pt x="15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7"/>
            <p:cNvSpPr>
              <a:spLocks noEditPoints="1"/>
            </p:cNvSpPr>
            <p:nvPr/>
          </p:nvSpPr>
          <p:spPr bwMode="auto">
            <a:xfrm>
              <a:off x="6389689" y="2862262"/>
              <a:ext cx="109538" cy="68262"/>
            </a:xfrm>
            <a:custGeom>
              <a:avLst/>
              <a:gdLst>
                <a:gd name="T0" fmla="*/ 79 w 88"/>
                <a:gd name="T1" fmla="*/ 16 h 55"/>
                <a:gd name="T2" fmla="*/ 54 w 88"/>
                <a:gd name="T3" fmla="*/ 0 h 55"/>
                <a:gd name="T4" fmla="*/ 51 w 88"/>
                <a:gd name="T5" fmla="*/ 5 h 55"/>
                <a:gd name="T6" fmla="*/ 51 w 88"/>
                <a:gd name="T7" fmla="*/ 5 h 55"/>
                <a:gd name="T8" fmla="*/ 50 w 88"/>
                <a:gd name="T9" fmla="*/ 7 h 55"/>
                <a:gd name="T10" fmla="*/ 46 w 88"/>
                <a:gd name="T11" fmla="*/ 5 h 55"/>
                <a:gd name="T12" fmla="*/ 43 w 88"/>
                <a:gd name="T13" fmla="*/ 5 h 55"/>
                <a:gd name="T14" fmla="*/ 39 w 88"/>
                <a:gd name="T15" fmla="*/ 7 h 55"/>
                <a:gd name="T16" fmla="*/ 37 w 88"/>
                <a:gd name="T17" fmla="*/ 5 h 55"/>
                <a:gd name="T18" fmla="*/ 37 w 88"/>
                <a:gd name="T19" fmla="*/ 5 h 55"/>
                <a:gd name="T20" fmla="*/ 34 w 88"/>
                <a:gd name="T21" fmla="*/ 1 h 55"/>
                <a:gd name="T22" fmla="*/ 10 w 88"/>
                <a:gd name="T23" fmla="*/ 16 h 55"/>
                <a:gd name="T24" fmla="*/ 0 w 88"/>
                <a:gd name="T25" fmla="*/ 42 h 55"/>
                <a:gd name="T26" fmla="*/ 0 w 88"/>
                <a:gd name="T27" fmla="*/ 43 h 55"/>
                <a:gd name="T28" fmla="*/ 1 w 88"/>
                <a:gd name="T29" fmla="*/ 44 h 55"/>
                <a:gd name="T30" fmla="*/ 17 w 88"/>
                <a:gd name="T31" fmla="*/ 51 h 55"/>
                <a:gd name="T32" fmla="*/ 18 w 88"/>
                <a:gd name="T33" fmla="*/ 51 h 55"/>
                <a:gd name="T34" fmla="*/ 32 w 88"/>
                <a:gd name="T35" fmla="*/ 55 h 55"/>
                <a:gd name="T36" fmla="*/ 56 w 88"/>
                <a:gd name="T37" fmla="*/ 55 h 55"/>
                <a:gd name="T38" fmla="*/ 70 w 88"/>
                <a:gd name="T39" fmla="*/ 51 h 55"/>
                <a:gd name="T40" fmla="*/ 71 w 88"/>
                <a:gd name="T41" fmla="*/ 51 h 55"/>
                <a:gd name="T42" fmla="*/ 71 w 88"/>
                <a:gd name="T43" fmla="*/ 51 h 55"/>
                <a:gd name="T44" fmla="*/ 87 w 88"/>
                <a:gd name="T45" fmla="*/ 44 h 55"/>
                <a:gd name="T46" fmla="*/ 88 w 88"/>
                <a:gd name="T47" fmla="*/ 43 h 55"/>
                <a:gd name="T48" fmla="*/ 88 w 88"/>
                <a:gd name="T49" fmla="*/ 42 h 55"/>
                <a:gd name="T50" fmla="*/ 79 w 88"/>
                <a:gd name="T51" fmla="*/ 16 h 55"/>
                <a:gd name="T52" fmla="*/ 43 w 88"/>
                <a:gd name="T53" fmla="*/ 5 h 55"/>
                <a:gd name="T54" fmla="*/ 43 w 88"/>
                <a:gd name="T55" fmla="*/ 5 h 55"/>
                <a:gd name="T56" fmla="*/ 43 w 88"/>
                <a:gd name="T57" fmla="*/ 5 h 55"/>
                <a:gd name="T58" fmla="*/ 71 w 88"/>
                <a:gd name="T59" fmla="*/ 46 h 55"/>
                <a:gd name="T60" fmla="*/ 70 w 88"/>
                <a:gd name="T61" fmla="*/ 46 h 55"/>
                <a:gd name="T62" fmla="*/ 69 w 88"/>
                <a:gd name="T63" fmla="*/ 46 h 55"/>
                <a:gd name="T64" fmla="*/ 68 w 88"/>
                <a:gd name="T65" fmla="*/ 47 h 55"/>
                <a:gd name="T66" fmla="*/ 44 w 88"/>
                <a:gd name="T67" fmla="*/ 51 h 55"/>
                <a:gd name="T68" fmla="*/ 44 w 88"/>
                <a:gd name="T69" fmla="*/ 51 h 55"/>
                <a:gd name="T70" fmla="*/ 48 w 88"/>
                <a:gd name="T71" fmla="*/ 48 h 55"/>
                <a:gd name="T72" fmla="*/ 46 w 88"/>
                <a:gd name="T73" fmla="*/ 13 h 55"/>
                <a:gd name="T74" fmla="*/ 44 w 88"/>
                <a:gd name="T75" fmla="*/ 13 h 55"/>
                <a:gd name="T76" fmla="*/ 43 w 88"/>
                <a:gd name="T77" fmla="*/ 13 h 55"/>
                <a:gd name="T78" fmla="*/ 40 w 88"/>
                <a:gd name="T79" fmla="*/ 48 h 55"/>
                <a:gd name="T80" fmla="*/ 44 w 88"/>
                <a:gd name="T81" fmla="*/ 51 h 55"/>
                <a:gd name="T82" fmla="*/ 44 w 88"/>
                <a:gd name="T83" fmla="*/ 51 h 55"/>
                <a:gd name="T84" fmla="*/ 20 w 88"/>
                <a:gd name="T85" fmla="*/ 47 h 55"/>
                <a:gd name="T86" fmla="*/ 20 w 88"/>
                <a:gd name="T87" fmla="*/ 46 h 55"/>
                <a:gd name="T88" fmla="*/ 18 w 88"/>
                <a:gd name="T89" fmla="*/ 46 h 55"/>
                <a:gd name="T90" fmla="*/ 17 w 88"/>
                <a:gd name="T91" fmla="*/ 46 h 55"/>
                <a:gd name="T92" fmla="*/ 5 w 88"/>
                <a:gd name="T93" fmla="*/ 41 h 55"/>
                <a:gd name="T94" fmla="*/ 34 w 88"/>
                <a:gd name="T95" fmla="*/ 6 h 55"/>
                <a:gd name="T96" fmla="*/ 37 w 88"/>
                <a:gd name="T97" fmla="*/ 15 h 55"/>
                <a:gd name="T98" fmla="*/ 40 w 88"/>
                <a:gd name="T99" fmla="*/ 9 h 55"/>
                <a:gd name="T100" fmla="*/ 44 w 88"/>
                <a:gd name="T101" fmla="*/ 13 h 55"/>
                <a:gd name="T102" fmla="*/ 48 w 88"/>
                <a:gd name="T103" fmla="*/ 9 h 55"/>
                <a:gd name="T104" fmla="*/ 51 w 88"/>
                <a:gd name="T105" fmla="*/ 15 h 55"/>
                <a:gd name="T106" fmla="*/ 54 w 88"/>
                <a:gd name="T107" fmla="*/ 6 h 55"/>
                <a:gd name="T108" fmla="*/ 83 w 88"/>
                <a:gd name="T109" fmla="*/ 41 h 55"/>
                <a:gd name="T110" fmla="*/ 71 w 88"/>
                <a:gd name="T111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" h="55">
                  <a:moveTo>
                    <a:pt x="79" y="16"/>
                  </a:moveTo>
                  <a:cubicBezTo>
                    <a:pt x="74" y="10"/>
                    <a:pt x="67" y="3"/>
                    <a:pt x="54" y="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1" y="3"/>
                    <a:pt x="14" y="10"/>
                    <a:pt x="10" y="16"/>
                  </a:cubicBezTo>
                  <a:cubicBezTo>
                    <a:pt x="3" y="25"/>
                    <a:pt x="0" y="35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" y="50"/>
                    <a:pt x="13" y="51"/>
                    <a:pt x="17" y="51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1" y="53"/>
                    <a:pt x="27" y="54"/>
                    <a:pt x="32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2" y="54"/>
                    <a:pt x="67" y="53"/>
                    <a:pt x="70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5" y="51"/>
                    <a:pt x="83" y="50"/>
                    <a:pt x="87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35"/>
                    <a:pt x="85" y="25"/>
                    <a:pt x="79" y="16"/>
                  </a:cubicBezTo>
                  <a:close/>
                  <a:moveTo>
                    <a:pt x="43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lose/>
                  <a:moveTo>
                    <a:pt x="71" y="46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5" y="50"/>
                    <a:pt x="5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5" y="51"/>
                    <a:pt x="23" y="50"/>
                    <a:pt x="20" y="47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4" y="46"/>
                    <a:pt x="8" y="46"/>
                    <a:pt x="5" y="41"/>
                  </a:cubicBezTo>
                  <a:cubicBezTo>
                    <a:pt x="5" y="32"/>
                    <a:pt x="12" y="11"/>
                    <a:pt x="34" y="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3" y="13"/>
                    <a:pt x="44" y="13"/>
                  </a:cubicBezTo>
                  <a:cubicBezTo>
                    <a:pt x="45" y="13"/>
                    <a:pt x="47" y="11"/>
                    <a:pt x="48" y="9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6" y="12"/>
                    <a:pt x="83" y="33"/>
                    <a:pt x="83" y="41"/>
                  </a:cubicBezTo>
                  <a:cubicBezTo>
                    <a:pt x="80" y="46"/>
                    <a:pt x="74" y="46"/>
                    <a:pt x="7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98"/>
            <p:cNvSpPr>
              <a:spLocks noEditPoints="1"/>
            </p:cNvSpPr>
            <p:nvPr/>
          </p:nvSpPr>
          <p:spPr bwMode="auto">
            <a:xfrm>
              <a:off x="6416676" y="2803525"/>
              <a:ext cx="53975" cy="61912"/>
            </a:xfrm>
            <a:custGeom>
              <a:avLst/>
              <a:gdLst>
                <a:gd name="T0" fmla="*/ 1 w 43"/>
                <a:gd name="T1" fmla="*/ 29 h 50"/>
                <a:gd name="T2" fmla="*/ 3 w 43"/>
                <a:gd name="T3" fmla="*/ 32 h 50"/>
                <a:gd name="T4" fmla="*/ 22 w 43"/>
                <a:gd name="T5" fmla="*/ 50 h 50"/>
                <a:gd name="T6" fmla="*/ 40 w 43"/>
                <a:gd name="T7" fmla="*/ 32 h 50"/>
                <a:gd name="T8" fmla="*/ 42 w 43"/>
                <a:gd name="T9" fmla="*/ 29 h 50"/>
                <a:gd name="T10" fmla="*/ 42 w 43"/>
                <a:gd name="T11" fmla="*/ 25 h 50"/>
                <a:gd name="T12" fmla="*/ 42 w 43"/>
                <a:gd name="T13" fmla="*/ 24 h 50"/>
                <a:gd name="T14" fmla="*/ 42 w 43"/>
                <a:gd name="T15" fmla="*/ 23 h 50"/>
                <a:gd name="T16" fmla="*/ 22 w 43"/>
                <a:gd name="T17" fmla="*/ 0 h 50"/>
                <a:gd name="T18" fmla="*/ 1 w 43"/>
                <a:gd name="T19" fmla="*/ 22 h 50"/>
                <a:gd name="T20" fmla="*/ 1 w 43"/>
                <a:gd name="T21" fmla="*/ 24 h 50"/>
                <a:gd name="T22" fmla="*/ 1 w 43"/>
                <a:gd name="T23" fmla="*/ 25 h 50"/>
                <a:gd name="T24" fmla="*/ 1 w 43"/>
                <a:gd name="T25" fmla="*/ 29 h 50"/>
                <a:gd name="T26" fmla="*/ 3 w 43"/>
                <a:gd name="T27" fmla="*/ 23 h 50"/>
                <a:gd name="T28" fmla="*/ 18 w 43"/>
                <a:gd name="T29" fmla="*/ 21 h 50"/>
                <a:gd name="T30" fmla="*/ 27 w 43"/>
                <a:gd name="T31" fmla="*/ 17 h 50"/>
                <a:gd name="T32" fmla="*/ 34 w 43"/>
                <a:gd name="T33" fmla="*/ 21 h 50"/>
                <a:gd name="T34" fmla="*/ 39 w 43"/>
                <a:gd name="T35" fmla="*/ 23 h 50"/>
                <a:gd name="T36" fmla="*/ 39 w 43"/>
                <a:gd name="T37" fmla="*/ 27 h 50"/>
                <a:gd name="T38" fmla="*/ 39 w 43"/>
                <a:gd name="T39" fmla="*/ 28 h 50"/>
                <a:gd name="T40" fmla="*/ 39 w 43"/>
                <a:gd name="T41" fmla="*/ 29 h 50"/>
                <a:gd name="T42" fmla="*/ 39 w 43"/>
                <a:gd name="T43" fmla="*/ 32 h 50"/>
                <a:gd name="T44" fmla="*/ 22 w 43"/>
                <a:gd name="T45" fmla="*/ 48 h 50"/>
                <a:gd name="T46" fmla="*/ 5 w 43"/>
                <a:gd name="T47" fmla="*/ 34 h 50"/>
                <a:gd name="T48" fmla="*/ 3 w 43"/>
                <a:gd name="T4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0">
                  <a:moveTo>
                    <a:pt x="1" y="29"/>
                  </a:moveTo>
                  <a:cubicBezTo>
                    <a:pt x="1" y="30"/>
                    <a:pt x="2" y="32"/>
                    <a:pt x="3" y="32"/>
                  </a:cubicBezTo>
                  <a:cubicBezTo>
                    <a:pt x="6" y="42"/>
                    <a:pt x="14" y="50"/>
                    <a:pt x="22" y="50"/>
                  </a:cubicBezTo>
                  <a:cubicBezTo>
                    <a:pt x="30" y="50"/>
                    <a:pt x="37" y="43"/>
                    <a:pt x="40" y="32"/>
                  </a:cubicBezTo>
                  <a:cubicBezTo>
                    <a:pt x="41" y="31"/>
                    <a:pt x="42" y="30"/>
                    <a:pt x="42" y="29"/>
                  </a:cubicBezTo>
                  <a:cubicBezTo>
                    <a:pt x="43" y="27"/>
                    <a:pt x="42" y="26"/>
                    <a:pt x="42" y="25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2" y="23"/>
                    <a:pt x="42" y="23"/>
                  </a:cubicBezTo>
                  <a:cubicBezTo>
                    <a:pt x="43" y="13"/>
                    <a:pt x="38" y="0"/>
                    <a:pt x="22" y="0"/>
                  </a:cubicBezTo>
                  <a:cubicBezTo>
                    <a:pt x="7" y="0"/>
                    <a:pt x="0" y="10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7"/>
                    <a:pt x="1" y="29"/>
                  </a:cubicBezTo>
                  <a:close/>
                  <a:moveTo>
                    <a:pt x="3" y="23"/>
                  </a:moveTo>
                  <a:cubicBezTo>
                    <a:pt x="6" y="24"/>
                    <a:pt x="14" y="24"/>
                    <a:pt x="18" y="21"/>
                  </a:cubicBezTo>
                  <a:cubicBezTo>
                    <a:pt x="22" y="19"/>
                    <a:pt x="27" y="17"/>
                    <a:pt x="27" y="17"/>
                  </a:cubicBezTo>
                  <a:cubicBezTo>
                    <a:pt x="27" y="17"/>
                    <a:pt x="28" y="19"/>
                    <a:pt x="34" y="21"/>
                  </a:cubicBezTo>
                  <a:cubicBezTo>
                    <a:pt x="36" y="22"/>
                    <a:pt x="38" y="23"/>
                    <a:pt x="39" y="23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1"/>
                    <a:pt x="39" y="32"/>
                  </a:cubicBezTo>
                  <a:cubicBezTo>
                    <a:pt x="35" y="42"/>
                    <a:pt x="29" y="48"/>
                    <a:pt x="22" y="48"/>
                  </a:cubicBezTo>
                  <a:cubicBezTo>
                    <a:pt x="15" y="48"/>
                    <a:pt x="9" y="42"/>
                    <a:pt x="5" y="34"/>
                  </a:cubicBezTo>
                  <a:cubicBezTo>
                    <a:pt x="5" y="31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9"/>
            <p:cNvSpPr>
              <a:spLocks noEditPoints="1"/>
            </p:cNvSpPr>
            <p:nvPr/>
          </p:nvSpPr>
          <p:spPr bwMode="auto">
            <a:xfrm>
              <a:off x="6994526" y="2922587"/>
              <a:ext cx="347663" cy="217487"/>
            </a:xfrm>
            <a:custGeom>
              <a:avLst/>
              <a:gdLst>
                <a:gd name="T0" fmla="*/ 280 w 280"/>
                <a:gd name="T1" fmla="*/ 87 h 175"/>
                <a:gd name="T2" fmla="*/ 192 w 280"/>
                <a:gd name="T3" fmla="*/ 0 h 175"/>
                <a:gd name="T4" fmla="*/ 114 w 280"/>
                <a:gd name="T5" fmla="*/ 48 h 175"/>
                <a:gd name="T6" fmla="*/ 0 w 280"/>
                <a:gd name="T7" fmla="*/ 89 h 175"/>
                <a:gd name="T8" fmla="*/ 78 w 280"/>
                <a:gd name="T9" fmla="*/ 116 h 175"/>
                <a:gd name="T10" fmla="*/ 116 w 280"/>
                <a:gd name="T11" fmla="*/ 130 h 175"/>
                <a:gd name="T12" fmla="*/ 192 w 280"/>
                <a:gd name="T13" fmla="*/ 175 h 175"/>
                <a:gd name="T14" fmla="*/ 280 w 280"/>
                <a:gd name="T15" fmla="*/ 87 h 175"/>
                <a:gd name="T16" fmla="*/ 127 w 280"/>
                <a:gd name="T17" fmla="*/ 87 h 175"/>
                <a:gd name="T18" fmla="*/ 192 w 280"/>
                <a:gd name="T19" fmla="*/ 22 h 175"/>
                <a:gd name="T20" fmla="*/ 258 w 280"/>
                <a:gd name="T21" fmla="*/ 87 h 175"/>
                <a:gd name="T22" fmla="*/ 192 w 280"/>
                <a:gd name="T23" fmla="*/ 153 h 175"/>
                <a:gd name="T24" fmla="*/ 127 w 280"/>
                <a:gd name="T25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75">
                  <a:moveTo>
                    <a:pt x="280" y="87"/>
                  </a:moveTo>
                  <a:cubicBezTo>
                    <a:pt x="280" y="39"/>
                    <a:pt x="241" y="0"/>
                    <a:pt x="192" y="0"/>
                  </a:cubicBezTo>
                  <a:cubicBezTo>
                    <a:pt x="158" y="0"/>
                    <a:pt x="128" y="19"/>
                    <a:pt x="114" y="48"/>
                  </a:cubicBezTo>
                  <a:cubicBezTo>
                    <a:pt x="76" y="61"/>
                    <a:pt x="38" y="75"/>
                    <a:pt x="0" y="89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31" y="157"/>
                    <a:pt x="159" y="175"/>
                    <a:pt x="192" y="175"/>
                  </a:cubicBezTo>
                  <a:cubicBezTo>
                    <a:pt x="241" y="175"/>
                    <a:pt x="280" y="136"/>
                    <a:pt x="280" y="87"/>
                  </a:cubicBezTo>
                  <a:close/>
                  <a:moveTo>
                    <a:pt x="127" y="87"/>
                  </a:moveTo>
                  <a:cubicBezTo>
                    <a:pt x="127" y="51"/>
                    <a:pt x="156" y="22"/>
                    <a:pt x="192" y="22"/>
                  </a:cubicBezTo>
                  <a:cubicBezTo>
                    <a:pt x="228" y="22"/>
                    <a:pt x="258" y="51"/>
                    <a:pt x="258" y="87"/>
                  </a:cubicBezTo>
                  <a:cubicBezTo>
                    <a:pt x="258" y="124"/>
                    <a:pt x="228" y="153"/>
                    <a:pt x="192" y="153"/>
                  </a:cubicBezTo>
                  <a:cubicBezTo>
                    <a:pt x="156" y="153"/>
                    <a:pt x="127" y="124"/>
                    <a:pt x="12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00"/>
            <p:cNvSpPr>
              <a:spLocks noChangeShapeType="1"/>
            </p:cNvSpPr>
            <p:nvPr/>
          </p:nvSpPr>
          <p:spPr bwMode="auto">
            <a:xfrm>
              <a:off x="7226301" y="30305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01"/>
            <p:cNvSpPr>
              <a:spLocks noChangeShapeType="1"/>
            </p:cNvSpPr>
            <p:nvPr/>
          </p:nvSpPr>
          <p:spPr bwMode="auto">
            <a:xfrm>
              <a:off x="7226301" y="30305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2"/>
            <p:cNvSpPr>
              <a:spLocks noEditPoints="1"/>
            </p:cNvSpPr>
            <p:nvPr/>
          </p:nvSpPr>
          <p:spPr bwMode="auto">
            <a:xfrm>
              <a:off x="7181851" y="3025775"/>
              <a:ext cx="107950" cy="66675"/>
            </a:xfrm>
            <a:custGeom>
              <a:avLst/>
              <a:gdLst>
                <a:gd name="T0" fmla="*/ 78 w 87"/>
                <a:gd name="T1" fmla="*/ 14 h 54"/>
                <a:gd name="T2" fmla="*/ 57 w 87"/>
                <a:gd name="T3" fmla="*/ 0 h 54"/>
                <a:gd name="T4" fmla="*/ 53 w 87"/>
                <a:gd name="T5" fmla="*/ 4 h 54"/>
                <a:gd name="T6" fmla="*/ 58 w 87"/>
                <a:gd name="T7" fmla="*/ 7 h 54"/>
                <a:gd name="T8" fmla="*/ 58 w 87"/>
                <a:gd name="T9" fmla="*/ 18 h 54"/>
                <a:gd name="T10" fmla="*/ 30 w 87"/>
                <a:gd name="T11" fmla="*/ 18 h 54"/>
                <a:gd name="T12" fmla="*/ 30 w 87"/>
                <a:gd name="T13" fmla="*/ 7 h 54"/>
                <a:gd name="T14" fmla="*/ 35 w 87"/>
                <a:gd name="T15" fmla="*/ 4 h 54"/>
                <a:gd name="T16" fmla="*/ 32 w 87"/>
                <a:gd name="T17" fmla="*/ 0 h 54"/>
                <a:gd name="T18" fmla="*/ 9 w 87"/>
                <a:gd name="T19" fmla="*/ 14 h 54"/>
                <a:gd name="T20" fmla="*/ 0 w 87"/>
                <a:gd name="T21" fmla="*/ 41 h 54"/>
                <a:gd name="T22" fmla="*/ 0 w 87"/>
                <a:gd name="T23" fmla="*/ 41 h 54"/>
                <a:gd name="T24" fmla="*/ 0 w 87"/>
                <a:gd name="T25" fmla="*/ 42 h 54"/>
                <a:gd name="T26" fmla="*/ 16 w 87"/>
                <a:gd name="T27" fmla="*/ 49 h 54"/>
                <a:gd name="T28" fmla="*/ 17 w 87"/>
                <a:gd name="T29" fmla="*/ 49 h 54"/>
                <a:gd name="T30" fmla="*/ 43 w 87"/>
                <a:gd name="T31" fmla="*/ 54 h 54"/>
                <a:gd name="T32" fmla="*/ 43 w 87"/>
                <a:gd name="T33" fmla="*/ 54 h 54"/>
                <a:gd name="T34" fmla="*/ 44 w 87"/>
                <a:gd name="T35" fmla="*/ 54 h 54"/>
                <a:gd name="T36" fmla="*/ 70 w 87"/>
                <a:gd name="T37" fmla="*/ 49 h 54"/>
                <a:gd name="T38" fmla="*/ 71 w 87"/>
                <a:gd name="T39" fmla="*/ 49 h 54"/>
                <a:gd name="T40" fmla="*/ 71 w 87"/>
                <a:gd name="T41" fmla="*/ 49 h 54"/>
                <a:gd name="T42" fmla="*/ 87 w 87"/>
                <a:gd name="T43" fmla="*/ 42 h 54"/>
                <a:gd name="T44" fmla="*/ 87 w 87"/>
                <a:gd name="T45" fmla="*/ 41 h 54"/>
                <a:gd name="T46" fmla="*/ 87 w 87"/>
                <a:gd name="T47" fmla="*/ 41 h 54"/>
                <a:gd name="T48" fmla="*/ 78 w 87"/>
                <a:gd name="T49" fmla="*/ 14 h 54"/>
                <a:gd name="T50" fmla="*/ 19 w 87"/>
                <a:gd name="T51" fmla="*/ 44 h 54"/>
                <a:gd name="T52" fmla="*/ 18 w 87"/>
                <a:gd name="T53" fmla="*/ 45 h 54"/>
                <a:gd name="T54" fmla="*/ 16 w 87"/>
                <a:gd name="T55" fmla="*/ 45 h 54"/>
                <a:gd name="T56" fmla="*/ 4 w 87"/>
                <a:gd name="T57" fmla="*/ 40 h 54"/>
                <a:gd name="T58" fmla="*/ 19 w 87"/>
                <a:gd name="T59" fmla="*/ 11 h 54"/>
                <a:gd name="T60" fmla="*/ 16 w 87"/>
                <a:gd name="T61" fmla="*/ 31 h 54"/>
                <a:gd name="T62" fmla="*/ 19 w 87"/>
                <a:gd name="T63" fmla="*/ 44 h 54"/>
                <a:gd name="T64" fmla="*/ 71 w 87"/>
                <a:gd name="T65" fmla="*/ 45 h 54"/>
                <a:gd name="T66" fmla="*/ 69 w 87"/>
                <a:gd name="T67" fmla="*/ 45 h 54"/>
                <a:gd name="T68" fmla="*/ 68 w 87"/>
                <a:gd name="T69" fmla="*/ 44 h 54"/>
                <a:gd name="T70" fmla="*/ 72 w 87"/>
                <a:gd name="T71" fmla="*/ 29 h 54"/>
                <a:gd name="T72" fmla="*/ 68 w 87"/>
                <a:gd name="T73" fmla="*/ 10 h 54"/>
                <a:gd name="T74" fmla="*/ 83 w 87"/>
                <a:gd name="T75" fmla="*/ 40 h 54"/>
                <a:gd name="T76" fmla="*/ 71 w 87"/>
                <a:gd name="T77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54">
                  <a:moveTo>
                    <a:pt x="78" y="14"/>
                  </a:moveTo>
                  <a:cubicBezTo>
                    <a:pt x="73" y="8"/>
                    <a:pt x="69" y="3"/>
                    <a:pt x="57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7" y="4"/>
                    <a:pt x="58" y="7"/>
                  </a:cubicBezTo>
                  <a:cubicBezTo>
                    <a:pt x="59" y="9"/>
                    <a:pt x="58" y="18"/>
                    <a:pt x="58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29" y="9"/>
                    <a:pt x="30" y="7"/>
                  </a:cubicBezTo>
                  <a:cubicBezTo>
                    <a:pt x="31" y="4"/>
                    <a:pt x="35" y="4"/>
                    <a:pt x="35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9" y="3"/>
                    <a:pt x="14" y="8"/>
                    <a:pt x="9" y="14"/>
                  </a:cubicBezTo>
                  <a:cubicBezTo>
                    <a:pt x="2" y="23"/>
                    <a:pt x="0" y="3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48"/>
                    <a:pt x="12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3" y="54"/>
                    <a:pt x="39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8" y="54"/>
                    <a:pt x="64" y="54"/>
                    <a:pt x="70" y="49"/>
                  </a:cubicBezTo>
                  <a:cubicBezTo>
                    <a:pt x="70" y="49"/>
                    <a:pt x="70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49"/>
                    <a:pt x="82" y="48"/>
                    <a:pt x="87" y="42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4"/>
                    <a:pt x="85" y="23"/>
                    <a:pt x="78" y="14"/>
                  </a:cubicBezTo>
                  <a:close/>
                  <a:moveTo>
                    <a:pt x="19" y="44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7" y="45"/>
                    <a:pt x="16" y="45"/>
                  </a:cubicBezTo>
                  <a:cubicBezTo>
                    <a:pt x="13" y="45"/>
                    <a:pt x="8" y="44"/>
                    <a:pt x="4" y="40"/>
                  </a:cubicBezTo>
                  <a:cubicBezTo>
                    <a:pt x="4" y="33"/>
                    <a:pt x="8" y="19"/>
                    <a:pt x="19" y="11"/>
                  </a:cubicBezTo>
                  <a:cubicBezTo>
                    <a:pt x="20" y="15"/>
                    <a:pt x="16" y="23"/>
                    <a:pt x="16" y="31"/>
                  </a:cubicBezTo>
                  <a:cubicBezTo>
                    <a:pt x="16" y="36"/>
                    <a:pt x="19" y="41"/>
                    <a:pt x="19" y="44"/>
                  </a:cubicBezTo>
                  <a:close/>
                  <a:moveTo>
                    <a:pt x="71" y="45"/>
                  </a:moveTo>
                  <a:cubicBezTo>
                    <a:pt x="70" y="45"/>
                    <a:pt x="69" y="45"/>
                    <a:pt x="69" y="45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1"/>
                    <a:pt x="72" y="36"/>
                    <a:pt x="72" y="29"/>
                  </a:cubicBezTo>
                  <a:cubicBezTo>
                    <a:pt x="72" y="23"/>
                    <a:pt x="67" y="14"/>
                    <a:pt x="68" y="10"/>
                  </a:cubicBezTo>
                  <a:cubicBezTo>
                    <a:pt x="80" y="19"/>
                    <a:pt x="83" y="33"/>
                    <a:pt x="83" y="40"/>
                  </a:cubicBezTo>
                  <a:cubicBezTo>
                    <a:pt x="79" y="44"/>
                    <a:pt x="74" y="45"/>
                    <a:pt x="7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3"/>
            <p:cNvSpPr>
              <a:spLocks/>
            </p:cNvSpPr>
            <p:nvPr/>
          </p:nvSpPr>
          <p:spPr bwMode="auto">
            <a:xfrm>
              <a:off x="7215189" y="2990850"/>
              <a:ext cx="44450" cy="33337"/>
            </a:xfrm>
            <a:custGeom>
              <a:avLst/>
              <a:gdLst>
                <a:gd name="T0" fmla="*/ 33 w 35"/>
                <a:gd name="T1" fmla="*/ 1 h 27"/>
                <a:gd name="T2" fmla="*/ 33 w 35"/>
                <a:gd name="T3" fmla="*/ 10 h 27"/>
                <a:gd name="T4" fmla="*/ 17 w 35"/>
                <a:gd name="T5" fmla="*/ 26 h 27"/>
                <a:gd name="T6" fmla="*/ 1 w 35"/>
                <a:gd name="T7" fmla="*/ 11 h 27"/>
                <a:gd name="T8" fmla="*/ 1 w 35"/>
                <a:gd name="T9" fmla="*/ 0 h 27"/>
                <a:gd name="T10" fmla="*/ 0 w 35"/>
                <a:gd name="T11" fmla="*/ 0 h 27"/>
                <a:gd name="T12" fmla="*/ 0 w 35"/>
                <a:gd name="T13" fmla="*/ 11 h 27"/>
                <a:gd name="T14" fmla="*/ 17 w 35"/>
                <a:gd name="T15" fmla="*/ 27 h 27"/>
                <a:gd name="T16" fmla="*/ 34 w 35"/>
                <a:gd name="T17" fmla="*/ 10 h 27"/>
                <a:gd name="T18" fmla="*/ 34 w 35"/>
                <a:gd name="T19" fmla="*/ 1 h 27"/>
                <a:gd name="T20" fmla="*/ 33 w 35"/>
                <a:gd name="T2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7">
                  <a:moveTo>
                    <a:pt x="33" y="1"/>
                  </a:moveTo>
                  <a:cubicBezTo>
                    <a:pt x="34" y="3"/>
                    <a:pt x="34" y="8"/>
                    <a:pt x="33" y="10"/>
                  </a:cubicBezTo>
                  <a:cubicBezTo>
                    <a:pt x="31" y="19"/>
                    <a:pt x="25" y="26"/>
                    <a:pt x="17" y="26"/>
                  </a:cubicBezTo>
                  <a:cubicBezTo>
                    <a:pt x="10" y="26"/>
                    <a:pt x="4" y="19"/>
                    <a:pt x="1" y="11"/>
                  </a:cubicBezTo>
                  <a:cubicBezTo>
                    <a:pt x="1" y="9"/>
                    <a:pt x="1" y="3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10"/>
                    <a:pt x="0" y="11"/>
                  </a:cubicBezTo>
                  <a:cubicBezTo>
                    <a:pt x="3" y="20"/>
                    <a:pt x="10" y="27"/>
                    <a:pt x="17" y="27"/>
                  </a:cubicBezTo>
                  <a:cubicBezTo>
                    <a:pt x="25" y="27"/>
                    <a:pt x="32" y="19"/>
                    <a:pt x="34" y="10"/>
                  </a:cubicBezTo>
                  <a:cubicBezTo>
                    <a:pt x="35" y="8"/>
                    <a:pt x="34" y="3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4"/>
            <p:cNvSpPr>
              <a:spLocks/>
            </p:cNvSpPr>
            <p:nvPr/>
          </p:nvSpPr>
          <p:spPr bwMode="auto">
            <a:xfrm>
              <a:off x="7207251" y="2962275"/>
              <a:ext cx="60325" cy="57150"/>
            </a:xfrm>
            <a:custGeom>
              <a:avLst/>
              <a:gdLst>
                <a:gd name="T0" fmla="*/ 47 w 49"/>
                <a:gd name="T1" fmla="*/ 21 h 46"/>
                <a:gd name="T2" fmla="*/ 25 w 49"/>
                <a:gd name="T3" fmla="*/ 0 h 46"/>
                <a:gd name="T4" fmla="*/ 1 w 49"/>
                <a:gd name="T5" fmla="*/ 21 h 46"/>
                <a:gd name="T6" fmla="*/ 6 w 49"/>
                <a:gd name="T7" fmla="*/ 46 h 46"/>
                <a:gd name="T8" fmla="*/ 17 w 49"/>
                <a:gd name="T9" fmla="*/ 46 h 46"/>
                <a:gd name="T10" fmla="*/ 8 w 49"/>
                <a:gd name="T11" fmla="*/ 33 h 46"/>
                <a:gd name="T12" fmla="*/ 7 w 49"/>
                <a:gd name="T13" fmla="*/ 23 h 46"/>
                <a:gd name="T14" fmla="*/ 14 w 49"/>
                <a:gd name="T15" fmla="*/ 23 h 46"/>
                <a:gd name="T16" fmla="*/ 16 w 49"/>
                <a:gd name="T17" fmla="*/ 14 h 46"/>
                <a:gd name="T18" fmla="*/ 17 w 49"/>
                <a:gd name="T19" fmla="*/ 23 h 46"/>
                <a:gd name="T20" fmla="*/ 41 w 49"/>
                <a:gd name="T21" fmla="*/ 23 h 46"/>
                <a:gd name="T22" fmla="*/ 41 w 49"/>
                <a:gd name="T23" fmla="*/ 32 h 46"/>
                <a:gd name="T24" fmla="*/ 31 w 49"/>
                <a:gd name="T25" fmla="*/ 46 h 46"/>
                <a:gd name="T26" fmla="*/ 43 w 49"/>
                <a:gd name="T27" fmla="*/ 46 h 46"/>
                <a:gd name="T28" fmla="*/ 47 w 49"/>
                <a:gd name="T2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6">
                  <a:moveTo>
                    <a:pt x="47" y="21"/>
                  </a:moveTo>
                  <a:cubicBezTo>
                    <a:pt x="46" y="14"/>
                    <a:pt x="39" y="0"/>
                    <a:pt x="25" y="0"/>
                  </a:cubicBezTo>
                  <a:cubicBezTo>
                    <a:pt x="9" y="0"/>
                    <a:pt x="2" y="10"/>
                    <a:pt x="1" y="21"/>
                  </a:cubicBezTo>
                  <a:cubicBezTo>
                    <a:pt x="0" y="29"/>
                    <a:pt x="6" y="46"/>
                    <a:pt x="6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3" y="44"/>
                    <a:pt x="9" y="39"/>
                    <a:pt x="8" y="33"/>
                  </a:cubicBezTo>
                  <a:cubicBezTo>
                    <a:pt x="7" y="31"/>
                    <a:pt x="7" y="23"/>
                    <a:pt x="7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9"/>
                    <a:pt x="41" y="32"/>
                  </a:cubicBezTo>
                  <a:cubicBezTo>
                    <a:pt x="39" y="38"/>
                    <a:pt x="36" y="44"/>
                    <a:pt x="31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6"/>
                    <a:pt x="49" y="29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5"/>
            <p:cNvSpPr>
              <a:spLocks noEditPoints="1"/>
            </p:cNvSpPr>
            <p:nvPr/>
          </p:nvSpPr>
          <p:spPr bwMode="auto">
            <a:xfrm>
              <a:off x="6799264" y="2782887"/>
              <a:ext cx="276225" cy="230187"/>
            </a:xfrm>
            <a:custGeom>
              <a:avLst/>
              <a:gdLst>
                <a:gd name="T0" fmla="*/ 110 w 221"/>
                <a:gd name="T1" fmla="*/ 0 h 184"/>
                <a:gd name="T2" fmla="*/ 0 w 221"/>
                <a:gd name="T3" fmla="*/ 76 h 184"/>
                <a:gd name="T4" fmla="*/ 55 w 221"/>
                <a:gd name="T5" fmla="*/ 143 h 184"/>
                <a:gd name="T6" fmla="*/ 40 w 221"/>
                <a:gd name="T7" fmla="*/ 184 h 184"/>
                <a:gd name="T8" fmla="*/ 111 w 221"/>
                <a:gd name="T9" fmla="*/ 153 h 184"/>
                <a:gd name="T10" fmla="*/ 221 w 221"/>
                <a:gd name="T11" fmla="*/ 76 h 184"/>
                <a:gd name="T12" fmla="*/ 110 w 221"/>
                <a:gd name="T13" fmla="*/ 0 h 184"/>
                <a:gd name="T14" fmla="*/ 111 w 221"/>
                <a:gd name="T15" fmla="*/ 145 h 184"/>
                <a:gd name="T16" fmla="*/ 110 w 221"/>
                <a:gd name="T17" fmla="*/ 145 h 184"/>
                <a:gd name="T18" fmla="*/ 55 w 221"/>
                <a:gd name="T19" fmla="*/ 169 h 184"/>
                <a:gd name="T20" fmla="*/ 66 w 221"/>
                <a:gd name="T21" fmla="*/ 138 h 184"/>
                <a:gd name="T22" fmla="*/ 62 w 221"/>
                <a:gd name="T23" fmla="*/ 137 h 184"/>
                <a:gd name="T24" fmla="*/ 8 w 221"/>
                <a:gd name="T25" fmla="*/ 76 h 184"/>
                <a:gd name="T26" fmla="*/ 110 w 221"/>
                <a:gd name="T27" fmla="*/ 8 h 184"/>
                <a:gd name="T28" fmla="*/ 213 w 221"/>
                <a:gd name="T29" fmla="*/ 76 h 184"/>
                <a:gd name="T30" fmla="*/ 111 w 221"/>
                <a:gd name="T31" fmla="*/ 14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1" h="184">
                  <a:moveTo>
                    <a:pt x="110" y="0"/>
                  </a:moveTo>
                  <a:cubicBezTo>
                    <a:pt x="49" y="0"/>
                    <a:pt x="0" y="34"/>
                    <a:pt x="0" y="76"/>
                  </a:cubicBezTo>
                  <a:cubicBezTo>
                    <a:pt x="0" y="104"/>
                    <a:pt x="21" y="129"/>
                    <a:pt x="55" y="143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72" y="153"/>
                    <a:pt x="221" y="118"/>
                    <a:pt x="221" y="76"/>
                  </a:cubicBezTo>
                  <a:cubicBezTo>
                    <a:pt x="221" y="34"/>
                    <a:pt x="172" y="0"/>
                    <a:pt x="110" y="0"/>
                  </a:cubicBezTo>
                  <a:close/>
                  <a:moveTo>
                    <a:pt x="111" y="145"/>
                  </a:moveTo>
                  <a:cubicBezTo>
                    <a:pt x="110" y="145"/>
                    <a:pt x="110" y="145"/>
                    <a:pt x="110" y="145"/>
                  </a:cubicBezTo>
                  <a:cubicBezTo>
                    <a:pt x="55" y="169"/>
                    <a:pt x="55" y="169"/>
                    <a:pt x="55" y="169"/>
                  </a:cubicBezTo>
                  <a:cubicBezTo>
                    <a:pt x="66" y="138"/>
                    <a:pt x="66" y="138"/>
                    <a:pt x="66" y="138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29" y="125"/>
                    <a:pt x="8" y="101"/>
                    <a:pt x="8" y="76"/>
                  </a:cubicBezTo>
                  <a:cubicBezTo>
                    <a:pt x="8" y="39"/>
                    <a:pt x="54" y="8"/>
                    <a:pt x="110" y="8"/>
                  </a:cubicBezTo>
                  <a:cubicBezTo>
                    <a:pt x="167" y="8"/>
                    <a:pt x="213" y="39"/>
                    <a:pt x="213" y="76"/>
                  </a:cubicBezTo>
                  <a:cubicBezTo>
                    <a:pt x="213" y="114"/>
                    <a:pt x="167" y="145"/>
                    <a:pt x="111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06"/>
            <p:cNvSpPr>
              <a:spLocks noChangeArrowheads="1"/>
            </p:cNvSpPr>
            <p:nvPr/>
          </p:nvSpPr>
          <p:spPr bwMode="auto">
            <a:xfrm>
              <a:off x="6931026" y="2867025"/>
              <a:ext cx="2381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07"/>
            <p:cNvSpPr>
              <a:spLocks noChangeArrowheads="1"/>
            </p:cNvSpPr>
            <p:nvPr/>
          </p:nvSpPr>
          <p:spPr bwMode="auto">
            <a:xfrm>
              <a:off x="6977064" y="2867025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08"/>
            <p:cNvSpPr>
              <a:spLocks noChangeArrowheads="1"/>
            </p:cNvSpPr>
            <p:nvPr/>
          </p:nvSpPr>
          <p:spPr bwMode="auto">
            <a:xfrm>
              <a:off x="6877051" y="2867025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09"/>
            <p:cNvSpPr>
              <a:spLocks noEditPoints="1"/>
            </p:cNvSpPr>
            <p:nvPr/>
          </p:nvSpPr>
          <p:spPr bwMode="auto">
            <a:xfrm>
              <a:off x="6710364" y="2720975"/>
              <a:ext cx="258763" cy="417512"/>
            </a:xfrm>
            <a:custGeom>
              <a:avLst/>
              <a:gdLst>
                <a:gd name="T0" fmla="*/ 184 w 208"/>
                <a:gd name="T1" fmla="*/ 267 h 335"/>
                <a:gd name="T2" fmla="*/ 24 w 208"/>
                <a:gd name="T3" fmla="*/ 267 h 335"/>
                <a:gd name="T4" fmla="*/ 24 w 208"/>
                <a:gd name="T5" fmla="*/ 35 h 335"/>
                <a:gd name="T6" fmla="*/ 184 w 208"/>
                <a:gd name="T7" fmla="*/ 35 h 335"/>
                <a:gd name="T8" fmla="*/ 184 w 208"/>
                <a:gd name="T9" fmla="*/ 44 h 335"/>
                <a:gd name="T10" fmla="*/ 208 w 208"/>
                <a:gd name="T11" fmla="*/ 46 h 335"/>
                <a:gd name="T12" fmla="*/ 208 w 208"/>
                <a:gd name="T13" fmla="*/ 25 h 335"/>
                <a:gd name="T14" fmla="*/ 183 w 208"/>
                <a:gd name="T15" fmla="*/ 0 h 335"/>
                <a:gd name="T16" fmla="*/ 25 w 208"/>
                <a:gd name="T17" fmla="*/ 0 h 335"/>
                <a:gd name="T18" fmla="*/ 0 w 208"/>
                <a:gd name="T19" fmla="*/ 25 h 335"/>
                <a:gd name="T20" fmla="*/ 0 w 208"/>
                <a:gd name="T21" fmla="*/ 310 h 335"/>
                <a:gd name="T22" fmla="*/ 25 w 208"/>
                <a:gd name="T23" fmla="*/ 335 h 335"/>
                <a:gd name="T24" fmla="*/ 183 w 208"/>
                <a:gd name="T25" fmla="*/ 335 h 335"/>
                <a:gd name="T26" fmla="*/ 208 w 208"/>
                <a:gd name="T27" fmla="*/ 310 h 335"/>
                <a:gd name="T28" fmla="*/ 208 w 208"/>
                <a:gd name="T29" fmla="*/ 205 h 335"/>
                <a:gd name="T30" fmla="*/ 184 w 208"/>
                <a:gd name="T31" fmla="*/ 207 h 335"/>
                <a:gd name="T32" fmla="*/ 184 w 208"/>
                <a:gd name="T33" fmla="*/ 267 h 335"/>
                <a:gd name="T34" fmla="*/ 88 w 208"/>
                <a:gd name="T35" fmla="*/ 14 h 335"/>
                <a:gd name="T36" fmla="*/ 121 w 208"/>
                <a:gd name="T37" fmla="*/ 14 h 335"/>
                <a:gd name="T38" fmla="*/ 126 w 208"/>
                <a:gd name="T39" fmla="*/ 19 h 335"/>
                <a:gd name="T40" fmla="*/ 121 w 208"/>
                <a:gd name="T41" fmla="*/ 24 h 335"/>
                <a:gd name="T42" fmla="*/ 88 w 208"/>
                <a:gd name="T43" fmla="*/ 24 h 335"/>
                <a:gd name="T44" fmla="*/ 82 w 208"/>
                <a:gd name="T45" fmla="*/ 19 h 335"/>
                <a:gd name="T46" fmla="*/ 88 w 208"/>
                <a:gd name="T47" fmla="*/ 14 h 335"/>
                <a:gd name="T48" fmla="*/ 68 w 208"/>
                <a:gd name="T49" fmla="*/ 301 h 335"/>
                <a:gd name="T50" fmla="*/ 62 w 208"/>
                <a:gd name="T51" fmla="*/ 307 h 335"/>
                <a:gd name="T52" fmla="*/ 33 w 208"/>
                <a:gd name="T53" fmla="*/ 307 h 335"/>
                <a:gd name="T54" fmla="*/ 27 w 208"/>
                <a:gd name="T55" fmla="*/ 301 h 335"/>
                <a:gd name="T56" fmla="*/ 27 w 208"/>
                <a:gd name="T57" fmla="*/ 297 h 335"/>
                <a:gd name="T58" fmla="*/ 33 w 208"/>
                <a:gd name="T59" fmla="*/ 290 h 335"/>
                <a:gd name="T60" fmla="*/ 62 w 208"/>
                <a:gd name="T61" fmla="*/ 290 h 335"/>
                <a:gd name="T62" fmla="*/ 68 w 208"/>
                <a:gd name="T63" fmla="*/ 297 h 335"/>
                <a:gd name="T64" fmla="*/ 68 w 208"/>
                <a:gd name="T65" fmla="*/ 301 h 335"/>
                <a:gd name="T66" fmla="*/ 125 w 208"/>
                <a:gd name="T67" fmla="*/ 301 h 335"/>
                <a:gd name="T68" fmla="*/ 118 w 208"/>
                <a:gd name="T69" fmla="*/ 307 h 335"/>
                <a:gd name="T70" fmla="*/ 90 w 208"/>
                <a:gd name="T71" fmla="*/ 307 h 335"/>
                <a:gd name="T72" fmla="*/ 83 w 208"/>
                <a:gd name="T73" fmla="*/ 301 h 335"/>
                <a:gd name="T74" fmla="*/ 83 w 208"/>
                <a:gd name="T75" fmla="*/ 297 h 335"/>
                <a:gd name="T76" fmla="*/ 90 w 208"/>
                <a:gd name="T77" fmla="*/ 290 h 335"/>
                <a:gd name="T78" fmla="*/ 118 w 208"/>
                <a:gd name="T79" fmla="*/ 290 h 335"/>
                <a:gd name="T80" fmla="*/ 125 w 208"/>
                <a:gd name="T81" fmla="*/ 297 h 335"/>
                <a:gd name="T82" fmla="*/ 125 w 208"/>
                <a:gd name="T83" fmla="*/ 301 h 335"/>
                <a:gd name="T84" fmla="*/ 181 w 208"/>
                <a:gd name="T85" fmla="*/ 301 h 335"/>
                <a:gd name="T86" fmla="*/ 175 w 208"/>
                <a:gd name="T87" fmla="*/ 307 h 335"/>
                <a:gd name="T88" fmla="*/ 146 w 208"/>
                <a:gd name="T89" fmla="*/ 307 h 335"/>
                <a:gd name="T90" fmla="*/ 140 w 208"/>
                <a:gd name="T91" fmla="*/ 301 h 335"/>
                <a:gd name="T92" fmla="*/ 140 w 208"/>
                <a:gd name="T93" fmla="*/ 297 h 335"/>
                <a:gd name="T94" fmla="*/ 146 w 208"/>
                <a:gd name="T95" fmla="*/ 290 h 335"/>
                <a:gd name="T96" fmla="*/ 175 w 208"/>
                <a:gd name="T97" fmla="*/ 290 h 335"/>
                <a:gd name="T98" fmla="*/ 181 w 208"/>
                <a:gd name="T99" fmla="*/ 297 h 335"/>
                <a:gd name="T100" fmla="*/ 181 w 208"/>
                <a:gd name="T101" fmla="*/ 30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" h="335">
                  <a:moveTo>
                    <a:pt x="184" y="267"/>
                  </a:moveTo>
                  <a:cubicBezTo>
                    <a:pt x="24" y="267"/>
                    <a:pt x="24" y="267"/>
                    <a:pt x="24" y="26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92" y="44"/>
                    <a:pt x="200" y="45"/>
                    <a:pt x="208" y="46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11"/>
                    <a:pt x="197" y="0"/>
                    <a:pt x="18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4"/>
                    <a:pt x="12" y="335"/>
                    <a:pt x="25" y="335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97" y="335"/>
                    <a:pt x="208" y="324"/>
                    <a:pt x="208" y="310"/>
                  </a:cubicBezTo>
                  <a:cubicBezTo>
                    <a:pt x="208" y="205"/>
                    <a:pt x="208" y="205"/>
                    <a:pt x="208" y="205"/>
                  </a:cubicBezTo>
                  <a:cubicBezTo>
                    <a:pt x="200" y="206"/>
                    <a:pt x="192" y="207"/>
                    <a:pt x="184" y="207"/>
                  </a:cubicBezTo>
                  <a:lnTo>
                    <a:pt x="184" y="267"/>
                  </a:lnTo>
                  <a:close/>
                  <a:moveTo>
                    <a:pt x="88" y="14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6" y="16"/>
                    <a:pt x="126" y="19"/>
                  </a:cubicBezTo>
                  <a:cubicBezTo>
                    <a:pt x="126" y="22"/>
                    <a:pt x="123" y="24"/>
                    <a:pt x="121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5" y="24"/>
                    <a:pt x="82" y="22"/>
                    <a:pt x="82" y="19"/>
                  </a:cubicBezTo>
                  <a:cubicBezTo>
                    <a:pt x="82" y="16"/>
                    <a:pt x="85" y="14"/>
                    <a:pt x="88" y="14"/>
                  </a:cubicBezTo>
                  <a:close/>
                  <a:moveTo>
                    <a:pt x="68" y="301"/>
                  </a:moveTo>
                  <a:cubicBezTo>
                    <a:pt x="68" y="304"/>
                    <a:pt x="65" y="307"/>
                    <a:pt x="62" y="307"/>
                  </a:cubicBezTo>
                  <a:cubicBezTo>
                    <a:pt x="33" y="307"/>
                    <a:pt x="33" y="307"/>
                    <a:pt x="33" y="307"/>
                  </a:cubicBezTo>
                  <a:cubicBezTo>
                    <a:pt x="30" y="307"/>
                    <a:pt x="27" y="304"/>
                    <a:pt x="27" y="301"/>
                  </a:cubicBezTo>
                  <a:cubicBezTo>
                    <a:pt x="27" y="297"/>
                    <a:pt x="27" y="297"/>
                    <a:pt x="27" y="297"/>
                  </a:cubicBezTo>
                  <a:cubicBezTo>
                    <a:pt x="27" y="293"/>
                    <a:pt x="30" y="290"/>
                    <a:pt x="33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5" y="290"/>
                    <a:pt x="68" y="293"/>
                    <a:pt x="68" y="297"/>
                  </a:cubicBezTo>
                  <a:lnTo>
                    <a:pt x="68" y="301"/>
                  </a:lnTo>
                  <a:close/>
                  <a:moveTo>
                    <a:pt x="125" y="301"/>
                  </a:moveTo>
                  <a:cubicBezTo>
                    <a:pt x="125" y="304"/>
                    <a:pt x="122" y="307"/>
                    <a:pt x="118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6" y="307"/>
                    <a:pt x="83" y="304"/>
                    <a:pt x="83" y="301"/>
                  </a:cubicBezTo>
                  <a:cubicBezTo>
                    <a:pt x="83" y="297"/>
                    <a:pt x="83" y="297"/>
                    <a:pt x="83" y="297"/>
                  </a:cubicBezTo>
                  <a:cubicBezTo>
                    <a:pt x="83" y="293"/>
                    <a:pt x="86" y="290"/>
                    <a:pt x="90" y="290"/>
                  </a:cubicBezTo>
                  <a:cubicBezTo>
                    <a:pt x="118" y="290"/>
                    <a:pt x="118" y="290"/>
                    <a:pt x="118" y="290"/>
                  </a:cubicBezTo>
                  <a:cubicBezTo>
                    <a:pt x="122" y="290"/>
                    <a:pt x="125" y="293"/>
                    <a:pt x="125" y="297"/>
                  </a:cubicBezTo>
                  <a:lnTo>
                    <a:pt x="125" y="301"/>
                  </a:lnTo>
                  <a:close/>
                  <a:moveTo>
                    <a:pt x="181" y="301"/>
                  </a:moveTo>
                  <a:cubicBezTo>
                    <a:pt x="181" y="304"/>
                    <a:pt x="179" y="307"/>
                    <a:pt x="175" y="307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3" y="307"/>
                    <a:pt x="140" y="304"/>
                    <a:pt x="140" y="301"/>
                  </a:cubicBezTo>
                  <a:cubicBezTo>
                    <a:pt x="140" y="297"/>
                    <a:pt x="140" y="297"/>
                    <a:pt x="140" y="297"/>
                  </a:cubicBezTo>
                  <a:cubicBezTo>
                    <a:pt x="140" y="293"/>
                    <a:pt x="143" y="290"/>
                    <a:pt x="146" y="290"/>
                  </a:cubicBezTo>
                  <a:cubicBezTo>
                    <a:pt x="175" y="290"/>
                    <a:pt x="175" y="290"/>
                    <a:pt x="175" y="290"/>
                  </a:cubicBezTo>
                  <a:cubicBezTo>
                    <a:pt x="179" y="290"/>
                    <a:pt x="181" y="293"/>
                    <a:pt x="181" y="297"/>
                  </a:cubicBezTo>
                  <a:lnTo>
                    <a:pt x="181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976437" y="5259149"/>
            <a:ext cx="846131" cy="899403"/>
            <a:chOff x="581025" y="1023938"/>
            <a:chExt cx="857251" cy="911224"/>
          </a:xfrm>
          <a:solidFill>
            <a:schemeClr val="tx1"/>
          </a:solidFill>
        </p:grpSpPr>
        <p:sp>
          <p:nvSpPr>
            <p:cNvPr id="43" name="Rectangle 159"/>
            <p:cNvSpPr>
              <a:spLocks noChangeArrowheads="1"/>
            </p:cNvSpPr>
            <p:nvPr/>
          </p:nvSpPr>
          <p:spPr bwMode="auto">
            <a:xfrm>
              <a:off x="1331913" y="1739900"/>
              <a:ext cx="106363" cy="1730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60"/>
            <p:cNvSpPr>
              <a:spLocks/>
            </p:cNvSpPr>
            <p:nvPr/>
          </p:nvSpPr>
          <p:spPr bwMode="auto">
            <a:xfrm>
              <a:off x="581025" y="1612900"/>
              <a:ext cx="739775" cy="322262"/>
            </a:xfrm>
            <a:custGeom>
              <a:avLst/>
              <a:gdLst>
                <a:gd name="T0" fmla="*/ 1040 w 1040"/>
                <a:gd name="T1" fmla="*/ 198 h 455"/>
                <a:gd name="T2" fmla="*/ 1040 w 1040"/>
                <a:gd name="T3" fmla="*/ 400 h 455"/>
                <a:gd name="T4" fmla="*/ 780 w 1040"/>
                <a:gd name="T5" fmla="*/ 425 h 455"/>
                <a:gd name="T6" fmla="*/ 450 w 1040"/>
                <a:gd name="T7" fmla="*/ 425 h 455"/>
                <a:gd name="T8" fmla="*/ 250 w 1040"/>
                <a:gd name="T9" fmla="*/ 348 h 455"/>
                <a:gd name="T10" fmla="*/ 92 w 1040"/>
                <a:gd name="T11" fmla="*/ 227 h 455"/>
                <a:gd name="T12" fmla="*/ 26 w 1040"/>
                <a:gd name="T13" fmla="*/ 99 h 455"/>
                <a:gd name="T14" fmla="*/ 9 w 1040"/>
                <a:gd name="T15" fmla="*/ 31 h 455"/>
                <a:gd name="T16" fmla="*/ 81 w 1040"/>
                <a:gd name="T17" fmla="*/ 33 h 455"/>
                <a:gd name="T18" fmla="*/ 155 w 1040"/>
                <a:gd name="T19" fmla="*/ 157 h 455"/>
                <a:gd name="T20" fmla="*/ 327 w 1040"/>
                <a:gd name="T21" fmla="*/ 253 h 455"/>
                <a:gd name="T22" fmla="*/ 500 w 1040"/>
                <a:gd name="T23" fmla="*/ 253 h 455"/>
                <a:gd name="T24" fmla="*/ 599 w 1040"/>
                <a:gd name="T25" fmla="*/ 205 h 455"/>
                <a:gd name="T26" fmla="*/ 478 w 1040"/>
                <a:gd name="T27" fmla="*/ 205 h 455"/>
                <a:gd name="T28" fmla="*/ 382 w 1040"/>
                <a:gd name="T29" fmla="*/ 139 h 455"/>
                <a:gd name="T30" fmla="*/ 452 w 1040"/>
                <a:gd name="T31" fmla="*/ 99 h 455"/>
                <a:gd name="T32" fmla="*/ 511 w 1040"/>
                <a:gd name="T33" fmla="*/ 99 h 455"/>
                <a:gd name="T34" fmla="*/ 684 w 1040"/>
                <a:gd name="T35" fmla="*/ 99 h 455"/>
                <a:gd name="T36" fmla="*/ 754 w 1040"/>
                <a:gd name="T37" fmla="*/ 117 h 455"/>
                <a:gd name="T38" fmla="*/ 894 w 1040"/>
                <a:gd name="T39" fmla="*/ 179 h 455"/>
                <a:gd name="T40" fmla="*/ 991 w 1040"/>
                <a:gd name="T41" fmla="*/ 198 h 455"/>
                <a:gd name="T42" fmla="*/ 1040 w 1040"/>
                <a:gd name="T43" fmla="*/ 19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455">
                  <a:moveTo>
                    <a:pt x="1040" y="198"/>
                  </a:moveTo>
                  <a:cubicBezTo>
                    <a:pt x="1040" y="400"/>
                    <a:pt x="1040" y="400"/>
                    <a:pt x="1040" y="400"/>
                  </a:cubicBezTo>
                  <a:cubicBezTo>
                    <a:pt x="1040" y="400"/>
                    <a:pt x="843" y="407"/>
                    <a:pt x="780" y="425"/>
                  </a:cubicBezTo>
                  <a:cubicBezTo>
                    <a:pt x="780" y="425"/>
                    <a:pt x="628" y="455"/>
                    <a:pt x="450" y="425"/>
                  </a:cubicBezTo>
                  <a:cubicBezTo>
                    <a:pt x="390" y="416"/>
                    <a:pt x="250" y="348"/>
                    <a:pt x="250" y="348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2" y="227"/>
                    <a:pt x="59" y="168"/>
                    <a:pt x="26" y="99"/>
                  </a:cubicBezTo>
                  <a:cubicBezTo>
                    <a:pt x="18" y="82"/>
                    <a:pt x="0" y="50"/>
                    <a:pt x="9" y="31"/>
                  </a:cubicBezTo>
                  <a:cubicBezTo>
                    <a:pt x="23" y="0"/>
                    <a:pt x="62" y="12"/>
                    <a:pt x="81" y="33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27" y="253"/>
                    <a:pt x="426" y="253"/>
                    <a:pt x="500" y="253"/>
                  </a:cubicBezTo>
                  <a:cubicBezTo>
                    <a:pt x="573" y="253"/>
                    <a:pt x="599" y="205"/>
                    <a:pt x="599" y="205"/>
                  </a:cubicBezTo>
                  <a:cubicBezTo>
                    <a:pt x="599" y="205"/>
                    <a:pt x="551" y="205"/>
                    <a:pt x="478" y="205"/>
                  </a:cubicBezTo>
                  <a:cubicBezTo>
                    <a:pt x="404" y="205"/>
                    <a:pt x="382" y="190"/>
                    <a:pt x="382" y="139"/>
                  </a:cubicBezTo>
                  <a:cubicBezTo>
                    <a:pt x="382" y="88"/>
                    <a:pt x="452" y="99"/>
                    <a:pt x="452" y="99"/>
                  </a:cubicBezTo>
                  <a:cubicBezTo>
                    <a:pt x="511" y="99"/>
                    <a:pt x="511" y="99"/>
                    <a:pt x="511" y="99"/>
                  </a:cubicBezTo>
                  <a:cubicBezTo>
                    <a:pt x="511" y="99"/>
                    <a:pt x="639" y="99"/>
                    <a:pt x="684" y="99"/>
                  </a:cubicBezTo>
                  <a:cubicBezTo>
                    <a:pt x="729" y="99"/>
                    <a:pt x="754" y="117"/>
                    <a:pt x="754" y="117"/>
                  </a:cubicBezTo>
                  <a:cubicBezTo>
                    <a:pt x="894" y="179"/>
                    <a:pt x="894" y="179"/>
                    <a:pt x="894" y="179"/>
                  </a:cubicBezTo>
                  <a:cubicBezTo>
                    <a:pt x="894" y="179"/>
                    <a:pt x="942" y="198"/>
                    <a:pt x="991" y="198"/>
                  </a:cubicBezTo>
                  <a:cubicBezTo>
                    <a:pt x="1040" y="198"/>
                    <a:pt x="1040" y="198"/>
                    <a:pt x="104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1"/>
            <p:cNvSpPr>
              <a:spLocks/>
            </p:cNvSpPr>
            <p:nvPr/>
          </p:nvSpPr>
          <p:spPr bwMode="auto">
            <a:xfrm>
              <a:off x="1211263" y="1431925"/>
              <a:ext cx="92075" cy="201612"/>
            </a:xfrm>
            <a:custGeom>
              <a:avLst/>
              <a:gdLst>
                <a:gd name="T0" fmla="*/ 0 w 129"/>
                <a:gd name="T1" fmla="*/ 0 h 283"/>
                <a:gd name="T2" fmla="*/ 129 w 129"/>
                <a:gd name="T3" fmla="*/ 142 h 283"/>
                <a:gd name="T4" fmla="*/ 0 w 129"/>
                <a:gd name="T5" fmla="*/ 283 h 283"/>
                <a:gd name="T6" fmla="*/ 0 w 129"/>
                <a:gd name="T7" fmla="*/ 248 h 283"/>
                <a:gd name="T8" fmla="*/ 31 w 129"/>
                <a:gd name="T9" fmla="*/ 248 h 283"/>
                <a:gd name="T10" fmla="*/ 62 w 129"/>
                <a:gd name="T11" fmla="*/ 224 h 283"/>
                <a:gd name="T12" fmla="*/ 62 w 129"/>
                <a:gd name="T13" fmla="*/ 153 h 283"/>
                <a:gd name="T14" fmla="*/ 31 w 129"/>
                <a:gd name="T15" fmla="*/ 129 h 283"/>
                <a:gd name="T16" fmla="*/ 0 w 129"/>
                <a:gd name="T17" fmla="*/ 129 h 283"/>
                <a:gd name="T18" fmla="*/ 0 w 129"/>
                <a:gd name="T19" fmla="*/ 54 h 283"/>
                <a:gd name="T20" fmla="*/ 15 w 129"/>
                <a:gd name="T21" fmla="*/ 54 h 283"/>
                <a:gd name="T22" fmla="*/ 34 w 129"/>
                <a:gd name="T23" fmla="*/ 70 h 283"/>
                <a:gd name="T24" fmla="*/ 34 w 129"/>
                <a:gd name="T25" fmla="*/ 92 h 283"/>
                <a:gd name="T26" fmla="*/ 62 w 129"/>
                <a:gd name="T27" fmla="*/ 92 h 283"/>
                <a:gd name="T28" fmla="*/ 62 w 129"/>
                <a:gd name="T29" fmla="*/ 56 h 283"/>
                <a:gd name="T30" fmla="*/ 32 w 129"/>
                <a:gd name="T31" fmla="*/ 32 h 283"/>
                <a:gd name="T32" fmla="*/ 0 w 129"/>
                <a:gd name="T33" fmla="*/ 32 h 283"/>
                <a:gd name="T34" fmla="*/ 0 w 129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283">
                  <a:moveTo>
                    <a:pt x="0" y="0"/>
                  </a:moveTo>
                  <a:cubicBezTo>
                    <a:pt x="72" y="6"/>
                    <a:pt x="129" y="67"/>
                    <a:pt x="129" y="142"/>
                  </a:cubicBezTo>
                  <a:cubicBezTo>
                    <a:pt x="129" y="216"/>
                    <a:pt x="72" y="277"/>
                    <a:pt x="0" y="28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48" y="248"/>
                    <a:pt x="62" y="237"/>
                    <a:pt x="62" y="224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40"/>
                    <a:pt x="48" y="129"/>
                    <a:pt x="3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6" y="54"/>
                    <a:pt x="34" y="61"/>
                    <a:pt x="34" y="70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43"/>
                    <a:pt x="49" y="32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2"/>
            <p:cNvSpPr>
              <a:spLocks/>
            </p:cNvSpPr>
            <p:nvPr/>
          </p:nvSpPr>
          <p:spPr bwMode="auto">
            <a:xfrm>
              <a:off x="1211263" y="1539875"/>
              <a:ext cx="23813" cy="52387"/>
            </a:xfrm>
            <a:custGeom>
              <a:avLst/>
              <a:gdLst>
                <a:gd name="T0" fmla="*/ 34 w 34"/>
                <a:gd name="T1" fmla="*/ 16 h 75"/>
                <a:gd name="T2" fmla="*/ 34 w 34"/>
                <a:gd name="T3" fmla="*/ 60 h 75"/>
                <a:gd name="T4" fmla="*/ 15 w 34"/>
                <a:gd name="T5" fmla="*/ 75 h 75"/>
                <a:gd name="T6" fmla="*/ 0 w 34"/>
                <a:gd name="T7" fmla="*/ 75 h 75"/>
                <a:gd name="T8" fmla="*/ 0 w 34"/>
                <a:gd name="T9" fmla="*/ 0 h 75"/>
                <a:gd name="T10" fmla="*/ 15 w 34"/>
                <a:gd name="T11" fmla="*/ 0 h 75"/>
                <a:gd name="T12" fmla="*/ 34 w 34"/>
                <a:gd name="T1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5">
                  <a:moveTo>
                    <a:pt x="34" y="16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8"/>
                    <a:pt x="25" y="75"/>
                    <a:pt x="15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0"/>
                    <a:pt x="34" y="7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63"/>
            <p:cNvSpPr>
              <a:spLocks/>
            </p:cNvSpPr>
            <p:nvPr/>
          </p:nvSpPr>
          <p:spPr bwMode="auto">
            <a:xfrm>
              <a:off x="1100138" y="1431925"/>
              <a:ext cx="93663" cy="201612"/>
            </a:xfrm>
            <a:custGeom>
              <a:avLst/>
              <a:gdLst>
                <a:gd name="T0" fmla="*/ 130 w 130"/>
                <a:gd name="T1" fmla="*/ 248 h 283"/>
                <a:gd name="T2" fmla="*/ 130 w 130"/>
                <a:gd name="T3" fmla="*/ 283 h 283"/>
                <a:gd name="T4" fmla="*/ 0 w 130"/>
                <a:gd name="T5" fmla="*/ 142 h 283"/>
                <a:gd name="T6" fmla="*/ 130 w 130"/>
                <a:gd name="T7" fmla="*/ 0 h 283"/>
                <a:gd name="T8" fmla="*/ 130 w 130"/>
                <a:gd name="T9" fmla="*/ 32 h 283"/>
                <a:gd name="T10" fmla="*/ 98 w 130"/>
                <a:gd name="T11" fmla="*/ 32 h 283"/>
                <a:gd name="T12" fmla="*/ 67 w 130"/>
                <a:gd name="T13" fmla="*/ 56 h 283"/>
                <a:gd name="T14" fmla="*/ 67 w 130"/>
                <a:gd name="T15" fmla="*/ 127 h 283"/>
                <a:gd name="T16" fmla="*/ 98 w 130"/>
                <a:gd name="T17" fmla="*/ 151 h 283"/>
                <a:gd name="T18" fmla="*/ 130 w 130"/>
                <a:gd name="T19" fmla="*/ 151 h 283"/>
                <a:gd name="T20" fmla="*/ 130 w 130"/>
                <a:gd name="T21" fmla="*/ 226 h 283"/>
                <a:gd name="T22" fmla="*/ 114 w 130"/>
                <a:gd name="T23" fmla="*/ 226 h 283"/>
                <a:gd name="T24" fmla="*/ 95 w 130"/>
                <a:gd name="T25" fmla="*/ 211 h 283"/>
                <a:gd name="T26" fmla="*/ 95 w 130"/>
                <a:gd name="T27" fmla="*/ 189 h 283"/>
                <a:gd name="T28" fmla="*/ 67 w 130"/>
                <a:gd name="T29" fmla="*/ 189 h 283"/>
                <a:gd name="T30" fmla="*/ 67 w 130"/>
                <a:gd name="T31" fmla="*/ 224 h 283"/>
                <a:gd name="T32" fmla="*/ 98 w 130"/>
                <a:gd name="T33" fmla="*/ 248 h 283"/>
                <a:gd name="T34" fmla="*/ 130 w 130"/>
                <a:gd name="T35" fmla="*/ 24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283">
                  <a:moveTo>
                    <a:pt x="130" y="248"/>
                  </a:moveTo>
                  <a:cubicBezTo>
                    <a:pt x="130" y="283"/>
                    <a:pt x="130" y="283"/>
                    <a:pt x="130" y="283"/>
                  </a:cubicBezTo>
                  <a:cubicBezTo>
                    <a:pt x="57" y="277"/>
                    <a:pt x="0" y="216"/>
                    <a:pt x="0" y="142"/>
                  </a:cubicBezTo>
                  <a:cubicBezTo>
                    <a:pt x="0" y="67"/>
                    <a:pt x="57" y="6"/>
                    <a:pt x="130" y="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81" y="32"/>
                    <a:pt x="67" y="43"/>
                    <a:pt x="67" y="5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7" y="140"/>
                    <a:pt x="81" y="151"/>
                    <a:pt x="98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04" y="226"/>
                    <a:pt x="95" y="219"/>
                    <a:pt x="95" y="211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7" y="237"/>
                    <a:pt x="81" y="248"/>
                    <a:pt x="98" y="248"/>
                  </a:cubicBezTo>
                  <a:lnTo>
                    <a:pt x="13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64"/>
            <p:cNvSpPr>
              <a:spLocks/>
            </p:cNvSpPr>
            <p:nvPr/>
          </p:nvSpPr>
          <p:spPr bwMode="auto">
            <a:xfrm>
              <a:off x="1168400" y="1470025"/>
              <a:ext cx="25400" cy="53975"/>
            </a:xfrm>
            <a:custGeom>
              <a:avLst/>
              <a:gdLst>
                <a:gd name="T0" fmla="*/ 35 w 35"/>
                <a:gd name="T1" fmla="*/ 0 h 75"/>
                <a:gd name="T2" fmla="*/ 35 w 35"/>
                <a:gd name="T3" fmla="*/ 75 h 75"/>
                <a:gd name="T4" fmla="*/ 20 w 35"/>
                <a:gd name="T5" fmla="*/ 75 h 75"/>
                <a:gd name="T6" fmla="*/ 0 w 35"/>
                <a:gd name="T7" fmla="*/ 60 h 75"/>
                <a:gd name="T8" fmla="*/ 0 w 35"/>
                <a:gd name="T9" fmla="*/ 16 h 75"/>
                <a:gd name="T10" fmla="*/ 20 w 35"/>
                <a:gd name="T11" fmla="*/ 0 h 75"/>
                <a:gd name="T12" fmla="*/ 35 w 3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35" y="0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9" y="75"/>
                    <a:pt x="0" y="68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5"/>
            <p:cNvSpPr>
              <a:spLocks/>
            </p:cNvSpPr>
            <p:nvPr/>
          </p:nvSpPr>
          <p:spPr bwMode="auto">
            <a:xfrm>
              <a:off x="1046163" y="1023938"/>
              <a:ext cx="184150" cy="403225"/>
            </a:xfrm>
            <a:custGeom>
              <a:avLst/>
              <a:gdLst>
                <a:gd name="T0" fmla="*/ 0 w 260"/>
                <a:gd name="T1" fmla="*/ 0 h 568"/>
                <a:gd name="T2" fmla="*/ 260 w 260"/>
                <a:gd name="T3" fmla="*/ 284 h 568"/>
                <a:gd name="T4" fmla="*/ 0 w 260"/>
                <a:gd name="T5" fmla="*/ 568 h 568"/>
                <a:gd name="T6" fmla="*/ 0 w 260"/>
                <a:gd name="T7" fmla="*/ 498 h 568"/>
                <a:gd name="T8" fmla="*/ 63 w 260"/>
                <a:gd name="T9" fmla="*/ 498 h 568"/>
                <a:gd name="T10" fmla="*/ 125 w 260"/>
                <a:gd name="T11" fmla="*/ 449 h 568"/>
                <a:gd name="T12" fmla="*/ 125 w 260"/>
                <a:gd name="T13" fmla="*/ 308 h 568"/>
                <a:gd name="T14" fmla="*/ 63 w 260"/>
                <a:gd name="T15" fmla="*/ 259 h 568"/>
                <a:gd name="T16" fmla="*/ 0 w 260"/>
                <a:gd name="T17" fmla="*/ 259 h 568"/>
                <a:gd name="T18" fmla="*/ 0 w 260"/>
                <a:gd name="T19" fmla="*/ 109 h 568"/>
                <a:gd name="T20" fmla="*/ 31 w 260"/>
                <a:gd name="T21" fmla="*/ 109 h 568"/>
                <a:gd name="T22" fmla="*/ 69 w 260"/>
                <a:gd name="T23" fmla="*/ 139 h 568"/>
                <a:gd name="T24" fmla="*/ 69 w 260"/>
                <a:gd name="T25" fmla="*/ 184 h 568"/>
                <a:gd name="T26" fmla="*/ 126 w 260"/>
                <a:gd name="T27" fmla="*/ 184 h 568"/>
                <a:gd name="T28" fmla="*/ 126 w 260"/>
                <a:gd name="T29" fmla="*/ 113 h 568"/>
                <a:gd name="T30" fmla="*/ 64 w 260"/>
                <a:gd name="T31" fmla="*/ 64 h 568"/>
                <a:gd name="T32" fmla="*/ 0 w 260"/>
                <a:gd name="T33" fmla="*/ 64 h 568"/>
                <a:gd name="T34" fmla="*/ 0 w 260"/>
                <a:gd name="T3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568">
                  <a:moveTo>
                    <a:pt x="0" y="0"/>
                  </a:moveTo>
                  <a:cubicBezTo>
                    <a:pt x="146" y="12"/>
                    <a:pt x="260" y="135"/>
                    <a:pt x="260" y="284"/>
                  </a:cubicBezTo>
                  <a:cubicBezTo>
                    <a:pt x="260" y="433"/>
                    <a:pt x="146" y="555"/>
                    <a:pt x="0" y="56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63" y="498"/>
                    <a:pt x="63" y="498"/>
                    <a:pt x="63" y="498"/>
                  </a:cubicBezTo>
                  <a:cubicBezTo>
                    <a:pt x="98" y="498"/>
                    <a:pt x="125" y="476"/>
                    <a:pt x="125" y="449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5" y="281"/>
                    <a:pt x="98" y="259"/>
                    <a:pt x="63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52" y="109"/>
                    <a:pt x="69" y="123"/>
                    <a:pt x="69" y="139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86"/>
                    <a:pt x="98" y="64"/>
                    <a:pt x="64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6"/>
            <p:cNvSpPr>
              <a:spLocks/>
            </p:cNvSpPr>
            <p:nvPr/>
          </p:nvSpPr>
          <p:spPr bwMode="auto">
            <a:xfrm>
              <a:off x="1046163" y="1238250"/>
              <a:ext cx="47625" cy="106362"/>
            </a:xfrm>
            <a:custGeom>
              <a:avLst/>
              <a:gdLst>
                <a:gd name="T0" fmla="*/ 69 w 69"/>
                <a:gd name="T1" fmla="*/ 31 h 150"/>
                <a:gd name="T2" fmla="*/ 69 w 69"/>
                <a:gd name="T3" fmla="*/ 119 h 150"/>
                <a:gd name="T4" fmla="*/ 30 w 69"/>
                <a:gd name="T5" fmla="*/ 150 h 150"/>
                <a:gd name="T6" fmla="*/ 0 w 69"/>
                <a:gd name="T7" fmla="*/ 150 h 150"/>
                <a:gd name="T8" fmla="*/ 0 w 69"/>
                <a:gd name="T9" fmla="*/ 0 h 150"/>
                <a:gd name="T10" fmla="*/ 30 w 69"/>
                <a:gd name="T11" fmla="*/ 0 h 150"/>
                <a:gd name="T12" fmla="*/ 69 w 69"/>
                <a:gd name="T13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31"/>
                  </a:moveTo>
                  <a:cubicBezTo>
                    <a:pt x="69" y="119"/>
                    <a:pt x="69" y="119"/>
                    <a:pt x="69" y="119"/>
                  </a:cubicBezTo>
                  <a:cubicBezTo>
                    <a:pt x="69" y="136"/>
                    <a:pt x="51" y="150"/>
                    <a:pt x="3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69" y="14"/>
                    <a:pt x="6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7"/>
            <p:cNvSpPr>
              <a:spLocks/>
            </p:cNvSpPr>
            <p:nvPr/>
          </p:nvSpPr>
          <p:spPr bwMode="auto">
            <a:xfrm>
              <a:off x="823913" y="1023938"/>
              <a:ext cx="185738" cy="403225"/>
            </a:xfrm>
            <a:custGeom>
              <a:avLst/>
              <a:gdLst>
                <a:gd name="T0" fmla="*/ 261 w 261"/>
                <a:gd name="T1" fmla="*/ 498 h 568"/>
                <a:gd name="T2" fmla="*/ 261 w 261"/>
                <a:gd name="T3" fmla="*/ 568 h 568"/>
                <a:gd name="T4" fmla="*/ 0 w 261"/>
                <a:gd name="T5" fmla="*/ 284 h 568"/>
                <a:gd name="T6" fmla="*/ 261 w 261"/>
                <a:gd name="T7" fmla="*/ 0 h 568"/>
                <a:gd name="T8" fmla="*/ 261 w 261"/>
                <a:gd name="T9" fmla="*/ 64 h 568"/>
                <a:gd name="T10" fmla="*/ 197 w 261"/>
                <a:gd name="T11" fmla="*/ 64 h 568"/>
                <a:gd name="T12" fmla="*/ 135 w 261"/>
                <a:gd name="T13" fmla="*/ 113 h 568"/>
                <a:gd name="T14" fmla="*/ 135 w 261"/>
                <a:gd name="T15" fmla="*/ 254 h 568"/>
                <a:gd name="T16" fmla="*/ 197 w 261"/>
                <a:gd name="T17" fmla="*/ 303 h 568"/>
                <a:gd name="T18" fmla="*/ 261 w 261"/>
                <a:gd name="T19" fmla="*/ 303 h 568"/>
                <a:gd name="T20" fmla="*/ 261 w 261"/>
                <a:gd name="T21" fmla="*/ 453 h 568"/>
                <a:gd name="T22" fmla="*/ 230 w 261"/>
                <a:gd name="T23" fmla="*/ 453 h 568"/>
                <a:gd name="T24" fmla="*/ 191 w 261"/>
                <a:gd name="T25" fmla="*/ 422 h 568"/>
                <a:gd name="T26" fmla="*/ 191 w 261"/>
                <a:gd name="T27" fmla="*/ 378 h 568"/>
                <a:gd name="T28" fmla="*/ 135 w 261"/>
                <a:gd name="T29" fmla="*/ 378 h 568"/>
                <a:gd name="T30" fmla="*/ 135 w 261"/>
                <a:gd name="T31" fmla="*/ 449 h 568"/>
                <a:gd name="T32" fmla="*/ 197 w 261"/>
                <a:gd name="T33" fmla="*/ 498 h 568"/>
                <a:gd name="T34" fmla="*/ 261 w 261"/>
                <a:gd name="T35" fmla="*/ 4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568">
                  <a:moveTo>
                    <a:pt x="261" y="498"/>
                  </a:moveTo>
                  <a:cubicBezTo>
                    <a:pt x="261" y="568"/>
                    <a:pt x="261" y="568"/>
                    <a:pt x="261" y="568"/>
                  </a:cubicBezTo>
                  <a:cubicBezTo>
                    <a:pt x="115" y="555"/>
                    <a:pt x="0" y="433"/>
                    <a:pt x="0" y="284"/>
                  </a:cubicBezTo>
                  <a:cubicBezTo>
                    <a:pt x="0" y="135"/>
                    <a:pt x="115" y="12"/>
                    <a:pt x="261" y="0"/>
                  </a:cubicBezTo>
                  <a:cubicBezTo>
                    <a:pt x="261" y="64"/>
                    <a:pt x="261" y="64"/>
                    <a:pt x="261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63" y="64"/>
                    <a:pt x="135" y="86"/>
                    <a:pt x="135" y="113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5" y="281"/>
                    <a:pt x="163" y="303"/>
                    <a:pt x="197" y="303"/>
                  </a:cubicBezTo>
                  <a:cubicBezTo>
                    <a:pt x="261" y="303"/>
                    <a:pt x="261" y="303"/>
                    <a:pt x="261" y="303"/>
                  </a:cubicBezTo>
                  <a:cubicBezTo>
                    <a:pt x="261" y="453"/>
                    <a:pt x="261" y="453"/>
                    <a:pt x="261" y="453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09" y="453"/>
                    <a:pt x="191" y="439"/>
                    <a:pt x="191" y="422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35" y="378"/>
                    <a:pt x="135" y="378"/>
                    <a:pt x="135" y="378"/>
                  </a:cubicBezTo>
                  <a:cubicBezTo>
                    <a:pt x="135" y="449"/>
                    <a:pt x="135" y="449"/>
                    <a:pt x="135" y="449"/>
                  </a:cubicBezTo>
                  <a:cubicBezTo>
                    <a:pt x="135" y="476"/>
                    <a:pt x="162" y="498"/>
                    <a:pt x="197" y="498"/>
                  </a:cubicBezTo>
                  <a:lnTo>
                    <a:pt x="261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8"/>
            <p:cNvSpPr>
              <a:spLocks/>
            </p:cNvSpPr>
            <p:nvPr/>
          </p:nvSpPr>
          <p:spPr bwMode="auto">
            <a:xfrm>
              <a:off x="960438" y="1100138"/>
              <a:ext cx="49213" cy="106362"/>
            </a:xfrm>
            <a:custGeom>
              <a:avLst/>
              <a:gdLst>
                <a:gd name="T0" fmla="*/ 69 w 69"/>
                <a:gd name="T1" fmla="*/ 0 h 150"/>
                <a:gd name="T2" fmla="*/ 69 w 69"/>
                <a:gd name="T3" fmla="*/ 150 h 150"/>
                <a:gd name="T4" fmla="*/ 38 w 69"/>
                <a:gd name="T5" fmla="*/ 150 h 150"/>
                <a:gd name="T6" fmla="*/ 0 w 69"/>
                <a:gd name="T7" fmla="*/ 119 h 150"/>
                <a:gd name="T8" fmla="*/ 0 w 69"/>
                <a:gd name="T9" fmla="*/ 30 h 150"/>
                <a:gd name="T10" fmla="*/ 38 w 69"/>
                <a:gd name="T11" fmla="*/ 0 h 150"/>
                <a:gd name="T12" fmla="*/ 69 w 6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0"/>
                  </a:moveTo>
                  <a:cubicBezTo>
                    <a:pt x="69" y="150"/>
                    <a:pt x="69" y="150"/>
                    <a:pt x="69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17" y="150"/>
                    <a:pt x="0" y="136"/>
                    <a:pt x="0" y="1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7" y="0"/>
                    <a:pt x="38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69"/>
            <p:cNvSpPr>
              <a:spLocks/>
            </p:cNvSpPr>
            <p:nvPr/>
          </p:nvSpPr>
          <p:spPr bwMode="auto">
            <a:xfrm>
              <a:off x="744538" y="1325563"/>
              <a:ext cx="122238" cy="266700"/>
            </a:xfrm>
            <a:custGeom>
              <a:avLst/>
              <a:gdLst>
                <a:gd name="T0" fmla="*/ 0 w 172"/>
                <a:gd name="T1" fmla="*/ 0 h 376"/>
                <a:gd name="T2" fmla="*/ 172 w 172"/>
                <a:gd name="T3" fmla="*/ 188 h 376"/>
                <a:gd name="T4" fmla="*/ 0 w 172"/>
                <a:gd name="T5" fmla="*/ 376 h 376"/>
                <a:gd name="T6" fmla="*/ 0 w 172"/>
                <a:gd name="T7" fmla="*/ 329 h 376"/>
                <a:gd name="T8" fmla="*/ 42 w 172"/>
                <a:gd name="T9" fmla="*/ 329 h 376"/>
                <a:gd name="T10" fmla="*/ 83 w 172"/>
                <a:gd name="T11" fmla="*/ 297 h 376"/>
                <a:gd name="T12" fmla="*/ 83 w 172"/>
                <a:gd name="T13" fmla="*/ 204 h 376"/>
                <a:gd name="T14" fmla="*/ 42 w 172"/>
                <a:gd name="T15" fmla="*/ 171 h 376"/>
                <a:gd name="T16" fmla="*/ 0 w 172"/>
                <a:gd name="T17" fmla="*/ 171 h 376"/>
                <a:gd name="T18" fmla="*/ 0 w 172"/>
                <a:gd name="T19" fmla="*/ 72 h 376"/>
                <a:gd name="T20" fmla="*/ 20 w 172"/>
                <a:gd name="T21" fmla="*/ 72 h 376"/>
                <a:gd name="T22" fmla="*/ 46 w 172"/>
                <a:gd name="T23" fmla="*/ 92 h 376"/>
                <a:gd name="T24" fmla="*/ 46 w 172"/>
                <a:gd name="T25" fmla="*/ 122 h 376"/>
                <a:gd name="T26" fmla="*/ 83 w 172"/>
                <a:gd name="T27" fmla="*/ 122 h 376"/>
                <a:gd name="T28" fmla="*/ 83 w 172"/>
                <a:gd name="T29" fmla="*/ 75 h 376"/>
                <a:gd name="T30" fmla="*/ 42 w 172"/>
                <a:gd name="T31" fmla="*/ 43 h 376"/>
                <a:gd name="T32" fmla="*/ 0 w 172"/>
                <a:gd name="T33" fmla="*/ 43 h 376"/>
                <a:gd name="T34" fmla="*/ 0 w 172"/>
                <a:gd name="T3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0" y="0"/>
                  </a:moveTo>
                  <a:cubicBezTo>
                    <a:pt x="96" y="8"/>
                    <a:pt x="172" y="89"/>
                    <a:pt x="172" y="188"/>
                  </a:cubicBezTo>
                  <a:cubicBezTo>
                    <a:pt x="172" y="286"/>
                    <a:pt x="96" y="367"/>
                    <a:pt x="0" y="37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2" y="329"/>
                    <a:pt x="42" y="329"/>
                    <a:pt x="42" y="329"/>
                  </a:cubicBezTo>
                  <a:cubicBezTo>
                    <a:pt x="64" y="329"/>
                    <a:pt x="83" y="315"/>
                    <a:pt x="83" y="297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83" y="186"/>
                    <a:pt x="64" y="171"/>
                    <a:pt x="42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4" y="72"/>
                    <a:pt x="46" y="81"/>
                    <a:pt x="46" y="9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57"/>
                    <a:pt x="65" y="43"/>
                    <a:pt x="42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70"/>
            <p:cNvSpPr>
              <a:spLocks/>
            </p:cNvSpPr>
            <p:nvPr/>
          </p:nvSpPr>
          <p:spPr bwMode="auto">
            <a:xfrm>
              <a:off x="744538" y="1468438"/>
              <a:ext cx="33338" cy="69850"/>
            </a:xfrm>
            <a:custGeom>
              <a:avLst/>
              <a:gdLst>
                <a:gd name="T0" fmla="*/ 46 w 46"/>
                <a:gd name="T1" fmla="*/ 20 h 99"/>
                <a:gd name="T2" fmla="*/ 46 w 46"/>
                <a:gd name="T3" fmla="*/ 78 h 99"/>
                <a:gd name="T4" fmla="*/ 20 w 46"/>
                <a:gd name="T5" fmla="*/ 99 h 99"/>
                <a:gd name="T6" fmla="*/ 0 w 46"/>
                <a:gd name="T7" fmla="*/ 99 h 99"/>
                <a:gd name="T8" fmla="*/ 0 w 46"/>
                <a:gd name="T9" fmla="*/ 0 h 99"/>
                <a:gd name="T10" fmla="*/ 20 w 46"/>
                <a:gd name="T11" fmla="*/ 0 h 99"/>
                <a:gd name="T12" fmla="*/ 46 w 4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20"/>
                  </a:moveTo>
                  <a:cubicBezTo>
                    <a:pt x="46" y="78"/>
                    <a:pt x="46" y="78"/>
                    <a:pt x="46" y="78"/>
                  </a:cubicBezTo>
                  <a:cubicBezTo>
                    <a:pt x="46" y="90"/>
                    <a:pt x="34" y="99"/>
                    <a:pt x="2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4" y="0"/>
                    <a:pt x="46" y="9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1"/>
            <p:cNvSpPr>
              <a:spLocks/>
            </p:cNvSpPr>
            <p:nvPr/>
          </p:nvSpPr>
          <p:spPr bwMode="auto">
            <a:xfrm>
              <a:off x="600075" y="1325563"/>
              <a:ext cx="122238" cy="266700"/>
            </a:xfrm>
            <a:custGeom>
              <a:avLst/>
              <a:gdLst>
                <a:gd name="T0" fmla="*/ 172 w 172"/>
                <a:gd name="T1" fmla="*/ 329 h 376"/>
                <a:gd name="T2" fmla="*/ 172 w 172"/>
                <a:gd name="T3" fmla="*/ 376 h 376"/>
                <a:gd name="T4" fmla="*/ 0 w 172"/>
                <a:gd name="T5" fmla="*/ 188 h 376"/>
                <a:gd name="T6" fmla="*/ 172 w 172"/>
                <a:gd name="T7" fmla="*/ 0 h 376"/>
                <a:gd name="T8" fmla="*/ 172 w 172"/>
                <a:gd name="T9" fmla="*/ 43 h 376"/>
                <a:gd name="T10" fmla="*/ 130 w 172"/>
                <a:gd name="T11" fmla="*/ 43 h 376"/>
                <a:gd name="T12" fmla="*/ 89 w 172"/>
                <a:gd name="T13" fmla="*/ 75 h 376"/>
                <a:gd name="T14" fmla="*/ 89 w 172"/>
                <a:gd name="T15" fmla="*/ 168 h 376"/>
                <a:gd name="T16" fmla="*/ 130 w 172"/>
                <a:gd name="T17" fmla="*/ 201 h 376"/>
                <a:gd name="T18" fmla="*/ 172 w 172"/>
                <a:gd name="T19" fmla="*/ 201 h 376"/>
                <a:gd name="T20" fmla="*/ 172 w 172"/>
                <a:gd name="T21" fmla="*/ 300 h 376"/>
                <a:gd name="T22" fmla="*/ 151 w 172"/>
                <a:gd name="T23" fmla="*/ 300 h 376"/>
                <a:gd name="T24" fmla="*/ 126 w 172"/>
                <a:gd name="T25" fmla="*/ 279 h 376"/>
                <a:gd name="T26" fmla="*/ 126 w 172"/>
                <a:gd name="T27" fmla="*/ 250 h 376"/>
                <a:gd name="T28" fmla="*/ 89 w 172"/>
                <a:gd name="T29" fmla="*/ 250 h 376"/>
                <a:gd name="T30" fmla="*/ 89 w 172"/>
                <a:gd name="T31" fmla="*/ 297 h 376"/>
                <a:gd name="T32" fmla="*/ 129 w 172"/>
                <a:gd name="T33" fmla="*/ 329 h 376"/>
                <a:gd name="T34" fmla="*/ 172 w 172"/>
                <a:gd name="T35" fmla="*/ 32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172" y="329"/>
                  </a:moveTo>
                  <a:cubicBezTo>
                    <a:pt x="172" y="376"/>
                    <a:pt x="172" y="376"/>
                    <a:pt x="172" y="376"/>
                  </a:cubicBezTo>
                  <a:cubicBezTo>
                    <a:pt x="75" y="367"/>
                    <a:pt x="0" y="286"/>
                    <a:pt x="0" y="188"/>
                  </a:cubicBezTo>
                  <a:cubicBezTo>
                    <a:pt x="0" y="89"/>
                    <a:pt x="75" y="8"/>
                    <a:pt x="172" y="0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07" y="43"/>
                    <a:pt x="89" y="57"/>
                    <a:pt x="89" y="7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86"/>
                    <a:pt x="107" y="201"/>
                    <a:pt x="130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37" y="300"/>
                    <a:pt x="126" y="291"/>
                    <a:pt x="126" y="279"/>
                  </a:cubicBezTo>
                  <a:cubicBezTo>
                    <a:pt x="126" y="250"/>
                    <a:pt x="126" y="250"/>
                    <a:pt x="126" y="250"/>
                  </a:cubicBezTo>
                  <a:cubicBezTo>
                    <a:pt x="89" y="250"/>
                    <a:pt x="89" y="250"/>
                    <a:pt x="89" y="250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89" y="315"/>
                    <a:pt x="107" y="329"/>
                    <a:pt x="129" y="329"/>
                  </a:cubicBezTo>
                  <a:lnTo>
                    <a:pt x="17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2"/>
            <p:cNvSpPr>
              <a:spLocks/>
            </p:cNvSpPr>
            <p:nvPr/>
          </p:nvSpPr>
          <p:spPr bwMode="auto">
            <a:xfrm>
              <a:off x="688975" y="1376363"/>
              <a:ext cx="33338" cy="71437"/>
            </a:xfrm>
            <a:custGeom>
              <a:avLst/>
              <a:gdLst>
                <a:gd name="T0" fmla="*/ 46 w 46"/>
                <a:gd name="T1" fmla="*/ 0 h 99"/>
                <a:gd name="T2" fmla="*/ 46 w 46"/>
                <a:gd name="T3" fmla="*/ 99 h 99"/>
                <a:gd name="T4" fmla="*/ 26 w 46"/>
                <a:gd name="T5" fmla="*/ 99 h 99"/>
                <a:gd name="T6" fmla="*/ 0 w 46"/>
                <a:gd name="T7" fmla="*/ 79 h 99"/>
                <a:gd name="T8" fmla="*/ 0 w 46"/>
                <a:gd name="T9" fmla="*/ 20 h 99"/>
                <a:gd name="T10" fmla="*/ 26 w 46"/>
                <a:gd name="T11" fmla="*/ 0 h 99"/>
                <a:gd name="T12" fmla="*/ 46 w 4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0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12" y="99"/>
                    <a:pt x="0" y="90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556595" y="3685334"/>
            <a:ext cx="562456" cy="551378"/>
            <a:chOff x="8278130" y="4523142"/>
            <a:chExt cx="562456" cy="551378"/>
          </a:xfrm>
          <a:solidFill>
            <a:schemeClr val="tx1"/>
          </a:solidFill>
        </p:grpSpPr>
        <p:sp>
          <p:nvSpPr>
            <p:cNvPr id="58" name="Freeform 217"/>
            <p:cNvSpPr>
              <a:spLocks/>
            </p:cNvSpPr>
            <p:nvPr/>
          </p:nvSpPr>
          <p:spPr bwMode="auto">
            <a:xfrm>
              <a:off x="8278130" y="4523142"/>
              <a:ext cx="562456" cy="361842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8"/>
            <p:cNvSpPr>
              <a:spLocks/>
            </p:cNvSpPr>
            <p:nvPr/>
          </p:nvSpPr>
          <p:spPr bwMode="auto">
            <a:xfrm>
              <a:off x="8427051" y="4989598"/>
              <a:ext cx="264613" cy="84922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9"/>
            <p:cNvSpPr>
              <a:spLocks/>
            </p:cNvSpPr>
            <p:nvPr/>
          </p:nvSpPr>
          <p:spPr bwMode="auto">
            <a:xfrm>
              <a:off x="8488588" y="4928060"/>
              <a:ext cx="142768" cy="61538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975378" y="5039811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454726" y="5556861"/>
            <a:ext cx="272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7750887" y="1897831"/>
            <a:ext cx="3175107" cy="1"/>
          </a:xfrm>
          <a:prstGeom prst="line">
            <a:avLst/>
          </a:prstGeom>
          <a:ln>
            <a:solidFill>
              <a:srgbClr val="56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493229" y="1402201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8493229" y="1958881"/>
            <a:ext cx="272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419691" y="5283791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7419691" y="5840471"/>
            <a:ext cx="272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9368794" y="3462402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9368794" y="4019082"/>
            <a:ext cx="272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7061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352615" y="1444165"/>
            <a:ext cx="522027" cy="3263871"/>
          </a:xfrm>
          <a:prstGeom prst="rect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781446" y="2809181"/>
            <a:ext cx="522027" cy="2121532"/>
          </a:xfrm>
          <a:prstGeom prst="rect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1650861" y="2733609"/>
            <a:ext cx="522027" cy="3860361"/>
          </a:xfrm>
          <a:prstGeom prst="rect">
            <a:avLst/>
          </a:pr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453735" y="4724576"/>
            <a:ext cx="522027" cy="1466110"/>
          </a:xfrm>
          <a:prstGeom prst="rect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10322554" y="1467669"/>
            <a:ext cx="522027" cy="3216861"/>
          </a:xfrm>
          <a:prstGeom prst="rect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10083138" y="2022098"/>
            <a:ext cx="522027" cy="3695693"/>
          </a:xfrm>
          <a:prstGeom prst="rect">
            <a:avLst/>
          </a:pr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6200000">
            <a:off x="10610687" y="3343489"/>
            <a:ext cx="522027" cy="2640596"/>
          </a:xfrm>
          <a:prstGeom prst="rect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11214269" y="4740913"/>
            <a:ext cx="522027" cy="1433436"/>
          </a:xfrm>
          <a:prstGeom prst="rect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569638" y="5380672"/>
            <a:ext cx="5049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9998" y="440277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4400" dirty="0" smtClean="0">
                <a:solidFill>
                  <a:srgbClr val="5EC2AA"/>
                </a:solidFill>
              </a:rPr>
              <a:t>PPT</a:t>
            </a:r>
            <a:r>
              <a:rPr lang="zh-CN" altLang="en-US" sz="4400" dirty="0" smtClean="0">
                <a:solidFill>
                  <a:srgbClr val="5EC2AA"/>
                </a:solidFill>
              </a:rPr>
              <a:t>模板</a:t>
            </a:r>
            <a:endParaRPr lang="zh-CN" altLang="en-US" sz="4400" dirty="0">
              <a:solidFill>
                <a:srgbClr val="5EC2AA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90467" y="2736754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8127" y="353756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86956" y="4340623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2706" y="5134465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75136" y="2736753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96304" y="352850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551401" y="434167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758565" y="5131003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6687C"/>
                </a:solidFill>
              </a:rPr>
              <a:t>84%</a:t>
            </a:r>
            <a:endParaRPr lang="zh-CN" altLang="en-US" sz="3600" dirty="0">
              <a:solidFill>
                <a:srgbClr val="56687C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46914" y="1403252"/>
            <a:ext cx="2667000" cy="2667000"/>
          </a:xfrm>
          <a:prstGeom prst="ellipse">
            <a:avLst/>
          </a:prstGeom>
          <a:solidFill>
            <a:srgbClr val="5EC2A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168043" y="1724381"/>
            <a:ext cx="2024742" cy="2024742"/>
          </a:xfrm>
          <a:prstGeom prst="ellipse">
            <a:avLst/>
          </a:prstGeom>
          <a:solidFill>
            <a:srgbClr val="A2D06E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b="1" dirty="0">
              <a:cs typeface="+mn-ea"/>
              <a:sym typeface="+mn-lt"/>
            </a:endParaRPr>
          </a:p>
        </p:txBody>
      </p:sp>
      <p:pic>
        <p:nvPicPr>
          <p:cNvPr id="30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242" y="2160532"/>
            <a:ext cx="1152344" cy="115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4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647613" y="2056641"/>
            <a:ext cx="3075147" cy="3075147"/>
          </a:xfrm>
          <a:prstGeom prst="ellipse">
            <a:avLst/>
          </a:prstGeom>
          <a:noFill/>
          <a:ln>
            <a:solidFill>
              <a:srgbClr val="A2D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3172166" y="2877855"/>
            <a:ext cx="2050757" cy="2050757"/>
          </a:xfrm>
          <a:prstGeom prst="ellipse">
            <a:avLst/>
          </a:pr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10834" y="2877855"/>
            <a:ext cx="2050757" cy="2050757"/>
          </a:xfrm>
          <a:prstGeom prst="ellipse">
            <a:avLst/>
          </a:pr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60077" y="2259819"/>
            <a:ext cx="2668793" cy="2668793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2347" y="3755978"/>
            <a:ext cx="29498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9705" y="318049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800" dirty="0" smtClean="0">
                <a:solidFill>
                  <a:srgbClr val="5EC2AA"/>
                </a:solidFill>
              </a:rPr>
              <a:t>PPT</a:t>
            </a:r>
            <a:endParaRPr lang="zh-CN" altLang="en-US" sz="2800" dirty="0">
              <a:solidFill>
                <a:srgbClr val="5EC2AA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00281" y="3755978"/>
            <a:ext cx="29498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93530" y="3173373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800" dirty="0" smtClean="0">
                <a:solidFill>
                  <a:srgbClr val="5EC2AA"/>
                </a:solidFill>
              </a:rPr>
              <a:t>PPT</a:t>
            </a:r>
            <a:endParaRPr lang="zh-CN" altLang="en-US" sz="2800" dirty="0">
              <a:solidFill>
                <a:srgbClr val="5EC2AA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01886" y="2350439"/>
            <a:ext cx="2194493" cy="2144203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13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605772" y="3415677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2603" y="340497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81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620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88" t="18259" b="10"/>
          <a:stretch/>
        </p:blipFill>
        <p:spPr>
          <a:xfrm>
            <a:off x="675" y="0"/>
            <a:ext cx="12191326" cy="6865258"/>
          </a:xfrm>
          <a:prstGeom prst="rect">
            <a:avLst/>
          </a:prstGeom>
        </p:spPr>
      </p:pic>
      <p:sp>
        <p:nvSpPr>
          <p:cNvPr id="5" name="椭圆 15"/>
          <p:cNvSpPr>
            <a:spLocks noChangeArrowheads="1"/>
          </p:cNvSpPr>
          <p:nvPr/>
        </p:nvSpPr>
        <p:spPr bwMode="auto">
          <a:xfrm>
            <a:off x="5213350" y="4086225"/>
            <a:ext cx="4130675" cy="4132263"/>
          </a:xfrm>
          <a:prstGeom prst="ellipse">
            <a:avLst/>
          </a:prstGeom>
          <a:solidFill>
            <a:srgbClr val="F1C84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椭圆 15"/>
          <p:cNvSpPr>
            <a:spLocks noChangeArrowheads="1"/>
          </p:cNvSpPr>
          <p:nvPr/>
        </p:nvSpPr>
        <p:spPr bwMode="auto">
          <a:xfrm>
            <a:off x="7426325" y="2620963"/>
            <a:ext cx="4130675" cy="4132262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椭圆 15"/>
          <p:cNvSpPr>
            <a:spLocks noChangeArrowheads="1"/>
          </p:cNvSpPr>
          <p:nvPr/>
        </p:nvSpPr>
        <p:spPr bwMode="auto">
          <a:xfrm>
            <a:off x="8615363" y="3041650"/>
            <a:ext cx="4130675" cy="4132263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9537700" y="3541713"/>
            <a:ext cx="131318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8800" dirty="0" smtClean="0">
                <a:solidFill>
                  <a:schemeClr val="bg1"/>
                </a:solidFill>
                <a:latin typeface="+mn-ea"/>
                <a:ea typeface="+mn-ea"/>
              </a:rPr>
              <a:t>大</a:t>
            </a:r>
            <a:endParaRPr lang="zh-CN" altLang="en-US" sz="8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10206038" y="4438650"/>
            <a:ext cx="12105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8000" dirty="0" smtClean="0">
                <a:solidFill>
                  <a:schemeClr val="bg1"/>
                </a:solidFill>
                <a:latin typeface="+mn-ea"/>
                <a:ea typeface="+mn-ea"/>
              </a:rPr>
              <a:t>图</a:t>
            </a:r>
            <a:endParaRPr lang="zh-CN" altLang="en-US" sz="8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11077575" y="4975225"/>
            <a:ext cx="12105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8000" dirty="0" smtClean="0">
                <a:solidFill>
                  <a:schemeClr val="bg1"/>
                </a:solidFill>
                <a:latin typeface="+mn-ea"/>
                <a:ea typeface="+mn-ea"/>
              </a:rPr>
              <a:t>片</a:t>
            </a:r>
            <a:endParaRPr lang="zh-CN" altLang="en-US" sz="8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椭圆 15"/>
          <p:cNvSpPr>
            <a:spLocks noChangeArrowheads="1"/>
          </p:cNvSpPr>
          <p:nvPr/>
        </p:nvSpPr>
        <p:spPr bwMode="auto">
          <a:xfrm>
            <a:off x="4513263" y="5137150"/>
            <a:ext cx="1366837" cy="1366838"/>
          </a:xfrm>
          <a:prstGeom prst="ellipse">
            <a:avLst/>
          </a:prstGeom>
          <a:solidFill>
            <a:srgbClr val="00C8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椭圆 16"/>
          <p:cNvSpPr>
            <a:spLocks noChangeArrowheads="1"/>
          </p:cNvSpPr>
          <p:nvPr/>
        </p:nvSpPr>
        <p:spPr bwMode="auto">
          <a:xfrm>
            <a:off x="2565400" y="4714875"/>
            <a:ext cx="723900" cy="723900"/>
          </a:xfrm>
          <a:prstGeom prst="ellipse">
            <a:avLst/>
          </a:prstGeom>
          <a:solidFill>
            <a:srgbClr val="00C8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17"/>
          <p:cNvSpPr>
            <a:spLocks noChangeArrowheads="1"/>
          </p:cNvSpPr>
          <p:nvPr/>
        </p:nvSpPr>
        <p:spPr bwMode="auto">
          <a:xfrm>
            <a:off x="3765550" y="6216650"/>
            <a:ext cx="1169988" cy="116840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18"/>
          <p:cNvSpPr>
            <a:spLocks noChangeArrowheads="1"/>
          </p:cNvSpPr>
          <p:nvPr/>
        </p:nvSpPr>
        <p:spPr bwMode="auto">
          <a:xfrm>
            <a:off x="3092450" y="5649913"/>
            <a:ext cx="723900" cy="723900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椭圆 19"/>
          <p:cNvSpPr>
            <a:spLocks noChangeArrowheads="1"/>
          </p:cNvSpPr>
          <p:nvPr/>
        </p:nvSpPr>
        <p:spPr bwMode="auto">
          <a:xfrm>
            <a:off x="925513" y="5399088"/>
            <a:ext cx="723900" cy="72390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" name="椭圆 20"/>
          <p:cNvSpPr>
            <a:spLocks noChangeArrowheads="1"/>
          </p:cNvSpPr>
          <p:nvPr/>
        </p:nvSpPr>
        <p:spPr bwMode="auto">
          <a:xfrm>
            <a:off x="942975" y="4686300"/>
            <a:ext cx="414338" cy="412750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椭圆 21"/>
          <p:cNvSpPr>
            <a:spLocks noChangeArrowheads="1"/>
          </p:cNvSpPr>
          <p:nvPr/>
        </p:nvSpPr>
        <p:spPr bwMode="auto">
          <a:xfrm>
            <a:off x="1622425" y="4876800"/>
            <a:ext cx="412750" cy="414338"/>
          </a:xfrm>
          <a:prstGeom prst="ellipse">
            <a:avLst/>
          </a:prstGeom>
          <a:solidFill>
            <a:srgbClr val="F1C84C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椭圆 22"/>
          <p:cNvSpPr>
            <a:spLocks noChangeArrowheads="1"/>
          </p:cNvSpPr>
          <p:nvPr/>
        </p:nvSpPr>
        <p:spPr bwMode="auto">
          <a:xfrm>
            <a:off x="227013" y="4170363"/>
            <a:ext cx="188912" cy="188912"/>
          </a:xfrm>
          <a:prstGeom prst="ellipse">
            <a:avLst/>
          </a:prstGeom>
          <a:solidFill>
            <a:srgbClr val="00C8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" name="椭圆 23"/>
          <p:cNvSpPr>
            <a:spLocks noChangeArrowheads="1"/>
          </p:cNvSpPr>
          <p:nvPr/>
        </p:nvSpPr>
        <p:spPr bwMode="auto">
          <a:xfrm>
            <a:off x="4000500" y="5137150"/>
            <a:ext cx="187325" cy="188913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椭圆 24"/>
          <p:cNvSpPr>
            <a:spLocks noChangeArrowheads="1"/>
          </p:cNvSpPr>
          <p:nvPr/>
        </p:nvSpPr>
        <p:spPr bwMode="auto">
          <a:xfrm>
            <a:off x="1589088" y="6053138"/>
            <a:ext cx="1492250" cy="1492250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21" name="直接连接符 3"/>
          <p:cNvCxnSpPr>
            <a:cxnSpLocks noChangeShapeType="1"/>
          </p:cNvCxnSpPr>
          <p:nvPr/>
        </p:nvCxnSpPr>
        <p:spPr bwMode="auto">
          <a:xfrm>
            <a:off x="9220200" y="3744913"/>
            <a:ext cx="930275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5"/>
          <p:cNvCxnSpPr>
            <a:cxnSpLocks noChangeShapeType="1"/>
          </p:cNvCxnSpPr>
          <p:nvPr/>
        </p:nvCxnSpPr>
        <p:spPr bwMode="auto">
          <a:xfrm>
            <a:off x="9220200" y="3749675"/>
            <a:ext cx="19050" cy="2727325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34"/>
          <p:cNvCxnSpPr>
            <a:cxnSpLocks noChangeShapeType="1"/>
          </p:cNvCxnSpPr>
          <p:nvPr/>
        </p:nvCxnSpPr>
        <p:spPr bwMode="auto">
          <a:xfrm>
            <a:off x="9220200" y="6475413"/>
            <a:ext cx="2827338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30"/>
          <p:cNvCxnSpPr>
            <a:cxnSpLocks noChangeShapeType="1"/>
          </p:cNvCxnSpPr>
          <p:nvPr/>
        </p:nvCxnSpPr>
        <p:spPr bwMode="auto">
          <a:xfrm flipV="1">
            <a:off x="12061825" y="6122988"/>
            <a:ext cx="0" cy="354012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9229725" y="605313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用于强调啊等等的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椭圆 43"/>
          <p:cNvSpPr>
            <a:spLocks noChangeArrowheads="1"/>
          </p:cNvSpPr>
          <p:nvPr/>
        </p:nvSpPr>
        <p:spPr bwMode="auto">
          <a:xfrm>
            <a:off x="5116513" y="5819775"/>
            <a:ext cx="1366837" cy="1368425"/>
          </a:xfrm>
          <a:prstGeom prst="ellipse">
            <a:avLst/>
          </a:prstGeom>
          <a:solidFill>
            <a:srgbClr val="A2D06E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" name="椭圆 23"/>
          <p:cNvSpPr>
            <a:spLocks noChangeArrowheads="1"/>
          </p:cNvSpPr>
          <p:nvPr/>
        </p:nvSpPr>
        <p:spPr bwMode="auto">
          <a:xfrm>
            <a:off x="469900" y="4975225"/>
            <a:ext cx="187325" cy="188913"/>
          </a:xfrm>
          <a:prstGeom prst="ellipse">
            <a:avLst/>
          </a:prstGeom>
          <a:solidFill>
            <a:srgbClr val="00C8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69804" y="5585483"/>
            <a:ext cx="3033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55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6630" y="2322286"/>
            <a:ext cx="58625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err="1" smtClean="0"/>
              <a:t>Fiveth</a:t>
            </a:r>
            <a:r>
              <a:rPr lang="en-US" altLang="zh-CN" sz="8800" dirty="0" smtClean="0"/>
              <a:t> Part</a:t>
            </a:r>
            <a:endParaRPr lang="zh-CN" altLang="en-US" sz="8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0802" y="3768836"/>
            <a:ext cx="1111202" cy="400110"/>
          </a:xfrm>
          <a:prstGeom prst="rect">
            <a:avLst/>
          </a:prstGeom>
          <a:solidFill>
            <a:srgbClr val="A2D06E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2746" y="414656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www.tretars.com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684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直接连接符 8"/>
          <p:cNvSpPr>
            <a:spLocks noChangeShapeType="1"/>
          </p:cNvSpPr>
          <p:nvPr/>
        </p:nvSpPr>
        <p:spPr bwMode="auto">
          <a:xfrm flipH="1">
            <a:off x="2255520" y="1711349"/>
            <a:ext cx="0" cy="5146651"/>
          </a:xfrm>
          <a:prstGeom prst="line">
            <a:avLst/>
          </a:prstGeom>
          <a:noFill/>
          <a:ln w="19050">
            <a:solidFill>
              <a:srgbClr val="5EC2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356" y="1711349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791219" y="2121357"/>
            <a:ext cx="928599" cy="910310"/>
            <a:chOff x="8278130" y="4523142"/>
            <a:chExt cx="562456" cy="551378"/>
          </a:xfrm>
          <a:solidFill>
            <a:schemeClr val="tx1"/>
          </a:solidFill>
        </p:grpSpPr>
        <p:sp>
          <p:nvSpPr>
            <p:cNvPr id="41" name="Freeform 217"/>
            <p:cNvSpPr>
              <a:spLocks/>
            </p:cNvSpPr>
            <p:nvPr/>
          </p:nvSpPr>
          <p:spPr bwMode="auto">
            <a:xfrm>
              <a:off x="8278130" y="4523142"/>
              <a:ext cx="562456" cy="361842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18"/>
            <p:cNvSpPr>
              <a:spLocks/>
            </p:cNvSpPr>
            <p:nvPr/>
          </p:nvSpPr>
          <p:spPr bwMode="auto">
            <a:xfrm>
              <a:off x="8427051" y="4989598"/>
              <a:ext cx="264613" cy="84922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9"/>
            <p:cNvSpPr>
              <a:spLocks/>
            </p:cNvSpPr>
            <p:nvPr/>
          </p:nvSpPr>
          <p:spPr bwMode="auto">
            <a:xfrm>
              <a:off x="8488588" y="4928060"/>
              <a:ext cx="142768" cy="61538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1390353" y="4128637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832450" y="4544098"/>
            <a:ext cx="846131" cy="899403"/>
            <a:chOff x="581025" y="1023938"/>
            <a:chExt cx="857251" cy="911224"/>
          </a:xfrm>
          <a:solidFill>
            <a:schemeClr val="tx1"/>
          </a:solidFill>
        </p:grpSpPr>
        <p:sp>
          <p:nvSpPr>
            <p:cNvPr id="26" name="Rectangle 159"/>
            <p:cNvSpPr>
              <a:spLocks noChangeArrowheads="1"/>
            </p:cNvSpPr>
            <p:nvPr/>
          </p:nvSpPr>
          <p:spPr bwMode="auto">
            <a:xfrm>
              <a:off x="1331913" y="1739900"/>
              <a:ext cx="106363" cy="1730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0"/>
            <p:cNvSpPr>
              <a:spLocks/>
            </p:cNvSpPr>
            <p:nvPr/>
          </p:nvSpPr>
          <p:spPr bwMode="auto">
            <a:xfrm>
              <a:off x="581025" y="1612900"/>
              <a:ext cx="739775" cy="322262"/>
            </a:xfrm>
            <a:custGeom>
              <a:avLst/>
              <a:gdLst>
                <a:gd name="T0" fmla="*/ 1040 w 1040"/>
                <a:gd name="T1" fmla="*/ 198 h 455"/>
                <a:gd name="T2" fmla="*/ 1040 w 1040"/>
                <a:gd name="T3" fmla="*/ 400 h 455"/>
                <a:gd name="T4" fmla="*/ 780 w 1040"/>
                <a:gd name="T5" fmla="*/ 425 h 455"/>
                <a:gd name="T6" fmla="*/ 450 w 1040"/>
                <a:gd name="T7" fmla="*/ 425 h 455"/>
                <a:gd name="T8" fmla="*/ 250 w 1040"/>
                <a:gd name="T9" fmla="*/ 348 h 455"/>
                <a:gd name="T10" fmla="*/ 92 w 1040"/>
                <a:gd name="T11" fmla="*/ 227 h 455"/>
                <a:gd name="T12" fmla="*/ 26 w 1040"/>
                <a:gd name="T13" fmla="*/ 99 h 455"/>
                <a:gd name="T14" fmla="*/ 9 w 1040"/>
                <a:gd name="T15" fmla="*/ 31 h 455"/>
                <a:gd name="T16" fmla="*/ 81 w 1040"/>
                <a:gd name="T17" fmla="*/ 33 h 455"/>
                <a:gd name="T18" fmla="*/ 155 w 1040"/>
                <a:gd name="T19" fmla="*/ 157 h 455"/>
                <a:gd name="T20" fmla="*/ 327 w 1040"/>
                <a:gd name="T21" fmla="*/ 253 h 455"/>
                <a:gd name="T22" fmla="*/ 500 w 1040"/>
                <a:gd name="T23" fmla="*/ 253 h 455"/>
                <a:gd name="T24" fmla="*/ 599 w 1040"/>
                <a:gd name="T25" fmla="*/ 205 h 455"/>
                <a:gd name="T26" fmla="*/ 478 w 1040"/>
                <a:gd name="T27" fmla="*/ 205 h 455"/>
                <a:gd name="T28" fmla="*/ 382 w 1040"/>
                <a:gd name="T29" fmla="*/ 139 h 455"/>
                <a:gd name="T30" fmla="*/ 452 w 1040"/>
                <a:gd name="T31" fmla="*/ 99 h 455"/>
                <a:gd name="T32" fmla="*/ 511 w 1040"/>
                <a:gd name="T33" fmla="*/ 99 h 455"/>
                <a:gd name="T34" fmla="*/ 684 w 1040"/>
                <a:gd name="T35" fmla="*/ 99 h 455"/>
                <a:gd name="T36" fmla="*/ 754 w 1040"/>
                <a:gd name="T37" fmla="*/ 117 h 455"/>
                <a:gd name="T38" fmla="*/ 894 w 1040"/>
                <a:gd name="T39" fmla="*/ 179 h 455"/>
                <a:gd name="T40" fmla="*/ 991 w 1040"/>
                <a:gd name="T41" fmla="*/ 198 h 455"/>
                <a:gd name="T42" fmla="*/ 1040 w 1040"/>
                <a:gd name="T43" fmla="*/ 19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455">
                  <a:moveTo>
                    <a:pt x="1040" y="198"/>
                  </a:moveTo>
                  <a:cubicBezTo>
                    <a:pt x="1040" y="400"/>
                    <a:pt x="1040" y="400"/>
                    <a:pt x="1040" y="400"/>
                  </a:cubicBezTo>
                  <a:cubicBezTo>
                    <a:pt x="1040" y="400"/>
                    <a:pt x="843" y="407"/>
                    <a:pt x="780" y="425"/>
                  </a:cubicBezTo>
                  <a:cubicBezTo>
                    <a:pt x="780" y="425"/>
                    <a:pt x="628" y="455"/>
                    <a:pt x="450" y="425"/>
                  </a:cubicBezTo>
                  <a:cubicBezTo>
                    <a:pt x="390" y="416"/>
                    <a:pt x="250" y="348"/>
                    <a:pt x="250" y="348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2" y="227"/>
                    <a:pt x="59" y="168"/>
                    <a:pt x="26" y="99"/>
                  </a:cubicBezTo>
                  <a:cubicBezTo>
                    <a:pt x="18" y="82"/>
                    <a:pt x="0" y="50"/>
                    <a:pt x="9" y="31"/>
                  </a:cubicBezTo>
                  <a:cubicBezTo>
                    <a:pt x="23" y="0"/>
                    <a:pt x="62" y="12"/>
                    <a:pt x="81" y="33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27" y="253"/>
                    <a:pt x="426" y="253"/>
                    <a:pt x="500" y="253"/>
                  </a:cubicBezTo>
                  <a:cubicBezTo>
                    <a:pt x="573" y="253"/>
                    <a:pt x="599" y="205"/>
                    <a:pt x="599" y="205"/>
                  </a:cubicBezTo>
                  <a:cubicBezTo>
                    <a:pt x="599" y="205"/>
                    <a:pt x="551" y="205"/>
                    <a:pt x="478" y="205"/>
                  </a:cubicBezTo>
                  <a:cubicBezTo>
                    <a:pt x="404" y="205"/>
                    <a:pt x="382" y="190"/>
                    <a:pt x="382" y="139"/>
                  </a:cubicBezTo>
                  <a:cubicBezTo>
                    <a:pt x="382" y="88"/>
                    <a:pt x="452" y="99"/>
                    <a:pt x="452" y="99"/>
                  </a:cubicBezTo>
                  <a:cubicBezTo>
                    <a:pt x="511" y="99"/>
                    <a:pt x="511" y="99"/>
                    <a:pt x="511" y="99"/>
                  </a:cubicBezTo>
                  <a:cubicBezTo>
                    <a:pt x="511" y="99"/>
                    <a:pt x="639" y="99"/>
                    <a:pt x="684" y="99"/>
                  </a:cubicBezTo>
                  <a:cubicBezTo>
                    <a:pt x="729" y="99"/>
                    <a:pt x="754" y="117"/>
                    <a:pt x="754" y="117"/>
                  </a:cubicBezTo>
                  <a:cubicBezTo>
                    <a:pt x="894" y="179"/>
                    <a:pt x="894" y="179"/>
                    <a:pt x="894" y="179"/>
                  </a:cubicBezTo>
                  <a:cubicBezTo>
                    <a:pt x="894" y="179"/>
                    <a:pt x="942" y="198"/>
                    <a:pt x="991" y="198"/>
                  </a:cubicBezTo>
                  <a:cubicBezTo>
                    <a:pt x="1040" y="198"/>
                    <a:pt x="1040" y="198"/>
                    <a:pt x="104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1"/>
            <p:cNvSpPr>
              <a:spLocks/>
            </p:cNvSpPr>
            <p:nvPr/>
          </p:nvSpPr>
          <p:spPr bwMode="auto">
            <a:xfrm>
              <a:off x="1211263" y="1431925"/>
              <a:ext cx="92075" cy="201612"/>
            </a:xfrm>
            <a:custGeom>
              <a:avLst/>
              <a:gdLst>
                <a:gd name="T0" fmla="*/ 0 w 129"/>
                <a:gd name="T1" fmla="*/ 0 h 283"/>
                <a:gd name="T2" fmla="*/ 129 w 129"/>
                <a:gd name="T3" fmla="*/ 142 h 283"/>
                <a:gd name="T4" fmla="*/ 0 w 129"/>
                <a:gd name="T5" fmla="*/ 283 h 283"/>
                <a:gd name="T6" fmla="*/ 0 w 129"/>
                <a:gd name="T7" fmla="*/ 248 h 283"/>
                <a:gd name="T8" fmla="*/ 31 w 129"/>
                <a:gd name="T9" fmla="*/ 248 h 283"/>
                <a:gd name="T10" fmla="*/ 62 w 129"/>
                <a:gd name="T11" fmla="*/ 224 h 283"/>
                <a:gd name="T12" fmla="*/ 62 w 129"/>
                <a:gd name="T13" fmla="*/ 153 h 283"/>
                <a:gd name="T14" fmla="*/ 31 w 129"/>
                <a:gd name="T15" fmla="*/ 129 h 283"/>
                <a:gd name="T16" fmla="*/ 0 w 129"/>
                <a:gd name="T17" fmla="*/ 129 h 283"/>
                <a:gd name="T18" fmla="*/ 0 w 129"/>
                <a:gd name="T19" fmla="*/ 54 h 283"/>
                <a:gd name="T20" fmla="*/ 15 w 129"/>
                <a:gd name="T21" fmla="*/ 54 h 283"/>
                <a:gd name="T22" fmla="*/ 34 w 129"/>
                <a:gd name="T23" fmla="*/ 70 h 283"/>
                <a:gd name="T24" fmla="*/ 34 w 129"/>
                <a:gd name="T25" fmla="*/ 92 h 283"/>
                <a:gd name="T26" fmla="*/ 62 w 129"/>
                <a:gd name="T27" fmla="*/ 92 h 283"/>
                <a:gd name="T28" fmla="*/ 62 w 129"/>
                <a:gd name="T29" fmla="*/ 56 h 283"/>
                <a:gd name="T30" fmla="*/ 32 w 129"/>
                <a:gd name="T31" fmla="*/ 32 h 283"/>
                <a:gd name="T32" fmla="*/ 0 w 129"/>
                <a:gd name="T33" fmla="*/ 32 h 283"/>
                <a:gd name="T34" fmla="*/ 0 w 129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283">
                  <a:moveTo>
                    <a:pt x="0" y="0"/>
                  </a:moveTo>
                  <a:cubicBezTo>
                    <a:pt x="72" y="6"/>
                    <a:pt x="129" y="67"/>
                    <a:pt x="129" y="142"/>
                  </a:cubicBezTo>
                  <a:cubicBezTo>
                    <a:pt x="129" y="216"/>
                    <a:pt x="72" y="277"/>
                    <a:pt x="0" y="28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48" y="248"/>
                    <a:pt x="62" y="237"/>
                    <a:pt x="62" y="224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40"/>
                    <a:pt x="48" y="129"/>
                    <a:pt x="3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6" y="54"/>
                    <a:pt x="34" y="61"/>
                    <a:pt x="34" y="70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43"/>
                    <a:pt x="49" y="32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2"/>
            <p:cNvSpPr>
              <a:spLocks/>
            </p:cNvSpPr>
            <p:nvPr/>
          </p:nvSpPr>
          <p:spPr bwMode="auto">
            <a:xfrm>
              <a:off x="1211263" y="1539875"/>
              <a:ext cx="23813" cy="52387"/>
            </a:xfrm>
            <a:custGeom>
              <a:avLst/>
              <a:gdLst>
                <a:gd name="T0" fmla="*/ 34 w 34"/>
                <a:gd name="T1" fmla="*/ 16 h 75"/>
                <a:gd name="T2" fmla="*/ 34 w 34"/>
                <a:gd name="T3" fmla="*/ 60 h 75"/>
                <a:gd name="T4" fmla="*/ 15 w 34"/>
                <a:gd name="T5" fmla="*/ 75 h 75"/>
                <a:gd name="T6" fmla="*/ 0 w 34"/>
                <a:gd name="T7" fmla="*/ 75 h 75"/>
                <a:gd name="T8" fmla="*/ 0 w 34"/>
                <a:gd name="T9" fmla="*/ 0 h 75"/>
                <a:gd name="T10" fmla="*/ 15 w 34"/>
                <a:gd name="T11" fmla="*/ 0 h 75"/>
                <a:gd name="T12" fmla="*/ 34 w 34"/>
                <a:gd name="T1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5">
                  <a:moveTo>
                    <a:pt x="34" y="16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8"/>
                    <a:pt x="25" y="75"/>
                    <a:pt x="15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0"/>
                    <a:pt x="34" y="7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3"/>
            <p:cNvSpPr>
              <a:spLocks/>
            </p:cNvSpPr>
            <p:nvPr/>
          </p:nvSpPr>
          <p:spPr bwMode="auto">
            <a:xfrm>
              <a:off x="1100138" y="1431925"/>
              <a:ext cx="93663" cy="201612"/>
            </a:xfrm>
            <a:custGeom>
              <a:avLst/>
              <a:gdLst>
                <a:gd name="T0" fmla="*/ 130 w 130"/>
                <a:gd name="T1" fmla="*/ 248 h 283"/>
                <a:gd name="T2" fmla="*/ 130 w 130"/>
                <a:gd name="T3" fmla="*/ 283 h 283"/>
                <a:gd name="T4" fmla="*/ 0 w 130"/>
                <a:gd name="T5" fmla="*/ 142 h 283"/>
                <a:gd name="T6" fmla="*/ 130 w 130"/>
                <a:gd name="T7" fmla="*/ 0 h 283"/>
                <a:gd name="T8" fmla="*/ 130 w 130"/>
                <a:gd name="T9" fmla="*/ 32 h 283"/>
                <a:gd name="T10" fmla="*/ 98 w 130"/>
                <a:gd name="T11" fmla="*/ 32 h 283"/>
                <a:gd name="T12" fmla="*/ 67 w 130"/>
                <a:gd name="T13" fmla="*/ 56 h 283"/>
                <a:gd name="T14" fmla="*/ 67 w 130"/>
                <a:gd name="T15" fmla="*/ 127 h 283"/>
                <a:gd name="T16" fmla="*/ 98 w 130"/>
                <a:gd name="T17" fmla="*/ 151 h 283"/>
                <a:gd name="T18" fmla="*/ 130 w 130"/>
                <a:gd name="T19" fmla="*/ 151 h 283"/>
                <a:gd name="T20" fmla="*/ 130 w 130"/>
                <a:gd name="T21" fmla="*/ 226 h 283"/>
                <a:gd name="T22" fmla="*/ 114 w 130"/>
                <a:gd name="T23" fmla="*/ 226 h 283"/>
                <a:gd name="T24" fmla="*/ 95 w 130"/>
                <a:gd name="T25" fmla="*/ 211 h 283"/>
                <a:gd name="T26" fmla="*/ 95 w 130"/>
                <a:gd name="T27" fmla="*/ 189 h 283"/>
                <a:gd name="T28" fmla="*/ 67 w 130"/>
                <a:gd name="T29" fmla="*/ 189 h 283"/>
                <a:gd name="T30" fmla="*/ 67 w 130"/>
                <a:gd name="T31" fmla="*/ 224 h 283"/>
                <a:gd name="T32" fmla="*/ 98 w 130"/>
                <a:gd name="T33" fmla="*/ 248 h 283"/>
                <a:gd name="T34" fmla="*/ 130 w 130"/>
                <a:gd name="T35" fmla="*/ 24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283">
                  <a:moveTo>
                    <a:pt x="130" y="248"/>
                  </a:moveTo>
                  <a:cubicBezTo>
                    <a:pt x="130" y="283"/>
                    <a:pt x="130" y="283"/>
                    <a:pt x="130" y="283"/>
                  </a:cubicBezTo>
                  <a:cubicBezTo>
                    <a:pt x="57" y="277"/>
                    <a:pt x="0" y="216"/>
                    <a:pt x="0" y="142"/>
                  </a:cubicBezTo>
                  <a:cubicBezTo>
                    <a:pt x="0" y="67"/>
                    <a:pt x="57" y="6"/>
                    <a:pt x="130" y="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81" y="32"/>
                    <a:pt x="67" y="43"/>
                    <a:pt x="67" y="5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7" y="140"/>
                    <a:pt x="81" y="151"/>
                    <a:pt x="98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04" y="226"/>
                    <a:pt x="95" y="219"/>
                    <a:pt x="95" y="211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7" y="237"/>
                    <a:pt x="81" y="248"/>
                    <a:pt x="98" y="248"/>
                  </a:cubicBezTo>
                  <a:lnTo>
                    <a:pt x="13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4"/>
            <p:cNvSpPr>
              <a:spLocks/>
            </p:cNvSpPr>
            <p:nvPr/>
          </p:nvSpPr>
          <p:spPr bwMode="auto">
            <a:xfrm>
              <a:off x="1168400" y="1470025"/>
              <a:ext cx="25400" cy="53975"/>
            </a:xfrm>
            <a:custGeom>
              <a:avLst/>
              <a:gdLst>
                <a:gd name="T0" fmla="*/ 35 w 35"/>
                <a:gd name="T1" fmla="*/ 0 h 75"/>
                <a:gd name="T2" fmla="*/ 35 w 35"/>
                <a:gd name="T3" fmla="*/ 75 h 75"/>
                <a:gd name="T4" fmla="*/ 20 w 35"/>
                <a:gd name="T5" fmla="*/ 75 h 75"/>
                <a:gd name="T6" fmla="*/ 0 w 35"/>
                <a:gd name="T7" fmla="*/ 60 h 75"/>
                <a:gd name="T8" fmla="*/ 0 w 35"/>
                <a:gd name="T9" fmla="*/ 16 h 75"/>
                <a:gd name="T10" fmla="*/ 20 w 35"/>
                <a:gd name="T11" fmla="*/ 0 h 75"/>
                <a:gd name="T12" fmla="*/ 35 w 3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35" y="0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9" y="75"/>
                    <a:pt x="0" y="68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5"/>
            <p:cNvSpPr>
              <a:spLocks/>
            </p:cNvSpPr>
            <p:nvPr/>
          </p:nvSpPr>
          <p:spPr bwMode="auto">
            <a:xfrm>
              <a:off x="1046163" y="1023938"/>
              <a:ext cx="184150" cy="403225"/>
            </a:xfrm>
            <a:custGeom>
              <a:avLst/>
              <a:gdLst>
                <a:gd name="T0" fmla="*/ 0 w 260"/>
                <a:gd name="T1" fmla="*/ 0 h 568"/>
                <a:gd name="T2" fmla="*/ 260 w 260"/>
                <a:gd name="T3" fmla="*/ 284 h 568"/>
                <a:gd name="T4" fmla="*/ 0 w 260"/>
                <a:gd name="T5" fmla="*/ 568 h 568"/>
                <a:gd name="T6" fmla="*/ 0 w 260"/>
                <a:gd name="T7" fmla="*/ 498 h 568"/>
                <a:gd name="T8" fmla="*/ 63 w 260"/>
                <a:gd name="T9" fmla="*/ 498 h 568"/>
                <a:gd name="T10" fmla="*/ 125 w 260"/>
                <a:gd name="T11" fmla="*/ 449 h 568"/>
                <a:gd name="T12" fmla="*/ 125 w 260"/>
                <a:gd name="T13" fmla="*/ 308 h 568"/>
                <a:gd name="T14" fmla="*/ 63 w 260"/>
                <a:gd name="T15" fmla="*/ 259 h 568"/>
                <a:gd name="T16" fmla="*/ 0 w 260"/>
                <a:gd name="T17" fmla="*/ 259 h 568"/>
                <a:gd name="T18" fmla="*/ 0 w 260"/>
                <a:gd name="T19" fmla="*/ 109 h 568"/>
                <a:gd name="T20" fmla="*/ 31 w 260"/>
                <a:gd name="T21" fmla="*/ 109 h 568"/>
                <a:gd name="T22" fmla="*/ 69 w 260"/>
                <a:gd name="T23" fmla="*/ 139 h 568"/>
                <a:gd name="T24" fmla="*/ 69 w 260"/>
                <a:gd name="T25" fmla="*/ 184 h 568"/>
                <a:gd name="T26" fmla="*/ 126 w 260"/>
                <a:gd name="T27" fmla="*/ 184 h 568"/>
                <a:gd name="T28" fmla="*/ 126 w 260"/>
                <a:gd name="T29" fmla="*/ 113 h 568"/>
                <a:gd name="T30" fmla="*/ 64 w 260"/>
                <a:gd name="T31" fmla="*/ 64 h 568"/>
                <a:gd name="T32" fmla="*/ 0 w 260"/>
                <a:gd name="T33" fmla="*/ 64 h 568"/>
                <a:gd name="T34" fmla="*/ 0 w 260"/>
                <a:gd name="T3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568">
                  <a:moveTo>
                    <a:pt x="0" y="0"/>
                  </a:moveTo>
                  <a:cubicBezTo>
                    <a:pt x="146" y="12"/>
                    <a:pt x="260" y="135"/>
                    <a:pt x="260" y="284"/>
                  </a:cubicBezTo>
                  <a:cubicBezTo>
                    <a:pt x="260" y="433"/>
                    <a:pt x="146" y="555"/>
                    <a:pt x="0" y="56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63" y="498"/>
                    <a:pt x="63" y="498"/>
                    <a:pt x="63" y="498"/>
                  </a:cubicBezTo>
                  <a:cubicBezTo>
                    <a:pt x="98" y="498"/>
                    <a:pt x="125" y="476"/>
                    <a:pt x="125" y="449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5" y="281"/>
                    <a:pt x="98" y="259"/>
                    <a:pt x="63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52" y="109"/>
                    <a:pt x="69" y="123"/>
                    <a:pt x="69" y="139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86"/>
                    <a:pt x="98" y="64"/>
                    <a:pt x="64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6"/>
            <p:cNvSpPr>
              <a:spLocks/>
            </p:cNvSpPr>
            <p:nvPr/>
          </p:nvSpPr>
          <p:spPr bwMode="auto">
            <a:xfrm>
              <a:off x="1046163" y="1238250"/>
              <a:ext cx="47625" cy="106362"/>
            </a:xfrm>
            <a:custGeom>
              <a:avLst/>
              <a:gdLst>
                <a:gd name="T0" fmla="*/ 69 w 69"/>
                <a:gd name="T1" fmla="*/ 31 h 150"/>
                <a:gd name="T2" fmla="*/ 69 w 69"/>
                <a:gd name="T3" fmla="*/ 119 h 150"/>
                <a:gd name="T4" fmla="*/ 30 w 69"/>
                <a:gd name="T5" fmla="*/ 150 h 150"/>
                <a:gd name="T6" fmla="*/ 0 w 69"/>
                <a:gd name="T7" fmla="*/ 150 h 150"/>
                <a:gd name="T8" fmla="*/ 0 w 69"/>
                <a:gd name="T9" fmla="*/ 0 h 150"/>
                <a:gd name="T10" fmla="*/ 30 w 69"/>
                <a:gd name="T11" fmla="*/ 0 h 150"/>
                <a:gd name="T12" fmla="*/ 69 w 69"/>
                <a:gd name="T13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31"/>
                  </a:moveTo>
                  <a:cubicBezTo>
                    <a:pt x="69" y="119"/>
                    <a:pt x="69" y="119"/>
                    <a:pt x="69" y="119"/>
                  </a:cubicBezTo>
                  <a:cubicBezTo>
                    <a:pt x="69" y="136"/>
                    <a:pt x="51" y="150"/>
                    <a:pt x="3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69" y="14"/>
                    <a:pt x="6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67"/>
            <p:cNvSpPr>
              <a:spLocks/>
            </p:cNvSpPr>
            <p:nvPr/>
          </p:nvSpPr>
          <p:spPr bwMode="auto">
            <a:xfrm>
              <a:off x="823913" y="1023938"/>
              <a:ext cx="185738" cy="403225"/>
            </a:xfrm>
            <a:custGeom>
              <a:avLst/>
              <a:gdLst>
                <a:gd name="T0" fmla="*/ 261 w 261"/>
                <a:gd name="T1" fmla="*/ 498 h 568"/>
                <a:gd name="T2" fmla="*/ 261 w 261"/>
                <a:gd name="T3" fmla="*/ 568 h 568"/>
                <a:gd name="T4" fmla="*/ 0 w 261"/>
                <a:gd name="T5" fmla="*/ 284 h 568"/>
                <a:gd name="T6" fmla="*/ 261 w 261"/>
                <a:gd name="T7" fmla="*/ 0 h 568"/>
                <a:gd name="T8" fmla="*/ 261 w 261"/>
                <a:gd name="T9" fmla="*/ 64 h 568"/>
                <a:gd name="T10" fmla="*/ 197 w 261"/>
                <a:gd name="T11" fmla="*/ 64 h 568"/>
                <a:gd name="T12" fmla="*/ 135 w 261"/>
                <a:gd name="T13" fmla="*/ 113 h 568"/>
                <a:gd name="T14" fmla="*/ 135 w 261"/>
                <a:gd name="T15" fmla="*/ 254 h 568"/>
                <a:gd name="T16" fmla="*/ 197 w 261"/>
                <a:gd name="T17" fmla="*/ 303 h 568"/>
                <a:gd name="T18" fmla="*/ 261 w 261"/>
                <a:gd name="T19" fmla="*/ 303 h 568"/>
                <a:gd name="T20" fmla="*/ 261 w 261"/>
                <a:gd name="T21" fmla="*/ 453 h 568"/>
                <a:gd name="T22" fmla="*/ 230 w 261"/>
                <a:gd name="T23" fmla="*/ 453 h 568"/>
                <a:gd name="T24" fmla="*/ 191 w 261"/>
                <a:gd name="T25" fmla="*/ 422 h 568"/>
                <a:gd name="T26" fmla="*/ 191 w 261"/>
                <a:gd name="T27" fmla="*/ 378 h 568"/>
                <a:gd name="T28" fmla="*/ 135 w 261"/>
                <a:gd name="T29" fmla="*/ 378 h 568"/>
                <a:gd name="T30" fmla="*/ 135 w 261"/>
                <a:gd name="T31" fmla="*/ 449 h 568"/>
                <a:gd name="T32" fmla="*/ 197 w 261"/>
                <a:gd name="T33" fmla="*/ 498 h 568"/>
                <a:gd name="T34" fmla="*/ 261 w 261"/>
                <a:gd name="T35" fmla="*/ 4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568">
                  <a:moveTo>
                    <a:pt x="261" y="498"/>
                  </a:moveTo>
                  <a:cubicBezTo>
                    <a:pt x="261" y="568"/>
                    <a:pt x="261" y="568"/>
                    <a:pt x="261" y="568"/>
                  </a:cubicBezTo>
                  <a:cubicBezTo>
                    <a:pt x="115" y="555"/>
                    <a:pt x="0" y="433"/>
                    <a:pt x="0" y="284"/>
                  </a:cubicBezTo>
                  <a:cubicBezTo>
                    <a:pt x="0" y="135"/>
                    <a:pt x="115" y="12"/>
                    <a:pt x="261" y="0"/>
                  </a:cubicBezTo>
                  <a:cubicBezTo>
                    <a:pt x="261" y="64"/>
                    <a:pt x="261" y="64"/>
                    <a:pt x="261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63" y="64"/>
                    <a:pt x="135" y="86"/>
                    <a:pt x="135" y="113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5" y="281"/>
                    <a:pt x="163" y="303"/>
                    <a:pt x="197" y="303"/>
                  </a:cubicBezTo>
                  <a:cubicBezTo>
                    <a:pt x="261" y="303"/>
                    <a:pt x="261" y="303"/>
                    <a:pt x="261" y="303"/>
                  </a:cubicBezTo>
                  <a:cubicBezTo>
                    <a:pt x="261" y="453"/>
                    <a:pt x="261" y="453"/>
                    <a:pt x="261" y="453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09" y="453"/>
                    <a:pt x="191" y="439"/>
                    <a:pt x="191" y="422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35" y="378"/>
                    <a:pt x="135" y="378"/>
                    <a:pt x="135" y="378"/>
                  </a:cubicBezTo>
                  <a:cubicBezTo>
                    <a:pt x="135" y="449"/>
                    <a:pt x="135" y="449"/>
                    <a:pt x="135" y="449"/>
                  </a:cubicBezTo>
                  <a:cubicBezTo>
                    <a:pt x="135" y="476"/>
                    <a:pt x="162" y="498"/>
                    <a:pt x="197" y="498"/>
                  </a:cubicBezTo>
                  <a:lnTo>
                    <a:pt x="261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8"/>
            <p:cNvSpPr>
              <a:spLocks/>
            </p:cNvSpPr>
            <p:nvPr/>
          </p:nvSpPr>
          <p:spPr bwMode="auto">
            <a:xfrm>
              <a:off x="960438" y="1100138"/>
              <a:ext cx="49213" cy="106362"/>
            </a:xfrm>
            <a:custGeom>
              <a:avLst/>
              <a:gdLst>
                <a:gd name="T0" fmla="*/ 69 w 69"/>
                <a:gd name="T1" fmla="*/ 0 h 150"/>
                <a:gd name="T2" fmla="*/ 69 w 69"/>
                <a:gd name="T3" fmla="*/ 150 h 150"/>
                <a:gd name="T4" fmla="*/ 38 w 69"/>
                <a:gd name="T5" fmla="*/ 150 h 150"/>
                <a:gd name="T6" fmla="*/ 0 w 69"/>
                <a:gd name="T7" fmla="*/ 119 h 150"/>
                <a:gd name="T8" fmla="*/ 0 w 69"/>
                <a:gd name="T9" fmla="*/ 30 h 150"/>
                <a:gd name="T10" fmla="*/ 38 w 69"/>
                <a:gd name="T11" fmla="*/ 0 h 150"/>
                <a:gd name="T12" fmla="*/ 69 w 6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0"/>
                  </a:moveTo>
                  <a:cubicBezTo>
                    <a:pt x="69" y="150"/>
                    <a:pt x="69" y="150"/>
                    <a:pt x="69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17" y="150"/>
                    <a:pt x="0" y="136"/>
                    <a:pt x="0" y="1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7" y="0"/>
                    <a:pt x="38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9"/>
            <p:cNvSpPr>
              <a:spLocks/>
            </p:cNvSpPr>
            <p:nvPr/>
          </p:nvSpPr>
          <p:spPr bwMode="auto">
            <a:xfrm>
              <a:off x="744538" y="1325563"/>
              <a:ext cx="122238" cy="266700"/>
            </a:xfrm>
            <a:custGeom>
              <a:avLst/>
              <a:gdLst>
                <a:gd name="T0" fmla="*/ 0 w 172"/>
                <a:gd name="T1" fmla="*/ 0 h 376"/>
                <a:gd name="T2" fmla="*/ 172 w 172"/>
                <a:gd name="T3" fmla="*/ 188 h 376"/>
                <a:gd name="T4" fmla="*/ 0 w 172"/>
                <a:gd name="T5" fmla="*/ 376 h 376"/>
                <a:gd name="T6" fmla="*/ 0 w 172"/>
                <a:gd name="T7" fmla="*/ 329 h 376"/>
                <a:gd name="T8" fmla="*/ 42 w 172"/>
                <a:gd name="T9" fmla="*/ 329 h 376"/>
                <a:gd name="T10" fmla="*/ 83 w 172"/>
                <a:gd name="T11" fmla="*/ 297 h 376"/>
                <a:gd name="T12" fmla="*/ 83 w 172"/>
                <a:gd name="T13" fmla="*/ 204 h 376"/>
                <a:gd name="T14" fmla="*/ 42 w 172"/>
                <a:gd name="T15" fmla="*/ 171 h 376"/>
                <a:gd name="T16" fmla="*/ 0 w 172"/>
                <a:gd name="T17" fmla="*/ 171 h 376"/>
                <a:gd name="T18" fmla="*/ 0 w 172"/>
                <a:gd name="T19" fmla="*/ 72 h 376"/>
                <a:gd name="T20" fmla="*/ 20 w 172"/>
                <a:gd name="T21" fmla="*/ 72 h 376"/>
                <a:gd name="T22" fmla="*/ 46 w 172"/>
                <a:gd name="T23" fmla="*/ 92 h 376"/>
                <a:gd name="T24" fmla="*/ 46 w 172"/>
                <a:gd name="T25" fmla="*/ 122 h 376"/>
                <a:gd name="T26" fmla="*/ 83 w 172"/>
                <a:gd name="T27" fmla="*/ 122 h 376"/>
                <a:gd name="T28" fmla="*/ 83 w 172"/>
                <a:gd name="T29" fmla="*/ 75 h 376"/>
                <a:gd name="T30" fmla="*/ 42 w 172"/>
                <a:gd name="T31" fmla="*/ 43 h 376"/>
                <a:gd name="T32" fmla="*/ 0 w 172"/>
                <a:gd name="T33" fmla="*/ 43 h 376"/>
                <a:gd name="T34" fmla="*/ 0 w 172"/>
                <a:gd name="T3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0" y="0"/>
                  </a:moveTo>
                  <a:cubicBezTo>
                    <a:pt x="96" y="8"/>
                    <a:pt x="172" y="89"/>
                    <a:pt x="172" y="188"/>
                  </a:cubicBezTo>
                  <a:cubicBezTo>
                    <a:pt x="172" y="286"/>
                    <a:pt x="96" y="367"/>
                    <a:pt x="0" y="37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2" y="329"/>
                    <a:pt x="42" y="329"/>
                    <a:pt x="42" y="329"/>
                  </a:cubicBezTo>
                  <a:cubicBezTo>
                    <a:pt x="64" y="329"/>
                    <a:pt x="83" y="315"/>
                    <a:pt x="83" y="297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83" y="186"/>
                    <a:pt x="64" y="171"/>
                    <a:pt x="42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4" y="72"/>
                    <a:pt x="46" y="81"/>
                    <a:pt x="46" y="9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57"/>
                    <a:pt x="65" y="43"/>
                    <a:pt x="42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0"/>
            <p:cNvSpPr>
              <a:spLocks/>
            </p:cNvSpPr>
            <p:nvPr/>
          </p:nvSpPr>
          <p:spPr bwMode="auto">
            <a:xfrm>
              <a:off x="744538" y="1468438"/>
              <a:ext cx="33338" cy="69850"/>
            </a:xfrm>
            <a:custGeom>
              <a:avLst/>
              <a:gdLst>
                <a:gd name="T0" fmla="*/ 46 w 46"/>
                <a:gd name="T1" fmla="*/ 20 h 99"/>
                <a:gd name="T2" fmla="*/ 46 w 46"/>
                <a:gd name="T3" fmla="*/ 78 h 99"/>
                <a:gd name="T4" fmla="*/ 20 w 46"/>
                <a:gd name="T5" fmla="*/ 99 h 99"/>
                <a:gd name="T6" fmla="*/ 0 w 46"/>
                <a:gd name="T7" fmla="*/ 99 h 99"/>
                <a:gd name="T8" fmla="*/ 0 w 46"/>
                <a:gd name="T9" fmla="*/ 0 h 99"/>
                <a:gd name="T10" fmla="*/ 20 w 46"/>
                <a:gd name="T11" fmla="*/ 0 h 99"/>
                <a:gd name="T12" fmla="*/ 46 w 4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20"/>
                  </a:moveTo>
                  <a:cubicBezTo>
                    <a:pt x="46" y="78"/>
                    <a:pt x="46" y="78"/>
                    <a:pt x="46" y="78"/>
                  </a:cubicBezTo>
                  <a:cubicBezTo>
                    <a:pt x="46" y="90"/>
                    <a:pt x="34" y="99"/>
                    <a:pt x="2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4" y="0"/>
                    <a:pt x="46" y="9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1"/>
            <p:cNvSpPr>
              <a:spLocks/>
            </p:cNvSpPr>
            <p:nvPr/>
          </p:nvSpPr>
          <p:spPr bwMode="auto">
            <a:xfrm>
              <a:off x="600075" y="1325563"/>
              <a:ext cx="122238" cy="266700"/>
            </a:xfrm>
            <a:custGeom>
              <a:avLst/>
              <a:gdLst>
                <a:gd name="T0" fmla="*/ 172 w 172"/>
                <a:gd name="T1" fmla="*/ 329 h 376"/>
                <a:gd name="T2" fmla="*/ 172 w 172"/>
                <a:gd name="T3" fmla="*/ 376 h 376"/>
                <a:gd name="T4" fmla="*/ 0 w 172"/>
                <a:gd name="T5" fmla="*/ 188 h 376"/>
                <a:gd name="T6" fmla="*/ 172 w 172"/>
                <a:gd name="T7" fmla="*/ 0 h 376"/>
                <a:gd name="T8" fmla="*/ 172 w 172"/>
                <a:gd name="T9" fmla="*/ 43 h 376"/>
                <a:gd name="T10" fmla="*/ 130 w 172"/>
                <a:gd name="T11" fmla="*/ 43 h 376"/>
                <a:gd name="T12" fmla="*/ 89 w 172"/>
                <a:gd name="T13" fmla="*/ 75 h 376"/>
                <a:gd name="T14" fmla="*/ 89 w 172"/>
                <a:gd name="T15" fmla="*/ 168 h 376"/>
                <a:gd name="T16" fmla="*/ 130 w 172"/>
                <a:gd name="T17" fmla="*/ 201 h 376"/>
                <a:gd name="T18" fmla="*/ 172 w 172"/>
                <a:gd name="T19" fmla="*/ 201 h 376"/>
                <a:gd name="T20" fmla="*/ 172 w 172"/>
                <a:gd name="T21" fmla="*/ 300 h 376"/>
                <a:gd name="T22" fmla="*/ 151 w 172"/>
                <a:gd name="T23" fmla="*/ 300 h 376"/>
                <a:gd name="T24" fmla="*/ 126 w 172"/>
                <a:gd name="T25" fmla="*/ 279 h 376"/>
                <a:gd name="T26" fmla="*/ 126 w 172"/>
                <a:gd name="T27" fmla="*/ 250 h 376"/>
                <a:gd name="T28" fmla="*/ 89 w 172"/>
                <a:gd name="T29" fmla="*/ 250 h 376"/>
                <a:gd name="T30" fmla="*/ 89 w 172"/>
                <a:gd name="T31" fmla="*/ 297 h 376"/>
                <a:gd name="T32" fmla="*/ 129 w 172"/>
                <a:gd name="T33" fmla="*/ 329 h 376"/>
                <a:gd name="T34" fmla="*/ 172 w 172"/>
                <a:gd name="T35" fmla="*/ 32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172" y="329"/>
                  </a:moveTo>
                  <a:cubicBezTo>
                    <a:pt x="172" y="376"/>
                    <a:pt x="172" y="376"/>
                    <a:pt x="172" y="376"/>
                  </a:cubicBezTo>
                  <a:cubicBezTo>
                    <a:pt x="75" y="367"/>
                    <a:pt x="0" y="286"/>
                    <a:pt x="0" y="188"/>
                  </a:cubicBezTo>
                  <a:cubicBezTo>
                    <a:pt x="0" y="89"/>
                    <a:pt x="75" y="8"/>
                    <a:pt x="172" y="0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07" y="43"/>
                    <a:pt x="89" y="57"/>
                    <a:pt x="89" y="7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86"/>
                    <a:pt x="107" y="201"/>
                    <a:pt x="130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37" y="300"/>
                    <a:pt x="126" y="291"/>
                    <a:pt x="126" y="279"/>
                  </a:cubicBezTo>
                  <a:cubicBezTo>
                    <a:pt x="126" y="250"/>
                    <a:pt x="126" y="250"/>
                    <a:pt x="126" y="250"/>
                  </a:cubicBezTo>
                  <a:cubicBezTo>
                    <a:pt x="89" y="250"/>
                    <a:pt x="89" y="250"/>
                    <a:pt x="89" y="250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89" y="315"/>
                    <a:pt x="107" y="329"/>
                    <a:pt x="129" y="329"/>
                  </a:cubicBezTo>
                  <a:lnTo>
                    <a:pt x="17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2"/>
            <p:cNvSpPr>
              <a:spLocks/>
            </p:cNvSpPr>
            <p:nvPr/>
          </p:nvSpPr>
          <p:spPr bwMode="auto">
            <a:xfrm>
              <a:off x="688975" y="1376363"/>
              <a:ext cx="33338" cy="71437"/>
            </a:xfrm>
            <a:custGeom>
              <a:avLst/>
              <a:gdLst>
                <a:gd name="T0" fmla="*/ 46 w 46"/>
                <a:gd name="T1" fmla="*/ 0 h 99"/>
                <a:gd name="T2" fmla="*/ 46 w 46"/>
                <a:gd name="T3" fmla="*/ 99 h 99"/>
                <a:gd name="T4" fmla="*/ 26 w 46"/>
                <a:gd name="T5" fmla="*/ 99 h 99"/>
                <a:gd name="T6" fmla="*/ 0 w 46"/>
                <a:gd name="T7" fmla="*/ 79 h 99"/>
                <a:gd name="T8" fmla="*/ 0 w 46"/>
                <a:gd name="T9" fmla="*/ 20 h 99"/>
                <a:gd name="T10" fmla="*/ 26 w 46"/>
                <a:gd name="T11" fmla="*/ 0 h 99"/>
                <a:gd name="T12" fmla="*/ 46 w 4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0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12" y="99"/>
                    <a:pt x="0" y="90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3275094" y="2840665"/>
            <a:ext cx="4145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51836" y="1546629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275094" y="242379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20416" y="5335744"/>
            <a:ext cx="4145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7158" y="4041708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20416" y="491887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7985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3"/>
          <p:cNvSpPr>
            <a:spLocks noChangeShapeType="1"/>
          </p:cNvSpPr>
          <p:nvPr/>
        </p:nvSpPr>
        <p:spPr bwMode="auto">
          <a:xfrm>
            <a:off x="7709095" y="872197"/>
            <a:ext cx="0" cy="5022166"/>
          </a:xfrm>
          <a:prstGeom prst="line">
            <a:avLst/>
          </a:prstGeom>
          <a:noFill/>
          <a:ln w="19050">
            <a:solidFill>
              <a:srgbClr val="5EC2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直接连接符 8"/>
          <p:cNvSpPr>
            <a:spLocks noChangeShapeType="1"/>
          </p:cNvSpPr>
          <p:nvPr/>
        </p:nvSpPr>
        <p:spPr bwMode="auto">
          <a:xfrm flipH="1">
            <a:off x="2255520" y="0"/>
            <a:ext cx="0" cy="872197"/>
          </a:xfrm>
          <a:prstGeom prst="line">
            <a:avLst/>
          </a:prstGeom>
          <a:noFill/>
          <a:ln w="19050">
            <a:solidFill>
              <a:srgbClr val="5EC2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255520" y="872197"/>
            <a:ext cx="5453575" cy="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16177" y="7033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369637" y="518832"/>
            <a:ext cx="1023405" cy="706727"/>
            <a:chOff x="2105891" y="5991433"/>
            <a:chExt cx="652301" cy="450456"/>
          </a:xfrm>
          <a:solidFill>
            <a:schemeClr val="tx1"/>
          </a:solidFill>
        </p:grpSpPr>
        <p:sp>
          <p:nvSpPr>
            <p:cNvPr id="20" name="Freeform 339"/>
            <p:cNvSpPr>
              <a:spLocks/>
            </p:cNvSpPr>
            <p:nvPr/>
          </p:nvSpPr>
          <p:spPr bwMode="auto">
            <a:xfrm>
              <a:off x="2283120" y="6215430"/>
              <a:ext cx="396303" cy="226459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40"/>
            <p:cNvSpPr>
              <a:spLocks/>
            </p:cNvSpPr>
            <p:nvPr/>
          </p:nvSpPr>
          <p:spPr bwMode="auto">
            <a:xfrm>
              <a:off x="2222813" y="5991433"/>
              <a:ext cx="66461" cy="81230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1"/>
            <p:cNvSpPr>
              <a:spLocks/>
            </p:cNvSpPr>
            <p:nvPr/>
          </p:nvSpPr>
          <p:spPr bwMode="auto">
            <a:xfrm>
              <a:off x="2566194" y="6004971"/>
              <a:ext cx="191998" cy="157537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42"/>
            <p:cNvSpPr>
              <a:spLocks noEditPoints="1"/>
            </p:cNvSpPr>
            <p:nvPr/>
          </p:nvSpPr>
          <p:spPr bwMode="auto">
            <a:xfrm>
              <a:off x="2105891" y="6075124"/>
              <a:ext cx="614147" cy="340920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744154" y="2840665"/>
            <a:ext cx="4145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5437" y="1546629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68554" y="242379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43931" y="1633558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215475" y="2001650"/>
            <a:ext cx="987238" cy="994141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15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726900" y="2734181"/>
            <a:ext cx="3033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03642" y="1440145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843930" y="3854367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268670" y="4289200"/>
            <a:ext cx="880845" cy="860659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10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228919" y="-82522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228919" y="531642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5894363"/>
            <a:ext cx="0" cy="963637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122" idx="1"/>
          </p:cNvCxnSpPr>
          <p:nvPr/>
        </p:nvCxnSpPr>
        <p:spPr>
          <a:xfrm flipH="1">
            <a:off x="6105378" y="5894363"/>
            <a:ext cx="1603718" cy="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709110" y="235086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93725" y="4810839"/>
            <a:ext cx="4145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96474" y="3516803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78915" y="439396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1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0"/>
            <a:ext cx="0" cy="3033486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50343" y="3033486"/>
            <a:ext cx="4891314" cy="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50343" y="3033486"/>
            <a:ext cx="0" cy="2409371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541657" y="3033486"/>
            <a:ext cx="0" cy="2409371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50343" y="5421086"/>
            <a:ext cx="4891314" cy="0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96000" y="5421086"/>
            <a:ext cx="0" cy="1436914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785176" y="3373007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76493" y="3373007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17225" y="3706118"/>
            <a:ext cx="987238" cy="994141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18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01233" y="3780948"/>
            <a:ext cx="880845" cy="860659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22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9408964" y="4510176"/>
            <a:ext cx="26378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85706" y="3216140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91174" y="412685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541" y="4543731"/>
            <a:ext cx="2749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9916" y="3249695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32357" y="412685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90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96000" y="0"/>
            <a:ext cx="0" cy="5176911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30836" y="1779787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246"/>
          <p:cNvSpPr>
            <a:spLocks/>
          </p:cNvSpPr>
          <p:nvPr/>
        </p:nvSpPr>
        <p:spPr bwMode="auto">
          <a:xfrm>
            <a:off x="5722135" y="2278045"/>
            <a:ext cx="747730" cy="733810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30835" y="4424737"/>
            <a:ext cx="1730327" cy="1730327"/>
          </a:xfrm>
          <a:prstGeom prst="ellipse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97876" y="2908072"/>
            <a:ext cx="3033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4618" y="1614036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80086" y="25247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4701" y="5561505"/>
            <a:ext cx="4145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67450" y="4267469"/>
            <a:ext cx="20633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600" dirty="0" smtClean="0">
                <a:solidFill>
                  <a:srgbClr val="5EC2AA"/>
                </a:solidFill>
              </a:rPr>
              <a:t>2004</a:t>
            </a:r>
            <a:endParaRPr lang="zh-CN" altLang="en-US" sz="6600" dirty="0">
              <a:solidFill>
                <a:srgbClr val="5EC2AA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49891" y="514463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2400" dirty="0" smtClean="0">
                <a:solidFill>
                  <a:srgbClr val="5EC2AA"/>
                </a:solidFill>
              </a:rPr>
              <a:t>PPT</a:t>
            </a:r>
            <a:endParaRPr lang="zh-CN" altLang="en-US" sz="2400" dirty="0">
              <a:solidFill>
                <a:srgbClr val="5EC2AA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675895" y="4868481"/>
            <a:ext cx="840206" cy="852095"/>
            <a:chOff x="3385877" y="3170542"/>
            <a:chExt cx="521840" cy="529224"/>
          </a:xfrm>
          <a:solidFill>
            <a:schemeClr val="tx1"/>
          </a:solidFill>
        </p:grpSpPr>
        <p:sp>
          <p:nvSpPr>
            <p:cNvPr id="30" name="Freeform 83"/>
            <p:cNvSpPr>
              <a:spLocks noEditPoints="1"/>
            </p:cNvSpPr>
            <p:nvPr/>
          </p:nvSpPr>
          <p:spPr bwMode="auto">
            <a:xfrm>
              <a:off x="3412954" y="3190234"/>
              <a:ext cx="467687" cy="244921"/>
            </a:xfrm>
            <a:custGeom>
              <a:avLst/>
              <a:gdLst>
                <a:gd name="T0" fmla="*/ 380 w 380"/>
                <a:gd name="T1" fmla="*/ 199 h 199"/>
                <a:gd name="T2" fmla="*/ 0 w 380"/>
                <a:gd name="T3" fmla="*/ 199 h 199"/>
                <a:gd name="T4" fmla="*/ 0 w 380"/>
                <a:gd name="T5" fmla="*/ 0 h 199"/>
                <a:gd name="T6" fmla="*/ 380 w 380"/>
                <a:gd name="T7" fmla="*/ 0 h 199"/>
                <a:gd name="T8" fmla="*/ 380 w 380"/>
                <a:gd name="T9" fmla="*/ 199 h 199"/>
                <a:gd name="T10" fmla="*/ 380 w 380"/>
                <a:gd name="T11" fmla="*/ 199 h 199"/>
                <a:gd name="T12" fmla="*/ 14 w 380"/>
                <a:gd name="T13" fmla="*/ 187 h 199"/>
                <a:gd name="T14" fmla="*/ 369 w 380"/>
                <a:gd name="T15" fmla="*/ 187 h 199"/>
                <a:gd name="T16" fmla="*/ 369 w 380"/>
                <a:gd name="T17" fmla="*/ 12 h 199"/>
                <a:gd name="T18" fmla="*/ 14 w 380"/>
                <a:gd name="T19" fmla="*/ 12 h 199"/>
                <a:gd name="T20" fmla="*/ 14 w 380"/>
                <a:gd name="T21" fmla="*/ 187 h 199"/>
                <a:gd name="T22" fmla="*/ 14 w 380"/>
                <a:gd name="T23" fmla="*/ 18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0" h="199">
                  <a:moveTo>
                    <a:pt x="380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199"/>
                  </a:lnTo>
                  <a:lnTo>
                    <a:pt x="380" y="199"/>
                  </a:lnTo>
                  <a:close/>
                  <a:moveTo>
                    <a:pt x="14" y="187"/>
                  </a:moveTo>
                  <a:lnTo>
                    <a:pt x="369" y="187"/>
                  </a:lnTo>
                  <a:lnTo>
                    <a:pt x="369" y="12"/>
                  </a:lnTo>
                  <a:lnTo>
                    <a:pt x="14" y="12"/>
                  </a:lnTo>
                  <a:lnTo>
                    <a:pt x="14" y="187"/>
                  </a:lnTo>
                  <a:lnTo>
                    <a:pt x="14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84"/>
            <p:cNvSpPr>
              <a:spLocks noChangeArrowheads="1"/>
            </p:cNvSpPr>
            <p:nvPr/>
          </p:nvSpPr>
          <p:spPr bwMode="auto">
            <a:xfrm>
              <a:off x="3385877" y="3170542"/>
              <a:ext cx="521840" cy="578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5"/>
            <p:cNvSpPr>
              <a:spLocks noEditPoints="1"/>
            </p:cNvSpPr>
            <p:nvPr/>
          </p:nvSpPr>
          <p:spPr bwMode="auto">
            <a:xfrm>
              <a:off x="3590183" y="3298541"/>
              <a:ext cx="268305" cy="209228"/>
            </a:xfrm>
            <a:custGeom>
              <a:avLst/>
              <a:gdLst>
                <a:gd name="T0" fmla="*/ 91 w 92"/>
                <a:gd name="T1" fmla="*/ 40 h 72"/>
                <a:gd name="T2" fmla="*/ 91 w 92"/>
                <a:gd name="T3" fmla="*/ 40 h 72"/>
                <a:gd name="T4" fmla="*/ 91 w 92"/>
                <a:gd name="T5" fmla="*/ 40 h 72"/>
                <a:gd name="T6" fmla="*/ 91 w 92"/>
                <a:gd name="T7" fmla="*/ 40 h 72"/>
                <a:gd name="T8" fmla="*/ 90 w 92"/>
                <a:gd name="T9" fmla="*/ 40 h 72"/>
                <a:gd name="T10" fmla="*/ 89 w 92"/>
                <a:gd name="T11" fmla="*/ 37 h 72"/>
                <a:gd name="T12" fmla="*/ 75 w 92"/>
                <a:gd name="T13" fmla="*/ 17 h 72"/>
                <a:gd name="T14" fmla="*/ 71 w 92"/>
                <a:gd name="T15" fmla="*/ 14 h 72"/>
                <a:gd name="T16" fmla="*/ 65 w 92"/>
                <a:gd name="T17" fmla="*/ 14 h 72"/>
                <a:gd name="T18" fmla="*/ 65 w 92"/>
                <a:gd name="T19" fmla="*/ 14 h 72"/>
                <a:gd name="T20" fmla="*/ 70 w 92"/>
                <a:gd name="T21" fmla="*/ 18 h 72"/>
                <a:gd name="T22" fmla="*/ 64 w 92"/>
                <a:gd name="T23" fmla="*/ 21 h 72"/>
                <a:gd name="T24" fmla="*/ 67 w 92"/>
                <a:gd name="T25" fmla="*/ 25 h 72"/>
                <a:gd name="T26" fmla="*/ 57 w 92"/>
                <a:gd name="T27" fmla="*/ 49 h 72"/>
                <a:gd name="T28" fmla="*/ 57 w 92"/>
                <a:gd name="T29" fmla="*/ 49 h 72"/>
                <a:gd name="T30" fmla="*/ 57 w 92"/>
                <a:gd name="T31" fmla="*/ 49 h 72"/>
                <a:gd name="T32" fmla="*/ 57 w 92"/>
                <a:gd name="T33" fmla="*/ 49 h 72"/>
                <a:gd name="T34" fmla="*/ 57 w 92"/>
                <a:gd name="T35" fmla="*/ 49 h 72"/>
                <a:gd name="T36" fmla="*/ 46 w 92"/>
                <a:gd name="T37" fmla="*/ 26 h 72"/>
                <a:gd name="T38" fmla="*/ 48 w 92"/>
                <a:gd name="T39" fmla="*/ 21 h 72"/>
                <a:gd name="T40" fmla="*/ 43 w 92"/>
                <a:gd name="T41" fmla="*/ 19 h 72"/>
                <a:gd name="T42" fmla="*/ 47 w 92"/>
                <a:gd name="T43" fmla="*/ 15 h 72"/>
                <a:gd name="T44" fmla="*/ 47 w 92"/>
                <a:gd name="T45" fmla="*/ 15 h 72"/>
                <a:gd name="T46" fmla="*/ 42 w 92"/>
                <a:gd name="T47" fmla="*/ 15 h 72"/>
                <a:gd name="T48" fmla="*/ 29 w 92"/>
                <a:gd name="T49" fmla="*/ 14 h 72"/>
                <a:gd name="T50" fmla="*/ 26 w 92"/>
                <a:gd name="T51" fmla="*/ 12 h 72"/>
                <a:gd name="T52" fmla="*/ 8 w 92"/>
                <a:gd name="T53" fmla="*/ 0 h 72"/>
                <a:gd name="T54" fmla="*/ 0 w 92"/>
                <a:gd name="T55" fmla="*/ 12 h 72"/>
                <a:gd name="T56" fmla="*/ 19 w 92"/>
                <a:gd name="T57" fmla="*/ 23 h 72"/>
                <a:gd name="T58" fmla="*/ 38 w 92"/>
                <a:gd name="T59" fmla="*/ 27 h 72"/>
                <a:gd name="T60" fmla="*/ 38 w 92"/>
                <a:gd name="T61" fmla="*/ 72 h 72"/>
                <a:gd name="T62" fmla="*/ 38 w 92"/>
                <a:gd name="T63" fmla="*/ 72 h 72"/>
                <a:gd name="T64" fmla="*/ 78 w 92"/>
                <a:gd name="T65" fmla="*/ 71 h 72"/>
                <a:gd name="T66" fmla="*/ 78 w 92"/>
                <a:gd name="T67" fmla="*/ 70 h 72"/>
                <a:gd name="T68" fmla="*/ 78 w 92"/>
                <a:gd name="T69" fmla="*/ 63 h 72"/>
                <a:gd name="T70" fmla="*/ 82 w 92"/>
                <a:gd name="T71" fmla="*/ 66 h 72"/>
                <a:gd name="T72" fmla="*/ 91 w 92"/>
                <a:gd name="T73" fmla="*/ 48 h 72"/>
                <a:gd name="T74" fmla="*/ 91 w 92"/>
                <a:gd name="T75" fmla="*/ 47 h 72"/>
                <a:gd name="T76" fmla="*/ 91 w 92"/>
                <a:gd name="T77" fmla="*/ 47 h 72"/>
                <a:gd name="T78" fmla="*/ 91 w 92"/>
                <a:gd name="T79" fmla="*/ 40 h 72"/>
                <a:gd name="T80" fmla="*/ 77 w 92"/>
                <a:gd name="T81" fmla="*/ 45 h 72"/>
                <a:gd name="T82" fmla="*/ 77 w 92"/>
                <a:gd name="T83" fmla="*/ 43 h 72"/>
                <a:gd name="T84" fmla="*/ 77 w 92"/>
                <a:gd name="T85" fmla="*/ 44 h 72"/>
                <a:gd name="T86" fmla="*/ 77 w 92"/>
                <a:gd name="T87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72">
                  <a:moveTo>
                    <a:pt x="91" y="40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2" y="14"/>
                    <a:pt x="71" y="14"/>
                  </a:cubicBezTo>
                  <a:cubicBezTo>
                    <a:pt x="69" y="14"/>
                    <a:pt x="67" y="14"/>
                    <a:pt x="65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5" y="15"/>
                    <a:pt x="44" y="15"/>
                    <a:pt x="42" y="15"/>
                  </a:cubicBezTo>
                  <a:cubicBezTo>
                    <a:pt x="42" y="15"/>
                    <a:pt x="30" y="14"/>
                    <a:pt x="29" y="14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8"/>
                    <a:pt x="0" y="1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42"/>
                    <a:pt x="38" y="57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52" y="72"/>
                    <a:pt x="65" y="71"/>
                    <a:pt x="78" y="71"/>
                  </a:cubicBezTo>
                  <a:cubicBezTo>
                    <a:pt x="78" y="71"/>
                    <a:pt x="78" y="71"/>
                    <a:pt x="78" y="70"/>
                  </a:cubicBezTo>
                  <a:cubicBezTo>
                    <a:pt x="78" y="68"/>
                    <a:pt x="78" y="66"/>
                    <a:pt x="78" y="63"/>
                  </a:cubicBezTo>
                  <a:cubicBezTo>
                    <a:pt x="79" y="64"/>
                    <a:pt x="81" y="65"/>
                    <a:pt x="82" y="66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4"/>
                    <a:pt x="92" y="54"/>
                    <a:pt x="91" y="40"/>
                  </a:cubicBezTo>
                  <a:close/>
                  <a:moveTo>
                    <a:pt x="77" y="45"/>
                  </a:moveTo>
                  <a:cubicBezTo>
                    <a:pt x="77" y="44"/>
                    <a:pt x="77" y="44"/>
                    <a:pt x="77" y="43"/>
                  </a:cubicBezTo>
                  <a:cubicBezTo>
                    <a:pt x="77" y="44"/>
                    <a:pt x="77" y="44"/>
                    <a:pt x="77" y="44"/>
                  </a:cubicBezTo>
                  <a:lnTo>
                    <a:pt x="7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3756334" y="3441308"/>
              <a:ext cx="1231" cy="1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7"/>
            <p:cNvSpPr>
              <a:spLocks/>
            </p:cNvSpPr>
            <p:nvPr/>
          </p:nvSpPr>
          <p:spPr bwMode="auto">
            <a:xfrm>
              <a:off x="3744027" y="3339155"/>
              <a:ext cx="20923" cy="23385"/>
            </a:xfrm>
            <a:custGeom>
              <a:avLst/>
              <a:gdLst>
                <a:gd name="T0" fmla="*/ 3 w 17"/>
                <a:gd name="T1" fmla="*/ 0 h 19"/>
                <a:gd name="T2" fmla="*/ 0 w 17"/>
                <a:gd name="T3" fmla="*/ 12 h 19"/>
                <a:gd name="T4" fmla="*/ 7 w 17"/>
                <a:gd name="T5" fmla="*/ 19 h 19"/>
                <a:gd name="T6" fmla="*/ 17 w 17"/>
                <a:gd name="T7" fmla="*/ 12 h 19"/>
                <a:gd name="T8" fmla="*/ 12 w 17"/>
                <a:gd name="T9" fmla="*/ 0 h 19"/>
                <a:gd name="T10" fmla="*/ 3 w 17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3" y="0"/>
                  </a:moveTo>
                  <a:lnTo>
                    <a:pt x="0" y="12"/>
                  </a:lnTo>
                  <a:lnTo>
                    <a:pt x="7" y="19"/>
                  </a:lnTo>
                  <a:lnTo>
                    <a:pt x="17" y="12"/>
                  </a:lnTo>
                  <a:lnTo>
                    <a:pt x="1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8"/>
            <p:cNvSpPr>
              <a:spLocks/>
            </p:cNvSpPr>
            <p:nvPr/>
          </p:nvSpPr>
          <p:spPr bwMode="auto">
            <a:xfrm>
              <a:off x="3744027" y="3353924"/>
              <a:ext cx="23385" cy="95999"/>
            </a:xfrm>
            <a:custGeom>
              <a:avLst/>
              <a:gdLst>
                <a:gd name="T0" fmla="*/ 3 w 19"/>
                <a:gd name="T1" fmla="*/ 0 h 78"/>
                <a:gd name="T2" fmla="*/ 0 w 19"/>
                <a:gd name="T3" fmla="*/ 71 h 78"/>
                <a:gd name="T4" fmla="*/ 10 w 19"/>
                <a:gd name="T5" fmla="*/ 78 h 78"/>
                <a:gd name="T6" fmla="*/ 19 w 19"/>
                <a:gd name="T7" fmla="*/ 71 h 78"/>
                <a:gd name="T8" fmla="*/ 15 w 19"/>
                <a:gd name="T9" fmla="*/ 0 h 78"/>
                <a:gd name="T10" fmla="*/ 3 w 19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8">
                  <a:moveTo>
                    <a:pt x="3" y="0"/>
                  </a:moveTo>
                  <a:lnTo>
                    <a:pt x="0" y="71"/>
                  </a:lnTo>
                  <a:lnTo>
                    <a:pt x="10" y="78"/>
                  </a:lnTo>
                  <a:lnTo>
                    <a:pt x="19" y="71"/>
                  </a:lnTo>
                  <a:lnTo>
                    <a:pt x="1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9"/>
            <p:cNvSpPr>
              <a:spLocks/>
            </p:cNvSpPr>
            <p:nvPr/>
          </p:nvSpPr>
          <p:spPr bwMode="auto">
            <a:xfrm>
              <a:off x="3720643" y="3248079"/>
              <a:ext cx="73845" cy="84922"/>
            </a:xfrm>
            <a:custGeom>
              <a:avLst/>
              <a:gdLst>
                <a:gd name="T0" fmla="*/ 2 w 25"/>
                <a:gd name="T1" fmla="*/ 11 h 29"/>
                <a:gd name="T2" fmla="*/ 8 w 25"/>
                <a:gd name="T3" fmla="*/ 27 h 29"/>
                <a:gd name="T4" fmla="*/ 23 w 25"/>
                <a:gd name="T5" fmla="*/ 18 h 29"/>
                <a:gd name="T6" fmla="*/ 17 w 25"/>
                <a:gd name="T7" fmla="*/ 2 h 29"/>
                <a:gd name="T8" fmla="*/ 2 w 25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2" y="11"/>
                  </a:moveTo>
                  <a:cubicBezTo>
                    <a:pt x="0" y="18"/>
                    <a:pt x="3" y="25"/>
                    <a:pt x="8" y="27"/>
                  </a:cubicBezTo>
                  <a:cubicBezTo>
                    <a:pt x="14" y="29"/>
                    <a:pt x="20" y="25"/>
                    <a:pt x="23" y="18"/>
                  </a:cubicBezTo>
                  <a:cubicBezTo>
                    <a:pt x="25" y="11"/>
                    <a:pt x="22" y="4"/>
                    <a:pt x="17" y="2"/>
                  </a:cubicBezTo>
                  <a:cubicBezTo>
                    <a:pt x="11" y="0"/>
                    <a:pt x="5" y="4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90"/>
            <p:cNvSpPr>
              <a:spLocks noChangeArrowheads="1"/>
            </p:cNvSpPr>
            <p:nvPr/>
          </p:nvSpPr>
          <p:spPr bwMode="auto">
            <a:xfrm>
              <a:off x="3436338" y="3518845"/>
              <a:ext cx="60307" cy="763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1"/>
            <p:cNvSpPr>
              <a:spLocks/>
            </p:cNvSpPr>
            <p:nvPr/>
          </p:nvSpPr>
          <p:spPr bwMode="auto">
            <a:xfrm>
              <a:off x="3398185" y="3601306"/>
              <a:ext cx="136614" cy="98460"/>
            </a:xfrm>
            <a:custGeom>
              <a:avLst/>
              <a:gdLst>
                <a:gd name="T0" fmla="*/ 38 w 47"/>
                <a:gd name="T1" fmla="*/ 2 h 34"/>
                <a:gd name="T2" fmla="*/ 38 w 47"/>
                <a:gd name="T3" fmla="*/ 2 h 34"/>
                <a:gd name="T4" fmla="*/ 9 w 47"/>
                <a:gd name="T5" fmla="*/ 2 h 34"/>
                <a:gd name="T6" fmla="*/ 9 w 47"/>
                <a:gd name="T7" fmla="*/ 2 h 34"/>
                <a:gd name="T8" fmla="*/ 9 w 47"/>
                <a:gd name="T9" fmla="*/ 2 h 34"/>
                <a:gd name="T10" fmla="*/ 2 w 47"/>
                <a:gd name="T11" fmla="*/ 8 h 34"/>
                <a:gd name="T12" fmla="*/ 0 w 47"/>
                <a:gd name="T13" fmla="*/ 34 h 34"/>
                <a:gd name="T14" fmla="*/ 47 w 47"/>
                <a:gd name="T15" fmla="*/ 34 h 34"/>
                <a:gd name="T16" fmla="*/ 45 w 47"/>
                <a:gd name="T17" fmla="*/ 8 h 34"/>
                <a:gd name="T18" fmla="*/ 39 w 47"/>
                <a:gd name="T19" fmla="*/ 2 h 34"/>
                <a:gd name="T20" fmla="*/ 38 w 47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34">
                  <a:moveTo>
                    <a:pt x="38" y="2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28" y="0"/>
                    <a:pt x="19" y="0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2"/>
                    <a:pt x="3" y="4"/>
                    <a:pt x="2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4"/>
                    <a:pt x="42" y="2"/>
                    <a:pt x="39" y="2"/>
                  </a:cubicBezTo>
                  <a:cubicBezTo>
                    <a:pt x="38" y="2"/>
                    <a:pt x="38" y="2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92"/>
            <p:cNvSpPr>
              <a:spLocks noChangeArrowheads="1"/>
            </p:cNvSpPr>
            <p:nvPr/>
          </p:nvSpPr>
          <p:spPr bwMode="auto">
            <a:xfrm>
              <a:off x="3592644" y="3518845"/>
              <a:ext cx="61538" cy="763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3"/>
            <p:cNvSpPr>
              <a:spLocks/>
            </p:cNvSpPr>
            <p:nvPr/>
          </p:nvSpPr>
          <p:spPr bwMode="auto">
            <a:xfrm>
              <a:off x="3558183" y="3601306"/>
              <a:ext cx="134153" cy="98460"/>
            </a:xfrm>
            <a:custGeom>
              <a:avLst/>
              <a:gdLst>
                <a:gd name="T0" fmla="*/ 38 w 46"/>
                <a:gd name="T1" fmla="*/ 2 h 34"/>
                <a:gd name="T2" fmla="*/ 37 w 46"/>
                <a:gd name="T3" fmla="*/ 2 h 34"/>
                <a:gd name="T4" fmla="*/ 9 w 46"/>
                <a:gd name="T5" fmla="*/ 2 h 34"/>
                <a:gd name="T6" fmla="*/ 8 w 46"/>
                <a:gd name="T7" fmla="*/ 2 h 34"/>
                <a:gd name="T8" fmla="*/ 8 w 46"/>
                <a:gd name="T9" fmla="*/ 2 h 34"/>
                <a:gd name="T10" fmla="*/ 2 w 46"/>
                <a:gd name="T11" fmla="*/ 8 h 34"/>
                <a:gd name="T12" fmla="*/ 0 w 46"/>
                <a:gd name="T13" fmla="*/ 34 h 34"/>
                <a:gd name="T14" fmla="*/ 46 w 46"/>
                <a:gd name="T15" fmla="*/ 34 h 34"/>
                <a:gd name="T16" fmla="*/ 44 w 46"/>
                <a:gd name="T17" fmla="*/ 8 h 34"/>
                <a:gd name="T18" fmla="*/ 38 w 46"/>
                <a:gd name="T19" fmla="*/ 2 h 34"/>
                <a:gd name="T20" fmla="*/ 38 w 46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4">
                  <a:moveTo>
                    <a:pt x="38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27" y="0"/>
                    <a:pt x="18" y="0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2" y="4"/>
                    <a:pt x="2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1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94"/>
            <p:cNvSpPr>
              <a:spLocks noChangeArrowheads="1"/>
            </p:cNvSpPr>
            <p:nvPr/>
          </p:nvSpPr>
          <p:spPr bwMode="auto">
            <a:xfrm>
              <a:off x="3752642" y="3518845"/>
              <a:ext cx="61538" cy="763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5"/>
            <p:cNvSpPr>
              <a:spLocks/>
            </p:cNvSpPr>
            <p:nvPr/>
          </p:nvSpPr>
          <p:spPr bwMode="auto">
            <a:xfrm>
              <a:off x="3715720" y="3601306"/>
              <a:ext cx="136614" cy="98460"/>
            </a:xfrm>
            <a:custGeom>
              <a:avLst/>
              <a:gdLst>
                <a:gd name="T0" fmla="*/ 38 w 47"/>
                <a:gd name="T1" fmla="*/ 2 h 34"/>
                <a:gd name="T2" fmla="*/ 37 w 47"/>
                <a:gd name="T3" fmla="*/ 2 h 34"/>
                <a:gd name="T4" fmla="*/ 9 w 47"/>
                <a:gd name="T5" fmla="*/ 2 h 34"/>
                <a:gd name="T6" fmla="*/ 8 w 47"/>
                <a:gd name="T7" fmla="*/ 2 h 34"/>
                <a:gd name="T8" fmla="*/ 8 w 47"/>
                <a:gd name="T9" fmla="*/ 2 h 34"/>
                <a:gd name="T10" fmla="*/ 2 w 47"/>
                <a:gd name="T11" fmla="*/ 8 h 34"/>
                <a:gd name="T12" fmla="*/ 0 w 47"/>
                <a:gd name="T13" fmla="*/ 34 h 34"/>
                <a:gd name="T14" fmla="*/ 47 w 47"/>
                <a:gd name="T15" fmla="*/ 34 h 34"/>
                <a:gd name="T16" fmla="*/ 44 w 47"/>
                <a:gd name="T17" fmla="*/ 8 h 34"/>
                <a:gd name="T18" fmla="*/ 38 w 47"/>
                <a:gd name="T19" fmla="*/ 2 h 34"/>
                <a:gd name="T20" fmla="*/ 38 w 47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34">
                  <a:moveTo>
                    <a:pt x="38" y="2"/>
                  </a:moveTo>
                  <a:cubicBezTo>
                    <a:pt x="38" y="2"/>
                    <a:pt x="37" y="2"/>
                    <a:pt x="37" y="2"/>
                  </a:cubicBezTo>
                  <a:cubicBezTo>
                    <a:pt x="28" y="0"/>
                    <a:pt x="19" y="0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2" y="4"/>
                    <a:pt x="2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1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96"/>
            <p:cNvSpPr>
              <a:spLocks noChangeArrowheads="1"/>
            </p:cNvSpPr>
            <p:nvPr/>
          </p:nvSpPr>
          <p:spPr bwMode="auto">
            <a:xfrm>
              <a:off x="3500337" y="3330540"/>
              <a:ext cx="34461" cy="578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97"/>
            <p:cNvSpPr>
              <a:spLocks noChangeArrowheads="1"/>
            </p:cNvSpPr>
            <p:nvPr/>
          </p:nvSpPr>
          <p:spPr bwMode="auto">
            <a:xfrm>
              <a:off x="3456030" y="3309617"/>
              <a:ext cx="32000" cy="78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98"/>
            <p:cNvSpPr>
              <a:spLocks noChangeArrowheads="1"/>
            </p:cNvSpPr>
            <p:nvPr/>
          </p:nvSpPr>
          <p:spPr bwMode="auto">
            <a:xfrm>
              <a:off x="3547106" y="3271464"/>
              <a:ext cx="32000" cy="1169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793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-3033486" y="-2164532"/>
            <a:ext cx="12230553" cy="10403719"/>
            <a:chOff x="-3033486" y="-2164532"/>
            <a:chExt cx="12230553" cy="10403719"/>
          </a:xfrm>
          <a:solidFill>
            <a:schemeClr val="bg1">
              <a:lumMod val="65000"/>
              <a:lumOff val="35000"/>
            </a:schemeClr>
          </a:solidFill>
        </p:grpSpPr>
        <p:grpSp>
          <p:nvGrpSpPr>
            <p:cNvPr id="4" name="组合 34"/>
            <p:cNvGrpSpPr>
              <a:grpSpLocks/>
            </p:cNvGrpSpPr>
            <p:nvPr/>
          </p:nvGrpSpPr>
          <p:grpSpPr bwMode="auto">
            <a:xfrm>
              <a:off x="-3033486" y="-2164532"/>
              <a:ext cx="12230553" cy="10403719"/>
              <a:chOff x="508487" y="248327"/>
              <a:chExt cx="7653874" cy="6508342"/>
            </a:xfrm>
            <a:grpFill/>
          </p:grpSpPr>
          <p:sp>
            <p:nvSpPr>
              <p:cNvPr id="5" name="939439.625287.753.55.1255">
                <a:hlinkClick r:id="" action="ppaction://macro?name=Slide1.939439.625287.753.55.1255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984431" y="6030726"/>
                <a:ext cx="120567" cy="78480"/>
              </a:xfrm>
              <a:custGeom>
                <a:avLst/>
                <a:gdLst>
                  <a:gd name="T0" fmla="*/ 4 w 59"/>
                  <a:gd name="T1" fmla="*/ 11 h 42"/>
                  <a:gd name="T2" fmla="*/ 26 w 59"/>
                  <a:gd name="T3" fmla="*/ 17 h 42"/>
                  <a:gd name="T4" fmla="*/ 48 w 59"/>
                  <a:gd name="T5" fmla="*/ 0 h 42"/>
                  <a:gd name="T6" fmla="*/ 58 w 59"/>
                  <a:gd name="T7" fmla="*/ 30 h 42"/>
                  <a:gd name="T8" fmla="*/ 35 w 59"/>
                  <a:gd name="T9" fmla="*/ 41 h 42"/>
                  <a:gd name="T10" fmla="*/ 5 w 59"/>
                  <a:gd name="T11" fmla="*/ 39 h 42"/>
                  <a:gd name="T12" fmla="*/ 0 w 59"/>
                  <a:gd name="T13" fmla="*/ 17 h 42"/>
                  <a:gd name="T14" fmla="*/ 4 w 59"/>
                  <a:gd name="T15" fmla="*/ 11 h 42"/>
                  <a:gd name="T16" fmla="*/ 4 w 59"/>
                  <a:gd name="T17" fmla="*/ 11 h 42"/>
                  <a:gd name="T18" fmla="*/ 4 w 59"/>
                  <a:gd name="T1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4" y="11"/>
                    </a:moveTo>
                    <a:lnTo>
                      <a:pt x="26" y="17"/>
                    </a:lnTo>
                    <a:lnTo>
                      <a:pt x="48" y="0"/>
                    </a:lnTo>
                    <a:lnTo>
                      <a:pt x="58" y="30"/>
                    </a:lnTo>
                    <a:lnTo>
                      <a:pt x="35" y="41"/>
                    </a:lnTo>
                    <a:lnTo>
                      <a:pt x="5" y="39"/>
                    </a:lnTo>
                    <a:lnTo>
                      <a:pt x="0" y="17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1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lIns="0" tIns="0" rIns="0" bIns="0"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" name="海南">
                <a:hlinkClick r:id="" action="ppaction://macro?name=Slide1.海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140469" y="6501609"/>
                <a:ext cx="381325" cy="255060"/>
              </a:xfrm>
              <a:custGeom>
                <a:avLst/>
                <a:gdLst>
                  <a:gd name="T0" fmla="*/ 181 w 182"/>
                  <a:gd name="T1" fmla="*/ 29 h 166"/>
                  <a:gd name="T2" fmla="*/ 148 w 182"/>
                  <a:gd name="T3" fmla="*/ 86 h 166"/>
                  <a:gd name="T4" fmla="*/ 148 w 182"/>
                  <a:gd name="T5" fmla="*/ 112 h 166"/>
                  <a:gd name="T6" fmla="*/ 83 w 182"/>
                  <a:gd name="T7" fmla="*/ 165 h 166"/>
                  <a:gd name="T8" fmla="*/ 14 w 182"/>
                  <a:gd name="T9" fmla="*/ 142 h 166"/>
                  <a:gd name="T10" fmla="*/ 0 w 182"/>
                  <a:gd name="T11" fmla="*/ 93 h 166"/>
                  <a:gd name="T12" fmla="*/ 4 w 182"/>
                  <a:gd name="T13" fmla="*/ 72 h 166"/>
                  <a:gd name="T14" fmla="*/ 41 w 182"/>
                  <a:gd name="T15" fmla="*/ 34 h 166"/>
                  <a:gd name="T16" fmla="*/ 54 w 182"/>
                  <a:gd name="T17" fmla="*/ 24 h 166"/>
                  <a:gd name="T18" fmla="*/ 114 w 182"/>
                  <a:gd name="T19" fmla="*/ 12 h 166"/>
                  <a:gd name="T20" fmla="*/ 142 w 182"/>
                  <a:gd name="T21" fmla="*/ 10 h 166"/>
                  <a:gd name="T22" fmla="*/ 152 w 182"/>
                  <a:gd name="T23" fmla="*/ 0 h 166"/>
                  <a:gd name="T24" fmla="*/ 171 w 182"/>
                  <a:gd name="T25" fmla="*/ 5 h 166"/>
                  <a:gd name="T26" fmla="*/ 181 w 182"/>
                  <a:gd name="T27" fmla="*/ 29 h 166"/>
                  <a:gd name="T28" fmla="*/ 181 w 182"/>
                  <a:gd name="T29" fmla="*/ 29 h 166"/>
                  <a:gd name="T30" fmla="*/ 181 w 182"/>
                  <a:gd name="T31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2" h="166">
                    <a:moveTo>
                      <a:pt x="181" y="29"/>
                    </a:moveTo>
                    <a:lnTo>
                      <a:pt x="148" y="86"/>
                    </a:lnTo>
                    <a:lnTo>
                      <a:pt x="148" y="112"/>
                    </a:lnTo>
                    <a:lnTo>
                      <a:pt x="83" y="165"/>
                    </a:lnTo>
                    <a:lnTo>
                      <a:pt x="14" y="142"/>
                    </a:lnTo>
                    <a:lnTo>
                      <a:pt x="0" y="93"/>
                    </a:lnTo>
                    <a:lnTo>
                      <a:pt x="4" y="72"/>
                    </a:lnTo>
                    <a:lnTo>
                      <a:pt x="41" y="34"/>
                    </a:lnTo>
                    <a:lnTo>
                      <a:pt x="54" y="24"/>
                    </a:lnTo>
                    <a:lnTo>
                      <a:pt x="114" y="12"/>
                    </a:lnTo>
                    <a:lnTo>
                      <a:pt x="142" y="10"/>
                    </a:lnTo>
                    <a:lnTo>
                      <a:pt x="152" y="0"/>
                    </a:lnTo>
                    <a:lnTo>
                      <a:pt x="171" y="5"/>
                    </a:lnTo>
                    <a:lnTo>
                      <a:pt x="181" y="29"/>
                    </a:lnTo>
                    <a:lnTo>
                      <a:pt x="181" y="29"/>
                    </a:lnTo>
                    <a:lnTo>
                      <a:pt x="181" y="29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" name="上海">
                <a:hlinkClick r:id="" action="ppaction://macro?name=Slide1.上海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943352" y="4264917"/>
                <a:ext cx="120567" cy="154157"/>
              </a:xfrm>
              <a:custGeom>
                <a:avLst/>
                <a:gdLst>
                  <a:gd name="T0" fmla="*/ 25 w 62"/>
                  <a:gd name="T1" fmla="*/ 64 h 65"/>
                  <a:gd name="T2" fmla="*/ 0 w 62"/>
                  <a:gd name="T3" fmla="*/ 42 h 65"/>
                  <a:gd name="T4" fmla="*/ 11 w 62"/>
                  <a:gd name="T5" fmla="*/ 27 h 65"/>
                  <a:gd name="T6" fmla="*/ 21 w 62"/>
                  <a:gd name="T7" fmla="*/ 0 h 65"/>
                  <a:gd name="T8" fmla="*/ 49 w 62"/>
                  <a:gd name="T9" fmla="*/ 11 h 65"/>
                  <a:gd name="T10" fmla="*/ 61 w 62"/>
                  <a:gd name="T11" fmla="*/ 29 h 65"/>
                  <a:gd name="T12" fmla="*/ 52 w 62"/>
                  <a:gd name="T13" fmla="*/ 43 h 65"/>
                  <a:gd name="T14" fmla="*/ 25 w 62"/>
                  <a:gd name="T15" fmla="*/ 64 h 65"/>
                  <a:gd name="T16" fmla="*/ 25 w 62"/>
                  <a:gd name="T17" fmla="*/ 6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5">
                    <a:moveTo>
                      <a:pt x="25" y="64"/>
                    </a:moveTo>
                    <a:lnTo>
                      <a:pt x="0" y="42"/>
                    </a:lnTo>
                    <a:lnTo>
                      <a:pt x="11" y="27"/>
                    </a:lnTo>
                    <a:lnTo>
                      <a:pt x="21" y="0"/>
                    </a:lnTo>
                    <a:lnTo>
                      <a:pt x="49" y="11"/>
                    </a:lnTo>
                    <a:lnTo>
                      <a:pt x="61" y="29"/>
                    </a:lnTo>
                    <a:lnTo>
                      <a:pt x="52" y="43"/>
                    </a:lnTo>
                    <a:lnTo>
                      <a:pt x="25" y="64"/>
                    </a:lnTo>
                    <a:lnTo>
                      <a:pt x="25" y="64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河南">
                <a:hlinkClick r:id="" action="ppaction://macro?name=Slide1.河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347955" y="3536170"/>
                <a:ext cx="900039" cy="860481"/>
              </a:xfrm>
              <a:custGeom>
                <a:avLst/>
                <a:gdLst>
                  <a:gd name="T0" fmla="*/ 50 w 426"/>
                  <a:gd name="T1" fmla="*/ 268 h 385"/>
                  <a:gd name="T2" fmla="*/ 111 w 426"/>
                  <a:gd name="T3" fmla="*/ 322 h 385"/>
                  <a:gd name="T4" fmla="*/ 162 w 426"/>
                  <a:gd name="T5" fmla="*/ 333 h 385"/>
                  <a:gd name="T6" fmla="*/ 208 w 426"/>
                  <a:gd name="T7" fmla="*/ 326 h 385"/>
                  <a:gd name="T8" fmla="*/ 222 w 426"/>
                  <a:gd name="T9" fmla="*/ 333 h 385"/>
                  <a:gd name="T10" fmla="*/ 238 w 426"/>
                  <a:gd name="T11" fmla="*/ 323 h 385"/>
                  <a:gd name="T12" fmla="*/ 249 w 426"/>
                  <a:gd name="T13" fmla="*/ 335 h 385"/>
                  <a:gd name="T14" fmla="*/ 256 w 426"/>
                  <a:gd name="T15" fmla="*/ 354 h 385"/>
                  <a:gd name="T16" fmla="*/ 278 w 426"/>
                  <a:gd name="T17" fmla="*/ 366 h 385"/>
                  <a:gd name="T18" fmla="*/ 307 w 426"/>
                  <a:gd name="T19" fmla="*/ 366 h 385"/>
                  <a:gd name="T20" fmla="*/ 329 w 426"/>
                  <a:gd name="T21" fmla="*/ 384 h 385"/>
                  <a:gd name="T22" fmla="*/ 349 w 426"/>
                  <a:gd name="T23" fmla="*/ 375 h 385"/>
                  <a:gd name="T24" fmla="*/ 364 w 426"/>
                  <a:gd name="T25" fmla="*/ 384 h 385"/>
                  <a:gd name="T26" fmla="*/ 377 w 426"/>
                  <a:gd name="T27" fmla="*/ 359 h 385"/>
                  <a:gd name="T28" fmla="*/ 396 w 426"/>
                  <a:gd name="T29" fmla="*/ 350 h 385"/>
                  <a:gd name="T30" fmla="*/ 399 w 426"/>
                  <a:gd name="T31" fmla="*/ 329 h 385"/>
                  <a:gd name="T32" fmla="*/ 393 w 426"/>
                  <a:gd name="T33" fmla="*/ 292 h 385"/>
                  <a:gd name="T34" fmla="*/ 389 w 426"/>
                  <a:gd name="T35" fmla="*/ 288 h 385"/>
                  <a:gd name="T36" fmla="*/ 370 w 426"/>
                  <a:gd name="T37" fmla="*/ 307 h 385"/>
                  <a:gd name="T38" fmla="*/ 342 w 426"/>
                  <a:gd name="T39" fmla="*/ 285 h 385"/>
                  <a:gd name="T40" fmla="*/ 321 w 426"/>
                  <a:gd name="T41" fmla="*/ 259 h 385"/>
                  <a:gd name="T42" fmla="*/ 342 w 426"/>
                  <a:gd name="T43" fmla="*/ 244 h 385"/>
                  <a:gd name="T44" fmla="*/ 348 w 426"/>
                  <a:gd name="T45" fmla="*/ 219 h 385"/>
                  <a:gd name="T46" fmla="*/ 360 w 426"/>
                  <a:gd name="T47" fmla="*/ 209 h 385"/>
                  <a:gd name="T48" fmla="*/ 358 w 426"/>
                  <a:gd name="T49" fmla="*/ 174 h 385"/>
                  <a:gd name="T50" fmla="*/ 367 w 426"/>
                  <a:gd name="T51" fmla="*/ 168 h 385"/>
                  <a:gd name="T52" fmla="*/ 384 w 426"/>
                  <a:gd name="T53" fmla="*/ 178 h 385"/>
                  <a:gd name="T54" fmla="*/ 396 w 426"/>
                  <a:gd name="T55" fmla="*/ 192 h 385"/>
                  <a:gd name="T56" fmla="*/ 417 w 426"/>
                  <a:gd name="T57" fmla="*/ 178 h 385"/>
                  <a:gd name="T58" fmla="*/ 425 w 426"/>
                  <a:gd name="T59" fmla="*/ 169 h 385"/>
                  <a:gd name="T60" fmla="*/ 421 w 426"/>
                  <a:gd name="T61" fmla="*/ 152 h 385"/>
                  <a:gd name="T62" fmla="*/ 396 w 426"/>
                  <a:gd name="T63" fmla="*/ 137 h 385"/>
                  <a:gd name="T64" fmla="*/ 391 w 426"/>
                  <a:gd name="T65" fmla="*/ 120 h 385"/>
                  <a:gd name="T66" fmla="*/ 344 w 426"/>
                  <a:gd name="T67" fmla="*/ 126 h 385"/>
                  <a:gd name="T68" fmla="*/ 315 w 426"/>
                  <a:gd name="T69" fmla="*/ 101 h 385"/>
                  <a:gd name="T70" fmla="*/ 302 w 426"/>
                  <a:gd name="T71" fmla="*/ 96 h 385"/>
                  <a:gd name="T72" fmla="*/ 302 w 426"/>
                  <a:gd name="T73" fmla="*/ 80 h 385"/>
                  <a:gd name="T74" fmla="*/ 366 w 426"/>
                  <a:gd name="T75" fmla="*/ 7 h 385"/>
                  <a:gd name="T76" fmla="*/ 342 w 426"/>
                  <a:gd name="T77" fmla="*/ 13 h 385"/>
                  <a:gd name="T78" fmla="*/ 328 w 426"/>
                  <a:gd name="T79" fmla="*/ 24 h 385"/>
                  <a:gd name="T80" fmla="*/ 321 w 426"/>
                  <a:gd name="T81" fmla="*/ 15 h 385"/>
                  <a:gd name="T82" fmla="*/ 321 w 426"/>
                  <a:gd name="T83" fmla="*/ 4 h 385"/>
                  <a:gd name="T84" fmla="*/ 310 w 426"/>
                  <a:gd name="T85" fmla="*/ 0 h 385"/>
                  <a:gd name="T86" fmla="*/ 281 w 426"/>
                  <a:gd name="T87" fmla="*/ 12 h 385"/>
                  <a:gd name="T88" fmla="*/ 208 w 426"/>
                  <a:gd name="T89" fmla="*/ 2 h 385"/>
                  <a:gd name="T90" fmla="*/ 203 w 426"/>
                  <a:gd name="T91" fmla="*/ 63 h 385"/>
                  <a:gd name="T92" fmla="*/ 168 w 426"/>
                  <a:gd name="T93" fmla="*/ 91 h 385"/>
                  <a:gd name="T94" fmla="*/ 120 w 426"/>
                  <a:gd name="T95" fmla="*/ 101 h 385"/>
                  <a:gd name="T96" fmla="*/ 54 w 426"/>
                  <a:gd name="T97" fmla="*/ 147 h 385"/>
                  <a:gd name="T98" fmla="*/ 0 w 426"/>
                  <a:gd name="T99" fmla="*/ 161 h 385"/>
                  <a:gd name="T100" fmla="*/ 0 w 426"/>
                  <a:gd name="T101" fmla="*/ 171 h 385"/>
                  <a:gd name="T102" fmla="*/ 50 w 426"/>
                  <a:gd name="T103" fmla="*/ 246 h 385"/>
                  <a:gd name="T104" fmla="*/ 50 w 426"/>
                  <a:gd name="T105" fmla="*/ 268 h 385"/>
                  <a:gd name="T106" fmla="*/ 50 w 426"/>
                  <a:gd name="T107" fmla="*/ 268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6" h="385">
                    <a:moveTo>
                      <a:pt x="50" y="268"/>
                    </a:moveTo>
                    <a:lnTo>
                      <a:pt x="111" y="322"/>
                    </a:lnTo>
                    <a:lnTo>
                      <a:pt x="162" y="333"/>
                    </a:lnTo>
                    <a:lnTo>
                      <a:pt x="208" y="326"/>
                    </a:lnTo>
                    <a:lnTo>
                      <a:pt x="222" y="333"/>
                    </a:lnTo>
                    <a:lnTo>
                      <a:pt x="238" y="323"/>
                    </a:lnTo>
                    <a:lnTo>
                      <a:pt x="249" y="335"/>
                    </a:lnTo>
                    <a:lnTo>
                      <a:pt x="256" y="354"/>
                    </a:lnTo>
                    <a:lnTo>
                      <a:pt x="278" y="366"/>
                    </a:lnTo>
                    <a:lnTo>
                      <a:pt x="307" y="366"/>
                    </a:lnTo>
                    <a:lnTo>
                      <a:pt x="329" y="384"/>
                    </a:lnTo>
                    <a:lnTo>
                      <a:pt x="349" y="375"/>
                    </a:lnTo>
                    <a:lnTo>
                      <a:pt x="364" y="384"/>
                    </a:lnTo>
                    <a:lnTo>
                      <a:pt x="377" y="359"/>
                    </a:lnTo>
                    <a:lnTo>
                      <a:pt x="396" y="350"/>
                    </a:lnTo>
                    <a:lnTo>
                      <a:pt x="399" y="329"/>
                    </a:lnTo>
                    <a:lnTo>
                      <a:pt x="393" y="292"/>
                    </a:lnTo>
                    <a:lnTo>
                      <a:pt x="389" y="288"/>
                    </a:lnTo>
                    <a:lnTo>
                      <a:pt x="370" y="307"/>
                    </a:lnTo>
                    <a:lnTo>
                      <a:pt x="342" y="285"/>
                    </a:lnTo>
                    <a:lnTo>
                      <a:pt x="321" y="259"/>
                    </a:lnTo>
                    <a:lnTo>
                      <a:pt x="342" y="244"/>
                    </a:lnTo>
                    <a:lnTo>
                      <a:pt x="348" y="219"/>
                    </a:lnTo>
                    <a:lnTo>
                      <a:pt x="360" y="209"/>
                    </a:lnTo>
                    <a:lnTo>
                      <a:pt x="358" y="174"/>
                    </a:lnTo>
                    <a:lnTo>
                      <a:pt x="367" y="168"/>
                    </a:lnTo>
                    <a:lnTo>
                      <a:pt x="384" y="178"/>
                    </a:lnTo>
                    <a:lnTo>
                      <a:pt x="396" y="192"/>
                    </a:lnTo>
                    <a:lnTo>
                      <a:pt x="417" y="178"/>
                    </a:lnTo>
                    <a:lnTo>
                      <a:pt x="425" y="169"/>
                    </a:lnTo>
                    <a:lnTo>
                      <a:pt x="421" y="152"/>
                    </a:lnTo>
                    <a:lnTo>
                      <a:pt x="396" y="137"/>
                    </a:lnTo>
                    <a:lnTo>
                      <a:pt x="391" y="120"/>
                    </a:lnTo>
                    <a:lnTo>
                      <a:pt x="344" y="126"/>
                    </a:lnTo>
                    <a:lnTo>
                      <a:pt x="315" y="101"/>
                    </a:lnTo>
                    <a:lnTo>
                      <a:pt x="302" y="96"/>
                    </a:lnTo>
                    <a:lnTo>
                      <a:pt x="302" y="80"/>
                    </a:lnTo>
                    <a:lnTo>
                      <a:pt x="366" y="7"/>
                    </a:lnTo>
                    <a:lnTo>
                      <a:pt x="342" y="13"/>
                    </a:lnTo>
                    <a:lnTo>
                      <a:pt x="328" y="24"/>
                    </a:lnTo>
                    <a:lnTo>
                      <a:pt x="321" y="15"/>
                    </a:lnTo>
                    <a:lnTo>
                      <a:pt x="321" y="4"/>
                    </a:lnTo>
                    <a:lnTo>
                      <a:pt x="310" y="0"/>
                    </a:lnTo>
                    <a:lnTo>
                      <a:pt x="281" y="12"/>
                    </a:lnTo>
                    <a:lnTo>
                      <a:pt x="208" y="2"/>
                    </a:lnTo>
                    <a:lnTo>
                      <a:pt x="203" y="63"/>
                    </a:lnTo>
                    <a:lnTo>
                      <a:pt x="168" y="91"/>
                    </a:lnTo>
                    <a:lnTo>
                      <a:pt x="120" y="101"/>
                    </a:lnTo>
                    <a:lnTo>
                      <a:pt x="54" y="147"/>
                    </a:lnTo>
                    <a:lnTo>
                      <a:pt x="0" y="161"/>
                    </a:lnTo>
                    <a:lnTo>
                      <a:pt x="0" y="171"/>
                    </a:lnTo>
                    <a:lnTo>
                      <a:pt x="50" y="246"/>
                    </a:lnTo>
                    <a:lnTo>
                      <a:pt x="50" y="268"/>
                    </a:lnTo>
                    <a:lnTo>
                      <a:pt x="50" y="268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台湾">
                <a:hlinkClick r:id="" action="ppaction://macro?name=Slide1.台湾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940549" y="5400079"/>
                <a:ext cx="207486" cy="641859"/>
              </a:xfrm>
              <a:custGeom>
                <a:avLst/>
                <a:gdLst>
                  <a:gd name="T0" fmla="*/ 26 w 106"/>
                  <a:gd name="T1" fmla="*/ 37 h 289"/>
                  <a:gd name="T2" fmla="*/ 29 w 106"/>
                  <a:gd name="T3" fmla="*/ 34 h 289"/>
                  <a:gd name="T4" fmla="*/ 38 w 106"/>
                  <a:gd name="T5" fmla="*/ 17 h 289"/>
                  <a:gd name="T6" fmla="*/ 61 w 106"/>
                  <a:gd name="T7" fmla="*/ 1 h 289"/>
                  <a:gd name="T8" fmla="*/ 67 w 106"/>
                  <a:gd name="T9" fmla="*/ 1 h 289"/>
                  <a:gd name="T10" fmla="*/ 82 w 106"/>
                  <a:gd name="T11" fmla="*/ 5 h 289"/>
                  <a:gd name="T12" fmla="*/ 87 w 106"/>
                  <a:gd name="T13" fmla="*/ 10 h 289"/>
                  <a:gd name="T14" fmla="*/ 97 w 106"/>
                  <a:gd name="T15" fmla="*/ 17 h 289"/>
                  <a:gd name="T16" fmla="*/ 100 w 106"/>
                  <a:gd name="T17" fmla="*/ 29 h 289"/>
                  <a:gd name="T18" fmla="*/ 91 w 106"/>
                  <a:gd name="T19" fmla="*/ 39 h 289"/>
                  <a:gd name="T20" fmla="*/ 91 w 106"/>
                  <a:gd name="T21" fmla="*/ 54 h 289"/>
                  <a:gd name="T22" fmla="*/ 101 w 106"/>
                  <a:gd name="T23" fmla="*/ 73 h 289"/>
                  <a:gd name="T24" fmla="*/ 91 w 106"/>
                  <a:gd name="T25" fmla="*/ 95 h 289"/>
                  <a:gd name="T26" fmla="*/ 96 w 106"/>
                  <a:gd name="T27" fmla="*/ 109 h 289"/>
                  <a:gd name="T28" fmla="*/ 96 w 106"/>
                  <a:gd name="T29" fmla="*/ 118 h 289"/>
                  <a:gd name="T30" fmla="*/ 100 w 106"/>
                  <a:gd name="T31" fmla="*/ 141 h 289"/>
                  <a:gd name="T32" fmla="*/ 104 w 106"/>
                  <a:gd name="T33" fmla="*/ 161 h 289"/>
                  <a:gd name="T34" fmla="*/ 103 w 106"/>
                  <a:gd name="T35" fmla="*/ 178 h 289"/>
                  <a:gd name="T36" fmla="*/ 100 w 106"/>
                  <a:gd name="T37" fmla="*/ 185 h 289"/>
                  <a:gd name="T38" fmla="*/ 97 w 106"/>
                  <a:gd name="T39" fmla="*/ 192 h 289"/>
                  <a:gd name="T40" fmla="*/ 96 w 106"/>
                  <a:gd name="T41" fmla="*/ 196 h 289"/>
                  <a:gd name="T42" fmla="*/ 95 w 106"/>
                  <a:gd name="T43" fmla="*/ 210 h 289"/>
                  <a:gd name="T44" fmla="*/ 90 w 106"/>
                  <a:gd name="T45" fmla="*/ 215 h 289"/>
                  <a:gd name="T46" fmla="*/ 85 w 106"/>
                  <a:gd name="T47" fmla="*/ 227 h 289"/>
                  <a:gd name="T48" fmla="*/ 81 w 106"/>
                  <a:gd name="T49" fmla="*/ 229 h 289"/>
                  <a:gd name="T50" fmla="*/ 78 w 106"/>
                  <a:gd name="T51" fmla="*/ 232 h 289"/>
                  <a:gd name="T52" fmla="*/ 76 w 106"/>
                  <a:gd name="T53" fmla="*/ 253 h 289"/>
                  <a:gd name="T54" fmla="*/ 70 w 106"/>
                  <a:gd name="T55" fmla="*/ 263 h 289"/>
                  <a:gd name="T56" fmla="*/ 73 w 106"/>
                  <a:gd name="T57" fmla="*/ 280 h 289"/>
                  <a:gd name="T58" fmla="*/ 76 w 106"/>
                  <a:gd name="T59" fmla="*/ 284 h 289"/>
                  <a:gd name="T60" fmla="*/ 72 w 106"/>
                  <a:gd name="T61" fmla="*/ 283 h 289"/>
                  <a:gd name="T62" fmla="*/ 65 w 106"/>
                  <a:gd name="T63" fmla="*/ 281 h 289"/>
                  <a:gd name="T64" fmla="*/ 63 w 106"/>
                  <a:gd name="T65" fmla="*/ 285 h 289"/>
                  <a:gd name="T66" fmla="*/ 62 w 106"/>
                  <a:gd name="T67" fmla="*/ 286 h 289"/>
                  <a:gd name="T68" fmla="*/ 57 w 106"/>
                  <a:gd name="T69" fmla="*/ 287 h 289"/>
                  <a:gd name="T70" fmla="*/ 57 w 106"/>
                  <a:gd name="T71" fmla="*/ 281 h 289"/>
                  <a:gd name="T72" fmla="*/ 52 w 106"/>
                  <a:gd name="T73" fmla="*/ 274 h 289"/>
                  <a:gd name="T74" fmla="*/ 51 w 106"/>
                  <a:gd name="T75" fmla="*/ 262 h 289"/>
                  <a:gd name="T76" fmla="*/ 40 w 106"/>
                  <a:gd name="T77" fmla="*/ 256 h 289"/>
                  <a:gd name="T78" fmla="*/ 33 w 106"/>
                  <a:gd name="T79" fmla="*/ 251 h 289"/>
                  <a:gd name="T80" fmla="*/ 28 w 106"/>
                  <a:gd name="T81" fmla="*/ 240 h 289"/>
                  <a:gd name="T82" fmla="*/ 25 w 106"/>
                  <a:gd name="T83" fmla="*/ 234 h 289"/>
                  <a:gd name="T84" fmla="*/ 19 w 106"/>
                  <a:gd name="T85" fmla="*/ 229 h 289"/>
                  <a:gd name="T86" fmla="*/ 13 w 106"/>
                  <a:gd name="T87" fmla="*/ 213 h 289"/>
                  <a:gd name="T88" fmla="*/ 6 w 106"/>
                  <a:gd name="T89" fmla="*/ 203 h 289"/>
                  <a:gd name="T90" fmla="*/ 7 w 106"/>
                  <a:gd name="T91" fmla="*/ 185 h 289"/>
                  <a:gd name="T92" fmla="*/ 9 w 106"/>
                  <a:gd name="T93" fmla="*/ 182 h 289"/>
                  <a:gd name="T94" fmla="*/ 5 w 106"/>
                  <a:gd name="T95" fmla="*/ 173 h 289"/>
                  <a:gd name="T96" fmla="*/ 1 w 106"/>
                  <a:gd name="T97" fmla="*/ 166 h 289"/>
                  <a:gd name="T98" fmla="*/ 0 w 106"/>
                  <a:gd name="T99" fmla="*/ 157 h 289"/>
                  <a:gd name="T100" fmla="*/ 4 w 106"/>
                  <a:gd name="T101" fmla="*/ 154 h 289"/>
                  <a:gd name="T102" fmla="*/ 4 w 106"/>
                  <a:gd name="T103" fmla="*/ 153 h 289"/>
                  <a:gd name="T104" fmla="*/ 6 w 106"/>
                  <a:gd name="T105" fmla="*/ 141 h 289"/>
                  <a:gd name="T106" fmla="*/ 5 w 106"/>
                  <a:gd name="T107" fmla="*/ 137 h 289"/>
                  <a:gd name="T108" fmla="*/ 5 w 106"/>
                  <a:gd name="T109" fmla="*/ 133 h 289"/>
                  <a:gd name="T110" fmla="*/ 5 w 106"/>
                  <a:gd name="T111" fmla="*/ 100 h 289"/>
                  <a:gd name="T112" fmla="*/ 6 w 106"/>
                  <a:gd name="T113" fmla="*/ 95 h 289"/>
                  <a:gd name="T114" fmla="*/ 9 w 106"/>
                  <a:gd name="T115" fmla="*/ 92 h 289"/>
                  <a:gd name="T116" fmla="*/ 14 w 106"/>
                  <a:gd name="T117" fmla="*/ 75 h 289"/>
                  <a:gd name="T118" fmla="*/ 24 w 106"/>
                  <a:gd name="T119" fmla="*/ 49 h 289"/>
                  <a:gd name="T120" fmla="*/ 24 w 106"/>
                  <a:gd name="T121" fmla="*/ 41 h 289"/>
                  <a:gd name="T122" fmla="*/ 23 w 106"/>
                  <a:gd name="T123" fmla="*/ 4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6" h="289">
                    <a:moveTo>
                      <a:pt x="23" y="40"/>
                    </a:moveTo>
                    <a:lnTo>
                      <a:pt x="23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0" y="33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32" y="31"/>
                    </a:lnTo>
                    <a:lnTo>
                      <a:pt x="32" y="31"/>
                    </a:lnTo>
                    <a:lnTo>
                      <a:pt x="32" y="31"/>
                    </a:lnTo>
                    <a:lnTo>
                      <a:pt x="32" y="31"/>
                    </a:lnTo>
                    <a:lnTo>
                      <a:pt x="34" y="29"/>
                    </a:lnTo>
                    <a:lnTo>
                      <a:pt x="34" y="29"/>
                    </a:lnTo>
                    <a:lnTo>
                      <a:pt x="34" y="27"/>
                    </a:lnTo>
                    <a:lnTo>
                      <a:pt x="34" y="24"/>
                    </a:lnTo>
                    <a:lnTo>
                      <a:pt x="36" y="22"/>
                    </a:lnTo>
                    <a:lnTo>
                      <a:pt x="36" y="21"/>
                    </a:lnTo>
                    <a:lnTo>
                      <a:pt x="38" y="19"/>
                    </a:lnTo>
                    <a:lnTo>
                      <a:pt x="38" y="17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4" y="9"/>
                    </a:lnTo>
                    <a:lnTo>
                      <a:pt x="44" y="9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7" y="1"/>
                    </a:lnTo>
                    <a:lnTo>
                      <a:pt x="58" y="1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4" y="1"/>
                    </a:lnTo>
                    <a:lnTo>
                      <a:pt x="64" y="1"/>
                    </a:lnTo>
                    <a:lnTo>
                      <a:pt x="64" y="1"/>
                    </a:lnTo>
                    <a:lnTo>
                      <a:pt x="67" y="1"/>
                    </a:lnTo>
                    <a:lnTo>
                      <a:pt x="67" y="1"/>
                    </a:lnTo>
                    <a:lnTo>
                      <a:pt x="67" y="1"/>
                    </a:lnTo>
                    <a:lnTo>
                      <a:pt x="67" y="1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71" y="1"/>
                    </a:lnTo>
                    <a:lnTo>
                      <a:pt x="71" y="1"/>
                    </a:lnTo>
                    <a:lnTo>
                      <a:pt x="73" y="1"/>
                    </a:lnTo>
                    <a:lnTo>
                      <a:pt x="73" y="1"/>
                    </a:lnTo>
                    <a:lnTo>
                      <a:pt x="75" y="0"/>
                    </a:lnTo>
                    <a:lnTo>
                      <a:pt x="75" y="3"/>
                    </a:lnTo>
                    <a:lnTo>
                      <a:pt x="75" y="3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82" y="5"/>
                    </a:lnTo>
                    <a:lnTo>
                      <a:pt x="82" y="5"/>
                    </a:lnTo>
                    <a:lnTo>
                      <a:pt x="84" y="5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7" y="7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10"/>
                    </a:lnTo>
                    <a:lnTo>
                      <a:pt x="87" y="10"/>
                    </a:lnTo>
                    <a:lnTo>
                      <a:pt x="87" y="10"/>
                    </a:lnTo>
                    <a:lnTo>
                      <a:pt x="90" y="10"/>
                    </a:lnTo>
                    <a:lnTo>
                      <a:pt x="90" y="13"/>
                    </a:lnTo>
                    <a:lnTo>
                      <a:pt x="90" y="13"/>
                    </a:lnTo>
                    <a:lnTo>
                      <a:pt x="90" y="13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4" y="13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6" y="15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6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100" y="17"/>
                    </a:lnTo>
                    <a:lnTo>
                      <a:pt x="100" y="20"/>
                    </a:lnTo>
                    <a:lnTo>
                      <a:pt x="100" y="20"/>
                    </a:lnTo>
                    <a:lnTo>
                      <a:pt x="100" y="20"/>
                    </a:lnTo>
                    <a:lnTo>
                      <a:pt x="100" y="2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100" y="25"/>
                    </a:lnTo>
                    <a:lnTo>
                      <a:pt x="100" y="25"/>
                    </a:lnTo>
                    <a:lnTo>
                      <a:pt x="100" y="25"/>
                    </a:lnTo>
                    <a:lnTo>
                      <a:pt x="102" y="25"/>
                    </a:lnTo>
                    <a:lnTo>
                      <a:pt x="100" y="27"/>
                    </a:lnTo>
                    <a:lnTo>
                      <a:pt x="100" y="27"/>
                    </a:lnTo>
                    <a:lnTo>
                      <a:pt x="100" y="27"/>
                    </a:lnTo>
                    <a:lnTo>
                      <a:pt x="100" y="27"/>
                    </a:lnTo>
                    <a:lnTo>
                      <a:pt x="100" y="29"/>
                    </a:lnTo>
                    <a:lnTo>
                      <a:pt x="100" y="29"/>
                    </a:lnTo>
                    <a:lnTo>
                      <a:pt x="100" y="29"/>
                    </a:lnTo>
                    <a:lnTo>
                      <a:pt x="100" y="29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8" y="32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3" y="36"/>
                    </a:lnTo>
                    <a:lnTo>
                      <a:pt x="93" y="36"/>
                    </a:lnTo>
                    <a:lnTo>
                      <a:pt x="93" y="36"/>
                    </a:lnTo>
                    <a:lnTo>
                      <a:pt x="93" y="36"/>
                    </a:lnTo>
                    <a:lnTo>
                      <a:pt x="91" y="38"/>
                    </a:lnTo>
                    <a:lnTo>
                      <a:pt x="91" y="38"/>
                    </a:lnTo>
                    <a:lnTo>
                      <a:pt x="91" y="38"/>
                    </a:lnTo>
                    <a:lnTo>
                      <a:pt x="91" y="38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90" y="44"/>
                    </a:lnTo>
                    <a:lnTo>
                      <a:pt x="90" y="46"/>
                    </a:lnTo>
                    <a:lnTo>
                      <a:pt x="90" y="48"/>
                    </a:lnTo>
                    <a:lnTo>
                      <a:pt x="91" y="48"/>
                    </a:lnTo>
                    <a:lnTo>
                      <a:pt x="91" y="50"/>
                    </a:lnTo>
                    <a:lnTo>
                      <a:pt x="91" y="52"/>
                    </a:lnTo>
                    <a:lnTo>
                      <a:pt x="91" y="54"/>
                    </a:lnTo>
                    <a:lnTo>
                      <a:pt x="93" y="54"/>
                    </a:lnTo>
                    <a:lnTo>
                      <a:pt x="93" y="56"/>
                    </a:lnTo>
                    <a:lnTo>
                      <a:pt x="93" y="58"/>
                    </a:lnTo>
                    <a:lnTo>
                      <a:pt x="93" y="61"/>
                    </a:lnTo>
                    <a:lnTo>
                      <a:pt x="96" y="61"/>
                    </a:lnTo>
                    <a:lnTo>
                      <a:pt x="96" y="63"/>
                    </a:lnTo>
                    <a:lnTo>
                      <a:pt x="96" y="63"/>
                    </a:lnTo>
                    <a:lnTo>
                      <a:pt x="96" y="65"/>
                    </a:lnTo>
                    <a:lnTo>
                      <a:pt x="98" y="65"/>
                    </a:lnTo>
                    <a:lnTo>
                      <a:pt x="98" y="68"/>
                    </a:lnTo>
                    <a:lnTo>
                      <a:pt x="98" y="68"/>
                    </a:lnTo>
                    <a:lnTo>
                      <a:pt x="98" y="68"/>
                    </a:lnTo>
                    <a:lnTo>
                      <a:pt x="99" y="68"/>
                    </a:lnTo>
                    <a:lnTo>
                      <a:pt x="99" y="70"/>
                    </a:lnTo>
                    <a:lnTo>
                      <a:pt x="99" y="70"/>
                    </a:lnTo>
                    <a:lnTo>
                      <a:pt x="99" y="70"/>
                    </a:lnTo>
                    <a:lnTo>
                      <a:pt x="100" y="70"/>
                    </a:lnTo>
                    <a:lnTo>
                      <a:pt x="100" y="72"/>
                    </a:lnTo>
                    <a:lnTo>
                      <a:pt x="100" y="72"/>
                    </a:lnTo>
                    <a:lnTo>
                      <a:pt x="100" y="72"/>
                    </a:lnTo>
                    <a:lnTo>
                      <a:pt x="101" y="72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3" y="73"/>
                    </a:lnTo>
                    <a:lnTo>
                      <a:pt x="101" y="75"/>
                    </a:lnTo>
                    <a:lnTo>
                      <a:pt x="100" y="75"/>
                    </a:lnTo>
                    <a:lnTo>
                      <a:pt x="98" y="77"/>
                    </a:lnTo>
                    <a:lnTo>
                      <a:pt x="98" y="77"/>
                    </a:lnTo>
                    <a:lnTo>
                      <a:pt x="96" y="79"/>
                    </a:lnTo>
                    <a:lnTo>
                      <a:pt x="96" y="79"/>
                    </a:lnTo>
                    <a:lnTo>
                      <a:pt x="95" y="80"/>
                    </a:lnTo>
                    <a:lnTo>
                      <a:pt x="95" y="80"/>
                    </a:lnTo>
                    <a:lnTo>
                      <a:pt x="92" y="82"/>
                    </a:lnTo>
                    <a:lnTo>
                      <a:pt x="92" y="82"/>
                    </a:lnTo>
                    <a:lnTo>
                      <a:pt x="92" y="85"/>
                    </a:lnTo>
                    <a:lnTo>
                      <a:pt x="92" y="85"/>
                    </a:lnTo>
                    <a:lnTo>
                      <a:pt x="91" y="87"/>
                    </a:lnTo>
                    <a:lnTo>
                      <a:pt x="91" y="87"/>
                    </a:lnTo>
                    <a:lnTo>
                      <a:pt x="91" y="89"/>
                    </a:lnTo>
                    <a:lnTo>
                      <a:pt x="91" y="89"/>
                    </a:lnTo>
                    <a:lnTo>
                      <a:pt x="91" y="91"/>
                    </a:lnTo>
                    <a:lnTo>
                      <a:pt x="91" y="91"/>
                    </a:lnTo>
                    <a:lnTo>
                      <a:pt x="91" y="93"/>
                    </a:lnTo>
                    <a:lnTo>
                      <a:pt x="91" y="93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92" y="95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8"/>
                    </a:lnTo>
                    <a:lnTo>
                      <a:pt x="92" y="98"/>
                    </a:lnTo>
                    <a:lnTo>
                      <a:pt x="92" y="100"/>
                    </a:lnTo>
                    <a:lnTo>
                      <a:pt x="92" y="100"/>
                    </a:lnTo>
                    <a:lnTo>
                      <a:pt x="92" y="100"/>
                    </a:lnTo>
                    <a:lnTo>
                      <a:pt x="95" y="100"/>
                    </a:lnTo>
                    <a:lnTo>
                      <a:pt x="95" y="102"/>
                    </a:lnTo>
                    <a:lnTo>
                      <a:pt x="95" y="102"/>
                    </a:lnTo>
                    <a:lnTo>
                      <a:pt x="95" y="102"/>
                    </a:lnTo>
                    <a:lnTo>
                      <a:pt x="96" y="102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96" y="109"/>
                    </a:lnTo>
                    <a:lnTo>
                      <a:pt x="96" y="109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97" y="111"/>
                    </a:lnTo>
                    <a:lnTo>
                      <a:pt x="97" y="111"/>
                    </a:lnTo>
                    <a:lnTo>
                      <a:pt x="97" y="111"/>
                    </a:lnTo>
                    <a:lnTo>
                      <a:pt x="97" y="111"/>
                    </a:lnTo>
                    <a:lnTo>
                      <a:pt x="97" y="113"/>
                    </a:lnTo>
                    <a:lnTo>
                      <a:pt x="97" y="113"/>
                    </a:lnTo>
                    <a:lnTo>
                      <a:pt x="97" y="113"/>
                    </a:lnTo>
                    <a:lnTo>
                      <a:pt x="97" y="113"/>
                    </a:lnTo>
                    <a:lnTo>
                      <a:pt x="97" y="115"/>
                    </a:lnTo>
                    <a:lnTo>
                      <a:pt x="97" y="115"/>
                    </a:lnTo>
                    <a:lnTo>
                      <a:pt x="97" y="115"/>
                    </a:lnTo>
                    <a:lnTo>
                      <a:pt x="97" y="115"/>
                    </a:lnTo>
                    <a:lnTo>
                      <a:pt x="97" y="116"/>
                    </a:lnTo>
                    <a:lnTo>
                      <a:pt x="97" y="116"/>
                    </a:lnTo>
                    <a:lnTo>
                      <a:pt x="97" y="116"/>
                    </a:lnTo>
                    <a:lnTo>
                      <a:pt x="97" y="116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18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3"/>
                    </a:lnTo>
                    <a:lnTo>
                      <a:pt x="96" y="125"/>
                    </a:lnTo>
                    <a:lnTo>
                      <a:pt x="96" y="127"/>
                    </a:lnTo>
                    <a:lnTo>
                      <a:pt x="96" y="127"/>
                    </a:lnTo>
                    <a:lnTo>
                      <a:pt x="96" y="129"/>
                    </a:lnTo>
                    <a:lnTo>
                      <a:pt x="96" y="129"/>
                    </a:lnTo>
                    <a:lnTo>
                      <a:pt x="96" y="131"/>
                    </a:lnTo>
                    <a:lnTo>
                      <a:pt x="97" y="131"/>
                    </a:lnTo>
                    <a:lnTo>
                      <a:pt x="97" y="133"/>
                    </a:lnTo>
                    <a:lnTo>
                      <a:pt x="97" y="135"/>
                    </a:lnTo>
                    <a:lnTo>
                      <a:pt x="97" y="137"/>
                    </a:lnTo>
                    <a:lnTo>
                      <a:pt x="100" y="137"/>
                    </a:lnTo>
                    <a:lnTo>
                      <a:pt x="100" y="139"/>
                    </a:lnTo>
                    <a:lnTo>
                      <a:pt x="100" y="139"/>
                    </a:lnTo>
                    <a:lnTo>
                      <a:pt x="100" y="141"/>
                    </a:lnTo>
                    <a:lnTo>
                      <a:pt x="102" y="141"/>
                    </a:lnTo>
                    <a:lnTo>
                      <a:pt x="102" y="143"/>
                    </a:lnTo>
                    <a:lnTo>
                      <a:pt x="102" y="143"/>
                    </a:lnTo>
                    <a:lnTo>
                      <a:pt x="102" y="145"/>
                    </a:lnTo>
                    <a:lnTo>
                      <a:pt x="102" y="145"/>
                    </a:lnTo>
                    <a:lnTo>
                      <a:pt x="102" y="147"/>
                    </a:lnTo>
                    <a:lnTo>
                      <a:pt x="102" y="147"/>
                    </a:lnTo>
                    <a:lnTo>
                      <a:pt x="102" y="150"/>
                    </a:lnTo>
                    <a:lnTo>
                      <a:pt x="102" y="150"/>
                    </a:lnTo>
                    <a:lnTo>
                      <a:pt x="102" y="152"/>
                    </a:lnTo>
                    <a:lnTo>
                      <a:pt x="102" y="152"/>
                    </a:lnTo>
                    <a:lnTo>
                      <a:pt x="102" y="154"/>
                    </a:lnTo>
                    <a:lnTo>
                      <a:pt x="102" y="154"/>
                    </a:lnTo>
                    <a:lnTo>
                      <a:pt x="102" y="156"/>
                    </a:lnTo>
                    <a:lnTo>
                      <a:pt x="102" y="156"/>
                    </a:lnTo>
                    <a:lnTo>
                      <a:pt x="102" y="157"/>
                    </a:lnTo>
                    <a:lnTo>
                      <a:pt x="104" y="157"/>
                    </a:lnTo>
                    <a:lnTo>
                      <a:pt x="104" y="159"/>
                    </a:lnTo>
                    <a:lnTo>
                      <a:pt x="104" y="159"/>
                    </a:lnTo>
                    <a:lnTo>
                      <a:pt x="104" y="159"/>
                    </a:lnTo>
                    <a:lnTo>
                      <a:pt x="104" y="159"/>
                    </a:lnTo>
                    <a:lnTo>
                      <a:pt x="104" y="161"/>
                    </a:lnTo>
                    <a:lnTo>
                      <a:pt x="104" y="161"/>
                    </a:lnTo>
                    <a:lnTo>
                      <a:pt x="104" y="161"/>
                    </a:lnTo>
                    <a:lnTo>
                      <a:pt x="104" y="161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5" y="163"/>
                    </a:lnTo>
                    <a:lnTo>
                      <a:pt x="104" y="165"/>
                    </a:lnTo>
                    <a:lnTo>
                      <a:pt x="104" y="165"/>
                    </a:lnTo>
                    <a:lnTo>
                      <a:pt x="104" y="167"/>
                    </a:lnTo>
                    <a:lnTo>
                      <a:pt x="104" y="167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04" y="171"/>
                    </a:lnTo>
                    <a:lnTo>
                      <a:pt x="104" y="171"/>
                    </a:lnTo>
                    <a:lnTo>
                      <a:pt x="103" y="173"/>
                    </a:lnTo>
                    <a:lnTo>
                      <a:pt x="103" y="173"/>
                    </a:lnTo>
                    <a:lnTo>
                      <a:pt x="103" y="175"/>
                    </a:lnTo>
                    <a:lnTo>
                      <a:pt x="103" y="175"/>
                    </a:lnTo>
                    <a:lnTo>
                      <a:pt x="103" y="177"/>
                    </a:lnTo>
                    <a:lnTo>
                      <a:pt x="103" y="177"/>
                    </a:lnTo>
                    <a:lnTo>
                      <a:pt x="103" y="178"/>
                    </a:lnTo>
                    <a:lnTo>
                      <a:pt x="103" y="178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0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0" y="183"/>
                    </a:lnTo>
                    <a:lnTo>
                      <a:pt x="100" y="183"/>
                    </a:lnTo>
                    <a:lnTo>
                      <a:pt x="100" y="183"/>
                    </a:lnTo>
                    <a:lnTo>
                      <a:pt x="100" y="183"/>
                    </a:lnTo>
                    <a:lnTo>
                      <a:pt x="100" y="185"/>
                    </a:lnTo>
                    <a:lnTo>
                      <a:pt x="100" y="185"/>
                    </a:lnTo>
                    <a:lnTo>
                      <a:pt x="100" y="185"/>
                    </a:lnTo>
                    <a:lnTo>
                      <a:pt x="100" y="185"/>
                    </a:lnTo>
                    <a:lnTo>
                      <a:pt x="100" y="187"/>
                    </a:lnTo>
                    <a:lnTo>
                      <a:pt x="100" y="187"/>
                    </a:lnTo>
                    <a:lnTo>
                      <a:pt x="100" y="187"/>
                    </a:lnTo>
                    <a:lnTo>
                      <a:pt x="100" y="187"/>
                    </a:lnTo>
                    <a:lnTo>
                      <a:pt x="100" y="189"/>
                    </a:lnTo>
                    <a:lnTo>
                      <a:pt x="100" y="189"/>
                    </a:lnTo>
                    <a:lnTo>
                      <a:pt x="100" y="189"/>
                    </a:lnTo>
                    <a:lnTo>
                      <a:pt x="100" y="189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1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3"/>
                    </a:lnTo>
                    <a:lnTo>
                      <a:pt x="96" y="195"/>
                    </a:lnTo>
                    <a:lnTo>
                      <a:pt x="96" y="195"/>
                    </a:lnTo>
                    <a:lnTo>
                      <a:pt x="96" y="195"/>
                    </a:lnTo>
                    <a:lnTo>
                      <a:pt x="96" y="195"/>
                    </a:lnTo>
                    <a:lnTo>
                      <a:pt x="96" y="196"/>
                    </a:lnTo>
                    <a:lnTo>
                      <a:pt x="96" y="196"/>
                    </a:lnTo>
                    <a:lnTo>
                      <a:pt x="96" y="196"/>
                    </a:lnTo>
                    <a:lnTo>
                      <a:pt x="96" y="196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6" y="200"/>
                    </a:lnTo>
                    <a:lnTo>
                      <a:pt x="96" y="203"/>
                    </a:lnTo>
                    <a:lnTo>
                      <a:pt x="96" y="203"/>
                    </a:lnTo>
                    <a:lnTo>
                      <a:pt x="96" y="205"/>
                    </a:lnTo>
                    <a:lnTo>
                      <a:pt x="96" y="205"/>
                    </a:lnTo>
                    <a:lnTo>
                      <a:pt x="96" y="205"/>
                    </a:lnTo>
                    <a:lnTo>
                      <a:pt x="96" y="205"/>
                    </a:lnTo>
                    <a:lnTo>
                      <a:pt x="95" y="207"/>
                    </a:lnTo>
                    <a:lnTo>
                      <a:pt x="95" y="207"/>
                    </a:lnTo>
                    <a:lnTo>
                      <a:pt x="95" y="208"/>
                    </a:lnTo>
                    <a:lnTo>
                      <a:pt x="95" y="208"/>
                    </a:lnTo>
                    <a:lnTo>
                      <a:pt x="95" y="210"/>
                    </a:lnTo>
                    <a:lnTo>
                      <a:pt x="95" y="210"/>
                    </a:lnTo>
                    <a:lnTo>
                      <a:pt x="95" y="210"/>
                    </a:lnTo>
                    <a:lnTo>
                      <a:pt x="95" y="210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3" y="211"/>
                    </a:lnTo>
                    <a:lnTo>
                      <a:pt x="91" y="213"/>
                    </a:lnTo>
                    <a:lnTo>
                      <a:pt x="91" y="213"/>
                    </a:lnTo>
                    <a:lnTo>
                      <a:pt x="91" y="213"/>
                    </a:lnTo>
                    <a:lnTo>
                      <a:pt x="91" y="213"/>
                    </a:lnTo>
                    <a:lnTo>
                      <a:pt x="90" y="215"/>
                    </a:lnTo>
                    <a:lnTo>
                      <a:pt x="90" y="215"/>
                    </a:lnTo>
                    <a:lnTo>
                      <a:pt x="90" y="215"/>
                    </a:lnTo>
                    <a:lnTo>
                      <a:pt x="90" y="215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7" y="217"/>
                    </a:lnTo>
                    <a:lnTo>
                      <a:pt x="86" y="219"/>
                    </a:lnTo>
                    <a:lnTo>
                      <a:pt x="86" y="219"/>
                    </a:lnTo>
                    <a:lnTo>
                      <a:pt x="86" y="220"/>
                    </a:lnTo>
                    <a:lnTo>
                      <a:pt x="86" y="220"/>
                    </a:lnTo>
                    <a:lnTo>
                      <a:pt x="86" y="222"/>
                    </a:lnTo>
                    <a:lnTo>
                      <a:pt x="86" y="222"/>
                    </a:lnTo>
                    <a:lnTo>
                      <a:pt x="86" y="222"/>
                    </a:lnTo>
                    <a:lnTo>
                      <a:pt x="86" y="222"/>
                    </a:lnTo>
                    <a:lnTo>
                      <a:pt x="85" y="224"/>
                    </a:lnTo>
                    <a:lnTo>
                      <a:pt x="85" y="224"/>
                    </a:lnTo>
                    <a:lnTo>
                      <a:pt x="85" y="224"/>
                    </a:lnTo>
                    <a:lnTo>
                      <a:pt x="85" y="224"/>
                    </a:lnTo>
                    <a:lnTo>
                      <a:pt x="85" y="227"/>
                    </a:lnTo>
                    <a:lnTo>
                      <a:pt x="85" y="227"/>
                    </a:lnTo>
                    <a:lnTo>
                      <a:pt x="85" y="227"/>
                    </a:lnTo>
                    <a:lnTo>
                      <a:pt x="85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3" y="227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81" y="229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9" y="230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2"/>
                    </a:lnTo>
                    <a:lnTo>
                      <a:pt x="78" y="234"/>
                    </a:lnTo>
                    <a:lnTo>
                      <a:pt x="78" y="234"/>
                    </a:lnTo>
                    <a:lnTo>
                      <a:pt x="78" y="236"/>
                    </a:lnTo>
                    <a:lnTo>
                      <a:pt x="78" y="236"/>
                    </a:lnTo>
                    <a:lnTo>
                      <a:pt x="78" y="238"/>
                    </a:lnTo>
                    <a:lnTo>
                      <a:pt x="78" y="238"/>
                    </a:lnTo>
                    <a:lnTo>
                      <a:pt x="78" y="241"/>
                    </a:lnTo>
                    <a:lnTo>
                      <a:pt x="78" y="241"/>
                    </a:lnTo>
                    <a:lnTo>
                      <a:pt x="78" y="243"/>
                    </a:lnTo>
                    <a:lnTo>
                      <a:pt x="78" y="243"/>
                    </a:lnTo>
                    <a:lnTo>
                      <a:pt x="78" y="245"/>
                    </a:lnTo>
                    <a:lnTo>
                      <a:pt x="78" y="245"/>
                    </a:lnTo>
                    <a:lnTo>
                      <a:pt x="78" y="247"/>
                    </a:lnTo>
                    <a:lnTo>
                      <a:pt x="78" y="247"/>
                    </a:lnTo>
                    <a:lnTo>
                      <a:pt x="78" y="249"/>
                    </a:lnTo>
                    <a:lnTo>
                      <a:pt x="78" y="249"/>
                    </a:lnTo>
                    <a:lnTo>
                      <a:pt x="76" y="251"/>
                    </a:lnTo>
                    <a:lnTo>
                      <a:pt x="76" y="251"/>
                    </a:lnTo>
                    <a:lnTo>
                      <a:pt x="76" y="251"/>
                    </a:lnTo>
                    <a:lnTo>
                      <a:pt x="76" y="251"/>
                    </a:lnTo>
                    <a:lnTo>
                      <a:pt x="76" y="253"/>
                    </a:lnTo>
                    <a:lnTo>
                      <a:pt x="76" y="253"/>
                    </a:lnTo>
                    <a:lnTo>
                      <a:pt x="76" y="253"/>
                    </a:lnTo>
                    <a:lnTo>
                      <a:pt x="76" y="253"/>
                    </a:lnTo>
                    <a:lnTo>
                      <a:pt x="73" y="255"/>
                    </a:lnTo>
                    <a:lnTo>
                      <a:pt x="73" y="255"/>
                    </a:lnTo>
                    <a:lnTo>
                      <a:pt x="73" y="255"/>
                    </a:lnTo>
                    <a:lnTo>
                      <a:pt x="73" y="255"/>
                    </a:lnTo>
                    <a:lnTo>
                      <a:pt x="73" y="256"/>
                    </a:lnTo>
                    <a:lnTo>
                      <a:pt x="73" y="256"/>
                    </a:lnTo>
                    <a:lnTo>
                      <a:pt x="73" y="256"/>
                    </a:lnTo>
                    <a:lnTo>
                      <a:pt x="73" y="256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71" y="260"/>
                    </a:lnTo>
                    <a:lnTo>
                      <a:pt x="71" y="260"/>
                    </a:lnTo>
                    <a:lnTo>
                      <a:pt x="71" y="260"/>
                    </a:lnTo>
                    <a:lnTo>
                      <a:pt x="71" y="260"/>
                    </a:lnTo>
                    <a:lnTo>
                      <a:pt x="70" y="262"/>
                    </a:lnTo>
                    <a:lnTo>
                      <a:pt x="70" y="262"/>
                    </a:lnTo>
                    <a:lnTo>
                      <a:pt x="70" y="262"/>
                    </a:lnTo>
                    <a:lnTo>
                      <a:pt x="70" y="262"/>
                    </a:lnTo>
                    <a:lnTo>
                      <a:pt x="70" y="263"/>
                    </a:lnTo>
                    <a:lnTo>
                      <a:pt x="70" y="263"/>
                    </a:lnTo>
                    <a:lnTo>
                      <a:pt x="70" y="263"/>
                    </a:lnTo>
                    <a:lnTo>
                      <a:pt x="70" y="263"/>
                    </a:lnTo>
                    <a:lnTo>
                      <a:pt x="70" y="265"/>
                    </a:lnTo>
                    <a:lnTo>
                      <a:pt x="70" y="265"/>
                    </a:lnTo>
                    <a:lnTo>
                      <a:pt x="70" y="267"/>
                    </a:lnTo>
                    <a:lnTo>
                      <a:pt x="70" y="267"/>
                    </a:lnTo>
                    <a:lnTo>
                      <a:pt x="70" y="270"/>
                    </a:lnTo>
                    <a:lnTo>
                      <a:pt x="70" y="270"/>
                    </a:lnTo>
                    <a:lnTo>
                      <a:pt x="70" y="271"/>
                    </a:lnTo>
                    <a:lnTo>
                      <a:pt x="71" y="271"/>
                    </a:lnTo>
                    <a:lnTo>
                      <a:pt x="71" y="273"/>
                    </a:lnTo>
                    <a:lnTo>
                      <a:pt x="71" y="273"/>
                    </a:lnTo>
                    <a:lnTo>
                      <a:pt x="71" y="275"/>
                    </a:lnTo>
                    <a:lnTo>
                      <a:pt x="72" y="275"/>
                    </a:lnTo>
                    <a:lnTo>
                      <a:pt x="72" y="277"/>
                    </a:lnTo>
                    <a:lnTo>
                      <a:pt x="72" y="277"/>
                    </a:lnTo>
                    <a:lnTo>
                      <a:pt x="72" y="277"/>
                    </a:lnTo>
                    <a:lnTo>
                      <a:pt x="73" y="277"/>
                    </a:lnTo>
                    <a:lnTo>
                      <a:pt x="73" y="280"/>
                    </a:lnTo>
                    <a:lnTo>
                      <a:pt x="73" y="280"/>
                    </a:lnTo>
                    <a:lnTo>
                      <a:pt x="73" y="280"/>
                    </a:lnTo>
                    <a:lnTo>
                      <a:pt x="73" y="280"/>
                    </a:lnTo>
                    <a:lnTo>
                      <a:pt x="73" y="280"/>
                    </a:lnTo>
                    <a:lnTo>
                      <a:pt x="73" y="280"/>
                    </a:lnTo>
                    <a:lnTo>
                      <a:pt x="73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4" y="280"/>
                    </a:lnTo>
                    <a:lnTo>
                      <a:pt x="76" y="280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6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4" y="284"/>
                    </a:lnTo>
                    <a:lnTo>
                      <a:pt x="73" y="284"/>
                    </a:lnTo>
                    <a:lnTo>
                      <a:pt x="73" y="284"/>
                    </a:lnTo>
                    <a:lnTo>
                      <a:pt x="73" y="284"/>
                    </a:lnTo>
                    <a:lnTo>
                      <a:pt x="73" y="284"/>
                    </a:lnTo>
                    <a:lnTo>
                      <a:pt x="73" y="284"/>
                    </a:lnTo>
                    <a:lnTo>
                      <a:pt x="73" y="284"/>
                    </a:lnTo>
                    <a:lnTo>
                      <a:pt x="73" y="284"/>
                    </a:lnTo>
                    <a:lnTo>
                      <a:pt x="73" y="283"/>
                    </a:lnTo>
                    <a:lnTo>
                      <a:pt x="72" y="283"/>
                    </a:lnTo>
                    <a:lnTo>
                      <a:pt x="72" y="283"/>
                    </a:lnTo>
                    <a:lnTo>
                      <a:pt x="72" y="283"/>
                    </a:lnTo>
                    <a:lnTo>
                      <a:pt x="72" y="283"/>
                    </a:lnTo>
                    <a:lnTo>
                      <a:pt x="72" y="283"/>
                    </a:lnTo>
                    <a:lnTo>
                      <a:pt x="72" y="283"/>
                    </a:lnTo>
                    <a:lnTo>
                      <a:pt x="72" y="283"/>
                    </a:lnTo>
                    <a:lnTo>
                      <a:pt x="72" y="281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70" y="281"/>
                    </a:lnTo>
                    <a:lnTo>
                      <a:pt x="70" y="280"/>
                    </a:lnTo>
                    <a:lnTo>
                      <a:pt x="68" y="281"/>
                    </a:lnTo>
                    <a:lnTo>
                      <a:pt x="68" y="281"/>
                    </a:lnTo>
                    <a:lnTo>
                      <a:pt x="68" y="281"/>
                    </a:lnTo>
                    <a:lnTo>
                      <a:pt x="68" y="281"/>
                    </a:lnTo>
                    <a:lnTo>
                      <a:pt x="67" y="281"/>
                    </a:lnTo>
                    <a:lnTo>
                      <a:pt x="67" y="281"/>
                    </a:lnTo>
                    <a:lnTo>
                      <a:pt x="67" y="281"/>
                    </a:lnTo>
                    <a:lnTo>
                      <a:pt x="67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5" y="283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3" y="285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9" y="288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8" y="288"/>
                    </a:lnTo>
                    <a:lnTo>
                      <a:pt x="58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7"/>
                    </a:lnTo>
                    <a:lnTo>
                      <a:pt x="57" y="286"/>
                    </a:lnTo>
                    <a:lnTo>
                      <a:pt x="57" y="286"/>
                    </a:lnTo>
                    <a:lnTo>
                      <a:pt x="57" y="286"/>
                    </a:lnTo>
                    <a:lnTo>
                      <a:pt x="57" y="286"/>
                    </a:lnTo>
                    <a:lnTo>
                      <a:pt x="57" y="285"/>
                    </a:lnTo>
                    <a:lnTo>
                      <a:pt x="57" y="285"/>
                    </a:lnTo>
                    <a:lnTo>
                      <a:pt x="57" y="285"/>
                    </a:lnTo>
                    <a:lnTo>
                      <a:pt x="57" y="285"/>
                    </a:lnTo>
                    <a:lnTo>
                      <a:pt x="57" y="282"/>
                    </a:lnTo>
                    <a:lnTo>
                      <a:pt x="57" y="282"/>
                    </a:lnTo>
                    <a:lnTo>
                      <a:pt x="57" y="282"/>
                    </a:lnTo>
                    <a:lnTo>
                      <a:pt x="57" y="282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7" y="279"/>
                    </a:lnTo>
                    <a:lnTo>
                      <a:pt x="55" y="279"/>
                    </a:lnTo>
                    <a:lnTo>
                      <a:pt x="55" y="279"/>
                    </a:lnTo>
                    <a:lnTo>
                      <a:pt x="55" y="279"/>
                    </a:lnTo>
                    <a:lnTo>
                      <a:pt x="55" y="279"/>
                    </a:lnTo>
                    <a:lnTo>
                      <a:pt x="54" y="279"/>
                    </a:lnTo>
                    <a:lnTo>
                      <a:pt x="54" y="279"/>
                    </a:lnTo>
                    <a:lnTo>
                      <a:pt x="54" y="279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2" y="276"/>
                    </a:lnTo>
                    <a:lnTo>
                      <a:pt x="52" y="276"/>
                    </a:lnTo>
                    <a:lnTo>
                      <a:pt x="52" y="276"/>
                    </a:lnTo>
                    <a:lnTo>
                      <a:pt x="52" y="274"/>
                    </a:lnTo>
                    <a:lnTo>
                      <a:pt x="52" y="274"/>
                    </a:lnTo>
                    <a:lnTo>
                      <a:pt x="52" y="274"/>
                    </a:lnTo>
                    <a:lnTo>
                      <a:pt x="52" y="274"/>
                    </a:lnTo>
                    <a:lnTo>
                      <a:pt x="52" y="272"/>
                    </a:lnTo>
                    <a:lnTo>
                      <a:pt x="52" y="272"/>
                    </a:lnTo>
                    <a:lnTo>
                      <a:pt x="52" y="272"/>
                    </a:lnTo>
                    <a:lnTo>
                      <a:pt x="52" y="272"/>
                    </a:lnTo>
                    <a:lnTo>
                      <a:pt x="52" y="270"/>
                    </a:lnTo>
                    <a:lnTo>
                      <a:pt x="52" y="270"/>
                    </a:lnTo>
                    <a:lnTo>
                      <a:pt x="52" y="268"/>
                    </a:lnTo>
                    <a:lnTo>
                      <a:pt x="52" y="268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6"/>
                    </a:lnTo>
                    <a:lnTo>
                      <a:pt x="52" y="264"/>
                    </a:lnTo>
                    <a:lnTo>
                      <a:pt x="51" y="264"/>
                    </a:lnTo>
                    <a:lnTo>
                      <a:pt x="51" y="264"/>
                    </a:lnTo>
                    <a:lnTo>
                      <a:pt x="51" y="264"/>
                    </a:lnTo>
                    <a:lnTo>
                      <a:pt x="51" y="262"/>
                    </a:lnTo>
                    <a:lnTo>
                      <a:pt x="51" y="262"/>
                    </a:lnTo>
                    <a:lnTo>
                      <a:pt x="51" y="262"/>
                    </a:lnTo>
                    <a:lnTo>
                      <a:pt x="51" y="262"/>
                    </a:lnTo>
                    <a:lnTo>
                      <a:pt x="51" y="260"/>
                    </a:lnTo>
                    <a:lnTo>
                      <a:pt x="49" y="260"/>
                    </a:lnTo>
                    <a:lnTo>
                      <a:pt x="49" y="260"/>
                    </a:lnTo>
                    <a:lnTo>
                      <a:pt x="49" y="260"/>
                    </a:lnTo>
                    <a:lnTo>
                      <a:pt x="49" y="260"/>
                    </a:lnTo>
                    <a:lnTo>
                      <a:pt x="48" y="260"/>
                    </a:lnTo>
                    <a:lnTo>
                      <a:pt x="48" y="260"/>
                    </a:lnTo>
                    <a:lnTo>
                      <a:pt x="48" y="260"/>
                    </a:lnTo>
                    <a:lnTo>
                      <a:pt x="48" y="258"/>
                    </a:lnTo>
                    <a:lnTo>
                      <a:pt x="46" y="258"/>
                    </a:lnTo>
                    <a:lnTo>
                      <a:pt x="46" y="258"/>
                    </a:lnTo>
                    <a:lnTo>
                      <a:pt x="46" y="258"/>
                    </a:lnTo>
                    <a:lnTo>
                      <a:pt x="46" y="258"/>
                    </a:lnTo>
                    <a:lnTo>
                      <a:pt x="46" y="258"/>
                    </a:lnTo>
                    <a:lnTo>
                      <a:pt x="46" y="258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4" y="256"/>
                    </a:lnTo>
                    <a:lnTo>
                      <a:pt x="44" y="256"/>
                    </a:lnTo>
                    <a:lnTo>
                      <a:pt x="43" y="256"/>
                    </a:lnTo>
                    <a:lnTo>
                      <a:pt x="43" y="256"/>
                    </a:lnTo>
                    <a:lnTo>
                      <a:pt x="40" y="256"/>
                    </a:lnTo>
                    <a:lnTo>
                      <a:pt x="40" y="256"/>
                    </a:lnTo>
                    <a:lnTo>
                      <a:pt x="40" y="256"/>
                    </a:lnTo>
                    <a:lnTo>
                      <a:pt x="40" y="254"/>
                    </a:lnTo>
                    <a:lnTo>
                      <a:pt x="38" y="254"/>
                    </a:lnTo>
                    <a:lnTo>
                      <a:pt x="38" y="254"/>
                    </a:lnTo>
                    <a:lnTo>
                      <a:pt x="38" y="254"/>
                    </a:lnTo>
                    <a:lnTo>
                      <a:pt x="38" y="254"/>
                    </a:lnTo>
                    <a:lnTo>
                      <a:pt x="36" y="254"/>
                    </a:lnTo>
                    <a:lnTo>
                      <a:pt x="36" y="254"/>
                    </a:lnTo>
                    <a:lnTo>
                      <a:pt x="36" y="254"/>
                    </a:lnTo>
                    <a:lnTo>
                      <a:pt x="36" y="25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34" y="251"/>
                    </a:lnTo>
                    <a:lnTo>
                      <a:pt x="33" y="251"/>
                    </a:lnTo>
                    <a:lnTo>
                      <a:pt x="33" y="251"/>
                    </a:lnTo>
                    <a:lnTo>
                      <a:pt x="33" y="251"/>
                    </a:lnTo>
                    <a:lnTo>
                      <a:pt x="33" y="251"/>
                    </a:lnTo>
                    <a:lnTo>
                      <a:pt x="33" y="251"/>
                    </a:lnTo>
                    <a:lnTo>
                      <a:pt x="33" y="251"/>
                    </a:lnTo>
                    <a:lnTo>
                      <a:pt x="33" y="251"/>
                    </a:lnTo>
                    <a:lnTo>
                      <a:pt x="33" y="250"/>
                    </a:lnTo>
                    <a:lnTo>
                      <a:pt x="31" y="250"/>
                    </a:lnTo>
                    <a:lnTo>
                      <a:pt x="31" y="250"/>
                    </a:lnTo>
                    <a:lnTo>
                      <a:pt x="31" y="250"/>
                    </a:lnTo>
                    <a:lnTo>
                      <a:pt x="31" y="248"/>
                    </a:lnTo>
                    <a:lnTo>
                      <a:pt x="29" y="248"/>
                    </a:lnTo>
                    <a:lnTo>
                      <a:pt x="29" y="248"/>
                    </a:lnTo>
                    <a:lnTo>
                      <a:pt x="29" y="248"/>
                    </a:lnTo>
                    <a:lnTo>
                      <a:pt x="29" y="246"/>
                    </a:lnTo>
                    <a:lnTo>
                      <a:pt x="28" y="246"/>
                    </a:lnTo>
                    <a:lnTo>
                      <a:pt x="28" y="246"/>
                    </a:lnTo>
                    <a:lnTo>
                      <a:pt x="28" y="246"/>
                    </a:lnTo>
                    <a:lnTo>
                      <a:pt x="28" y="243"/>
                    </a:lnTo>
                    <a:lnTo>
                      <a:pt x="28" y="243"/>
                    </a:lnTo>
                    <a:lnTo>
                      <a:pt x="28" y="242"/>
                    </a:lnTo>
                    <a:lnTo>
                      <a:pt x="28" y="242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28" y="240"/>
                    </a:lnTo>
                    <a:lnTo>
                      <a:pt x="30" y="238"/>
                    </a:lnTo>
                    <a:lnTo>
                      <a:pt x="28" y="238"/>
                    </a:lnTo>
                    <a:lnTo>
                      <a:pt x="28" y="238"/>
                    </a:lnTo>
                    <a:lnTo>
                      <a:pt x="28" y="238"/>
                    </a:lnTo>
                    <a:lnTo>
                      <a:pt x="28" y="238"/>
                    </a:lnTo>
                    <a:lnTo>
                      <a:pt x="27" y="238"/>
                    </a:lnTo>
                    <a:lnTo>
                      <a:pt x="27" y="238"/>
                    </a:lnTo>
                    <a:lnTo>
                      <a:pt x="27" y="238"/>
                    </a:lnTo>
                    <a:lnTo>
                      <a:pt x="27" y="236"/>
                    </a:lnTo>
                    <a:lnTo>
                      <a:pt x="25" y="236"/>
                    </a:lnTo>
                    <a:lnTo>
                      <a:pt x="25" y="236"/>
                    </a:lnTo>
                    <a:lnTo>
                      <a:pt x="25" y="236"/>
                    </a:lnTo>
                    <a:lnTo>
                      <a:pt x="25" y="234"/>
                    </a:lnTo>
                    <a:lnTo>
                      <a:pt x="25" y="234"/>
                    </a:lnTo>
                    <a:lnTo>
                      <a:pt x="25" y="234"/>
                    </a:lnTo>
                    <a:lnTo>
                      <a:pt x="25" y="234"/>
                    </a:lnTo>
                    <a:lnTo>
                      <a:pt x="25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3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0"/>
                    </a:lnTo>
                    <a:lnTo>
                      <a:pt x="19" y="230"/>
                    </a:lnTo>
                    <a:lnTo>
                      <a:pt x="19" y="230"/>
                    </a:lnTo>
                    <a:lnTo>
                      <a:pt x="19" y="230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9" y="227"/>
                    </a:lnTo>
                    <a:lnTo>
                      <a:pt x="19" y="227"/>
                    </a:lnTo>
                    <a:lnTo>
                      <a:pt x="19" y="227"/>
                    </a:lnTo>
                    <a:lnTo>
                      <a:pt x="19" y="227"/>
                    </a:lnTo>
                    <a:lnTo>
                      <a:pt x="19" y="225"/>
                    </a:lnTo>
                    <a:lnTo>
                      <a:pt x="19" y="225"/>
                    </a:lnTo>
                    <a:lnTo>
                      <a:pt x="19" y="225"/>
                    </a:lnTo>
                    <a:lnTo>
                      <a:pt x="19" y="225"/>
                    </a:lnTo>
                    <a:lnTo>
                      <a:pt x="19" y="223"/>
                    </a:lnTo>
                    <a:lnTo>
                      <a:pt x="17" y="223"/>
                    </a:lnTo>
                    <a:lnTo>
                      <a:pt x="17" y="223"/>
                    </a:lnTo>
                    <a:lnTo>
                      <a:pt x="17" y="223"/>
                    </a:lnTo>
                    <a:lnTo>
                      <a:pt x="17" y="221"/>
                    </a:lnTo>
                    <a:lnTo>
                      <a:pt x="15" y="221"/>
                    </a:lnTo>
                    <a:lnTo>
                      <a:pt x="15" y="219"/>
                    </a:lnTo>
                    <a:lnTo>
                      <a:pt x="15" y="219"/>
                    </a:lnTo>
                    <a:lnTo>
                      <a:pt x="15" y="217"/>
                    </a:lnTo>
                    <a:lnTo>
                      <a:pt x="13" y="217"/>
                    </a:lnTo>
                    <a:lnTo>
                      <a:pt x="13" y="217"/>
                    </a:lnTo>
                    <a:lnTo>
                      <a:pt x="13" y="217"/>
                    </a:lnTo>
                    <a:lnTo>
                      <a:pt x="13" y="215"/>
                    </a:lnTo>
                    <a:lnTo>
                      <a:pt x="13" y="215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3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1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10" y="209"/>
                    </a:lnTo>
                    <a:lnTo>
                      <a:pt x="8" y="209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05"/>
                    </a:lnTo>
                    <a:lnTo>
                      <a:pt x="6" y="205"/>
                    </a:lnTo>
                    <a:lnTo>
                      <a:pt x="6" y="203"/>
                    </a:lnTo>
                    <a:lnTo>
                      <a:pt x="6" y="203"/>
                    </a:lnTo>
                    <a:lnTo>
                      <a:pt x="6" y="201"/>
                    </a:lnTo>
                    <a:lnTo>
                      <a:pt x="5" y="201"/>
                    </a:lnTo>
                    <a:lnTo>
                      <a:pt x="5" y="199"/>
                    </a:lnTo>
                    <a:lnTo>
                      <a:pt x="5" y="199"/>
                    </a:lnTo>
                    <a:lnTo>
                      <a:pt x="5" y="197"/>
                    </a:lnTo>
                    <a:lnTo>
                      <a:pt x="5" y="197"/>
                    </a:lnTo>
                    <a:lnTo>
                      <a:pt x="5" y="195"/>
                    </a:lnTo>
                    <a:lnTo>
                      <a:pt x="5" y="193"/>
                    </a:lnTo>
                    <a:lnTo>
                      <a:pt x="8" y="191"/>
                    </a:lnTo>
                    <a:lnTo>
                      <a:pt x="7" y="191"/>
                    </a:lnTo>
                    <a:lnTo>
                      <a:pt x="7" y="191"/>
                    </a:lnTo>
                    <a:lnTo>
                      <a:pt x="7" y="191"/>
                    </a:lnTo>
                    <a:lnTo>
                      <a:pt x="7" y="190"/>
                    </a:lnTo>
                    <a:lnTo>
                      <a:pt x="7" y="190"/>
                    </a:lnTo>
                    <a:lnTo>
                      <a:pt x="7" y="190"/>
                    </a:lnTo>
                    <a:lnTo>
                      <a:pt x="7" y="190"/>
                    </a:lnTo>
                    <a:lnTo>
                      <a:pt x="7" y="188"/>
                    </a:lnTo>
                    <a:lnTo>
                      <a:pt x="7" y="188"/>
                    </a:lnTo>
                    <a:lnTo>
                      <a:pt x="7" y="188"/>
                    </a:lnTo>
                    <a:lnTo>
                      <a:pt x="7" y="188"/>
                    </a:lnTo>
                    <a:lnTo>
                      <a:pt x="7" y="185"/>
                    </a:lnTo>
                    <a:lnTo>
                      <a:pt x="7" y="185"/>
                    </a:lnTo>
                    <a:lnTo>
                      <a:pt x="7" y="185"/>
                    </a:lnTo>
                    <a:lnTo>
                      <a:pt x="7" y="185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3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2"/>
                    </a:lnTo>
                    <a:lnTo>
                      <a:pt x="9" y="180"/>
                    </a:lnTo>
                    <a:lnTo>
                      <a:pt x="9" y="180"/>
                    </a:lnTo>
                    <a:lnTo>
                      <a:pt x="9" y="180"/>
                    </a:lnTo>
                    <a:lnTo>
                      <a:pt x="9" y="180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9" y="176"/>
                    </a:lnTo>
                    <a:lnTo>
                      <a:pt x="7" y="176"/>
                    </a:lnTo>
                    <a:lnTo>
                      <a:pt x="7" y="176"/>
                    </a:lnTo>
                    <a:lnTo>
                      <a:pt x="7" y="176"/>
                    </a:lnTo>
                    <a:lnTo>
                      <a:pt x="7" y="176"/>
                    </a:lnTo>
                    <a:lnTo>
                      <a:pt x="6" y="176"/>
                    </a:lnTo>
                    <a:lnTo>
                      <a:pt x="6" y="176"/>
                    </a:lnTo>
                    <a:lnTo>
                      <a:pt x="6" y="176"/>
                    </a:lnTo>
                    <a:lnTo>
                      <a:pt x="6" y="174"/>
                    </a:lnTo>
                    <a:lnTo>
                      <a:pt x="5" y="174"/>
                    </a:lnTo>
                    <a:lnTo>
                      <a:pt x="5" y="174"/>
                    </a:lnTo>
                    <a:lnTo>
                      <a:pt x="5" y="174"/>
                    </a:lnTo>
                    <a:lnTo>
                      <a:pt x="5" y="173"/>
                    </a:lnTo>
                    <a:lnTo>
                      <a:pt x="5" y="173"/>
                    </a:lnTo>
                    <a:lnTo>
                      <a:pt x="5" y="173"/>
                    </a:lnTo>
                    <a:lnTo>
                      <a:pt x="5" y="173"/>
                    </a:lnTo>
                    <a:lnTo>
                      <a:pt x="5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4" y="171"/>
                    </a:lnTo>
                    <a:lnTo>
                      <a:pt x="2" y="171"/>
                    </a:lnTo>
                    <a:lnTo>
                      <a:pt x="2" y="171"/>
                    </a:lnTo>
                    <a:lnTo>
                      <a:pt x="2" y="171"/>
                    </a:lnTo>
                    <a:lnTo>
                      <a:pt x="2" y="169"/>
                    </a:lnTo>
                    <a:lnTo>
                      <a:pt x="1" y="169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1" y="16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4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4" y="153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5" y="151"/>
                    </a:lnTo>
                    <a:lnTo>
                      <a:pt x="5" y="149"/>
                    </a:lnTo>
                    <a:lnTo>
                      <a:pt x="5" y="149"/>
                    </a:lnTo>
                    <a:lnTo>
                      <a:pt x="5" y="149"/>
                    </a:lnTo>
                    <a:lnTo>
                      <a:pt x="5" y="149"/>
                    </a:lnTo>
                    <a:lnTo>
                      <a:pt x="6" y="147"/>
                    </a:lnTo>
                    <a:lnTo>
                      <a:pt x="6" y="147"/>
                    </a:lnTo>
                    <a:lnTo>
                      <a:pt x="6" y="147"/>
                    </a:lnTo>
                    <a:lnTo>
                      <a:pt x="6" y="147"/>
                    </a:lnTo>
                    <a:lnTo>
                      <a:pt x="6" y="145"/>
                    </a:lnTo>
                    <a:lnTo>
                      <a:pt x="6" y="145"/>
                    </a:lnTo>
                    <a:lnTo>
                      <a:pt x="6" y="143"/>
                    </a:lnTo>
                    <a:lnTo>
                      <a:pt x="6" y="143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1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6" y="138"/>
                    </a:lnTo>
                    <a:lnTo>
                      <a:pt x="5" y="138"/>
                    </a:lnTo>
                    <a:lnTo>
                      <a:pt x="5" y="138"/>
                    </a:lnTo>
                    <a:lnTo>
                      <a:pt x="5" y="138"/>
                    </a:lnTo>
                    <a:lnTo>
                      <a:pt x="5" y="138"/>
                    </a:lnTo>
                    <a:lnTo>
                      <a:pt x="5" y="138"/>
                    </a:lnTo>
                    <a:lnTo>
                      <a:pt x="5" y="138"/>
                    </a:lnTo>
                    <a:lnTo>
                      <a:pt x="5" y="138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5" y="133"/>
                    </a:lnTo>
                    <a:lnTo>
                      <a:pt x="7" y="130"/>
                    </a:lnTo>
                    <a:lnTo>
                      <a:pt x="6" y="130"/>
                    </a:lnTo>
                    <a:lnTo>
                      <a:pt x="6" y="128"/>
                    </a:lnTo>
                    <a:lnTo>
                      <a:pt x="6" y="126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7" y="115"/>
                    </a:lnTo>
                    <a:lnTo>
                      <a:pt x="7" y="113"/>
                    </a:lnTo>
                    <a:lnTo>
                      <a:pt x="7" y="111"/>
                    </a:lnTo>
                    <a:lnTo>
                      <a:pt x="7" y="109"/>
                    </a:lnTo>
                    <a:lnTo>
                      <a:pt x="7" y="106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5" y="97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6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8" y="95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88"/>
                    </a:lnTo>
                    <a:lnTo>
                      <a:pt x="10" y="87"/>
                    </a:lnTo>
                    <a:lnTo>
                      <a:pt x="10" y="85"/>
                    </a:lnTo>
                    <a:lnTo>
                      <a:pt x="10" y="83"/>
                    </a:lnTo>
                    <a:lnTo>
                      <a:pt x="13" y="81"/>
                    </a:lnTo>
                    <a:lnTo>
                      <a:pt x="13" y="79"/>
                    </a:lnTo>
                    <a:lnTo>
                      <a:pt x="14" y="77"/>
                    </a:lnTo>
                    <a:lnTo>
                      <a:pt x="14" y="75"/>
                    </a:lnTo>
                    <a:lnTo>
                      <a:pt x="15" y="73"/>
                    </a:lnTo>
                    <a:lnTo>
                      <a:pt x="15" y="72"/>
                    </a:lnTo>
                    <a:lnTo>
                      <a:pt x="16" y="70"/>
                    </a:lnTo>
                    <a:lnTo>
                      <a:pt x="16" y="68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0" y="61"/>
                    </a:lnTo>
                    <a:lnTo>
                      <a:pt x="20" y="59"/>
                    </a:lnTo>
                    <a:lnTo>
                      <a:pt x="23" y="57"/>
                    </a:lnTo>
                    <a:lnTo>
                      <a:pt x="23" y="57"/>
                    </a:lnTo>
                    <a:lnTo>
                      <a:pt x="23" y="57"/>
                    </a:lnTo>
                    <a:lnTo>
                      <a:pt x="23" y="57"/>
                    </a:lnTo>
                    <a:lnTo>
                      <a:pt x="23" y="55"/>
                    </a:lnTo>
                    <a:lnTo>
                      <a:pt x="23" y="55"/>
                    </a:lnTo>
                    <a:lnTo>
                      <a:pt x="23" y="55"/>
                    </a:lnTo>
                    <a:lnTo>
                      <a:pt x="23" y="55"/>
                    </a:lnTo>
                    <a:lnTo>
                      <a:pt x="24" y="53"/>
                    </a:lnTo>
                    <a:lnTo>
                      <a:pt x="24" y="53"/>
                    </a:lnTo>
                    <a:lnTo>
                      <a:pt x="24" y="53"/>
                    </a:lnTo>
                    <a:lnTo>
                      <a:pt x="24" y="53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24" y="49"/>
                    </a:lnTo>
                    <a:lnTo>
                      <a:pt x="24" y="49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  <a:lnTo>
                      <a:pt x="23" y="40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广东">
                <a:hlinkClick r:id="" action="ppaction://macro?name=Slide1.广东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311504" y="5495377"/>
                <a:ext cx="1163604" cy="1017443"/>
              </a:xfrm>
              <a:custGeom>
                <a:avLst/>
                <a:gdLst>
                  <a:gd name="T0" fmla="*/ 161 w 548"/>
                  <a:gd name="T1" fmla="*/ 65 h 455"/>
                  <a:gd name="T2" fmla="*/ 168 w 548"/>
                  <a:gd name="T3" fmla="*/ 36 h 455"/>
                  <a:gd name="T4" fmla="*/ 219 w 548"/>
                  <a:gd name="T5" fmla="*/ 52 h 455"/>
                  <a:gd name="T6" fmla="*/ 216 w 548"/>
                  <a:gd name="T7" fmla="*/ 28 h 455"/>
                  <a:gd name="T8" fmla="*/ 238 w 548"/>
                  <a:gd name="T9" fmla="*/ 2 h 455"/>
                  <a:gd name="T10" fmla="*/ 294 w 548"/>
                  <a:gd name="T11" fmla="*/ 0 h 455"/>
                  <a:gd name="T12" fmla="*/ 344 w 548"/>
                  <a:gd name="T13" fmla="*/ 4 h 455"/>
                  <a:gd name="T14" fmla="*/ 340 w 548"/>
                  <a:gd name="T15" fmla="*/ 32 h 455"/>
                  <a:gd name="T16" fmla="*/ 322 w 548"/>
                  <a:gd name="T17" fmla="*/ 67 h 455"/>
                  <a:gd name="T18" fmla="*/ 406 w 548"/>
                  <a:gd name="T19" fmla="*/ 45 h 455"/>
                  <a:gd name="T20" fmla="*/ 440 w 548"/>
                  <a:gd name="T21" fmla="*/ 52 h 455"/>
                  <a:gd name="T22" fmla="*/ 435 w 548"/>
                  <a:gd name="T23" fmla="*/ 26 h 455"/>
                  <a:gd name="T24" fmla="*/ 492 w 548"/>
                  <a:gd name="T25" fmla="*/ 43 h 455"/>
                  <a:gd name="T26" fmla="*/ 525 w 548"/>
                  <a:gd name="T27" fmla="*/ 67 h 455"/>
                  <a:gd name="T28" fmla="*/ 532 w 548"/>
                  <a:gd name="T29" fmla="*/ 127 h 455"/>
                  <a:gd name="T30" fmla="*/ 507 w 548"/>
                  <a:gd name="T31" fmla="*/ 154 h 455"/>
                  <a:gd name="T32" fmla="*/ 460 w 548"/>
                  <a:gd name="T33" fmla="*/ 195 h 455"/>
                  <a:gd name="T34" fmla="*/ 436 w 548"/>
                  <a:gd name="T35" fmla="*/ 203 h 455"/>
                  <a:gd name="T36" fmla="*/ 426 w 548"/>
                  <a:gd name="T37" fmla="*/ 207 h 455"/>
                  <a:gd name="T38" fmla="*/ 386 w 548"/>
                  <a:gd name="T39" fmla="*/ 221 h 455"/>
                  <a:gd name="T40" fmla="*/ 358 w 548"/>
                  <a:gd name="T41" fmla="*/ 224 h 455"/>
                  <a:gd name="T42" fmla="*/ 283 w 548"/>
                  <a:gd name="T43" fmla="*/ 214 h 455"/>
                  <a:gd name="T44" fmla="*/ 293 w 548"/>
                  <a:gd name="T45" fmla="*/ 267 h 455"/>
                  <a:gd name="T46" fmla="*/ 246 w 548"/>
                  <a:gd name="T47" fmla="*/ 302 h 455"/>
                  <a:gd name="T48" fmla="*/ 198 w 548"/>
                  <a:gd name="T49" fmla="*/ 316 h 455"/>
                  <a:gd name="T50" fmla="*/ 142 w 548"/>
                  <a:gd name="T51" fmla="*/ 338 h 455"/>
                  <a:gd name="T52" fmla="*/ 54 w 548"/>
                  <a:gd name="T53" fmla="*/ 380 h 455"/>
                  <a:gd name="T54" fmla="*/ 67 w 548"/>
                  <a:gd name="T55" fmla="*/ 438 h 455"/>
                  <a:gd name="T56" fmla="*/ 26 w 548"/>
                  <a:gd name="T57" fmla="*/ 453 h 455"/>
                  <a:gd name="T58" fmla="*/ 5 w 548"/>
                  <a:gd name="T59" fmla="*/ 372 h 455"/>
                  <a:gd name="T60" fmla="*/ 24 w 548"/>
                  <a:gd name="T61" fmla="*/ 325 h 455"/>
                  <a:gd name="T62" fmla="*/ 46 w 548"/>
                  <a:gd name="T63" fmla="*/ 303 h 455"/>
                  <a:gd name="T64" fmla="*/ 74 w 548"/>
                  <a:gd name="T65" fmla="*/ 265 h 455"/>
                  <a:gd name="T66" fmla="*/ 115 w 548"/>
                  <a:gd name="T67" fmla="*/ 187 h 455"/>
                  <a:gd name="T68" fmla="*/ 146 w 548"/>
                  <a:gd name="T69" fmla="*/ 128 h 455"/>
                  <a:gd name="T70" fmla="*/ 146 w 548"/>
                  <a:gd name="T71" fmla="*/ 77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8" h="455">
                    <a:moveTo>
                      <a:pt x="146" y="77"/>
                    </a:moveTo>
                    <a:lnTo>
                      <a:pt x="161" y="65"/>
                    </a:lnTo>
                    <a:lnTo>
                      <a:pt x="161" y="43"/>
                    </a:lnTo>
                    <a:lnTo>
                      <a:pt x="168" y="36"/>
                    </a:lnTo>
                    <a:lnTo>
                      <a:pt x="187" y="38"/>
                    </a:lnTo>
                    <a:lnTo>
                      <a:pt x="219" y="52"/>
                    </a:lnTo>
                    <a:lnTo>
                      <a:pt x="224" y="41"/>
                    </a:lnTo>
                    <a:lnTo>
                      <a:pt x="216" y="28"/>
                    </a:lnTo>
                    <a:lnTo>
                      <a:pt x="219" y="19"/>
                    </a:lnTo>
                    <a:lnTo>
                      <a:pt x="238" y="2"/>
                    </a:lnTo>
                    <a:lnTo>
                      <a:pt x="274" y="12"/>
                    </a:lnTo>
                    <a:lnTo>
                      <a:pt x="294" y="0"/>
                    </a:lnTo>
                    <a:lnTo>
                      <a:pt x="309" y="14"/>
                    </a:lnTo>
                    <a:lnTo>
                      <a:pt x="344" y="4"/>
                    </a:lnTo>
                    <a:lnTo>
                      <a:pt x="350" y="18"/>
                    </a:lnTo>
                    <a:lnTo>
                      <a:pt x="340" y="32"/>
                    </a:lnTo>
                    <a:lnTo>
                      <a:pt x="322" y="60"/>
                    </a:lnTo>
                    <a:lnTo>
                      <a:pt x="322" y="67"/>
                    </a:lnTo>
                    <a:lnTo>
                      <a:pt x="332" y="74"/>
                    </a:lnTo>
                    <a:lnTo>
                      <a:pt x="406" y="45"/>
                    </a:lnTo>
                    <a:lnTo>
                      <a:pt x="433" y="60"/>
                    </a:lnTo>
                    <a:lnTo>
                      <a:pt x="440" y="52"/>
                    </a:lnTo>
                    <a:lnTo>
                      <a:pt x="433" y="36"/>
                    </a:lnTo>
                    <a:lnTo>
                      <a:pt x="435" y="26"/>
                    </a:lnTo>
                    <a:lnTo>
                      <a:pt x="483" y="36"/>
                    </a:lnTo>
                    <a:lnTo>
                      <a:pt x="492" y="43"/>
                    </a:lnTo>
                    <a:lnTo>
                      <a:pt x="506" y="41"/>
                    </a:lnTo>
                    <a:lnTo>
                      <a:pt x="525" y="67"/>
                    </a:lnTo>
                    <a:lnTo>
                      <a:pt x="547" y="115"/>
                    </a:lnTo>
                    <a:lnTo>
                      <a:pt x="532" y="127"/>
                    </a:lnTo>
                    <a:lnTo>
                      <a:pt x="520" y="150"/>
                    </a:lnTo>
                    <a:lnTo>
                      <a:pt x="507" y="154"/>
                    </a:lnTo>
                    <a:lnTo>
                      <a:pt x="497" y="177"/>
                    </a:lnTo>
                    <a:lnTo>
                      <a:pt x="460" y="195"/>
                    </a:lnTo>
                    <a:lnTo>
                      <a:pt x="446" y="187"/>
                    </a:lnTo>
                    <a:lnTo>
                      <a:pt x="436" y="203"/>
                    </a:lnTo>
                    <a:lnTo>
                      <a:pt x="436" y="207"/>
                    </a:lnTo>
                    <a:lnTo>
                      <a:pt x="426" y="207"/>
                    </a:lnTo>
                    <a:lnTo>
                      <a:pt x="405" y="207"/>
                    </a:lnTo>
                    <a:lnTo>
                      <a:pt x="386" y="221"/>
                    </a:lnTo>
                    <a:lnTo>
                      <a:pt x="373" y="213"/>
                    </a:lnTo>
                    <a:lnTo>
                      <a:pt x="358" y="224"/>
                    </a:lnTo>
                    <a:lnTo>
                      <a:pt x="317" y="241"/>
                    </a:lnTo>
                    <a:lnTo>
                      <a:pt x="283" y="214"/>
                    </a:lnTo>
                    <a:lnTo>
                      <a:pt x="280" y="236"/>
                    </a:lnTo>
                    <a:lnTo>
                      <a:pt x="293" y="267"/>
                    </a:lnTo>
                    <a:lnTo>
                      <a:pt x="262" y="279"/>
                    </a:lnTo>
                    <a:lnTo>
                      <a:pt x="246" y="302"/>
                    </a:lnTo>
                    <a:lnTo>
                      <a:pt x="214" y="309"/>
                    </a:lnTo>
                    <a:lnTo>
                      <a:pt x="198" y="316"/>
                    </a:lnTo>
                    <a:lnTo>
                      <a:pt x="165" y="316"/>
                    </a:lnTo>
                    <a:lnTo>
                      <a:pt x="142" y="338"/>
                    </a:lnTo>
                    <a:lnTo>
                      <a:pt x="83" y="359"/>
                    </a:lnTo>
                    <a:lnTo>
                      <a:pt x="54" y="380"/>
                    </a:lnTo>
                    <a:lnTo>
                      <a:pt x="40" y="394"/>
                    </a:lnTo>
                    <a:lnTo>
                      <a:pt x="67" y="438"/>
                    </a:lnTo>
                    <a:lnTo>
                      <a:pt x="48" y="454"/>
                    </a:lnTo>
                    <a:lnTo>
                      <a:pt x="26" y="453"/>
                    </a:lnTo>
                    <a:lnTo>
                      <a:pt x="0" y="406"/>
                    </a:lnTo>
                    <a:lnTo>
                      <a:pt x="5" y="372"/>
                    </a:lnTo>
                    <a:lnTo>
                      <a:pt x="5" y="356"/>
                    </a:lnTo>
                    <a:lnTo>
                      <a:pt x="24" y="325"/>
                    </a:lnTo>
                    <a:lnTo>
                      <a:pt x="48" y="319"/>
                    </a:lnTo>
                    <a:lnTo>
                      <a:pt x="46" y="303"/>
                    </a:lnTo>
                    <a:lnTo>
                      <a:pt x="71" y="293"/>
                    </a:lnTo>
                    <a:lnTo>
                      <a:pt x="74" y="265"/>
                    </a:lnTo>
                    <a:lnTo>
                      <a:pt x="117" y="231"/>
                    </a:lnTo>
                    <a:lnTo>
                      <a:pt x="115" y="187"/>
                    </a:lnTo>
                    <a:lnTo>
                      <a:pt x="147" y="144"/>
                    </a:lnTo>
                    <a:lnTo>
                      <a:pt x="146" y="128"/>
                    </a:lnTo>
                    <a:lnTo>
                      <a:pt x="157" y="112"/>
                    </a:lnTo>
                    <a:lnTo>
                      <a:pt x="146" y="77"/>
                    </a:lnTo>
                    <a:lnTo>
                      <a:pt x="146" y="77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广西">
                <a:hlinkClick r:id="" action="ppaction://macro?name=Slide1.广西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4453522" y="5355233"/>
                <a:ext cx="1194446" cy="896919"/>
              </a:xfrm>
              <a:custGeom>
                <a:avLst/>
                <a:gdLst>
                  <a:gd name="T0" fmla="*/ 26 w 568"/>
                  <a:gd name="T1" fmla="*/ 159 h 410"/>
                  <a:gd name="T2" fmla="*/ 63 w 568"/>
                  <a:gd name="T3" fmla="*/ 141 h 410"/>
                  <a:gd name="T4" fmla="*/ 122 w 568"/>
                  <a:gd name="T5" fmla="*/ 157 h 410"/>
                  <a:gd name="T6" fmla="*/ 134 w 568"/>
                  <a:gd name="T7" fmla="*/ 131 h 410"/>
                  <a:gd name="T8" fmla="*/ 216 w 568"/>
                  <a:gd name="T9" fmla="*/ 99 h 410"/>
                  <a:gd name="T10" fmla="*/ 283 w 568"/>
                  <a:gd name="T11" fmla="*/ 81 h 410"/>
                  <a:gd name="T12" fmla="*/ 311 w 568"/>
                  <a:gd name="T13" fmla="*/ 88 h 410"/>
                  <a:gd name="T14" fmla="*/ 334 w 568"/>
                  <a:gd name="T15" fmla="*/ 71 h 410"/>
                  <a:gd name="T16" fmla="*/ 342 w 568"/>
                  <a:gd name="T17" fmla="*/ 55 h 410"/>
                  <a:gd name="T18" fmla="*/ 370 w 568"/>
                  <a:gd name="T19" fmla="*/ 35 h 410"/>
                  <a:gd name="T20" fmla="*/ 407 w 568"/>
                  <a:gd name="T21" fmla="*/ 15 h 410"/>
                  <a:gd name="T22" fmla="*/ 423 w 568"/>
                  <a:gd name="T23" fmla="*/ 33 h 410"/>
                  <a:gd name="T24" fmla="*/ 458 w 568"/>
                  <a:gd name="T25" fmla="*/ 7 h 410"/>
                  <a:gd name="T26" fmla="*/ 495 w 568"/>
                  <a:gd name="T27" fmla="*/ 7 h 410"/>
                  <a:gd name="T28" fmla="*/ 514 w 568"/>
                  <a:gd name="T29" fmla="*/ 37 h 410"/>
                  <a:gd name="T30" fmla="*/ 492 w 568"/>
                  <a:gd name="T31" fmla="*/ 90 h 410"/>
                  <a:gd name="T32" fmla="*/ 492 w 568"/>
                  <a:gd name="T33" fmla="*/ 114 h 410"/>
                  <a:gd name="T34" fmla="*/ 529 w 568"/>
                  <a:gd name="T35" fmla="*/ 133 h 410"/>
                  <a:gd name="T36" fmla="*/ 556 w 568"/>
                  <a:gd name="T37" fmla="*/ 124 h 410"/>
                  <a:gd name="T38" fmla="*/ 556 w 568"/>
                  <a:gd name="T39" fmla="*/ 175 h 410"/>
                  <a:gd name="T40" fmla="*/ 525 w 568"/>
                  <a:gd name="T41" fmla="*/ 234 h 410"/>
                  <a:gd name="T42" fmla="*/ 484 w 568"/>
                  <a:gd name="T43" fmla="*/ 312 h 410"/>
                  <a:gd name="T44" fmla="*/ 456 w 568"/>
                  <a:gd name="T45" fmla="*/ 350 h 410"/>
                  <a:gd name="T46" fmla="*/ 434 w 568"/>
                  <a:gd name="T47" fmla="*/ 372 h 410"/>
                  <a:gd name="T48" fmla="*/ 368 w 568"/>
                  <a:gd name="T49" fmla="*/ 409 h 410"/>
                  <a:gd name="T50" fmla="*/ 317 w 568"/>
                  <a:gd name="T51" fmla="*/ 380 h 410"/>
                  <a:gd name="T52" fmla="*/ 264 w 568"/>
                  <a:gd name="T53" fmla="*/ 408 h 410"/>
                  <a:gd name="T54" fmla="*/ 178 w 568"/>
                  <a:gd name="T55" fmla="*/ 376 h 410"/>
                  <a:gd name="T56" fmla="*/ 182 w 568"/>
                  <a:gd name="T57" fmla="*/ 317 h 410"/>
                  <a:gd name="T58" fmla="*/ 142 w 568"/>
                  <a:gd name="T59" fmla="*/ 304 h 410"/>
                  <a:gd name="T60" fmla="*/ 114 w 568"/>
                  <a:gd name="T61" fmla="*/ 304 h 410"/>
                  <a:gd name="T62" fmla="*/ 98 w 568"/>
                  <a:gd name="T63" fmla="*/ 261 h 410"/>
                  <a:gd name="T64" fmla="*/ 124 w 568"/>
                  <a:gd name="T65" fmla="*/ 254 h 410"/>
                  <a:gd name="T66" fmla="*/ 122 w 568"/>
                  <a:gd name="T67" fmla="*/ 218 h 410"/>
                  <a:gd name="T68" fmla="*/ 48 w 568"/>
                  <a:gd name="T69" fmla="*/ 188 h 410"/>
                  <a:gd name="T70" fmla="*/ 13 w 568"/>
                  <a:gd name="T71" fmla="*/ 188 h 410"/>
                  <a:gd name="T72" fmla="*/ 2 w 568"/>
                  <a:gd name="T73" fmla="*/ 157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8" h="410">
                    <a:moveTo>
                      <a:pt x="2" y="157"/>
                    </a:moveTo>
                    <a:lnTo>
                      <a:pt x="26" y="159"/>
                    </a:lnTo>
                    <a:lnTo>
                      <a:pt x="52" y="135"/>
                    </a:lnTo>
                    <a:lnTo>
                      <a:pt x="63" y="141"/>
                    </a:lnTo>
                    <a:lnTo>
                      <a:pt x="114" y="162"/>
                    </a:lnTo>
                    <a:lnTo>
                      <a:pt x="122" y="157"/>
                    </a:lnTo>
                    <a:lnTo>
                      <a:pt x="124" y="140"/>
                    </a:lnTo>
                    <a:lnTo>
                      <a:pt x="134" y="131"/>
                    </a:lnTo>
                    <a:lnTo>
                      <a:pt x="204" y="85"/>
                    </a:lnTo>
                    <a:lnTo>
                      <a:pt x="216" y="99"/>
                    </a:lnTo>
                    <a:lnTo>
                      <a:pt x="259" y="112"/>
                    </a:lnTo>
                    <a:lnTo>
                      <a:pt x="283" y="81"/>
                    </a:lnTo>
                    <a:lnTo>
                      <a:pt x="294" y="88"/>
                    </a:lnTo>
                    <a:lnTo>
                      <a:pt x="311" y="88"/>
                    </a:lnTo>
                    <a:lnTo>
                      <a:pt x="311" y="79"/>
                    </a:lnTo>
                    <a:lnTo>
                      <a:pt x="334" y="71"/>
                    </a:lnTo>
                    <a:lnTo>
                      <a:pt x="334" y="65"/>
                    </a:lnTo>
                    <a:lnTo>
                      <a:pt x="342" y="55"/>
                    </a:lnTo>
                    <a:lnTo>
                      <a:pt x="347" y="56"/>
                    </a:lnTo>
                    <a:lnTo>
                      <a:pt x="370" y="35"/>
                    </a:lnTo>
                    <a:lnTo>
                      <a:pt x="389" y="39"/>
                    </a:lnTo>
                    <a:lnTo>
                      <a:pt x="407" y="15"/>
                    </a:lnTo>
                    <a:lnTo>
                      <a:pt x="415" y="35"/>
                    </a:lnTo>
                    <a:lnTo>
                      <a:pt x="423" y="33"/>
                    </a:lnTo>
                    <a:lnTo>
                      <a:pt x="452" y="6"/>
                    </a:lnTo>
                    <a:lnTo>
                      <a:pt x="458" y="7"/>
                    </a:lnTo>
                    <a:lnTo>
                      <a:pt x="472" y="0"/>
                    </a:lnTo>
                    <a:lnTo>
                      <a:pt x="495" y="7"/>
                    </a:lnTo>
                    <a:lnTo>
                      <a:pt x="495" y="33"/>
                    </a:lnTo>
                    <a:lnTo>
                      <a:pt x="514" y="37"/>
                    </a:lnTo>
                    <a:lnTo>
                      <a:pt x="509" y="63"/>
                    </a:lnTo>
                    <a:lnTo>
                      <a:pt x="492" y="90"/>
                    </a:lnTo>
                    <a:lnTo>
                      <a:pt x="484" y="114"/>
                    </a:lnTo>
                    <a:lnTo>
                      <a:pt x="492" y="114"/>
                    </a:lnTo>
                    <a:lnTo>
                      <a:pt x="511" y="95"/>
                    </a:lnTo>
                    <a:lnTo>
                      <a:pt x="529" y="133"/>
                    </a:lnTo>
                    <a:lnTo>
                      <a:pt x="542" y="124"/>
                    </a:lnTo>
                    <a:lnTo>
                      <a:pt x="556" y="124"/>
                    </a:lnTo>
                    <a:lnTo>
                      <a:pt x="567" y="159"/>
                    </a:lnTo>
                    <a:lnTo>
                      <a:pt x="556" y="175"/>
                    </a:lnTo>
                    <a:lnTo>
                      <a:pt x="557" y="191"/>
                    </a:lnTo>
                    <a:lnTo>
                      <a:pt x="525" y="234"/>
                    </a:lnTo>
                    <a:lnTo>
                      <a:pt x="527" y="278"/>
                    </a:lnTo>
                    <a:lnTo>
                      <a:pt x="484" y="312"/>
                    </a:lnTo>
                    <a:lnTo>
                      <a:pt x="481" y="340"/>
                    </a:lnTo>
                    <a:lnTo>
                      <a:pt x="456" y="350"/>
                    </a:lnTo>
                    <a:lnTo>
                      <a:pt x="458" y="366"/>
                    </a:lnTo>
                    <a:lnTo>
                      <a:pt x="434" y="372"/>
                    </a:lnTo>
                    <a:lnTo>
                      <a:pt x="415" y="403"/>
                    </a:lnTo>
                    <a:lnTo>
                      <a:pt x="368" y="409"/>
                    </a:lnTo>
                    <a:lnTo>
                      <a:pt x="342" y="390"/>
                    </a:lnTo>
                    <a:lnTo>
                      <a:pt x="317" y="380"/>
                    </a:lnTo>
                    <a:lnTo>
                      <a:pt x="289" y="406"/>
                    </a:lnTo>
                    <a:lnTo>
                      <a:pt x="264" y="408"/>
                    </a:lnTo>
                    <a:lnTo>
                      <a:pt x="236" y="409"/>
                    </a:lnTo>
                    <a:lnTo>
                      <a:pt x="178" y="376"/>
                    </a:lnTo>
                    <a:lnTo>
                      <a:pt x="167" y="347"/>
                    </a:lnTo>
                    <a:lnTo>
                      <a:pt x="182" y="317"/>
                    </a:lnTo>
                    <a:lnTo>
                      <a:pt x="164" y="304"/>
                    </a:lnTo>
                    <a:lnTo>
                      <a:pt x="142" y="304"/>
                    </a:lnTo>
                    <a:lnTo>
                      <a:pt x="137" y="299"/>
                    </a:lnTo>
                    <a:lnTo>
                      <a:pt x="114" y="304"/>
                    </a:lnTo>
                    <a:lnTo>
                      <a:pt x="89" y="288"/>
                    </a:lnTo>
                    <a:lnTo>
                      <a:pt x="98" y="261"/>
                    </a:lnTo>
                    <a:lnTo>
                      <a:pt x="117" y="260"/>
                    </a:lnTo>
                    <a:lnTo>
                      <a:pt x="124" y="254"/>
                    </a:lnTo>
                    <a:lnTo>
                      <a:pt x="130" y="231"/>
                    </a:lnTo>
                    <a:lnTo>
                      <a:pt x="122" y="218"/>
                    </a:lnTo>
                    <a:lnTo>
                      <a:pt x="58" y="206"/>
                    </a:lnTo>
                    <a:lnTo>
                      <a:pt x="48" y="188"/>
                    </a:lnTo>
                    <a:lnTo>
                      <a:pt x="29" y="188"/>
                    </a:lnTo>
                    <a:lnTo>
                      <a:pt x="13" y="188"/>
                    </a:lnTo>
                    <a:lnTo>
                      <a:pt x="0" y="167"/>
                    </a:lnTo>
                    <a:lnTo>
                      <a:pt x="2" y="157"/>
                    </a:lnTo>
                    <a:lnTo>
                      <a:pt x="2" y="157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福建">
                <a:hlinkClick r:id="" action="ppaction://macro?name=Slide1.福建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264817" y="4929196"/>
                <a:ext cx="658909" cy="857679"/>
              </a:xfrm>
              <a:custGeom>
                <a:avLst/>
                <a:gdLst>
                  <a:gd name="T0" fmla="*/ 0 w 309"/>
                  <a:gd name="T1" fmla="*/ 299 h 389"/>
                  <a:gd name="T2" fmla="*/ 11 w 309"/>
                  <a:gd name="T3" fmla="*/ 232 h 389"/>
                  <a:gd name="T4" fmla="*/ 22 w 309"/>
                  <a:gd name="T5" fmla="*/ 214 h 389"/>
                  <a:gd name="T6" fmla="*/ 26 w 309"/>
                  <a:gd name="T7" fmla="*/ 195 h 389"/>
                  <a:gd name="T8" fmla="*/ 41 w 309"/>
                  <a:gd name="T9" fmla="*/ 168 h 389"/>
                  <a:gd name="T10" fmla="*/ 33 w 309"/>
                  <a:gd name="T11" fmla="*/ 157 h 389"/>
                  <a:gd name="T12" fmla="*/ 35 w 309"/>
                  <a:gd name="T13" fmla="*/ 134 h 389"/>
                  <a:gd name="T14" fmla="*/ 66 w 309"/>
                  <a:gd name="T15" fmla="*/ 98 h 389"/>
                  <a:gd name="T16" fmla="*/ 63 w 309"/>
                  <a:gd name="T17" fmla="*/ 75 h 389"/>
                  <a:gd name="T18" fmla="*/ 85 w 309"/>
                  <a:gd name="T19" fmla="*/ 40 h 389"/>
                  <a:gd name="T20" fmla="*/ 105 w 309"/>
                  <a:gd name="T21" fmla="*/ 45 h 389"/>
                  <a:gd name="T22" fmla="*/ 146 w 309"/>
                  <a:gd name="T23" fmla="*/ 16 h 389"/>
                  <a:gd name="T24" fmla="*/ 153 w 309"/>
                  <a:gd name="T25" fmla="*/ 0 h 389"/>
                  <a:gd name="T26" fmla="*/ 177 w 309"/>
                  <a:gd name="T27" fmla="*/ 5 h 389"/>
                  <a:gd name="T28" fmla="*/ 190 w 309"/>
                  <a:gd name="T29" fmla="*/ 37 h 389"/>
                  <a:gd name="T30" fmla="*/ 201 w 309"/>
                  <a:gd name="T31" fmla="*/ 61 h 389"/>
                  <a:gd name="T32" fmla="*/ 226 w 309"/>
                  <a:gd name="T33" fmla="*/ 61 h 389"/>
                  <a:gd name="T34" fmla="*/ 244 w 309"/>
                  <a:gd name="T35" fmla="*/ 40 h 389"/>
                  <a:gd name="T36" fmla="*/ 267 w 309"/>
                  <a:gd name="T37" fmla="*/ 64 h 389"/>
                  <a:gd name="T38" fmla="*/ 308 w 309"/>
                  <a:gd name="T39" fmla="*/ 48 h 389"/>
                  <a:gd name="T40" fmla="*/ 282 w 309"/>
                  <a:gd name="T41" fmla="*/ 112 h 389"/>
                  <a:gd name="T42" fmla="*/ 267 w 309"/>
                  <a:gd name="T43" fmla="*/ 104 h 389"/>
                  <a:gd name="T44" fmla="*/ 256 w 309"/>
                  <a:gd name="T45" fmla="*/ 109 h 389"/>
                  <a:gd name="T46" fmla="*/ 255 w 309"/>
                  <a:gd name="T47" fmla="*/ 115 h 389"/>
                  <a:gd name="T48" fmla="*/ 269 w 309"/>
                  <a:gd name="T49" fmla="*/ 131 h 389"/>
                  <a:gd name="T50" fmla="*/ 266 w 309"/>
                  <a:gd name="T51" fmla="*/ 189 h 389"/>
                  <a:gd name="T52" fmla="*/ 269 w 309"/>
                  <a:gd name="T53" fmla="*/ 208 h 389"/>
                  <a:gd name="T54" fmla="*/ 266 w 309"/>
                  <a:gd name="T55" fmla="*/ 213 h 389"/>
                  <a:gd name="T56" fmla="*/ 249 w 309"/>
                  <a:gd name="T57" fmla="*/ 209 h 389"/>
                  <a:gd name="T58" fmla="*/ 238 w 309"/>
                  <a:gd name="T59" fmla="*/ 220 h 389"/>
                  <a:gd name="T60" fmla="*/ 245 w 309"/>
                  <a:gd name="T61" fmla="*/ 235 h 389"/>
                  <a:gd name="T62" fmla="*/ 225 w 309"/>
                  <a:gd name="T63" fmla="*/ 255 h 389"/>
                  <a:gd name="T64" fmla="*/ 229 w 309"/>
                  <a:gd name="T65" fmla="*/ 263 h 389"/>
                  <a:gd name="T66" fmla="*/ 208 w 309"/>
                  <a:gd name="T67" fmla="*/ 273 h 389"/>
                  <a:gd name="T68" fmla="*/ 211 w 309"/>
                  <a:gd name="T69" fmla="*/ 289 h 389"/>
                  <a:gd name="T70" fmla="*/ 205 w 309"/>
                  <a:gd name="T71" fmla="*/ 296 h 389"/>
                  <a:gd name="T72" fmla="*/ 177 w 309"/>
                  <a:gd name="T73" fmla="*/ 296 h 389"/>
                  <a:gd name="T74" fmla="*/ 162 w 309"/>
                  <a:gd name="T75" fmla="*/ 309 h 389"/>
                  <a:gd name="T76" fmla="*/ 160 w 309"/>
                  <a:gd name="T77" fmla="*/ 314 h 389"/>
                  <a:gd name="T78" fmla="*/ 173 w 309"/>
                  <a:gd name="T79" fmla="*/ 323 h 389"/>
                  <a:gd name="T80" fmla="*/ 159 w 309"/>
                  <a:gd name="T81" fmla="*/ 345 h 389"/>
                  <a:gd name="T82" fmla="*/ 140 w 309"/>
                  <a:gd name="T83" fmla="*/ 370 h 389"/>
                  <a:gd name="T84" fmla="*/ 132 w 309"/>
                  <a:gd name="T85" fmla="*/ 367 h 389"/>
                  <a:gd name="T86" fmla="*/ 112 w 309"/>
                  <a:gd name="T87" fmla="*/ 388 h 389"/>
                  <a:gd name="T88" fmla="*/ 90 w 309"/>
                  <a:gd name="T89" fmla="*/ 340 h 389"/>
                  <a:gd name="T90" fmla="*/ 71 w 309"/>
                  <a:gd name="T91" fmla="*/ 314 h 389"/>
                  <a:gd name="T92" fmla="*/ 57 w 309"/>
                  <a:gd name="T93" fmla="*/ 316 h 389"/>
                  <a:gd name="T94" fmla="*/ 48 w 309"/>
                  <a:gd name="T95" fmla="*/ 309 h 389"/>
                  <a:gd name="T96" fmla="*/ 0 w 309"/>
                  <a:gd name="T97" fmla="*/ 299 h 389"/>
                  <a:gd name="T98" fmla="*/ 0 w 309"/>
                  <a:gd name="T99" fmla="*/ 29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9" h="389">
                    <a:moveTo>
                      <a:pt x="0" y="299"/>
                    </a:moveTo>
                    <a:lnTo>
                      <a:pt x="11" y="232"/>
                    </a:lnTo>
                    <a:lnTo>
                      <a:pt x="22" y="214"/>
                    </a:lnTo>
                    <a:lnTo>
                      <a:pt x="26" y="195"/>
                    </a:lnTo>
                    <a:lnTo>
                      <a:pt x="41" y="168"/>
                    </a:lnTo>
                    <a:lnTo>
                      <a:pt x="33" y="157"/>
                    </a:lnTo>
                    <a:lnTo>
                      <a:pt x="35" y="134"/>
                    </a:lnTo>
                    <a:lnTo>
                      <a:pt x="66" y="98"/>
                    </a:lnTo>
                    <a:lnTo>
                      <a:pt x="63" y="75"/>
                    </a:lnTo>
                    <a:lnTo>
                      <a:pt x="85" y="40"/>
                    </a:lnTo>
                    <a:lnTo>
                      <a:pt x="105" y="45"/>
                    </a:lnTo>
                    <a:lnTo>
                      <a:pt x="146" y="16"/>
                    </a:lnTo>
                    <a:lnTo>
                      <a:pt x="153" y="0"/>
                    </a:lnTo>
                    <a:lnTo>
                      <a:pt x="177" y="5"/>
                    </a:lnTo>
                    <a:lnTo>
                      <a:pt x="190" y="37"/>
                    </a:lnTo>
                    <a:lnTo>
                      <a:pt x="201" y="61"/>
                    </a:lnTo>
                    <a:lnTo>
                      <a:pt x="226" y="61"/>
                    </a:lnTo>
                    <a:lnTo>
                      <a:pt x="244" y="40"/>
                    </a:lnTo>
                    <a:lnTo>
                      <a:pt x="267" y="64"/>
                    </a:lnTo>
                    <a:lnTo>
                      <a:pt x="308" y="48"/>
                    </a:lnTo>
                    <a:lnTo>
                      <a:pt x="282" y="112"/>
                    </a:lnTo>
                    <a:lnTo>
                      <a:pt x="267" y="104"/>
                    </a:lnTo>
                    <a:lnTo>
                      <a:pt x="256" y="109"/>
                    </a:lnTo>
                    <a:lnTo>
                      <a:pt x="255" y="115"/>
                    </a:lnTo>
                    <a:lnTo>
                      <a:pt x="269" y="131"/>
                    </a:lnTo>
                    <a:lnTo>
                      <a:pt x="266" y="189"/>
                    </a:lnTo>
                    <a:lnTo>
                      <a:pt x="269" y="208"/>
                    </a:lnTo>
                    <a:lnTo>
                      <a:pt x="266" y="213"/>
                    </a:lnTo>
                    <a:lnTo>
                      <a:pt x="249" y="209"/>
                    </a:lnTo>
                    <a:lnTo>
                      <a:pt x="238" y="220"/>
                    </a:lnTo>
                    <a:lnTo>
                      <a:pt x="245" y="235"/>
                    </a:lnTo>
                    <a:lnTo>
                      <a:pt x="225" y="255"/>
                    </a:lnTo>
                    <a:lnTo>
                      <a:pt x="229" y="263"/>
                    </a:lnTo>
                    <a:lnTo>
                      <a:pt x="208" y="273"/>
                    </a:lnTo>
                    <a:lnTo>
                      <a:pt x="211" y="289"/>
                    </a:lnTo>
                    <a:lnTo>
                      <a:pt x="205" y="296"/>
                    </a:lnTo>
                    <a:lnTo>
                      <a:pt x="177" y="296"/>
                    </a:lnTo>
                    <a:lnTo>
                      <a:pt x="162" y="309"/>
                    </a:lnTo>
                    <a:lnTo>
                      <a:pt x="160" y="314"/>
                    </a:lnTo>
                    <a:lnTo>
                      <a:pt x="173" y="323"/>
                    </a:lnTo>
                    <a:lnTo>
                      <a:pt x="159" y="345"/>
                    </a:lnTo>
                    <a:lnTo>
                      <a:pt x="140" y="370"/>
                    </a:lnTo>
                    <a:lnTo>
                      <a:pt x="132" y="367"/>
                    </a:lnTo>
                    <a:lnTo>
                      <a:pt x="112" y="388"/>
                    </a:lnTo>
                    <a:lnTo>
                      <a:pt x="90" y="340"/>
                    </a:lnTo>
                    <a:lnTo>
                      <a:pt x="71" y="314"/>
                    </a:lnTo>
                    <a:lnTo>
                      <a:pt x="57" y="316"/>
                    </a:lnTo>
                    <a:lnTo>
                      <a:pt x="48" y="309"/>
                    </a:lnTo>
                    <a:lnTo>
                      <a:pt x="0" y="299"/>
                    </a:lnTo>
                    <a:lnTo>
                      <a:pt x="0" y="299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江西">
                <a:hlinkClick r:id="" action="ppaction://macro?name=Slide1.江西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874900" y="4635941"/>
                <a:ext cx="729058" cy="1053566"/>
              </a:xfrm>
              <a:custGeom>
                <a:avLst/>
                <a:gdLst>
                  <a:gd name="T0" fmla="*/ 14966 w 341"/>
                  <a:gd name="T1" fmla="*/ 229423 h 473"/>
                  <a:gd name="T2" fmla="*/ 62002 w 341"/>
                  <a:gd name="T3" fmla="*/ 325202 h 473"/>
                  <a:gd name="T4" fmla="*/ 68416 w 341"/>
                  <a:gd name="T5" fmla="*/ 374205 h 473"/>
                  <a:gd name="T6" fmla="*/ 42760 w 341"/>
                  <a:gd name="T7" fmla="*/ 423208 h 473"/>
                  <a:gd name="T8" fmla="*/ 6414 w 341"/>
                  <a:gd name="T9" fmla="*/ 452165 h 473"/>
                  <a:gd name="T10" fmla="*/ 0 w 341"/>
                  <a:gd name="T11" fmla="*/ 541261 h 473"/>
                  <a:gd name="T12" fmla="*/ 10690 w 341"/>
                  <a:gd name="T13" fmla="*/ 554626 h 473"/>
                  <a:gd name="T14" fmla="*/ 29932 w 341"/>
                  <a:gd name="T15" fmla="*/ 545716 h 473"/>
                  <a:gd name="T16" fmla="*/ 42760 w 341"/>
                  <a:gd name="T17" fmla="*/ 554626 h 473"/>
                  <a:gd name="T18" fmla="*/ 42760 w 341"/>
                  <a:gd name="T19" fmla="*/ 612538 h 473"/>
                  <a:gd name="T20" fmla="*/ 68416 w 341"/>
                  <a:gd name="T21" fmla="*/ 679361 h 473"/>
                  <a:gd name="T22" fmla="*/ 96210 w 341"/>
                  <a:gd name="T23" fmla="*/ 690498 h 473"/>
                  <a:gd name="T24" fmla="*/ 98348 w 341"/>
                  <a:gd name="T25" fmla="*/ 788504 h 473"/>
                  <a:gd name="T26" fmla="*/ 81244 w 341"/>
                  <a:gd name="T27" fmla="*/ 855326 h 473"/>
                  <a:gd name="T28" fmla="*/ 98348 w 341"/>
                  <a:gd name="T29" fmla="*/ 886510 h 473"/>
                  <a:gd name="T30" fmla="*/ 130418 w 341"/>
                  <a:gd name="T31" fmla="*/ 917694 h 473"/>
                  <a:gd name="T32" fmla="*/ 205248 w 341"/>
                  <a:gd name="T33" fmla="*/ 895420 h 473"/>
                  <a:gd name="T34" fmla="*/ 218076 w 341"/>
                  <a:gd name="T35" fmla="*/ 926604 h 473"/>
                  <a:gd name="T36" fmla="*/ 196696 w 341"/>
                  <a:gd name="T37" fmla="*/ 957787 h 473"/>
                  <a:gd name="T38" fmla="*/ 158212 w 341"/>
                  <a:gd name="T39" fmla="*/ 1020155 h 473"/>
                  <a:gd name="T40" fmla="*/ 158212 w 341"/>
                  <a:gd name="T41" fmla="*/ 1035747 h 473"/>
                  <a:gd name="T42" fmla="*/ 179592 w 341"/>
                  <a:gd name="T43" fmla="*/ 1051339 h 473"/>
                  <a:gd name="T44" fmla="*/ 337804 w 341"/>
                  <a:gd name="T45" fmla="*/ 986744 h 473"/>
                  <a:gd name="T46" fmla="*/ 395530 w 341"/>
                  <a:gd name="T47" fmla="*/ 1020155 h 473"/>
                  <a:gd name="T48" fmla="*/ 410496 w 341"/>
                  <a:gd name="T49" fmla="*/ 1002336 h 473"/>
                  <a:gd name="T50" fmla="*/ 395530 w 341"/>
                  <a:gd name="T51" fmla="*/ 966697 h 473"/>
                  <a:gd name="T52" fmla="*/ 399806 w 341"/>
                  <a:gd name="T53" fmla="*/ 944423 h 473"/>
                  <a:gd name="T54" fmla="*/ 423324 w 341"/>
                  <a:gd name="T55" fmla="*/ 795186 h 473"/>
                  <a:gd name="T56" fmla="*/ 446842 w 341"/>
                  <a:gd name="T57" fmla="*/ 755093 h 473"/>
                  <a:gd name="T58" fmla="*/ 455394 w 341"/>
                  <a:gd name="T59" fmla="*/ 712772 h 473"/>
                  <a:gd name="T60" fmla="*/ 487464 w 341"/>
                  <a:gd name="T61" fmla="*/ 652632 h 473"/>
                  <a:gd name="T62" fmla="*/ 470360 w 341"/>
                  <a:gd name="T63" fmla="*/ 628130 h 473"/>
                  <a:gd name="T64" fmla="*/ 474636 w 341"/>
                  <a:gd name="T65" fmla="*/ 576900 h 473"/>
                  <a:gd name="T66" fmla="*/ 540914 w 341"/>
                  <a:gd name="T67" fmla="*/ 496713 h 473"/>
                  <a:gd name="T68" fmla="*/ 534500 w 341"/>
                  <a:gd name="T69" fmla="*/ 445482 h 473"/>
                  <a:gd name="T70" fmla="*/ 581536 w 341"/>
                  <a:gd name="T71" fmla="*/ 367523 h 473"/>
                  <a:gd name="T72" fmla="*/ 624296 w 341"/>
                  <a:gd name="T73" fmla="*/ 378660 h 473"/>
                  <a:gd name="T74" fmla="*/ 711954 w 341"/>
                  <a:gd name="T75" fmla="*/ 314065 h 473"/>
                  <a:gd name="T76" fmla="*/ 726920 w 341"/>
                  <a:gd name="T77" fmla="*/ 278427 h 473"/>
                  <a:gd name="T78" fmla="*/ 671332 w 341"/>
                  <a:gd name="T79" fmla="*/ 171511 h 473"/>
                  <a:gd name="T80" fmla="*/ 637124 w 341"/>
                  <a:gd name="T81" fmla="*/ 118053 h 473"/>
                  <a:gd name="T82" fmla="*/ 658504 w 341"/>
                  <a:gd name="T83" fmla="*/ 91324 h 473"/>
                  <a:gd name="T84" fmla="*/ 628572 w 341"/>
                  <a:gd name="T85" fmla="*/ 62368 h 473"/>
                  <a:gd name="T86" fmla="*/ 543052 w 341"/>
                  <a:gd name="T87" fmla="*/ 62368 h 473"/>
                  <a:gd name="T88" fmla="*/ 508844 w 341"/>
                  <a:gd name="T89" fmla="*/ 22274 h 473"/>
                  <a:gd name="T90" fmla="*/ 442566 w 341"/>
                  <a:gd name="T91" fmla="*/ 89096 h 473"/>
                  <a:gd name="T92" fmla="*/ 416910 w 341"/>
                  <a:gd name="T93" fmla="*/ 77959 h 473"/>
                  <a:gd name="T94" fmla="*/ 446842 w 341"/>
                  <a:gd name="T95" fmla="*/ 24502 h 473"/>
                  <a:gd name="T96" fmla="*/ 442566 w 341"/>
                  <a:gd name="T97" fmla="*/ 6682 h 473"/>
                  <a:gd name="T98" fmla="*/ 416910 w 341"/>
                  <a:gd name="T99" fmla="*/ 0 h 473"/>
                  <a:gd name="T100" fmla="*/ 337804 w 341"/>
                  <a:gd name="T101" fmla="*/ 44548 h 473"/>
                  <a:gd name="T102" fmla="*/ 277940 w 341"/>
                  <a:gd name="T103" fmla="*/ 66822 h 473"/>
                  <a:gd name="T104" fmla="*/ 226628 w 341"/>
                  <a:gd name="T105" fmla="*/ 62368 h 473"/>
                  <a:gd name="T106" fmla="*/ 113314 w 341"/>
                  <a:gd name="T107" fmla="*/ 167056 h 473"/>
                  <a:gd name="T108" fmla="*/ 55588 w 341"/>
                  <a:gd name="T109" fmla="*/ 187103 h 473"/>
                  <a:gd name="T110" fmla="*/ 14966 w 341"/>
                  <a:gd name="T111" fmla="*/ 229423 h 473"/>
                  <a:gd name="T112" fmla="*/ 14966 w 341"/>
                  <a:gd name="T113" fmla="*/ 229423 h 47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41" h="473">
                    <a:moveTo>
                      <a:pt x="7" y="103"/>
                    </a:moveTo>
                    <a:lnTo>
                      <a:pt x="29" y="146"/>
                    </a:lnTo>
                    <a:lnTo>
                      <a:pt x="32" y="168"/>
                    </a:lnTo>
                    <a:lnTo>
                      <a:pt x="20" y="190"/>
                    </a:lnTo>
                    <a:lnTo>
                      <a:pt x="3" y="203"/>
                    </a:lnTo>
                    <a:lnTo>
                      <a:pt x="0" y="243"/>
                    </a:lnTo>
                    <a:lnTo>
                      <a:pt x="5" y="249"/>
                    </a:lnTo>
                    <a:lnTo>
                      <a:pt x="14" y="245"/>
                    </a:lnTo>
                    <a:lnTo>
                      <a:pt x="20" y="249"/>
                    </a:lnTo>
                    <a:lnTo>
                      <a:pt x="20" y="275"/>
                    </a:lnTo>
                    <a:lnTo>
                      <a:pt x="32" y="305"/>
                    </a:lnTo>
                    <a:lnTo>
                      <a:pt x="45" y="310"/>
                    </a:lnTo>
                    <a:lnTo>
                      <a:pt x="46" y="354"/>
                    </a:lnTo>
                    <a:lnTo>
                      <a:pt x="38" y="384"/>
                    </a:lnTo>
                    <a:lnTo>
                      <a:pt x="46" y="398"/>
                    </a:lnTo>
                    <a:lnTo>
                      <a:pt x="61" y="412"/>
                    </a:lnTo>
                    <a:lnTo>
                      <a:pt x="96" y="402"/>
                    </a:lnTo>
                    <a:lnTo>
                      <a:pt x="102" y="416"/>
                    </a:lnTo>
                    <a:lnTo>
                      <a:pt x="92" y="430"/>
                    </a:lnTo>
                    <a:lnTo>
                      <a:pt x="74" y="458"/>
                    </a:lnTo>
                    <a:lnTo>
                      <a:pt x="74" y="465"/>
                    </a:lnTo>
                    <a:lnTo>
                      <a:pt x="84" y="472"/>
                    </a:lnTo>
                    <a:lnTo>
                      <a:pt x="158" y="443"/>
                    </a:lnTo>
                    <a:lnTo>
                      <a:pt x="185" y="458"/>
                    </a:lnTo>
                    <a:lnTo>
                      <a:pt x="192" y="450"/>
                    </a:lnTo>
                    <a:lnTo>
                      <a:pt x="185" y="434"/>
                    </a:lnTo>
                    <a:lnTo>
                      <a:pt x="187" y="424"/>
                    </a:lnTo>
                    <a:lnTo>
                      <a:pt x="198" y="357"/>
                    </a:lnTo>
                    <a:lnTo>
                      <a:pt x="209" y="339"/>
                    </a:lnTo>
                    <a:lnTo>
                      <a:pt x="213" y="320"/>
                    </a:lnTo>
                    <a:lnTo>
                      <a:pt x="228" y="293"/>
                    </a:lnTo>
                    <a:lnTo>
                      <a:pt x="220" y="282"/>
                    </a:lnTo>
                    <a:lnTo>
                      <a:pt x="222" y="259"/>
                    </a:lnTo>
                    <a:lnTo>
                      <a:pt x="253" y="223"/>
                    </a:lnTo>
                    <a:lnTo>
                      <a:pt x="250" y="200"/>
                    </a:lnTo>
                    <a:lnTo>
                      <a:pt x="272" y="165"/>
                    </a:lnTo>
                    <a:lnTo>
                      <a:pt x="292" y="170"/>
                    </a:lnTo>
                    <a:lnTo>
                      <a:pt x="333" y="141"/>
                    </a:lnTo>
                    <a:lnTo>
                      <a:pt x="340" y="125"/>
                    </a:lnTo>
                    <a:lnTo>
                      <a:pt x="314" y="77"/>
                    </a:lnTo>
                    <a:lnTo>
                      <a:pt x="298" y="53"/>
                    </a:lnTo>
                    <a:lnTo>
                      <a:pt x="308" y="41"/>
                    </a:lnTo>
                    <a:lnTo>
                      <a:pt x="294" y="28"/>
                    </a:lnTo>
                    <a:lnTo>
                      <a:pt x="254" y="28"/>
                    </a:lnTo>
                    <a:lnTo>
                      <a:pt x="238" y="10"/>
                    </a:lnTo>
                    <a:lnTo>
                      <a:pt x="207" y="40"/>
                    </a:lnTo>
                    <a:lnTo>
                      <a:pt x="195" y="35"/>
                    </a:lnTo>
                    <a:lnTo>
                      <a:pt x="209" y="11"/>
                    </a:lnTo>
                    <a:lnTo>
                      <a:pt x="207" y="3"/>
                    </a:lnTo>
                    <a:lnTo>
                      <a:pt x="195" y="0"/>
                    </a:lnTo>
                    <a:lnTo>
                      <a:pt x="158" y="20"/>
                    </a:lnTo>
                    <a:lnTo>
                      <a:pt x="130" y="30"/>
                    </a:lnTo>
                    <a:lnTo>
                      <a:pt x="106" y="28"/>
                    </a:lnTo>
                    <a:lnTo>
                      <a:pt x="53" y="75"/>
                    </a:lnTo>
                    <a:lnTo>
                      <a:pt x="26" y="84"/>
                    </a:lnTo>
                    <a:lnTo>
                      <a:pt x="7" y="103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湖南">
                <a:hlinkClick r:id="" action="ppaction://macro?name=Slide1.湖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162900" y="4696559"/>
                <a:ext cx="832746" cy="978201"/>
              </a:xfrm>
              <a:custGeom>
                <a:avLst/>
                <a:gdLst>
                  <a:gd name="T0" fmla="*/ 335 w 392"/>
                  <a:gd name="T1" fmla="*/ 54 h 439"/>
                  <a:gd name="T2" fmla="*/ 328 w 392"/>
                  <a:gd name="T3" fmla="*/ 16 h 439"/>
                  <a:gd name="T4" fmla="*/ 300 w 392"/>
                  <a:gd name="T5" fmla="*/ 22 h 439"/>
                  <a:gd name="T6" fmla="*/ 278 w 392"/>
                  <a:gd name="T7" fmla="*/ 35 h 439"/>
                  <a:gd name="T8" fmla="*/ 258 w 392"/>
                  <a:gd name="T9" fmla="*/ 19 h 439"/>
                  <a:gd name="T10" fmla="*/ 220 w 392"/>
                  <a:gd name="T11" fmla="*/ 26 h 439"/>
                  <a:gd name="T12" fmla="*/ 106 w 392"/>
                  <a:gd name="T13" fmla="*/ 0 h 439"/>
                  <a:gd name="T14" fmla="*/ 115 w 392"/>
                  <a:gd name="T15" fmla="*/ 29 h 439"/>
                  <a:gd name="T16" fmla="*/ 62 w 392"/>
                  <a:gd name="T17" fmla="*/ 29 h 439"/>
                  <a:gd name="T18" fmla="*/ 18 w 392"/>
                  <a:gd name="T19" fmla="*/ 84 h 439"/>
                  <a:gd name="T20" fmla="*/ 36 w 392"/>
                  <a:gd name="T21" fmla="*/ 210 h 439"/>
                  <a:gd name="T22" fmla="*/ 4 w 392"/>
                  <a:gd name="T23" fmla="*/ 255 h 439"/>
                  <a:gd name="T24" fmla="*/ 48 w 392"/>
                  <a:gd name="T25" fmla="*/ 260 h 439"/>
                  <a:gd name="T26" fmla="*/ 57 w 392"/>
                  <a:gd name="T27" fmla="*/ 340 h 439"/>
                  <a:gd name="T28" fmla="*/ 94 w 392"/>
                  <a:gd name="T29" fmla="*/ 320 h 439"/>
                  <a:gd name="T30" fmla="*/ 110 w 392"/>
                  <a:gd name="T31" fmla="*/ 338 h 439"/>
                  <a:gd name="T32" fmla="*/ 145 w 392"/>
                  <a:gd name="T33" fmla="*/ 312 h 439"/>
                  <a:gd name="T34" fmla="*/ 182 w 392"/>
                  <a:gd name="T35" fmla="*/ 312 h 439"/>
                  <a:gd name="T36" fmla="*/ 201 w 392"/>
                  <a:gd name="T37" fmla="*/ 342 h 439"/>
                  <a:gd name="T38" fmla="*/ 179 w 392"/>
                  <a:gd name="T39" fmla="*/ 395 h 439"/>
                  <a:gd name="T40" fmla="*/ 179 w 392"/>
                  <a:gd name="T41" fmla="*/ 419 h 439"/>
                  <a:gd name="T42" fmla="*/ 216 w 392"/>
                  <a:gd name="T43" fmla="*/ 438 h 439"/>
                  <a:gd name="T44" fmla="*/ 243 w 392"/>
                  <a:gd name="T45" fmla="*/ 429 h 439"/>
                  <a:gd name="T46" fmla="*/ 258 w 392"/>
                  <a:gd name="T47" fmla="*/ 395 h 439"/>
                  <a:gd name="T48" fmla="*/ 284 w 392"/>
                  <a:gd name="T49" fmla="*/ 390 h 439"/>
                  <a:gd name="T50" fmla="*/ 321 w 392"/>
                  <a:gd name="T51" fmla="*/ 393 h 439"/>
                  <a:gd name="T52" fmla="*/ 316 w 392"/>
                  <a:gd name="T53" fmla="*/ 371 h 439"/>
                  <a:gd name="T54" fmla="*/ 371 w 392"/>
                  <a:gd name="T55" fmla="*/ 364 h 439"/>
                  <a:gd name="T56" fmla="*/ 383 w 392"/>
                  <a:gd name="T57" fmla="*/ 338 h 439"/>
                  <a:gd name="T58" fmla="*/ 390 w 392"/>
                  <a:gd name="T59" fmla="*/ 264 h 439"/>
                  <a:gd name="T60" fmla="*/ 365 w 392"/>
                  <a:gd name="T61" fmla="*/ 229 h 439"/>
                  <a:gd name="T62" fmla="*/ 359 w 392"/>
                  <a:gd name="T63" fmla="*/ 199 h 439"/>
                  <a:gd name="T64" fmla="*/ 345 w 392"/>
                  <a:gd name="T65" fmla="*/ 197 h 439"/>
                  <a:gd name="T66" fmla="*/ 365 w 392"/>
                  <a:gd name="T67" fmla="*/ 144 h 439"/>
                  <a:gd name="T68" fmla="*/ 374 w 392"/>
                  <a:gd name="T69" fmla="*/ 100 h 439"/>
                  <a:gd name="T70" fmla="*/ 352 w 392"/>
                  <a:gd name="T71" fmla="*/ 5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2" h="439">
                    <a:moveTo>
                      <a:pt x="352" y="57"/>
                    </a:moveTo>
                    <a:lnTo>
                      <a:pt x="335" y="54"/>
                    </a:lnTo>
                    <a:lnTo>
                      <a:pt x="328" y="43"/>
                    </a:lnTo>
                    <a:lnTo>
                      <a:pt x="328" y="16"/>
                    </a:lnTo>
                    <a:lnTo>
                      <a:pt x="318" y="4"/>
                    </a:lnTo>
                    <a:lnTo>
                      <a:pt x="300" y="22"/>
                    </a:lnTo>
                    <a:lnTo>
                      <a:pt x="292" y="35"/>
                    </a:lnTo>
                    <a:lnTo>
                      <a:pt x="278" y="35"/>
                    </a:lnTo>
                    <a:lnTo>
                      <a:pt x="275" y="14"/>
                    </a:lnTo>
                    <a:lnTo>
                      <a:pt x="258" y="19"/>
                    </a:lnTo>
                    <a:lnTo>
                      <a:pt x="236" y="35"/>
                    </a:lnTo>
                    <a:lnTo>
                      <a:pt x="220" y="26"/>
                    </a:lnTo>
                    <a:lnTo>
                      <a:pt x="191" y="6"/>
                    </a:lnTo>
                    <a:lnTo>
                      <a:pt x="106" y="0"/>
                    </a:lnTo>
                    <a:lnTo>
                      <a:pt x="97" y="9"/>
                    </a:lnTo>
                    <a:lnTo>
                      <a:pt x="115" y="29"/>
                    </a:lnTo>
                    <a:lnTo>
                      <a:pt x="94" y="43"/>
                    </a:lnTo>
                    <a:lnTo>
                      <a:pt x="62" y="29"/>
                    </a:lnTo>
                    <a:lnTo>
                      <a:pt x="29" y="57"/>
                    </a:lnTo>
                    <a:lnTo>
                      <a:pt x="18" y="84"/>
                    </a:lnTo>
                    <a:lnTo>
                      <a:pt x="21" y="144"/>
                    </a:lnTo>
                    <a:lnTo>
                      <a:pt x="36" y="210"/>
                    </a:lnTo>
                    <a:lnTo>
                      <a:pt x="0" y="249"/>
                    </a:lnTo>
                    <a:lnTo>
                      <a:pt x="4" y="255"/>
                    </a:lnTo>
                    <a:lnTo>
                      <a:pt x="36" y="245"/>
                    </a:lnTo>
                    <a:lnTo>
                      <a:pt x="48" y="260"/>
                    </a:lnTo>
                    <a:lnTo>
                      <a:pt x="39" y="306"/>
                    </a:lnTo>
                    <a:lnTo>
                      <a:pt x="57" y="340"/>
                    </a:lnTo>
                    <a:lnTo>
                      <a:pt x="76" y="344"/>
                    </a:lnTo>
                    <a:lnTo>
                      <a:pt x="94" y="320"/>
                    </a:lnTo>
                    <a:lnTo>
                      <a:pt x="102" y="340"/>
                    </a:lnTo>
                    <a:lnTo>
                      <a:pt x="110" y="338"/>
                    </a:lnTo>
                    <a:lnTo>
                      <a:pt x="139" y="311"/>
                    </a:lnTo>
                    <a:lnTo>
                      <a:pt x="145" y="312"/>
                    </a:lnTo>
                    <a:lnTo>
                      <a:pt x="159" y="305"/>
                    </a:lnTo>
                    <a:lnTo>
                      <a:pt x="182" y="312"/>
                    </a:lnTo>
                    <a:lnTo>
                      <a:pt x="182" y="338"/>
                    </a:lnTo>
                    <a:lnTo>
                      <a:pt x="201" y="342"/>
                    </a:lnTo>
                    <a:lnTo>
                      <a:pt x="196" y="368"/>
                    </a:lnTo>
                    <a:lnTo>
                      <a:pt x="179" y="395"/>
                    </a:lnTo>
                    <a:lnTo>
                      <a:pt x="171" y="419"/>
                    </a:lnTo>
                    <a:lnTo>
                      <a:pt x="179" y="419"/>
                    </a:lnTo>
                    <a:lnTo>
                      <a:pt x="198" y="400"/>
                    </a:lnTo>
                    <a:lnTo>
                      <a:pt x="216" y="438"/>
                    </a:lnTo>
                    <a:lnTo>
                      <a:pt x="229" y="429"/>
                    </a:lnTo>
                    <a:lnTo>
                      <a:pt x="243" y="429"/>
                    </a:lnTo>
                    <a:lnTo>
                      <a:pt x="258" y="417"/>
                    </a:lnTo>
                    <a:lnTo>
                      <a:pt x="258" y="395"/>
                    </a:lnTo>
                    <a:lnTo>
                      <a:pt x="265" y="388"/>
                    </a:lnTo>
                    <a:lnTo>
                      <a:pt x="284" y="390"/>
                    </a:lnTo>
                    <a:lnTo>
                      <a:pt x="316" y="404"/>
                    </a:lnTo>
                    <a:lnTo>
                      <a:pt x="321" y="393"/>
                    </a:lnTo>
                    <a:lnTo>
                      <a:pt x="313" y="380"/>
                    </a:lnTo>
                    <a:lnTo>
                      <a:pt x="316" y="371"/>
                    </a:lnTo>
                    <a:lnTo>
                      <a:pt x="335" y="354"/>
                    </a:lnTo>
                    <a:lnTo>
                      <a:pt x="371" y="364"/>
                    </a:lnTo>
                    <a:lnTo>
                      <a:pt x="391" y="352"/>
                    </a:lnTo>
                    <a:lnTo>
                      <a:pt x="383" y="338"/>
                    </a:lnTo>
                    <a:lnTo>
                      <a:pt x="391" y="308"/>
                    </a:lnTo>
                    <a:lnTo>
                      <a:pt x="390" y="264"/>
                    </a:lnTo>
                    <a:lnTo>
                      <a:pt x="377" y="259"/>
                    </a:lnTo>
                    <a:lnTo>
                      <a:pt x="365" y="229"/>
                    </a:lnTo>
                    <a:lnTo>
                      <a:pt x="365" y="203"/>
                    </a:lnTo>
                    <a:lnTo>
                      <a:pt x="359" y="199"/>
                    </a:lnTo>
                    <a:lnTo>
                      <a:pt x="350" y="203"/>
                    </a:lnTo>
                    <a:lnTo>
                      <a:pt x="345" y="197"/>
                    </a:lnTo>
                    <a:lnTo>
                      <a:pt x="348" y="157"/>
                    </a:lnTo>
                    <a:lnTo>
                      <a:pt x="365" y="144"/>
                    </a:lnTo>
                    <a:lnTo>
                      <a:pt x="377" y="122"/>
                    </a:lnTo>
                    <a:lnTo>
                      <a:pt x="374" y="100"/>
                    </a:lnTo>
                    <a:lnTo>
                      <a:pt x="352" y="57"/>
                    </a:lnTo>
                    <a:lnTo>
                      <a:pt x="352" y="57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贵州">
                <a:hlinkClick r:id="" action="ppaction://macro?name=Slide1.贵州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4344172" y="4853520"/>
                <a:ext cx="916862" cy="838058"/>
              </a:xfrm>
              <a:custGeom>
                <a:avLst/>
                <a:gdLst>
                  <a:gd name="T0" fmla="*/ 121 w 439"/>
                  <a:gd name="T1" fmla="*/ 128 h 383"/>
                  <a:gd name="T2" fmla="*/ 111 w 439"/>
                  <a:gd name="T3" fmla="*/ 158 h 383"/>
                  <a:gd name="T4" fmla="*/ 92 w 439"/>
                  <a:gd name="T5" fmla="*/ 164 h 383"/>
                  <a:gd name="T6" fmla="*/ 51 w 439"/>
                  <a:gd name="T7" fmla="*/ 158 h 383"/>
                  <a:gd name="T8" fmla="*/ 43 w 439"/>
                  <a:gd name="T9" fmla="*/ 168 h 383"/>
                  <a:gd name="T10" fmla="*/ 20 w 439"/>
                  <a:gd name="T11" fmla="*/ 160 h 383"/>
                  <a:gd name="T12" fmla="*/ 0 w 439"/>
                  <a:gd name="T13" fmla="*/ 189 h 383"/>
                  <a:gd name="T14" fmla="*/ 9 w 439"/>
                  <a:gd name="T15" fmla="*/ 197 h 383"/>
                  <a:gd name="T16" fmla="*/ 9 w 439"/>
                  <a:gd name="T17" fmla="*/ 216 h 383"/>
                  <a:gd name="T18" fmla="*/ 19 w 439"/>
                  <a:gd name="T19" fmla="*/ 232 h 383"/>
                  <a:gd name="T20" fmla="*/ 59 w 439"/>
                  <a:gd name="T21" fmla="*/ 220 h 383"/>
                  <a:gd name="T22" fmla="*/ 72 w 439"/>
                  <a:gd name="T23" fmla="*/ 230 h 383"/>
                  <a:gd name="T24" fmla="*/ 53 w 439"/>
                  <a:gd name="T25" fmla="*/ 308 h 383"/>
                  <a:gd name="T26" fmla="*/ 77 w 439"/>
                  <a:gd name="T27" fmla="*/ 332 h 383"/>
                  <a:gd name="T28" fmla="*/ 70 w 439"/>
                  <a:gd name="T29" fmla="*/ 377 h 383"/>
                  <a:gd name="T30" fmla="*/ 94 w 439"/>
                  <a:gd name="T31" fmla="*/ 379 h 383"/>
                  <a:gd name="T32" fmla="*/ 120 w 439"/>
                  <a:gd name="T33" fmla="*/ 355 h 383"/>
                  <a:gd name="T34" fmla="*/ 131 w 439"/>
                  <a:gd name="T35" fmla="*/ 361 h 383"/>
                  <a:gd name="T36" fmla="*/ 182 w 439"/>
                  <a:gd name="T37" fmla="*/ 382 h 383"/>
                  <a:gd name="T38" fmla="*/ 190 w 439"/>
                  <a:gd name="T39" fmla="*/ 377 h 383"/>
                  <a:gd name="T40" fmla="*/ 192 w 439"/>
                  <a:gd name="T41" fmla="*/ 360 h 383"/>
                  <a:gd name="T42" fmla="*/ 202 w 439"/>
                  <a:gd name="T43" fmla="*/ 351 h 383"/>
                  <a:gd name="T44" fmla="*/ 272 w 439"/>
                  <a:gd name="T45" fmla="*/ 305 h 383"/>
                  <a:gd name="T46" fmla="*/ 284 w 439"/>
                  <a:gd name="T47" fmla="*/ 319 h 383"/>
                  <a:gd name="T48" fmla="*/ 327 w 439"/>
                  <a:gd name="T49" fmla="*/ 332 h 383"/>
                  <a:gd name="T50" fmla="*/ 351 w 439"/>
                  <a:gd name="T51" fmla="*/ 301 h 383"/>
                  <a:gd name="T52" fmla="*/ 362 w 439"/>
                  <a:gd name="T53" fmla="*/ 308 h 383"/>
                  <a:gd name="T54" fmla="*/ 379 w 439"/>
                  <a:gd name="T55" fmla="*/ 308 h 383"/>
                  <a:gd name="T56" fmla="*/ 379 w 439"/>
                  <a:gd name="T57" fmla="*/ 299 h 383"/>
                  <a:gd name="T58" fmla="*/ 402 w 439"/>
                  <a:gd name="T59" fmla="*/ 291 h 383"/>
                  <a:gd name="T60" fmla="*/ 402 w 439"/>
                  <a:gd name="T61" fmla="*/ 285 h 383"/>
                  <a:gd name="T62" fmla="*/ 410 w 439"/>
                  <a:gd name="T63" fmla="*/ 275 h 383"/>
                  <a:gd name="T64" fmla="*/ 415 w 439"/>
                  <a:gd name="T65" fmla="*/ 276 h 383"/>
                  <a:gd name="T66" fmla="*/ 438 w 439"/>
                  <a:gd name="T67" fmla="*/ 255 h 383"/>
                  <a:gd name="T68" fmla="*/ 420 w 439"/>
                  <a:gd name="T69" fmla="*/ 221 h 383"/>
                  <a:gd name="T70" fmla="*/ 429 w 439"/>
                  <a:gd name="T71" fmla="*/ 175 h 383"/>
                  <a:gd name="T72" fmla="*/ 417 w 439"/>
                  <a:gd name="T73" fmla="*/ 160 h 383"/>
                  <a:gd name="T74" fmla="*/ 385 w 439"/>
                  <a:gd name="T75" fmla="*/ 170 h 383"/>
                  <a:gd name="T76" fmla="*/ 381 w 439"/>
                  <a:gd name="T77" fmla="*/ 164 h 383"/>
                  <a:gd name="T78" fmla="*/ 417 w 439"/>
                  <a:gd name="T79" fmla="*/ 125 h 383"/>
                  <a:gd name="T80" fmla="*/ 402 w 439"/>
                  <a:gd name="T81" fmla="*/ 59 h 383"/>
                  <a:gd name="T82" fmla="*/ 377 w 439"/>
                  <a:gd name="T83" fmla="*/ 78 h 383"/>
                  <a:gd name="T84" fmla="*/ 355 w 439"/>
                  <a:gd name="T85" fmla="*/ 55 h 383"/>
                  <a:gd name="T86" fmla="*/ 334 w 439"/>
                  <a:gd name="T87" fmla="*/ 27 h 383"/>
                  <a:gd name="T88" fmla="*/ 333 w 439"/>
                  <a:gd name="T89" fmla="*/ 10 h 383"/>
                  <a:gd name="T90" fmla="*/ 318 w 439"/>
                  <a:gd name="T91" fmla="*/ 8 h 383"/>
                  <a:gd name="T92" fmla="*/ 301 w 439"/>
                  <a:gd name="T93" fmla="*/ 13 h 383"/>
                  <a:gd name="T94" fmla="*/ 274 w 439"/>
                  <a:gd name="T95" fmla="*/ 0 h 383"/>
                  <a:gd name="T96" fmla="*/ 260 w 439"/>
                  <a:gd name="T97" fmla="*/ 31 h 383"/>
                  <a:gd name="T98" fmla="*/ 236 w 439"/>
                  <a:gd name="T99" fmla="*/ 34 h 383"/>
                  <a:gd name="T100" fmla="*/ 220 w 439"/>
                  <a:gd name="T101" fmla="*/ 59 h 383"/>
                  <a:gd name="T102" fmla="*/ 208 w 439"/>
                  <a:gd name="T103" fmla="*/ 55 h 383"/>
                  <a:gd name="T104" fmla="*/ 192 w 439"/>
                  <a:gd name="T105" fmla="*/ 59 h 383"/>
                  <a:gd name="T106" fmla="*/ 166 w 439"/>
                  <a:gd name="T107" fmla="*/ 44 h 383"/>
                  <a:gd name="T108" fmla="*/ 145 w 439"/>
                  <a:gd name="T109" fmla="*/ 69 h 383"/>
                  <a:gd name="T110" fmla="*/ 145 w 439"/>
                  <a:gd name="T111" fmla="*/ 79 h 383"/>
                  <a:gd name="T112" fmla="*/ 186 w 439"/>
                  <a:gd name="T113" fmla="*/ 101 h 383"/>
                  <a:gd name="T114" fmla="*/ 196 w 439"/>
                  <a:gd name="T115" fmla="*/ 118 h 383"/>
                  <a:gd name="T116" fmla="*/ 166 w 439"/>
                  <a:gd name="T117" fmla="*/ 129 h 383"/>
                  <a:gd name="T118" fmla="*/ 121 w 439"/>
                  <a:gd name="T119" fmla="*/ 128 h 383"/>
                  <a:gd name="T120" fmla="*/ 121 w 439"/>
                  <a:gd name="T121" fmla="*/ 128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9" h="383">
                    <a:moveTo>
                      <a:pt x="121" y="128"/>
                    </a:moveTo>
                    <a:lnTo>
                      <a:pt x="111" y="158"/>
                    </a:lnTo>
                    <a:lnTo>
                      <a:pt x="92" y="164"/>
                    </a:lnTo>
                    <a:lnTo>
                      <a:pt x="51" y="158"/>
                    </a:lnTo>
                    <a:lnTo>
                      <a:pt x="43" y="168"/>
                    </a:lnTo>
                    <a:lnTo>
                      <a:pt x="20" y="160"/>
                    </a:lnTo>
                    <a:lnTo>
                      <a:pt x="0" y="189"/>
                    </a:lnTo>
                    <a:lnTo>
                      <a:pt x="9" y="197"/>
                    </a:lnTo>
                    <a:lnTo>
                      <a:pt x="9" y="216"/>
                    </a:lnTo>
                    <a:lnTo>
                      <a:pt x="19" y="232"/>
                    </a:lnTo>
                    <a:lnTo>
                      <a:pt x="59" y="220"/>
                    </a:lnTo>
                    <a:lnTo>
                      <a:pt x="72" y="230"/>
                    </a:lnTo>
                    <a:lnTo>
                      <a:pt x="53" y="308"/>
                    </a:lnTo>
                    <a:lnTo>
                      <a:pt x="77" y="332"/>
                    </a:lnTo>
                    <a:lnTo>
                      <a:pt x="70" y="377"/>
                    </a:lnTo>
                    <a:lnTo>
                      <a:pt x="94" y="379"/>
                    </a:lnTo>
                    <a:lnTo>
                      <a:pt x="120" y="355"/>
                    </a:lnTo>
                    <a:lnTo>
                      <a:pt x="131" y="361"/>
                    </a:lnTo>
                    <a:lnTo>
                      <a:pt x="182" y="382"/>
                    </a:lnTo>
                    <a:lnTo>
                      <a:pt x="190" y="377"/>
                    </a:lnTo>
                    <a:lnTo>
                      <a:pt x="192" y="360"/>
                    </a:lnTo>
                    <a:lnTo>
                      <a:pt x="202" y="351"/>
                    </a:lnTo>
                    <a:lnTo>
                      <a:pt x="272" y="305"/>
                    </a:lnTo>
                    <a:lnTo>
                      <a:pt x="284" y="319"/>
                    </a:lnTo>
                    <a:lnTo>
                      <a:pt x="327" y="332"/>
                    </a:lnTo>
                    <a:lnTo>
                      <a:pt x="351" y="301"/>
                    </a:lnTo>
                    <a:lnTo>
                      <a:pt x="362" y="308"/>
                    </a:lnTo>
                    <a:lnTo>
                      <a:pt x="379" y="308"/>
                    </a:lnTo>
                    <a:lnTo>
                      <a:pt x="379" y="299"/>
                    </a:lnTo>
                    <a:lnTo>
                      <a:pt x="402" y="291"/>
                    </a:lnTo>
                    <a:lnTo>
                      <a:pt x="402" y="285"/>
                    </a:lnTo>
                    <a:lnTo>
                      <a:pt x="410" y="275"/>
                    </a:lnTo>
                    <a:lnTo>
                      <a:pt x="415" y="276"/>
                    </a:lnTo>
                    <a:lnTo>
                      <a:pt x="438" y="255"/>
                    </a:lnTo>
                    <a:lnTo>
                      <a:pt x="420" y="221"/>
                    </a:lnTo>
                    <a:lnTo>
                      <a:pt x="429" y="175"/>
                    </a:lnTo>
                    <a:lnTo>
                      <a:pt x="417" y="160"/>
                    </a:lnTo>
                    <a:lnTo>
                      <a:pt x="385" y="170"/>
                    </a:lnTo>
                    <a:lnTo>
                      <a:pt x="381" y="164"/>
                    </a:lnTo>
                    <a:lnTo>
                      <a:pt x="417" y="125"/>
                    </a:lnTo>
                    <a:lnTo>
                      <a:pt x="402" y="59"/>
                    </a:lnTo>
                    <a:lnTo>
                      <a:pt x="377" y="78"/>
                    </a:lnTo>
                    <a:lnTo>
                      <a:pt x="355" y="55"/>
                    </a:lnTo>
                    <a:lnTo>
                      <a:pt x="334" y="27"/>
                    </a:lnTo>
                    <a:lnTo>
                      <a:pt x="333" y="10"/>
                    </a:lnTo>
                    <a:lnTo>
                      <a:pt x="318" y="8"/>
                    </a:lnTo>
                    <a:lnTo>
                      <a:pt x="301" y="13"/>
                    </a:lnTo>
                    <a:lnTo>
                      <a:pt x="274" y="0"/>
                    </a:lnTo>
                    <a:lnTo>
                      <a:pt x="260" y="31"/>
                    </a:lnTo>
                    <a:lnTo>
                      <a:pt x="236" y="34"/>
                    </a:lnTo>
                    <a:lnTo>
                      <a:pt x="220" y="59"/>
                    </a:lnTo>
                    <a:lnTo>
                      <a:pt x="208" y="55"/>
                    </a:lnTo>
                    <a:lnTo>
                      <a:pt x="192" y="59"/>
                    </a:lnTo>
                    <a:lnTo>
                      <a:pt x="166" y="44"/>
                    </a:lnTo>
                    <a:lnTo>
                      <a:pt x="145" y="69"/>
                    </a:lnTo>
                    <a:lnTo>
                      <a:pt x="145" y="79"/>
                    </a:lnTo>
                    <a:lnTo>
                      <a:pt x="186" y="101"/>
                    </a:lnTo>
                    <a:lnTo>
                      <a:pt x="196" y="118"/>
                    </a:lnTo>
                    <a:lnTo>
                      <a:pt x="166" y="129"/>
                    </a:lnTo>
                    <a:lnTo>
                      <a:pt x="121" y="128"/>
                    </a:lnTo>
                    <a:lnTo>
                      <a:pt x="121" y="128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浙江">
                <a:hlinkClick r:id="" action="ppaction://macro?name=Slide1.浙江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542400" y="4371426"/>
                <a:ext cx="571988" cy="706324"/>
              </a:xfrm>
              <a:custGeom>
                <a:avLst/>
                <a:gdLst>
                  <a:gd name="T0" fmla="*/ 197 w 274"/>
                  <a:gd name="T1" fmla="*/ 303 h 320"/>
                  <a:gd name="T2" fmla="*/ 156 w 274"/>
                  <a:gd name="T3" fmla="*/ 319 h 320"/>
                  <a:gd name="T4" fmla="*/ 133 w 274"/>
                  <a:gd name="T5" fmla="*/ 295 h 320"/>
                  <a:gd name="T6" fmla="*/ 115 w 274"/>
                  <a:gd name="T7" fmla="*/ 316 h 320"/>
                  <a:gd name="T8" fmla="*/ 90 w 274"/>
                  <a:gd name="T9" fmla="*/ 316 h 320"/>
                  <a:gd name="T10" fmla="*/ 79 w 274"/>
                  <a:gd name="T11" fmla="*/ 292 h 320"/>
                  <a:gd name="T12" fmla="*/ 66 w 274"/>
                  <a:gd name="T13" fmla="*/ 260 h 320"/>
                  <a:gd name="T14" fmla="*/ 42 w 274"/>
                  <a:gd name="T15" fmla="*/ 255 h 320"/>
                  <a:gd name="T16" fmla="*/ 16 w 274"/>
                  <a:gd name="T17" fmla="*/ 207 h 320"/>
                  <a:gd name="T18" fmla="*/ 0 w 274"/>
                  <a:gd name="T19" fmla="*/ 183 h 320"/>
                  <a:gd name="T20" fmla="*/ 10 w 274"/>
                  <a:gd name="T21" fmla="*/ 171 h 320"/>
                  <a:gd name="T22" fmla="*/ 16 w 274"/>
                  <a:gd name="T23" fmla="*/ 166 h 320"/>
                  <a:gd name="T24" fmla="*/ 43 w 274"/>
                  <a:gd name="T25" fmla="*/ 128 h 320"/>
                  <a:gd name="T26" fmla="*/ 42 w 274"/>
                  <a:gd name="T27" fmla="*/ 96 h 320"/>
                  <a:gd name="T28" fmla="*/ 51 w 274"/>
                  <a:gd name="T29" fmla="*/ 83 h 320"/>
                  <a:gd name="T30" fmla="*/ 72 w 274"/>
                  <a:gd name="T31" fmla="*/ 79 h 320"/>
                  <a:gd name="T32" fmla="*/ 79 w 274"/>
                  <a:gd name="T33" fmla="*/ 70 h 320"/>
                  <a:gd name="T34" fmla="*/ 71 w 274"/>
                  <a:gd name="T35" fmla="*/ 55 h 320"/>
                  <a:gd name="T36" fmla="*/ 82 w 274"/>
                  <a:gd name="T37" fmla="*/ 41 h 320"/>
                  <a:gd name="T38" fmla="*/ 82 w 274"/>
                  <a:gd name="T39" fmla="*/ 11 h 320"/>
                  <a:gd name="T40" fmla="*/ 97 w 274"/>
                  <a:gd name="T41" fmla="*/ 4 h 320"/>
                  <a:gd name="T42" fmla="*/ 123 w 274"/>
                  <a:gd name="T43" fmla="*/ 20 h 320"/>
                  <a:gd name="T44" fmla="*/ 155 w 274"/>
                  <a:gd name="T45" fmla="*/ 25 h 320"/>
                  <a:gd name="T46" fmla="*/ 176 w 274"/>
                  <a:gd name="T47" fmla="*/ 0 h 320"/>
                  <a:gd name="T48" fmla="*/ 201 w 274"/>
                  <a:gd name="T49" fmla="*/ 22 h 320"/>
                  <a:gd name="T50" fmla="*/ 190 w 274"/>
                  <a:gd name="T51" fmla="*/ 30 h 320"/>
                  <a:gd name="T52" fmla="*/ 177 w 274"/>
                  <a:gd name="T53" fmla="*/ 50 h 320"/>
                  <a:gd name="T54" fmla="*/ 156 w 274"/>
                  <a:gd name="T55" fmla="*/ 55 h 320"/>
                  <a:gd name="T56" fmla="*/ 149 w 274"/>
                  <a:gd name="T57" fmla="*/ 61 h 320"/>
                  <a:gd name="T58" fmla="*/ 168 w 274"/>
                  <a:gd name="T59" fmla="*/ 73 h 320"/>
                  <a:gd name="T60" fmla="*/ 206 w 274"/>
                  <a:gd name="T61" fmla="*/ 55 h 320"/>
                  <a:gd name="T62" fmla="*/ 267 w 274"/>
                  <a:gd name="T63" fmla="*/ 81 h 320"/>
                  <a:gd name="T64" fmla="*/ 273 w 274"/>
                  <a:gd name="T65" fmla="*/ 133 h 320"/>
                  <a:gd name="T66" fmla="*/ 249 w 274"/>
                  <a:gd name="T67" fmla="*/ 133 h 320"/>
                  <a:gd name="T68" fmla="*/ 247 w 274"/>
                  <a:gd name="T69" fmla="*/ 148 h 320"/>
                  <a:gd name="T70" fmla="*/ 260 w 274"/>
                  <a:gd name="T71" fmla="*/ 170 h 320"/>
                  <a:gd name="T72" fmla="*/ 249 w 274"/>
                  <a:gd name="T73" fmla="*/ 183 h 320"/>
                  <a:gd name="T74" fmla="*/ 261 w 274"/>
                  <a:gd name="T75" fmla="*/ 204 h 320"/>
                  <a:gd name="T76" fmla="*/ 241 w 274"/>
                  <a:gd name="T77" fmla="*/ 228 h 320"/>
                  <a:gd name="T78" fmla="*/ 232 w 274"/>
                  <a:gd name="T79" fmla="*/ 215 h 320"/>
                  <a:gd name="T80" fmla="*/ 202 w 274"/>
                  <a:gd name="T81" fmla="*/ 292 h 320"/>
                  <a:gd name="T82" fmla="*/ 197 w 274"/>
                  <a:gd name="T83" fmla="*/ 303 h 320"/>
                  <a:gd name="T84" fmla="*/ 197 w 274"/>
                  <a:gd name="T85" fmla="*/ 30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4" h="320">
                    <a:moveTo>
                      <a:pt x="197" y="303"/>
                    </a:moveTo>
                    <a:lnTo>
                      <a:pt x="156" y="319"/>
                    </a:lnTo>
                    <a:lnTo>
                      <a:pt x="133" y="295"/>
                    </a:lnTo>
                    <a:lnTo>
                      <a:pt x="115" y="316"/>
                    </a:lnTo>
                    <a:lnTo>
                      <a:pt x="90" y="316"/>
                    </a:lnTo>
                    <a:lnTo>
                      <a:pt x="79" y="292"/>
                    </a:lnTo>
                    <a:lnTo>
                      <a:pt x="66" y="260"/>
                    </a:lnTo>
                    <a:lnTo>
                      <a:pt x="42" y="255"/>
                    </a:lnTo>
                    <a:lnTo>
                      <a:pt x="16" y="207"/>
                    </a:lnTo>
                    <a:lnTo>
                      <a:pt x="0" y="183"/>
                    </a:lnTo>
                    <a:lnTo>
                      <a:pt x="10" y="171"/>
                    </a:lnTo>
                    <a:lnTo>
                      <a:pt x="16" y="166"/>
                    </a:lnTo>
                    <a:lnTo>
                      <a:pt x="43" y="128"/>
                    </a:lnTo>
                    <a:lnTo>
                      <a:pt x="42" y="96"/>
                    </a:lnTo>
                    <a:lnTo>
                      <a:pt x="51" y="83"/>
                    </a:lnTo>
                    <a:lnTo>
                      <a:pt x="72" y="79"/>
                    </a:lnTo>
                    <a:lnTo>
                      <a:pt x="79" y="70"/>
                    </a:lnTo>
                    <a:lnTo>
                      <a:pt x="71" y="55"/>
                    </a:lnTo>
                    <a:lnTo>
                      <a:pt x="82" y="41"/>
                    </a:lnTo>
                    <a:lnTo>
                      <a:pt x="82" y="11"/>
                    </a:lnTo>
                    <a:lnTo>
                      <a:pt x="97" y="4"/>
                    </a:lnTo>
                    <a:lnTo>
                      <a:pt x="123" y="20"/>
                    </a:lnTo>
                    <a:lnTo>
                      <a:pt x="155" y="25"/>
                    </a:lnTo>
                    <a:lnTo>
                      <a:pt x="176" y="0"/>
                    </a:lnTo>
                    <a:lnTo>
                      <a:pt x="201" y="22"/>
                    </a:lnTo>
                    <a:lnTo>
                      <a:pt x="190" y="30"/>
                    </a:lnTo>
                    <a:lnTo>
                      <a:pt x="177" y="50"/>
                    </a:lnTo>
                    <a:lnTo>
                      <a:pt x="156" y="55"/>
                    </a:lnTo>
                    <a:lnTo>
                      <a:pt x="149" y="61"/>
                    </a:lnTo>
                    <a:lnTo>
                      <a:pt x="168" y="73"/>
                    </a:lnTo>
                    <a:lnTo>
                      <a:pt x="206" y="55"/>
                    </a:lnTo>
                    <a:lnTo>
                      <a:pt x="267" y="81"/>
                    </a:lnTo>
                    <a:lnTo>
                      <a:pt x="273" y="133"/>
                    </a:lnTo>
                    <a:lnTo>
                      <a:pt x="249" y="133"/>
                    </a:lnTo>
                    <a:lnTo>
                      <a:pt x="247" y="148"/>
                    </a:lnTo>
                    <a:lnTo>
                      <a:pt x="260" y="170"/>
                    </a:lnTo>
                    <a:lnTo>
                      <a:pt x="249" y="183"/>
                    </a:lnTo>
                    <a:lnTo>
                      <a:pt x="261" y="204"/>
                    </a:lnTo>
                    <a:lnTo>
                      <a:pt x="241" y="228"/>
                    </a:lnTo>
                    <a:lnTo>
                      <a:pt x="232" y="215"/>
                    </a:lnTo>
                    <a:lnTo>
                      <a:pt x="202" y="292"/>
                    </a:lnTo>
                    <a:lnTo>
                      <a:pt x="197" y="303"/>
                    </a:lnTo>
                    <a:lnTo>
                      <a:pt x="197" y="303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安徽">
                <a:hlinkClick r:id="" action="ppaction://macro?name=Slide1.安徽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009666" y="3822063"/>
                <a:ext cx="729004" cy="916538"/>
              </a:xfrm>
              <a:custGeom>
                <a:avLst/>
                <a:gdLst>
                  <a:gd name="T0" fmla="*/ 82 w 343"/>
                  <a:gd name="T1" fmla="*/ 0 h 408"/>
                  <a:gd name="T2" fmla="*/ 142 w 343"/>
                  <a:gd name="T3" fmla="*/ 35 h 408"/>
                  <a:gd name="T4" fmla="*/ 188 w 343"/>
                  <a:gd name="T5" fmla="*/ 55 h 408"/>
                  <a:gd name="T6" fmla="*/ 210 w 343"/>
                  <a:gd name="T7" fmla="*/ 59 h 408"/>
                  <a:gd name="T8" fmla="*/ 221 w 343"/>
                  <a:gd name="T9" fmla="*/ 108 h 408"/>
                  <a:gd name="T10" fmla="*/ 258 w 343"/>
                  <a:gd name="T11" fmla="*/ 129 h 408"/>
                  <a:gd name="T12" fmla="*/ 285 w 343"/>
                  <a:gd name="T13" fmla="*/ 112 h 408"/>
                  <a:gd name="T14" fmla="*/ 295 w 343"/>
                  <a:gd name="T15" fmla="*/ 141 h 408"/>
                  <a:gd name="T16" fmla="*/ 261 w 343"/>
                  <a:gd name="T17" fmla="*/ 159 h 408"/>
                  <a:gd name="T18" fmla="*/ 248 w 343"/>
                  <a:gd name="T19" fmla="*/ 184 h 408"/>
                  <a:gd name="T20" fmla="*/ 285 w 343"/>
                  <a:gd name="T21" fmla="*/ 220 h 408"/>
                  <a:gd name="T22" fmla="*/ 342 w 343"/>
                  <a:gd name="T23" fmla="*/ 247 h 408"/>
                  <a:gd name="T24" fmla="*/ 331 w 343"/>
                  <a:gd name="T25" fmla="*/ 291 h 408"/>
                  <a:gd name="T26" fmla="*/ 332 w 343"/>
                  <a:gd name="T27" fmla="*/ 315 h 408"/>
                  <a:gd name="T28" fmla="*/ 302 w 343"/>
                  <a:gd name="T29" fmla="*/ 332 h 408"/>
                  <a:gd name="T30" fmla="*/ 276 w 343"/>
                  <a:gd name="T31" fmla="*/ 402 h 408"/>
                  <a:gd name="T32" fmla="*/ 256 w 343"/>
                  <a:gd name="T33" fmla="*/ 394 h 408"/>
                  <a:gd name="T34" fmla="*/ 200 w 343"/>
                  <a:gd name="T35" fmla="*/ 376 h 408"/>
                  <a:gd name="T36" fmla="*/ 157 w 343"/>
                  <a:gd name="T37" fmla="*/ 401 h 408"/>
                  <a:gd name="T38" fmla="*/ 169 w 343"/>
                  <a:gd name="T39" fmla="*/ 369 h 408"/>
                  <a:gd name="T40" fmla="*/ 120 w 343"/>
                  <a:gd name="T41" fmla="*/ 386 h 408"/>
                  <a:gd name="T42" fmla="*/ 96 w 343"/>
                  <a:gd name="T43" fmla="*/ 299 h 408"/>
                  <a:gd name="T44" fmla="*/ 75 w 343"/>
                  <a:gd name="T45" fmla="*/ 286 h 408"/>
                  <a:gd name="T46" fmla="*/ 56 w 343"/>
                  <a:gd name="T47" fmla="*/ 242 h 408"/>
                  <a:gd name="T48" fmla="*/ 78 w 343"/>
                  <a:gd name="T49" fmla="*/ 212 h 408"/>
                  <a:gd name="T50" fmla="*/ 68 w 343"/>
                  <a:gd name="T51" fmla="*/ 171 h 408"/>
                  <a:gd name="T52" fmla="*/ 21 w 343"/>
                  <a:gd name="T53" fmla="*/ 168 h 408"/>
                  <a:gd name="T54" fmla="*/ 21 w 343"/>
                  <a:gd name="T55" fmla="*/ 127 h 408"/>
                  <a:gd name="T56" fmla="*/ 39 w 343"/>
                  <a:gd name="T57" fmla="*/ 92 h 408"/>
                  <a:gd name="T58" fmla="*/ 46 w 343"/>
                  <a:gd name="T59" fmla="*/ 51 h 408"/>
                  <a:gd name="T60" fmla="*/ 75 w 343"/>
                  <a:gd name="T61" fmla="*/ 75 h 408"/>
                  <a:gd name="T62" fmla="*/ 104 w 343"/>
                  <a:gd name="T63" fmla="*/ 52 h 408"/>
                  <a:gd name="T64" fmla="*/ 75 w 343"/>
                  <a:gd name="T65" fmla="*/ 20 h 408"/>
                  <a:gd name="T66" fmla="*/ 70 w 343"/>
                  <a:gd name="T67" fmla="*/ 3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408">
                    <a:moveTo>
                      <a:pt x="70" y="3"/>
                    </a:moveTo>
                    <a:lnTo>
                      <a:pt x="82" y="0"/>
                    </a:lnTo>
                    <a:lnTo>
                      <a:pt x="123" y="16"/>
                    </a:lnTo>
                    <a:lnTo>
                      <a:pt x="142" y="35"/>
                    </a:lnTo>
                    <a:lnTo>
                      <a:pt x="174" y="44"/>
                    </a:lnTo>
                    <a:lnTo>
                      <a:pt x="188" y="55"/>
                    </a:lnTo>
                    <a:lnTo>
                      <a:pt x="206" y="52"/>
                    </a:lnTo>
                    <a:lnTo>
                      <a:pt x="210" y="59"/>
                    </a:lnTo>
                    <a:lnTo>
                      <a:pt x="204" y="99"/>
                    </a:lnTo>
                    <a:lnTo>
                      <a:pt x="221" y="108"/>
                    </a:lnTo>
                    <a:lnTo>
                      <a:pt x="231" y="123"/>
                    </a:lnTo>
                    <a:lnTo>
                      <a:pt x="258" y="129"/>
                    </a:lnTo>
                    <a:lnTo>
                      <a:pt x="268" y="111"/>
                    </a:lnTo>
                    <a:lnTo>
                      <a:pt x="285" y="112"/>
                    </a:lnTo>
                    <a:lnTo>
                      <a:pt x="297" y="127"/>
                    </a:lnTo>
                    <a:lnTo>
                      <a:pt x="295" y="141"/>
                    </a:lnTo>
                    <a:lnTo>
                      <a:pt x="261" y="145"/>
                    </a:lnTo>
                    <a:lnTo>
                      <a:pt x="261" y="159"/>
                    </a:lnTo>
                    <a:lnTo>
                      <a:pt x="261" y="170"/>
                    </a:lnTo>
                    <a:lnTo>
                      <a:pt x="248" y="184"/>
                    </a:lnTo>
                    <a:lnTo>
                      <a:pt x="258" y="200"/>
                    </a:lnTo>
                    <a:lnTo>
                      <a:pt x="285" y="220"/>
                    </a:lnTo>
                    <a:lnTo>
                      <a:pt x="287" y="242"/>
                    </a:lnTo>
                    <a:lnTo>
                      <a:pt x="342" y="247"/>
                    </a:lnTo>
                    <a:lnTo>
                      <a:pt x="342" y="277"/>
                    </a:lnTo>
                    <a:lnTo>
                      <a:pt x="331" y="291"/>
                    </a:lnTo>
                    <a:lnTo>
                      <a:pt x="339" y="306"/>
                    </a:lnTo>
                    <a:lnTo>
                      <a:pt x="332" y="315"/>
                    </a:lnTo>
                    <a:lnTo>
                      <a:pt x="311" y="319"/>
                    </a:lnTo>
                    <a:lnTo>
                      <a:pt x="302" y="332"/>
                    </a:lnTo>
                    <a:lnTo>
                      <a:pt x="303" y="364"/>
                    </a:lnTo>
                    <a:lnTo>
                      <a:pt x="276" y="402"/>
                    </a:lnTo>
                    <a:lnTo>
                      <a:pt x="270" y="407"/>
                    </a:lnTo>
                    <a:lnTo>
                      <a:pt x="256" y="394"/>
                    </a:lnTo>
                    <a:lnTo>
                      <a:pt x="216" y="394"/>
                    </a:lnTo>
                    <a:lnTo>
                      <a:pt x="200" y="376"/>
                    </a:lnTo>
                    <a:lnTo>
                      <a:pt x="169" y="406"/>
                    </a:lnTo>
                    <a:lnTo>
                      <a:pt x="157" y="401"/>
                    </a:lnTo>
                    <a:lnTo>
                      <a:pt x="171" y="377"/>
                    </a:lnTo>
                    <a:lnTo>
                      <a:pt x="169" y="369"/>
                    </a:lnTo>
                    <a:lnTo>
                      <a:pt x="157" y="366"/>
                    </a:lnTo>
                    <a:lnTo>
                      <a:pt x="120" y="386"/>
                    </a:lnTo>
                    <a:lnTo>
                      <a:pt x="85" y="319"/>
                    </a:lnTo>
                    <a:lnTo>
                      <a:pt x="96" y="299"/>
                    </a:lnTo>
                    <a:lnTo>
                      <a:pt x="93" y="291"/>
                    </a:lnTo>
                    <a:lnTo>
                      <a:pt x="75" y="286"/>
                    </a:lnTo>
                    <a:lnTo>
                      <a:pt x="43" y="267"/>
                    </a:lnTo>
                    <a:lnTo>
                      <a:pt x="56" y="242"/>
                    </a:lnTo>
                    <a:lnTo>
                      <a:pt x="75" y="233"/>
                    </a:lnTo>
                    <a:lnTo>
                      <a:pt x="78" y="212"/>
                    </a:lnTo>
                    <a:lnTo>
                      <a:pt x="72" y="175"/>
                    </a:lnTo>
                    <a:lnTo>
                      <a:pt x="68" y="171"/>
                    </a:lnTo>
                    <a:lnTo>
                      <a:pt x="49" y="190"/>
                    </a:lnTo>
                    <a:lnTo>
                      <a:pt x="21" y="168"/>
                    </a:lnTo>
                    <a:lnTo>
                      <a:pt x="0" y="142"/>
                    </a:lnTo>
                    <a:lnTo>
                      <a:pt x="21" y="127"/>
                    </a:lnTo>
                    <a:lnTo>
                      <a:pt x="27" y="102"/>
                    </a:lnTo>
                    <a:lnTo>
                      <a:pt x="39" y="92"/>
                    </a:lnTo>
                    <a:lnTo>
                      <a:pt x="37" y="57"/>
                    </a:lnTo>
                    <a:lnTo>
                      <a:pt x="46" y="51"/>
                    </a:lnTo>
                    <a:lnTo>
                      <a:pt x="63" y="61"/>
                    </a:lnTo>
                    <a:lnTo>
                      <a:pt x="75" y="75"/>
                    </a:lnTo>
                    <a:lnTo>
                      <a:pt x="96" y="61"/>
                    </a:lnTo>
                    <a:lnTo>
                      <a:pt x="104" y="52"/>
                    </a:lnTo>
                    <a:lnTo>
                      <a:pt x="100" y="35"/>
                    </a:lnTo>
                    <a:lnTo>
                      <a:pt x="75" y="20"/>
                    </a:lnTo>
                    <a:lnTo>
                      <a:pt x="70" y="3"/>
                    </a:lnTo>
                    <a:lnTo>
                      <a:pt x="70" y="3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江苏">
                <a:hlinkClick r:id="" action="ppaction://macro?name=Slide1.江苏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194721" y="3715554"/>
                <a:ext cx="846767" cy="703520"/>
              </a:xfrm>
              <a:custGeom>
                <a:avLst/>
                <a:gdLst>
                  <a:gd name="T0" fmla="*/ 375 w 404"/>
                  <a:gd name="T1" fmla="*/ 255 h 323"/>
                  <a:gd name="T2" fmla="*/ 365 w 404"/>
                  <a:gd name="T3" fmla="*/ 282 h 323"/>
                  <a:gd name="T4" fmla="*/ 354 w 404"/>
                  <a:gd name="T5" fmla="*/ 297 h 323"/>
                  <a:gd name="T6" fmla="*/ 333 w 404"/>
                  <a:gd name="T7" fmla="*/ 322 h 323"/>
                  <a:gd name="T8" fmla="*/ 301 w 404"/>
                  <a:gd name="T9" fmla="*/ 317 h 323"/>
                  <a:gd name="T10" fmla="*/ 275 w 404"/>
                  <a:gd name="T11" fmla="*/ 301 h 323"/>
                  <a:gd name="T12" fmla="*/ 260 w 404"/>
                  <a:gd name="T13" fmla="*/ 308 h 323"/>
                  <a:gd name="T14" fmla="*/ 205 w 404"/>
                  <a:gd name="T15" fmla="*/ 303 h 323"/>
                  <a:gd name="T16" fmla="*/ 203 w 404"/>
                  <a:gd name="T17" fmla="*/ 281 h 323"/>
                  <a:gd name="T18" fmla="*/ 176 w 404"/>
                  <a:gd name="T19" fmla="*/ 261 h 323"/>
                  <a:gd name="T20" fmla="*/ 166 w 404"/>
                  <a:gd name="T21" fmla="*/ 245 h 323"/>
                  <a:gd name="T22" fmla="*/ 179 w 404"/>
                  <a:gd name="T23" fmla="*/ 231 h 323"/>
                  <a:gd name="T24" fmla="*/ 179 w 404"/>
                  <a:gd name="T25" fmla="*/ 220 h 323"/>
                  <a:gd name="T26" fmla="*/ 179 w 404"/>
                  <a:gd name="T27" fmla="*/ 206 h 323"/>
                  <a:gd name="T28" fmla="*/ 213 w 404"/>
                  <a:gd name="T29" fmla="*/ 202 h 323"/>
                  <a:gd name="T30" fmla="*/ 215 w 404"/>
                  <a:gd name="T31" fmla="*/ 188 h 323"/>
                  <a:gd name="T32" fmla="*/ 203 w 404"/>
                  <a:gd name="T33" fmla="*/ 173 h 323"/>
                  <a:gd name="T34" fmla="*/ 186 w 404"/>
                  <a:gd name="T35" fmla="*/ 172 h 323"/>
                  <a:gd name="T36" fmla="*/ 176 w 404"/>
                  <a:gd name="T37" fmla="*/ 190 h 323"/>
                  <a:gd name="T38" fmla="*/ 149 w 404"/>
                  <a:gd name="T39" fmla="*/ 184 h 323"/>
                  <a:gd name="T40" fmla="*/ 139 w 404"/>
                  <a:gd name="T41" fmla="*/ 169 h 323"/>
                  <a:gd name="T42" fmla="*/ 122 w 404"/>
                  <a:gd name="T43" fmla="*/ 160 h 323"/>
                  <a:gd name="T44" fmla="*/ 128 w 404"/>
                  <a:gd name="T45" fmla="*/ 120 h 323"/>
                  <a:gd name="T46" fmla="*/ 124 w 404"/>
                  <a:gd name="T47" fmla="*/ 113 h 323"/>
                  <a:gd name="T48" fmla="*/ 106 w 404"/>
                  <a:gd name="T49" fmla="*/ 116 h 323"/>
                  <a:gd name="T50" fmla="*/ 92 w 404"/>
                  <a:gd name="T51" fmla="*/ 105 h 323"/>
                  <a:gd name="T52" fmla="*/ 60 w 404"/>
                  <a:gd name="T53" fmla="*/ 96 h 323"/>
                  <a:gd name="T54" fmla="*/ 41 w 404"/>
                  <a:gd name="T55" fmla="*/ 77 h 323"/>
                  <a:gd name="T56" fmla="*/ 0 w 404"/>
                  <a:gd name="T57" fmla="*/ 61 h 323"/>
                  <a:gd name="T58" fmla="*/ 3 w 404"/>
                  <a:gd name="T59" fmla="*/ 42 h 323"/>
                  <a:gd name="T60" fmla="*/ 20 w 404"/>
                  <a:gd name="T61" fmla="*/ 35 h 323"/>
                  <a:gd name="T62" fmla="*/ 50 w 404"/>
                  <a:gd name="T63" fmla="*/ 61 h 323"/>
                  <a:gd name="T64" fmla="*/ 60 w 404"/>
                  <a:gd name="T65" fmla="*/ 61 h 323"/>
                  <a:gd name="T66" fmla="*/ 87 w 404"/>
                  <a:gd name="T67" fmla="*/ 57 h 323"/>
                  <a:gd name="T68" fmla="*/ 103 w 404"/>
                  <a:gd name="T69" fmla="*/ 45 h 323"/>
                  <a:gd name="T70" fmla="*/ 125 w 404"/>
                  <a:gd name="T71" fmla="*/ 62 h 323"/>
                  <a:gd name="T72" fmla="*/ 134 w 404"/>
                  <a:gd name="T73" fmla="*/ 46 h 323"/>
                  <a:gd name="T74" fmla="*/ 138 w 404"/>
                  <a:gd name="T75" fmla="*/ 36 h 323"/>
                  <a:gd name="T76" fmla="*/ 156 w 404"/>
                  <a:gd name="T77" fmla="*/ 26 h 323"/>
                  <a:gd name="T78" fmla="*/ 161 w 404"/>
                  <a:gd name="T79" fmla="*/ 4 h 323"/>
                  <a:gd name="T80" fmla="*/ 179 w 404"/>
                  <a:gd name="T81" fmla="*/ 0 h 323"/>
                  <a:gd name="T82" fmla="*/ 226 w 404"/>
                  <a:gd name="T83" fmla="*/ 31 h 323"/>
                  <a:gd name="T84" fmla="*/ 258 w 404"/>
                  <a:gd name="T85" fmla="*/ 45 h 323"/>
                  <a:gd name="T86" fmla="*/ 322 w 404"/>
                  <a:gd name="T87" fmla="*/ 150 h 323"/>
                  <a:gd name="T88" fmla="*/ 319 w 404"/>
                  <a:gd name="T89" fmla="*/ 161 h 323"/>
                  <a:gd name="T90" fmla="*/ 362 w 404"/>
                  <a:gd name="T91" fmla="*/ 181 h 323"/>
                  <a:gd name="T92" fmla="*/ 374 w 404"/>
                  <a:gd name="T93" fmla="*/ 198 h 323"/>
                  <a:gd name="T94" fmla="*/ 393 w 404"/>
                  <a:gd name="T95" fmla="*/ 208 h 323"/>
                  <a:gd name="T96" fmla="*/ 403 w 404"/>
                  <a:gd name="T97" fmla="*/ 227 h 323"/>
                  <a:gd name="T98" fmla="*/ 389 w 404"/>
                  <a:gd name="T99" fmla="*/ 232 h 323"/>
                  <a:gd name="T100" fmla="*/ 368 w 404"/>
                  <a:gd name="T101" fmla="*/ 226 h 323"/>
                  <a:gd name="T102" fmla="*/ 338 w 404"/>
                  <a:gd name="T103" fmla="*/ 226 h 323"/>
                  <a:gd name="T104" fmla="*/ 311 w 404"/>
                  <a:gd name="T105" fmla="*/ 216 h 323"/>
                  <a:gd name="T106" fmla="*/ 298 w 404"/>
                  <a:gd name="T107" fmla="*/ 226 h 323"/>
                  <a:gd name="T108" fmla="*/ 325 w 404"/>
                  <a:gd name="T109" fmla="*/ 232 h 323"/>
                  <a:gd name="T110" fmla="*/ 349 w 404"/>
                  <a:gd name="T111" fmla="*/ 243 h 323"/>
                  <a:gd name="T112" fmla="*/ 375 w 404"/>
                  <a:gd name="T113" fmla="*/ 255 h 323"/>
                  <a:gd name="T114" fmla="*/ 375 w 404"/>
                  <a:gd name="T115" fmla="*/ 255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4" h="323">
                    <a:moveTo>
                      <a:pt x="375" y="255"/>
                    </a:moveTo>
                    <a:lnTo>
                      <a:pt x="365" y="282"/>
                    </a:lnTo>
                    <a:lnTo>
                      <a:pt x="354" y="297"/>
                    </a:lnTo>
                    <a:lnTo>
                      <a:pt x="333" y="322"/>
                    </a:lnTo>
                    <a:lnTo>
                      <a:pt x="301" y="317"/>
                    </a:lnTo>
                    <a:lnTo>
                      <a:pt x="275" y="301"/>
                    </a:lnTo>
                    <a:lnTo>
                      <a:pt x="260" y="308"/>
                    </a:lnTo>
                    <a:lnTo>
                      <a:pt x="205" y="303"/>
                    </a:lnTo>
                    <a:lnTo>
                      <a:pt x="203" y="281"/>
                    </a:lnTo>
                    <a:lnTo>
                      <a:pt x="176" y="261"/>
                    </a:lnTo>
                    <a:lnTo>
                      <a:pt x="166" y="245"/>
                    </a:lnTo>
                    <a:lnTo>
                      <a:pt x="179" y="231"/>
                    </a:lnTo>
                    <a:lnTo>
                      <a:pt x="179" y="220"/>
                    </a:lnTo>
                    <a:lnTo>
                      <a:pt x="179" y="206"/>
                    </a:lnTo>
                    <a:lnTo>
                      <a:pt x="213" y="202"/>
                    </a:lnTo>
                    <a:lnTo>
                      <a:pt x="215" y="188"/>
                    </a:lnTo>
                    <a:lnTo>
                      <a:pt x="203" y="173"/>
                    </a:lnTo>
                    <a:lnTo>
                      <a:pt x="186" y="172"/>
                    </a:lnTo>
                    <a:lnTo>
                      <a:pt x="176" y="190"/>
                    </a:lnTo>
                    <a:lnTo>
                      <a:pt x="149" y="184"/>
                    </a:lnTo>
                    <a:lnTo>
                      <a:pt x="139" y="169"/>
                    </a:lnTo>
                    <a:lnTo>
                      <a:pt x="122" y="160"/>
                    </a:lnTo>
                    <a:lnTo>
                      <a:pt x="128" y="120"/>
                    </a:lnTo>
                    <a:lnTo>
                      <a:pt x="124" y="113"/>
                    </a:lnTo>
                    <a:lnTo>
                      <a:pt x="106" y="116"/>
                    </a:lnTo>
                    <a:lnTo>
                      <a:pt x="92" y="105"/>
                    </a:lnTo>
                    <a:lnTo>
                      <a:pt x="60" y="96"/>
                    </a:lnTo>
                    <a:lnTo>
                      <a:pt x="41" y="77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20" y="35"/>
                    </a:lnTo>
                    <a:lnTo>
                      <a:pt x="50" y="61"/>
                    </a:lnTo>
                    <a:lnTo>
                      <a:pt x="60" y="61"/>
                    </a:lnTo>
                    <a:lnTo>
                      <a:pt x="87" y="57"/>
                    </a:lnTo>
                    <a:lnTo>
                      <a:pt x="103" y="45"/>
                    </a:lnTo>
                    <a:lnTo>
                      <a:pt x="125" y="62"/>
                    </a:lnTo>
                    <a:lnTo>
                      <a:pt x="134" y="46"/>
                    </a:lnTo>
                    <a:lnTo>
                      <a:pt x="138" y="36"/>
                    </a:lnTo>
                    <a:lnTo>
                      <a:pt x="156" y="26"/>
                    </a:lnTo>
                    <a:lnTo>
                      <a:pt x="161" y="4"/>
                    </a:lnTo>
                    <a:lnTo>
                      <a:pt x="179" y="0"/>
                    </a:lnTo>
                    <a:lnTo>
                      <a:pt x="226" y="31"/>
                    </a:lnTo>
                    <a:lnTo>
                      <a:pt x="258" y="45"/>
                    </a:lnTo>
                    <a:lnTo>
                      <a:pt x="322" y="150"/>
                    </a:lnTo>
                    <a:lnTo>
                      <a:pt x="319" y="161"/>
                    </a:lnTo>
                    <a:lnTo>
                      <a:pt x="362" y="181"/>
                    </a:lnTo>
                    <a:lnTo>
                      <a:pt x="374" y="198"/>
                    </a:lnTo>
                    <a:lnTo>
                      <a:pt x="393" y="208"/>
                    </a:lnTo>
                    <a:lnTo>
                      <a:pt x="403" y="227"/>
                    </a:lnTo>
                    <a:lnTo>
                      <a:pt x="389" y="232"/>
                    </a:lnTo>
                    <a:lnTo>
                      <a:pt x="368" y="226"/>
                    </a:lnTo>
                    <a:lnTo>
                      <a:pt x="338" y="226"/>
                    </a:lnTo>
                    <a:lnTo>
                      <a:pt x="311" y="216"/>
                    </a:lnTo>
                    <a:lnTo>
                      <a:pt x="298" y="226"/>
                    </a:lnTo>
                    <a:lnTo>
                      <a:pt x="325" y="232"/>
                    </a:lnTo>
                    <a:lnTo>
                      <a:pt x="349" y="243"/>
                    </a:lnTo>
                    <a:lnTo>
                      <a:pt x="375" y="255"/>
                    </a:lnTo>
                    <a:lnTo>
                      <a:pt x="375" y="255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湖北">
                <a:hlinkClick r:id="" action="ppaction://macro?name=Slide1.湖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078784" y="4116363"/>
                <a:ext cx="1177623" cy="782002"/>
              </a:xfrm>
              <a:custGeom>
                <a:avLst/>
                <a:gdLst>
                  <a:gd name="T0" fmla="*/ 76 w 551"/>
                  <a:gd name="T1" fmla="*/ 318 h 346"/>
                  <a:gd name="T2" fmla="*/ 141 w 551"/>
                  <a:gd name="T3" fmla="*/ 304 h 346"/>
                  <a:gd name="T4" fmla="*/ 144 w 551"/>
                  <a:gd name="T5" fmla="*/ 270 h 346"/>
                  <a:gd name="T6" fmla="*/ 238 w 551"/>
                  <a:gd name="T7" fmla="*/ 267 h 346"/>
                  <a:gd name="T8" fmla="*/ 283 w 551"/>
                  <a:gd name="T9" fmla="*/ 296 h 346"/>
                  <a:gd name="T10" fmla="*/ 322 w 551"/>
                  <a:gd name="T11" fmla="*/ 275 h 346"/>
                  <a:gd name="T12" fmla="*/ 339 w 551"/>
                  <a:gd name="T13" fmla="*/ 296 h 346"/>
                  <a:gd name="T14" fmla="*/ 365 w 551"/>
                  <a:gd name="T15" fmla="*/ 265 h 346"/>
                  <a:gd name="T16" fmla="*/ 375 w 551"/>
                  <a:gd name="T17" fmla="*/ 304 h 346"/>
                  <a:gd name="T18" fmla="*/ 399 w 551"/>
                  <a:gd name="T19" fmla="*/ 318 h 346"/>
                  <a:gd name="T20" fmla="*/ 445 w 551"/>
                  <a:gd name="T21" fmla="*/ 290 h 346"/>
                  <a:gd name="T22" fmla="*/ 522 w 551"/>
                  <a:gd name="T23" fmla="*/ 245 h 346"/>
                  <a:gd name="T24" fmla="*/ 515 w 551"/>
                  <a:gd name="T25" fmla="*/ 168 h 346"/>
                  <a:gd name="T26" fmla="*/ 523 w 551"/>
                  <a:gd name="T27" fmla="*/ 140 h 346"/>
                  <a:gd name="T28" fmla="*/ 473 w 551"/>
                  <a:gd name="T29" fmla="*/ 116 h 346"/>
                  <a:gd name="T30" fmla="*/ 438 w 551"/>
                  <a:gd name="T31" fmla="*/ 116 h 346"/>
                  <a:gd name="T32" fmla="*/ 387 w 551"/>
                  <a:gd name="T33" fmla="*/ 98 h 346"/>
                  <a:gd name="T34" fmla="*/ 358 w 551"/>
                  <a:gd name="T35" fmla="*/ 67 h 346"/>
                  <a:gd name="T36" fmla="*/ 331 w 551"/>
                  <a:gd name="T37" fmla="*/ 65 h 346"/>
                  <a:gd name="T38" fmla="*/ 271 w 551"/>
                  <a:gd name="T39" fmla="*/ 65 h 346"/>
                  <a:gd name="T40" fmla="*/ 159 w 551"/>
                  <a:gd name="T41" fmla="*/ 0 h 346"/>
                  <a:gd name="T42" fmla="*/ 135 w 551"/>
                  <a:gd name="T43" fmla="*/ 8 h 346"/>
                  <a:gd name="T44" fmla="*/ 68 w 551"/>
                  <a:gd name="T45" fmla="*/ 8 h 346"/>
                  <a:gd name="T46" fmla="*/ 76 w 551"/>
                  <a:gd name="T47" fmla="*/ 31 h 346"/>
                  <a:gd name="T48" fmla="*/ 108 w 551"/>
                  <a:gd name="T49" fmla="*/ 41 h 346"/>
                  <a:gd name="T50" fmla="*/ 73 w 551"/>
                  <a:gd name="T51" fmla="*/ 65 h 346"/>
                  <a:gd name="T52" fmla="*/ 73 w 551"/>
                  <a:gd name="T53" fmla="*/ 95 h 346"/>
                  <a:gd name="T54" fmla="*/ 93 w 551"/>
                  <a:gd name="T55" fmla="*/ 125 h 346"/>
                  <a:gd name="T56" fmla="*/ 117 w 551"/>
                  <a:gd name="T57" fmla="*/ 189 h 346"/>
                  <a:gd name="T58" fmla="*/ 100 w 551"/>
                  <a:gd name="T59" fmla="*/ 200 h 346"/>
                  <a:gd name="T60" fmla="*/ 14 w 551"/>
                  <a:gd name="T61" fmla="*/ 233 h 346"/>
                  <a:gd name="T62" fmla="*/ 12 w 551"/>
                  <a:gd name="T63" fmla="*/ 263 h 346"/>
                  <a:gd name="T64" fmla="*/ 28 w 551"/>
                  <a:gd name="T65" fmla="*/ 298 h 346"/>
                  <a:gd name="T66" fmla="*/ 65 w 551"/>
                  <a:gd name="T67" fmla="*/ 34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1" h="346">
                    <a:moveTo>
                      <a:pt x="65" y="345"/>
                    </a:moveTo>
                    <a:lnTo>
                      <a:pt x="76" y="318"/>
                    </a:lnTo>
                    <a:lnTo>
                      <a:pt x="109" y="290"/>
                    </a:lnTo>
                    <a:lnTo>
                      <a:pt x="141" y="304"/>
                    </a:lnTo>
                    <a:lnTo>
                      <a:pt x="162" y="290"/>
                    </a:lnTo>
                    <a:lnTo>
                      <a:pt x="144" y="270"/>
                    </a:lnTo>
                    <a:lnTo>
                      <a:pt x="153" y="261"/>
                    </a:lnTo>
                    <a:lnTo>
                      <a:pt x="238" y="267"/>
                    </a:lnTo>
                    <a:lnTo>
                      <a:pt x="267" y="287"/>
                    </a:lnTo>
                    <a:lnTo>
                      <a:pt x="283" y="296"/>
                    </a:lnTo>
                    <a:lnTo>
                      <a:pt x="305" y="280"/>
                    </a:lnTo>
                    <a:lnTo>
                      <a:pt x="322" y="275"/>
                    </a:lnTo>
                    <a:lnTo>
                      <a:pt x="325" y="296"/>
                    </a:lnTo>
                    <a:lnTo>
                      <a:pt x="339" y="296"/>
                    </a:lnTo>
                    <a:lnTo>
                      <a:pt x="347" y="283"/>
                    </a:lnTo>
                    <a:lnTo>
                      <a:pt x="365" y="265"/>
                    </a:lnTo>
                    <a:lnTo>
                      <a:pt x="375" y="277"/>
                    </a:lnTo>
                    <a:lnTo>
                      <a:pt x="375" y="304"/>
                    </a:lnTo>
                    <a:lnTo>
                      <a:pt x="382" y="315"/>
                    </a:lnTo>
                    <a:lnTo>
                      <a:pt x="399" y="318"/>
                    </a:lnTo>
                    <a:lnTo>
                      <a:pt x="418" y="299"/>
                    </a:lnTo>
                    <a:lnTo>
                      <a:pt x="445" y="290"/>
                    </a:lnTo>
                    <a:lnTo>
                      <a:pt x="498" y="243"/>
                    </a:lnTo>
                    <a:lnTo>
                      <a:pt x="522" y="245"/>
                    </a:lnTo>
                    <a:lnTo>
                      <a:pt x="550" y="235"/>
                    </a:lnTo>
                    <a:lnTo>
                      <a:pt x="515" y="168"/>
                    </a:lnTo>
                    <a:lnTo>
                      <a:pt x="526" y="148"/>
                    </a:lnTo>
                    <a:lnTo>
                      <a:pt x="523" y="140"/>
                    </a:lnTo>
                    <a:lnTo>
                      <a:pt x="505" y="135"/>
                    </a:lnTo>
                    <a:lnTo>
                      <a:pt x="473" y="116"/>
                    </a:lnTo>
                    <a:lnTo>
                      <a:pt x="458" y="107"/>
                    </a:lnTo>
                    <a:lnTo>
                      <a:pt x="438" y="116"/>
                    </a:lnTo>
                    <a:lnTo>
                      <a:pt x="416" y="98"/>
                    </a:lnTo>
                    <a:lnTo>
                      <a:pt x="387" y="98"/>
                    </a:lnTo>
                    <a:lnTo>
                      <a:pt x="365" y="86"/>
                    </a:lnTo>
                    <a:lnTo>
                      <a:pt x="358" y="67"/>
                    </a:lnTo>
                    <a:lnTo>
                      <a:pt x="347" y="55"/>
                    </a:lnTo>
                    <a:lnTo>
                      <a:pt x="331" y="65"/>
                    </a:lnTo>
                    <a:lnTo>
                      <a:pt x="317" y="58"/>
                    </a:lnTo>
                    <a:lnTo>
                      <a:pt x="271" y="65"/>
                    </a:lnTo>
                    <a:lnTo>
                      <a:pt x="220" y="54"/>
                    </a:lnTo>
                    <a:lnTo>
                      <a:pt x="159" y="0"/>
                    </a:lnTo>
                    <a:lnTo>
                      <a:pt x="143" y="14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68" y="8"/>
                    </a:lnTo>
                    <a:lnTo>
                      <a:pt x="59" y="15"/>
                    </a:lnTo>
                    <a:lnTo>
                      <a:pt x="76" y="31"/>
                    </a:lnTo>
                    <a:lnTo>
                      <a:pt x="93" y="35"/>
                    </a:lnTo>
                    <a:lnTo>
                      <a:pt x="108" y="41"/>
                    </a:lnTo>
                    <a:lnTo>
                      <a:pt x="100" y="52"/>
                    </a:lnTo>
                    <a:lnTo>
                      <a:pt x="73" y="65"/>
                    </a:lnTo>
                    <a:lnTo>
                      <a:pt x="68" y="87"/>
                    </a:lnTo>
                    <a:lnTo>
                      <a:pt x="73" y="95"/>
                    </a:lnTo>
                    <a:lnTo>
                      <a:pt x="76" y="122"/>
                    </a:lnTo>
                    <a:lnTo>
                      <a:pt x="93" y="125"/>
                    </a:lnTo>
                    <a:lnTo>
                      <a:pt x="109" y="146"/>
                    </a:lnTo>
                    <a:lnTo>
                      <a:pt x="117" y="189"/>
                    </a:lnTo>
                    <a:lnTo>
                      <a:pt x="111" y="203"/>
                    </a:lnTo>
                    <a:lnTo>
                      <a:pt x="100" y="200"/>
                    </a:lnTo>
                    <a:lnTo>
                      <a:pt x="69" y="225"/>
                    </a:lnTo>
                    <a:lnTo>
                      <a:pt x="14" y="233"/>
                    </a:lnTo>
                    <a:lnTo>
                      <a:pt x="0" y="248"/>
                    </a:lnTo>
                    <a:lnTo>
                      <a:pt x="12" y="263"/>
                    </a:lnTo>
                    <a:lnTo>
                      <a:pt x="13" y="295"/>
                    </a:lnTo>
                    <a:lnTo>
                      <a:pt x="28" y="298"/>
                    </a:lnTo>
                    <a:lnTo>
                      <a:pt x="65" y="345"/>
                    </a:lnTo>
                    <a:lnTo>
                      <a:pt x="65" y="345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陕西">
                <a:hlinkClick r:id="" action="ppaction://macro?name=Slide1.陕西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4719889" y="2972792"/>
                <a:ext cx="745828" cy="1404240"/>
              </a:xfrm>
              <a:custGeom>
                <a:avLst/>
                <a:gdLst>
                  <a:gd name="T0" fmla="*/ 294 w 354"/>
                  <a:gd name="T1" fmla="*/ 381 h 640"/>
                  <a:gd name="T2" fmla="*/ 287 w 354"/>
                  <a:gd name="T3" fmla="*/ 214 h 640"/>
                  <a:gd name="T4" fmla="*/ 311 w 354"/>
                  <a:gd name="T5" fmla="*/ 162 h 640"/>
                  <a:gd name="T6" fmla="*/ 309 w 354"/>
                  <a:gd name="T7" fmla="*/ 85 h 640"/>
                  <a:gd name="T8" fmla="*/ 323 w 354"/>
                  <a:gd name="T9" fmla="*/ 34 h 640"/>
                  <a:gd name="T10" fmla="*/ 312 w 354"/>
                  <a:gd name="T11" fmla="*/ 0 h 640"/>
                  <a:gd name="T12" fmla="*/ 259 w 354"/>
                  <a:gd name="T13" fmla="*/ 18 h 640"/>
                  <a:gd name="T14" fmla="*/ 241 w 354"/>
                  <a:gd name="T15" fmla="*/ 65 h 640"/>
                  <a:gd name="T16" fmla="*/ 221 w 354"/>
                  <a:gd name="T17" fmla="*/ 81 h 640"/>
                  <a:gd name="T18" fmla="*/ 153 w 354"/>
                  <a:gd name="T19" fmla="*/ 164 h 640"/>
                  <a:gd name="T20" fmla="*/ 100 w 354"/>
                  <a:gd name="T21" fmla="*/ 162 h 640"/>
                  <a:gd name="T22" fmla="*/ 87 w 354"/>
                  <a:gd name="T23" fmla="*/ 213 h 640"/>
                  <a:gd name="T24" fmla="*/ 153 w 354"/>
                  <a:gd name="T25" fmla="*/ 254 h 640"/>
                  <a:gd name="T26" fmla="*/ 188 w 354"/>
                  <a:gd name="T27" fmla="*/ 293 h 640"/>
                  <a:gd name="T28" fmla="*/ 182 w 354"/>
                  <a:gd name="T29" fmla="*/ 344 h 640"/>
                  <a:gd name="T30" fmla="*/ 132 w 354"/>
                  <a:gd name="T31" fmla="*/ 360 h 640"/>
                  <a:gd name="T32" fmla="*/ 126 w 354"/>
                  <a:gd name="T33" fmla="*/ 374 h 640"/>
                  <a:gd name="T34" fmla="*/ 91 w 354"/>
                  <a:gd name="T35" fmla="*/ 391 h 640"/>
                  <a:gd name="T36" fmla="*/ 48 w 354"/>
                  <a:gd name="T37" fmla="*/ 381 h 640"/>
                  <a:gd name="T38" fmla="*/ 48 w 354"/>
                  <a:gd name="T39" fmla="*/ 399 h 640"/>
                  <a:gd name="T40" fmla="*/ 34 w 354"/>
                  <a:gd name="T41" fmla="*/ 427 h 640"/>
                  <a:gd name="T42" fmla="*/ 39 w 354"/>
                  <a:gd name="T43" fmla="*/ 479 h 640"/>
                  <a:gd name="T44" fmla="*/ 45 w 354"/>
                  <a:gd name="T45" fmla="*/ 504 h 640"/>
                  <a:gd name="T46" fmla="*/ 0 w 354"/>
                  <a:gd name="T47" fmla="*/ 512 h 640"/>
                  <a:gd name="T48" fmla="*/ 5 w 354"/>
                  <a:gd name="T49" fmla="*/ 559 h 640"/>
                  <a:gd name="T50" fmla="*/ 23 w 354"/>
                  <a:gd name="T51" fmla="*/ 579 h 640"/>
                  <a:gd name="T52" fmla="*/ 83 w 354"/>
                  <a:gd name="T53" fmla="*/ 571 h 640"/>
                  <a:gd name="T54" fmla="*/ 95 w 354"/>
                  <a:gd name="T55" fmla="*/ 588 h 640"/>
                  <a:gd name="T56" fmla="*/ 157 w 354"/>
                  <a:gd name="T57" fmla="*/ 615 h 640"/>
                  <a:gd name="T58" fmla="*/ 233 w 354"/>
                  <a:gd name="T59" fmla="*/ 624 h 640"/>
                  <a:gd name="T60" fmla="*/ 270 w 354"/>
                  <a:gd name="T61" fmla="*/ 632 h 640"/>
                  <a:gd name="T62" fmla="*/ 262 w 354"/>
                  <a:gd name="T63" fmla="*/ 597 h 640"/>
                  <a:gd name="T64" fmla="*/ 294 w 354"/>
                  <a:gd name="T65" fmla="*/ 562 h 640"/>
                  <a:gd name="T66" fmla="*/ 287 w 354"/>
                  <a:gd name="T67" fmla="*/ 545 h 640"/>
                  <a:gd name="T68" fmla="*/ 253 w 354"/>
                  <a:gd name="T69" fmla="*/ 525 h 640"/>
                  <a:gd name="T70" fmla="*/ 317 w 354"/>
                  <a:gd name="T71" fmla="*/ 518 h 640"/>
                  <a:gd name="T72" fmla="*/ 337 w 354"/>
                  <a:gd name="T73" fmla="*/ 524 h 640"/>
                  <a:gd name="T74" fmla="*/ 353 w 354"/>
                  <a:gd name="T75" fmla="*/ 488 h 640"/>
                  <a:gd name="T76" fmla="*/ 303 w 354"/>
                  <a:gd name="T77" fmla="*/ 40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54" h="640">
                    <a:moveTo>
                      <a:pt x="303" y="403"/>
                    </a:moveTo>
                    <a:lnTo>
                      <a:pt x="294" y="381"/>
                    </a:lnTo>
                    <a:lnTo>
                      <a:pt x="311" y="324"/>
                    </a:lnTo>
                    <a:lnTo>
                      <a:pt x="287" y="214"/>
                    </a:lnTo>
                    <a:lnTo>
                      <a:pt x="303" y="187"/>
                    </a:lnTo>
                    <a:lnTo>
                      <a:pt x="311" y="162"/>
                    </a:lnTo>
                    <a:lnTo>
                      <a:pt x="289" y="117"/>
                    </a:lnTo>
                    <a:lnTo>
                      <a:pt x="309" y="85"/>
                    </a:lnTo>
                    <a:lnTo>
                      <a:pt x="312" y="56"/>
                    </a:lnTo>
                    <a:lnTo>
                      <a:pt x="323" y="34"/>
                    </a:lnTo>
                    <a:lnTo>
                      <a:pt x="322" y="7"/>
                    </a:lnTo>
                    <a:lnTo>
                      <a:pt x="312" y="0"/>
                    </a:lnTo>
                    <a:lnTo>
                      <a:pt x="298" y="17"/>
                    </a:lnTo>
                    <a:lnTo>
                      <a:pt x="259" y="18"/>
                    </a:lnTo>
                    <a:lnTo>
                      <a:pt x="239" y="49"/>
                    </a:lnTo>
                    <a:lnTo>
                      <a:pt x="241" y="65"/>
                    </a:lnTo>
                    <a:lnTo>
                      <a:pt x="237" y="76"/>
                    </a:lnTo>
                    <a:lnTo>
                      <a:pt x="221" y="81"/>
                    </a:lnTo>
                    <a:lnTo>
                      <a:pt x="160" y="169"/>
                    </a:lnTo>
                    <a:lnTo>
                      <a:pt x="153" y="164"/>
                    </a:lnTo>
                    <a:lnTo>
                      <a:pt x="135" y="158"/>
                    </a:lnTo>
                    <a:lnTo>
                      <a:pt x="100" y="162"/>
                    </a:lnTo>
                    <a:lnTo>
                      <a:pt x="88" y="177"/>
                    </a:lnTo>
                    <a:lnTo>
                      <a:pt x="87" y="213"/>
                    </a:lnTo>
                    <a:lnTo>
                      <a:pt x="92" y="224"/>
                    </a:lnTo>
                    <a:lnTo>
                      <a:pt x="153" y="254"/>
                    </a:lnTo>
                    <a:lnTo>
                      <a:pt x="184" y="274"/>
                    </a:lnTo>
                    <a:lnTo>
                      <a:pt x="188" y="293"/>
                    </a:lnTo>
                    <a:lnTo>
                      <a:pt x="173" y="316"/>
                    </a:lnTo>
                    <a:lnTo>
                      <a:pt x="182" y="344"/>
                    </a:lnTo>
                    <a:lnTo>
                      <a:pt x="176" y="357"/>
                    </a:lnTo>
                    <a:lnTo>
                      <a:pt x="132" y="360"/>
                    </a:lnTo>
                    <a:lnTo>
                      <a:pt x="123" y="367"/>
                    </a:lnTo>
                    <a:lnTo>
                      <a:pt x="126" y="374"/>
                    </a:lnTo>
                    <a:lnTo>
                      <a:pt x="126" y="386"/>
                    </a:lnTo>
                    <a:lnTo>
                      <a:pt x="91" y="391"/>
                    </a:lnTo>
                    <a:lnTo>
                      <a:pt x="72" y="381"/>
                    </a:lnTo>
                    <a:lnTo>
                      <a:pt x="48" y="381"/>
                    </a:lnTo>
                    <a:lnTo>
                      <a:pt x="45" y="386"/>
                    </a:lnTo>
                    <a:lnTo>
                      <a:pt x="48" y="399"/>
                    </a:lnTo>
                    <a:lnTo>
                      <a:pt x="37" y="413"/>
                    </a:lnTo>
                    <a:lnTo>
                      <a:pt x="34" y="427"/>
                    </a:lnTo>
                    <a:lnTo>
                      <a:pt x="56" y="445"/>
                    </a:lnTo>
                    <a:lnTo>
                      <a:pt x="39" y="479"/>
                    </a:lnTo>
                    <a:lnTo>
                      <a:pt x="46" y="495"/>
                    </a:lnTo>
                    <a:lnTo>
                      <a:pt x="45" y="504"/>
                    </a:lnTo>
                    <a:lnTo>
                      <a:pt x="19" y="504"/>
                    </a:lnTo>
                    <a:lnTo>
                      <a:pt x="0" y="512"/>
                    </a:lnTo>
                    <a:lnTo>
                      <a:pt x="15" y="533"/>
                    </a:lnTo>
                    <a:lnTo>
                      <a:pt x="5" y="559"/>
                    </a:lnTo>
                    <a:lnTo>
                      <a:pt x="21" y="562"/>
                    </a:lnTo>
                    <a:lnTo>
                      <a:pt x="23" y="579"/>
                    </a:lnTo>
                    <a:lnTo>
                      <a:pt x="36" y="580"/>
                    </a:lnTo>
                    <a:lnTo>
                      <a:pt x="83" y="571"/>
                    </a:lnTo>
                    <a:lnTo>
                      <a:pt x="92" y="575"/>
                    </a:lnTo>
                    <a:lnTo>
                      <a:pt x="95" y="588"/>
                    </a:lnTo>
                    <a:lnTo>
                      <a:pt x="115" y="593"/>
                    </a:lnTo>
                    <a:lnTo>
                      <a:pt x="157" y="615"/>
                    </a:lnTo>
                    <a:lnTo>
                      <a:pt x="182" y="605"/>
                    </a:lnTo>
                    <a:lnTo>
                      <a:pt x="233" y="624"/>
                    </a:lnTo>
                    <a:lnTo>
                      <a:pt x="245" y="639"/>
                    </a:lnTo>
                    <a:lnTo>
                      <a:pt x="270" y="632"/>
                    </a:lnTo>
                    <a:lnTo>
                      <a:pt x="267" y="605"/>
                    </a:lnTo>
                    <a:lnTo>
                      <a:pt x="262" y="597"/>
                    </a:lnTo>
                    <a:lnTo>
                      <a:pt x="267" y="575"/>
                    </a:lnTo>
                    <a:lnTo>
                      <a:pt x="294" y="562"/>
                    </a:lnTo>
                    <a:lnTo>
                      <a:pt x="302" y="551"/>
                    </a:lnTo>
                    <a:lnTo>
                      <a:pt x="287" y="545"/>
                    </a:lnTo>
                    <a:lnTo>
                      <a:pt x="270" y="541"/>
                    </a:lnTo>
                    <a:lnTo>
                      <a:pt x="253" y="525"/>
                    </a:lnTo>
                    <a:lnTo>
                      <a:pt x="262" y="518"/>
                    </a:lnTo>
                    <a:lnTo>
                      <a:pt x="317" y="518"/>
                    </a:lnTo>
                    <a:lnTo>
                      <a:pt x="329" y="518"/>
                    </a:lnTo>
                    <a:lnTo>
                      <a:pt x="337" y="524"/>
                    </a:lnTo>
                    <a:lnTo>
                      <a:pt x="353" y="510"/>
                    </a:lnTo>
                    <a:lnTo>
                      <a:pt x="353" y="488"/>
                    </a:lnTo>
                    <a:lnTo>
                      <a:pt x="303" y="413"/>
                    </a:lnTo>
                    <a:lnTo>
                      <a:pt x="303" y="403"/>
                    </a:lnTo>
                    <a:lnTo>
                      <a:pt x="303" y="403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山西">
                <a:hlinkClick r:id="" action="ppaction://macro?name=Slide1.山西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345150" y="2762577"/>
                <a:ext cx="524323" cy="1112739"/>
              </a:xfrm>
              <a:custGeom>
                <a:avLst/>
                <a:gdLst>
                  <a:gd name="T0" fmla="*/ 16 w 247"/>
                  <a:gd name="T1" fmla="*/ 506 h 507"/>
                  <a:gd name="T2" fmla="*/ 70 w 247"/>
                  <a:gd name="T3" fmla="*/ 492 h 507"/>
                  <a:gd name="T4" fmla="*/ 136 w 247"/>
                  <a:gd name="T5" fmla="*/ 446 h 507"/>
                  <a:gd name="T6" fmla="*/ 184 w 247"/>
                  <a:gd name="T7" fmla="*/ 436 h 507"/>
                  <a:gd name="T8" fmla="*/ 219 w 247"/>
                  <a:gd name="T9" fmla="*/ 408 h 507"/>
                  <a:gd name="T10" fmla="*/ 224 w 247"/>
                  <a:gd name="T11" fmla="*/ 347 h 507"/>
                  <a:gd name="T12" fmla="*/ 206 w 247"/>
                  <a:gd name="T13" fmla="*/ 326 h 507"/>
                  <a:gd name="T14" fmla="*/ 212 w 247"/>
                  <a:gd name="T15" fmla="*/ 307 h 507"/>
                  <a:gd name="T16" fmla="*/ 224 w 247"/>
                  <a:gd name="T17" fmla="*/ 290 h 507"/>
                  <a:gd name="T18" fmla="*/ 227 w 247"/>
                  <a:gd name="T19" fmla="*/ 265 h 507"/>
                  <a:gd name="T20" fmla="*/ 238 w 247"/>
                  <a:gd name="T21" fmla="*/ 246 h 507"/>
                  <a:gd name="T22" fmla="*/ 219 w 247"/>
                  <a:gd name="T23" fmla="*/ 209 h 507"/>
                  <a:gd name="T24" fmla="*/ 193 w 247"/>
                  <a:gd name="T25" fmla="*/ 179 h 507"/>
                  <a:gd name="T26" fmla="*/ 208 w 247"/>
                  <a:gd name="T27" fmla="*/ 132 h 507"/>
                  <a:gd name="T28" fmla="*/ 240 w 247"/>
                  <a:gd name="T29" fmla="*/ 110 h 507"/>
                  <a:gd name="T30" fmla="*/ 246 w 247"/>
                  <a:gd name="T31" fmla="*/ 80 h 507"/>
                  <a:gd name="T32" fmla="*/ 232 w 247"/>
                  <a:gd name="T33" fmla="*/ 52 h 507"/>
                  <a:gd name="T34" fmla="*/ 232 w 247"/>
                  <a:gd name="T35" fmla="*/ 18 h 507"/>
                  <a:gd name="T36" fmla="*/ 212 w 247"/>
                  <a:gd name="T37" fmla="*/ 0 h 507"/>
                  <a:gd name="T38" fmla="*/ 165 w 247"/>
                  <a:gd name="T39" fmla="*/ 24 h 507"/>
                  <a:gd name="T40" fmla="*/ 157 w 247"/>
                  <a:gd name="T41" fmla="*/ 17 h 507"/>
                  <a:gd name="T42" fmla="*/ 131 w 247"/>
                  <a:gd name="T43" fmla="*/ 34 h 507"/>
                  <a:gd name="T44" fmla="*/ 111 w 247"/>
                  <a:gd name="T45" fmla="*/ 33 h 507"/>
                  <a:gd name="T46" fmla="*/ 70 w 247"/>
                  <a:gd name="T47" fmla="*/ 92 h 507"/>
                  <a:gd name="T48" fmla="*/ 56 w 247"/>
                  <a:gd name="T49" fmla="*/ 92 h 507"/>
                  <a:gd name="T50" fmla="*/ 35 w 247"/>
                  <a:gd name="T51" fmla="*/ 110 h 507"/>
                  <a:gd name="T52" fmla="*/ 36 w 247"/>
                  <a:gd name="T53" fmla="*/ 137 h 507"/>
                  <a:gd name="T54" fmla="*/ 25 w 247"/>
                  <a:gd name="T55" fmla="*/ 159 h 507"/>
                  <a:gd name="T56" fmla="*/ 22 w 247"/>
                  <a:gd name="T57" fmla="*/ 188 h 507"/>
                  <a:gd name="T58" fmla="*/ 2 w 247"/>
                  <a:gd name="T59" fmla="*/ 220 h 507"/>
                  <a:gd name="T60" fmla="*/ 24 w 247"/>
                  <a:gd name="T61" fmla="*/ 265 h 507"/>
                  <a:gd name="T62" fmla="*/ 16 w 247"/>
                  <a:gd name="T63" fmla="*/ 290 h 507"/>
                  <a:gd name="T64" fmla="*/ 0 w 247"/>
                  <a:gd name="T65" fmla="*/ 317 h 507"/>
                  <a:gd name="T66" fmla="*/ 24 w 247"/>
                  <a:gd name="T67" fmla="*/ 427 h 507"/>
                  <a:gd name="T68" fmla="*/ 7 w 247"/>
                  <a:gd name="T69" fmla="*/ 484 h 507"/>
                  <a:gd name="T70" fmla="*/ 16 w 247"/>
                  <a:gd name="T71" fmla="*/ 506 h 507"/>
                  <a:gd name="T72" fmla="*/ 16 w 247"/>
                  <a:gd name="T73" fmla="*/ 506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7" h="507">
                    <a:moveTo>
                      <a:pt x="16" y="506"/>
                    </a:moveTo>
                    <a:lnTo>
                      <a:pt x="70" y="492"/>
                    </a:lnTo>
                    <a:lnTo>
                      <a:pt x="136" y="446"/>
                    </a:lnTo>
                    <a:lnTo>
                      <a:pt x="184" y="436"/>
                    </a:lnTo>
                    <a:lnTo>
                      <a:pt x="219" y="408"/>
                    </a:lnTo>
                    <a:lnTo>
                      <a:pt x="224" y="347"/>
                    </a:lnTo>
                    <a:lnTo>
                      <a:pt x="206" y="326"/>
                    </a:lnTo>
                    <a:lnTo>
                      <a:pt x="212" y="307"/>
                    </a:lnTo>
                    <a:lnTo>
                      <a:pt x="224" y="290"/>
                    </a:lnTo>
                    <a:lnTo>
                      <a:pt x="227" y="265"/>
                    </a:lnTo>
                    <a:lnTo>
                      <a:pt x="238" y="246"/>
                    </a:lnTo>
                    <a:lnTo>
                      <a:pt x="219" y="209"/>
                    </a:lnTo>
                    <a:lnTo>
                      <a:pt x="193" y="179"/>
                    </a:lnTo>
                    <a:lnTo>
                      <a:pt x="208" y="132"/>
                    </a:lnTo>
                    <a:lnTo>
                      <a:pt x="240" y="110"/>
                    </a:lnTo>
                    <a:lnTo>
                      <a:pt x="246" y="80"/>
                    </a:lnTo>
                    <a:lnTo>
                      <a:pt x="232" y="52"/>
                    </a:lnTo>
                    <a:lnTo>
                      <a:pt x="232" y="18"/>
                    </a:lnTo>
                    <a:lnTo>
                      <a:pt x="212" y="0"/>
                    </a:lnTo>
                    <a:lnTo>
                      <a:pt x="165" y="24"/>
                    </a:lnTo>
                    <a:lnTo>
                      <a:pt x="157" y="17"/>
                    </a:lnTo>
                    <a:lnTo>
                      <a:pt x="131" y="34"/>
                    </a:lnTo>
                    <a:lnTo>
                      <a:pt x="111" y="33"/>
                    </a:lnTo>
                    <a:lnTo>
                      <a:pt x="70" y="92"/>
                    </a:lnTo>
                    <a:lnTo>
                      <a:pt x="56" y="92"/>
                    </a:lnTo>
                    <a:lnTo>
                      <a:pt x="35" y="110"/>
                    </a:lnTo>
                    <a:lnTo>
                      <a:pt x="36" y="137"/>
                    </a:lnTo>
                    <a:lnTo>
                      <a:pt x="25" y="159"/>
                    </a:lnTo>
                    <a:lnTo>
                      <a:pt x="22" y="188"/>
                    </a:lnTo>
                    <a:lnTo>
                      <a:pt x="2" y="220"/>
                    </a:lnTo>
                    <a:lnTo>
                      <a:pt x="24" y="265"/>
                    </a:lnTo>
                    <a:lnTo>
                      <a:pt x="16" y="290"/>
                    </a:lnTo>
                    <a:lnTo>
                      <a:pt x="0" y="317"/>
                    </a:lnTo>
                    <a:lnTo>
                      <a:pt x="24" y="427"/>
                    </a:lnTo>
                    <a:lnTo>
                      <a:pt x="7" y="484"/>
                    </a:lnTo>
                    <a:lnTo>
                      <a:pt x="16" y="506"/>
                    </a:lnTo>
                    <a:lnTo>
                      <a:pt x="16" y="506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山东">
                <a:hlinkClick r:id="" action="ppaction://macro?name=Slide1.山东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998451" y="3160585"/>
                <a:ext cx="986960" cy="703520"/>
              </a:xfrm>
              <a:custGeom>
                <a:avLst/>
                <a:gdLst>
                  <a:gd name="T0" fmla="*/ 101 w 461"/>
                  <a:gd name="T1" fmla="*/ 306 h 316"/>
                  <a:gd name="T2" fmla="*/ 104 w 461"/>
                  <a:gd name="T3" fmla="*/ 287 h 316"/>
                  <a:gd name="T4" fmla="*/ 121 w 461"/>
                  <a:gd name="T5" fmla="*/ 280 h 316"/>
                  <a:gd name="T6" fmla="*/ 151 w 461"/>
                  <a:gd name="T7" fmla="*/ 306 h 316"/>
                  <a:gd name="T8" fmla="*/ 161 w 461"/>
                  <a:gd name="T9" fmla="*/ 306 h 316"/>
                  <a:gd name="T10" fmla="*/ 188 w 461"/>
                  <a:gd name="T11" fmla="*/ 302 h 316"/>
                  <a:gd name="T12" fmla="*/ 204 w 461"/>
                  <a:gd name="T13" fmla="*/ 290 h 316"/>
                  <a:gd name="T14" fmla="*/ 226 w 461"/>
                  <a:gd name="T15" fmla="*/ 307 h 316"/>
                  <a:gd name="T16" fmla="*/ 235 w 461"/>
                  <a:gd name="T17" fmla="*/ 291 h 316"/>
                  <a:gd name="T18" fmla="*/ 239 w 461"/>
                  <a:gd name="T19" fmla="*/ 281 h 316"/>
                  <a:gd name="T20" fmla="*/ 257 w 461"/>
                  <a:gd name="T21" fmla="*/ 271 h 316"/>
                  <a:gd name="T22" fmla="*/ 262 w 461"/>
                  <a:gd name="T23" fmla="*/ 249 h 316"/>
                  <a:gd name="T24" fmla="*/ 280 w 461"/>
                  <a:gd name="T25" fmla="*/ 245 h 316"/>
                  <a:gd name="T26" fmla="*/ 332 w 461"/>
                  <a:gd name="T27" fmla="*/ 158 h 316"/>
                  <a:gd name="T28" fmla="*/ 322 w 461"/>
                  <a:gd name="T29" fmla="*/ 143 h 316"/>
                  <a:gd name="T30" fmla="*/ 332 w 461"/>
                  <a:gd name="T31" fmla="*/ 134 h 316"/>
                  <a:gd name="T32" fmla="*/ 343 w 461"/>
                  <a:gd name="T33" fmla="*/ 138 h 316"/>
                  <a:gd name="T34" fmla="*/ 359 w 461"/>
                  <a:gd name="T35" fmla="*/ 129 h 316"/>
                  <a:gd name="T36" fmla="*/ 369 w 461"/>
                  <a:gd name="T37" fmla="*/ 109 h 316"/>
                  <a:gd name="T38" fmla="*/ 412 w 461"/>
                  <a:gd name="T39" fmla="*/ 69 h 316"/>
                  <a:gd name="T40" fmla="*/ 445 w 461"/>
                  <a:gd name="T41" fmla="*/ 58 h 316"/>
                  <a:gd name="T42" fmla="*/ 460 w 461"/>
                  <a:gd name="T43" fmla="*/ 44 h 316"/>
                  <a:gd name="T44" fmla="*/ 456 w 461"/>
                  <a:gd name="T45" fmla="*/ 12 h 316"/>
                  <a:gd name="T46" fmla="*/ 434 w 461"/>
                  <a:gd name="T47" fmla="*/ 10 h 316"/>
                  <a:gd name="T48" fmla="*/ 384 w 461"/>
                  <a:gd name="T49" fmla="*/ 16 h 316"/>
                  <a:gd name="T50" fmla="*/ 349 w 461"/>
                  <a:gd name="T51" fmla="*/ 0 h 316"/>
                  <a:gd name="T52" fmla="*/ 328 w 461"/>
                  <a:gd name="T53" fmla="*/ 3 h 316"/>
                  <a:gd name="T54" fmla="*/ 277 w 461"/>
                  <a:gd name="T55" fmla="*/ 69 h 316"/>
                  <a:gd name="T56" fmla="*/ 262 w 461"/>
                  <a:gd name="T57" fmla="*/ 78 h 316"/>
                  <a:gd name="T58" fmla="*/ 229 w 461"/>
                  <a:gd name="T59" fmla="*/ 64 h 316"/>
                  <a:gd name="T60" fmla="*/ 226 w 461"/>
                  <a:gd name="T61" fmla="*/ 47 h 316"/>
                  <a:gd name="T62" fmla="*/ 219 w 461"/>
                  <a:gd name="T63" fmla="*/ 18 h 316"/>
                  <a:gd name="T64" fmla="*/ 201 w 461"/>
                  <a:gd name="T65" fmla="*/ 6 h 316"/>
                  <a:gd name="T66" fmla="*/ 171 w 461"/>
                  <a:gd name="T67" fmla="*/ 13 h 316"/>
                  <a:gd name="T68" fmla="*/ 152 w 461"/>
                  <a:gd name="T69" fmla="*/ 1 h 316"/>
                  <a:gd name="T70" fmla="*/ 125 w 461"/>
                  <a:gd name="T71" fmla="*/ 35 h 316"/>
                  <a:gd name="T72" fmla="*/ 95 w 461"/>
                  <a:gd name="T73" fmla="*/ 44 h 316"/>
                  <a:gd name="T74" fmla="*/ 55 w 461"/>
                  <a:gd name="T75" fmla="*/ 81 h 316"/>
                  <a:gd name="T76" fmla="*/ 10 w 461"/>
                  <a:gd name="T77" fmla="*/ 161 h 316"/>
                  <a:gd name="T78" fmla="*/ 22 w 461"/>
                  <a:gd name="T79" fmla="*/ 184 h 316"/>
                  <a:gd name="T80" fmla="*/ 19 w 461"/>
                  <a:gd name="T81" fmla="*/ 193 h 316"/>
                  <a:gd name="T82" fmla="*/ 19 w 461"/>
                  <a:gd name="T83" fmla="*/ 204 h 316"/>
                  <a:gd name="T84" fmla="*/ 26 w 461"/>
                  <a:gd name="T85" fmla="*/ 213 h 316"/>
                  <a:gd name="T86" fmla="*/ 40 w 461"/>
                  <a:gd name="T87" fmla="*/ 202 h 316"/>
                  <a:gd name="T88" fmla="*/ 64 w 461"/>
                  <a:gd name="T89" fmla="*/ 196 h 316"/>
                  <a:gd name="T90" fmla="*/ 0 w 461"/>
                  <a:gd name="T91" fmla="*/ 269 h 316"/>
                  <a:gd name="T92" fmla="*/ 0 w 461"/>
                  <a:gd name="T93" fmla="*/ 285 h 316"/>
                  <a:gd name="T94" fmla="*/ 13 w 461"/>
                  <a:gd name="T95" fmla="*/ 290 h 316"/>
                  <a:gd name="T96" fmla="*/ 42 w 461"/>
                  <a:gd name="T97" fmla="*/ 315 h 316"/>
                  <a:gd name="T98" fmla="*/ 89 w 461"/>
                  <a:gd name="T99" fmla="*/ 309 h 316"/>
                  <a:gd name="T100" fmla="*/ 101 w 461"/>
                  <a:gd name="T101" fmla="*/ 306 h 316"/>
                  <a:gd name="T102" fmla="*/ 101 w 461"/>
                  <a:gd name="T103" fmla="*/ 30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61" h="316">
                    <a:moveTo>
                      <a:pt x="101" y="306"/>
                    </a:moveTo>
                    <a:lnTo>
                      <a:pt x="104" y="287"/>
                    </a:lnTo>
                    <a:lnTo>
                      <a:pt x="121" y="280"/>
                    </a:lnTo>
                    <a:lnTo>
                      <a:pt x="151" y="306"/>
                    </a:lnTo>
                    <a:lnTo>
                      <a:pt x="161" y="306"/>
                    </a:lnTo>
                    <a:lnTo>
                      <a:pt x="188" y="302"/>
                    </a:lnTo>
                    <a:lnTo>
                      <a:pt x="204" y="290"/>
                    </a:lnTo>
                    <a:lnTo>
                      <a:pt x="226" y="307"/>
                    </a:lnTo>
                    <a:lnTo>
                      <a:pt x="235" y="291"/>
                    </a:lnTo>
                    <a:lnTo>
                      <a:pt x="239" y="281"/>
                    </a:lnTo>
                    <a:lnTo>
                      <a:pt x="257" y="271"/>
                    </a:lnTo>
                    <a:lnTo>
                      <a:pt x="262" y="249"/>
                    </a:lnTo>
                    <a:lnTo>
                      <a:pt x="280" y="245"/>
                    </a:lnTo>
                    <a:lnTo>
                      <a:pt x="332" y="158"/>
                    </a:lnTo>
                    <a:lnTo>
                      <a:pt x="322" y="143"/>
                    </a:lnTo>
                    <a:lnTo>
                      <a:pt x="332" y="134"/>
                    </a:lnTo>
                    <a:lnTo>
                      <a:pt x="343" y="138"/>
                    </a:lnTo>
                    <a:lnTo>
                      <a:pt x="359" y="129"/>
                    </a:lnTo>
                    <a:lnTo>
                      <a:pt x="369" y="109"/>
                    </a:lnTo>
                    <a:lnTo>
                      <a:pt x="412" y="69"/>
                    </a:lnTo>
                    <a:lnTo>
                      <a:pt x="445" y="58"/>
                    </a:lnTo>
                    <a:lnTo>
                      <a:pt x="460" y="44"/>
                    </a:lnTo>
                    <a:lnTo>
                      <a:pt x="456" y="12"/>
                    </a:lnTo>
                    <a:lnTo>
                      <a:pt x="434" y="10"/>
                    </a:lnTo>
                    <a:lnTo>
                      <a:pt x="384" y="16"/>
                    </a:lnTo>
                    <a:lnTo>
                      <a:pt x="349" y="0"/>
                    </a:lnTo>
                    <a:lnTo>
                      <a:pt x="328" y="3"/>
                    </a:lnTo>
                    <a:lnTo>
                      <a:pt x="277" y="69"/>
                    </a:lnTo>
                    <a:lnTo>
                      <a:pt x="262" y="78"/>
                    </a:lnTo>
                    <a:lnTo>
                      <a:pt x="229" y="64"/>
                    </a:lnTo>
                    <a:lnTo>
                      <a:pt x="226" y="47"/>
                    </a:lnTo>
                    <a:lnTo>
                      <a:pt x="219" y="18"/>
                    </a:lnTo>
                    <a:lnTo>
                      <a:pt x="201" y="6"/>
                    </a:lnTo>
                    <a:lnTo>
                      <a:pt x="171" y="13"/>
                    </a:lnTo>
                    <a:lnTo>
                      <a:pt x="152" y="1"/>
                    </a:lnTo>
                    <a:lnTo>
                      <a:pt x="125" y="35"/>
                    </a:lnTo>
                    <a:lnTo>
                      <a:pt x="95" y="44"/>
                    </a:lnTo>
                    <a:lnTo>
                      <a:pt x="55" y="81"/>
                    </a:lnTo>
                    <a:lnTo>
                      <a:pt x="10" y="161"/>
                    </a:lnTo>
                    <a:lnTo>
                      <a:pt x="22" y="184"/>
                    </a:lnTo>
                    <a:lnTo>
                      <a:pt x="19" y="193"/>
                    </a:lnTo>
                    <a:lnTo>
                      <a:pt x="19" y="204"/>
                    </a:lnTo>
                    <a:lnTo>
                      <a:pt x="26" y="213"/>
                    </a:lnTo>
                    <a:lnTo>
                      <a:pt x="40" y="202"/>
                    </a:lnTo>
                    <a:lnTo>
                      <a:pt x="64" y="196"/>
                    </a:lnTo>
                    <a:lnTo>
                      <a:pt x="0" y="269"/>
                    </a:lnTo>
                    <a:lnTo>
                      <a:pt x="0" y="285"/>
                    </a:lnTo>
                    <a:lnTo>
                      <a:pt x="13" y="290"/>
                    </a:lnTo>
                    <a:lnTo>
                      <a:pt x="42" y="315"/>
                    </a:lnTo>
                    <a:lnTo>
                      <a:pt x="89" y="309"/>
                    </a:lnTo>
                    <a:lnTo>
                      <a:pt x="101" y="306"/>
                    </a:lnTo>
                    <a:lnTo>
                      <a:pt x="101" y="306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天津">
                <a:hlinkClick r:id="" action="ppaction://macro?name=Slide1.天津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200329" y="2796212"/>
                <a:ext cx="140193" cy="294301"/>
              </a:xfrm>
              <a:custGeom>
                <a:avLst/>
                <a:gdLst>
                  <a:gd name="T0" fmla="*/ 60 w 74"/>
                  <a:gd name="T1" fmla="*/ 124 h 134"/>
                  <a:gd name="T2" fmla="*/ 39 w 74"/>
                  <a:gd name="T3" fmla="*/ 133 h 134"/>
                  <a:gd name="T4" fmla="*/ 3 w 74"/>
                  <a:gd name="T5" fmla="*/ 123 h 134"/>
                  <a:gd name="T6" fmla="*/ 1 w 74"/>
                  <a:gd name="T7" fmla="*/ 114 h 134"/>
                  <a:gd name="T8" fmla="*/ 0 w 74"/>
                  <a:gd name="T9" fmla="*/ 55 h 134"/>
                  <a:gd name="T10" fmla="*/ 23 w 74"/>
                  <a:gd name="T11" fmla="*/ 44 h 134"/>
                  <a:gd name="T12" fmla="*/ 19 w 74"/>
                  <a:gd name="T13" fmla="*/ 33 h 134"/>
                  <a:gd name="T14" fmla="*/ 25 w 74"/>
                  <a:gd name="T15" fmla="*/ 11 h 134"/>
                  <a:gd name="T16" fmla="*/ 27 w 74"/>
                  <a:gd name="T17" fmla="*/ 0 h 134"/>
                  <a:gd name="T18" fmla="*/ 40 w 74"/>
                  <a:gd name="T19" fmla="*/ 6 h 134"/>
                  <a:gd name="T20" fmla="*/ 46 w 74"/>
                  <a:gd name="T21" fmla="*/ 26 h 134"/>
                  <a:gd name="T22" fmla="*/ 43 w 74"/>
                  <a:gd name="T23" fmla="*/ 39 h 134"/>
                  <a:gd name="T24" fmla="*/ 70 w 74"/>
                  <a:gd name="T25" fmla="*/ 57 h 134"/>
                  <a:gd name="T26" fmla="*/ 73 w 74"/>
                  <a:gd name="T27" fmla="*/ 71 h 134"/>
                  <a:gd name="T28" fmla="*/ 58 w 74"/>
                  <a:gd name="T29" fmla="*/ 83 h 134"/>
                  <a:gd name="T30" fmla="*/ 53 w 74"/>
                  <a:gd name="T31" fmla="*/ 107 h 134"/>
                  <a:gd name="T32" fmla="*/ 60 w 74"/>
                  <a:gd name="T33" fmla="*/ 124 h 134"/>
                  <a:gd name="T34" fmla="*/ 60 w 74"/>
                  <a:gd name="T35" fmla="*/ 12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4" h="134">
                    <a:moveTo>
                      <a:pt x="60" y="124"/>
                    </a:moveTo>
                    <a:lnTo>
                      <a:pt x="39" y="133"/>
                    </a:lnTo>
                    <a:lnTo>
                      <a:pt x="3" y="123"/>
                    </a:lnTo>
                    <a:lnTo>
                      <a:pt x="1" y="114"/>
                    </a:lnTo>
                    <a:lnTo>
                      <a:pt x="0" y="55"/>
                    </a:lnTo>
                    <a:lnTo>
                      <a:pt x="23" y="44"/>
                    </a:lnTo>
                    <a:lnTo>
                      <a:pt x="19" y="33"/>
                    </a:lnTo>
                    <a:lnTo>
                      <a:pt x="25" y="11"/>
                    </a:lnTo>
                    <a:lnTo>
                      <a:pt x="27" y="0"/>
                    </a:lnTo>
                    <a:lnTo>
                      <a:pt x="40" y="6"/>
                    </a:lnTo>
                    <a:lnTo>
                      <a:pt x="46" y="26"/>
                    </a:lnTo>
                    <a:lnTo>
                      <a:pt x="43" y="39"/>
                    </a:lnTo>
                    <a:lnTo>
                      <a:pt x="70" y="57"/>
                    </a:lnTo>
                    <a:lnTo>
                      <a:pt x="73" y="71"/>
                    </a:lnTo>
                    <a:lnTo>
                      <a:pt x="58" y="83"/>
                    </a:lnTo>
                    <a:lnTo>
                      <a:pt x="53" y="107"/>
                    </a:lnTo>
                    <a:lnTo>
                      <a:pt x="60" y="124"/>
                    </a:lnTo>
                    <a:lnTo>
                      <a:pt x="60" y="124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北京">
                <a:hlinkClick r:id="" action="ppaction://macro?name=Slide1.北京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998451" y="2675687"/>
                <a:ext cx="260758" cy="269076"/>
              </a:xfrm>
              <a:custGeom>
                <a:avLst/>
                <a:gdLst>
                  <a:gd name="T0" fmla="*/ 11 w 14"/>
                  <a:gd name="T1" fmla="*/ 12 h 14"/>
                  <a:gd name="T2" fmla="*/ 12 w 14"/>
                  <a:gd name="T3" fmla="*/ 10 h 14"/>
                  <a:gd name="T4" fmla="*/ 13 w 14"/>
                  <a:gd name="T5" fmla="*/ 10 h 14"/>
                  <a:gd name="T6" fmla="*/ 14 w 14"/>
                  <a:gd name="T7" fmla="*/ 7 h 14"/>
                  <a:gd name="T8" fmla="*/ 14 w 14"/>
                  <a:gd name="T9" fmla="*/ 6 h 14"/>
                  <a:gd name="T10" fmla="*/ 13 w 14"/>
                  <a:gd name="T11" fmla="*/ 3 h 14"/>
                  <a:gd name="T12" fmla="*/ 12 w 14"/>
                  <a:gd name="T13" fmla="*/ 3 h 14"/>
                  <a:gd name="T14" fmla="*/ 7 w 14"/>
                  <a:gd name="T15" fmla="*/ 0 h 14"/>
                  <a:gd name="T16" fmla="*/ 4 w 14"/>
                  <a:gd name="T17" fmla="*/ 3 h 14"/>
                  <a:gd name="T18" fmla="*/ 3 w 14"/>
                  <a:gd name="T19" fmla="*/ 6 h 14"/>
                  <a:gd name="T20" fmla="*/ 0 w 14"/>
                  <a:gd name="T21" fmla="*/ 9 h 14"/>
                  <a:gd name="T22" fmla="*/ 0 w 14"/>
                  <a:gd name="T23" fmla="*/ 12 h 14"/>
                  <a:gd name="T24" fmla="*/ 1 w 14"/>
                  <a:gd name="T25" fmla="*/ 14 h 14"/>
                  <a:gd name="T26" fmla="*/ 4 w 14"/>
                  <a:gd name="T27" fmla="*/ 13 h 14"/>
                  <a:gd name="T28" fmla="*/ 7 w 14"/>
                  <a:gd name="T29" fmla="*/ 14 h 14"/>
                  <a:gd name="T30" fmla="*/ 8 w 14"/>
                  <a:gd name="T31" fmla="*/ 13 h 14"/>
                  <a:gd name="T32" fmla="*/ 11 w 14"/>
                  <a:gd name="T33" fmla="*/ 12 h 14"/>
                  <a:gd name="T34" fmla="*/ 11 w 14"/>
                  <a:gd name="T3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4">
                    <a:moveTo>
                      <a:pt x="11" y="12"/>
                    </a:moveTo>
                    <a:lnTo>
                      <a:pt x="12" y="10"/>
                    </a:lnTo>
                    <a:lnTo>
                      <a:pt x="13" y="10"/>
                    </a:lnTo>
                    <a:lnTo>
                      <a:pt x="14" y="7"/>
                    </a:lnTo>
                    <a:lnTo>
                      <a:pt x="14" y="6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1" y="14"/>
                    </a:lnTo>
                    <a:lnTo>
                      <a:pt x="4" y="13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11" y="12"/>
                    </a:lnTo>
                    <a:lnTo>
                      <a:pt x="11" y="12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宁夏">
                <a:hlinkClick r:id="" action="ppaction://macro?name=Slide1.宁夏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4543245" y="3009230"/>
                <a:ext cx="400953" cy="742760"/>
              </a:xfrm>
              <a:custGeom>
                <a:avLst/>
                <a:gdLst>
                  <a:gd name="T0" fmla="*/ 180 w 194"/>
                  <a:gd name="T1" fmla="*/ 187 h 335"/>
                  <a:gd name="T2" fmla="*/ 181 w 194"/>
                  <a:gd name="T3" fmla="*/ 151 h 335"/>
                  <a:gd name="T4" fmla="*/ 193 w 194"/>
                  <a:gd name="T5" fmla="*/ 136 h 335"/>
                  <a:gd name="T6" fmla="*/ 188 w 194"/>
                  <a:gd name="T7" fmla="*/ 119 h 335"/>
                  <a:gd name="T8" fmla="*/ 129 w 194"/>
                  <a:gd name="T9" fmla="*/ 96 h 335"/>
                  <a:gd name="T10" fmla="*/ 132 w 194"/>
                  <a:gd name="T11" fmla="*/ 72 h 335"/>
                  <a:gd name="T12" fmla="*/ 151 w 194"/>
                  <a:gd name="T13" fmla="*/ 47 h 335"/>
                  <a:gd name="T14" fmla="*/ 139 w 194"/>
                  <a:gd name="T15" fmla="*/ 6 h 335"/>
                  <a:gd name="T16" fmla="*/ 135 w 194"/>
                  <a:gd name="T17" fmla="*/ 0 h 335"/>
                  <a:gd name="T18" fmla="*/ 95 w 194"/>
                  <a:gd name="T19" fmla="*/ 27 h 335"/>
                  <a:gd name="T20" fmla="*/ 77 w 194"/>
                  <a:gd name="T21" fmla="*/ 85 h 335"/>
                  <a:gd name="T22" fmla="*/ 70 w 194"/>
                  <a:gd name="T23" fmla="*/ 127 h 335"/>
                  <a:gd name="T24" fmla="*/ 39 w 194"/>
                  <a:gd name="T25" fmla="*/ 151 h 335"/>
                  <a:gd name="T26" fmla="*/ 21 w 194"/>
                  <a:gd name="T27" fmla="*/ 159 h 335"/>
                  <a:gd name="T28" fmla="*/ 0 w 194"/>
                  <a:gd name="T29" fmla="*/ 165 h 335"/>
                  <a:gd name="T30" fmla="*/ 49 w 194"/>
                  <a:gd name="T31" fmla="*/ 226 h 335"/>
                  <a:gd name="T32" fmla="*/ 60 w 194"/>
                  <a:gd name="T33" fmla="*/ 272 h 335"/>
                  <a:gd name="T34" fmla="*/ 54 w 194"/>
                  <a:gd name="T35" fmla="*/ 294 h 335"/>
                  <a:gd name="T36" fmla="*/ 89 w 194"/>
                  <a:gd name="T37" fmla="*/ 312 h 335"/>
                  <a:gd name="T38" fmla="*/ 89 w 194"/>
                  <a:gd name="T39" fmla="*/ 327 h 335"/>
                  <a:gd name="T40" fmla="*/ 120 w 194"/>
                  <a:gd name="T41" fmla="*/ 334 h 335"/>
                  <a:gd name="T42" fmla="*/ 130 w 194"/>
                  <a:gd name="T43" fmla="*/ 334 h 335"/>
                  <a:gd name="T44" fmla="*/ 130 w 194"/>
                  <a:gd name="T45" fmla="*/ 308 h 335"/>
                  <a:gd name="T46" fmla="*/ 155 w 194"/>
                  <a:gd name="T47" fmla="*/ 305 h 335"/>
                  <a:gd name="T48" fmla="*/ 160 w 194"/>
                  <a:gd name="T49" fmla="*/ 274 h 335"/>
                  <a:gd name="T50" fmla="*/ 143 w 194"/>
                  <a:gd name="T51" fmla="*/ 261 h 335"/>
                  <a:gd name="T52" fmla="*/ 130 w 194"/>
                  <a:gd name="T53" fmla="*/ 248 h 335"/>
                  <a:gd name="T54" fmla="*/ 136 w 194"/>
                  <a:gd name="T55" fmla="*/ 188 h 335"/>
                  <a:gd name="T56" fmla="*/ 149 w 194"/>
                  <a:gd name="T57" fmla="*/ 182 h 335"/>
                  <a:gd name="T58" fmla="*/ 171 w 194"/>
                  <a:gd name="T59" fmla="*/ 191 h 335"/>
                  <a:gd name="T60" fmla="*/ 180 w 194"/>
                  <a:gd name="T61" fmla="*/ 187 h 335"/>
                  <a:gd name="T62" fmla="*/ 180 w 194"/>
                  <a:gd name="T63" fmla="*/ 187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4" h="335">
                    <a:moveTo>
                      <a:pt x="180" y="187"/>
                    </a:moveTo>
                    <a:lnTo>
                      <a:pt x="181" y="151"/>
                    </a:lnTo>
                    <a:lnTo>
                      <a:pt x="193" y="136"/>
                    </a:lnTo>
                    <a:lnTo>
                      <a:pt x="188" y="119"/>
                    </a:lnTo>
                    <a:lnTo>
                      <a:pt x="129" y="96"/>
                    </a:lnTo>
                    <a:lnTo>
                      <a:pt x="132" y="72"/>
                    </a:lnTo>
                    <a:lnTo>
                      <a:pt x="151" y="47"/>
                    </a:lnTo>
                    <a:lnTo>
                      <a:pt x="139" y="6"/>
                    </a:lnTo>
                    <a:lnTo>
                      <a:pt x="135" y="0"/>
                    </a:lnTo>
                    <a:lnTo>
                      <a:pt x="95" y="27"/>
                    </a:lnTo>
                    <a:lnTo>
                      <a:pt x="77" y="85"/>
                    </a:lnTo>
                    <a:lnTo>
                      <a:pt x="70" y="127"/>
                    </a:lnTo>
                    <a:lnTo>
                      <a:pt x="39" y="151"/>
                    </a:lnTo>
                    <a:lnTo>
                      <a:pt x="21" y="159"/>
                    </a:lnTo>
                    <a:lnTo>
                      <a:pt x="0" y="165"/>
                    </a:lnTo>
                    <a:lnTo>
                      <a:pt x="49" y="226"/>
                    </a:lnTo>
                    <a:lnTo>
                      <a:pt x="60" y="272"/>
                    </a:lnTo>
                    <a:lnTo>
                      <a:pt x="54" y="294"/>
                    </a:lnTo>
                    <a:lnTo>
                      <a:pt x="89" y="312"/>
                    </a:lnTo>
                    <a:lnTo>
                      <a:pt x="89" y="327"/>
                    </a:lnTo>
                    <a:lnTo>
                      <a:pt x="120" y="334"/>
                    </a:lnTo>
                    <a:lnTo>
                      <a:pt x="130" y="334"/>
                    </a:lnTo>
                    <a:lnTo>
                      <a:pt x="130" y="308"/>
                    </a:lnTo>
                    <a:lnTo>
                      <a:pt x="155" y="305"/>
                    </a:lnTo>
                    <a:lnTo>
                      <a:pt x="160" y="274"/>
                    </a:lnTo>
                    <a:lnTo>
                      <a:pt x="143" y="261"/>
                    </a:lnTo>
                    <a:lnTo>
                      <a:pt x="130" y="248"/>
                    </a:lnTo>
                    <a:lnTo>
                      <a:pt x="136" y="188"/>
                    </a:lnTo>
                    <a:lnTo>
                      <a:pt x="149" y="182"/>
                    </a:lnTo>
                    <a:lnTo>
                      <a:pt x="171" y="191"/>
                    </a:lnTo>
                    <a:lnTo>
                      <a:pt x="180" y="187"/>
                    </a:lnTo>
                    <a:lnTo>
                      <a:pt x="180" y="187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西藏">
                <a:hlinkClick r:id="" action="ppaction://macro?name=Slide1.西藏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775563" y="3271807"/>
                <a:ext cx="2929370" cy="1659831"/>
              </a:xfrm>
              <a:custGeom>
                <a:avLst/>
                <a:gdLst>
                  <a:gd name="T0" fmla="*/ 1779897 w 1394"/>
                  <a:gd name="T1" fmla="*/ 1582783 h 754"/>
                  <a:gd name="T2" fmla="*/ 1828229 w 1394"/>
                  <a:gd name="T3" fmla="*/ 1635616 h 754"/>
                  <a:gd name="T4" fmla="*/ 1977430 w 1394"/>
                  <a:gd name="T5" fmla="*/ 1582783 h 754"/>
                  <a:gd name="T6" fmla="*/ 2067791 w 1394"/>
                  <a:gd name="T7" fmla="*/ 1512339 h 754"/>
                  <a:gd name="T8" fmla="*/ 2179165 w 1394"/>
                  <a:gd name="T9" fmla="*/ 1468312 h 754"/>
                  <a:gd name="T10" fmla="*/ 2294743 w 1394"/>
                  <a:gd name="T11" fmla="*/ 1428687 h 754"/>
                  <a:gd name="T12" fmla="*/ 2485972 w 1394"/>
                  <a:gd name="T13" fmla="*/ 1391264 h 754"/>
                  <a:gd name="T14" fmla="*/ 2490175 w 1394"/>
                  <a:gd name="T15" fmla="*/ 1468312 h 754"/>
                  <a:gd name="T16" fmla="*/ 2549014 w 1394"/>
                  <a:gd name="T17" fmla="*/ 1479319 h 754"/>
                  <a:gd name="T18" fmla="*/ 2515392 w 1394"/>
                  <a:gd name="T19" fmla="*/ 1571776 h 754"/>
                  <a:gd name="T20" fmla="*/ 2549014 w 1394"/>
                  <a:gd name="T21" fmla="*/ 1582783 h 754"/>
                  <a:gd name="T22" fmla="*/ 2710823 w 1394"/>
                  <a:gd name="T23" fmla="*/ 1571776 h 754"/>
                  <a:gd name="T24" fmla="*/ 2809589 w 1394"/>
                  <a:gd name="T25" fmla="*/ 1604797 h 754"/>
                  <a:gd name="T26" fmla="*/ 2853719 w 1394"/>
                  <a:gd name="T27" fmla="*/ 1624609 h 754"/>
                  <a:gd name="T28" fmla="*/ 2860023 w 1394"/>
                  <a:gd name="T29" fmla="*/ 1512339 h 754"/>
                  <a:gd name="T30" fmla="*/ 2927269 w 1394"/>
                  <a:gd name="T31" fmla="*/ 1439694 h 754"/>
                  <a:gd name="T32" fmla="*/ 2874733 w 1394"/>
                  <a:gd name="T33" fmla="*/ 1085274 h 754"/>
                  <a:gd name="T34" fmla="*/ 2815894 w 1394"/>
                  <a:gd name="T35" fmla="*/ 889352 h 754"/>
                  <a:gd name="T36" fmla="*/ 2677200 w 1394"/>
                  <a:gd name="T37" fmla="*/ 821110 h 754"/>
                  <a:gd name="T38" fmla="*/ 2586840 w 1394"/>
                  <a:gd name="T39" fmla="*/ 999421 h 754"/>
                  <a:gd name="T40" fmla="*/ 2422929 w 1394"/>
                  <a:gd name="T41" fmla="*/ 904762 h 754"/>
                  <a:gd name="T42" fmla="*/ 2109819 w 1394"/>
                  <a:gd name="T43" fmla="*/ 788090 h 754"/>
                  <a:gd name="T44" fmla="*/ 1981633 w 1394"/>
                  <a:gd name="T45" fmla="*/ 766076 h 754"/>
                  <a:gd name="T46" fmla="*/ 1733666 w 1394"/>
                  <a:gd name="T47" fmla="*/ 658209 h 754"/>
                  <a:gd name="T48" fmla="*/ 1611784 w 1394"/>
                  <a:gd name="T49" fmla="*/ 356622 h 754"/>
                  <a:gd name="T50" fmla="*/ 1662218 w 1394"/>
                  <a:gd name="T51" fmla="*/ 259761 h 754"/>
                  <a:gd name="T52" fmla="*/ 1655914 w 1394"/>
                  <a:gd name="T53" fmla="*/ 127679 h 754"/>
                  <a:gd name="T54" fmla="*/ 1674826 w 1394"/>
                  <a:gd name="T55" fmla="*/ 63840 h 754"/>
                  <a:gd name="T56" fmla="*/ 1460482 w 1394"/>
                  <a:gd name="T57" fmla="*/ 0 h 754"/>
                  <a:gd name="T58" fmla="*/ 1300775 w 1394"/>
                  <a:gd name="T59" fmla="*/ 17611 h 754"/>
                  <a:gd name="T60" fmla="*/ 1101141 w 1394"/>
                  <a:gd name="T61" fmla="*/ 88055 h 754"/>
                  <a:gd name="T62" fmla="*/ 905709 w 1394"/>
                  <a:gd name="T63" fmla="*/ 112270 h 754"/>
                  <a:gd name="T64" fmla="*/ 777523 w 1394"/>
                  <a:gd name="T65" fmla="*/ 39625 h 754"/>
                  <a:gd name="T66" fmla="*/ 563179 w 1394"/>
                  <a:gd name="T67" fmla="*/ 79249 h 754"/>
                  <a:gd name="T68" fmla="*/ 477021 w 1394"/>
                  <a:gd name="T69" fmla="*/ 28618 h 754"/>
                  <a:gd name="T70" fmla="*/ 317313 w 1394"/>
                  <a:gd name="T71" fmla="*/ 52833 h 754"/>
                  <a:gd name="T72" fmla="*/ 237460 w 1394"/>
                  <a:gd name="T73" fmla="*/ 158498 h 754"/>
                  <a:gd name="T74" fmla="*/ 193330 w 1394"/>
                  <a:gd name="T75" fmla="*/ 213533 h 754"/>
                  <a:gd name="T76" fmla="*/ 138693 w 1394"/>
                  <a:gd name="T77" fmla="*/ 242150 h 754"/>
                  <a:gd name="T78" fmla="*/ 113476 w 1394"/>
                  <a:gd name="T79" fmla="*/ 286178 h 754"/>
                  <a:gd name="T80" fmla="*/ 157606 w 1394"/>
                  <a:gd name="T81" fmla="*/ 380837 h 754"/>
                  <a:gd name="T82" fmla="*/ 144998 w 1394"/>
                  <a:gd name="T83" fmla="*/ 477697 h 754"/>
                  <a:gd name="T84" fmla="*/ 39927 w 1394"/>
                  <a:gd name="T85" fmla="*/ 449079 h 754"/>
                  <a:gd name="T86" fmla="*/ 0 w 1394"/>
                  <a:gd name="T87" fmla="*/ 482099 h 754"/>
                  <a:gd name="T88" fmla="*/ 27318 w 1394"/>
                  <a:gd name="T89" fmla="*/ 572356 h 754"/>
                  <a:gd name="T90" fmla="*/ 14710 w 1394"/>
                  <a:gd name="T91" fmla="*/ 656007 h 754"/>
                  <a:gd name="T92" fmla="*/ 63042 w 1394"/>
                  <a:gd name="T93" fmla="*/ 686827 h 754"/>
                  <a:gd name="T94" fmla="*/ 193330 w 1394"/>
                  <a:gd name="T95" fmla="*/ 816707 h 754"/>
                  <a:gd name="T96" fmla="*/ 273184 w 1394"/>
                  <a:gd name="T97" fmla="*/ 933380 h 754"/>
                  <a:gd name="T98" fmla="*/ 321516 w 1394"/>
                  <a:gd name="T99" fmla="*/ 975206 h 754"/>
                  <a:gd name="T100" fmla="*/ 409776 w 1394"/>
                  <a:gd name="T101" fmla="*/ 966400 h 754"/>
                  <a:gd name="T102" fmla="*/ 619917 w 1394"/>
                  <a:gd name="T103" fmla="*/ 1208551 h 754"/>
                  <a:gd name="T104" fmla="*/ 682959 w 1394"/>
                  <a:gd name="T105" fmla="*/ 1182134 h 754"/>
                  <a:gd name="T106" fmla="*/ 701872 w 1394"/>
                  <a:gd name="T107" fmla="*/ 1274592 h 754"/>
                  <a:gd name="T108" fmla="*/ 830058 w 1394"/>
                  <a:gd name="T109" fmla="*/ 1329626 h 754"/>
                  <a:gd name="T110" fmla="*/ 935129 w 1394"/>
                  <a:gd name="T111" fmla="*/ 1448500 h 754"/>
                  <a:gd name="T112" fmla="*/ 954042 w 1394"/>
                  <a:gd name="T113" fmla="*/ 1494728 h 754"/>
                  <a:gd name="T114" fmla="*/ 1073822 w 1394"/>
                  <a:gd name="T115" fmla="*/ 1490326 h 754"/>
                  <a:gd name="T116" fmla="*/ 1275558 w 1394"/>
                  <a:gd name="T117" fmla="*/ 1536554 h 754"/>
                  <a:gd name="T118" fmla="*/ 1370121 w 1394"/>
                  <a:gd name="T119" fmla="*/ 1562971 h 754"/>
                  <a:gd name="T120" fmla="*/ 1374324 w 1394"/>
                  <a:gd name="T121" fmla="*/ 1657630 h 754"/>
                  <a:gd name="T122" fmla="*/ 1546640 w 1394"/>
                  <a:gd name="T123" fmla="*/ 1516742 h 754"/>
                  <a:gd name="T124" fmla="*/ 1687435 w 1394"/>
                  <a:gd name="T125" fmla="*/ 1571776 h 75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94" h="754">
                    <a:moveTo>
                      <a:pt x="803" y="714"/>
                    </a:moveTo>
                    <a:lnTo>
                      <a:pt x="847" y="719"/>
                    </a:lnTo>
                    <a:lnTo>
                      <a:pt x="862" y="740"/>
                    </a:lnTo>
                    <a:lnTo>
                      <a:pt x="870" y="743"/>
                    </a:lnTo>
                    <a:lnTo>
                      <a:pt x="936" y="732"/>
                    </a:lnTo>
                    <a:lnTo>
                      <a:pt x="941" y="719"/>
                    </a:lnTo>
                    <a:lnTo>
                      <a:pt x="952" y="713"/>
                    </a:lnTo>
                    <a:lnTo>
                      <a:pt x="984" y="687"/>
                    </a:lnTo>
                    <a:lnTo>
                      <a:pt x="1012" y="684"/>
                    </a:lnTo>
                    <a:lnTo>
                      <a:pt x="1037" y="667"/>
                    </a:lnTo>
                    <a:lnTo>
                      <a:pt x="1087" y="640"/>
                    </a:lnTo>
                    <a:lnTo>
                      <a:pt x="1092" y="649"/>
                    </a:lnTo>
                    <a:lnTo>
                      <a:pt x="1130" y="660"/>
                    </a:lnTo>
                    <a:lnTo>
                      <a:pt x="1183" y="632"/>
                    </a:lnTo>
                    <a:lnTo>
                      <a:pt x="1201" y="644"/>
                    </a:lnTo>
                    <a:lnTo>
                      <a:pt x="1185" y="667"/>
                    </a:lnTo>
                    <a:lnTo>
                      <a:pt x="1191" y="672"/>
                    </a:lnTo>
                    <a:lnTo>
                      <a:pt x="1213" y="672"/>
                    </a:lnTo>
                    <a:lnTo>
                      <a:pt x="1215" y="681"/>
                    </a:lnTo>
                    <a:lnTo>
                      <a:pt x="1197" y="714"/>
                    </a:lnTo>
                    <a:lnTo>
                      <a:pt x="1202" y="719"/>
                    </a:lnTo>
                    <a:lnTo>
                      <a:pt x="1213" y="719"/>
                    </a:lnTo>
                    <a:lnTo>
                      <a:pt x="1267" y="734"/>
                    </a:lnTo>
                    <a:lnTo>
                      <a:pt x="1290" y="714"/>
                    </a:lnTo>
                    <a:lnTo>
                      <a:pt x="1326" y="742"/>
                    </a:lnTo>
                    <a:lnTo>
                      <a:pt x="1337" y="729"/>
                    </a:lnTo>
                    <a:lnTo>
                      <a:pt x="1346" y="738"/>
                    </a:lnTo>
                    <a:lnTo>
                      <a:pt x="1358" y="738"/>
                    </a:lnTo>
                    <a:lnTo>
                      <a:pt x="1363" y="729"/>
                    </a:lnTo>
                    <a:lnTo>
                      <a:pt x="1361" y="687"/>
                    </a:lnTo>
                    <a:lnTo>
                      <a:pt x="1369" y="681"/>
                    </a:lnTo>
                    <a:lnTo>
                      <a:pt x="1393" y="654"/>
                    </a:lnTo>
                    <a:lnTo>
                      <a:pt x="1388" y="547"/>
                    </a:lnTo>
                    <a:lnTo>
                      <a:pt x="1368" y="493"/>
                    </a:lnTo>
                    <a:lnTo>
                      <a:pt x="1383" y="482"/>
                    </a:lnTo>
                    <a:lnTo>
                      <a:pt x="1340" y="404"/>
                    </a:lnTo>
                    <a:lnTo>
                      <a:pt x="1289" y="363"/>
                    </a:lnTo>
                    <a:lnTo>
                      <a:pt x="1274" y="373"/>
                    </a:lnTo>
                    <a:lnTo>
                      <a:pt x="1276" y="396"/>
                    </a:lnTo>
                    <a:lnTo>
                      <a:pt x="1231" y="454"/>
                    </a:lnTo>
                    <a:lnTo>
                      <a:pt x="1158" y="439"/>
                    </a:lnTo>
                    <a:lnTo>
                      <a:pt x="1153" y="411"/>
                    </a:lnTo>
                    <a:lnTo>
                      <a:pt x="1106" y="374"/>
                    </a:lnTo>
                    <a:lnTo>
                      <a:pt x="1004" y="358"/>
                    </a:lnTo>
                    <a:lnTo>
                      <a:pt x="961" y="351"/>
                    </a:lnTo>
                    <a:lnTo>
                      <a:pt x="943" y="348"/>
                    </a:lnTo>
                    <a:lnTo>
                      <a:pt x="905" y="318"/>
                    </a:lnTo>
                    <a:lnTo>
                      <a:pt x="825" y="299"/>
                    </a:lnTo>
                    <a:lnTo>
                      <a:pt x="769" y="192"/>
                    </a:lnTo>
                    <a:lnTo>
                      <a:pt x="767" y="162"/>
                    </a:lnTo>
                    <a:lnTo>
                      <a:pt x="791" y="151"/>
                    </a:lnTo>
                    <a:lnTo>
                      <a:pt x="791" y="118"/>
                    </a:lnTo>
                    <a:lnTo>
                      <a:pt x="807" y="77"/>
                    </a:lnTo>
                    <a:lnTo>
                      <a:pt x="788" y="58"/>
                    </a:lnTo>
                    <a:lnTo>
                      <a:pt x="812" y="38"/>
                    </a:lnTo>
                    <a:lnTo>
                      <a:pt x="797" y="29"/>
                    </a:lnTo>
                    <a:lnTo>
                      <a:pt x="761" y="29"/>
                    </a:lnTo>
                    <a:lnTo>
                      <a:pt x="695" y="0"/>
                    </a:lnTo>
                    <a:lnTo>
                      <a:pt x="652" y="0"/>
                    </a:lnTo>
                    <a:lnTo>
                      <a:pt x="619" y="8"/>
                    </a:lnTo>
                    <a:lnTo>
                      <a:pt x="582" y="8"/>
                    </a:lnTo>
                    <a:lnTo>
                      <a:pt x="524" y="40"/>
                    </a:lnTo>
                    <a:lnTo>
                      <a:pt x="477" y="35"/>
                    </a:lnTo>
                    <a:lnTo>
                      <a:pt x="431" y="51"/>
                    </a:lnTo>
                    <a:lnTo>
                      <a:pt x="394" y="38"/>
                    </a:lnTo>
                    <a:lnTo>
                      <a:pt x="370" y="18"/>
                    </a:lnTo>
                    <a:lnTo>
                      <a:pt x="308" y="8"/>
                    </a:lnTo>
                    <a:lnTo>
                      <a:pt x="268" y="36"/>
                    </a:lnTo>
                    <a:lnTo>
                      <a:pt x="246" y="28"/>
                    </a:lnTo>
                    <a:lnTo>
                      <a:pt x="227" y="13"/>
                    </a:lnTo>
                    <a:lnTo>
                      <a:pt x="182" y="2"/>
                    </a:lnTo>
                    <a:lnTo>
                      <a:pt x="151" y="24"/>
                    </a:lnTo>
                    <a:lnTo>
                      <a:pt x="139" y="58"/>
                    </a:lnTo>
                    <a:lnTo>
                      <a:pt x="113" y="72"/>
                    </a:lnTo>
                    <a:lnTo>
                      <a:pt x="108" y="92"/>
                    </a:lnTo>
                    <a:lnTo>
                      <a:pt x="92" y="97"/>
                    </a:lnTo>
                    <a:lnTo>
                      <a:pt x="74" y="96"/>
                    </a:lnTo>
                    <a:lnTo>
                      <a:pt x="66" y="110"/>
                    </a:lnTo>
                    <a:lnTo>
                      <a:pt x="63" y="130"/>
                    </a:lnTo>
                    <a:lnTo>
                      <a:pt x="54" y="130"/>
                    </a:lnTo>
                    <a:lnTo>
                      <a:pt x="53" y="151"/>
                    </a:lnTo>
                    <a:lnTo>
                      <a:pt x="75" y="173"/>
                    </a:lnTo>
                    <a:lnTo>
                      <a:pt x="77" y="205"/>
                    </a:lnTo>
                    <a:lnTo>
                      <a:pt x="69" y="217"/>
                    </a:lnTo>
                    <a:lnTo>
                      <a:pt x="37" y="221"/>
                    </a:lnTo>
                    <a:lnTo>
                      <a:pt x="19" y="204"/>
                    </a:lnTo>
                    <a:lnTo>
                      <a:pt x="3" y="205"/>
                    </a:lnTo>
                    <a:lnTo>
                      <a:pt x="0" y="219"/>
                    </a:lnTo>
                    <a:lnTo>
                      <a:pt x="10" y="243"/>
                    </a:lnTo>
                    <a:lnTo>
                      <a:pt x="13" y="260"/>
                    </a:lnTo>
                    <a:lnTo>
                      <a:pt x="13" y="282"/>
                    </a:lnTo>
                    <a:lnTo>
                      <a:pt x="7" y="298"/>
                    </a:lnTo>
                    <a:lnTo>
                      <a:pt x="10" y="309"/>
                    </a:lnTo>
                    <a:lnTo>
                      <a:pt x="30" y="312"/>
                    </a:lnTo>
                    <a:lnTo>
                      <a:pt x="43" y="332"/>
                    </a:lnTo>
                    <a:lnTo>
                      <a:pt x="92" y="371"/>
                    </a:lnTo>
                    <a:lnTo>
                      <a:pt x="92" y="383"/>
                    </a:lnTo>
                    <a:lnTo>
                      <a:pt x="130" y="424"/>
                    </a:lnTo>
                    <a:lnTo>
                      <a:pt x="141" y="439"/>
                    </a:lnTo>
                    <a:lnTo>
                      <a:pt x="153" y="443"/>
                    </a:lnTo>
                    <a:lnTo>
                      <a:pt x="175" y="420"/>
                    </a:lnTo>
                    <a:lnTo>
                      <a:pt x="195" y="439"/>
                    </a:lnTo>
                    <a:lnTo>
                      <a:pt x="280" y="511"/>
                    </a:lnTo>
                    <a:lnTo>
                      <a:pt x="295" y="549"/>
                    </a:lnTo>
                    <a:lnTo>
                      <a:pt x="314" y="549"/>
                    </a:lnTo>
                    <a:lnTo>
                      <a:pt x="325" y="537"/>
                    </a:lnTo>
                    <a:lnTo>
                      <a:pt x="334" y="547"/>
                    </a:lnTo>
                    <a:lnTo>
                      <a:pt x="334" y="579"/>
                    </a:lnTo>
                    <a:lnTo>
                      <a:pt x="384" y="608"/>
                    </a:lnTo>
                    <a:lnTo>
                      <a:pt x="395" y="604"/>
                    </a:lnTo>
                    <a:lnTo>
                      <a:pt x="402" y="632"/>
                    </a:lnTo>
                    <a:lnTo>
                      <a:pt x="445" y="658"/>
                    </a:lnTo>
                    <a:lnTo>
                      <a:pt x="446" y="674"/>
                    </a:lnTo>
                    <a:lnTo>
                      <a:pt x="454" y="679"/>
                    </a:lnTo>
                    <a:lnTo>
                      <a:pt x="491" y="677"/>
                    </a:lnTo>
                    <a:lnTo>
                      <a:pt x="511" y="677"/>
                    </a:lnTo>
                    <a:lnTo>
                      <a:pt x="541" y="699"/>
                    </a:lnTo>
                    <a:lnTo>
                      <a:pt x="607" y="698"/>
                    </a:lnTo>
                    <a:lnTo>
                      <a:pt x="643" y="695"/>
                    </a:lnTo>
                    <a:lnTo>
                      <a:pt x="652" y="710"/>
                    </a:lnTo>
                    <a:lnTo>
                      <a:pt x="644" y="742"/>
                    </a:lnTo>
                    <a:lnTo>
                      <a:pt x="654" y="753"/>
                    </a:lnTo>
                    <a:lnTo>
                      <a:pt x="690" y="722"/>
                    </a:lnTo>
                    <a:lnTo>
                      <a:pt x="736" y="689"/>
                    </a:lnTo>
                    <a:lnTo>
                      <a:pt x="769" y="694"/>
                    </a:lnTo>
                    <a:lnTo>
                      <a:pt x="803" y="714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云南">
                <a:hlinkClick r:id="" action="ppaction://macro?name=Slide1.云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3371230" y="4814280"/>
                <a:ext cx="1368285" cy="1505141"/>
              </a:xfrm>
              <a:custGeom>
                <a:avLst/>
                <a:gdLst>
                  <a:gd name="T0" fmla="*/ 569 w 652"/>
                  <a:gd name="T1" fmla="*/ 105 h 674"/>
                  <a:gd name="T2" fmla="*/ 525 w 652"/>
                  <a:gd name="T3" fmla="*/ 116 h 674"/>
                  <a:gd name="T4" fmla="*/ 504 w 652"/>
                  <a:gd name="T5" fmla="*/ 83 h 674"/>
                  <a:gd name="T6" fmla="*/ 496 w 652"/>
                  <a:gd name="T7" fmla="*/ 59 h 674"/>
                  <a:gd name="T8" fmla="*/ 462 w 652"/>
                  <a:gd name="T9" fmla="*/ 60 h 674"/>
                  <a:gd name="T10" fmla="*/ 445 w 652"/>
                  <a:gd name="T11" fmla="*/ 88 h 674"/>
                  <a:gd name="T12" fmla="*/ 445 w 652"/>
                  <a:gd name="T13" fmla="*/ 118 h 674"/>
                  <a:gd name="T14" fmla="*/ 407 w 652"/>
                  <a:gd name="T15" fmla="*/ 235 h 674"/>
                  <a:gd name="T16" fmla="*/ 374 w 652"/>
                  <a:gd name="T17" fmla="*/ 241 h 674"/>
                  <a:gd name="T18" fmla="*/ 313 w 652"/>
                  <a:gd name="T19" fmla="*/ 258 h 674"/>
                  <a:gd name="T20" fmla="*/ 223 w 652"/>
                  <a:gd name="T21" fmla="*/ 116 h 674"/>
                  <a:gd name="T22" fmla="*/ 192 w 652"/>
                  <a:gd name="T23" fmla="*/ 94 h 674"/>
                  <a:gd name="T24" fmla="*/ 185 w 652"/>
                  <a:gd name="T25" fmla="*/ 60 h 674"/>
                  <a:gd name="T26" fmla="*/ 140 w 652"/>
                  <a:gd name="T27" fmla="*/ 83 h 674"/>
                  <a:gd name="T28" fmla="*/ 123 w 652"/>
                  <a:gd name="T29" fmla="*/ 0 h 674"/>
                  <a:gd name="T30" fmla="*/ 91 w 652"/>
                  <a:gd name="T31" fmla="*/ 33 h 674"/>
                  <a:gd name="T32" fmla="*/ 88 w 652"/>
                  <a:gd name="T33" fmla="*/ 84 h 674"/>
                  <a:gd name="T34" fmla="*/ 67 w 652"/>
                  <a:gd name="T35" fmla="*/ 75 h 674"/>
                  <a:gd name="T36" fmla="*/ 67 w 652"/>
                  <a:gd name="T37" fmla="*/ 135 h 674"/>
                  <a:gd name="T38" fmla="*/ 91 w 652"/>
                  <a:gd name="T39" fmla="*/ 144 h 674"/>
                  <a:gd name="T40" fmla="*/ 89 w 652"/>
                  <a:gd name="T41" fmla="*/ 275 h 674"/>
                  <a:gd name="T42" fmla="*/ 16 w 652"/>
                  <a:gd name="T43" fmla="*/ 361 h 674"/>
                  <a:gd name="T44" fmla="*/ 0 w 652"/>
                  <a:gd name="T45" fmla="*/ 385 h 674"/>
                  <a:gd name="T46" fmla="*/ 3 w 652"/>
                  <a:gd name="T47" fmla="*/ 438 h 674"/>
                  <a:gd name="T48" fmla="*/ 43 w 652"/>
                  <a:gd name="T49" fmla="*/ 431 h 674"/>
                  <a:gd name="T50" fmla="*/ 88 w 652"/>
                  <a:gd name="T51" fmla="*/ 448 h 674"/>
                  <a:gd name="T52" fmla="*/ 99 w 652"/>
                  <a:gd name="T53" fmla="*/ 494 h 674"/>
                  <a:gd name="T54" fmla="*/ 135 w 652"/>
                  <a:gd name="T55" fmla="*/ 506 h 674"/>
                  <a:gd name="T56" fmla="*/ 134 w 652"/>
                  <a:gd name="T57" fmla="*/ 533 h 674"/>
                  <a:gd name="T58" fmla="*/ 120 w 652"/>
                  <a:gd name="T59" fmla="*/ 581 h 674"/>
                  <a:gd name="T60" fmla="*/ 147 w 652"/>
                  <a:gd name="T61" fmla="*/ 592 h 674"/>
                  <a:gd name="T62" fmla="*/ 174 w 652"/>
                  <a:gd name="T63" fmla="*/ 615 h 674"/>
                  <a:gd name="T64" fmla="*/ 224 w 652"/>
                  <a:gd name="T65" fmla="*/ 646 h 674"/>
                  <a:gd name="T66" fmla="*/ 273 w 652"/>
                  <a:gd name="T67" fmla="*/ 631 h 674"/>
                  <a:gd name="T68" fmla="*/ 277 w 652"/>
                  <a:gd name="T69" fmla="*/ 662 h 674"/>
                  <a:gd name="T70" fmla="*/ 307 w 652"/>
                  <a:gd name="T71" fmla="*/ 669 h 674"/>
                  <a:gd name="T72" fmla="*/ 322 w 652"/>
                  <a:gd name="T73" fmla="*/ 667 h 674"/>
                  <a:gd name="T74" fmla="*/ 309 w 652"/>
                  <a:gd name="T75" fmla="*/ 582 h 674"/>
                  <a:gd name="T76" fmla="*/ 349 w 652"/>
                  <a:gd name="T77" fmla="*/ 566 h 674"/>
                  <a:gd name="T78" fmla="*/ 374 w 652"/>
                  <a:gd name="T79" fmla="*/ 547 h 674"/>
                  <a:gd name="T80" fmla="*/ 436 w 652"/>
                  <a:gd name="T81" fmla="*/ 544 h 674"/>
                  <a:gd name="T82" fmla="*/ 464 w 652"/>
                  <a:gd name="T83" fmla="*/ 542 h 674"/>
                  <a:gd name="T84" fmla="*/ 488 w 652"/>
                  <a:gd name="T85" fmla="*/ 559 h 674"/>
                  <a:gd name="T86" fmla="*/ 509 w 652"/>
                  <a:gd name="T87" fmla="*/ 536 h 674"/>
                  <a:gd name="T88" fmla="*/ 536 w 652"/>
                  <a:gd name="T89" fmla="*/ 537 h 674"/>
                  <a:gd name="T90" fmla="*/ 573 w 652"/>
                  <a:gd name="T91" fmla="*/ 495 h 674"/>
                  <a:gd name="T92" fmla="*/ 610 w 652"/>
                  <a:gd name="T93" fmla="*/ 504 h 674"/>
                  <a:gd name="T94" fmla="*/ 638 w 652"/>
                  <a:gd name="T95" fmla="*/ 476 h 674"/>
                  <a:gd name="T96" fmla="*/ 651 w 652"/>
                  <a:gd name="T97" fmla="*/ 447 h 674"/>
                  <a:gd name="T98" fmla="*/ 579 w 652"/>
                  <a:gd name="T99" fmla="*/ 422 h 674"/>
                  <a:gd name="T100" fmla="*/ 550 w 652"/>
                  <a:gd name="T101" fmla="*/ 404 h 674"/>
                  <a:gd name="T102" fmla="*/ 521 w 652"/>
                  <a:gd name="T103" fmla="*/ 383 h 674"/>
                  <a:gd name="T104" fmla="*/ 530 w 652"/>
                  <a:gd name="T105" fmla="*/ 328 h 674"/>
                  <a:gd name="T106" fmla="*/ 525 w 652"/>
                  <a:gd name="T107" fmla="*/ 226 h 674"/>
                  <a:gd name="T108" fmla="*/ 472 w 652"/>
                  <a:gd name="T109" fmla="*/ 228 h 674"/>
                  <a:gd name="T110" fmla="*/ 462 w 652"/>
                  <a:gd name="T111" fmla="*/ 193 h 674"/>
                  <a:gd name="T112" fmla="*/ 473 w 652"/>
                  <a:gd name="T113" fmla="*/ 156 h 674"/>
                  <a:gd name="T114" fmla="*/ 504 w 652"/>
                  <a:gd name="T115" fmla="*/ 154 h 674"/>
                  <a:gd name="T116" fmla="*/ 564 w 652"/>
                  <a:gd name="T117" fmla="*/ 154 h 674"/>
                  <a:gd name="T118" fmla="*/ 574 w 652"/>
                  <a:gd name="T119" fmla="*/ 12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52" h="674">
                    <a:moveTo>
                      <a:pt x="574" y="124"/>
                    </a:moveTo>
                    <a:lnTo>
                      <a:pt x="569" y="105"/>
                    </a:lnTo>
                    <a:lnTo>
                      <a:pt x="552" y="99"/>
                    </a:lnTo>
                    <a:lnTo>
                      <a:pt x="525" y="116"/>
                    </a:lnTo>
                    <a:lnTo>
                      <a:pt x="506" y="107"/>
                    </a:lnTo>
                    <a:lnTo>
                      <a:pt x="504" y="83"/>
                    </a:lnTo>
                    <a:lnTo>
                      <a:pt x="496" y="72"/>
                    </a:lnTo>
                    <a:lnTo>
                      <a:pt x="496" y="59"/>
                    </a:lnTo>
                    <a:lnTo>
                      <a:pt x="469" y="54"/>
                    </a:lnTo>
                    <a:lnTo>
                      <a:pt x="462" y="60"/>
                    </a:lnTo>
                    <a:lnTo>
                      <a:pt x="467" y="79"/>
                    </a:lnTo>
                    <a:lnTo>
                      <a:pt x="445" y="88"/>
                    </a:lnTo>
                    <a:lnTo>
                      <a:pt x="440" y="102"/>
                    </a:lnTo>
                    <a:lnTo>
                      <a:pt x="445" y="118"/>
                    </a:lnTo>
                    <a:lnTo>
                      <a:pt x="400" y="171"/>
                    </a:lnTo>
                    <a:lnTo>
                      <a:pt x="407" y="235"/>
                    </a:lnTo>
                    <a:lnTo>
                      <a:pt x="385" y="253"/>
                    </a:lnTo>
                    <a:lnTo>
                      <a:pt x="374" y="241"/>
                    </a:lnTo>
                    <a:lnTo>
                      <a:pt x="329" y="267"/>
                    </a:lnTo>
                    <a:lnTo>
                      <a:pt x="313" y="258"/>
                    </a:lnTo>
                    <a:lnTo>
                      <a:pt x="248" y="134"/>
                    </a:lnTo>
                    <a:lnTo>
                      <a:pt x="223" y="116"/>
                    </a:lnTo>
                    <a:lnTo>
                      <a:pt x="202" y="110"/>
                    </a:lnTo>
                    <a:lnTo>
                      <a:pt x="192" y="94"/>
                    </a:lnTo>
                    <a:lnTo>
                      <a:pt x="204" y="75"/>
                    </a:lnTo>
                    <a:lnTo>
                      <a:pt x="185" y="60"/>
                    </a:lnTo>
                    <a:lnTo>
                      <a:pt x="163" y="79"/>
                    </a:lnTo>
                    <a:lnTo>
                      <a:pt x="140" y="83"/>
                    </a:lnTo>
                    <a:lnTo>
                      <a:pt x="126" y="15"/>
                    </a:lnTo>
                    <a:lnTo>
                      <a:pt x="123" y="0"/>
                    </a:lnTo>
                    <a:lnTo>
                      <a:pt x="99" y="27"/>
                    </a:lnTo>
                    <a:lnTo>
                      <a:pt x="91" y="33"/>
                    </a:lnTo>
                    <a:lnTo>
                      <a:pt x="93" y="75"/>
                    </a:lnTo>
                    <a:lnTo>
                      <a:pt x="88" y="84"/>
                    </a:lnTo>
                    <a:lnTo>
                      <a:pt x="76" y="84"/>
                    </a:lnTo>
                    <a:lnTo>
                      <a:pt x="67" y="75"/>
                    </a:lnTo>
                    <a:lnTo>
                      <a:pt x="56" y="88"/>
                    </a:lnTo>
                    <a:lnTo>
                      <a:pt x="67" y="135"/>
                    </a:lnTo>
                    <a:lnTo>
                      <a:pt x="80" y="135"/>
                    </a:lnTo>
                    <a:lnTo>
                      <a:pt x="91" y="144"/>
                    </a:lnTo>
                    <a:lnTo>
                      <a:pt x="94" y="173"/>
                    </a:lnTo>
                    <a:lnTo>
                      <a:pt x="89" y="275"/>
                    </a:lnTo>
                    <a:lnTo>
                      <a:pt x="19" y="337"/>
                    </a:lnTo>
                    <a:lnTo>
                      <a:pt x="16" y="361"/>
                    </a:lnTo>
                    <a:lnTo>
                      <a:pt x="3" y="373"/>
                    </a:lnTo>
                    <a:lnTo>
                      <a:pt x="0" y="385"/>
                    </a:lnTo>
                    <a:lnTo>
                      <a:pt x="12" y="416"/>
                    </a:lnTo>
                    <a:lnTo>
                      <a:pt x="3" y="438"/>
                    </a:lnTo>
                    <a:lnTo>
                      <a:pt x="8" y="441"/>
                    </a:lnTo>
                    <a:lnTo>
                      <a:pt x="43" y="431"/>
                    </a:lnTo>
                    <a:lnTo>
                      <a:pt x="93" y="428"/>
                    </a:lnTo>
                    <a:lnTo>
                      <a:pt x="88" y="448"/>
                    </a:lnTo>
                    <a:lnTo>
                      <a:pt x="96" y="467"/>
                    </a:lnTo>
                    <a:lnTo>
                      <a:pt x="99" y="494"/>
                    </a:lnTo>
                    <a:lnTo>
                      <a:pt x="106" y="504"/>
                    </a:lnTo>
                    <a:lnTo>
                      <a:pt x="135" y="506"/>
                    </a:lnTo>
                    <a:lnTo>
                      <a:pt x="149" y="515"/>
                    </a:lnTo>
                    <a:lnTo>
                      <a:pt x="134" y="533"/>
                    </a:lnTo>
                    <a:lnTo>
                      <a:pt x="132" y="556"/>
                    </a:lnTo>
                    <a:lnTo>
                      <a:pt x="120" y="581"/>
                    </a:lnTo>
                    <a:lnTo>
                      <a:pt x="128" y="590"/>
                    </a:lnTo>
                    <a:lnTo>
                      <a:pt x="147" y="592"/>
                    </a:lnTo>
                    <a:lnTo>
                      <a:pt x="178" y="604"/>
                    </a:lnTo>
                    <a:lnTo>
                      <a:pt x="174" y="615"/>
                    </a:lnTo>
                    <a:lnTo>
                      <a:pt x="195" y="646"/>
                    </a:lnTo>
                    <a:lnTo>
                      <a:pt x="224" y="646"/>
                    </a:lnTo>
                    <a:lnTo>
                      <a:pt x="261" y="625"/>
                    </a:lnTo>
                    <a:lnTo>
                      <a:pt x="273" y="631"/>
                    </a:lnTo>
                    <a:lnTo>
                      <a:pt x="273" y="644"/>
                    </a:lnTo>
                    <a:lnTo>
                      <a:pt x="277" y="662"/>
                    </a:lnTo>
                    <a:lnTo>
                      <a:pt x="287" y="672"/>
                    </a:lnTo>
                    <a:lnTo>
                      <a:pt x="307" y="669"/>
                    </a:lnTo>
                    <a:lnTo>
                      <a:pt x="314" y="673"/>
                    </a:lnTo>
                    <a:lnTo>
                      <a:pt x="322" y="667"/>
                    </a:lnTo>
                    <a:lnTo>
                      <a:pt x="322" y="638"/>
                    </a:lnTo>
                    <a:lnTo>
                      <a:pt x="309" y="582"/>
                    </a:lnTo>
                    <a:lnTo>
                      <a:pt x="319" y="566"/>
                    </a:lnTo>
                    <a:lnTo>
                      <a:pt x="349" y="566"/>
                    </a:lnTo>
                    <a:lnTo>
                      <a:pt x="357" y="566"/>
                    </a:lnTo>
                    <a:lnTo>
                      <a:pt x="374" y="547"/>
                    </a:lnTo>
                    <a:lnTo>
                      <a:pt x="418" y="561"/>
                    </a:lnTo>
                    <a:lnTo>
                      <a:pt x="436" y="544"/>
                    </a:lnTo>
                    <a:lnTo>
                      <a:pt x="445" y="554"/>
                    </a:lnTo>
                    <a:lnTo>
                      <a:pt x="464" y="542"/>
                    </a:lnTo>
                    <a:lnTo>
                      <a:pt x="481" y="559"/>
                    </a:lnTo>
                    <a:lnTo>
                      <a:pt x="488" y="559"/>
                    </a:lnTo>
                    <a:lnTo>
                      <a:pt x="494" y="550"/>
                    </a:lnTo>
                    <a:lnTo>
                      <a:pt x="509" y="536"/>
                    </a:lnTo>
                    <a:lnTo>
                      <a:pt x="515" y="540"/>
                    </a:lnTo>
                    <a:lnTo>
                      <a:pt x="536" y="537"/>
                    </a:lnTo>
                    <a:lnTo>
                      <a:pt x="557" y="520"/>
                    </a:lnTo>
                    <a:lnTo>
                      <a:pt x="573" y="495"/>
                    </a:lnTo>
                    <a:lnTo>
                      <a:pt x="597" y="491"/>
                    </a:lnTo>
                    <a:lnTo>
                      <a:pt x="610" y="504"/>
                    </a:lnTo>
                    <a:lnTo>
                      <a:pt x="619" y="477"/>
                    </a:lnTo>
                    <a:lnTo>
                      <a:pt x="638" y="476"/>
                    </a:lnTo>
                    <a:lnTo>
                      <a:pt x="645" y="470"/>
                    </a:lnTo>
                    <a:lnTo>
                      <a:pt x="651" y="447"/>
                    </a:lnTo>
                    <a:lnTo>
                      <a:pt x="643" y="434"/>
                    </a:lnTo>
                    <a:lnTo>
                      <a:pt x="579" y="422"/>
                    </a:lnTo>
                    <a:lnTo>
                      <a:pt x="569" y="404"/>
                    </a:lnTo>
                    <a:lnTo>
                      <a:pt x="550" y="404"/>
                    </a:lnTo>
                    <a:lnTo>
                      <a:pt x="534" y="404"/>
                    </a:lnTo>
                    <a:lnTo>
                      <a:pt x="521" y="383"/>
                    </a:lnTo>
                    <a:lnTo>
                      <a:pt x="523" y="373"/>
                    </a:lnTo>
                    <a:lnTo>
                      <a:pt x="530" y="328"/>
                    </a:lnTo>
                    <a:lnTo>
                      <a:pt x="506" y="304"/>
                    </a:lnTo>
                    <a:lnTo>
                      <a:pt x="525" y="226"/>
                    </a:lnTo>
                    <a:lnTo>
                      <a:pt x="512" y="216"/>
                    </a:lnTo>
                    <a:lnTo>
                      <a:pt x="472" y="228"/>
                    </a:lnTo>
                    <a:lnTo>
                      <a:pt x="462" y="212"/>
                    </a:lnTo>
                    <a:lnTo>
                      <a:pt x="462" y="193"/>
                    </a:lnTo>
                    <a:lnTo>
                      <a:pt x="453" y="185"/>
                    </a:lnTo>
                    <a:lnTo>
                      <a:pt x="473" y="156"/>
                    </a:lnTo>
                    <a:lnTo>
                      <a:pt x="496" y="164"/>
                    </a:lnTo>
                    <a:lnTo>
                      <a:pt x="504" y="154"/>
                    </a:lnTo>
                    <a:lnTo>
                      <a:pt x="545" y="160"/>
                    </a:lnTo>
                    <a:lnTo>
                      <a:pt x="564" y="154"/>
                    </a:lnTo>
                    <a:lnTo>
                      <a:pt x="574" y="124"/>
                    </a:lnTo>
                    <a:lnTo>
                      <a:pt x="574" y="124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青海">
                <a:hlinkClick r:id="" action="ppaction://macro?name=Slide1.青海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2398291" y="2899917"/>
                <a:ext cx="1923450" cy="1446282"/>
              </a:xfrm>
              <a:custGeom>
                <a:avLst/>
                <a:gdLst>
                  <a:gd name="T0" fmla="*/ 74 w 902"/>
                  <a:gd name="T1" fmla="*/ 239 h 645"/>
                  <a:gd name="T2" fmla="*/ 117 w 902"/>
                  <a:gd name="T3" fmla="*/ 214 h 645"/>
                  <a:gd name="T4" fmla="*/ 98 w 902"/>
                  <a:gd name="T5" fmla="*/ 198 h 645"/>
                  <a:gd name="T6" fmla="*/ 126 w 902"/>
                  <a:gd name="T7" fmla="*/ 175 h 645"/>
                  <a:gd name="T8" fmla="*/ 92 w 902"/>
                  <a:gd name="T9" fmla="*/ 105 h 645"/>
                  <a:gd name="T10" fmla="*/ 113 w 902"/>
                  <a:gd name="T11" fmla="*/ 41 h 645"/>
                  <a:gd name="T12" fmla="*/ 295 w 902"/>
                  <a:gd name="T13" fmla="*/ 0 h 645"/>
                  <a:gd name="T14" fmla="*/ 406 w 902"/>
                  <a:gd name="T15" fmla="*/ 22 h 645"/>
                  <a:gd name="T16" fmla="*/ 469 w 902"/>
                  <a:gd name="T17" fmla="*/ 60 h 645"/>
                  <a:gd name="T18" fmla="*/ 529 w 902"/>
                  <a:gd name="T19" fmla="*/ 37 h 645"/>
                  <a:gd name="T20" fmla="*/ 609 w 902"/>
                  <a:gd name="T21" fmla="*/ 27 h 645"/>
                  <a:gd name="T22" fmla="*/ 708 w 902"/>
                  <a:gd name="T23" fmla="*/ 55 h 645"/>
                  <a:gd name="T24" fmla="*/ 772 w 902"/>
                  <a:gd name="T25" fmla="*/ 127 h 645"/>
                  <a:gd name="T26" fmla="*/ 828 w 902"/>
                  <a:gd name="T27" fmla="*/ 148 h 645"/>
                  <a:gd name="T28" fmla="*/ 884 w 902"/>
                  <a:gd name="T29" fmla="*/ 248 h 645"/>
                  <a:gd name="T30" fmla="*/ 895 w 902"/>
                  <a:gd name="T31" fmla="*/ 317 h 645"/>
                  <a:gd name="T32" fmla="*/ 865 w 902"/>
                  <a:gd name="T33" fmla="*/ 365 h 645"/>
                  <a:gd name="T34" fmla="*/ 832 w 902"/>
                  <a:gd name="T35" fmla="*/ 397 h 645"/>
                  <a:gd name="T36" fmla="*/ 816 w 902"/>
                  <a:gd name="T37" fmla="*/ 442 h 645"/>
                  <a:gd name="T38" fmla="*/ 778 w 902"/>
                  <a:gd name="T39" fmla="*/ 418 h 645"/>
                  <a:gd name="T40" fmla="*/ 780 w 902"/>
                  <a:gd name="T41" fmla="*/ 454 h 645"/>
                  <a:gd name="T42" fmla="*/ 837 w 902"/>
                  <a:gd name="T43" fmla="*/ 485 h 645"/>
                  <a:gd name="T44" fmla="*/ 867 w 902"/>
                  <a:gd name="T45" fmla="*/ 499 h 645"/>
                  <a:gd name="T46" fmla="*/ 856 w 902"/>
                  <a:gd name="T47" fmla="*/ 527 h 645"/>
                  <a:gd name="T48" fmla="*/ 816 w 902"/>
                  <a:gd name="T49" fmla="*/ 537 h 645"/>
                  <a:gd name="T50" fmla="*/ 776 w 902"/>
                  <a:gd name="T51" fmla="*/ 529 h 645"/>
                  <a:gd name="T52" fmla="*/ 767 w 902"/>
                  <a:gd name="T53" fmla="*/ 566 h 645"/>
                  <a:gd name="T54" fmla="*/ 701 w 902"/>
                  <a:gd name="T55" fmla="*/ 535 h 645"/>
                  <a:gd name="T56" fmla="*/ 661 w 902"/>
                  <a:gd name="T57" fmla="*/ 525 h 645"/>
                  <a:gd name="T58" fmla="*/ 536 w 902"/>
                  <a:gd name="T59" fmla="*/ 522 h 645"/>
                  <a:gd name="T60" fmla="*/ 522 w 902"/>
                  <a:gd name="T61" fmla="*/ 553 h 645"/>
                  <a:gd name="T62" fmla="*/ 509 w 902"/>
                  <a:gd name="T63" fmla="*/ 586 h 645"/>
                  <a:gd name="T64" fmla="*/ 391 w 902"/>
                  <a:gd name="T65" fmla="*/ 629 h 645"/>
                  <a:gd name="T66" fmla="*/ 339 w 902"/>
                  <a:gd name="T67" fmla="*/ 564 h 645"/>
                  <a:gd name="T68" fmla="*/ 194 w 902"/>
                  <a:gd name="T69" fmla="*/ 541 h 645"/>
                  <a:gd name="T70" fmla="*/ 138 w 902"/>
                  <a:gd name="T71" fmla="*/ 508 h 645"/>
                  <a:gd name="T72" fmla="*/ 2 w 902"/>
                  <a:gd name="T73" fmla="*/ 382 h 645"/>
                  <a:gd name="T74" fmla="*/ 24 w 902"/>
                  <a:gd name="T75" fmla="*/ 341 h 645"/>
                  <a:gd name="T76" fmla="*/ 40 w 902"/>
                  <a:gd name="T77" fmla="*/ 267 h 645"/>
                  <a:gd name="T78" fmla="*/ 45 w 902"/>
                  <a:gd name="T79" fmla="*/ 228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2" h="645">
                    <a:moveTo>
                      <a:pt x="45" y="228"/>
                    </a:moveTo>
                    <a:lnTo>
                      <a:pt x="74" y="239"/>
                    </a:lnTo>
                    <a:lnTo>
                      <a:pt x="125" y="223"/>
                    </a:lnTo>
                    <a:lnTo>
                      <a:pt x="117" y="214"/>
                    </a:lnTo>
                    <a:lnTo>
                      <a:pt x="105" y="214"/>
                    </a:lnTo>
                    <a:lnTo>
                      <a:pt x="98" y="198"/>
                    </a:lnTo>
                    <a:lnTo>
                      <a:pt x="103" y="185"/>
                    </a:lnTo>
                    <a:lnTo>
                      <a:pt x="126" y="175"/>
                    </a:lnTo>
                    <a:lnTo>
                      <a:pt x="144" y="148"/>
                    </a:lnTo>
                    <a:lnTo>
                      <a:pt x="92" y="105"/>
                    </a:lnTo>
                    <a:lnTo>
                      <a:pt x="89" y="60"/>
                    </a:lnTo>
                    <a:lnTo>
                      <a:pt x="113" y="41"/>
                    </a:lnTo>
                    <a:lnTo>
                      <a:pt x="283" y="9"/>
                    </a:lnTo>
                    <a:lnTo>
                      <a:pt x="295" y="0"/>
                    </a:lnTo>
                    <a:lnTo>
                      <a:pt x="320" y="2"/>
                    </a:lnTo>
                    <a:lnTo>
                      <a:pt x="406" y="22"/>
                    </a:lnTo>
                    <a:lnTo>
                      <a:pt x="430" y="38"/>
                    </a:lnTo>
                    <a:lnTo>
                      <a:pt x="469" y="60"/>
                    </a:lnTo>
                    <a:lnTo>
                      <a:pt x="492" y="59"/>
                    </a:lnTo>
                    <a:lnTo>
                      <a:pt x="529" y="37"/>
                    </a:lnTo>
                    <a:lnTo>
                      <a:pt x="577" y="43"/>
                    </a:lnTo>
                    <a:lnTo>
                      <a:pt x="609" y="27"/>
                    </a:lnTo>
                    <a:lnTo>
                      <a:pt x="674" y="68"/>
                    </a:lnTo>
                    <a:lnTo>
                      <a:pt x="708" y="55"/>
                    </a:lnTo>
                    <a:lnTo>
                      <a:pt x="727" y="99"/>
                    </a:lnTo>
                    <a:lnTo>
                      <a:pt x="772" y="127"/>
                    </a:lnTo>
                    <a:lnTo>
                      <a:pt x="804" y="156"/>
                    </a:lnTo>
                    <a:lnTo>
                      <a:pt x="828" y="148"/>
                    </a:lnTo>
                    <a:lnTo>
                      <a:pt x="875" y="208"/>
                    </a:lnTo>
                    <a:lnTo>
                      <a:pt x="884" y="248"/>
                    </a:lnTo>
                    <a:lnTo>
                      <a:pt x="901" y="271"/>
                    </a:lnTo>
                    <a:lnTo>
                      <a:pt x="895" y="317"/>
                    </a:lnTo>
                    <a:lnTo>
                      <a:pt x="858" y="346"/>
                    </a:lnTo>
                    <a:lnTo>
                      <a:pt x="865" y="365"/>
                    </a:lnTo>
                    <a:lnTo>
                      <a:pt x="851" y="379"/>
                    </a:lnTo>
                    <a:lnTo>
                      <a:pt x="832" y="397"/>
                    </a:lnTo>
                    <a:lnTo>
                      <a:pt x="832" y="428"/>
                    </a:lnTo>
                    <a:lnTo>
                      <a:pt x="816" y="442"/>
                    </a:lnTo>
                    <a:lnTo>
                      <a:pt x="796" y="435"/>
                    </a:lnTo>
                    <a:lnTo>
                      <a:pt x="778" y="418"/>
                    </a:lnTo>
                    <a:lnTo>
                      <a:pt x="769" y="437"/>
                    </a:lnTo>
                    <a:lnTo>
                      <a:pt x="780" y="454"/>
                    </a:lnTo>
                    <a:lnTo>
                      <a:pt x="810" y="456"/>
                    </a:lnTo>
                    <a:lnTo>
                      <a:pt x="837" y="485"/>
                    </a:lnTo>
                    <a:lnTo>
                      <a:pt x="855" y="485"/>
                    </a:lnTo>
                    <a:lnTo>
                      <a:pt x="867" y="499"/>
                    </a:lnTo>
                    <a:lnTo>
                      <a:pt x="856" y="525"/>
                    </a:lnTo>
                    <a:lnTo>
                      <a:pt x="856" y="527"/>
                    </a:lnTo>
                    <a:lnTo>
                      <a:pt x="832" y="524"/>
                    </a:lnTo>
                    <a:lnTo>
                      <a:pt x="816" y="537"/>
                    </a:lnTo>
                    <a:lnTo>
                      <a:pt x="804" y="518"/>
                    </a:lnTo>
                    <a:lnTo>
                      <a:pt x="776" y="529"/>
                    </a:lnTo>
                    <a:lnTo>
                      <a:pt x="767" y="543"/>
                    </a:lnTo>
                    <a:lnTo>
                      <a:pt x="767" y="566"/>
                    </a:lnTo>
                    <a:lnTo>
                      <a:pt x="738" y="572"/>
                    </a:lnTo>
                    <a:lnTo>
                      <a:pt x="701" y="535"/>
                    </a:lnTo>
                    <a:lnTo>
                      <a:pt x="690" y="517"/>
                    </a:lnTo>
                    <a:lnTo>
                      <a:pt x="661" y="525"/>
                    </a:lnTo>
                    <a:lnTo>
                      <a:pt x="611" y="511"/>
                    </a:lnTo>
                    <a:lnTo>
                      <a:pt x="536" y="522"/>
                    </a:lnTo>
                    <a:lnTo>
                      <a:pt x="529" y="529"/>
                    </a:lnTo>
                    <a:lnTo>
                      <a:pt x="522" y="553"/>
                    </a:lnTo>
                    <a:lnTo>
                      <a:pt x="507" y="563"/>
                    </a:lnTo>
                    <a:lnTo>
                      <a:pt x="509" y="586"/>
                    </a:lnTo>
                    <a:lnTo>
                      <a:pt x="464" y="644"/>
                    </a:lnTo>
                    <a:lnTo>
                      <a:pt x="391" y="629"/>
                    </a:lnTo>
                    <a:lnTo>
                      <a:pt x="386" y="601"/>
                    </a:lnTo>
                    <a:lnTo>
                      <a:pt x="339" y="564"/>
                    </a:lnTo>
                    <a:lnTo>
                      <a:pt x="237" y="548"/>
                    </a:lnTo>
                    <a:lnTo>
                      <a:pt x="194" y="541"/>
                    </a:lnTo>
                    <a:lnTo>
                      <a:pt x="176" y="538"/>
                    </a:lnTo>
                    <a:lnTo>
                      <a:pt x="138" y="508"/>
                    </a:lnTo>
                    <a:lnTo>
                      <a:pt x="58" y="489"/>
                    </a:lnTo>
                    <a:lnTo>
                      <a:pt x="2" y="382"/>
                    </a:lnTo>
                    <a:lnTo>
                      <a:pt x="0" y="352"/>
                    </a:lnTo>
                    <a:lnTo>
                      <a:pt x="24" y="341"/>
                    </a:lnTo>
                    <a:lnTo>
                      <a:pt x="24" y="308"/>
                    </a:lnTo>
                    <a:lnTo>
                      <a:pt x="40" y="267"/>
                    </a:lnTo>
                    <a:lnTo>
                      <a:pt x="21" y="248"/>
                    </a:lnTo>
                    <a:lnTo>
                      <a:pt x="45" y="228"/>
                    </a:lnTo>
                    <a:lnTo>
                      <a:pt x="45" y="228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四川">
                <a:hlinkClick r:id="" action="ppaction://macro?name=Slide1.四川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3455346" y="3925768"/>
                <a:ext cx="1665495" cy="1482720"/>
              </a:xfrm>
              <a:custGeom>
                <a:avLst/>
                <a:gdLst>
                  <a:gd name="T0" fmla="*/ 40 w 92"/>
                  <a:gd name="T1" fmla="*/ 6 h 76"/>
                  <a:gd name="T2" fmla="*/ 39 w 92"/>
                  <a:gd name="T3" fmla="*/ 2 h 76"/>
                  <a:gd name="T4" fmla="*/ 46 w 92"/>
                  <a:gd name="T5" fmla="*/ 0 h 76"/>
                  <a:gd name="T6" fmla="*/ 47 w 92"/>
                  <a:gd name="T7" fmla="*/ 4 h 76"/>
                  <a:gd name="T8" fmla="*/ 53 w 92"/>
                  <a:gd name="T9" fmla="*/ 9 h 76"/>
                  <a:gd name="T10" fmla="*/ 56 w 92"/>
                  <a:gd name="T11" fmla="*/ 9 h 76"/>
                  <a:gd name="T12" fmla="*/ 59 w 92"/>
                  <a:gd name="T13" fmla="*/ 14 h 76"/>
                  <a:gd name="T14" fmla="*/ 65 w 92"/>
                  <a:gd name="T15" fmla="*/ 14 h 76"/>
                  <a:gd name="T16" fmla="*/ 68 w 92"/>
                  <a:gd name="T17" fmla="*/ 11 h 76"/>
                  <a:gd name="T18" fmla="*/ 70 w 92"/>
                  <a:gd name="T19" fmla="*/ 14 h 76"/>
                  <a:gd name="T20" fmla="*/ 77 w 92"/>
                  <a:gd name="T21" fmla="*/ 13 h 76"/>
                  <a:gd name="T22" fmla="*/ 79 w 92"/>
                  <a:gd name="T23" fmla="*/ 15 h 76"/>
                  <a:gd name="T24" fmla="*/ 86 w 92"/>
                  <a:gd name="T25" fmla="*/ 18 h 76"/>
                  <a:gd name="T26" fmla="*/ 92 w 92"/>
                  <a:gd name="T27" fmla="*/ 19 h 76"/>
                  <a:gd name="T28" fmla="*/ 91 w 92"/>
                  <a:gd name="T29" fmla="*/ 19 h 76"/>
                  <a:gd name="T30" fmla="*/ 90 w 92"/>
                  <a:gd name="T31" fmla="*/ 22 h 76"/>
                  <a:gd name="T32" fmla="*/ 88 w 92"/>
                  <a:gd name="T33" fmla="*/ 26 h 76"/>
                  <a:gd name="T34" fmla="*/ 85 w 92"/>
                  <a:gd name="T35" fmla="*/ 29 h 76"/>
                  <a:gd name="T36" fmla="*/ 83 w 92"/>
                  <a:gd name="T37" fmla="*/ 31 h 76"/>
                  <a:gd name="T38" fmla="*/ 80 w 92"/>
                  <a:gd name="T39" fmla="*/ 35 h 76"/>
                  <a:gd name="T40" fmla="*/ 76 w 92"/>
                  <a:gd name="T41" fmla="*/ 36 h 76"/>
                  <a:gd name="T42" fmla="*/ 72 w 92"/>
                  <a:gd name="T43" fmla="*/ 35 h 76"/>
                  <a:gd name="T44" fmla="*/ 67 w 92"/>
                  <a:gd name="T45" fmla="*/ 34 h 76"/>
                  <a:gd name="T46" fmla="*/ 67 w 92"/>
                  <a:gd name="T47" fmla="*/ 38 h 76"/>
                  <a:gd name="T48" fmla="*/ 66 w 92"/>
                  <a:gd name="T49" fmla="*/ 40 h 76"/>
                  <a:gd name="T50" fmla="*/ 67 w 92"/>
                  <a:gd name="T51" fmla="*/ 44 h 76"/>
                  <a:gd name="T52" fmla="*/ 71 w 92"/>
                  <a:gd name="T53" fmla="*/ 47 h 76"/>
                  <a:gd name="T54" fmla="*/ 70 w 92"/>
                  <a:gd name="T55" fmla="*/ 50 h 76"/>
                  <a:gd name="T56" fmla="*/ 68 w 92"/>
                  <a:gd name="T57" fmla="*/ 54 h 76"/>
                  <a:gd name="T58" fmla="*/ 74 w 92"/>
                  <a:gd name="T59" fmla="*/ 59 h 76"/>
                  <a:gd name="T60" fmla="*/ 65 w 92"/>
                  <a:gd name="T61" fmla="*/ 60 h 76"/>
                  <a:gd name="T62" fmla="*/ 63 w 92"/>
                  <a:gd name="T63" fmla="*/ 57 h 76"/>
                  <a:gd name="T64" fmla="*/ 57 w 92"/>
                  <a:gd name="T65" fmla="*/ 58 h 76"/>
                  <a:gd name="T66" fmla="*/ 56 w 92"/>
                  <a:gd name="T67" fmla="*/ 54 h 76"/>
                  <a:gd name="T68" fmla="*/ 53 w 92"/>
                  <a:gd name="T69" fmla="*/ 52 h 76"/>
                  <a:gd name="T70" fmla="*/ 53 w 92"/>
                  <a:gd name="T71" fmla="*/ 55 h 76"/>
                  <a:gd name="T72" fmla="*/ 49 w 92"/>
                  <a:gd name="T73" fmla="*/ 57 h 76"/>
                  <a:gd name="T74" fmla="*/ 45 w 92"/>
                  <a:gd name="T75" fmla="*/ 65 h 76"/>
                  <a:gd name="T76" fmla="*/ 43 w 92"/>
                  <a:gd name="T77" fmla="*/ 74 h 76"/>
                  <a:gd name="T78" fmla="*/ 36 w 92"/>
                  <a:gd name="T79" fmla="*/ 76 h 76"/>
                  <a:gd name="T80" fmla="*/ 27 w 92"/>
                  <a:gd name="T81" fmla="*/ 61 h 76"/>
                  <a:gd name="T82" fmla="*/ 21 w 92"/>
                  <a:gd name="T83" fmla="*/ 58 h 76"/>
                  <a:gd name="T84" fmla="*/ 22 w 92"/>
                  <a:gd name="T85" fmla="*/ 54 h 76"/>
                  <a:gd name="T86" fmla="*/ 17 w 92"/>
                  <a:gd name="T87" fmla="*/ 55 h 76"/>
                  <a:gd name="T88" fmla="*/ 13 w 92"/>
                  <a:gd name="T89" fmla="*/ 47 h 76"/>
                  <a:gd name="T90" fmla="*/ 12 w 92"/>
                  <a:gd name="T91" fmla="*/ 33 h 76"/>
                  <a:gd name="T92" fmla="*/ 11 w 92"/>
                  <a:gd name="T93" fmla="*/ 26 h 76"/>
                  <a:gd name="T94" fmla="*/ 0 w 92"/>
                  <a:gd name="T95" fmla="*/ 12 h 76"/>
                  <a:gd name="T96" fmla="*/ 2 w 92"/>
                  <a:gd name="T97" fmla="*/ 9 h 76"/>
                  <a:gd name="T98" fmla="*/ 16 w 92"/>
                  <a:gd name="T99" fmla="*/ 9 h 76"/>
                  <a:gd name="T100" fmla="*/ 21 w 92"/>
                  <a:gd name="T101" fmla="*/ 10 h 76"/>
                  <a:gd name="T102" fmla="*/ 29 w 92"/>
                  <a:gd name="T103" fmla="*/ 14 h 76"/>
                  <a:gd name="T104" fmla="*/ 30 w 92"/>
                  <a:gd name="T105" fmla="*/ 10 h 76"/>
                  <a:gd name="T106" fmla="*/ 35 w 92"/>
                  <a:gd name="T107" fmla="*/ 11 h 76"/>
                  <a:gd name="T108" fmla="*/ 39 w 92"/>
                  <a:gd name="T109" fmla="*/ 10 h 76"/>
                  <a:gd name="T110" fmla="*/ 39 w 92"/>
                  <a:gd name="T111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2" h="76">
                    <a:moveTo>
                      <a:pt x="39" y="9"/>
                    </a:moveTo>
                    <a:lnTo>
                      <a:pt x="40" y="6"/>
                    </a:lnTo>
                    <a:lnTo>
                      <a:pt x="39" y="5"/>
                    </a:lnTo>
                    <a:lnTo>
                      <a:pt x="39" y="2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7" y="4"/>
                    </a:lnTo>
                    <a:lnTo>
                      <a:pt x="49" y="6"/>
                    </a:lnTo>
                    <a:lnTo>
                      <a:pt x="53" y="9"/>
                    </a:lnTo>
                    <a:lnTo>
                      <a:pt x="55" y="8"/>
                    </a:lnTo>
                    <a:lnTo>
                      <a:pt x="56" y="9"/>
                    </a:lnTo>
                    <a:lnTo>
                      <a:pt x="56" y="13"/>
                    </a:lnTo>
                    <a:lnTo>
                      <a:pt x="59" y="14"/>
                    </a:lnTo>
                    <a:lnTo>
                      <a:pt x="64" y="15"/>
                    </a:lnTo>
                    <a:lnTo>
                      <a:pt x="65" y="14"/>
                    </a:lnTo>
                    <a:lnTo>
                      <a:pt x="65" y="12"/>
                    </a:lnTo>
                    <a:lnTo>
                      <a:pt x="68" y="11"/>
                    </a:lnTo>
                    <a:lnTo>
                      <a:pt x="70" y="12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77" y="13"/>
                    </a:lnTo>
                    <a:lnTo>
                      <a:pt x="78" y="13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86" y="18"/>
                    </a:lnTo>
                    <a:lnTo>
                      <a:pt x="89" y="17"/>
                    </a:lnTo>
                    <a:lnTo>
                      <a:pt x="92" y="19"/>
                    </a:lnTo>
                    <a:lnTo>
                      <a:pt x="90" y="19"/>
                    </a:lnTo>
                    <a:lnTo>
                      <a:pt x="91" y="19"/>
                    </a:lnTo>
                    <a:lnTo>
                      <a:pt x="90" y="20"/>
                    </a:lnTo>
                    <a:lnTo>
                      <a:pt x="90" y="22"/>
                    </a:lnTo>
                    <a:lnTo>
                      <a:pt x="89" y="24"/>
                    </a:lnTo>
                    <a:lnTo>
                      <a:pt x="88" y="26"/>
                    </a:lnTo>
                    <a:lnTo>
                      <a:pt x="88" y="28"/>
                    </a:lnTo>
                    <a:lnTo>
                      <a:pt x="85" y="29"/>
                    </a:lnTo>
                    <a:lnTo>
                      <a:pt x="84" y="30"/>
                    </a:lnTo>
                    <a:lnTo>
                      <a:pt x="83" y="31"/>
                    </a:lnTo>
                    <a:lnTo>
                      <a:pt x="82" y="33"/>
                    </a:lnTo>
                    <a:lnTo>
                      <a:pt x="80" y="35"/>
                    </a:lnTo>
                    <a:lnTo>
                      <a:pt x="79" y="36"/>
                    </a:lnTo>
                    <a:lnTo>
                      <a:pt x="76" y="36"/>
                    </a:lnTo>
                    <a:lnTo>
                      <a:pt x="74" y="34"/>
                    </a:lnTo>
                    <a:lnTo>
                      <a:pt x="72" y="35"/>
                    </a:lnTo>
                    <a:lnTo>
                      <a:pt x="70" y="33"/>
                    </a:lnTo>
                    <a:lnTo>
                      <a:pt x="67" y="34"/>
                    </a:lnTo>
                    <a:lnTo>
                      <a:pt x="67" y="36"/>
                    </a:lnTo>
                    <a:lnTo>
                      <a:pt x="67" y="38"/>
                    </a:lnTo>
                    <a:lnTo>
                      <a:pt x="67" y="39"/>
                    </a:lnTo>
                    <a:lnTo>
                      <a:pt x="66" y="40"/>
                    </a:lnTo>
                    <a:lnTo>
                      <a:pt x="64" y="42"/>
                    </a:lnTo>
                    <a:lnTo>
                      <a:pt x="67" y="44"/>
                    </a:lnTo>
                    <a:lnTo>
                      <a:pt x="70" y="47"/>
                    </a:lnTo>
                    <a:lnTo>
                      <a:pt x="71" y="47"/>
                    </a:lnTo>
                    <a:lnTo>
                      <a:pt x="71" y="49"/>
                    </a:lnTo>
                    <a:lnTo>
                      <a:pt x="70" y="50"/>
                    </a:lnTo>
                    <a:lnTo>
                      <a:pt x="68" y="53"/>
                    </a:lnTo>
                    <a:lnTo>
                      <a:pt x="68" y="54"/>
                    </a:lnTo>
                    <a:lnTo>
                      <a:pt x="73" y="57"/>
                    </a:lnTo>
                    <a:lnTo>
                      <a:pt x="74" y="59"/>
                    </a:lnTo>
                    <a:lnTo>
                      <a:pt x="70" y="60"/>
                    </a:lnTo>
                    <a:lnTo>
                      <a:pt x="65" y="60"/>
                    </a:lnTo>
                    <a:lnTo>
                      <a:pt x="65" y="57"/>
                    </a:lnTo>
                    <a:lnTo>
                      <a:pt x="63" y="57"/>
                    </a:lnTo>
                    <a:lnTo>
                      <a:pt x="59" y="59"/>
                    </a:lnTo>
                    <a:lnTo>
                      <a:pt x="57" y="58"/>
                    </a:lnTo>
                    <a:lnTo>
                      <a:pt x="57" y="55"/>
                    </a:lnTo>
                    <a:lnTo>
                      <a:pt x="56" y="54"/>
                    </a:lnTo>
                    <a:lnTo>
                      <a:pt x="56" y="52"/>
                    </a:lnTo>
                    <a:lnTo>
                      <a:pt x="53" y="52"/>
                    </a:lnTo>
                    <a:lnTo>
                      <a:pt x="52" y="52"/>
                    </a:lnTo>
                    <a:lnTo>
                      <a:pt x="53" y="55"/>
                    </a:lnTo>
                    <a:lnTo>
                      <a:pt x="50" y="56"/>
                    </a:lnTo>
                    <a:lnTo>
                      <a:pt x="49" y="57"/>
                    </a:lnTo>
                    <a:lnTo>
                      <a:pt x="50" y="59"/>
                    </a:lnTo>
                    <a:lnTo>
                      <a:pt x="45" y="65"/>
                    </a:lnTo>
                    <a:lnTo>
                      <a:pt x="46" y="72"/>
                    </a:lnTo>
                    <a:lnTo>
                      <a:pt x="43" y="74"/>
                    </a:lnTo>
                    <a:lnTo>
                      <a:pt x="42" y="73"/>
                    </a:lnTo>
                    <a:lnTo>
                      <a:pt x="36" y="76"/>
                    </a:lnTo>
                    <a:lnTo>
                      <a:pt x="35" y="75"/>
                    </a:lnTo>
                    <a:lnTo>
                      <a:pt x="27" y="61"/>
                    </a:lnTo>
                    <a:lnTo>
                      <a:pt x="24" y="59"/>
                    </a:lnTo>
                    <a:lnTo>
                      <a:pt x="21" y="58"/>
                    </a:lnTo>
                    <a:lnTo>
                      <a:pt x="20" y="56"/>
                    </a:lnTo>
                    <a:lnTo>
                      <a:pt x="22" y="54"/>
                    </a:lnTo>
                    <a:lnTo>
                      <a:pt x="19" y="52"/>
                    </a:lnTo>
                    <a:lnTo>
                      <a:pt x="17" y="55"/>
                    </a:lnTo>
                    <a:lnTo>
                      <a:pt x="14" y="55"/>
                    </a:lnTo>
                    <a:lnTo>
                      <a:pt x="13" y="47"/>
                    </a:lnTo>
                    <a:lnTo>
                      <a:pt x="12" y="46"/>
                    </a:lnTo>
                    <a:lnTo>
                      <a:pt x="12" y="33"/>
                    </a:lnTo>
                    <a:lnTo>
                      <a:pt x="9" y="27"/>
                    </a:lnTo>
                    <a:lnTo>
                      <a:pt x="11" y="26"/>
                    </a:lnTo>
                    <a:lnTo>
                      <a:pt x="6" y="17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10" y="8"/>
                    </a:lnTo>
                    <a:lnTo>
                      <a:pt x="16" y="9"/>
                    </a:lnTo>
                    <a:lnTo>
                      <a:pt x="20" y="8"/>
                    </a:lnTo>
                    <a:lnTo>
                      <a:pt x="21" y="10"/>
                    </a:lnTo>
                    <a:lnTo>
                      <a:pt x="25" y="15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30" y="10"/>
                    </a:lnTo>
                    <a:lnTo>
                      <a:pt x="33" y="9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9" y="10"/>
                    </a:lnTo>
                    <a:lnTo>
                      <a:pt x="39" y="9"/>
                    </a:lnTo>
                    <a:lnTo>
                      <a:pt x="39" y="9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甘肃">
                <a:hlinkClick r:id="" action="ppaction://macro?name=Slide1.甘肃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3093649" y="2375781"/>
                <a:ext cx="2044015" cy="1849896"/>
              </a:xfrm>
              <a:custGeom>
                <a:avLst/>
                <a:gdLst>
                  <a:gd name="T0" fmla="*/ 5 w 974"/>
                  <a:gd name="T1" fmla="*/ 132 h 832"/>
                  <a:gd name="T2" fmla="*/ 149 w 974"/>
                  <a:gd name="T3" fmla="*/ 53 h 832"/>
                  <a:gd name="T4" fmla="*/ 190 w 974"/>
                  <a:gd name="T5" fmla="*/ 0 h 832"/>
                  <a:gd name="T6" fmla="*/ 245 w 974"/>
                  <a:gd name="T7" fmla="*/ 29 h 832"/>
                  <a:gd name="T8" fmla="*/ 288 w 974"/>
                  <a:gd name="T9" fmla="*/ 169 h 832"/>
                  <a:gd name="T10" fmla="*/ 406 w 974"/>
                  <a:gd name="T11" fmla="*/ 158 h 832"/>
                  <a:gd name="T12" fmla="*/ 425 w 974"/>
                  <a:gd name="T13" fmla="*/ 195 h 832"/>
                  <a:gd name="T14" fmla="*/ 435 w 974"/>
                  <a:gd name="T15" fmla="*/ 272 h 832"/>
                  <a:gd name="T16" fmla="*/ 453 w 974"/>
                  <a:gd name="T17" fmla="*/ 292 h 832"/>
                  <a:gd name="T18" fmla="*/ 569 w 974"/>
                  <a:gd name="T19" fmla="*/ 314 h 832"/>
                  <a:gd name="T20" fmla="*/ 669 w 974"/>
                  <a:gd name="T21" fmla="*/ 308 h 832"/>
                  <a:gd name="T22" fmla="*/ 637 w 974"/>
                  <a:gd name="T23" fmla="*/ 364 h 832"/>
                  <a:gd name="T24" fmla="*/ 673 w 974"/>
                  <a:gd name="T25" fmla="*/ 437 h 832"/>
                  <a:gd name="T26" fmla="*/ 752 w 974"/>
                  <a:gd name="T27" fmla="*/ 541 h 832"/>
                  <a:gd name="T28" fmla="*/ 781 w 974"/>
                  <a:gd name="T29" fmla="*/ 596 h 832"/>
                  <a:gd name="T30" fmla="*/ 822 w 974"/>
                  <a:gd name="T31" fmla="*/ 577 h 832"/>
                  <a:gd name="T32" fmla="*/ 835 w 974"/>
                  <a:gd name="T33" fmla="*/ 530 h 832"/>
                  <a:gd name="T34" fmla="*/ 841 w 974"/>
                  <a:gd name="T35" fmla="*/ 451 h 832"/>
                  <a:gd name="T36" fmla="*/ 877 w 974"/>
                  <a:gd name="T37" fmla="*/ 467 h 832"/>
                  <a:gd name="T38" fmla="*/ 973 w 974"/>
                  <a:gd name="T39" fmla="*/ 536 h 832"/>
                  <a:gd name="T40" fmla="*/ 961 w 974"/>
                  <a:gd name="T41" fmla="*/ 600 h 832"/>
                  <a:gd name="T42" fmla="*/ 911 w 974"/>
                  <a:gd name="T43" fmla="*/ 617 h 832"/>
                  <a:gd name="T44" fmla="*/ 857 w 974"/>
                  <a:gd name="T45" fmla="*/ 624 h 832"/>
                  <a:gd name="T46" fmla="*/ 833 w 974"/>
                  <a:gd name="T47" fmla="*/ 642 h 832"/>
                  <a:gd name="T48" fmla="*/ 841 w 974"/>
                  <a:gd name="T49" fmla="*/ 688 h 832"/>
                  <a:gd name="T50" fmla="*/ 830 w 974"/>
                  <a:gd name="T51" fmla="*/ 747 h 832"/>
                  <a:gd name="T52" fmla="*/ 800 w 974"/>
                  <a:gd name="T53" fmla="*/ 776 h 832"/>
                  <a:gd name="T54" fmla="*/ 765 w 974"/>
                  <a:gd name="T55" fmla="*/ 822 h 832"/>
                  <a:gd name="T56" fmla="*/ 692 w 974"/>
                  <a:gd name="T57" fmla="*/ 814 h 832"/>
                  <a:gd name="T58" fmla="*/ 660 w 974"/>
                  <a:gd name="T59" fmla="*/ 784 h 832"/>
                  <a:gd name="T60" fmla="*/ 606 w 974"/>
                  <a:gd name="T61" fmla="*/ 718 h 832"/>
                  <a:gd name="T62" fmla="*/ 541 w 974"/>
                  <a:gd name="T63" fmla="*/ 722 h 832"/>
                  <a:gd name="T64" fmla="*/ 499 w 974"/>
                  <a:gd name="T65" fmla="*/ 715 h 832"/>
                  <a:gd name="T66" fmla="*/ 467 w 974"/>
                  <a:gd name="T67" fmla="*/ 677 h 832"/>
                  <a:gd name="T68" fmla="*/ 521 w 974"/>
                  <a:gd name="T69" fmla="*/ 687 h 832"/>
                  <a:gd name="T70" fmla="*/ 554 w 974"/>
                  <a:gd name="T71" fmla="*/ 624 h 832"/>
                  <a:gd name="T72" fmla="*/ 590 w 974"/>
                  <a:gd name="T73" fmla="*/ 530 h 832"/>
                  <a:gd name="T74" fmla="*/ 517 w 974"/>
                  <a:gd name="T75" fmla="*/ 407 h 832"/>
                  <a:gd name="T76" fmla="*/ 416 w 974"/>
                  <a:gd name="T77" fmla="*/ 358 h 832"/>
                  <a:gd name="T78" fmla="*/ 298 w 974"/>
                  <a:gd name="T79" fmla="*/ 286 h 832"/>
                  <a:gd name="T80" fmla="*/ 181 w 974"/>
                  <a:gd name="T81" fmla="*/ 318 h 832"/>
                  <a:gd name="T82" fmla="*/ 95 w 974"/>
                  <a:gd name="T83" fmla="*/ 281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4" h="832">
                    <a:moveTo>
                      <a:pt x="9" y="261"/>
                    </a:moveTo>
                    <a:lnTo>
                      <a:pt x="0" y="155"/>
                    </a:lnTo>
                    <a:lnTo>
                      <a:pt x="5" y="132"/>
                    </a:lnTo>
                    <a:lnTo>
                      <a:pt x="37" y="118"/>
                    </a:lnTo>
                    <a:lnTo>
                      <a:pt x="81" y="81"/>
                    </a:lnTo>
                    <a:lnTo>
                      <a:pt x="149" y="53"/>
                    </a:lnTo>
                    <a:lnTo>
                      <a:pt x="179" y="41"/>
                    </a:lnTo>
                    <a:lnTo>
                      <a:pt x="179" y="14"/>
                    </a:lnTo>
                    <a:lnTo>
                      <a:pt x="190" y="0"/>
                    </a:lnTo>
                    <a:lnTo>
                      <a:pt x="202" y="1"/>
                    </a:lnTo>
                    <a:lnTo>
                      <a:pt x="248" y="9"/>
                    </a:lnTo>
                    <a:lnTo>
                      <a:pt x="245" y="29"/>
                    </a:lnTo>
                    <a:lnTo>
                      <a:pt x="255" y="60"/>
                    </a:lnTo>
                    <a:lnTo>
                      <a:pt x="249" y="112"/>
                    </a:lnTo>
                    <a:lnTo>
                      <a:pt x="288" y="169"/>
                    </a:lnTo>
                    <a:lnTo>
                      <a:pt x="308" y="182"/>
                    </a:lnTo>
                    <a:lnTo>
                      <a:pt x="341" y="158"/>
                    </a:lnTo>
                    <a:lnTo>
                      <a:pt x="406" y="158"/>
                    </a:lnTo>
                    <a:lnTo>
                      <a:pt x="423" y="164"/>
                    </a:lnTo>
                    <a:lnTo>
                      <a:pt x="433" y="179"/>
                    </a:lnTo>
                    <a:lnTo>
                      <a:pt x="425" y="195"/>
                    </a:lnTo>
                    <a:lnTo>
                      <a:pt x="388" y="226"/>
                    </a:lnTo>
                    <a:lnTo>
                      <a:pt x="392" y="240"/>
                    </a:lnTo>
                    <a:lnTo>
                      <a:pt x="435" y="272"/>
                    </a:lnTo>
                    <a:lnTo>
                      <a:pt x="451" y="272"/>
                    </a:lnTo>
                    <a:lnTo>
                      <a:pt x="456" y="278"/>
                    </a:lnTo>
                    <a:lnTo>
                      <a:pt x="453" y="292"/>
                    </a:lnTo>
                    <a:lnTo>
                      <a:pt x="479" y="312"/>
                    </a:lnTo>
                    <a:lnTo>
                      <a:pt x="540" y="322"/>
                    </a:lnTo>
                    <a:lnTo>
                      <a:pt x="569" y="314"/>
                    </a:lnTo>
                    <a:lnTo>
                      <a:pt x="606" y="277"/>
                    </a:lnTo>
                    <a:lnTo>
                      <a:pt x="651" y="280"/>
                    </a:lnTo>
                    <a:lnTo>
                      <a:pt x="669" y="308"/>
                    </a:lnTo>
                    <a:lnTo>
                      <a:pt x="659" y="333"/>
                    </a:lnTo>
                    <a:lnTo>
                      <a:pt x="661" y="349"/>
                    </a:lnTo>
                    <a:lnTo>
                      <a:pt x="637" y="364"/>
                    </a:lnTo>
                    <a:lnTo>
                      <a:pt x="626" y="377"/>
                    </a:lnTo>
                    <a:lnTo>
                      <a:pt x="631" y="408"/>
                    </a:lnTo>
                    <a:lnTo>
                      <a:pt x="673" y="437"/>
                    </a:lnTo>
                    <a:lnTo>
                      <a:pt x="692" y="434"/>
                    </a:lnTo>
                    <a:lnTo>
                      <a:pt x="741" y="495"/>
                    </a:lnTo>
                    <a:lnTo>
                      <a:pt x="752" y="541"/>
                    </a:lnTo>
                    <a:lnTo>
                      <a:pt x="746" y="563"/>
                    </a:lnTo>
                    <a:lnTo>
                      <a:pt x="781" y="581"/>
                    </a:lnTo>
                    <a:lnTo>
                      <a:pt x="781" y="596"/>
                    </a:lnTo>
                    <a:lnTo>
                      <a:pt x="812" y="603"/>
                    </a:lnTo>
                    <a:lnTo>
                      <a:pt x="822" y="603"/>
                    </a:lnTo>
                    <a:lnTo>
                      <a:pt x="822" y="577"/>
                    </a:lnTo>
                    <a:lnTo>
                      <a:pt x="847" y="574"/>
                    </a:lnTo>
                    <a:lnTo>
                      <a:pt x="852" y="543"/>
                    </a:lnTo>
                    <a:lnTo>
                      <a:pt x="835" y="530"/>
                    </a:lnTo>
                    <a:lnTo>
                      <a:pt x="822" y="517"/>
                    </a:lnTo>
                    <a:lnTo>
                      <a:pt x="828" y="457"/>
                    </a:lnTo>
                    <a:lnTo>
                      <a:pt x="841" y="451"/>
                    </a:lnTo>
                    <a:lnTo>
                      <a:pt x="863" y="460"/>
                    </a:lnTo>
                    <a:lnTo>
                      <a:pt x="872" y="456"/>
                    </a:lnTo>
                    <a:lnTo>
                      <a:pt x="877" y="467"/>
                    </a:lnTo>
                    <a:lnTo>
                      <a:pt x="938" y="497"/>
                    </a:lnTo>
                    <a:lnTo>
                      <a:pt x="969" y="517"/>
                    </a:lnTo>
                    <a:lnTo>
                      <a:pt x="973" y="536"/>
                    </a:lnTo>
                    <a:lnTo>
                      <a:pt x="958" y="559"/>
                    </a:lnTo>
                    <a:lnTo>
                      <a:pt x="967" y="587"/>
                    </a:lnTo>
                    <a:lnTo>
                      <a:pt x="961" y="600"/>
                    </a:lnTo>
                    <a:lnTo>
                      <a:pt x="917" y="603"/>
                    </a:lnTo>
                    <a:lnTo>
                      <a:pt x="908" y="610"/>
                    </a:lnTo>
                    <a:lnTo>
                      <a:pt x="911" y="617"/>
                    </a:lnTo>
                    <a:lnTo>
                      <a:pt x="911" y="629"/>
                    </a:lnTo>
                    <a:lnTo>
                      <a:pt x="876" y="634"/>
                    </a:lnTo>
                    <a:lnTo>
                      <a:pt x="857" y="624"/>
                    </a:lnTo>
                    <a:lnTo>
                      <a:pt x="833" y="624"/>
                    </a:lnTo>
                    <a:lnTo>
                      <a:pt x="830" y="629"/>
                    </a:lnTo>
                    <a:lnTo>
                      <a:pt x="833" y="642"/>
                    </a:lnTo>
                    <a:lnTo>
                      <a:pt x="822" y="656"/>
                    </a:lnTo>
                    <a:lnTo>
                      <a:pt x="819" y="670"/>
                    </a:lnTo>
                    <a:lnTo>
                      <a:pt x="841" y="688"/>
                    </a:lnTo>
                    <a:lnTo>
                      <a:pt x="824" y="722"/>
                    </a:lnTo>
                    <a:lnTo>
                      <a:pt x="831" y="738"/>
                    </a:lnTo>
                    <a:lnTo>
                      <a:pt x="830" y="747"/>
                    </a:lnTo>
                    <a:lnTo>
                      <a:pt x="804" y="747"/>
                    </a:lnTo>
                    <a:lnTo>
                      <a:pt x="785" y="755"/>
                    </a:lnTo>
                    <a:lnTo>
                      <a:pt x="800" y="776"/>
                    </a:lnTo>
                    <a:lnTo>
                      <a:pt x="790" y="802"/>
                    </a:lnTo>
                    <a:lnTo>
                      <a:pt x="762" y="808"/>
                    </a:lnTo>
                    <a:lnTo>
                      <a:pt x="765" y="822"/>
                    </a:lnTo>
                    <a:lnTo>
                      <a:pt x="757" y="831"/>
                    </a:lnTo>
                    <a:lnTo>
                      <a:pt x="710" y="827"/>
                    </a:lnTo>
                    <a:lnTo>
                      <a:pt x="692" y="814"/>
                    </a:lnTo>
                    <a:lnTo>
                      <a:pt x="688" y="784"/>
                    </a:lnTo>
                    <a:lnTo>
                      <a:pt x="676" y="773"/>
                    </a:lnTo>
                    <a:lnTo>
                      <a:pt x="660" y="784"/>
                    </a:lnTo>
                    <a:lnTo>
                      <a:pt x="631" y="755"/>
                    </a:lnTo>
                    <a:lnTo>
                      <a:pt x="608" y="739"/>
                    </a:lnTo>
                    <a:lnTo>
                      <a:pt x="606" y="718"/>
                    </a:lnTo>
                    <a:lnTo>
                      <a:pt x="599" y="702"/>
                    </a:lnTo>
                    <a:lnTo>
                      <a:pt x="587" y="702"/>
                    </a:lnTo>
                    <a:lnTo>
                      <a:pt x="541" y="722"/>
                    </a:lnTo>
                    <a:lnTo>
                      <a:pt x="544" y="744"/>
                    </a:lnTo>
                    <a:lnTo>
                      <a:pt x="526" y="744"/>
                    </a:lnTo>
                    <a:lnTo>
                      <a:pt x="499" y="715"/>
                    </a:lnTo>
                    <a:lnTo>
                      <a:pt x="469" y="713"/>
                    </a:lnTo>
                    <a:lnTo>
                      <a:pt x="458" y="696"/>
                    </a:lnTo>
                    <a:lnTo>
                      <a:pt x="467" y="677"/>
                    </a:lnTo>
                    <a:lnTo>
                      <a:pt x="485" y="694"/>
                    </a:lnTo>
                    <a:lnTo>
                      <a:pt x="505" y="701"/>
                    </a:lnTo>
                    <a:lnTo>
                      <a:pt x="521" y="687"/>
                    </a:lnTo>
                    <a:lnTo>
                      <a:pt x="521" y="656"/>
                    </a:lnTo>
                    <a:lnTo>
                      <a:pt x="540" y="638"/>
                    </a:lnTo>
                    <a:lnTo>
                      <a:pt x="554" y="624"/>
                    </a:lnTo>
                    <a:lnTo>
                      <a:pt x="547" y="605"/>
                    </a:lnTo>
                    <a:lnTo>
                      <a:pt x="584" y="576"/>
                    </a:lnTo>
                    <a:lnTo>
                      <a:pt x="590" y="530"/>
                    </a:lnTo>
                    <a:lnTo>
                      <a:pt x="573" y="507"/>
                    </a:lnTo>
                    <a:lnTo>
                      <a:pt x="564" y="467"/>
                    </a:lnTo>
                    <a:lnTo>
                      <a:pt x="517" y="407"/>
                    </a:lnTo>
                    <a:lnTo>
                      <a:pt x="493" y="415"/>
                    </a:lnTo>
                    <a:lnTo>
                      <a:pt x="461" y="386"/>
                    </a:lnTo>
                    <a:lnTo>
                      <a:pt x="416" y="358"/>
                    </a:lnTo>
                    <a:lnTo>
                      <a:pt x="397" y="314"/>
                    </a:lnTo>
                    <a:lnTo>
                      <a:pt x="363" y="327"/>
                    </a:lnTo>
                    <a:lnTo>
                      <a:pt x="298" y="286"/>
                    </a:lnTo>
                    <a:lnTo>
                      <a:pt x="266" y="302"/>
                    </a:lnTo>
                    <a:lnTo>
                      <a:pt x="218" y="296"/>
                    </a:lnTo>
                    <a:lnTo>
                      <a:pt x="181" y="318"/>
                    </a:lnTo>
                    <a:lnTo>
                      <a:pt x="158" y="319"/>
                    </a:lnTo>
                    <a:lnTo>
                      <a:pt x="119" y="297"/>
                    </a:lnTo>
                    <a:lnTo>
                      <a:pt x="95" y="281"/>
                    </a:lnTo>
                    <a:lnTo>
                      <a:pt x="9" y="261"/>
                    </a:lnTo>
                    <a:lnTo>
                      <a:pt x="9" y="261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河北">
                <a:hlinkClick r:id="" action="ppaction://macro?name=Slide1.河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765729" y="2364569"/>
                <a:ext cx="815925" cy="1208037"/>
              </a:xfrm>
              <a:custGeom>
                <a:avLst/>
                <a:gdLst>
                  <a:gd name="T0" fmla="*/ 152 w 384"/>
                  <a:gd name="T1" fmla="*/ 534 h 552"/>
                  <a:gd name="T2" fmla="*/ 185 w 384"/>
                  <a:gd name="T3" fmla="*/ 431 h 552"/>
                  <a:gd name="T4" fmla="*/ 255 w 384"/>
                  <a:gd name="T5" fmla="*/ 385 h 552"/>
                  <a:gd name="T6" fmla="*/ 272 w 384"/>
                  <a:gd name="T7" fmla="*/ 344 h 552"/>
                  <a:gd name="T8" fmla="*/ 241 w 384"/>
                  <a:gd name="T9" fmla="*/ 327 h 552"/>
                  <a:gd name="T10" fmla="*/ 203 w 384"/>
                  <a:gd name="T11" fmla="*/ 308 h 552"/>
                  <a:gd name="T12" fmla="*/ 183 w 384"/>
                  <a:gd name="T13" fmla="*/ 257 h 552"/>
                  <a:gd name="T14" fmla="*/ 149 w 384"/>
                  <a:gd name="T15" fmla="*/ 261 h 552"/>
                  <a:gd name="T16" fmla="*/ 111 w 384"/>
                  <a:gd name="T17" fmla="*/ 251 h 552"/>
                  <a:gd name="T18" fmla="*/ 138 w 384"/>
                  <a:gd name="T19" fmla="*/ 195 h 552"/>
                  <a:gd name="T20" fmla="*/ 168 w 384"/>
                  <a:gd name="T21" fmla="*/ 141 h 552"/>
                  <a:gd name="T22" fmla="*/ 221 w 384"/>
                  <a:gd name="T23" fmla="*/ 164 h 552"/>
                  <a:gd name="T24" fmla="*/ 242 w 384"/>
                  <a:gd name="T25" fmla="*/ 200 h 552"/>
                  <a:gd name="T26" fmla="*/ 245 w 384"/>
                  <a:gd name="T27" fmla="*/ 233 h 552"/>
                  <a:gd name="T28" fmla="*/ 275 w 384"/>
                  <a:gd name="T29" fmla="*/ 265 h 552"/>
                  <a:gd name="T30" fmla="*/ 351 w 384"/>
                  <a:gd name="T31" fmla="*/ 246 h 552"/>
                  <a:gd name="T32" fmla="*/ 383 w 384"/>
                  <a:gd name="T33" fmla="*/ 183 h 552"/>
                  <a:gd name="T34" fmla="*/ 343 w 384"/>
                  <a:gd name="T35" fmla="*/ 150 h 552"/>
                  <a:gd name="T36" fmla="*/ 323 w 384"/>
                  <a:gd name="T37" fmla="*/ 97 h 552"/>
                  <a:gd name="T38" fmla="*/ 255 w 384"/>
                  <a:gd name="T39" fmla="*/ 61 h 552"/>
                  <a:gd name="T40" fmla="*/ 217 w 384"/>
                  <a:gd name="T41" fmla="*/ 0 h 552"/>
                  <a:gd name="T42" fmla="*/ 168 w 384"/>
                  <a:gd name="T43" fmla="*/ 35 h 552"/>
                  <a:gd name="T44" fmla="*/ 170 w 384"/>
                  <a:gd name="T45" fmla="*/ 63 h 552"/>
                  <a:gd name="T46" fmla="*/ 123 w 384"/>
                  <a:gd name="T47" fmla="*/ 78 h 552"/>
                  <a:gd name="T48" fmla="*/ 98 w 384"/>
                  <a:gd name="T49" fmla="*/ 86 h 552"/>
                  <a:gd name="T50" fmla="*/ 55 w 384"/>
                  <a:gd name="T51" fmla="*/ 98 h 552"/>
                  <a:gd name="T52" fmla="*/ 44 w 384"/>
                  <a:gd name="T53" fmla="*/ 63 h 552"/>
                  <a:gd name="T54" fmla="*/ 7 w 384"/>
                  <a:gd name="T55" fmla="*/ 113 h 552"/>
                  <a:gd name="T56" fmla="*/ 24 w 384"/>
                  <a:gd name="T57" fmla="*/ 194 h 552"/>
                  <a:gd name="T58" fmla="*/ 44 w 384"/>
                  <a:gd name="T59" fmla="*/ 246 h 552"/>
                  <a:gd name="T60" fmla="*/ 52 w 384"/>
                  <a:gd name="T61" fmla="*/ 304 h 552"/>
                  <a:gd name="T62" fmla="*/ 5 w 384"/>
                  <a:gd name="T63" fmla="*/ 373 h 552"/>
                  <a:gd name="T64" fmla="*/ 50 w 384"/>
                  <a:gd name="T65" fmla="*/ 440 h 552"/>
                  <a:gd name="T66" fmla="*/ 36 w 384"/>
                  <a:gd name="T67" fmla="*/ 484 h 552"/>
                  <a:gd name="T68" fmla="*/ 18 w 384"/>
                  <a:gd name="T69" fmla="*/ 520 h 552"/>
                  <a:gd name="T70" fmla="*/ 109 w 384"/>
                  <a:gd name="T71" fmla="*/ 551 h 552"/>
                  <a:gd name="T72" fmla="*/ 149 w 384"/>
                  <a:gd name="T73" fmla="*/ 543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4" h="552">
                    <a:moveTo>
                      <a:pt x="149" y="543"/>
                    </a:moveTo>
                    <a:lnTo>
                      <a:pt x="152" y="534"/>
                    </a:lnTo>
                    <a:lnTo>
                      <a:pt x="140" y="511"/>
                    </a:lnTo>
                    <a:lnTo>
                      <a:pt x="185" y="431"/>
                    </a:lnTo>
                    <a:lnTo>
                      <a:pt x="225" y="394"/>
                    </a:lnTo>
                    <a:lnTo>
                      <a:pt x="255" y="385"/>
                    </a:lnTo>
                    <a:lnTo>
                      <a:pt x="282" y="351"/>
                    </a:lnTo>
                    <a:lnTo>
                      <a:pt x="272" y="344"/>
                    </a:lnTo>
                    <a:lnTo>
                      <a:pt x="262" y="318"/>
                    </a:lnTo>
                    <a:lnTo>
                      <a:pt x="241" y="327"/>
                    </a:lnTo>
                    <a:lnTo>
                      <a:pt x="205" y="317"/>
                    </a:lnTo>
                    <a:lnTo>
                      <a:pt x="203" y="308"/>
                    </a:lnTo>
                    <a:lnTo>
                      <a:pt x="202" y="249"/>
                    </a:lnTo>
                    <a:lnTo>
                      <a:pt x="183" y="257"/>
                    </a:lnTo>
                    <a:lnTo>
                      <a:pt x="172" y="267"/>
                    </a:lnTo>
                    <a:lnTo>
                      <a:pt x="149" y="261"/>
                    </a:lnTo>
                    <a:lnTo>
                      <a:pt x="116" y="265"/>
                    </a:lnTo>
                    <a:lnTo>
                      <a:pt x="111" y="251"/>
                    </a:lnTo>
                    <a:lnTo>
                      <a:pt x="114" y="223"/>
                    </a:lnTo>
                    <a:lnTo>
                      <a:pt x="138" y="195"/>
                    </a:lnTo>
                    <a:lnTo>
                      <a:pt x="143" y="165"/>
                    </a:lnTo>
                    <a:lnTo>
                      <a:pt x="168" y="141"/>
                    </a:lnTo>
                    <a:lnTo>
                      <a:pt x="211" y="164"/>
                    </a:lnTo>
                    <a:lnTo>
                      <a:pt x="221" y="164"/>
                    </a:lnTo>
                    <a:lnTo>
                      <a:pt x="229" y="194"/>
                    </a:lnTo>
                    <a:lnTo>
                      <a:pt x="242" y="200"/>
                    </a:lnTo>
                    <a:lnTo>
                      <a:pt x="248" y="220"/>
                    </a:lnTo>
                    <a:lnTo>
                      <a:pt x="245" y="233"/>
                    </a:lnTo>
                    <a:lnTo>
                      <a:pt x="272" y="251"/>
                    </a:lnTo>
                    <a:lnTo>
                      <a:pt x="275" y="265"/>
                    </a:lnTo>
                    <a:lnTo>
                      <a:pt x="298" y="276"/>
                    </a:lnTo>
                    <a:lnTo>
                      <a:pt x="351" y="246"/>
                    </a:lnTo>
                    <a:lnTo>
                      <a:pt x="351" y="228"/>
                    </a:lnTo>
                    <a:lnTo>
                      <a:pt x="383" y="183"/>
                    </a:lnTo>
                    <a:lnTo>
                      <a:pt x="360" y="151"/>
                    </a:lnTo>
                    <a:lnTo>
                      <a:pt x="343" y="150"/>
                    </a:lnTo>
                    <a:lnTo>
                      <a:pt x="313" y="129"/>
                    </a:lnTo>
                    <a:lnTo>
                      <a:pt x="323" y="97"/>
                    </a:lnTo>
                    <a:lnTo>
                      <a:pt x="275" y="92"/>
                    </a:lnTo>
                    <a:lnTo>
                      <a:pt x="255" y="61"/>
                    </a:lnTo>
                    <a:lnTo>
                      <a:pt x="257" y="45"/>
                    </a:lnTo>
                    <a:lnTo>
                      <a:pt x="217" y="0"/>
                    </a:lnTo>
                    <a:lnTo>
                      <a:pt x="190" y="13"/>
                    </a:lnTo>
                    <a:lnTo>
                      <a:pt x="168" y="35"/>
                    </a:lnTo>
                    <a:lnTo>
                      <a:pt x="176" y="52"/>
                    </a:lnTo>
                    <a:lnTo>
                      <a:pt x="170" y="63"/>
                    </a:lnTo>
                    <a:lnTo>
                      <a:pt x="138" y="64"/>
                    </a:lnTo>
                    <a:lnTo>
                      <a:pt x="123" y="78"/>
                    </a:lnTo>
                    <a:lnTo>
                      <a:pt x="111" y="73"/>
                    </a:lnTo>
                    <a:lnTo>
                      <a:pt x="98" y="86"/>
                    </a:lnTo>
                    <a:lnTo>
                      <a:pt x="68" y="107"/>
                    </a:lnTo>
                    <a:lnTo>
                      <a:pt x="55" y="98"/>
                    </a:lnTo>
                    <a:lnTo>
                      <a:pt x="55" y="68"/>
                    </a:lnTo>
                    <a:lnTo>
                      <a:pt x="44" y="63"/>
                    </a:lnTo>
                    <a:lnTo>
                      <a:pt x="28" y="69"/>
                    </a:lnTo>
                    <a:lnTo>
                      <a:pt x="7" y="113"/>
                    </a:lnTo>
                    <a:lnTo>
                      <a:pt x="0" y="154"/>
                    </a:lnTo>
                    <a:lnTo>
                      <a:pt x="24" y="194"/>
                    </a:lnTo>
                    <a:lnTo>
                      <a:pt x="44" y="212"/>
                    </a:lnTo>
                    <a:lnTo>
                      <a:pt x="44" y="246"/>
                    </a:lnTo>
                    <a:lnTo>
                      <a:pt x="58" y="274"/>
                    </a:lnTo>
                    <a:lnTo>
                      <a:pt x="52" y="304"/>
                    </a:lnTo>
                    <a:lnTo>
                      <a:pt x="20" y="326"/>
                    </a:lnTo>
                    <a:lnTo>
                      <a:pt x="5" y="373"/>
                    </a:lnTo>
                    <a:lnTo>
                      <a:pt x="31" y="403"/>
                    </a:lnTo>
                    <a:lnTo>
                      <a:pt x="50" y="440"/>
                    </a:lnTo>
                    <a:lnTo>
                      <a:pt x="39" y="459"/>
                    </a:lnTo>
                    <a:lnTo>
                      <a:pt x="36" y="484"/>
                    </a:lnTo>
                    <a:lnTo>
                      <a:pt x="24" y="501"/>
                    </a:lnTo>
                    <a:lnTo>
                      <a:pt x="18" y="520"/>
                    </a:lnTo>
                    <a:lnTo>
                      <a:pt x="36" y="541"/>
                    </a:lnTo>
                    <a:lnTo>
                      <a:pt x="109" y="551"/>
                    </a:lnTo>
                    <a:lnTo>
                      <a:pt x="138" y="539"/>
                    </a:lnTo>
                    <a:lnTo>
                      <a:pt x="149" y="543"/>
                    </a:lnTo>
                    <a:lnTo>
                      <a:pt x="149" y="543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内蒙古">
                <a:hlinkClick r:id="" action="ppaction://macro?name=Slide1.内蒙古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3690873" y="248327"/>
                <a:ext cx="3311374" cy="3164443"/>
              </a:xfrm>
              <a:custGeom>
                <a:avLst/>
                <a:gdLst>
                  <a:gd name="T0" fmla="*/ 517 w 1583"/>
                  <a:gd name="T1" fmla="*/ 1381 h 1423"/>
                  <a:gd name="T2" fmla="*/ 586 w 1583"/>
                  <a:gd name="T3" fmla="*/ 1260 h 1423"/>
                  <a:gd name="T4" fmla="*/ 635 w 1583"/>
                  <a:gd name="T5" fmla="*/ 1373 h 1423"/>
                  <a:gd name="T6" fmla="*/ 700 w 1583"/>
                  <a:gd name="T7" fmla="*/ 1397 h 1423"/>
                  <a:gd name="T8" fmla="*/ 779 w 1583"/>
                  <a:gd name="T9" fmla="*/ 1277 h 1423"/>
                  <a:gd name="T10" fmla="*/ 862 w 1583"/>
                  <a:gd name="T11" fmla="*/ 1235 h 1423"/>
                  <a:gd name="T12" fmla="*/ 958 w 1583"/>
                  <a:gd name="T13" fmla="*/ 1159 h 1423"/>
                  <a:gd name="T14" fmla="*/ 1015 w 1583"/>
                  <a:gd name="T15" fmla="*/ 1085 h 1423"/>
                  <a:gd name="T16" fmla="*/ 1070 w 1583"/>
                  <a:gd name="T17" fmla="*/ 999 h 1423"/>
                  <a:gd name="T18" fmla="*/ 1126 w 1583"/>
                  <a:gd name="T19" fmla="*/ 1004 h 1423"/>
                  <a:gd name="T20" fmla="*/ 1191 w 1583"/>
                  <a:gd name="T21" fmla="*/ 983 h 1423"/>
                  <a:gd name="T22" fmla="*/ 1272 w 1583"/>
                  <a:gd name="T23" fmla="*/ 976 h 1423"/>
                  <a:gd name="T24" fmla="*/ 1349 w 1583"/>
                  <a:gd name="T25" fmla="*/ 1005 h 1423"/>
                  <a:gd name="T26" fmla="*/ 1389 w 1583"/>
                  <a:gd name="T27" fmla="*/ 974 h 1423"/>
                  <a:gd name="T28" fmla="*/ 1472 w 1583"/>
                  <a:gd name="T29" fmla="*/ 898 h 1423"/>
                  <a:gd name="T30" fmla="*/ 1543 w 1583"/>
                  <a:gd name="T31" fmla="*/ 859 h 1423"/>
                  <a:gd name="T32" fmla="*/ 1562 w 1583"/>
                  <a:gd name="T33" fmla="*/ 794 h 1423"/>
                  <a:gd name="T34" fmla="*/ 1475 w 1583"/>
                  <a:gd name="T35" fmla="*/ 745 h 1423"/>
                  <a:gd name="T36" fmla="*/ 1454 w 1583"/>
                  <a:gd name="T37" fmla="*/ 652 h 1423"/>
                  <a:gd name="T38" fmla="*/ 1480 w 1583"/>
                  <a:gd name="T39" fmla="*/ 621 h 1423"/>
                  <a:gd name="T40" fmla="*/ 1490 w 1583"/>
                  <a:gd name="T41" fmla="*/ 546 h 1423"/>
                  <a:gd name="T42" fmla="*/ 1490 w 1583"/>
                  <a:gd name="T43" fmla="*/ 529 h 1423"/>
                  <a:gd name="T44" fmla="*/ 1510 w 1583"/>
                  <a:gd name="T45" fmla="*/ 390 h 1423"/>
                  <a:gd name="T46" fmla="*/ 1539 w 1583"/>
                  <a:gd name="T47" fmla="*/ 404 h 1423"/>
                  <a:gd name="T48" fmla="*/ 1552 w 1583"/>
                  <a:gd name="T49" fmla="*/ 223 h 1423"/>
                  <a:gd name="T50" fmla="*/ 1451 w 1583"/>
                  <a:gd name="T51" fmla="*/ 146 h 1423"/>
                  <a:gd name="T52" fmla="*/ 1374 w 1583"/>
                  <a:gd name="T53" fmla="*/ 98 h 1423"/>
                  <a:gd name="T54" fmla="*/ 1297 w 1583"/>
                  <a:gd name="T55" fmla="*/ 74 h 1423"/>
                  <a:gd name="T56" fmla="*/ 1283 w 1583"/>
                  <a:gd name="T57" fmla="*/ 0 h 1423"/>
                  <a:gd name="T58" fmla="*/ 1254 w 1583"/>
                  <a:gd name="T59" fmla="*/ 74 h 1423"/>
                  <a:gd name="T60" fmla="*/ 1215 w 1583"/>
                  <a:gd name="T61" fmla="*/ 268 h 1423"/>
                  <a:gd name="T62" fmla="*/ 1111 w 1583"/>
                  <a:gd name="T63" fmla="*/ 346 h 1423"/>
                  <a:gd name="T64" fmla="*/ 1043 w 1583"/>
                  <a:gd name="T65" fmla="*/ 484 h 1423"/>
                  <a:gd name="T66" fmla="*/ 1150 w 1583"/>
                  <a:gd name="T67" fmla="*/ 508 h 1423"/>
                  <a:gd name="T68" fmla="*/ 1302 w 1583"/>
                  <a:gd name="T69" fmla="*/ 560 h 1423"/>
                  <a:gd name="T70" fmla="*/ 1195 w 1583"/>
                  <a:gd name="T71" fmla="*/ 604 h 1423"/>
                  <a:gd name="T72" fmla="*/ 1108 w 1583"/>
                  <a:gd name="T73" fmla="*/ 663 h 1423"/>
                  <a:gd name="T74" fmla="*/ 993 w 1583"/>
                  <a:gd name="T75" fmla="*/ 767 h 1423"/>
                  <a:gd name="T76" fmla="*/ 857 w 1583"/>
                  <a:gd name="T77" fmla="*/ 787 h 1423"/>
                  <a:gd name="T78" fmla="*/ 827 w 1583"/>
                  <a:gd name="T79" fmla="*/ 918 h 1423"/>
                  <a:gd name="T80" fmla="*/ 617 w 1583"/>
                  <a:gd name="T81" fmla="*/ 1007 h 1423"/>
                  <a:gd name="T82" fmla="*/ 438 w 1583"/>
                  <a:gd name="T83" fmla="*/ 1062 h 1423"/>
                  <a:gd name="T84" fmla="*/ 160 w 1583"/>
                  <a:gd name="T85" fmla="*/ 998 h 1423"/>
                  <a:gd name="T86" fmla="*/ 10 w 1583"/>
                  <a:gd name="T87" fmla="*/ 1045 h 1423"/>
                  <a:gd name="T88" fmla="*/ 96 w 1583"/>
                  <a:gd name="T89" fmla="*/ 1143 h 1423"/>
                  <a:gd name="T90" fmla="*/ 180 w 1583"/>
                  <a:gd name="T91" fmla="*/ 1180 h 1423"/>
                  <a:gd name="T92" fmla="*/ 206 w 1583"/>
                  <a:gd name="T93" fmla="*/ 1257 h 1423"/>
                  <a:gd name="T94" fmla="*/ 295 w 1583"/>
                  <a:gd name="T95" fmla="*/ 1307 h 1423"/>
                  <a:gd name="T96" fmla="*/ 424 w 1583"/>
                  <a:gd name="T97" fmla="*/ 1293 h 1423"/>
                  <a:gd name="T98" fmla="*/ 381 w 1583"/>
                  <a:gd name="T99" fmla="*/ 1362 h 1423"/>
                  <a:gd name="T100" fmla="*/ 447 w 1583"/>
                  <a:gd name="T101" fmla="*/ 1419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3" h="1423">
                    <a:moveTo>
                      <a:pt x="447" y="1419"/>
                    </a:moveTo>
                    <a:lnTo>
                      <a:pt x="468" y="1413"/>
                    </a:lnTo>
                    <a:lnTo>
                      <a:pt x="486" y="1405"/>
                    </a:lnTo>
                    <a:lnTo>
                      <a:pt x="517" y="1381"/>
                    </a:lnTo>
                    <a:lnTo>
                      <a:pt x="524" y="1339"/>
                    </a:lnTo>
                    <a:lnTo>
                      <a:pt x="542" y="1281"/>
                    </a:lnTo>
                    <a:lnTo>
                      <a:pt x="582" y="1254"/>
                    </a:lnTo>
                    <a:lnTo>
                      <a:pt x="586" y="1260"/>
                    </a:lnTo>
                    <a:lnTo>
                      <a:pt x="598" y="1301"/>
                    </a:lnTo>
                    <a:lnTo>
                      <a:pt x="579" y="1326"/>
                    </a:lnTo>
                    <a:lnTo>
                      <a:pt x="576" y="1350"/>
                    </a:lnTo>
                    <a:lnTo>
                      <a:pt x="635" y="1373"/>
                    </a:lnTo>
                    <a:lnTo>
                      <a:pt x="640" y="1390"/>
                    </a:lnTo>
                    <a:lnTo>
                      <a:pt x="675" y="1386"/>
                    </a:lnTo>
                    <a:lnTo>
                      <a:pt x="693" y="1392"/>
                    </a:lnTo>
                    <a:lnTo>
                      <a:pt x="700" y="1397"/>
                    </a:lnTo>
                    <a:lnTo>
                      <a:pt x="761" y="1309"/>
                    </a:lnTo>
                    <a:lnTo>
                      <a:pt x="777" y="1304"/>
                    </a:lnTo>
                    <a:lnTo>
                      <a:pt x="781" y="1293"/>
                    </a:lnTo>
                    <a:lnTo>
                      <a:pt x="779" y="1277"/>
                    </a:lnTo>
                    <a:lnTo>
                      <a:pt x="799" y="1246"/>
                    </a:lnTo>
                    <a:lnTo>
                      <a:pt x="838" y="1245"/>
                    </a:lnTo>
                    <a:lnTo>
                      <a:pt x="852" y="1228"/>
                    </a:lnTo>
                    <a:lnTo>
                      <a:pt x="862" y="1235"/>
                    </a:lnTo>
                    <a:lnTo>
                      <a:pt x="883" y="1217"/>
                    </a:lnTo>
                    <a:lnTo>
                      <a:pt x="897" y="1217"/>
                    </a:lnTo>
                    <a:lnTo>
                      <a:pt x="938" y="1158"/>
                    </a:lnTo>
                    <a:lnTo>
                      <a:pt x="958" y="1159"/>
                    </a:lnTo>
                    <a:lnTo>
                      <a:pt x="984" y="1142"/>
                    </a:lnTo>
                    <a:lnTo>
                      <a:pt x="992" y="1149"/>
                    </a:lnTo>
                    <a:lnTo>
                      <a:pt x="1039" y="1125"/>
                    </a:lnTo>
                    <a:lnTo>
                      <a:pt x="1015" y="1085"/>
                    </a:lnTo>
                    <a:lnTo>
                      <a:pt x="1022" y="1044"/>
                    </a:lnTo>
                    <a:lnTo>
                      <a:pt x="1043" y="1000"/>
                    </a:lnTo>
                    <a:lnTo>
                      <a:pt x="1059" y="994"/>
                    </a:lnTo>
                    <a:lnTo>
                      <a:pt x="1070" y="999"/>
                    </a:lnTo>
                    <a:lnTo>
                      <a:pt x="1070" y="1029"/>
                    </a:lnTo>
                    <a:lnTo>
                      <a:pt x="1083" y="1038"/>
                    </a:lnTo>
                    <a:lnTo>
                      <a:pt x="1113" y="1017"/>
                    </a:lnTo>
                    <a:lnTo>
                      <a:pt x="1126" y="1004"/>
                    </a:lnTo>
                    <a:lnTo>
                      <a:pt x="1138" y="1009"/>
                    </a:lnTo>
                    <a:lnTo>
                      <a:pt x="1153" y="995"/>
                    </a:lnTo>
                    <a:lnTo>
                      <a:pt x="1185" y="994"/>
                    </a:lnTo>
                    <a:lnTo>
                      <a:pt x="1191" y="983"/>
                    </a:lnTo>
                    <a:lnTo>
                      <a:pt x="1183" y="966"/>
                    </a:lnTo>
                    <a:lnTo>
                      <a:pt x="1205" y="944"/>
                    </a:lnTo>
                    <a:lnTo>
                      <a:pt x="1232" y="931"/>
                    </a:lnTo>
                    <a:lnTo>
                      <a:pt x="1272" y="976"/>
                    </a:lnTo>
                    <a:lnTo>
                      <a:pt x="1270" y="992"/>
                    </a:lnTo>
                    <a:lnTo>
                      <a:pt x="1290" y="1023"/>
                    </a:lnTo>
                    <a:lnTo>
                      <a:pt x="1338" y="1028"/>
                    </a:lnTo>
                    <a:lnTo>
                      <a:pt x="1349" y="1005"/>
                    </a:lnTo>
                    <a:lnTo>
                      <a:pt x="1336" y="940"/>
                    </a:lnTo>
                    <a:lnTo>
                      <a:pt x="1348" y="928"/>
                    </a:lnTo>
                    <a:lnTo>
                      <a:pt x="1370" y="944"/>
                    </a:lnTo>
                    <a:lnTo>
                      <a:pt x="1389" y="974"/>
                    </a:lnTo>
                    <a:lnTo>
                      <a:pt x="1422" y="926"/>
                    </a:lnTo>
                    <a:lnTo>
                      <a:pt x="1437" y="921"/>
                    </a:lnTo>
                    <a:lnTo>
                      <a:pt x="1461" y="898"/>
                    </a:lnTo>
                    <a:lnTo>
                      <a:pt x="1472" y="898"/>
                    </a:lnTo>
                    <a:lnTo>
                      <a:pt x="1491" y="878"/>
                    </a:lnTo>
                    <a:lnTo>
                      <a:pt x="1503" y="878"/>
                    </a:lnTo>
                    <a:lnTo>
                      <a:pt x="1514" y="859"/>
                    </a:lnTo>
                    <a:lnTo>
                      <a:pt x="1543" y="859"/>
                    </a:lnTo>
                    <a:lnTo>
                      <a:pt x="1569" y="833"/>
                    </a:lnTo>
                    <a:lnTo>
                      <a:pt x="1582" y="820"/>
                    </a:lnTo>
                    <a:lnTo>
                      <a:pt x="1582" y="806"/>
                    </a:lnTo>
                    <a:lnTo>
                      <a:pt x="1562" y="794"/>
                    </a:lnTo>
                    <a:lnTo>
                      <a:pt x="1562" y="767"/>
                    </a:lnTo>
                    <a:lnTo>
                      <a:pt x="1523" y="719"/>
                    </a:lnTo>
                    <a:lnTo>
                      <a:pt x="1486" y="754"/>
                    </a:lnTo>
                    <a:lnTo>
                      <a:pt x="1475" y="745"/>
                    </a:lnTo>
                    <a:lnTo>
                      <a:pt x="1473" y="726"/>
                    </a:lnTo>
                    <a:lnTo>
                      <a:pt x="1459" y="703"/>
                    </a:lnTo>
                    <a:lnTo>
                      <a:pt x="1454" y="678"/>
                    </a:lnTo>
                    <a:lnTo>
                      <a:pt x="1454" y="652"/>
                    </a:lnTo>
                    <a:lnTo>
                      <a:pt x="1428" y="633"/>
                    </a:lnTo>
                    <a:lnTo>
                      <a:pt x="1425" y="623"/>
                    </a:lnTo>
                    <a:lnTo>
                      <a:pt x="1432" y="607"/>
                    </a:lnTo>
                    <a:lnTo>
                      <a:pt x="1480" y="621"/>
                    </a:lnTo>
                    <a:lnTo>
                      <a:pt x="1483" y="599"/>
                    </a:lnTo>
                    <a:lnTo>
                      <a:pt x="1499" y="578"/>
                    </a:lnTo>
                    <a:lnTo>
                      <a:pt x="1488" y="567"/>
                    </a:lnTo>
                    <a:lnTo>
                      <a:pt x="1490" y="546"/>
                    </a:lnTo>
                    <a:lnTo>
                      <a:pt x="1514" y="536"/>
                    </a:lnTo>
                    <a:lnTo>
                      <a:pt x="1519" y="529"/>
                    </a:lnTo>
                    <a:lnTo>
                      <a:pt x="1515" y="521"/>
                    </a:lnTo>
                    <a:lnTo>
                      <a:pt x="1490" y="529"/>
                    </a:lnTo>
                    <a:lnTo>
                      <a:pt x="1444" y="496"/>
                    </a:lnTo>
                    <a:lnTo>
                      <a:pt x="1442" y="487"/>
                    </a:lnTo>
                    <a:lnTo>
                      <a:pt x="1464" y="459"/>
                    </a:lnTo>
                    <a:lnTo>
                      <a:pt x="1510" y="390"/>
                    </a:lnTo>
                    <a:lnTo>
                      <a:pt x="1514" y="382"/>
                    </a:lnTo>
                    <a:lnTo>
                      <a:pt x="1521" y="382"/>
                    </a:lnTo>
                    <a:lnTo>
                      <a:pt x="1536" y="401"/>
                    </a:lnTo>
                    <a:lnTo>
                      <a:pt x="1539" y="404"/>
                    </a:lnTo>
                    <a:lnTo>
                      <a:pt x="1542" y="318"/>
                    </a:lnTo>
                    <a:lnTo>
                      <a:pt x="1557" y="310"/>
                    </a:lnTo>
                    <a:lnTo>
                      <a:pt x="1557" y="277"/>
                    </a:lnTo>
                    <a:lnTo>
                      <a:pt x="1552" y="223"/>
                    </a:lnTo>
                    <a:lnTo>
                      <a:pt x="1571" y="149"/>
                    </a:lnTo>
                    <a:lnTo>
                      <a:pt x="1515" y="107"/>
                    </a:lnTo>
                    <a:lnTo>
                      <a:pt x="1473" y="142"/>
                    </a:lnTo>
                    <a:lnTo>
                      <a:pt x="1451" y="146"/>
                    </a:lnTo>
                    <a:lnTo>
                      <a:pt x="1440" y="157"/>
                    </a:lnTo>
                    <a:lnTo>
                      <a:pt x="1403" y="151"/>
                    </a:lnTo>
                    <a:lnTo>
                      <a:pt x="1385" y="130"/>
                    </a:lnTo>
                    <a:lnTo>
                      <a:pt x="1374" y="98"/>
                    </a:lnTo>
                    <a:lnTo>
                      <a:pt x="1375" y="85"/>
                    </a:lnTo>
                    <a:lnTo>
                      <a:pt x="1346" y="66"/>
                    </a:lnTo>
                    <a:lnTo>
                      <a:pt x="1329" y="93"/>
                    </a:lnTo>
                    <a:lnTo>
                      <a:pt x="1297" y="74"/>
                    </a:lnTo>
                    <a:lnTo>
                      <a:pt x="1292" y="69"/>
                    </a:lnTo>
                    <a:lnTo>
                      <a:pt x="1311" y="20"/>
                    </a:lnTo>
                    <a:lnTo>
                      <a:pt x="1296" y="0"/>
                    </a:lnTo>
                    <a:lnTo>
                      <a:pt x="1283" y="0"/>
                    </a:lnTo>
                    <a:lnTo>
                      <a:pt x="1249" y="24"/>
                    </a:lnTo>
                    <a:lnTo>
                      <a:pt x="1222" y="64"/>
                    </a:lnTo>
                    <a:lnTo>
                      <a:pt x="1234" y="71"/>
                    </a:lnTo>
                    <a:lnTo>
                      <a:pt x="1254" y="74"/>
                    </a:lnTo>
                    <a:lnTo>
                      <a:pt x="1270" y="116"/>
                    </a:lnTo>
                    <a:lnTo>
                      <a:pt x="1260" y="133"/>
                    </a:lnTo>
                    <a:lnTo>
                      <a:pt x="1244" y="157"/>
                    </a:lnTo>
                    <a:lnTo>
                      <a:pt x="1215" y="268"/>
                    </a:lnTo>
                    <a:lnTo>
                      <a:pt x="1226" y="287"/>
                    </a:lnTo>
                    <a:lnTo>
                      <a:pt x="1217" y="303"/>
                    </a:lnTo>
                    <a:lnTo>
                      <a:pt x="1148" y="353"/>
                    </a:lnTo>
                    <a:lnTo>
                      <a:pt x="1111" y="346"/>
                    </a:lnTo>
                    <a:lnTo>
                      <a:pt x="1090" y="338"/>
                    </a:lnTo>
                    <a:lnTo>
                      <a:pt x="1088" y="349"/>
                    </a:lnTo>
                    <a:lnTo>
                      <a:pt x="1058" y="469"/>
                    </a:lnTo>
                    <a:lnTo>
                      <a:pt x="1043" y="484"/>
                    </a:lnTo>
                    <a:lnTo>
                      <a:pt x="1051" y="505"/>
                    </a:lnTo>
                    <a:lnTo>
                      <a:pt x="1068" y="521"/>
                    </a:lnTo>
                    <a:lnTo>
                      <a:pt x="1099" y="505"/>
                    </a:lnTo>
                    <a:lnTo>
                      <a:pt x="1150" y="508"/>
                    </a:lnTo>
                    <a:lnTo>
                      <a:pt x="1164" y="484"/>
                    </a:lnTo>
                    <a:lnTo>
                      <a:pt x="1191" y="478"/>
                    </a:lnTo>
                    <a:lnTo>
                      <a:pt x="1240" y="496"/>
                    </a:lnTo>
                    <a:lnTo>
                      <a:pt x="1302" y="560"/>
                    </a:lnTo>
                    <a:lnTo>
                      <a:pt x="1302" y="573"/>
                    </a:lnTo>
                    <a:lnTo>
                      <a:pt x="1288" y="582"/>
                    </a:lnTo>
                    <a:lnTo>
                      <a:pt x="1218" y="585"/>
                    </a:lnTo>
                    <a:lnTo>
                      <a:pt x="1195" y="604"/>
                    </a:lnTo>
                    <a:lnTo>
                      <a:pt x="1177" y="602"/>
                    </a:lnTo>
                    <a:lnTo>
                      <a:pt x="1164" y="623"/>
                    </a:lnTo>
                    <a:lnTo>
                      <a:pt x="1129" y="630"/>
                    </a:lnTo>
                    <a:lnTo>
                      <a:pt x="1108" y="663"/>
                    </a:lnTo>
                    <a:lnTo>
                      <a:pt x="1104" y="687"/>
                    </a:lnTo>
                    <a:lnTo>
                      <a:pt x="1056" y="719"/>
                    </a:lnTo>
                    <a:lnTo>
                      <a:pt x="1025" y="721"/>
                    </a:lnTo>
                    <a:lnTo>
                      <a:pt x="993" y="767"/>
                    </a:lnTo>
                    <a:lnTo>
                      <a:pt x="961" y="786"/>
                    </a:lnTo>
                    <a:lnTo>
                      <a:pt x="901" y="772"/>
                    </a:lnTo>
                    <a:lnTo>
                      <a:pt x="881" y="763"/>
                    </a:lnTo>
                    <a:lnTo>
                      <a:pt x="857" y="787"/>
                    </a:lnTo>
                    <a:lnTo>
                      <a:pt x="845" y="830"/>
                    </a:lnTo>
                    <a:lnTo>
                      <a:pt x="878" y="878"/>
                    </a:lnTo>
                    <a:lnTo>
                      <a:pt x="857" y="900"/>
                    </a:lnTo>
                    <a:lnTo>
                      <a:pt x="827" y="918"/>
                    </a:lnTo>
                    <a:lnTo>
                      <a:pt x="783" y="974"/>
                    </a:lnTo>
                    <a:lnTo>
                      <a:pt x="724" y="999"/>
                    </a:lnTo>
                    <a:lnTo>
                      <a:pt x="631" y="1009"/>
                    </a:lnTo>
                    <a:lnTo>
                      <a:pt x="617" y="1007"/>
                    </a:lnTo>
                    <a:lnTo>
                      <a:pt x="507" y="1053"/>
                    </a:lnTo>
                    <a:lnTo>
                      <a:pt x="457" y="1085"/>
                    </a:lnTo>
                    <a:lnTo>
                      <a:pt x="443" y="1077"/>
                    </a:lnTo>
                    <a:lnTo>
                      <a:pt x="438" y="1062"/>
                    </a:lnTo>
                    <a:lnTo>
                      <a:pt x="371" y="1058"/>
                    </a:lnTo>
                    <a:lnTo>
                      <a:pt x="293" y="1035"/>
                    </a:lnTo>
                    <a:lnTo>
                      <a:pt x="272" y="1011"/>
                    </a:lnTo>
                    <a:lnTo>
                      <a:pt x="160" y="998"/>
                    </a:lnTo>
                    <a:lnTo>
                      <a:pt x="139" y="1007"/>
                    </a:lnTo>
                    <a:lnTo>
                      <a:pt x="3" y="994"/>
                    </a:lnTo>
                    <a:lnTo>
                      <a:pt x="0" y="1014"/>
                    </a:lnTo>
                    <a:lnTo>
                      <a:pt x="10" y="1045"/>
                    </a:lnTo>
                    <a:lnTo>
                      <a:pt x="4" y="1097"/>
                    </a:lnTo>
                    <a:lnTo>
                      <a:pt x="43" y="1154"/>
                    </a:lnTo>
                    <a:lnTo>
                      <a:pt x="63" y="1167"/>
                    </a:lnTo>
                    <a:lnTo>
                      <a:pt x="96" y="1143"/>
                    </a:lnTo>
                    <a:lnTo>
                      <a:pt x="161" y="1143"/>
                    </a:lnTo>
                    <a:lnTo>
                      <a:pt x="178" y="1149"/>
                    </a:lnTo>
                    <a:lnTo>
                      <a:pt x="188" y="1164"/>
                    </a:lnTo>
                    <a:lnTo>
                      <a:pt x="180" y="1180"/>
                    </a:lnTo>
                    <a:lnTo>
                      <a:pt x="143" y="1211"/>
                    </a:lnTo>
                    <a:lnTo>
                      <a:pt x="147" y="1225"/>
                    </a:lnTo>
                    <a:lnTo>
                      <a:pt x="190" y="1257"/>
                    </a:lnTo>
                    <a:lnTo>
                      <a:pt x="206" y="1257"/>
                    </a:lnTo>
                    <a:lnTo>
                      <a:pt x="211" y="1263"/>
                    </a:lnTo>
                    <a:lnTo>
                      <a:pt x="208" y="1277"/>
                    </a:lnTo>
                    <a:lnTo>
                      <a:pt x="234" y="1297"/>
                    </a:lnTo>
                    <a:lnTo>
                      <a:pt x="295" y="1307"/>
                    </a:lnTo>
                    <a:lnTo>
                      <a:pt x="324" y="1299"/>
                    </a:lnTo>
                    <a:lnTo>
                      <a:pt x="361" y="1262"/>
                    </a:lnTo>
                    <a:lnTo>
                      <a:pt x="406" y="1265"/>
                    </a:lnTo>
                    <a:lnTo>
                      <a:pt x="424" y="1293"/>
                    </a:lnTo>
                    <a:lnTo>
                      <a:pt x="414" y="1318"/>
                    </a:lnTo>
                    <a:lnTo>
                      <a:pt x="416" y="1334"/>
                    </a:lnTo>
                    <a:lnTo>
                      <a:pt x="392" y="1349"/>
                    </a:lnTo>
                    <a:lnTo>
                      <a:pt x="381" y="1362"/>
                    </a:lnTo>
                    <a:lnTo>
                      <a:pt x="386" y="1393"/>
                    </a:lnTo>
                    <a:lnTo>
                      <a:pt x="428" y="1422"/>
                    </a:lnTo>
                    <a:lnTo>
                      <a:pt x="447" y="1419"/>
                    </a:lnTo>
                    <a:lnTo>
                      <a:pt x="447" y="1419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辽宁">
                <a:hlinkClick r:id="" action="ppaction://macro?name=Slide1.辽宁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429822" y="2107300"/>
                <a:ext cx="883410" cy="876124"/>
              </a:xfrm>
              <a:custGeom>
                <a:avLst/>
                <a:gdLst>
                  <a:gd name="T0" fmla="*/ 731540 w 413"/>
                  <a:gd name="T1" fmla="*/ 605203 h 401"/>
                  <a:gd name="T2" fmla="*/ 823518 w 413"/>
                  <a:gd name="T3" fmla="*/ 465373 h 401"/>
                  <a:gd name="T4" fmla="*/ 881271 w 413"/>
                  <a:gd name="T5" fmla="*/ 393273 h 401"/>
                  <a:gd name="T6" fmla="*/ 874854 w 413"/>
                  <a:gd name="T7" fmla="*/ 327727 h 401"/>
                  <a:gd name="T8" fmla="*/ 812823 w 413"/>
                  <a:gd name="T9" fmla="*/ 253442 h 401"/>
                  <a:gd name="T10" fmla="*/ 804267 w 413"/>
                  <a:gd name="T11" fmla="*/ 194451 h 401"/>
                  <a:gd name="T12" fmla="*/ 690899 w 413"/>
                  <a:gd name="T13" fmla="*/ 34958 h 401"/>
                  <a:gd name="T14" fmla="*/ 686621 w 413"/>
                  <a:gd name="T15" fmla="*/ 52436 h 401"/>
                  <a:gd name="T16" fmla="*/ 663092 w 413"/>
                  <a:gd name="T17" fmla="*/ 76470 h 401"/>
                  <a:gd name="T18" fmla="*/ 613895 w 413"/>
                  <a:gd name="T19" fmla="*/ 21848 h 401"/>
                  <a:gd name="T20" fmla="*/ 547586 w 413"/>
                  <a:gd name="T21" fmla="*/ 0 h 401"/>
                  <a:gd name="T22" fmla="*/ 543308 w 413"/>
                  <a:gd name="T23" fmla="*/ 21848 h 401"/>
                  <a:gd name="T24" fmla="*/ 543308 w 413"/>
                  <a:gd name="T25" fmla="*/ 52436 h 401"/>
                  <a:gd name="T26" fmla="*/ 515501 w 413"/>
                  <a:gd name="T27" fmla="*/ 80839 h 401"/>
                  <a:gd name="T28" fmla="*/ 459887 w 413"/>
                  <a:gd name="T29" fmla="*/ 137645 h 401"/>
                  <a:gd name="T30" fmla="*/ 397855 w 413"/>
                  <a:gd name="T31" fmla="*/ 137645 h 401"/>
                  <a:gd name="T32" fmla="*/ 374326 w 413"/>
                  <a:gd name="T33" fmla="*/ 179158 h 401"/>
                  <a:gd name="T34" fmla="*/ 348658 w 413"/>
                  <a:gd name="T35" fmla="*/ 179158 h 401"/>
                  <a:gd name="T36" fmla="*/ 308017 w 413"/>
                  <a:gd name="T37" fmla="*/ 222854 h 401"/>
                  <a:gd name="T38" fmla="*/ 284488 w 413"/>
                  <a:gd name="T39" fmla="*/ 222854 h 401"/>
                  <a:gd name="T40" fmla="*/ 233152 w 413"/>
                  <a:gd name="T41" fmla="*/ 273106 h 401"/>
                  <a:gd name="T42" fmla="*/ 201067 w 413"/>
                  <a:gd name="T43" fmla="*/ 284030 h 401"/>
                  <a:gd name="T44" fmla="*/ 130479 w 413"/>
                  <a:gd name="T45" fmla="*/ 388903 h 401"/>
                  <a:gd name="T46" fmla="*/ 89838 w 413"/>
                  <a:gd name="T47" fmla="*/ 323357 h 401"/>
                  <a:gd name="T48" fmla="*/ 42780 w 413"/>
                  <a:gd name="T49" fmla="*/ 288400 h 401"/>
                  <a:gd name="T50" fmla="*/ 17112 w 413"/>
                  <a:gd name="T51" fmla="*/ 314618 h 401"/>
                  <a:gd name="T52" fmla="*/ 44919 w 413"/>
                  <a:gd name="T53" fmla="*/ 456633 h 401"/>
                  <a:gd name="T54" fmla="*/ 21390 w 413"/>
                  <a:gd name="T55" fmla="*/ 506885 h 401"/>
                  <a:gd name="T56" fmla="*/ 0 w 413"/>
                  <a:gd name="T57" fmla="*/ 576800 h 401"/>
                  <a:gd name="T58" fmla="*/ 64170 w 413"/>
                  <a:gd name="T59" fmla="*/ 622682 h 401"/>
                  <a:gd name="T60" fmla="*/ 100533 w 413"/>
                  <a:gd name="T61" fmla="*/ 624866 h 401"/>
                  <a:gd name="T62" fmla="*/ 149731 w 413"/>
                  <a:gd name="T63" fmla="*/ 694782 h 401"/>
                  <a:gd name="T64" fmla="*/ 183955 w 413"/>
                  <a:gd name="T65" fmla="*/ 675118 h 401"/>
                  <a:gd name="T66" fmla="*/ 239569 w 413"/>
                  <a:gd name="T67" fmla="*/ 605203 h 401"/>
                  <a:gd name="T68" fmla="*/ 295183 w 413"/>
                  <a:gd name="T69" fmla="*/ 509070 h 401"/>
                  <a:gd name="T70" fmla="*/ 389299 w 413"/>
                  <a:gd name="T71" fmla="*/ 487221 h 401"/>
                  <a:gd name="T72" fmla="*/ 449192 w 413"/>
                  <a:gd name="T73" fmla="*/ 550582 h 401"/>
                  <a:gd name="T74" fmla="*/ 406411 w 413"/>
                  <a:gd name="T75" fmla="*/ 644530 h 401"/>
                  <a:gd name="T76" fmla="*/ 348658 w 413"/>
                  <a:gd name="T77" fmla="*/ 734109 h 401"/>
                  <a:gd name="T78" fmla="*/ 399994 w 413"/>
                  <a:gd name="T79" fmla="*/ 771251 h 401"/>
                  <a:gd name="T80" fmla="*/ 397855 w 413"/>
                  <a:gd name="T81" fmla="*/ 814948 h 401"/>
                  <a:gd name="T82" fmla="*/ 357214 w 413"/>
                  <a:gd name="T83" fmla="*/ 856460 h 401"/>
                  <a:gd name="T84" fmla="*/ 365770 w 413"/>
                  <a:gd name="T85" fmla="*/ 873939 h 401"/>
                  <a:gd name="T86" fmla="*/ 434218 w 413"/>
                  <a:gd name="T87" fmla="*/ 834612 h 401"/>
                  <a:gd name="T88" fmla="*/ 532613 w 413"/>
                  <a:gd name="T89" fmla="*/ 701336 h 401"/>
                  <a:gd name="T90" fmla="*/ 682343 w 413"/>
                  <a:gd name="T91" fmla="*/ 616127 h 401"/>
                  <a:gd name="T92" fmla="*/ 731540 w 413"/>
                  <a:gd name="T93" fmla="*/ 605203 h 401"/>
                  <a:gd name="T94" fmla="*/ 731540 w 413"/>
                  <a:gd name="T95" fmla="*/ 605203 h 40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13" h="401">
                    <a:moveTo>
                      <a:pt x="342" y="277"/>
                    </a:moveTo>
                    <a:lnTo>
                      <a:pt x="385" y="213"/>
                    </a:lnTo>
                    <a:lnTo>
                      <a:pt x="412" y="180"/>
                    </a:lnTo>
                    <a:lnTo>
                      <a:pt x="409" y="150"/>
                    </a:lnTo>
                    <a:lnTo>
                      <a:pt x="380" y="116"/>
                    </a:lnTo>
                    <a:lnTo>
                      <a:pt x="376" y="89"/>
                    </a:lnTo>
                    <a:lnTo>
                      <a:pt x="323" y="16"/>
                    </a:lnTo>
                    <a:lnTo>
                      <a:pt x="321" y="24"/>
                    </a:lnTo>
                    <a:lnTo>
                      <a:pt x="310" y="35"/>
                    </a:lnTo>
                    <a:lnTo>
                      <a:pt x="287" y="10"/>
                    </a:lnTo>
                    <a:lnTo>
                      <a:pt x="256" y="0"/>
                    </a:lnTo>
                    <a:lnTo>
                      <a:pt x="254" y="10"/>
                    </a:lnTo>
                    <a:lnTo>
                      <a:pt x="254" y="24"/>
                    </a:lnTo>
                    <a:lnTo>
                      <a:pt x="241" y="37"/>
                    </a:lnTo>
                    <a:lnTo>
                      <a:pt x="215" y="63"/>
                    </a:lnTo>
                    <a:lnTo>
                      <a:pt x="186" y="63"/>
                    </a:lnTo>
                    <a:lnTo>
                      <a:pt x="175" y="82"/>
                    </a:lnTo>
                    <a:lnTo>
                      <a:pt x="163" y="82"/>
                    </a:lnTo>
                    <a:lnTo>
                      <a:pt x="144" y="102"/>
                    </a:lnTo>
                    <a:lnTo>
                      <a:pt x="133" y="102"/>
                    </a:lnTo>
                    <a:lnTo>
                      <a:pt x="109" y="125"/>
                    </a:lnTo>
                    <a:lnTo>
                      <a:pt x="94" y="130"/>
                    </a:lnTo>
                    <a:lnTo>
                      <a:pt x="61" y="178"/>
                    </a:lnTo>
                    <a:lnTo>
                      <a:pt x="42" y="148"/>
                    </a:lnTo>
                    <a:lnTo>
                      <a:pt x="20" y="132"/>
                    </a:lnTo>
                    <a:lnTo>
                      <a:pt x="8" y="144"/>
                    </a:lnTo>
                    <a:lnTo>
                      <a:pt x="21" y="209"/>
                    </a:lnTo>
                    <a:lnTo>
                      <a:pt x="10" y="232"/>
                    </a:lnTo>
                    <a:lnTo>
                      <a:pt x="0" y="264"/>
                    </a:lnTo>
                    <a:lnTo>
                      <a:pt x="30" y="285"/>
                    </a:lnTo>
                    <a:lnTo>
                      <a:pt x="47" y="286"/>
                    </a:lnTo>
                    <a:lnTo>
                      <a:pt x="70" y="318"/>
                    </a:lnTo>
                    <a:lnTo>
                      <a:pt x="86" y="309"/>
                    </a:lnTo>
                    <a:lnTo>
                      <a:pt x="112" y="277"/>
                    </a:lnTo>
                    <a:lnTo>
                      <a:pt x="138" y="233"/>
                    </a:lnTo>
                    <a:lnTo>
                      <a:pt x="182" y="223"/>
                    </a:lnTo>
                    <a:lnTo>
                      <a:pt x="210" y="252"/>
                    </a:lnTo>
                    <a:lnTo>
                      <a:pt x="190" y="295"/>
                    </a:lnTo>
                    <a:lnTo>
                      <a:pt x="163" y="336"/>
                    </a:lnTo>
                    <a:lnTo>
                      <a:pt x="187" y="353"/>
                    </a:lnTo>
                    <a:lnTo>
                      <a:pt x="186" y="373"/>
                    </a:lnTo>
                    <a:lnTo>
                      <a:pt x="167" y="392"/>
                    </a:lnTo>
                    <a:lnTo>
                      <a:pt x="171" y="400"/>
                    </a:lnTo>
                    <a:lnTo>
                      <a:pt x="203" y="382"/>
                    </a:lnTo>
                    <a:lnTo>
                      <a:pt x="249" y="321"/>
                    </a:lnTo>
                    <a:lnTo>
                      <a:pt x="319" y="282"/>
                    </a:lnTo>
                    <a:lnTo>
                      <a:pt x="342" y="277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吉林">
                <a:hlinkClick r:id="" action="ppaction://macro?name=Slide1.吉林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474756" y="1462776"/>
                <a:ext cx="1476472" cy="1050510"/>
              </a:xfrm>
              <a:custGeom>
                <a:avLst/>
                <a:gdLst>
                  <a:gd name="T0" fmla="*/ 578 w 597"/>
                  <a:gd name="T1" fmla="*/ 113 h 407"/>
                  <a:gd name="T2" fmla="*/ 532 w 597"/>
                  <a:gd name="T3" fmla="*/ 104 h 407"/>
                  <a:gd name="T4" fmla="*/ 514 w 597"/>
                  <a:gd name="T5" fmla="*/ 101 h 407"/>
                  <a:gd name="T6" fmla="*/ 471 w 597"/>
                  <a:gd name="T7" fmla="*/ 125 h 407"/>
                  <a:gd name="T8" fmla="*/ 453 w 597"/>
                  <a:gd name="T9" fmla="*/ 135 h 407"/>
                  <a:gd name="T10" fmla="*/ 417 w 597"/>
                  <a:gd name="T11" fmla="*/ 108 h 407"/>
                  <a:gd name="T12" fmla="*/ 385 w 597"/>
                  <a:gd name="T13" fmla="*/ 81 h 407"/>
                  <a:gd name="T14" fmla="*/ 380 w 597"/>
                  <a:gd name="T15" fmla="*/ 119 h 407"/>
                  <a:gd name="T16" fmla="*/ 347 w 597"/>
                  <a:gd name="T17" fmla="*/ 81 h 407"/>
                  <a:gd name="T18" fmla="*/ 318 w 597"/>
                  <a:gd name="T19" fmla="*/ 53 h 407"/>
                  <a:gd name="T20" fmla="*/ 259 w 597"/>
                  <a:gd name="T21" fmla="*/ 53 h 407"/>
                  <a:gd name="T22" fmla="*/ 226 w 597"/>
                  <a:gd name="T23" fmla="*/ 31 h 407"/>
                  <a:gd name="T24" fmla="*/ 183 w 597"/>
                  <a:gd name="T25" fmla="*/ 45 h 407"/>
                  <a:gd name="T26" fmla="*/ 137 w 597"/>
                  <a:gd name="T27" fmla="*/ 34 h 407"/>
                  <a:gd name="T28" fmla="*/ 74 w 597"/>
                  <a:gd name="T29" fmla="*/ 8 h 407"/>
                  <a:gd name="T30" fmla="*/ 55 w 597"/>
                  <a:gd name="T31" fmla="*/ 51 h 407"/>
                  <a:gd name="T32" fmla="*/ 0 w 597"/>
                  <a:gd name="T33" fmla="*/ 53 h 407"/>
                  <a:gd name="T34" fmla="*/ 29 w 597"/>
                  <a:gd name="T35" fmla="*/ 82 h 407"/>
                  <a:gd name="T36" fmla="*/ 34 w 597"/>
                  <a:gd name="T37" fmla="*/ 133 h 407"/>
                  <a:gd name="T38" fmla="*/ 50 w 597"/>
                  <a:gd name="T39" fmla="*/ 175 h 407"/>
                  <a:gd name="T40" fmla="*/ 98 w 597"/>
                  <a:gd name="T41" fmla="*/ 149 h 407"/>
                  <a:gd name="T42" fmla="*/ 137 w 597"/>
                  <a:gd name="T43" fmla="*/ 224 h 407"/>
                  <a:gd name="T44" fmla="*/ 159 w 597"/>
                  <a:gd name="T45" fmla="*/ 226 h 407"/>
                  <a:gd name="T46" fmla="*/ 213 w 597"/>
                  <a:gd name="T47" fmla="*/ 261 h 407"/>
                  <a:gd name="T48" fmla="*/ 226 w 597"/>
                  <a:gd name="T49" fmla="*/ 242 h 407"/>
                  <a:gd name="T50" fmla="*/ 283 w 597"/>
                  <a:gd name="T51" fmla="*/ 342 h 407"/>
                  <a:gd name="T52" fmla="*/ 315 w 597"/>
                  <a:gd name="T53" fmla="*/ 406 h 407"/>
                  <a:gd name="T54" fmla="*/ 365 w 597"/>
                  <a:gd name="T55" fmla="*/ 322 h 407"/>
                  <a:gd name="T56" fmla="*/ 403 w 597"/>
                  <a:gd name="T57" fmla="*/ 333 h 407"/>
                  <a:gd name="T58" fmla="*/ 460 w 597"/>
                  <a:gd name="T59" fmla="*/ 315 h 407"/>
                  <a:gd name="T60" fmla="*/ 445 w 597"/>
                  <a:gd name="T61" fmla="*/ 276 h 407"/>
                  <a:gd name="T62" fmla="*/ 500 w 597"/>
                  <a:gd name="T63" fmla="*/ 231 h 407"/>
                  <a:gd name="T64" fmla="*/ 523 w 597"/>
                  <a:gd name="T65" fmla="*/ 191 h 407"/>
                  <a:gd name="T66" fmla="*/ 541 w 597"/>
                  <a:gd name="T67" fmla="*/ 167 h 407"/>
                  <a:gd name="T68" fmla="*/ 562 w 597"/>
                  <a:gd name="T69" fmla="*/ 188 h 407"/>
                  <a:gd name="T70" fmla="*/ 596 w 597"/>
                  <a:gd name="T71" fmla="*/ 122 h 407"/>
                  <a:gd name="T72" fmla="*/ 591 w 597"/>
                  <a:gd name="T73" fmla="*/ 115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7" h="407">
                    <a:moveTo>
                      <a:pt x="591" y="115"/>
                    </a:moveTo>
                    <a:lnTo>
                      <a:pt x="578" y="113"/>
                    </a:lnTo>
                    <a:lnTo>
                      <a:pt x="561" y="113"/>
                    </a:lnTo>
                    <a:lnTo>
                      <a:pt x="532" y="104"/>
                    </a:lnTo>
                    <a:lnTo>
                      <a:pt x="523" y="87"/>
                    </a:lnTo>
                    <a:lnTo>
                      <a:pt x="514" y="101"/>
                    </a:lnTo>
                    <a:lnTo>
                      <a:pt x="500" y="92"/>
                    </a:lnTo>
                    <a:lnTo>
                      <a:pt x="471" y="125"/>
                    </a:lnTo>
                    <a:lnTo>
                      <a:pt x="465" y="133"/>
                    </a:lnTo>
                    <a:lnTo>
                      <a:pt x="453" y="135"/>
                    </a:lnTo>
                    <a:lnTo>
                      <a:pt x="434" y="116"/>
                    </a:lnTo>
                    <a:lnTo>
                      <a:pt x="417" y="108"/>
                    </a:lnTo>
                    <a:lnTo>
                      <a:pt x="399" y="72"/>
                    </a:lnTo>
                    <a:lnTo>
                      <a:pt x="385" y="81"/>
                    </a:lnTo>
                    <a:lnTo>
                      <a:pt x="390" y="113"/>
                    </a:lnTo>
                    <a:lnTo>
                      <a:pt x="380" y="119"/>
                    </a:lnTo>
                    <a:lnTo>
                      <a:pt x="357" y="93"/>
                    </a:lnTo>
                    <a:lnTo>
                      <a:pt x="347" y="81"/>
                    </a:lnTo>
                    <a:lnTo>
                      <a:pt x="329" y="81"/>
                    </a:lnTo>
                    <a:lnTo>
                      <a:pt x="318" y="53"/>
                    </a:lnTo>
                    <a:lnTo>
                      <a:pt x="294" y="40"/>
                    </a:lnTo>
                    <a:lnTo>
                      <a:pt x="259" y="53"/>
                    </a:lnTo>
                    <a:lnTo>
                      <a:pt x="246" y="51"/>
                    </a:lnTo>
                    <a:lnTo>
                      <a:pt x="226" y="31"/>
                    </a:lnTo>
                    <a:lnTo>
                      <a:pt x="199" y="45"/>
                    </a:lnTo>
                    <a:lnTo>
                      <a:pt x="183" y="45"/>
                    </a:lnTo>
                    <a:lnTo>
                      <a:pt x="165" y="55"/>
                    </a:lnTo>
                    <a:lnTo>
                      <a:pt x="137" y="34"/>
                    </a:lnTo>
                    <a:lnTo>
                      <a:pt x="118" y="0"/>
                    </a:lnTo>
                    <a:lnTo>
                      <a:pt x="74" y="8"/>
                    </a:lnTo>
                    <a:lnTo>
                      <a:pt x="58" y="29"/>
                    </a:lnTo>
                    <a:lnTo>
                      <a:pt x="55" y="51"/>
                    </a:lnTo>
                    <a:lnTo>
                      <a:pt x="7" y="37"/>
                    </a:lnTo>
                    <a:lnTo>
                      <a:pt x="0" y="53"/>
                    </a:lnTo>
                    <a:lnTo>
                      <a:pt x="3" y="63"/>
                    </a:lnTo>
                    <a:lnTo>
                      <a:pt x="29" y="82"/>
                    </a:lnTo>
                    <a:lnTo>
                      <a:pt x="29" y="108"/>
                    </a:lnTo>
                    <a:lnTo>
                      <a:pt x="34" y="133"/>
                    </a:lnTo>
                    <a:lnTo>
                      <a:pt x="48" y="156"/>
                    </a:lnTo>
                    <a:lnTo>
                      <a:pt x="50" y="175"/>
                    </a:lnTo>
                    <a:lnTo>
                      <a:pt x="61" y="184"/>
                    </a:lnTo>
                    <a:lnTo>
                      <a:pt x="98" y="149"/>
                    </a:lnTo>
                    <a:lnTo>
                      <a:pt x="137" y="197"/>
                    </a:lnTo>
                    <a:lnTo>
                      <a:pt x="137" y="224"/>
                    </a:lnTo>
                    <a:lnTo>
                      <a:pt x="157" y="236"/>
                    </a:lnTo>
                    <a:lnTo>
                      <a:pt x="159" y="226"/>
                    </a:lnTo>
                    <a:lnTo>
                      <a:pt x="190" y="236"/>
                    </a:lnTo>
                    <a:lnTo>
                      <a:pt x="213" y="261"/>
                    </a:lnTo>
                    <a:lnTo>
                      <a:pt x="224" y="250"/>
                    </a:lnTo>
                    <a:lnTo>
                      <a:pt x="226" y="242"/>
                    </a:lnTo>
                    <a:lnTo>
                      <a:pt x="279" y="315"/>
                    </a:lnTo>
                    <a:lnTo>
                      <a:pt x="283" y="342"/>
                    </a:lnTo>
                    <a:lnTo>
                      <a:pt x="312" y="376"/>
                    </a:lnTo>
                    <a:lnTo>
                      <a:pt x="315" y="406"/>
                    </a:lnTo>
                    <a:lnTo>
                      <a:pt x="342" y="391"/>
                    </a:lnTo>
                    <a:lnTo>
                      <a:pt x="365" y="322"/>
                    </a:lnTo>
                    <a:lnTo>
                      <a:pt x="377" y="318"/>
                    </a:lnTo>
                    <a:lnTo>
                      <a:pt x="403" y="333"/>
                    </a:lnTo>
                    <a:lnTo>
                      <a:pt x="445" y="328"/>
                    </a:lnTo>
                    <a:lnTo>
                      <a:pt x="460" y="315"/>
                    </a:lnTo>
                    <a:lnTo>
                      <a:pt x="440" y="284"/>
                    </a:lnTo>
                    <a:lnTo>
                      <a:pt x="445" y="276"/>
                    </a:lnTo>
                    <a:lnTo>
                      <a:pt x="484" y="263"/>
                    </a:lnTo>
                    <a:lnTo>
                      <a:pt x="500" y="231"/>
                    </a:lnTo>
                    <a:lnTo>
                      <a:pt x="522" y="222"/>
                    </a:lnTo>
                    <a:lnTo>
                      <a:pt x="523" y="191"/>
                    </a:lnTo>
                    <a:lnTo>
                      <a:pt x="529" y="171"/>
                    </a:lnTo>
                    <a:lnTo>
                      <a:pt x="541" y="167"/>
                    </a:lnTo>
                    <a:lnTo>
                      <a:pt x="551" y="178"/>
                    </a:lnTo>
                    <a:lnTo>
                      <a:pt x="562" y="188"/>
                    </a:lnTo>
                    <a:lnTo>
                      <a:pt x="589" y="151"/>
                    </a:lnTo>
                    <a:lnTo>
                      <a:pt x="596" y="122"/>
                    </a:lnTo>
                    <a:lnTo>
                      <a:pt x="591" y="115"/>
                    </a:lnTo>
                    <a:lnTo>
                      <a:pt x="591" y="115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黑龙江">
                <a:hlinkClick r:id="" action="ppaction://macro?name=Slide1.黑龙江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6429574" y="270822"/>
                <a:ext cx="1732787" cy="1642483"/>
              </a:xfrm>
              <a:custGeom>
                <a:avLst/>
                <a:gdLst>
                  <a:gd name="T0" fmla="*/ 251 w 818"/>
                  <a:gd name="T1" fmla="*/ 607 h 743"/>
                  <a:gd name="T2" fmla="*/ 298 w 818"/>
                  <a:gd name="T3" fmla="*/ 662 h 743"/>
                  <a:gd name="T4" fmla="*/ 332 w 818"/>
                  <a:gd name="T5" fmla="*/ 652 h 743"/>
                  <a:gd name="T6" fmla="*/ 379 w 818"/>
                  <a:gd name="T7" fmla="*/ 658 h 743"/>
                  <a:gd name="T8" fmla="*/ 427 w 818"/>
                  <a:gd name="T9" fmla="*/ 647 h 743"/>
                  <a:gd name="T10" fmla="*/ 462 w 818"/>
                  <a:gd name="T11" fmla="*/ 688 h 743"/>
                  <a:gd name="T12" fmla="*/ 490 w 818"/>
                  <a:gd name="T13" fmla="*/ 700 h 743"/>
                  <a:gd name="T14" fmla="*/ 523 w 818"/>
                  <a:gd name="T15" fmla="*/ 720 h 743"/>
                  <a:gd name="T16" fmla="*/ 532 w 818"/>
                  <a:gd name="T17" fmla="*/ 679 h 743"/>
                  <a:gd name="T18" fmla="*/ 567 w 818"/>
                  <a:gd name="T19" fmla="*/ 723 h 743"/>
                  <a:gd name="T20" fmla="*/ 598 w 818"/>
                  <a:gd name="T21" fmla="*/ 740 h 743"/>
                  <a:gd name="T22" fmla="*/ 633 w 818"/>
                  <a:gd name="T23" fmla="*/ 699 h 743"/>
                  <a:gd name="T24" fmla="*/ 656 w 818"/>
                  <a:gd name="T25" fmla="*/ 694 h 743"/>
                  <a:gd name="T26" fmla="*/ 694 w 818"/>
                  <a:gd name="T27" fmla="*/ 720 h 743"/>
                  <a:gd name="T28" fmla="*/ 724 w 818"/>
                  <a:gd name="T29" fmla="*/ 722 h 743"/>
                  <a:gd name="T30" fmla="*/ 714 w 818"/>
                  <a:gd name="T31" fmla="*/ 662 h 743"/>
                  <a:gd name="T32" fmla="*/ 698 w 818"/>
                  <a:gd name="T33" fmla="*/ 593 h 743"/>
                  <a:gd name="T34" fmla="*/ 777 w 818"/>
                  <a:gd name="T35" fmla="*/ 561 h 743"/>
                  <a:gd name="T36" fmla="*/ 785 w 818"/>
                  <a:gd name="T37" fmla="*/ 527 h 743"/>
                  <a:gd name="T38" fmla="*/ 794 w 818"/>
                  <a:gd name="T39" fmla="*/ 490 h 743"/>
                  <a:gd name="T40" fmla="*/ 799 w 818"/>
                  <a:gd name="T41" fmla="*/ 352 h 743"/>
                  <a:gd name="T42" fmla="*/ 796 w 818"/>
                  <a:gd name="T43" fmla="*/ 293 h 743"/>
                  <a:gd name="T44" fmla="*/ 791 w 818"/>
                  <a:gd name="T45" fmla="*/ 264 h 743"/>
                  <a:gd name="T46" fmla="*/ 739 w 818"/>
                  <a:gd name="T47" fmla="*/ 305 h 743"/>
                  <a:gd name="T48" fmla="*/ 684 w 818"/>
                  <a:gd name="T49" fmla="*/ 357 h 743"/>
                  <a:gd name="T50" fmla="*/ 584 w 818"/>
                  <a:gd name="T51" fmla="*/ 357 h 743"/>
                  <a:gd name="T52" fmla="*/ 571 w 818"/>
                  <a:gd name="T53" fmla="*/ 318 h 743"/>
                  <a:gd name="T54" fmla="*/ 537 w 818"/>
                  <a:gd name="T55" fmla="*/ 293 h 743"/>
                  <a:gd name="T56" fmla="*/ 473 w 818"/>
                  <a:gd name="T57" fmla="*/ 275 h 743"/>
                  <a:gd name="T58" fmla="*/ 419 w 818"/>
                  <a:gd name="T59" fmla="*/ 270 h 743"/>
                  <a:gd name="T60" fmla="*/ 376 w 818"/>
                  <a:gd name="T61" fmla="*/ 236 h 743"/>
                  <a:gd name="T62" fmla="*/ 353 w 818"/>
                  <a:gd name="T63" fmla="*/ 199 h 743"/>
                  <a:gd name="T64" fmla="*/ 318 w 818"/>
                  <a:gd name="T65" fmla="*/ 157 h 743"/>
                  <a:gd name="T66" fmla="*/ 279 w 818"/>
                  <a:gd name="T67" fmla="*/ 92 h 743"/>
                  <a:gd name="T68" fmla="*/ 237 w 818"/>
                  <a:gd name="T69" fmla="*/ 28 h 743"/>
                  <a:gd name="T70" fmla="*/ 167 w 818"/>
                  <a:gd name="T71" fmla="*/ 17 h 743"/>
                  <a:gd name="T72" fmla="*/ 88 w 818"/>
                  <a:gd name="T73" fmla="*/ 0 h 743"/>
                  <a:gd name="T74" fmla="*/ 4 w 818"/>
                  <a:gd name="T75" fmla="*/ 37 h 743"/>
                  <a:gd name="T76" fmla="*/ 0 w 818"/>
                  <a:gd name="T77" fmla="*/ 106 h 743"/>
                  <a:gd name="T78" fmla="*/ 37 w 818"/>
                  <a:gd name="T79" fmla="*/ 130 h 743"/>
                  <a:gd name="T80" fmla="*/ 83 w 818"/>
                  <a:gd name="T81" fmla="*/ 122 h 743"/>
                  <a:gd name="T82" fmla="*/ 93 w 818"/>
                  <a:gd name="T83" fmla="*/ 167 h 743"/>
                  <a:gd name="T84" fmla="*/ 148 w 818"/>
                  <a:gd name="T85" fmla="*/ 194 h 743"/>
                  <a:gd name="T86" fmla="*/ 181 w 818"/>
                  <a:gd name="T87" fmla="*/ 179 h 743"/>
                  <a:gd name="T88" fmla="*/ 279 w 818"/>
                  <a:gd name="T89" fmla="*/ 186 h 743"/>
                  <a:gd name="T90" fmla="*/ 265 w 818"/>
                  <a:gd name="T91" fmla="*/ 314 h 743"/>
                  <a:gd name="T92" fmla="*/ 250 w 818"/>
                  <a:gd name="T93" fmla="*/ 355 h 743"/>
                  <a:gd name="T94" fmla="*/ 244 w 818"/>
                  <a:gd name="T95" fmla="*/ 438 h 743"/>
                  <a:gd name="T96" fmla="*/ 222 w 818"/>
                  <a:gd name="T97" fmla="*/ 419 h 743"/>
                  <a:gd name="T98" fmla="*/ 172 w 818"/>
                  <a:gd name="T99" fmla="*/ 496 h 743"/>
                  <a:gd name="T100" fmla="*/ 152 w 818"/>
                  <a:gd name="T101" fmla="*/ 533 h 743"/>
                  <a:gd name="T102" fmla="*/ 223 w 818"/>
                  <a:gd name="T103" fmla="*/ 558 h 743"/>
                  <a:gd name="T104" fmla="*/ 222 w 818"/>
                  <a:gd name="T105" fmla="*/ 573 h 743"/>
                  <a:gd name="T106" fmla="*/ 196 w 818"/>
                  <a:gd name="T107" fmla="*/ 604 h 743"/>
                  <a:gd name="T108" fmla="*/ 207 w 818"/>
                  <a:gd name="T109" fmla="*/ 615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18" h="743">
                    <a:moveTo>
                      <a:pt x="207" y="615"/>
                    </a:moveTo>
                    <a:lnTo>
                      <a:pt x="251" y="607"/>
                    </a:lnTo>
                    <a:lnTo>
                      <a:pt x="270" y="641"/>
                    </a:lnTo>
                    <a:lnTo>
                      <a:pt x="298" y="662"/>
                    </a:lnTo>
                    <a:lnTo>
                      <a:pt x="316" y="652"/>
                    </a:lnTo>
                    <a:lnTo>
                      <a:pt x="332" y="652"/>
                    </a:lnTo>
                    <a:lnTo>
                      <a:pt x="359" y="638"/>
                    </a:lnTo>
                    <a:lnTo>
                      <a:pt x="379" y="658"/>
                    </a:lnTo>
                    <a:lnTo>
                      <a:pt x="392" y="660"/>
                    </a:lnTo>
                    <a:lnTo>
                      <a:pt x="427" y="647"/>
                    </a:lnTo>
                    <a:lnTo>
                      <a:pt x="451" y="660"/>
                    </a:lnTo>
                    <a:lnTo>
                      <a:pt x="462" y="688"/>
                    </a:lnTo>
                    <a:lnTo>
                      <a:pt x="480" y="688"/>
                    </a:lnTo>
                    <a:lnTo>
                      <a:pt x="490" y="700"/>
                    </a:lnTo>
                    <a:lnTo>
                      <a:pt x="513" y="726"/>
                    </a:lnTo>
                    <a:lnTo>
                      <a:pt x="523" y="720"/>
                    </a:lnTo>
                    <a:lnTo>
                      <a:pt x="518" y="688"/>
                    </a:lnTo>
                    <a:lnTo>
                      <a:pt x="532" y="679"/>
                    </a:lnTo>
                    <a:lnTo>
                      <a:pt x="550" y="715"/>
                    </a:lnTo>
                    <a:lnTo>
                      <a:pt x="567" y="723"/>
                    </a:lnTo>
                    <a:lnTo>
                      <a:pt x="586" y="742"/>
                    </a:lnTo>
                    <a:lnTo>
                      <a:pt x="598" y="740"/>
                    </a:lnTo>
                    <a:lnTo>
                      <a:pt x="604" y="732"/>
                    </a:lnTo>
                    <a:lnTo>
                      <a:pt x="633" y="699"/>
                    </a:lnTo>
                    <a:lnTo>
                      <a:pt x="647" y="708"/>
                    </a:lnTo>
                    <a:lnTo>
                      <a:pt x="656" y="694"/>
                    </a:lnTo>
                    <a:lnTo>
                      <a:pt x="665" y="711"/>
                    </a:lnTo>
                    <a:lnTo>
                      <a:pt x="694" y="720"/>
                    </a:lnTo>
                    <a:lnTo>
                      <a:pt x="711" y="720"/>
                    </a:lnTo>
                    <a:lnTo>
                      <a:pt x="724" y="722"/>
                    </a:lnTo>
                    <a:lnTo>
                      <a:pt x="717" y="708"/>
                    </a:lnTo>
                    <a:lnTo>
                      <a:pt x="714" y="662"/>
                    </a:lnTo>
                    <a:lnTo>
                      <a:pt x="680" y="612"/>
                    </a:lnTo>
                    <a:lnTo>
                      <a:pt x="698" y="593"/>
                    </a:lnTo>
                    <a:lnTo>
                      <a:pt x="715" y="561"/>
                    </a:lnTo>
                    <a:lnTo>
                      <a:pt x="777" y="561"/>
                    </a:lnTo>
                    <a:lnTo>
                      <a:pt x="789" y="551"/>
                    </a:lnTo>
                    <a:lnTo>
                      <a:pt x="785" y="527"/>
                    </a:lnTo>
                    <a:lnTo>
                      <a:pt x="799" y="502"/>
                    </a:lnTo>
                    <a:lnTo>
                      <a:pt x="794" y="490"/>
                    </a:lnTo>
                    <a:lnTo>
                      <a:pt x="799" y="467"/>
                    </a:lnTo>
                    <a:lnTo>
                      <a:pt x="799" y="352"/>
                    </a:lnTo>
                    <a:lnTo>
                      <a:pt x="817" y="316"/>
                    </a:lnTo>
                    <a:lnTo>
                      <a:pt x="796" y="293"/>
                    </a:lnTo>
                    <a:lnTo>
                      <a:pt x="799" y="277"/>
                    </a:lnTo>
                    <a:lnTo>
                      <a:pt x="791" y="264"/>
                    </a:lnTo>
                    <a:lnTo>
                      <a:pt x="767" y="274"/>
                    </a:lnTo>
                    <a:lnTo>
                      <a:pt x="739" y="305"/>
                    </a:lnTo>
                    <a:lnTo>
                      <a:pt x="711" y="318"/>
                    </a:lnTo>
                    <a:lnTo>
                      <a:pt x="684" y="357"/>
                    </a:lnTo>
                    <a:lnTo>
                      <a:pt x="615" y="381"/>
                    </a:lnTo>
                    <a:lnTo>
                      <a:pt x="584" y="357"/>
                    </a:lnTo>
                    <a:lnTo>
                      <a:pt x="588" y="342"/>
                    </a:lnTo>
                    <a:lnTo>
                      <a:pt x="571" y="318"/>
                    </a:lnTo>
                    <a:lnTo>
                      <a:pt x="564" y="294"/>
                    </a:lnTo>
                    <a:lnTo>
                      <a:pt x="537" y="293"/>
                    </a:lnTo>
                    <a:lnTo>
                      <a:pt x="492" y="268"/>
                    </a:lnTo>
                    <a:lnTo>
                      <a:pt x="473" y="275"/>
                    </a:lnTo>
                    <a:lnTo>
                      <a:pt x="451" y="264"/>
                    </a:lnTo>
                    <a:lnTo>
                      <a:pt x="419" y="270"/>
                    </a:lnTo>
                    <a:lnTo>
                      <a:pt x="392" y="260"/>
                    </a:lnTo>
                    <a:lnTo>
                      <a:pt x="376" y="236"/>
                    </a:lnTo>
                    <a:lnTo>
                      <a:pt x="359" y="217"/>
                    </a:lnTo>
                    <a:lnTo>
                      <a:pt x="353" y="199"/>
                    </a:lnTo>
                    <a:lnTo>
                      <a:pt x="332" y="177"/>
                    </a:lnTo>
                    <a:lnTo>
                      <a:pt x="318" y="157"/>
                    </a:lnTo>
                    <a:lnTo>
                      <a:pt x="288" y="116"/>
                    </a:lnTo>
                    <a:lnTo>
                      <a:pt x="279" y="92"/>
                    </a:lnTo>
                    <a:lnTo>
                      <a:pt x="246" y="50"/>
                    </a:lnTo>
                    <a:lnTo>
                      <a:pt x="237" y="28"/>
                    </a:lnTo>
                    <a:lnTo>
                      <a:pt x="194" y="7"/>
                    </a:lnTo>
                    <a:lnTo>
                      <a:pt x="167" y="17"/>
                    </a:lnTo>
                    <a:lnTo>
                      <a:pt x="142" y="11"/>
                    </a:lnTo>
                    <a:lnTo>
                      <a:pt x="88" y="0"/>
                    </a:lnTo>
                    <a:lnTo>
                      <a:pt x="16" y="26"/>
                    </a:lnTo>
                    <a:lnTo>
                      <a:pt x="4" y="37"/>
                    </a:lnTo>
                    <a:lnTo>
                      <a:pt x="19" y="57"/>
                    </a:lnTo>
                    <a:lnTo>
                      <a:pt x="0" y="106"/>
                    </a:lnTo>
                    <a:lnTo>
                      <a:pt x="5" y="111"/>
                    </a:lnTo>
                    <a:lnTo>
                      <a:pt x="37" y="130"/>
                    </a:lnTo>
                    <a:lnTo>
                      <a:pt x="54" y="103"/>
                    </a:lnTo>
                    <a:lnTo>
                      <a:pt x="83" y="122"/>
                    </a:lnTo>
                    <a:lnTo>
                      <a:pt x="82" y="135"/>
                    </a:lnTo>
                    <a:lnTo>
                      <a:pt x="93" y="167"/>
                    </a:lnTo>
                    <a:lnTo>
                      <a:pt x="111" y="188"/>
                    </a:lnTo>
                    <a:lnTo>
                      <a:pt x="148" y="194"/>
                    </a:lnTo>
                    <a:lnTo>
                      <a:pt x="159" y="183"/>
                    </a:lnTo>
                    <a:lnTo>
                      <a:pt x="181" y="179"/>
                    </a:lnTo>
                    <a:lnTo>
                      <a:pt x="223" y="144"/>
                    </a:lnTo>
                    <a:lnTo>
                      <a:pt x="279" y="186"/>
                    </a:lnTo>
                    <a:lnTo>
                      <a:pt x="260" y="260"/>
                    </a:lnTo>
                    <a:lnTo>
                      <a:pt x="265" y="314"/>
                    </a:lnTo>
                    <a:lnTo>
                      <a:pt x="265" y="347"/>
                    </a:lnTo>
                    <a:lnTo>
                      <a:pt x="250" y="355"/>
                    </a:lnTo>
                    <a:lnTo>
                      <a:pt x="247" y="441"/>
                    </a:lnTo>
                    <a:lnTo>
                      <a:pt x="244" y="438"/>
                    </a:lnTo>
                    <a:lnTo>
                      <a:pt x="229" y="419"/>
                    </a:lnTo>
                    <a:lnTo>
                      <a:pt x="222" y="419"/>
                    </a:lnTo>
                    <a:lnTo>
                      <a:pt x="218" y="427"/>
                    </a:lnTo>
                    <a:lnTo>
                      <a:pt x="172" y="496"/>
                    </a:lnTo>
                    <a:lnTo>
                      <a:pt x="150" y="524"/>
                    </a:lnTo>
                    <a:lnTo>
                      <a:pt x="152" y="533"/>
                    </a:lnTo>
                    <a:lnTo>
                      <a:pt x="198" y="566"/>
                    </a:lnTo>
                    <a:lnTo>
                      <a:pt x="223" y="558"/>
                    </a:lnTo>
                    <a:lnTo>
                      <a:pt x="227" y="566"/>
                    </a:lnTo>
                    <a:lnTo>
                      <a:pt x="222" y="573"/>
                    </a:lnTo>
                    <a:lnTo>
                      <a:pt x="198" y="583"/>
                    </a:lnTo>
                    <a:lnTo>
                      <a:pt x="196" y="604"/>
                    </a:lnTo>
                    <a:lnTo>
                      <a:pt x="207" y="615"/>
                    </a:lnTo>
                    <a:lnTo>
                      <a:pt x="207" y="615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新疆">
                <a:hlinkClick r:id="" action="ppaction://macro?name=Slide1.新疆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508487" y="954956"/>
                <a:ext cx="3034459" cy="2558137"/>
              </a:xfrm>
              <a:custGeom>
                <a:avLst/>
                <a:gdLst>
                  <a:gd name="T0" fmla="*/ 2077159 w 168"/>
                  <a:gd name="T1" fmla="*/ 78111 h 131"/>
                  <a:gd name="T2" fmla="*/ 2167471 w 168"/>
                  <a:gd name="T3" fmla="*/ 195278 h 131"/>
                  <a:gd name="T4" fmla="*/ 2311969 w 168"/>
                  <a:gd name="T5" fmla="*/ 292916 h 131"/>
                  <a:gd name="T6" fmla="*/ 2420342 w 168"/>
                  <a:gd name="T7" fmla="*/ 527250 h 131"/>
                  <a:gd name="T8" fmla="*/ 2366156 w 168"/>
                  <a:gd name="T9" fmla="*/ 702999 h 131"/>
                  <a:gd name="T10" fmla="*/ 2691276 w 168"/>
                  <a:gd name="T11" fmla="*/ 859222 h 131"/>
                  <a:gd name="T12" fmla="*/ 2908023 w 168"/>
                  <a:gd name="T13" fmla="*/ 1034971 h 131"/>
                  <a:gd name="T14" fmla="*/ 3034459 w 168"/>
                  <a:gd name="T15" fmla="*/ 1308360 h 131"/>
                  <a:gd name="T16" fmla="*/ 2944148 w 168"/>
                  <a:gd name="T17" fmla="*/ 1425527 h 131"/>
                  <a:gd name="T18" fmla="*/ 2637089 w 168"/>
                  <a:gd name="T19" fmla="*/ 1601277 h 131"/>
                  <a:gd name="T20" fmla="*/ 2600965 w 168"/>
                  <a:gd name="T21" fmla="*/ 1874665 h 131"/>
                  <a:gd name="T22" fmla="*/ 2167471 w 168"/>
                  <a:gd name="T23" fmla="*/ 2011360 h 131"/>
                  <a:gd name="T24" fmla="*/ 2239720 w 168"/>
                  <a:gd name="T25" fmla="*/ 2265221 h 131"/>
                  <a:gd name="T26" fmla="*/ 2203595 w 168"/>
                  <a:gd name="T27" fmla="*/ 2362859 h 131"/>
                  <a:gd name="T28" fmla="*/ 2131346 w 168"/>
                  <a:gd name="T29" fmla="*/ 2421443 h 131"/>
                  <a:gd name="T30" fmla="*/ 1968786 w 168"/>
                  <a:gd name="T31" fmla="*/ 2362859 h 131"/>
                  <a:gd name="T32" fmla="*/ 1661728 w 168"/>
                  <a:gd name="T33" fmla="*/ 2323804 h 131"/>
                  <a:gd name="T34" fmla="*/ 1354669 w 168"/>
                  <a:gd name="T35" fmla="*/ 2382387 h 131"/>
                  <a:gd name="T36" fmla="*/ 1137922 w 168"/>
                  <a:gd name="T37" fmla="*/ 2343332 h 131"/>
                  <a:gd name="T38" fmla="*/ 866988 w 168"/>
                  <a:gd name="T39" fmla="*/ 2362859 h 131"/>
                  <a:gd name="T40" fmla="*/ 722490 w 168"/>
                  <a:gd name="T41" fmla="*/ 2284748 h 131"/>
                  <a:gd name="T42" fmla="*/ 397370 w 168"/>
                  <a:gd name="T43" fmla="*/ 2362859 h 131"/>
                  <a:gd name="T44" fmla="*/ 234809 w 168"/>
                  <a:gd name="T45" fmla="*/ 2108998 h 131"/>
                  <a:gd name="T46" fmla="*/ 180623 w 168"/>
                  <a:gd name="T47" fmla="*/ 1972304 h 131"/>
                  <a:gd name="T48" fmla="*/ 108374 w 168"/>
                  <a:gd name="T49" fmla="*/ 1874665 h 131"/>
                  <a:gd name="T50" fmla="*/ 72249 w 168"/>
                  <a:gd name="T51" fmla="*/ 1777026 h 131"/>
                  <a:gd name="T52" fmla="*/ 108374 w 168"/>
                  <a:gd name="T53" fmla="*/ 1679388 h 131"/>
                  <a:gd name="T54" fmla="*/ 18062 w 168"/>
                  <a:gd name="T55" fmla="*/ 1542693 h 131"/>
                  <a:gd name="T56" fmla="*/ 18062 w 168"/>
                  <a:gd name="T57" fmla="*/ 1386471 h 131"/>
                  <a:gd name="T58" fmla="*/ 72249 w 168"/>
                  <a:gd name="T59" fmla="*/ 1308360 h 131"/>
                  <a:gd name="T60" fmla="*/ 234809 w 168"/>
                  <a:gd name="T61" fmla="*/ 1230249 h 131"/>
                  <a:gd name="T62" fmla="*/ 325121 w 168"/>
                  <a:gd name="T63" fmla="*/ 1249777 h 131"/>
                  <a:gd name="T64" fmla="*/ 415432 w 168"/>
                  <a:gd name="T65" fmla="*/ 1288832 h 131"/>
                  <a:gd name="T66" fmla="*/ 722490 w 168"/>
                  <a:gd name="T67" fmla="*/ 1191194 h 131"/>
                  <a:gd name="T68" fmla="*/ 993424 w 168"/>
                  <a:gd name="T69" fmla="*/ 1015444 h 131"/>
                  <a:gd name="T70" fmla="*/ 1065673 w 168"/>
                  <a:gd name="T71" fmla="*/ 917805 h 131"/>
                  <a:gd name="T72" fmla="*/ 1029549 w 168"/>
                  <a:gd name="T73" fmla="*/ 624888 h 131"/>
                  <a:gd name="T74" fmla="*/ 1246296 w 168"/>
                  <a:gd name="T75" fmla="*/ 585833 h 131"/>
                  <a:gd name="T76" fmla="*/ 1354669 w 168"/>
                  <a:gd name="T77" fmla="*/ 624888 h 131"/>
                  <a:gd name="T78" fmla="*/ 1463043 w 168"/>
                  <a:gd name="T79" fmla="*/ 292916 h 131"/>
                  <a:gd name="T80" fmla="*/ 1661728 w 168"/>
                  <a:gd name="T81" fmla="*/ 351500 h 131"/>
                  <a:gd name="T82" fmla="*/ 1806226 w 168"/>
                  <a:gd name="T83" fmla="*/ 156222 h 131"/>
                  <a:gd name="T84" fmla="*/ 1950724 w 168"/>
                  <a:gd name="T85" fmla="*/ 58583 h 131"/>
                  <a:gd name="T86" fmla="*/ 2077159 w 168"/>
                  <a:gd name="T87" fmla="*/ 19528 h 1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8" h="131">
                    <a:moveTo>
                      <a:pt x="115" y="1"/>
                    </a:moveTo>
                    <a:lnTo>
                      <a:pt x="116" y="1"/>
                    </a:lnTo>
                    <a:lnTo>
                      <a:pt x="115" y="4"/>
                    </a:lnTo>
                    <a:lnTo>
                      <a:pt x="117" y="6"/>
                    </a:lnTo>
                    <a:lnTo>
                      <a:pt x="117" y="7"/>
                    </a:lnTo>
                    <a:lnTo>
                      <a:pt x="120" y="10"/>
                    </a:lnTo>
                    <a:lnTo>
                      <a:pt x="121" y="13"/>
                    </a:lnTo>
                    <a:lnTo>
                      <a:pt x="126" y="13"/>
                    </a:lnTo>
                    <a:lnTo>
                      <a:pt x="128" y="15"/>
                    </a:lnTo>
                    <a:lnTo>
                      <a:pt x="129" y="15"/>
                    </a:lnTo>
                    <a:lnTo>
                      <a:pt x="131" y="20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31" y="39"/>
                    </a:lnTo>
                    <a:lnTo>
                      <a:pt x="140" y="43"/>
                    </a:lnTo>
                    <a:lnTo>
                      <a:pt x="149" y="44"/>
                    </a:lnTo>
                    <a:lnTo>
                      <a:pt x="158" y="51"/>
                    </a:lnTo>
                    <a:lnTo>
                      <a:pt x="161" y="52"/>
                    </a:lnTo>
                    <a:lnTo>
                      <a:pt x="161" y="53"/>
                    </a:lnTo>
                    <a:lnTo>
                      <a:pt x="163" y="57"/>
                    </a:lnTo>
                    <a:lnTo>
                      <a:pt x="165" y="63"/>
                    </a:lnTo>
                    <a:lnTo>
                      <a:pt x="168" y="67"/>
                    </a:lnTo>
                    <a:lnTo>
                      <a:pt x="167" y="69"/>
                    </a:lnTo>
                    <a:lnTo>
                      <a:pt x="167" y="72"/>
                    </a:lnTo>
                    <a:lnTo>
                      <a:pt x="163" y="73"/>
                    </a:lnTo>
                    <a:lnTo>
                      <a:pt x="155" y="76"/>
                    </a:lnTo>
                    <a:lnTo>
                      <a:pt x="150" y="80"/>
                    </a:lnTo>
                    <a:lnTo>
                      <a:pt x="146" y="82"/>
                    </a:lnTo>
                    <a:lnTo>
                      <a:pt x="146" y="85"/>
                    </a:lnTo>
                    <a:lnTo>
                      <a:pt x="147" y="97"/>
                    </a:lnTo>
                    <a:lnTo>
                      <a:pt x="144" y="96"/>
                    </a:lnTo>
                    <a:lnTo>
                      <a:pt x="142" y="97"/>
                    </a:lnTo>
                    <a:lnTo>
                      <a:pt x="123" y="101"/>
                    </a:lnTo>
                    <a:lnTo>
                      <a:pt x="120" y="103"/>
                    </a:lnTo>
                    <a:lnTo>
                      <a:pt x="120" y="108"/>
                    </a:lnTo>
                    <a:lnTo>
                      <a:pt x="126" y="113"/>
                    </a:lnTo>
                    <a:lnTo>
                      <a:pt x="124" y="116"/>
                    </a:lnTo>
                    <a:lnTo>
                      <a:pt x="121" y="118"/>
                    </a:lnTo>
                    <a:lnTo>
                      <a:pt x="121" y="119"/>
                    </a:lnTo>
                    <a:lnTo>
                      <a:pt x="122" y="121"/>
                    </a:lnTo>
                    <a:lnTo>
                      <a:pt x="123" y="121"/>
                    </a:lnTo>
                    <a:lnTo>
                      <a:pt x="124" y="122"/>
                    </a:lnTo>
                    <a:lnTo>
                      <a:pt x="118" y="124"/>
                    </a:lnTo>
                    <a:lnTo>
                      <a:pt x="115" y="122"/>
                    </a:lnTo>
                    <a:lnTo>
                      <a:pt x="113" y="121"/>
                    </a:lnTo>
                    <a:lnTo>
                      <a:pt x="109" y="121"/>
                    </a:lnTo>
                    <a:lnTo>
                      <a:pt x="101" y="118"/>
                    </a:lnTo>
                    <a:lnTo>
                      <a:pt x="96" y="118"/>
                    </a:lnTo>
                    <a:lnTo>
                      <a:pt x="92" y="119"/>
                    </a:lnTo>
                    <a:lnTo>
                      <a:pt x="88" y="119"/>
                    </a:lnTo>
                    <a:lnTo>
                      <a:pt x="81" y="123"/>
                    </a:lnTo>
                    <a:lnTo>
                      <a:pt x="75" y="122"/>
                    </a:lnTo>
                    <a:lnTo>
                      <a:pt x="70" y="124"/>
                    </a:lnTo>
                    <a:lnTo>
                      <a:pt x="66" y="122"/>
                    </a:lnTo>
                    <a:lnTo>
                      <a:pt x="63" y="120"/>
                    </a:lnTo>
                    <a:lnTo>
                      <a:pt x="56" y="119"/>
                    </a:lnTo>
                    <a:lnTo>
                      <a:pt x="51" y="122"/>
                    </a:lnTo>
                    <a:lnTo>
                      <a:pt x="48" y="121"/>
                    </a:lnTo>
                    <a:lnTo>
                      <a:pt x="46" y="120"/>
                    </a:lnTo>
                    <a:lnTo>
                      <a:pt x="40" y="120"/>
                    </a:lnTo>
                    <a:lnTo>
                      <a:pt x="40" y="117"/>
                    </a:lnTo>
                    <a:lnTo>
                      <a:pt x="32" y="131"/>
                    </a:lnTo>
                    <a:lnTo>
                      <a:pt x="25" y="125"/>
                    </a:lnTo>
                    <a:lnTo>
                      <a:pt x="22" y="121"/>
                    </a:lnTo>
                    <a:lnTo>
                      <a:pt x="23" y="114"/>
                    </a:lnTo>
                    <a:lnTo>
                      <a:pt x="20" y="113"/>
                    </a:lnTo>
                    <a:lnTo>
                      <a:pt x="13" y="108"/>
                    </a:lnTo>
                    <a:lnTo>
                      <a:pt x="11" y="108"/>
                    </a:lnTo>
                    <a:lnTo>
                      <a:pt x="9" y="105"/>
                    </a:lnTo>
                    <a:lnTo>
                      <a:pt x="10" y="101"/>
                    </a:lnTo>
                    <a:lnTo>
                      <a:pt x="10" y="100"/>
                    </a:lnTo>
                    <a:lnTo>
                      <a:pt x="7" y="98"/>
                    </a:lnTo>
                    <a:lnTo>
                      <a:pt x="6" y="96"/>
                    </a:lnTo>
                    <a:lnTo>
                      <a:pt x="1" y="93"/>
                    </a:lnTo>
                    <a:lnTo>
                      <a:pt x="1" y="92"/>
                    </a:lnTo>
                    <a:lnTo>
                      <a:pt x="4" y="91"/>
                    </a:lnTo>
                    <a:lnTo>
                      <a:pt x="5" y="92"/>
                    </a:lnTo>
                    <a:lnTo>
                      <a:pt x="7" y="91"/>
                    </a:lnTo>
                    <a:lnTo>
                      <a:pt x="6" y="86"/>
                    </a:lnTo>
                    <a:lnTo>
                      <a:pt x="7" y="81"/>
                    </a:lnTo>
                    <a:lnTo>
                      <a:pt x="3" y="78"/>
                    </a:lnTo>
                    <a:lnTo>
                      <a:pt x="1" y="79"/>
                    </a:lnTo>
                    <a:lnTo>
                      <a:pt x="0" y="76"/>
                    </a:lnTo>
                    <a:lnTo>
                      <a:pt x="1" y="74"/>
                    </a:lnTo>
                    <a:lnTo>
                      <a:pt x="1" y="71"/>
                    </a:lnTo>
                    <a:lnTo>
                      <a:pt x="3" y="69"/>
                    </a:lnTo>
                    <a:lnTo>
                      <a:pt x="4" y="68"/>
                    </a:lnTo>
                    <a:lnTo>
                      <a:pt x="4" y="67"/>
                    </a:lnTo>
                    <a:lnTo>
                      <a:pt x="7" y="65"/>
                    </a:lnTo>
                    <a:lnTo>
                      <a:pt x="10" y="64"/>
                    </a:lnTo>
                    <a:lnTo>
                      <a:pt x="13" y="63"/>
                    </a:lnTo>
                    <a:lnTo>
                      <a:pt x="16" y="64"/>
                    </a:lnTo>
                    <a:lnTo>
                      <a:pt x="17" y="63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20" y="67"/>
                    </a:lnTo>
                    <a:lnTo>
                      <a:pt x="23" y="66"/>
                    </a:lnTo>
                    <a:lnTo>
                      <a:pt x="27" y="62"/>
                    </a:lnTo>
                    <a:lnTo>
                      <a:pt x="36" y="64"/>
                    </a:lnTo>
                    <a:lnTo>
                      <a:pt x="40" y="61"/>
                    </a:lnTo>
                    <a:lnTo>
                      <a:pt x="53" y="58"/>
                    </a:lnTo>
                    <a:lnTo>
                      <a:pt x="54" y="56"/>
                    </a:lnTo>
                    <a:lnTo>
                      <a:pt x="55" y="52"/>
                    </a:lnTo>
                    <a:lnTo>
                      <a:pt x="58" y="49"/>
                    </a:lnTo>
                    <a:lnTo>
                      <a:pt x="59" y="49"/>
                    </a:lnTo>
                    <a:lnTo>
                      <a:pt x="59" y="47"/>
                    </a:lnTo>
                    <a:lnTo>
                      <a:pt x="59" y="36"/>
                    </a:lnTo>
                    <a:lnTo>
                      <a:pt x="60" y="34"/>
                    </a:lnTo>
                    <a:lnTo>
                      <a:pt x="57" y="32"/>
                    </a:lnTo>
                    <a:lnTo>
                      <a:pt x="56" y="31"/>
                    </a:lnTo>
                    <a:lnTo>
                      <a:pt x="60" y="30"/>
                    </a:lnTo>
                    <a:lnTo>
                      <a:pt x="69" y="30"/>
                    </a:lnTo>
                    <a:lnTo>
                      <a:pt x="71" y="31"/>
                    </a:lnTo>
                    <a:lnTo>
                      <a:pt x="74" y="32"/>
                    </a:lnTo>
                    <a:lnTo>
                      <a:pt x="75" y="32"/>
                    </a:lnTo>
                    <a:lnTo>
                      <a:pt x="76" y="31"/>
                    </a:lnTo>
                    <a:lnTo>
                      <a:pt x="75" y="29"/>
                    </a:lnTo>
                    <a:lnTo>
                      <a:pt x="81" y="15"/>
                    </a:lnTo>
                    <a:lnTo>
                      <a:pt x="82" y="15"/>
                    </a:lnTo>
                    <a:lnTo>
                      <a:pt x="89" y="18"/>
                    </a:lnTo>
                    <a:lnTo>
                      <a:pt x="92" y="18"/>
                    </a:lnTo>
                    <a:lnTo>
                      <a:pt x="93" y="19"/>
                    </a:lnTo>
                    <a:lnTo>
                      <a:pt x="99" y="17"/>
                    </a:lnTo>
                    <a:lnTo>
                      <a:pt x="100" y="8"/>
                    </a:lnTo>
                    <a:lnTo>
                      <a:pt x="103" y="6"/>
                    </a:lnTo>
                    <a:lnTo>
                      <a:pt x="106" y="6"/>
                    </a:lnTo>
                    <a:lnTo>
                      <a:pt x="108" y="3"/>
                    </a:lnTo>
                    <a:lnTo>
                      <a:pt x="109" y="1"/>
                    </a:lnTo>
                    <a:lnTo>
                      <a:pt x="111" y="0"/>
                    </a:lnTo>
                    <a:lnTo>
                      <a:pt x="115" y="1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重庆">
                <a:hlinkClick r:id="" action="ppaction://macro?name=Slide1.重庆_click" highlightClick="1"/>
                <a:hlinkHover r:id="" action="ppaction://noaction" highlightClick="1"/>
              </p:cNvPr>
              <p:cNvSpPr>
                <a:spLocks noChangeAspect="1"/>
              </p:cNvSpPr>
              <p:nvPr/>
            </p:nvSpPr>
            <p:spPr bwMode="auto">
              <a:xfrm rot="180000">
                <a:off x="4599322" y="4312565"/>
                <a:ext cx="729004" cy="720339"/>
              </a:xfrm>
              <a:custGeom>
                <a:avLst/>
                <a:gdLst>
                  <a:gd name="T0" fmla="*/ 7 w 40"/>
                  <a:gd name="T1" fmla="*/ 30 h 37"/>
                  <a:gd name="T2" fmla="*/ 7 w 40"/>
                  <a:gd name="T3" fmla="*/ 30 h 37"/>
                  <a:gd name="T4" fmla="*/ 5 w 40"/>
                  <a:gd name="T5" fmla="*/ 29 h 37"/>
                  <a:gd name="T6" fmla="*/ 3 w 40"/>
                  <a:gd name="T7" fmla="*/ 28 h 37"/>
                  <a:gd name="T8" fmla="*/ 2 w 40"/>
                  <a:gd name="T9" fmla="*/ 26 h 37"/>
                  <a:gd name="T10" fmla="*/ 0 w 40"/>
                  <a:gd name="T11" fmla="*/ 25 h 37"/>
                  <a:gd name="T12" fmla="*/ 1 w 40"/>
                  <a:gd name="T13" fmla="*/ 24 h 37"/>
                  <a:gd name="T14" fmla="*/ 3 w 40"/>
                  <a:gd name="T15" fmla="*/ 22 h 37"/>
                  <a:gd name="T16" fmla="*/ 3 w 40"/>
                  <a:gd name="T17" fmla="*/ 17 h 37"/>
                  <a:gd name="T18" fmla="*/ 4 w 40"/>
                  <a:gd name="T19" fmla="*/ 17 h 37"/>
                  <a:gd name="T20" fmla="*/ 6 w 40"/>
                  <a:gd name="T21" fmla="*/ 16 h 37"/>
                  <a:gd name="T22" fmla="*/ 8 w 40"/>
                  <a:gd name="T23" fmla="*/ 18 h 37"/>
                  <a:gd name="T24" fmla="*/ 10 w 40"/>
                  <a:gd name="T25" fmla="*/ 17 h 37"/>
                  <a:gd name="T26" fmla="*/ 12 w 40"/>
                  <a:gd name="T27" fmla="*/ 19 h 37"/>
                  <a:gd name="T28" fmla="*/ 15 w 40"/>
                  <a:gd name="T29" fmla="*/ 19 h 37"/>
                  <a:gd name="T30" fmla="*/ 15 w 40"/>
                  <a:gd name="T31" fmla="*/ 18 h 37"/>
                  <a:gd name="T32" fmla="*/ 18 w 40"/>
                  <a:gd name="T33" fmla="*/ 16 h 37"/>
                  <a:gd name="T34" fmla="*/ 19 w 40"/>
                  <a:gd name="T35" fmla="*/ 13 h 37"/>
                  <a:gd name="T36" fmla="*/ 21 w 40"/>
                  <a:gd name="T37" fmla="*/ 12 h 37"/>
                  <a:gd name="T38" fmla="*/ 23 w 40"/>
                  <a:gd name="T39" fmla="*/ 11 h 37"/>
                  <a:gd name="T40" fmla="*/ 24 w 40"/>
                  <a:gd name="T41" fmla="*/ 9 h 37"/>
                  <a:gd name="T42" fmla="*/ 25 w 40"/>
                  <a:gd name="T43" fmla="*/ 7 h 37"/>
                  <a:gd name="T44" fmla="*/ 26 w 40"/>
                  <a:gd name="T45" fmla="*/ 5 h 37"/>
                  <a:gd name="T46" fmla="*/ 26 w 40"/>
                  <a:gd name="T47" fmla="*/ 2 h 37"/>
                  <a:gd name="T48" fmla="*/ 25 w 40"/>
                  <a:gd name="T49" fmla="*/ 0 h 37"/>
                  <a:gd name="T50" fmla="*/ 31 w 40"/>
                  <a:gd name="T51" fmla="*/ 2 h 37"/>
                  <a:gd name="T52" fmla="*/ 32 w 40"/>
                  <a:gd name="T53" fmla="*/ 3 h 37"/>
                  <a:gd name="T54" fmla="*/ 35 w 40"/>
                  <a:gd name="T55" fmla="*/ 3 h 37"/>
                  <a:gd name="T56" fmla="*/ 37 w 40"/>
                  <a:gd name="T57" fmla="*/ 3 h 37"/>
                  <a:gd name="T58" fmla="*/ 39 w 40"/>
                  <a:gd name="T59" fmla="*/ 5 h 37"/>
                  <a:gd name="T60" fmla="*/ 40 w 40"/>
                  <a:gd name="T61" fmla="*/ 10 h 37"/>
                  <a:gd name="T62" fmla="*/ 39 w 40"/>
                  <a:gd name="T63" fmla="*/ 12 h 37"/>
                  <a:gd name="T64" fmla="*/ 38 w 40"/>
                  <a:gd name="T65" fmla="*/ 12 h 37"/>
                  <a:gd name="T66" fmla="*/ 34 w 40"/>
                  <a:gd name="T67" fmla="*/ 14 h 37"/>
                  <a:gd name="T68" fmla="*/ 28 w 40"/>
                  <a:gd name="T69" fmla="*/ 15 h 37"/>
                  <a:gd name="T70" fmla="*/ 26 w 40"/>
                  <a:gd name="T71" fmla="*/ 17 h 37"/>
                  <a:gd name="T72" fmla="*/ 28 w 40"/>
                  <a:gd name="T73" fmla="*/ 19 h 37"/>
                  <a:gd name="T74" fmla="*/ 28 w 40"/>
                  <a:gd name="T75" fmla="*/ 22 h 37"/>
                  <a:gd name="T76" fmla="*/ 29 w 40"/>
                  <a:gd name="T77" fmla="*/ 23 h 37"/>
                  <a:gd name="T78" fmla="*/ 34 w 40"/>
                  <a:gd name="T79" fmla="*/ 28 h 37"/>
                  <a:gd name="T80" fmla="*/ 34 w 40"/>
                  <a:gd name="T81" fmla="*/ 35 h 37"/>
                  <a:gd name="T82" fmla="*/ 31 w 40"/>
                  <a:gd name="T83" fmla="*/ 37 h 37"/>
                  <a:gd name="T84" fmla="*/ 29 w 40"/>
                  <a:gd name="T85" fmla="*/ 34 h 37"/>
                  <a:gd name="T86" fmla="*/ 26 w 40"/>
                  <a:gd name="T87" fmla="*/ 31 h 37"/>
                  <a:gd name="T88" fmla="*/ 26 w 40"/>
                  <a:gd name="T89" fmla="*/ 29 h 37"/>
                  <a:gd name="T90" fmla="*/ 24 w 40"/>
                  <a:gd name="T91" fmla="*/ 29 h 37"/>
                  <a:gd name="T92" fmla="*/ 22 w 40"/>
                  <a:gd name="T93" fmla="*/ 30 h 37"/>
                  <a:gd name="T94" fmla="*/ 19 w 40"/>
                  <a:gd name="T95" fmla="*/ 28 h 37"/>
                  <a:gd name="T96" fmla="*/ 17 w 40"/>
                  <a:gd name="T97" fmla="*/ 32 h 37"/>
                  <a:gd name="T98" fmla="*/ 15 w 40"/>
                  <a:gd name="T99" fmla="*/ 32 h 37"/>
                  <a:gd name="T100" fmla="*/ 13 w 40"/>
                  <a:gd name="T101" fmla="*/ 35 h 37"/>
                  <a:gd name="T102" fmla="*/ 11 w 40"/>
                  <a:gd name="T103" fmla="*/ 34 h 37"/>
                  <a:gd name="T104" fmla="*/ 9 w 40"/>
                  <a:gd name="T105" fmla="*/ 35 h 37"/>
                  <a:gd name="T106" fmla="*/ 6 w 40"/>
                  <a:gd name="T107" fmla="*/ 33 h 37"/>
                  <a:gd name="T108" fmla="*/ 7 w 40"/>
                  <a:gd name="T10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" h="37">
                    <a:moveTo>
                      <a:pt x="7" y="30"/>
                    </a:moveTo>
                    <a:lnTo>
                      <a:pt x="7" y="30"/>
                    </a:lnTo>
                    <a:lnTo>
                      <a:pt x="5" y="29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10" y="17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5" y="18"/>
                    </a:lnTo>
                    <a:lnTo>
                      <a:pt x="18" y="16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23" y="11"/>
                    </a:lnTo>
                    <a:lnTo>
                      <a:pt x="24" y="9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6" y="2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0" y="10"/>
                    </a:lnTo>
                    <a:lnTo>
                      <a:pt x="39" y="12"/>
                    </a:lnTo>
                    <a:lnTo>
                      <a:pt x="38" y="12"/>
                    </a:lnTo>
                    <a:lnTo>
                      <a:pt x="34" y="14"/>
                    </a:lnTo>
                    <a:lnTo>
                      <a:pt x="28" y="15"/>
                    </a:lnTo>
                    <a:lnTo>
                      <a:pt x="26" y="17"/>
                    </a:lnTo>
                    <a:lnTo>
                      <a:pt x="28" y="19"/>
                    </a:lnTo>
                    <a:lnTo>
                      <a:pt x="28" y="22"/>
                    </a:lnTo>
                    <a:lnTo>
                      <a:pt x="29" y="23"/>
                    </a:lnTo>
                    <a:lnTo>
                      <a:pt x="34" y="28"/>
                    </a:lnTo>
                    <a:lnTo>
                      <a:pt x="34" y="35"/>
                    </a:lnTo>
                    <a:lnTo>
                      <a:pt x="31" y="37"/>
                    </a:lnTo>
                    <a:lnTo>
                      <a:pt x="29" y="34"/>
                    </a:lnTo>
                    <a:lnTo>
                      <a:pt x="26" y="31"/>
                    </a:lnTo>
                    <a:lnTo>
                      <a:pt x="26" y="29"/>
                    </a:lnTo>
                    <a:lnTo>
                      <a:pt x="24" y="29"/>
                    </a:lnTo>
                    <a:lnTo>
                      <a:pt x="22" y="30"/>
                    </a:lnTo>
                    <a:lnTo>
                      <a:pt x="19" y="28"/>
                    </a:lnTo>
                    <a:lnTo>
                      <a:pt x="17" y="32"/>
                    </a:lnTo>
                    <a:lnTo>
                      <a:pt x="15" y="32"/>
                    </a:lnTo>
                    <a:lnTo>
                      <a:pt x="13" y="35"/>
                    </a:lnTo>
                    <a:lnTo>
                      <a:pt x="11" y="34"/>
                    </a:lnTo>
                    <a:lnTo>
                      <a:pt x="9" y="35"/>
                    </a:lnTo>
                    <a:lnTo>
                      <a:pt x="6" y="33"/>
                    </a:lnTo>
                    <a:lnTo>
                      <a:pt x="7" y="3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-502810" y="1232471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37768" y="1878406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023151" y="1943107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-291410" y="1242511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70235" y="1539383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83990" y="3301061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98046" y="3798770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086227" y="4763165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609524" y="4829159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61924" y="4981559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543539" y="3703644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316744" y="3028895"/>
              <a:ext cx="2351314" cy="2110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704977" y="2181951"/>
              <a:ext cx="1477351" cy="13262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678696" y="1238510"/>
              <a:ext cx="1477351" cy="13262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1910" y="84198"/>
              <a:ext cx="1477351" cy="13262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675915" y="-994694"/>
              <a:ext cx="1477351" cy="13262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488467" y="4994321"/>
              <a:ext cx="683909" cy="6139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831047" y="5972493"/>
              <a:ext cx="683909" cy="6139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486141" y="6749656"/>
              <a:ext cx="683909" cy="6139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60" name="泪滴形 59"/>
          <p:cNvSpPr/>
          <p:nvPr/>
        </p:nvSpPr>
        <p:spPr>
          <a:xfrm rot="8100000">
            <a:off x="3423988" y="2731337"/>
            <a:ext cx="590023" cy="590023"/>
          </a:xfrm>
          <a:prstGeom prst="teardrop">
            <a:avLst>
              <a:gd name="adj" fmla="val 106343"/>
            </a:avLst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536812" y="2828142"/>
            <a:ext cx="370532" cy="370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45"/>
          <p:cNvSpPr/>
          <p:nvPr userDrawn="1"/>
        </p:nvSpPr>
        <p:spPr bwMode="auto">
          <a:xfrm flipH="1">
            <a:off x="8512960" y="1894594"/>
            <a:ext cx="750915" cy="750915"/>
          </a:xfrm>
          <a:prstGeom prst="ellipse">
            <a:avLst/>
          </a:prstGeom>
          <a:solidFill>
            <a:srgbClr val="5EC2AA"/>
          </a:solidFill>
          <a:ln>
            <a:noFill/>
          </a:ln>
          <a:effectLst>
            <a:outerShdw blurRad="152400" dist="101600" dir="2760000" algn="tl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4" name="Picture 46" descr="Envelope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48" y="2062030"/>
            <a:ext cx="417340" cy="416044"/>
          </a:xfrm>
          <a:prstGeom prst="rect">
            <a:avLst/>
          </a:prstGeom>
        </p:spPr>
      </p:pic>
      <p:sp>
        <p:nvSpPr>
          <p:cNvPr id="66" name="Oval 34"/>
          <p:cNvSpPr/>
          <p:nvPr userDrawn="1"/>
        </p:nvSpPr>
        <p:spPr bwMode="auto">
          <a:xfrm flipH="1">
            <a:off x="8512959" y="2871772"/>
            <a:ext cx="750915" cy="750915"/>
          </a:xfrm>
          <a:prstGeom prst="ellipse">
            <a:avLst/>
          </a:prstGeom>
          <a:solidFill>
            <a:srgbClr val="5EC2AA"/>
          </a:solidFill>
          <a:ln>
            <a:noFill/>
          </a:ln>
          <a:effectLst>
            <a:outerShdw blurRad="152400" dist="101600" dir="2760000" algn="tl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7" name="Picture 37" descr="Phone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58" y="3058858"/>
            <a:ext cx="377917" cy="376744"/>
          </a:xfrm>
          <a:prstGeom prst="rect">
            <a:avLst/>
          </a:prstGeom>
        </p:spPr>
      </p:pic>
      <p:sp>
        <p:nvSpPr>
          <p:cNvPr id="69" name="Oval 34"/>
          <p:cNvSpPr/>
          <p:nvPr/>
        </p:nvSpPr>
        <p:spPr bwMode="auto">
          <a:xfrm flipH="1">
            <a:off x="8512959" y="3842650"/>
            <a:ext cx="750915" cy="750915"/>
          </a:xfrm>
          <a:prstGeom prst="ellipse">
            <a:avLst/>
          </a:prstGeom>
          <a:solidFill>
            <a:srgbClr val="5EC2AA"/>
          </a:solidFill>
          <a:ln>
            <a:noFill/>
          </a:ln>
          <a:effectLst>
            <a:outerShdw blurRad="152400" dist="101600" dir="2760000" algn="tl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Oval 34"/>
          <p:cNvSpPr/>
          <p:nvPr/>
        </p:nvSpPr>
        <p:spPr bwMode="auto">
          <a:xfrm flipH="1">
            <a:off x="8526555" y="4819828"/>
            <a:ext cx="750915" cy="750915"/>
          </a:xfrm>
          <a:prstGeom prst="ellipse">
            <a:avLst/>
          </a:prstGeom>
          <a:solidFill>
            <a:srgbClr val="5EC2AA"/>
          </a:solidFill>
          <a:ln>
            <a:noFill/>
          </a:ln>
          <a:effectLst>
            <a:outerShdw blurRad="152400" dist="101600" dir="2760000" algn="tl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4" name="Freeform 17"/>
          <p:cNvSpPr>
            <a:spLocks/>
          </p:cNvSpPr>
          <p:nvPr/>
        </p:nvSpPr>
        <p:spPr bwMode="auto">
          <a:xfrm>
            <a:off x="8669997" y="3982593"/>
            <a:ext cx="411438" cy="421724"/>
          </a:xfrm>
          <a:custGeom>
            <a:avLst/>
            <a:gdLst>
              <a:gd name="T0" fmla="*/ 33 w 240"/>
              <a:gd name="T1" fmla="*/ 104 h 246"/>
              <a:gd name="T2" fmla="*/ 37 w 240"/>
              <a:gd name="T3" fmla="*/ 90 h 246"/>
              <a:gd name="T4" fmla="*/ 42 w 240"/>
              <a:gd name="T5" fmla="*/ 78 h 246"/>
              <a:gd name="T6" fmla="*/ 44 w 240"/>
              <a:gd name="T7" fmla="*/ 64 h 246"/>
              <a:gd name="T8" fmla="*/ 51 w 240"/>
              <a:gd name="T9" fmla="*/ 45 h 246"/>
              <a:gd name="T10" fmla="*/ 61 w 240"/>
              <a:gd name="T11" fmla="*/ 29 h 246"/>
              <a:gd name="T12" fmla="*/ 80 w 240"/>
              <a:gd name="T13" fmla="*/ 14 h 246"/>
              <a:gd name="T14" fmla="*/ 101 w 240"/>
              <a:gd name="T15" fmla="*/ 5 h 246"/>
              <a:gd name="T16" fmla="*/ 125 w 240"/>
              <a:gd name="T17" fmla="*/ 0 h 246"/>
              <a:gd name="T18" fmla="*/ 151 w 240"/>
              <a:gd name="T19" fmla="*/ 5 h 246"/>
              <a:gd name="T20" fmla="*/ 177 w 240"/>
              <a:gd name="T21" fmla="*/ 14 h 246"/>
              <a:gd name="T22" fmla="*/ 191 w 240"/>
              <a:gd name="T23" fmla="*/ 26 h 246"/>
              <a:gd name="T24" fmla="*/ 203 w 240"/>
              <a:gd name="T25" fmla="*/ 43 h 246"/>
              <a:gd name="T26" fmla="*/ 210 w 240"/>
              <a:gd name="T27" fmla="*/ 62 h 246"/>
              <a:gd name="T28" fmla="*/ 212 w 240"/>
              <a:gd name="T29" fmla="*/ 81 h 246"/>
              <a:gd name="T30" fmla="*/ 219 w 240"/>
              <a:gd name="T31" fmla="*/ 95 h 246"/>
              <a:gd name="T32" fmla="*/ 219 w 240"/>
              <a:gd name="T33" fmla="*/ 104 h 246"/>
              <a:gd name="T34" fmla="*/ 222 w 240"/>
              <a:gd name="T35" fmla="*/ 118 h 246"/>
              <a:gd name="T36" fmla="*/ 233 w 240"/>
              <a:gd name="T37" fmla="*/ 140 h 246"/>
              <a:gd name="T38" fmla="*/ 240 w 240"/>
              <a:gd name="T39" fmla="*/ 159 h 246"/>
              <a:gd name="T40" fmla="*/ 240 w 240"/>
              <a:gd name="T41" fmla="*/ 177 h 246"/>
              <a:gd name="T42" fmla="*/ 236 w 240"/>
              <a:gd name="T43" fmla="*/ 189 h 246"/>
              <a:gd name="T44" fmla="*/ 231 w 240"/>
              <a:gd name="T45" fmla="*/ 194 h 246"/>
              <a:gd name="T46" fmla="*/ 226 w 240"/>
              <a:gd name="T47" fmla="*/ 189 h 246"/>
              <a:gd name="T48" fmla="*/ 217 w 240"/>
              <a:gd name="T49" fmla="*/ 175 h 246"/>
              <a:gd name="T50" fmla="*/ 212 w 240"/>
              <a:gd name="T51" fmla="*/ 185 h 246"/>
              <a:gd name="T52" fmla="*/ 200 w 240"/>
              <a:gd name="T53" fmla="*/ 203 h 246"/>
              <a:gd name="T54" fmla="*/ 212 w 240"/>
              <a:gd name="T55" fmla="*/ 215 h 246"/>
              <a:gd name="T56" fmla="*/ 219 w 240"/>
              <a:gd name="T57" fmla="*/ 222 h 246"/>
              <a:gd name="T58" fmla="*/ 219 w 240"/>
              <a:gd name="T59" fmla="*/ 229 h 246"/>
              <a:gd name="T60" fmla="*/ 214 w 240"/>
              <a:gd name="T61" fmla="*/ 237 h 246"/>
              <a:gd name="T62" fmla="*/ 200 w 240"/>
              <a:gd name="T63" fmla="*/ 244 h 246"/>
              <a:gd name="T64" fmla="*/ 177 w 240"/>
              <a:gd name="T65" fmla="*/ 246 h 246"/>
              <a:gd name="T66" fmla="*/ 151 w 240"/>
              <a:gd name="T67" fmla="*/ 241 h 246"/>
              <a:gd name="T68" fmla="*/ 132 w 240"/>
              <a:gd name="T69" fmla="*/ 237 h 246"/>
              <a:gd name="T70" fmla="*/ 118 w 240"/>
              <a:gd name="T71" fmla="*/ 237 h 246"/>
              <a:gd name="T72" fmla="*/ 101 w 240"/>
              <a:gd name="T73" fmla="*/ 246 h 246"/>
              <a:gd name="T74" fmla="*/ 82 w 240"/>
              <a:gd name="T75" fmla="*/ 246 h 246"/>
              <a:gd name="T76" fmla="*/ 51 w 240"/>
              <a:gd name="T77" fmla="*/ 246 h 246"/>
              <a:gd name="T78" fmla="*/ 35 w 240"/>
              <a:gd name="T79" fmla="*/ 239 h 246"/>
              <a:gd name="T80" fmla="*/ 30 w 240"/>
              <a:gd name="T81" fmla="*/ 232 h 246"/>
              <a:gd name="T82" fmla="*/ 30 w 240"/>
              <a:gd name="T83" fmla="*/ 225 h 246"/>
              <a:gd name="T84" fmla="*/ 30 w 240"/>
              <a:gd name="T85" fmla="*/ 218 h 246"/>
              <a:gd name="T86" fmla="*/ 37 w 240"/>
              <a:gd name="T87" fmla="*/ 213 h 246"/>
              <a:gd name="T88" fmla="*/ 49 w 240"/>
              <a:gd name="T89" fmla="*/ 211 h 246"/>
              <a:gd name="T90" fmla="*/ 47 w 240"/>
              <a:gd name="T91" fmla="*/ 206 h 246"/>
              <a:gd name="T92" fmla="*/ 33 w 240"/>
              <a:gd name="T93" fmla="*/ 192 h 246"/>
              <a:gd name="T94" fmla="*/ 26 w 240"/>
              <a:gd name="T95" fmla="*/ 175 h 246"/>
              <a:gd name="T96" fmla="*/ 23 w 240"/>
              <a:gd name="T97" fmla="*/ 173 h 246"/>
              <a:gd name="T98" fmla="*/ 21 w 240"/>
              <a:gd name="T99" fmla="*/ 180 h 246"/>
              <a:gd name="T100" fmla="*/ 9 w 240"/>
              <a:gd name="T101" fmla="*/ 189 h 246"/>
              <a:gd name="T102" fmla="*/ 4 w 240"/>
              <a:gd name="T103" fmla="*/ 189 h 246"/>
              <a:gd name="T104" fmla="*/ 0 w 240"/>
              <a:gd name="T105" fmla="*/ 180 h 246"/>
              <a:gd name="T106" fmla="*/ 2 w 240"/>
              <a:gd name="T107" fmla="*/ 159 h 246"/>
              <a:gd name="T108" fmla="*/ 9 w 240"/>
              <a:gd name="T109" fmla="*/ 140 h 246"/>
              <a:gd name="T110" fmla="*/ 23 w 240"/>
              <a:gd name="T111" fmla="*/ 123 h 246"/>
              <a:gd name="T112" fmla="*/ 35 w 240"/>
              <a:gd name="T113" fmla="*/ 11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" h="246">
                <a:moveTo>
                  <a:pt x="35" y="111"/>
                </a:moveTo>
                <a:lnTo>
                  <a:pt x="35" y="111"/>
                </a:lnTo>
                <a:lnTo>
                  <a:pt x="33" y="109"/>
                </a:lnTo>
                <a:lnTo>
                  <a:pt x="33" y="107"/>
                </a:lnTo>
                <a:lnTo>
                  <a:pt x="33" y="107"/>
                </a:lnTo>
                <a:lnTo>
                  <a:pt x="33" y="104"/>
                </a:lnTo>
                <a:lnTo>
                  <a:pt x="33" y="104"/>
                </a:lnTo>
                <a:lnTo>
                  <a:pt x="33" y="102"/>
                </a:lnTo>
                <a:lnTo>
                  <a:pt x="35" y="100"/>
                </a:lnTo>
                <a:lnTo>
                  <a:pt x="35" y="97"/>
                </a:lnTo>
                <a:lnTo>
                  <a:pt x="35" y="95"/>
                </a:lnTo>
                <a:lnTo>
                  <a:pt x="37" y="95"/>
                </a:lnTo>
                <a:lnTo>
                  <a:pt x="37" y="92"/>
                </a:lnTo>
                <a:lnTo>
                  <a:pt x="37" y="90"/>
                </a:lnTo>
                <a:lnTo>
                  <a:pt x="37" y="88"/>
                </a:lnTo>
                <a:lnTo>
                  <a:pt x="40" y="88"/>
                </a:lnTo>
                <a:lnTo>
                  <a:pt x="40" y="85"/>
                </a:lnTo>
                <a:lnTo>
                  <a:pt x="40" y="83"/>
                </a:lnTo>
                <a:lnTo>
                  <a:pt x="40" y="81"/>
                </a:lnTo>
                <a:lnTo>
                  <a:pt x="40" y="81"/>
                </a:lnTo>
                <a:lnTo>
                  <a:pt x="42" y="78"/>
                </a:lnTo>
                <a:lnTo>
                  <a:pt x="42" y="78"/>
                </a:lnTo>
                <a:lnTo>
                  <a:pt x="42" y="76"/>
                </a:lnTo>
                <a:lnTo>
                  <a:pt x="42" y="76"/>
                </a:lnTo>
                <a:lnTo>
                  <a:pt x="42" y="74"/>
                </a:lnTo>
                <a:lnTo>
                  <a:pt x="42" y="71"/>
                </a:lnTo>
                <a:lnTo>
                  <a:pt x="42" y="66"/>
                </a:lnTo>
                <a:lnTo>
                  <a:pt x="44" y="64"/>
                </a:lnTo>
                <a:lnTo>
                  <a:pt x="44" y="59"/>
                </a:lnTo>
                <a:lnTo>
                  <a:pt x="47" y="57"/>
                </a:lnTo>
                <a:lnTo>
                  <a:pt x="47" y="55"/>
                </a:lnTo>
                <a:lnTo>
                  <a:pt x="47" y="52"/>
                </a:lnTo>
                <a:lnTo>
                  <a:pt x="49" y="50"/>
                </a:lnTo>
                <a:lnTo>
                  <a:pt x="49" y="48"/>
                </a:lnTo>
                <a:lnTo>
                  <a:pt x="51" y="45"/>
                </a:lnTo>
                <a:lnTo>
                  <a:pt x="51" y="43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59" y="36"/>
                </a:lnTo>
                <a:lnTo>
                  <a:pt x="59" y="33"/>
                </a:lnTo>
                <a:lnTo>
                  <a:pt x="61" y="29"/>
                </a:lnTo>
                <a:lnTo>
                  <a:pt x="63" y="26"/>
                </a:lnTo>
                <a:lnTo>
                  <a:pt x="66" y="24"/>
                </a:lnTo>
                <a:lnTo>
                  <a:pt x="68" y="22"/>
                </a:lnTo>
                <a:lnTo>
                  <a:pt x="73" y="19"/>
                </a:lnTo>
                <a:lnTo>
                  <a:pt x="75" y="17"/>
                </a:lnTo>
                <a:lnTo>
                  <a:pt x="77" y="14"/>
                </a:lnTo>
                <a:lnTo>
                  <a:pt x="80" y="14"/>
                </a:lnTo>
                <a:lnTo>
                  <a:pt x="82" y="12"/>
                </a:lnTo>
                <a:lnTo>
                  <a:pt x="85" y="10"/>
                </a:lnTo>
                <a:lnTo>
                  <a:pt x="87" y="10"/>
                </a:lnTo>
                <a:lnTo>
                  <a:pt x="92" y="7"/>
                </a:lnTo>
                <a:lnTo>
                  <a:pt x="94" y="7"/>
                </a:lnTo>
                <a:lnTo>
                  <a:pt x="96" y="5"/>
                </a:lnTo>
                <a:lnTo>
                  <a:pt x="101" y="5"/>
                </a:lnTo>
                <a:lnTo>
                  <a:pt x="103" y="3"/>
                </a:lnTo>
                <a:lnTo>
                  <a:pt x="108" y="3"/>
                </a:lnTo>
                <a:lnTo>
                  <a:pt x="111" y="3"/>
                </a:lnTo>
                <a:lnTo>
                  <a:pt x="115" y="3"/>
                </a:lnTo>
                <a:lnTo>
                  <a:pt x="118" y="0"/>
                </a:lnTo>
                <a:lnTo>
                  <a:pt x="122" y="0"/>
                </a:lnTo>
                <a:lnTo>
                  <a:pt x="125" y="0"/>
                </a:lnTo>
                <a:lnTo>
                  <a:pt x="129" y="0"/>
                </a:lnTo>
                <a:lnTo>
                  <a:pt x="132" y="0"/>
                </a:lnTo>
                <a:lnTo>
                  <a:pt x="137" y="3"/>
                </a:lnTo>
                <a:lnTo>
                  <a:pt x="141" y="3"/>
                </a:lnTo>
                <a:lnTo>
                  <a:pt x="144" y="3"/>
                </a:lnTo>
                <a:lnTo>
                  <a:pt x="148" y="3"/>
                </a:lnTo>
                <a:lnTo>
                  <a:pt x="151" y="5"/>
                </a:lnTo>
                <a:lnTo>
                  <a:pt x="155" y="5"/>
                </a:lnTo>
                <a:lnTo>
                  <a:pt x="158" y="5"/>
                </a:lnTo>
                <a:lnTo>
                  <a:pt x="163" y="7"/>
                </a:lnTo>
                <a:lnTo>
                  <a:pt x="165" y="10"/>
                </a:lnTo>
                <a:lnTo>
                  <a:pt x="170" y="10"/>
                </a:lnTo>
                <a:lnTo>
                  <a:pt x="172" y="12"/>
                </a:lnTo>
                <a:lnTo>
                  <a:pt x="177" y="14"/>
                </a:lnTo>
                <a:lnTo>
                  <a:pt x="179" y="17"/>
                </a:lnTo>
                <a:lnTo>
                  <a:pt x="181" y="17"/>
                </a:lnTo>
                <a:lnTo>
                  <a:pt x="184" y="19"/>
                </a:lnTo>
                <a:lnTo>
                  <a:pt x="184" y="19"/>
                </a:lnTo>
                <a:lnTo>
                  <a:pt x="186" y="22"/>
                </a:lnTo>
                <a:lnTo>
                  <a:pt x="188" y="24"/>
                </a:lnTo>
                <a:lnTo>
                  <a:pt x="191" y="26"/>
                </a:lnTo>
                <a:lnTo>
                  <a:pt x="193" y="29"/>
                </a:lnTo>
                <a:lnTo>
                  <a:pt x="196" y="31"/>
                </a:lnTo>
                <a:lnTo>
                  <a:pt x="196" y="33"/>
                </a:lnTo>
                <a:lnTo>
                  <a:pt x="198" y="36"/>
                </a:lnTo>
                <a:lnTo>
                  <a:pt x="200" y="38"/>
                </a:lnTo>
                <a:lnTo>
                  <a:pt x="200" y="40"/>
                </a:lnTo>
                <a:lnTo>
                  <a:pt x="203" y="43"/>
                </a:lnTo>
                <a:lnTo>
                  <a:pt x="205" y="48"/>
                </a:lnTo>
                <a:lnTo>
                  <a:pt x="205" y="50"/>
                </a:lnTo>
                <a:lnTo>
                  <a:pt x="205" y="52"/>
                </a:lnTo>
                <a:lnTo>
                  <a:pt x="207" y="55"/>
                </a:lnTo>
                <a:lnTo>
                  <a:pt x="207" y="57"/>
                </a:lnTo>
                <a:lnTo>
                  <a:pt x="207" y="59"/>
                </a:lnTo>
                <a:lnTo>
                  <a:pt x="210" y="62"/>
                </a:lnTo>
                <a:lnTo>
                  <a:pt x="210" y="64"/>
                </a:lnTo>
                <a:lnTo>
                  <a:pt x="210" y="69"/>
                </a:lnTo>
                <a:lnTo>
                  <a:pt x="210" y="74"/>
                </a:lnTo>
                <a:lnTo>
                  <a:pt x="212" y="76"/>
                </a:lnTo>
                <a:lnTo>
                  <a:pt x="212" y="81"/>
                </a:lnTo>
                <a:lnTo>
                  <a:pt x="212" y="81"/>
                </a:lnTo>
                <a:lnTo>
                  <a:pt x="212" y="81"/>
                </a:lnTo>
                <a:lnTo>
                  <a:pt x="214" y="83"/>
                </a:lnTo>
                <a:lnTo>
                  <a:pt x="214" y="85"/>
                </a:lnTo>
                <a:lnTo>
                  <a:pt x="217" y="88"/>
                </a:lnTo>
                <a:lnTo>
                  <a:pt x="217" y="88"/>
                </a:lnTo>
                <a:lnTo>
                  <a:pt x="217" y="90"/>
                </a:lnTo>
                <a:lnTo>
                  <a:pt x="219" y="92"/>
                </a:lnTo>
                <a:lnTo>
                  <a:pt x="219" y="95"/>
                </a:lnTo>
                <a:lnTo>
                  <a:pt x="219" y="97"/>
                </a:lnTo>
                <a:lnTo>
                  <a:pt x="219" y="97"/>
                </a:lnTo>
                <a:lnTo>
                  <a:pt x="219" y="100"/>
                </a:lnTo>
                <a:lnTo>
                  <a:pt x="219" y="102"/>
                </a:lnTo>
                <a:lnTo>
                  <a:pt x="219" y="102"/>
                </a:lnTo>
                <a:lnTo>
                  <a:pt x="219" y="104"/>
                </a:lnTo>
                <a:lnTo>
                  <a:pt x="219" y="104"/>
                </a:lnTo>
                <a:lnTo>
                  <a:pt x="219" y="109"/>
                </a:lnTo>
                <a:lnTo>
                  <a:pt x="217" y="109"/>
                </a:lnTo>
                <a:lnTo>
                  <a:pt x="217" y="111"/>
                </a:lnTo>
                <a:lnTo>
                  <a:pt x="217" y="111"/>
                </a:lnTo>
                <a:lnTo>
                  <a:pt x="217" y="111"/>
                </a:lnTo>
                <a:lnTo>
                  <a:pt x="219" y="114"/>
                </a:lnTo>
                <a:lnTo>
                  <a:pt x="222" y="118"/>
                </a:lnTo>
                <a:lnTo>
                  <a:pt x="224" y="121"/>
                </a:lnTo>
                <a:lnTo>
                  <a:pt x="226" y="123"/>
                </a:lnTo>
                <a:lnTo>
                  <a:pt x="226" y="128"/>
                </a:lnTo>
                <a:lnTo>
                  <a:pt x="229" y="130"/>
                </a:lnTo>
                <a:lnTo>
                  <a:pt x="231" y="133"/>
                </a:lnTo>
                <a:lnTo>
                  <a:pt x="231" y="137"/>
                </a:lnTo>
                <a:lnTo>
                  <a:pt x="233" y="140"/>
                </a:lnTo>
                <a:lnTo>
                  <a:pt x="236" y="142"/>
                </a:lnTo>
                <a:lnTo>
                  <a:pt x="236" y="144"/>
                </a:lnTo>
                <a:lnTo>
                  <a:pt x="236" y="147"/>
                </a:lnTo>
                <a:lnTo>
                  <a:pt x="238" y="149"/>
                </a:lnTo>
                <a:lnTo>
                  <a:pt x="238" y="151"/>
                </a:lnTo>
                <a:lnTo>
                  <a:pt x="238" y="154"/>
                </a:lnTo>
                <a:lnTo>
                  <a:pt x="240" y="159"/>
                </a:lnTo>
                <a:lnTo>
                  <a:pt x="240" y="163"/>
                </a:lnTo>
                <a:lnTo>
                  <a:pt x="240" y="168"/>
                </a:lnTo>
                <a:lnTo>
                  <a:pt x="240" y="170"/>
                </a:lnTo>
                <a:lnTo>
                  <a:pt x="240" y="170"/>
                </a:lnTo>
                <a:lnTo>
                  <a:pt x="240" y="173"/>
                </a:lnTo>
                <a:lnTo>
                  <a:pt x="240" y="175"/>
                </a:lnTo>
                <a:lnTo>
                  <a:pt x="240" y="177"/>
                </a:lnTo>
                <a:lnTo>
                  <a:pt x="238" y="182"/>
                </a:lnTo>
                <a:lnTo>
                  <a:pt x="238" y="185"/>
                </a:lnTo>
                <a:lnTo>
                  <a:pt x="238" y="185"/>
                </a:lnTo>
                <a:lnTo>
                  <a:pt x="238" y="187"/>
                </a:lnTo>
                <a:lnTo>
                  <a:pt x="236" y="187"/>
                </a:lnTo>
                <a:lnTo>
                  <a:pt x="236" y="189"/>
                </a:lnTo>
                <a:lnTo>
                  <a:pt x="236" y="189"/>
                </a:lnTo>
                <a:lnTo>
                  <a:pt x="236" y="189"/>
                </a:lnTo>
                <a:lnTo>
                  <a:pt x="233" y="192"/>
                </a:lnTo>
                <a:lnTo>
                  <a:pt x="233" y="192"/>
                </a:lnTo>
                <a:lnTo>
                  <a:pt x="233" y="192"/>
                </a:lnTo>
                <a:lnTo>
                  <a:pt x="231" y="192"/>
                </a:lnTo>
                <a:lnTo>
                  <a:pt x="231" y="194"/>
                </a:lnTo>
                <a:lnTo>
                  <a:pt x="231" y="194"/>
                </a:lnTo>
                <a:lnTo>
                  <a:pt x="231" y="194"/>
                </a:lnTo>
                <a:lnTo>
                  <a:pt x="229" y="192"/>
                </a:lnTo>
                <a:lnTo>
                  <a:pt x="229" y="192"/>
                </a:lnTo>
                <a:lnTo>
                  <a:pt x="226" y="192"/>
                </a:lnTo>
                <a:lnTo>
                  <a:pt x="226" y="192"/>
                </a:lnTo>
                <a:lnTo>
                  <a:pt x="226" y="192"/>
                </a:lnTo>
                <a:lnTo>
                  <a:pt x="226" y="189"/>
                </a:lnTo>
                <a:lnTo>
                  <a:pt x="224" y="189"/>
                </a:lnTo>
                <a:lnTo>
                  <a:pt x="224" y="187"/>
                </a:lnTo>
                <a:lnTo>
                  <a:pt x="222" y="185"/>
                </a:lnTo>
                <a:lnTo>
                  <a:pt x="222" y="185"/>
                </a:lnTo>
                <a:lnTo>
                  <a:pt x="219" y="182"/>
                </a:lnTo>
                <a:lnTo>
                  <a:pt x="219" y="180"/>
                </a:lnTo>
                <a:lnTo>
                  <a:pt x="217" y="175"/>
                </a:lnTo>
                <a:lnTo>
                  <a:pt x="217" y="175"/>
                </a:lnTo>
                <a:lnTo>
                  <a:pt x="217" y="175"/>
                </a:lnTo>
                <a:lnTo>
                  <a:pt x="217" y="177"/>
                </a:lnTo>
                <a:lnTo>
                  <a:pt x="217" y="177"/>
                </a:lnTo>
                <a:lnTo>
                  <a:pt x="214" y="177"/>
                </a:lnTo>
                <a:lnTo>
                  <a:pt x="214" y="182"/>
                </a:lnTo>
                <a:lnTo>
                  <a:pt x="212" y="185"/>
                </a:lnTo>
                <a:lnTo>
                  <a:pt x="210" y="192"/>
                </a:lnTo>
                <a:lnTo>
                  <a:pt x="210" y="194"/>
                </a:lnTo>
                <a:lnTo>
                  <a:pt x="207" y="196"/>
                </a:lnTo>
                <a:lnTo>
                  <a:pt x="205" y="199"/>
                </a:lnTo>
                <a:lnTo>
                  <a:pt x="203" y="201"/>
                </a:lnTo>
                <a:lnTo>
                  <a:pt x="203" y="203"/>
                </a:lnTo>
                <a:lnTo>
                  <a:pt x="200" y="203"/>
                </a:lnTo>
                <a:lnTo>
                  <a:pt x="198" y="208"/>
                </a:lnTo>
                <a:lnTo>
                  <a:pt x="198" y="208"/>
                </a:lnTo>
                <a:lnTo>
                  <a:pt x="198" y="208"/>
                </a:lnTo>
                <a:lnTo>
                  <a:pt x="200" y="208"/>
                </a:lnTo>
                <a:lnTo>
                  <a:pt x="205" y="211"/>
                </a:lnTo>
                <a:lnTo>
                  <a:pt x="210" y="213"/>
                </a:lnTo>
                <a:lnTo>
                  <a:pt x="212" y="215"/>
                </a:lnTo>
                <a:lnTo>
                  <a:pt x="214" y="215"/>
                </a:lnTo>
                <a:lnTo>
                  <a:pt x="217" y="218"/>
                </a:lnTo>
                <a:lnTo>
                  <a:pt x="217" y="220"/>
                </a:lnTo>
                <a:lnTo>
                  <a:pt x="217" y="220"/>
                </a:lnTo>
                <a:lnTo>
                  <a:pt x="219" y="222"/>
                </a:lnTo>
                <a:lnTo>
                  <a:pt x="219" y="222"/>
                </a:lnTo>
                <a:lnTo>
                  <a:pt x="219" y="222"/>
                </a:lnTo>
                <a:lnTo>
                  <a:pt x="219" y="225"/>
                </a:lnTo>
                <a:lnTo>
                  <a:pt x="222" y="225"/>
                </a:lnTo>
                <a:lnTo>
                  <a:pt x="222" y="227"/>
                </a:lnTo>
                <a:lnTo>
                  <a:pt x="222" y="227"/>
                </a:lnTo>
                <a:lnTo>
                  <a:pt x="222" y="229"/>
                </a:lnTo>
                <a:lnTo>
                  <a:pt x="219" y="229"/>
                </a:lnTo>
                <a:lnTo>
                  <a:pt x="219" y="229"/>
                </a:lnTo>
                <a:lnTo>
                  <a:pt x="219" y="232"/>
                </a:lnTo>
                <a:lnTo>
                  <a:pt x="219" y="232"/>
                </a:lnTo>
                <a:lnTo>
                  <a:pt x="219" y="234"/>
                </a:lnTo>
                <a:lnTo>
                  <a:pt x="217" y="234"/>
                </a:lnTo>
                <a:lnTo>
                  <a:pt x="217" y="237"/>
                </a:lnTo>
                <a:lnTo>
                  <a:pt x="217" y="237"/>
                </a:lnTo>
                <a:lnTo>
                  <a:pt x="214" y="237"/>
                </a:lnTo>
                <a:lnTo>
                  <a:pt x="212" y="239"/>
                </a:lnTo>
                <a:lnTo>
                  <a:pt x="210" y="239"/>
                </a:lnTo>
                <a:lnTo>
                  <a:pt x="207" y="241"/>
                </a:lnTo>
                <a:lnTo>
                  <a:pt x="205" y="241"/>
                </a:lnTo>
                <a:lnTo>
                  <a:pt x="205" y="241"/>
                </a:lnTo>
                <a:lnTo>
                  <a:pt x="203" y="241"/>
                </a:lnTo>
                <a:lnTo>
                  <a:pt x="200" y="244"/>
                </a:lnTo>
                <a:lnTo>
                  <a:pt x="198" y="244"/>
                </a:lnTo>
                <a:lnTo>
                  <a:pt x="196" y="244"/>
                </a:lnTo>
                <a:lnTo>
                  <a:pt x="191" y="244"/>
                </a:lnTo>
                <a:lnTo>
                  <a:pt x="188" y="244"/>
                </a:lnTo>
                <a:lnTo>
                  <a:pt x="184" y="246"/>
                </a:lnTo>
                <a:lnTo>
                  <a:pt x="181" y="246"/>
                </a:lnTo>
                <a:lnTo>
                  <a:pt x="177" y="246"/>
                </a:lnTo>
                <a:lnTo>
                  <a:pt x="174" y="246"/>
                </a:lnTo>
                <a:lnTo>
                  <a:pt x="170" y="246"/>
                </a:lnTo>
                <a:lnTo>
                  <a:pt x="167" y="244"/>
                </a:lnTo>
                <a:lnTo>
                  <a:pt x="163" y="244"/>
                </a:lnTo>
                <a:lnTo>
                  <a:pt x="160" y="244"/>
                </a:lnTo>
                <a:lnTo>
                  <a:pt x="155" y="244"/>
                </a:lnTo>
                <a:lnTo>
                  <a:pt x="151" y="241"/>
                </a:lnTo>
                <a:lnTo>
                  <a:pt x="148" y="241"/>
                </a:lnTo>
                <a:lnTo>
                  <a:pt x="144" y="241"/>
                </a:lnTo>
                <a:lnTo>
                  <a:pt x="141" y="239"/>
                </a:lnTo>
                <a:lnTo>
                  <a:pt x="137" y="239"/>
                </a:lnTo>
                <a:lnTo>
                  <a:pt x="134" y="237"/>
                </a:lnTo>
                <a:lnTo>
                  <a:pt x="132" y="237"/>
                </a:lnTo>
                <a:lnTo>
                  <a:pt x="132" y="237"/>
                </a:lnTo>
                <a:lnTo>
                  <a:pt x="132" y="237"/>
                </a:lnTo>
                <a:lnTo>
                  <a:pt x="129" y="237"/>
                </a:lnTo>
                <a:lnTo>
                  <a:pt x="127" y="237"/>
                </a:lnTo>
                <a:lnTo>
                  <a:pt x="125" y="237"/>
                </a:lnTo>
                <a:lnTo>
                  <a:pt x="122" y="237"/>
                </a:lnTo>
                <a:lnTo>
                  <a:pt x="120" y="234"/>
                </a:lnTo>
                <a:lnTo>
                  <a:pt x="118" y="237"/>
                </a:lnTo>
                <a:lnTo>
                  <a:pt x="115" y="239"/>
                </a:lnTo>
                <a:lnTo>
                  <a:pt x="113" y="239"/>
                </a:lnTo>
                <a:lnTo>
                  <a:pt x="111" y="241"/>
                </a:lnTo>
                <a:lnTo>
                  <a:pt x="108" y="241"/>
                </a:lnTo>
                <a:lnTo>
                  <a:pt x="106" y="244"/>
                </a:lnTo>
                <a:lnTo>
                  <a:pt x="103" y="244"/>
                </a:lnTo>
                <a:lnTo>
                  <a:pt x="101" y="246"/>
                </a:lnTo>
                <a:lnTo>
                  <a:pt x="99" y="246"/>
                </a:lnTo>
                <a:lnTo>
                  <a:pt x="94" y="246"/>
                </a:lnTo>
                <a:lnTo>
                  <a:pt x="92" y="246"/>
                </a:lnTo>
                <a:lnTo>
                  <a:pt x="89" y="246"/>
                </a:lnTo>
                <a:lnTo>
                  <a:pt x="87" y="246"/>
                </a:lnTo>
                <a:lnTo>
                  <a:pt x="85" y="246"/>
                </a:lnTo>
                <a:lnTo>
                  <a:pt x="82" y="246"/>
                </a:lnTo>
                <a:lnTo>
                  <a:pt x="80" y="246"/>
                </a:lnTo>
                <a:lnTo>
                  <a:pt x="73" y="246"/>
                </a:lnTo>
                <a:lnTo>
                  <a:pt x="68" y="246"/>
                </a:lnTo>
                <a:lnTo>
                  <a:pt x="61" y="246"/>
                </a:lnTo>
                <a:lnTo>
                  <a:pt x="59" y="246"/>
                </a:lnTo>
                <a:lnTo>
                  <a:pt x="56" y="246"/>
                </a:lnTo>
                <a:lnTo>
                  <a:pt x="51" y="246"/>
                </a:lnTo>
                <a:lnTo>
                  <a:pt x="49" y="244"/>
                </a:lnTo>
                <a:lnTo>
                  <a:pt x="47" y="244"/>
                </a:lnTo>
                <a:lnTo>
                  <a:pt x="44" y="244"/>
                </a:lnTo>
                <a:lnTo>
                  <a:pt x="42" y="241"/>
                </a:lnTo>
                <a:lnTo>
                  <a:pt x="40" y="241"/>
                </a:lnTo>
                <a:lnTo>
                  <a:pt x="37" y="239"/>
                </a:lnTo>
                <a:lnTo>
                  <a:pt x="35" y="239"/>
                </a:lnTo>
                <a:lnTo>
                  <a:pt x="33" y="237"/>
                </a:lnTo>
                <a:lnTo>
                  <a:pt x="33" y="237"/>
                </a:lnTo>
                <a:lnTo>
                  <a:pt x="33" y="237"/>
                </a:lnTo>
                <a:lnTo>
                  <a:pt x="30" y="234"/>
                </a:lnTo>
                <a:lnTo>
                  <a:pt x="30" y="234"/>
                </a:lnTo>
                <a:lnTo>
                  <a:pt x="30" y="234"/>
                </a:lnTo>
                <a:lnTo>
                  <a:pt x="30" y="232"/>
                </a:lnTo>
                <a:lnTo>
                  <a:pt x="30" y="232"/>
                </a:lnTo>
                <a:lnTo>
                  <a:pt x="28" y="229"/>
                </a:lnTo>
                <a:lnTo>
                  <a:pt x="28" y="229"/>
                </a:lnTo>
                <a:lnTo>
                  <a:pt x="28" y="229"/>
                </a:lnTo>
                <a:lnTo>
                  <a:pt x="28" y="227"/>
                </a:lnTo>
                <a:lnTo>
                  <a:pt x="28" y="227"/>
                </a:lnTo>
                <a:lnTo>
                  <a:pt x="30" y="225"/>
                </a:lnTo>
                <a:lnTo>
                  <a:pt x="30" y="225"/>
                </a:lnTo>
                <a:lnTo>
                  <a:pt x="30" y="222"/>
                </a:lnTo>
                <a:lnTo>
                  <a:pt x="30" y="222"/>
                </a:lnTo>
                <a:lnTo>
                  <a:pt x="30" y="220"/>
                </a:lnTo>
                <a:lnTo>
                  <a:pt x="30" y="220"/>
                </a:lnTo>
                <a:lnTo>
                  <a:pt x="30" y="218"/>
                </a:lnTo>
                <a:lnTo>
                  <a:pt x="30" y="218"/>
                </a:lnTo>
                <a:lnTo>
                  <a:pt x="33" y="218"/>
                </a:lnTo>
                <a:lnTo>
                  <a:pt x="33" y="215"/>
                </a:lnTo>
                <a:lnTo>
                  <a:pt x="35" y="215"/>
                </a:lnTo>
                <a:lnTo>
                  <a:pt x="35" y="215"/>
                </a:lnTo>
                <a:lnTo>
                  <a:pt x="35" y="213"/>
                </a:lnTo>
                <a:lnTo>
                  <a:pt x="37" y="213"/>
                </a:lnTo>
                <a:lnTo>
                  <a:pt x="37" y="213"/>
                </a:lnTo>
                <a:lnTo>
                  <a:pt x="40" y="213"/>
                </a:lnTo>
                <a:lnTo>
                  <a:pt x="40" y="211"/>
                </a:lnTo>
                <a:lnTo>
                  <a:pt x="42" y="211"/>
                </a:lnTo>
                <a:lnTo>
                  <a:pt x="44" y="211"/>
                </a:lnTo>
                <a:lnTo>
                  <a:pt x="44" y="211"/>
                </a:lnTo>
                <a:lnTo>
                  <a:pt x="47" y="211"/>
                </a:lnTo>
                <a:lnTo>
                  <a:pt x="49" y="211"/>
                </a:lnTo>
                <a:lnTo>
                  <a:pt x="49" y="211"/>
                </a:lnTo>
                <a:lnTo>
                  <a:pt x="49" y="211"/>
                </a:lnTo>
                <a:lnTo>
                  <a:pt x="49" y="211"/>
                </a:lnTo>
                <a:lnTo>
                  <a:pt x="49" y="208"/>
                </a:lnTo>
                <a:lnTo>
                  <a:pt x="49" y="208"/>
                </a:lnTo>
                <a:lnTo>
                  <a:pt x="49" y="208"/>
                </a:lnTo>
                <a:lnTo>
                  <a:pt x="47" y="206"/>
                </a:lnTo>
                <a:lnTo>
                  <a:pt x="44" y="203"/>
                </a:lnTo>
                <a:lnTo>
                  <a:pt x="42" y="203"/>
                </a:lnTo>
                <a:lnTo>
                  <a:pt x="40" y="201"/>
                </a:lnTo>
                <a:lnTo>
                  <a:pt x="37" y="199"/>
                </a:lnTo>
                <a:lnTo>
                  <a:pt x="35" y="194"/>
                </a:lnTo>
                <a:lnTo>
                  <a:pt x="35" y="194"/>
                </a:lnTo>
                <a:lnTo>
                  <a:pt x="33" y="192"/>
                </a:lnTo>
                <a:lnTo>
                  <a:pt x="33" y="189"/>
                </a:lnTo>
                <a:lnTo>
                  <a:pt x="30" y="187"/>
                </a:lnTo>
                <a:lnTo>
                  <a:pt x="30" y="185"/>
                </a:lnTo>
                <a:lnTo>
                  <a:pt x="28" y="182"/>
                </a:lnTo>
                <a:lnTo>
                  <a:pt x="28" y="180"/>
                </a:lnTo>
                <a:lnTo>
                  <a:pt x="26" y="177"/>
                </a:lnTo>
                <a:lnTo>
                  <a:pt x="26" y="175"/>
                </a:lnTo>
                <a:lnTo>
                  <a:pt x="26" y="173"/>
                </a:lnTo>
                <a:lnTo>
                  <a:pt x="26" y="173"/>
                </a:lnTo>
                <a:lnTo>
                  <a:pt x="26" y="173"/>
                </a:lnTo>
                <a:lnTo>
                  <a:pt x="26" y="173"/>
                </a:lnTo>
                <a:lnTo>
                  <a:pt x="26" y="173"/>
                </a:lnTo>
                <a:lnTo>
                  <a:pt x="23" y="173"/>
                </a:lnTo>
                <a:lnTo>
                  <a:pt x="23" y="173"/>
                </a:lnTo>
                <a:lnTo>
                  <a:pt x="23" y="173"/>
                </a:lnTo>
                <a:lnTo>
                  <a:pt x="23" y="175"/>
                </a:lnTo>
                <a:lnTo>
                  <a:pt x="23" y="175"/>
                </a:lnTo>
                <a:lnTo>
                  <a:pt x="23" y="175"/>
                </a:lnTo>
                <a:lnTo>
                  <a:pt x="21" y="177"/>
                </a:lnTo>
                <a:lnTo>
                  <a:pt x="21" y="180"/>
                </a:lnTo>
                <a:lnTo>
                  <a:pt x="21" y="180"/>
                </a:lnTo>
                <a:lnTo>
                  <a:pt x="18" y="182"/>
                </a:lnTo>
                <a:lnTo>
                  <a:pt x="18" y="182"/>
                </a:lnTo>
                <a:lnTo>
                  <a:pt x="16" y="185"/>
                </a:lnTo>
                <a:lnTo>
                  <a:pt x="14" y="187"/>
                </a:lnTo>
                <a:lnTo>
                  <a:pt x="14" y="187"/>
                </a:lnTo>
                <a:lnTo>
                  <a:pt x="11" y="189"/>
                </a:lnTo>
                <a:lnTo>
                  <a:pt x="9" y="189"/>
                </a:lnTo>
                <a:lnTo>
                  <a:pt x="9" y="189"/>
                </a:lnTo>
                <a:lnTo>
                  <a:pt x="7" y="189"/>
                </a:lnTo>
                <a:lnTo>
                  <a:pt x="4" y="192"/>
                </a:lnTo>
                <a:lnTo>
                  <a:pt x="4" y="192"/>
                </a:lnTo>
                <a:lnTo>
                  <a:pt x="4" y="192"/>
                </a:lnTo>
                <a:lnTo>
                  <a:pt x="4" y="189"/>
                </a:lnTo>
                <a:lnTo>
                  <a:pt x="4" y="189"/>
                </a:lnTo>
                <a:lnTo>
                  <a:pt x="2" y="189"/>
                </a:lnTo>
                <a:lnTo>
                  <a:pt x="2" y="187"/>
                </a:lnTo>
                <a:lnTo>
                  <a:pt x="2" y="187"/>
                </a:lnTo>
                <a:lnTo>
                  <a:pt x="2" y="185"/>
                </a:lnTo>
                <a:lnTo>
                  <a:pt x="2" y="185"/>
                </a:lnTo>
                <a:lnTo>
                  <a:pt x="2" y="182"/>
                </a:lnTo>
                <a:lnTo>
                  <a:pt x="0" y="180"/>
                </a:lnTo>
                <a:lnTo>
                  <a:pt x="0" y="177"/>
                </a:lnTo>
                <a:lnTo>
                  <a:pt x="0" y="175"/>
                </a:lnTo>
                <a:lnTo>
                  <a:pt x="0" y="170"/>
                </a:lnTo>
                <a:lnTo>
                  <a:pt x="0" y="166"/>
                </a:lnTo>
                <a:lnTo>
                  <a:pt x="0" y="163"/>
                </a:lnTo>
                <a:lnTo>
                  <a:pt x="2" y="161"/>
                </a:lnTo>
                <a:lnTo>
                  <a:pt x="2" y="159"/>
                </a:lnTo>
                <a:lnTo>
                  <a:pt x="2" y="156"/>
                </a:lnTo>
                <a:lnTo>
                  <a:pt x="2" y="154"/>
                </a:lnTo>
                <a:lnTo>
                  <a:pt x="4" y="151"/>
                </a:lnTo>
                <a:lnTo>
                  <a:pt x="4" y="149"/>
                </a:lnTo>
                <a:lnTo>
                  <a:pt x="7" y="147"/>
                </a:lnTo>
                <a:lnTo>
                  <a:pt x="7" y="144"/>
                </a:lnTo>
                <a:lnTo>
                  <a:pt x="9" y="140"/>
                </a:lnTo>
                <a:lnTo>
                  <a:pt x="9" y="137"/>
                </a:lnTo>
                <a:lnTo>
                  <a:pt x="11" y="135"/>
                </a:lnTo>
                <a:lnTo>
                  <a:pt x="14" y="133"/>
                </a:lnTo>
                <a:lnTo>
                  <a:pt x="16" y="130"/>
                </a:lnTo>
                <a:lnTo>
                  <a:pt x="18" y="128"/>
                </a:lnTo>
                <a:lnTo>
                  <a:pt x="21" y="126"/>
                </a:lnTo>
                <a:lnTo>
                  <a:pt x="23" y="123"/>
                </a:lnTo>
                <a:lnTo>
                  <a:pt x="23" y="121"/>
                </a:lnTo>
                <a:lnTo>
                  <a:pt x="26" y="121"/>
                </a:lnTo>
                <a:lnTo>
                  <a:pt x="26" y="118"/>
                </a:lnTo>
                <a:lnTo>
                  <a:pt x="28" y="116"/>
                </a:lnTo>
                <a:lnTo>
                  <a:pt x="30" y="114"/>
                </a:lnTo>
                <a:lnTo>
                  <a:pt x="33" y="111"/>
                </a:lnTo>
                <a:lnTo>
                  <a:pt x="35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8669638" y="5015977"/>
            <a:ext cx="464747" cy="378570"/>
            <a:chOff x="10488280" y="2799779"/>
            <a:chExt cx="281273" cy="229117"/>
          </a:xfrm>
        </p:grpSpPr>
        <p:sp>
          <p:nvSpPr>
            <p:cNvPr id="75" name="Freeform 23"/>
            <p:cNvSpPr>
              <a:spLocks noEditPoints="1"/>
            </p:cNvSpPr>
            <p:nvPr/>
          </p:nvSpPr>
          <p:spPr bwMode="auto">
            <a:xfrm>
              <a:off x="10488280" y="2799779"/>
              <a:ext cx="200244" cy="182548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4"/>
            <p:cNvSpPr>
              <a:spLocks noEditPoints="1"/>
            </p:cNvSpPr>
            <p:nvPr/>
          </p:nvSpPr>
          <p:spPr bwMode="auto">
            <a:xfrm>
              <a:off x="10600044" y="2875220"/>
              <a:ext cx="169509" cy="153676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9308007" y="2085917"/>
            <a:ext cx="1779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308007" y="3051138"/>
            <a:ext cx="1779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308007" y="4004459"/>
            <a:ext cx="1779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308007" y="5038701"/>
            <a:ext cx="1779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2" name="Oval 34"/>
          <p:cNvSpPr/>
          <p:nvPr/>
        </p:nvSpPr>
        <p:spPr bwMode="auto">
          <a:xfrm flipH="1">
            <a:off x="8526555" y="5783031"/>
            <a:ext cx="750915" cy="750915"/>
          </a:xfrm>
          <a:prstGeom prst="ellipse">
            <a:avLst/>
          </a:prstGeom>
          <a:solidFill>
            <a:srgbClr val="5EC2AA"/>
          </a:solidFill>
          <a:ln>
            <a:noFill/>
          </a:ln>
          <a:effectLst>
            <a:outerShdw blurRad="152400" dist="101600" dir="2760000" algn="tl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308007" y="6001904"/>
            <a:ext cx="1779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06020" y="34786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5EC2AA"/>
                </a:solidFill>
              </a:rPr>
              <a:t>联系我们</a:t>
            </a:r>
            <a:endParaRPr lang="zh-CN" altLang="en-US" sz="4000" dirty="0">
              <a:solidFill>
                <a:srgbClr val="5EC2AA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314260" y="4176062"/>
            <a:ext cx="3033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532129" y="5896878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287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92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54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55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EC2A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博主想说：各种求包养，求留言，求分享，求告诉你的朋友</a:t>
            </a:r>
            <a:endParaRPr lang="zh-CN" altLang="en-US" sz="2400" b="1" dirty="0">
              <a:solidFill>
                <a:srgbClr val="5EC2A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55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6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4" name="正五边形 3"/>
          <p:cNvSpPr/>
          <p:nvPr/>
        </p:nvSpPr>
        <p:spPr>
          <a:xfrm>
            <a:off x="4394944" y="2517462"/>
            <a:ext cx="2706549" cy="2447774"/>
          </a:xfrm>
          <a:custGeom>
            <a:avLst/>
            <a:gdLst>
              <a:gd name="connsiteX0" fmla="*/ 3 w 2706555"/>
              <a:gd name="connsiteY0" fmla="*/ 768391 h 2011680"/>
              <a:gd name="connsiteX1" fmla="*/ 1353278 w 2706555"/>
              <a:gd name="connsiteY1" fmla="*/ 0 h 2011680"/>
              <a:gd name="connsiteX2" fmla="*/ 2706552 w 2706555"/>
              <a:gd name="connsiteY2" fmla="*/ 768391 h 2011680"/>
              <a:gd name="connsiteX3" fmla="*/ 2189647 w 2706555"/>
              <a:gd name="connsiteY3" fmla="*/ 2011675 h 2011680"/>
              <a:gd name="connsiteX4" fmla="*/ 516908 w 2706555"/>
              <a:gd name="connsiteY4" fmla="*/ 2011675 h 2011680"/>
              <a:gd name="connsiteX5" fmla="*/ 3 w 2706555"/>
              <a:gd name="connsiteY5" fmla="*/ 768391 h 2011680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189644 w 2706549"/>
              <a:gd name="connsiteY3" fmla="*/ 2082014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569472 w 2706549"/>
              <a:gd name="connsiteY3" fmla="*/ 1969472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250826"/>
              <a:gd name="connsiteX1" fmla="*/ 903108 w 2706549"/>
              <a:gd name="connsiteY1" fmla="*/ 0 h 2250826"/>
              <a:gd name="connsiteX2" fmla="*/ 2706549 w 2706549"/>
              <a:gd name="connsiteY2" fmla="*/ 838730 h 2250826"/>
              <a:gd name="connsiteX3" fmla="*/ 2569472 w 2706549"/>
              <a:gd name="connsiteY3" fmla="*/ 1969472 h 2250826"/>
              <a:gd name="connsiteX4" fmla="*/ 1065545 w 2706549"/>
              <a:gd name="connsiteY4" fmla="*/ 2250826 h 2250826"/>
              <a:gd name="connsiteX5" fmla="*/ 0 w 2706549"/>
              <a:gd name="connsiteY5" fmla="*/ 838730 h 2250826"/>
              <a:gd name="connsiteX0" fmla="*/ 0 w 2706549"/>
              <a:gd name="connsiteY0" fmla="*/ 1035678 h 2447774"/>
              <a:gd name="connsiteX1" fmla="*/ 2028524 w 2706549"/>
              <a:gd name="connsiteY1" fmla="*/ 0 h 2447774"/>
              <a:gd name="connsiteX2" fmla="*/ 2706549 w 2706549"/>
              <a:gd name="connsiteY2" fmla="*/ 1035678 h 2447774"/>
              <a:gd name="connsiteX3" fmla="*/ 2569472 w 2706549"/>
              <a:gd name="connsiteY3" fmla="*/ 2166420 h 2447774"/>
              <a:gd name="connsiteX4" fmla="*/ 1065545 w 2706549"/>
              <a:gd name="connsiteY4" fmla="*/ 2447774 h 2447774"/>
              <a:gd name="connsiteX5" fmla="*/ 0 w 2706549"/>
              <a:gd name="connsiteY5" fmla="*/ 1035678 h 244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6549" h="2447774">
                <a:moveTo>
                  <a:pt x="0" y="1035678"/>
                </a:moveTo>
                <a:lnTo>
                  <a:pt x="2028524" y="0"/>
                </a:lnTo>
                <a:lnTo>
                  <a:pt x="2706549" y="1035678"/>
                </a:lnTo>
                <a:lnTo>
                  <a:pt x="2569472" y="2166420"/>
                </a:lnTo>
                <a:lnTo>
                  <a:pt x="1065545" y="2447774"/>
                </a:lnTo>
                <a:lnTo>
                  <a:pt x="0" y="1035678"/>
                </a:lnTo>
                <a:close/>
              </a:path>
            </a:pathLst>
          </a:cu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正五边形 3"/>
          <p:cNvSpPr/>
          <p:nvPr/>
        </p:nvSpPr>
        <p:spPr>
          <a:xfrm>
            <a:off x="1756773" y="1808053"/>
            <a:ext cx="1545281" cy="1812714"/>
          </a:xfrm>
          <a:custGeom>
            <a:avLst/>
            <a:gdLst>
              <a:gd name="connsiteX0" fmla="*/ 3 w 2706555"/>
              <a:gd name="connsiteY0" fmla="*/ 768391 h 2011680"/>
              <a:gd name="connsiteX1" fmla="*/ 1353278 w 2706555"/>
              <a:gd name="connsiteY1" fmla="*/ 0 h 2011680"/>
              <a:gd name="connsiteX2" fmla="*/ 2706552 w 2706555"/>
              <a:gd name="connsiteY2" fmla="*/ 768391 h 2011680"/>
              <a:gd name="connsiteX3" fmla="*/ 2189647 w 2706555"/>
              <a:gd name="connsiteY3" fmla="*/ 2011675 h 2011680"/>
              <a:gd name="connsiteX4" fmla="*/ 516908 w 2706555"/>
              <a:gd name="connsiteY4" fmla="*/ 2011675 h 2011680"/>
              <a:gd name="connsiteX5" fmla="*/ 3 w 2706555"/>
              <a:gd name="connsiteY5" fmla="*/ 768391 h 2011680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189644 w 2706549"/>
              <a:gd name="connsiteY3" fmla="*/ 2082014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569472 w 2706549"/>
              <a:gd name="connsiteY3" fmla="*/ 1969472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250826"/>
              <a:gd name="connsiteX1" fmla="*/ 903108 w 2706549"/>
              <a:gd name="connsiteY1" fmla="*/ 0 h 2250826"/>
              <a:gd name="connsiteX2" fmla="*/ 2706549 w 2706549"/>
              <a:gd name="connsiteY2" fmla="*/ 838730 h 2250826"/>
              <a:gd name="connsiteX3" fmla="*/ 2569472 w 2706549"/>
              <a:gd name="connsiteY3" fmla="*/ 1969472 h 2250826"/>
              <a:gd name="connsiteX4" fmla="*/ 1065545 w 2706549"/>
              <a:gd name="connsiteY4" fmla="*/ 2250826 h 2250826"/>
              <a:gd name="connsiteX5" fmla="*/ 0 w 2706549"/>
              <a:gd name="connsiteY5" fmla="*/ 838730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918758 w 1918758"/>
              <a:gd name="connsiteY2" fmla="*/ 838730 h 2250826"/>
              <a:gd name="connsiteX3" fmla="*/ 1781681 w 1918758"/>
              <a:gd name="connsiteY3" fmla="*/ 1969472 h 2250826"/>
              <a:gd name="connsiteX4" fmla="*/ 277754 w 1918758"/>
              <a:gd name="connsiteY4" fmla="*/ 2250826 h 2250826"/>
              <a:gd name="connsiteX5" fmla="*/ 0 w 1918758"/>
              <a:gd name="connsiteY5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612809 w 1918758"/>
              <a:gd name="connsiteY2" fmla="*/ 131739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062975 w 1918758"/>
              <a:gd name="connsiteY2" fmla="*/ 188010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758" h="2250826">
                <a:moveTo>
                  <a:pt x="0" y="951272"/>
                </a:moveTo>
                <a:lnTo>
                  <a:pt x="115317" y="0"/>
                </a:lnTo>
                <a:cubicBezTo>
                  <a:pt x="140471" y="15778"/>
                  <a:pt x="1037821" y="172232"/>
                  <a:pt x="1062975" y="188010"/>
                </a:cubicBezTo>
                <a:lnTo>
                  <a:pt x="1918758" y="838730"/>
                </a:lnTo>
                <a:lnTo>
                  <a:pt x="1781681" y="1969472"/>
                </a:lnTo>
                <a:lnTo>
                  <a:pt x="277754" y="2250826"/>
                </a:lnTo>
                <a:lnTo>
                  <a:pt x="0" y="951272"/>
                </a:lnTo>
                <a:close/>
              </a:path>
            </a:pathLst>
          </a:cu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正五边形 3"/>
          <p:cNvSpPr/>
          <p:nvPr/>
        </p:nvSpPr>
        <p:spPr>
          <a:xfrm rot="3138207">
            <a:off x="6601542" y="552947"/>
            <a:ext cx="1918758" cy="2063160"/>
          </a:xfrm>
          <a:custGeom>
            <a:avLst/>
            <a:gdLst>
              <a:gd name="connsiteX0" fmla="*/ 3 w 2706555"/>
              <a:gd name="connsiteY0" fmla="*/ 768391 h 2011680"/>
              <a:gd name="connsiteX1" fmla="*/ 1353278 w 2706555"/>
              <a:gd name="connsiteY1" fmla="*/ 0 h 2011680"/>
              <a:gd name="connsiteX2" fmla="*/ 2706552 w 2706555"/>
              <a:gd name="connsiteY2" fmla="*/ 768391 h 2011680"/>
              <a:gd name="connsiteX3" fmla="*/ 2189647 w 2706555"/>
              <a:gd name="connsiteY3" fmla="*/ 2011675 h 2011680"/>
              <a:gd name="connsiteX4" fmla="*/ 516908 w 2706555"/>
              <a:gd name="connsiteY4" fmla="*/ 2011675 h 2011680"/>
              <a:gd name="connsiteX5" fmla="*/ 3 w 2706555"/>
              <a:gd name="connsiteY5" fmla="*/ 768391 h 2011680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189644 w 2706549"/>
              <a:gd name="connsiteY3" fmla="*/ 2082014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569472 w 2706549"/>
              <a:gd name="connsiteY3" fmla="*/ 1969472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250826"/>
              <a:gd name="connsiteX1" fmla="*/ 903108 w 2706549"/>
              <a:gd name="connsiteY1" fmla="*/ 0 h 2250826"/>
              <a:gd name="connsiteX2" fmla="*/ 2706549 w 2706549"/>
              <a:gd name="connsiteY2" fmla="*/ 838730 h 2250826"/>
              <a:gd name="connsiteX3" fmla="*/ 2569472 w 2706549"/>
              <a:gd name="connsiteY3" fmla="*/ 1969472 h 2250826"/>
              <a:gd name="connsiteX4" fmla="*/ 1065545 w 2706549"/>
              <a:gd name="connsiteY4" fmla="*/ 2250826 h 2250826"/>
              <a:gd name="connsiteX5" fmla="*/ 0 w 2706549"/>
              <a:gd name="connsiteY5" fmla="*/ 838730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918758 w 1918758"/>
              <a:gd name="connsiteY2" fmla="*/ 838730 h 2250826"/>
              <a:gd name="connsiteX3" fmla="*/ 1781681 w 1918758"/>
              <a:gd name="connsiteY3" fmla="*/ 1969472 h 2250826"/>
              <a:gd name="connsiteX4" fmla="*/ 277754 w 1918758"/>
              <a:gd name="connsiteY4" fmla="*/ 2250826 h 2250826"/>
              <a:gd name="connsiteX5" fmla="*/ 0 w 1918758"/>
              <a:gd name="connsiteY5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612809 w 1918758"/>
              <a:gd name="connsiteY2" fmla="*/ 131739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062975 w 1918758"/>
              <a:gd name="connsiteY2" fmla="*/ 188010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763606 h 2063160"/>
              <a:gd name="connsiteX1" fmla="*/ 621754 w 1918758"/>
              <a:gd name="connsiteY1" fmla="*/ 501651 h 2063160"/>
              <a:gd name="connsiteX2" fmla="*/ 1062975 w 1918758"/>
              <a:gd name="connsiteY2" fmla="*/ 344 h 2063160"/>
              <a:gd name="connsiteX3" fmla="*/ 1918758 w 1918758"/>
              <a:gd name="connsiteY3" fmla="*/ 651064 h 2063160"/>
              <a:gd name="connsiteX4" fmla="*/ 1781681 w 1918758"/>
              <a:gd name="connsiteY4" fmla="*/ 1781806 h 2063160"/>
              <a:gd name="connsiteX5" fmla="*/ 277754 w 1918758"/>
              <a:gd name="connsiteY5" fmla="*/ 2063160 h 2063160"/>
              <a:gd name="connsiteX6" fmla="*/ 0 w 1918758"/>
              <a:gd name="connsiteY6" fmla="*/ 763606 h 206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758" h="2063160">
                <a:moveTo>
                  <a:pt x="0" y="763606"/>
                </a:moveTo>
                <a:lnTo>
                  <a:pt x="621754" y="501651"/>
                </a:lnTo>
                <a:cubicBezTo>
                  <a:pt x="646908" y="517429"/>
                  <a:pt x="1037821" y="-15434"/>
                  <a:pt x="1062975" y="344"/>
                </a:cubicBezTo>
                <a:lnTo>
                  <a:pt x="1918758" y="651064"/>
                </a:lnTo>
                <a:lnTo>
                  <a:pt x="1781681" y="1781806"/>
                </a:lnTo>
                <a:lnTo>
                  <a:pt x="277754" y="2063160"/>
                </a:lnTo>
                <a:lnTo>
                  <a:pt x="0" y="763606"/>
                </a:lnTo>
                <a:close/>
              </a:path>
            </a:pathLst>
          </a:custGeom>
          <a:solidFill>
            <a:srgbClr val="F1C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3"/>
          <p:cNvSpPr/>
          <p:nvPr/>
        </p:nvSpPr>
        <p:spPr>
          <a:xfrm>
            <a:off x="8341530" y="5219114"/>
            <a:ext cx="1255885" cy="1427452"/>
          </a:xfrm>
          <a:custGeom>
            <a:avLst/>
            <a:gdLst>
              <a:gd name="connsiteX0" fmla="*/ 3 w 2706555"/>
              <a:gd name="connsiteY0" fmla="*/ 768391 h 2011680"/>
              <a:gd name="connsiteX1" fmla="*/ 1353278 w 2706555"/>
              <a:gd name="connsiteY1" fmla="*/ 0 h 2011680"/>
              <a:gd name="connsiteX2" fmla="*/ 2706552 w 2706555"/>
              <a:gd name="connsiteY2" fmla="*/ 768391 h 2011680"/>
              <a:gd name="connsiteX3" fmla="*/ 2189647 w 2706555"/>
              <a:gd name="connsiteY3" fmla="*/ 2011675 h 2011680"/>
              <a:gd name="connsiteX4" fmla="*/ 516908 w 2706555"/>
              <a:gd name="connsiteY4" fmla="*/ 2011675 h 2011680"/>
              <a:gd name="connsiteX5" fmla="*/ 3 w 2706555"/>
              <a:gd name="connsiteY5" fmla="*/ 768391 h 2011680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189644 w 2706549"/>
              <a:gd name="connsiteY3" fmla="*/ 2082014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569472 w 2706549"/>
              <a:gd name="connsiteY3" fmla="*/ 1969472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250826"/>
              <a:gd name="connsiteX1" fmla="*/ 903108 w 2706549"/>
              <a:gd name="connsiteY1" fmla="*/ 0 h 2250826"/>
              <a:gd name="connsiteX2" fmla="*/ 2706549 w 2706549"/>
              <a:gd name="connsiteY2" fmla="*/ 838730 h 2250826"/>
              <a:gd name="connsiteX3" fmla="*/ 2569472 w 2706549"/>
              <a:gd name="connsiteY3" fmla="*/ 1969472 h 2250826"/>
              <a:gd name="connsiteX4" fmla="*/ 1065545 w 2706549"/>
              <a:gd name="connsiteY4" fmla="*/ 2250826 h 2250826"/>
              <a:gd name="connsiteX5" fmla="*/ 0 w 2706549"/>
              <a:gd name="connsiteY5" fmla="*/ 838730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918758 w 1918758"/>
              <a:gd name="connsiteY2" fmla="*/ 838730 h 2250826"/>
              <a:gd name="connsiteX3" fmla="*/ 1781681 w 1918758"/>
              <a:gd name="connsiteY3" fmla="*/ 1969472 h 2250826"/>
              <a:gd name="connsiteX4" fmla="*/ 277754 w 1918758"/>
              <a:gd name="connsiteY4" fmla="*/ 2250826 h 2250826"/>
              <a:gd name="connsiteX5" fmla="*/ 0 w 1918758"/>
              <a:gd name="connsiteY5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612809 w 1918758"/>
              <a:gd name="connsiteY2" fmla="*/ 131739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062975 w 1918758"/>
              <a:gd name="connsiteY2" fmla="*/ 188010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763606 h 2063160"/>
              <a:gd name="connsiteX1" fmla="*/ 621754 w 1918758"/>
              <a:gd name="connsiteY1" fmla="*/ 501651 h 2063160"/>
              <a:gd name="connsiteX2" fmla="*/ 1062975 w 1918758"/>
              <a:gd name="connsiteY2" fmla="*/ 344 h 2063160"/>
              <a:gd name="connsiteX3" fmla="*/ 1918758 w 1918758"/>
              <a:gd name="connsiteY3" fmla="*/ 651064 h 2063160"/>
              <a:gd name="connsiteX4" fmla="*/ 1781681 w 1918758"/>
              <a:gd name="connsiteY4" fmla="*/ 1781806 h 2063160"/>
              <a:gd name="connsiteX5" fmla="*/ 277754 w 1918758"/>
              <a:gd name="connsiteY5" fmla="*/ 2063160 h 2063160"/>
              <a:gd name="connsiteX6" fmla="*/ 0 w 1918758"/>
              <a:gd name="connsiteY6" fmla="*/ 763606 h 2063160"/>
              <a:gd name="connsiteX0" fmla="*/ 0 w 1918758"/>
              <a:gd name="connsiteY0" fmla="*/ 721432 h 2020986"/>
              <a:gd name="connsiteX1" fmla="*/ 621754 w 1918758"/>
              <a:gd name="connsiteY1" fmla="*/ 459477 h 2020986"/>
              <a:gd name="connsiteX2" fmla="*/ 1470938 w 1918758"/>
              <a:gd name="connsiteY2" fmla="*/ 373 h 2020986"/>
              <a:gd name="connsiteX3" fmla="*/ 1918758 w 1918758"/>
              <a:gd name="connsiteY3" fmla="*/ 608890 h 2020986"/>
              <a:gd name="connsiteX4" fmla="*/ 1781681 w 1918758"/>
              <a:gd name="connsiteY4" fmla="*/ 1739632 h 2020986"/>
              <a:gd name="connsiteX5" fmla="*/ 277754 w 1918758"/>
              <a:gd name="connsiteY5" fmla="*/ 2020986 h 2020986"/>
              <a:gd name="connsiteX6" fmla="*/ 0 w 1918758"/>
              <a:gd name="connsiteY6" fmla="*/ 721432 h 2020986"/>
              <a:gd name="connsiteX0" fmla="*/ 0 w 1918758"/>
              <a:gd name="connsiteY0" fmla="*/ 721432 h 2020986"/>
              <a:gd name="connsiteX1" fmla="*/ 621754 w 1918758"/>
              <a:gd name="connsiteY1" fmla="*/ 459477 h 2020986"/>
              <a:gd name="connsiteX2" fmla="*/ 1470938 w 1918758"/>
              <a:gd name="connsiteY2" fmla="*/ 373 h 2020986"/>
              <a:gd name="connsiteX3" fmla="*/ 1918758 w 1918758"/>
              <a:gd name="connsiteY3" fmla="*/ 608890 h 2020986"/>
              <a:gd name="connsiteX4" fmla="*/ 1908290 w 1918758"/>
              <a:gd name="connsiteY4" fmla="*/ 1795903 h 2020986"/>
              <a:gd name="connsiteX5" fmla="*/ 277754 w 1918758"/>
              <a:gd name="connsiteY5" fmla="*/ 2020986 h 2020986"/>
              <a:gd name="connsiteX6" fmla="*/ 0 w 1918758"/>
              <a:gd name="connsiteY6" fmla="*/ 721432 h 2020986"/>
              <a:gd name="connsiteX0" fmla="*/ 0 w 1778081"/>
              <a:gd name="connsiteY0" fmla="*/ 1016854 h 2020986"/>
              <a:gd name="connsiteX1" fmla="*/ 481077 w 1778081"/>
              <a:gd name="connsiteY1" fmla="*/ 459477 h 2020986"/>
              <a:gd name="connsiteX2" fmla="*/ 1330261 w 1778081"/>
              <a:gd name="connsiteY2" fmla="*/ 373 h 2020986"/>
              <a:gd name="connsiteX3" fmla="*/ 1778081 w 1778081"/>
              <a:gd name="connsiteY3" fmla="*/ 608890 h 2020986"/>
              <a:gd name="connsiteX4" fmla="*/ 1767613 w 1778081"/>
              <a:gd name="connsiteY4" fmla="*/ 1795903 h 2020986"/>
              <a:gd name="connsiteX5" fmla="*/ 137077 w 1778081"/>
              <a:gd name="connsiteY5" fmla="*/ 2020986 h 2020986"/>
              <a:gd name="connsiteX6" fmla="*/ 0 w 1778081"/>
              <a:gd name="connsiteY6" fmla="*/ 1016854 h 202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8081" h="2020986">
                <a:moveTo>
                  <a:pt x="0" y="1016854"/>
                </a:moveTo>
                <a:lnTo>
                  <a:pt x="481077" y="459477"/>
                </a:lnTo>
                <a:cubicBezTo>
                  <a:pt x="506231" y="475255"/>
                  <a:pt x="1305107" y="-15405"/>
                  <a:pt x="1330261" y="373"/>
                </a:cubicBezTo>
                <a:lnTo>
                  <a:pt x="1778081" y="608890"/>
                </a:lnTo>
                <a:cubicBezTo>
                  <a:pt x="1774592" y="1004561"/>
                  <a:pt x="1771102" y="1400232"/>
                  <a:pt x="1767613" y="1795903"/>
                </a:cubicBezTo>
                <a:lnTo>
                  <a:pt x="137077" y="2020986"/>
                </a:lnTo>
                <a:lnTo>
                  <a:pt x="0" y="1016854"/>
                </a:lnTo>
                <a:close/>
              </a:path>
            </a:pathLst>
          </a:custGeom>
          <a:solidFill>
            <a:srgbClr val="A2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3"/>
          <p:cNvSpPr/>
          <p:nvPr/>
        </p:nvSpPr>
        <p:spPr>
          <a:xfrm>
            <a:off x="3080397" y="5135692"/>
            <a:ext cx="1314547" cy="1494874"/>
          </a:xfrm>
          <a:custGeom>
            <a:avLst/>
            <a:gdLst>
              <a:gd name="connsiteX0" fmla="*/ 3 w 2706555"/>
              <a:gd name="connsiteY0" fmla="*/ 768391 h 2011680"/>
              <a:gd name="connsiteX1" fmla="*/ 1353278 w 2706555"/>
              <a:gd name="connsiteY1" fmla="*/ 0 h 2011680"/>
              <a:gd name="connsiteX2" fmla="*/ 2706552 w 2706555"/>
              <a:gd name="connsiteY2" fmla="*/ 768391 h 2011680"/>
              <a:gd name="connsiteX3" fmla="*/ 2189647 w 2706555"/>
              <a:gd name="connsiteY3" fmla="*/ 2011675 h 2011680"/>
              <a:gd name="connsiteX4" fmla="*/ 516908 w 2706555"/>
              <a:gd name="connsiteY4" fmla="*/ 2011675 h 2011680"/>
              <a:gd name="connsiteX5" fmla="*/ 3 w 2706555"/>
              <a:gd name="connsiteY5" fmla="*/ 768391 h 2011680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189644 w 2706549"/>
              <a:gd name="connsiteY3" fmla="*/ 2082014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569472 w 2706549"/>
              <a:gd name="connsiteY3" fmla="*/ 1969472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250826"/>
              <a:gd name="connsiteX1" fmla="*/ 903108 w 2706549"/>
              <a:gd name="connsiteY1" fmla="*/ 0 h 2250826"/>
              <a:gd name="connsiteX2" fmla="*/ 2706549 w 2706549"/>
              <a:gd name="connsiteY2" fmla="*/ 838730 h 2250826"/>
              <a:gd name="connsiteX3" fmla="*/ 2569472 w 2706549"/>
              <a:gd name="connsiteY3" fmla="*/ 1969472 h 2250826"/>
              <a:gd name="connsiteX4" fmla="*/ 1065545 w 2706549"/>
              <a:gd name="connsiteY4" fmla="*/ 2250826 h 2250826"/>
              <a:gd name="connsiteX5" fmla="*/ 0 w 2706549"/>
              <a:gd name="connsiteY5" fmla="*/ 838730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918758 w 1918758"/>
              <a:gd name="connsiteY2" fmla="*/ 838730 h 2250826"/>
              <a:gd name="connsiteX3" fmla="*/ 1781681 w 1918758"/>
              <a:gd name="connsiteY3" fmla="*/ 1969472 h 2250826"/>
              <a:gd name="connsiteX4" fmla="*/ 277754 w 1918758"/>
              <a:gd name="connsiteY4" fmla="*/ 2250826 h 2250826"/>
              <a:gd name="connsiteX5" fmla="*/ 0 w 1918758"/>
              <a:gd name="connsiteY5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612809 w 1918758"/>
              <a:gd name="connsiteY2" fmla="*/ 131739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062975 w 1918758"/>
              <a:gd name="connsiteY2" fmla="*/ 188010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763606 h 2063160"/>
              <a:gd name="connsiteX1" fmla="*/ 621754 w 1918758"/>
              <a:gd name="connsiteY1" fmla="*/ 501651 h 2063160"/>
              <a:gd name="connsiteX2" fmla="*/ 1062975 w 1918758"/>
              <a:gd name="connsiteY2" fmla="*/ 344 h 2063160"/>
              <a:gd name="connsiteX3" fmla="*/ 1918758 w 1918758"/>
              <a:gd name="connsiteY3" fmla="*/ 651064 h 2063160"/>
              <a:gd name="connsiteX4" fmla="*/ 1781681 w 1918758"/>
              <a:gd name="connsiteY4" fmla="*/ 1781806 h 2063160"/>
              <a:gd name="connsiteX5" fmla="*/ 277754 w 1918758"/>
              <a:gd name="connsiteY5" fmla="*/ 2063160 h 2063160"/>
              <a:gd name="connsiteX6" fmla="*/ 0 w 1918758"/>
              <a:gd name="connsiteY6" fmla="*/ 763606 h 2063160"/>
              <a:gd name="connsiteX0" fmla="*/ 0 w 1918758"/>
              <a:gd name="connsiteY0" fmla="*/ 721432 h 2020986"/>
              <a:gd name="connsiteX1" fmla="*/ 621754 w 1918758"/>
              <a:gd name="connsiteY1" fmla="*/ 459477 h 2020986"/>
              <a:gd name="connsiteX2" fmla="*/ 1470938 w 1918758"/>
              <a:gd name="connsiteY2" fmla="*/ 373 h 2020986"/>
              <a:gd name="connsiteX3" fmla="*/ 1918758 w 1918758"/>
              <a:gd name="connsiteY3" fmla="*/ 608890 h 2020986"/>
              <a:gd name="connsiteX4" fmla="*/ 1781681 w 1918758"/>
              <a:gd name="connsiteY4" fmla="*/ 1739632 h 2020986"/>
              <a:gd name="connsiteX5" fmla="*/ 277754 w 1918758"/>
              <a:gd name="connsiteY5" fmla="*/ 2020986 h 2020986"/>
              <a:gd name="connsiteX6" fmla="*/ 0 w 1918758"/>
              <a:gd name="connsiteY6" fmla="*/ 721432 h 2020986"/>
              <a:gd name="connsiteX0" fmla="*/ 0 w 1918758"/>
              <a:gd name="connsiteY0" fmla="*/ 721432 h 2020986"/>
              <a:gd name="connsiteX1" fmla="*/ 621754 w 1918758"/>
              <a:gd name="connsiteY1" fmla="*/ 459477 h 2020986"/>
              <a:gd name="connsiteX2" fmla="*/ 1470938 w 1918758"/>
              <a:gd name="connsiteY2" fmla="*/ 373 h 2020986"/>
              <a:gd name="connsiteX3" fmla="*/ 1918758 w 1918758"/>
              <a:gd name="connsiteY3" fmla="*/ 608890 h 2020986"/>
              <a:gd name="connsiteX4" fmla="*/ 1908290 w 1918758"/>
              <a:gd name="connsiteY4" fmla="*/ 1795903 h 2020986"/>
              <a:gd name="connsiteX5" fmla="*/ 277754 w 1918758"/>
              <a:gd name="connsiteY5" fmla="*/ 2020986 h 2020986"/>
              <a:gd name="connsiteX6" fmla="*/ 0 w 1918758"/>
              <a:gd name="connsiteY6" fmla="*/ 721432 h 2020986"/>
              <a:gd name="connsiteX0" fmla="*/ 0 w 1778081"/>
              <a:gd name="connsiteY0" fmla="*/ 1016854 h 2020986"/>
              <a:gd name="connsiteX1" fmla="*/ 481077 w 1778081"/>
              <a:gd name="connsiteY1" fmla="*/ 459477 h 2020986"/>
              <a:gd name="connsiteX2" fmla="*/ 1330261 w 1778081"/>
              <a:gd name="connsiteY2" fmla="*/ 373 h 2020986"/>
              <a:gd name="connsiteX3" fmla="*/ 1778081 w 1778081"/>
              <a:gd name="connsiteY3" fmla="*/ 608890 h 2020986"/>
              <a:gd name="connsiteX4" fmla="*/ 1767613 w 1778081"/>
              <a:gd name="connsiteY4" fmla="*/ 1795903 h 2020986"/>
              <a:gd name="connsiteX5" fmla="*/ 137077 w 1778081"/>
              <a:gd name="connsiteY5" fmla="*/ 2020986 h 2020986"/>
              <a:gd name="connsiteX6" fmla="*/ 0 w 1778081"/>
              <a:gd name="connsiteY6" fmla="*/ 1016854 h 2020986"/>
              <a:gd name="connsiteX0" fmla="*/ 0 w 1778081"/>
              <a:gd name="connsiteY0" fmla="*/ 1017862 h 2021994"/>
              <a:gd name="connsiteX1" fmla="*/ 340400 w 1778081"/>
              <a:gd name="connsiteY1" fmla="*/ 94725 h 2021994"/>
              <a:gd name="connsiteX2" fmla="*/ 1330261 w 1778081"/>
              <a:gd name="connsiteY2" fmla="*/ 1381 h 2021994"/>
              <a:gd name="connsiteX3" fmla="*/ 1778081 w 1778081"/>
              <a:gd name="connsiteY3" fmla="*/ 609898 h 2021994"/>
              <a:gd name="connsiteX4" fmla="*/ 1767613 w 1778081"/>
              <a:gd name="connsiteY4" fmla="*/ 1796911 h 2021994"/>
              <a:gd name="connsiteX5" fmla="*/ 137077 w 1778081"/>
              <a:gd name="connsiteY5" fmla="*/ 2021994 h 2021994"/>
              <a:gd name="connsiteX6" fmla="*/ 0 w 1778081"/>
              <a:gd name="connsiteY6" fmla="*/ 1017862 h 202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8081" h="2021994">
                <a:moveTo>
                  <a:pt x="0" y="1017862"/>
                </a:moveTo>
                <a:lnTo>
                  <a:pt x="340400" y="94725"/>
                </a:lnTo>
                <a:cubicBezTo>
                  <a:pt x="365554" y="110503"/>
                  <a:pt x="1305107" y="-14397"/>
                  <a:pt x="1330261" y="1381"/>
                </a:cubicBezTo>
                <a:lnTo>
                  <a:pt x="1778081" y="609898"/>
                </a:lnTo>
                <a:cubicBezTo>
                  <a:pt x="1774592" y="1005569"/>
                  <a:pt x="1771102" y="1401240"/>
                  <a:pt x="1767613" y="1796911"/>
                </a:cubicBezTo>
                <a:lnTo>
                  <a:pt x="137077" y="2021994"/>
                </a:lnTo>
                <a:lnTo>
                  <a:pt x="0" y="1017862"/>
                </a:lnTo>
                <a:close/>
              </a:path>
            </a:pathLst>
          </a:cu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3"/>
          <p:cNvSpPr/>
          <p:nvPr/>
        </p:nvSpPr>
        <p:spPr>
          <a:xfrm rot="3138207">
            <a:off x="8928661" y="3243590"/>
            <a:ext cx="846020" cy="1086212"/>
          </a:xfrm>
          <a:custGeom>
            <a:avLst/>
            <a:gdLst>
              <a:gd name="connsiteX0" fmla="*/ 3 w 2706555"/>
              <a:gd name="connsiteY0" fmla="*/ 768391 h 2011680"/>
              <a:gd name="connsiteX1" fmla="*/ 1353278 w 2706555"/>
              <a:gd name="connsiteY1" fmla="*/ 0 h 2011680"/>
              <a:gd name="connsiteX2" fmla="*/ 2706552 w 2706555"/>
              <a:gd name="connsiteY2" fmla="*/ 768391 h 2011680"/>
              <a:gd name="connsiteX3" fmla="*/ 2189647 w 2706555"/>
              <a:gd name="connsiteY3" fmla="*/ 2011675 h 2011680"/>
              <a:gd name="connsiteX4" fmla="*/ 516908 w 2706555"/>
              <a:gd name="connsiteY4" fmla="*/ 2011675 h 2011680"/>
              <a:gd name="connsiteX5" fmla="*/ 3 w 2706555"/>
              <a:gd name="connsiteY5" fmla="*/ 768391 h 2011680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189644 w 2706549"/>
              <a:gd name="connsiteY3" fmla="*/ 2082014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082014"/>
              <a:gd name="connsiteX1" fmla="*/ 903108 w 2706549"/>
              <a:gd name="connsiteY1" fmla="*/ 0 h 2082014"/>
              <a:gd name="connsiteX2" fmla="*/ 2706549 w 2706549"/>
              <a:gd name="connsiteY2" fmla="*/ 838730 h 2082014"/>
              <a:gd name="connsiteX3" fmla="*/ 2569472 w 2706549"/>
              <a:gd name="connsiteY3" fmla="*/ 1969472 h 2082014"/>
              <a:gd name="connsiteX4" fmla="*/ 516905 w 2706549"/>
              <a:gd name="connsiteY4" fmla="*/ 2082014 h 2082014"/>
              <a:gd name="connsiteX5" fmla="*/ 0 w 2706549"/>
              <a:gd name="connsiteY5" fmla="*/ 838730 h 2082014"/>
              <a:gd name="connsiteX0" fmla="*/ 0 w 2706549"/>
              <a:gd name="connsiteY0" fmla="*/ 838730 h 2250826"/>
              <a:gd name="connsiteX1" fmla="*/ 903108 w 2706549"/>
              <a:gd name="connsiteY1" fmla="*/ 0 h 2250826"/>
              <a:gd name="connsiteX2" fmla="*/ 2706549 w 2706549"/>
              <a:gd name="connsiteY2" fmla="*/ 838730 h 2250826"/>
              <a:gd name="connsiteX3" fmla="*/ 2569472 w 2706549"/>
              <a:gd name="connsiteY3" fmla="*/ 1969472 h 2250826"/>
              <a:gd name="connsiteX4" fmla="*/ 1065545 w 2706549"/>
              <a:gd name="connsiteY4" fmla="*/ 2250826 h 2250826"/>
              <a:gd name="connsiteX5" fmla="*/ 0 w 2706549"/>
              <a:gd name="connsiteY5" fmla="*/ 838730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918758 w 1918758"/>
              <a:gd name="connsiteY2" fmla="*/ 838730 h 2250826"/>
              <a:gd name="connsiteX3" fmla="*/ 1781681 w 1918758"/>
              <a:gd name="connsiteY3" fmla="*/ 1969472 h 2250826"/>
              <a:gd name="connsiteX4" fmla="*/ 277754 w 1918758"/>
              <a:gd name="connsiteY4" fmla="*/ 2250826 h 2250826"/>
              <a:gd name="connsiteX5" fmla="*/ 0 w 1918758"/>
              <a:gd name="connsiteY5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612809 w 1918758"/>
              <a:gd name="connsiteY2" fmla="*/ 131739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951272 h 2250826"/>
              <a:gd name="connsiteX1" fmla="*/ 115317 w 1918758"/>
              <a:gd name="connsiteY1" fmla="*/ 0 h 2250826"/>
              <a:gd name="connsiteX2" fmla="*/ 1062975 w 1918758"/>
              <a:gd name="connsiteY2" fmla="*/ 188010 h 2250826"/>
              <a:gd name="connsiteX3" fmla="*/ 1918758 w 1918758"/>
              <a:gd name="connsiteY3" fmla="*/ 838730 h 2250826"/>
              <a:gd name="connsiteX4" fmla="*/ 1781681 w 1918758"/>
              <a:gd name="connsiteY4" fmla="*/ 1969472 h 2250826"/>
              <a:gd name="connsiteX5" fmla="*/ 277754 w 1918758"/>
              <a:gd name="connsiteY5" fmla="*/ 2250826 h 2250826"/>
              <a:gd name="connsiteX6" fmla="*/ 0 w 1918758"/>
              <a:gd name="connsiteY6" fmla="*/ 951272 h 2250826"/>
              <a:gd name="connsiteX0" fmla="*/ 0 w 1918758"/>
              <a:gd name="connsiteY0" fmla="*/ 763606 h 2063160"/>
              <a:gd name="connsiteX1" fmla="*/ 621754 w 1918758"/>
              <a:gd name="connsiteY1" fmla="*/ 501651 h 2063160"/>
              <a:gd name="connsiteX2" fmla="*/ 1062975 w 1918758"/>
              <a:gd name="connsiteY2" fmla="*/ 344 h 2063160"/>
              <a:gd name="connsiteX3" fmla="*/ 1918758 w 1918758"/>
              <a:gd name="connsiteY3" fmla="*/ 651064 h 2063160"/>
              <a:gd name="connsiteX4" fmla="*/ 1781681 w 1918758"/>
              <a:gd name="connsiteY4" fmla="*/ 1781806 h 2063160"/>
              <a:gd name="connsiteX5" fmla="*/ 277754 w 1918758"/>
              <a:gd name="connsiteY5" fmla="*/ 2063160 h 2063160"/>
              <a:gd name="connsiteX6" fmla="*/ 0 w 1918758"/>
              <a:gd name="connsiteY6" fmla="*/ 763606 h 2063160"/>
              <a:gd name="connsiteX0" fmla="*/ 0 w 1918758"/>
              <a:gd name="connsiteY0" fmla="*/ 1163955 h 2463509"/>
              <a:gd name="connsiteX1" fmla="*/ 28505 w 1918758"/>
              <a:gd name="connsiteY1" fmla="*/ 1 h 2463509"/>
              <a:gd name="connsiteX2" fmla="*/ 1062975 w 1918758"/>
              <a:gd name="connsiteY2" fmla="*/ 400693 h 2463509"/>
              <a:gd name="connsiteX3" fmla="*/ 1918758 w 1918758"/>
              <a:gd name="connsiteY3" fmla="*/ 1051413 h 2463509"/>
              <a:gd name="connsiteX4" fmla="*/ 1781681 w 1918758"/>
              <a:gd name="connsiteY4" fmla="*/ 2182155 h 2463509"/>
              <a:gd name="connsiteX5" fmla="*/ 277754 w 1918758"/>
              <a:gd name="connsiteY5" fmla="*/ 2463509 h 2463509"/>
              <a:gd name="connsiteX6" fmla="*/ 0 w 1918758"/>
              <a:gd name="connsiteY6" fmla="*/ 1163955 h 246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758" h="2463509">
                <a:moveTo>
                  <a:pt x="0" y="1163955"/>
                </a:moveTo>
                <a:lnTo>
                  <a:pt x="28505" y="1"/>
                </a:lnTo>
                <a:cubicBezTo>
                  <a:pt x="53659" y="15779"/>
                  <a:pt x="1037821" y="384915"/>
                  <a:pt x="1062975" y="400693"/>
                </a:cubicBezTo>
                <a:lnTo>
                  <a:pt x="1918758" y="1051413"/>
                </a:lnTo>
                <a:lnTo>
                  <a:pt x="1781681" y="2182155"/>
                </a:lnTo>
                <a:lnTo>
                  <a:pt x="277754" y="2463509"/>
                </a:lnTo>
                <a:lnTo>
                  <a:pt x="0" y="1163955"/>
                </a:lnTo>
                <a:close/>
              </a:path>
            </a:pathLst>
          </a:cu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154308" y="3040467"/>
            <a:ext cx="1187820" cy="1160599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11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 rot="19800000">
            <a:off x="5639306" y="39703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逼格</a:t>
            </a:r>
            <a:endParaRPr lang="zh-CN" altLang="en-US" sz="3600" dirty="0"/>
          </a:p>
        </p:txBody>
      </p:sp>
      <p:cxnSp>
        <p:nvCxnSpPr>
          <p:cNvPr id="17" name="直接连接符 16"/>
          <p:cNvCxnSpPr>
            <a:stCxn id="4" idx="0"/>
            <a:endCxn id="5" idx="4"/>
          </p:cNvCxnSpPr>
          <p:nvPr/>
        </p:nvCxnSpPr>
        <p:spPr>
          <a:xfrm flipH="1" flipV="1">
            <a:off x="3191658" y="3394177"/>
            <a:ext cx="1203286" cy="158963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  <a:endCxn id="8" idx="3"/>
          </p:cNvCxnSpPr>
          <p:nvPr/>
        </p:nvCxnSpPr>
        <p:spPr>
          <a:xfrm flipH="1">
            <a:off x="4394944" y="4965236"/>
            <a:ext cx="1065545" cy="621358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3"/>
            <a:endCxn id="7" idx="0"/>
          </p:cNvCxnSpPr>
          <p:nvPr/>
        </p:nvCxnSpPr>
        <p:spPr>
          <a:xfrm>
            <a:off x="6964416" y="4683882"/>
            <a:ext cx="1377114" cy="1253451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2"/>
            <a:endCxn id="9" idx="0"/>
          </p:cNvCxnSpPr>
          <p:nvPr/>
        </p:nvCxnSpPr>
        <p:spPr>
          <a:xfrm flipV="1">
            <a:off x="7101493" y="3433705"/>
            <a:ext cx="2015170" cy="119435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" idx="1"/>
            <a:endCxn id="6" idx="5"/>
          </p:cNvCxnSpPr>
          <p:nvPr/>
        </p:nvCxnSpPr>
        <p:spPr>
          <a:xfrm flipH="1" flipV="1">
            <a:off x="6327873" y="1675974"/>
            <a:ext cx="95595" cy="841488"/>
          </a:xfrm>
          <a:prstGeom prst="line">
            <a:avLst/>
          </a:prstGeom>
          <a:ln>
            <a:solidFill>
              <a:srgbClr val="5EC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451802" y="95494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451803" y="1601277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740000" y="297443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740001" y="3620767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980481" y="547701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650468" y="6123346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521671" y="132464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91658" y="1970974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66620" y="443052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Bige</a:t>
            </a:r>
            <a:r>
              <a:rPr lang="en-US" altLang="zh-CN" sz="3600" dirty="0" smtClean="0"/>
              <a:t> PPT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36607" y="5076852"/>
            <a:ext cx="257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7016554" y="1200155"/>
            <a:ext cx="987238" cy="994141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40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83758" y="5489652"/>
            <a:ext cx="846131" cy="899403"/>
            <a:chOff x="581025" y="1023938"/>
            <a:chExt cx="857251" cy="911224"/>
          </a:xfrm>
          <a:solidFill>
            <a:schemeClr val="tx1"/>
          </a:solidFill>
        </p:grpSpPr>
        <p:sp>
          <p:nvSpPr>
            <p:cNvPr id="44" name="Rectangle 159"/>
            <p:cNvSpPr>
              <a:spLocks noChangeArrowheads="1"/>
            </p:cNvSpPr>
            <p:nvPr/>
          </p:nvSpPr>
          <p:spPr bwMode="auto">
            <a:xfrm>
              <a:off x="1331913" y="1739900"/>
              <a:ext cx="106363" cy="1730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0"/>
            <p:cNvSpPr>
              <a:spLocks/>
            </p:cNvSpPr>
            <p:nvPr/>
          </p:nvSpPr>
          <p:spPr bwMode="auto">
            <a:xfrm>
              <a:off x="581025" y="1612900"/>
              <a:ext cx="739775" cy="322262"/>
            </a:xfrm>
            <a:custGeom>
              <a:avLst/>
              <a:gdLst>
                <a:gd name="T0" fmla="*/ 1040 w 1040"/>
                <a:gd name="T1" fmla="*/ 198 h 455"/>
                <a:gd name="T2" fmla="*/ 1040 w 1040"/>
                <a:gd name="T3" fmla="*/ 400 h 455"/>
                <a:gd name="T4" fmla="*/ 780 w 1040"/>
                <a:gd name="T5" fmla="*/ 425 h 455"/>
                <a:gd name="T6" fmla="*/ 450 w 1040"/>
                <a:gd name="T7" fmla="*/ 425 h 455"/>
                <a:gd name="T8" fmla="*/ 250 w 1040"/>
                <a:gd name="T9" fmla="*/ 348 h 455"/>
                <a:gd name="T10" fmla="*/ 92 w 1040"/>
                <a:gd name="T11" fmla="*/ 227 h 455"/>
                <a:gd name="T12" fmla="*/ 26 w 1040"/>
                <a:gd name="T13" fmla="*/ 99 h 455"/>
                <a:gd name="T14" fmla="*/ 9 w 1040"/>
                <a:gd name="T15" fmla="*/ 31 h 455"/>
                <a:gd name="T16" fmla="*/ 81 w 1040"/>
                <a:gd name="T17" fmla="*/ 33 h 455"/>
                <a:gd name="T18" fmla="*/ 155 w 1040"/>
                <a:gd name="T19" fmla="*/ 157 h 455"/>
                <a:gd name="T20" fmla="*/ 327 w 1040"/>
                <a:gd name="T21" fmla="*/ 253 h 455"/>
                <a:gd name="T22" fmla="*/ 500 w 1040"/>
                <a:gd name="T23" fmla="*/ 253 h 455"/>
                <a:gd name="T24" fmla="*/ 599 w 1040"/>
                <a:gd name="T25" fmla="*/ 205 h 455"/>
                <a:gd name="T26" fmla="*/ 478 w 1040"/>
                <a:gd name="T27" fmla="*/ 205 h 455"/>
                <a:gd name="T28" fmla="*/ 382 w 1040"/>
                <a:gd name="T29" fmla="*/ 139 h 455"/>
                <a:gd name="T30" fmla="*/ 452 w 1040"/>
                <a:gd name="T31" fmla="*/ 99 h 455"/>
                <a:gd name="T32" fmla="*/ 511 w 1040"/>
                <a:gd name="T33" fmla="*/ 99 h 455"/>
                <a:gd name="T34" fmla="*/ 684 w 1040"/>
                <a:gd name="T35" fmla="*/ 99 h 455"/>
                <a:gd name="T36" fmla="*/ 754 w 1040"/>
                <a:gd name="T37" fmla="*/ 117 h 455"/>
                <a:gd name="T38" fmla="*/ 894 w 1040"/>
                <a:gd name="T39" fmla="*/ 179 h 455"/>
                <a:gd name="T40" fmla="*/ 991 w 1040"/>
                <a:gd name="T41" fmla="*/ 198 h 455"/>
                <a:gd name="T42" fmla="*/ 1040 w 1040"/>
                <a:gd name="T43" fmla="*/ 19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455">
                  <a:moveTo>
                    <a:pt x="1040" y="198"/>
                  </a:moveTo>
                  <a:cubicBezTo>
                    <a:pt x="1040" y="400"/>
                    <a:pt x="1040" y="400"/>
                    <a:pt x="1040" y="400"/>
                  </a:cubicBezTo>
                  <a:cubicBezTo>
                    <a:pt x="1040" y="400"/>
                    <a:pt x="843" y="407"/>
                    <a:pt x="780" y="425"/>
                  </a:cubicBezTo>
                  <a:cubicBezTo>
                    <a:pt x="780" y="425"/>
                    <a:pt x="628" y="455"/>
                    <a:pt x="450" y="425"/>
                  </a:cubicBezTo>
                  <a:cubicBezTo>
                    <a:pt x="390" y="416"/>
                    <a:pt x="250" y="348"/>
                    <a:pt x="250" y="348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2" y="227"/>
                    <a:pt x="59" y="168"/>
                    <a:pt x="26" y="99"/>
                  </a:cubicBezTo>
                  <a:cubicBezTo>
                    <a:pt x="18" y="82"/>
                    <a:pt x="0" y="50"/>
                    <a:pt x="9" y="31"/>
                  </a:cubicBezTo>
                  <a:cubicBezTo>
                    <a:pt x="23" y="0"/>
                    <a:pt x="62" y="12"/>
                    <a:pt x="81" y="33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27" y="253"/>
                    <a:pt x="426" y="253"/>
                    <a:pt x="500" y="253"/>
                  </a:cubicBezTo>
                  <a:cubicBezTo>
                    <a:pt x="573" y="253"/>
                    <a:pt x="599" y="205"/>
                    <a:pt x="599" y="205"/>
                  </a:cubicBezTo>
                  <a:cubicBezTo>
                    <a:pt x="599" y="205"/>
                    <a:pt x="551" y="205"/>
                    <a:pt x="478" y="205"/>
                  </a:cubicBezTo>
                  <a:cubicBezTo>
                    <a:pt x="404" y="205"/>
                    <a:pt x="382" y="190"/>
                    <a:pt x="382" y="139"/>
                  </a:cubicBezTo>
                  <a:cubicBezTo>
                    <a:pt x="382" y="88"/>
                    <a:pt x="452" y="99"/>
                    <a:pt x="452" y="99"/>
                  </a:cubicBezTo>
                  <a:cubicBezTo>
                    <a:pt x="511" y="99"/>
                    <a:pt x="511" y="99"/>
                    <a:pt x="511" y="99"/>
                  </a:cubicBezTo>
                  <a:cubicBezTo>
                    <a:pt x="511" y="99"/>
                    <a:pt x="639" y="99"/>
                    <a:pt x="684" y="99"/>
                  </a:cubicBezTo>
                  <a:cubicBezTo>
                    <a:pt x="729" y="99"/>
                    <a:pt x="754" y="117"/>
                    <a:pt x="754" y="117"/>
                  </a:cubicBezTo>
                  <a:cubicBezTo>
                    <a:pt x="894" y="179"/>
                    <a:pt x="894" y="179"/>
                    <a:pt x="894" y="179"/>
                  </a:cubicBezTo>
                  <a:cubicBezTo>
                    <a:pt x="894" y="179"/>
                    <a:pt x="942" y="198"/>
                    <a:pt x="991" y="198"/>
                  </a:cubicBezTo>
                  <a:cubicBezTo>
                    <a:pt x="1040" y="198"/>
                    <a:pt x="1040" y="198"/>
                    <a:pt x="104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1"/>
            <p:cNvSpPr>
              <a:spLocks/>
            </p:cNvSpPr>
            <p:nvPr/>
          </p:nvSpPr>
          <p:spPr bwMode="auto">
            <a:xfrm>
              <a:off x="1211263" y="1431925"/>
              <a:ext cx="92075" cy="201612"/>
            </a:xfrm>
            <a:custGeom>
              <a:avLst/>
              <a:gdLst>
                <a:gd name="T0" fmla="*/ 0 w 129"/>
                <a:gd name="T1" fmla="*/ 0 h 283"/>
                <a:gd name="T2" fmla="*/ 129 w 129"/>
                <a:gd name="T3" fmla="*/ 142 h 283"/>
                <a:gd name="T4" fmla="*/ 0 w 129"/>
                <a:gd name="T5" fmla="*/ 283 h 283"/>
                <a:gd name="T6" fmla="*/ 0 w 129"/>
                <a:gd name="T7" fmla="*/ 248 h 283"/>
                <a:gd name="T8" fmla="*/ 31 w 129"/>
                <a:gd name="T9" fmla="*/ 248 h 283"/>
                <a:gd name="T10" fmla="*/ 62 w 129"/>
                <a:gd name="T11" fmla="*/ 224 h 283"/>
                <a:gd name="T12" fmla="*/ 62 w 129"/>
                <a:gd name="T13" fmla="*/ 153 h 283"/>
                <a:gd name="T14" fmla="*/ 31 w 129"/>
                <a:gd name="T15" fmla="*/ 129 h 283"/>
                <a:gd name="T16" fmla="*/ 0 w 129"/>
                <a:gd name="T17" fmla="*/ 129 h 283"/>
                <a:gd name="T18" fmla="*/ 0 w 129"/>
                <a:gd name="T19" fmla="*/ 54 h 283"/>
                <a:gd name="T20" fmla="*/ 15 w 129"/>
                <a:gd name="T21" fmla="*/ 54 h 283"/>
                <a:gd name="T22" fmla="*/ 34 w 129"/>
                <a:gd name="T23" fmla="*/ 70 h 283"/>
                <a:gd name="T24" fmla="*/ 34 w 129"/>
                <a:gd name="T25" fmla="*/ 92 h 283"/>
                <a:gd name="T26" fmla="*/ 62 w 129"/>
                <a:gd name="T27" fmla="*/ 92 h 283"/>
                <a:gd name="T28" fmla="*/ 62 w 129"/>
                <a:gd name="T29" fmla="*/ 56 h 283"/>
                <a:gd name="T30" fmla="*/ 32 w 129"/>
                <a:gd name="T31" fmla="*/ 32 h 283"/>
                <a:gd name="T32" fmla="*/ 0 w 129"/>
                <a:gd name="T33" fmla="*/ 32 h 283"/>
                <a:gd name="T34" fmla="*/ 0 w 129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283">
                  <a:moveTo>
                    <a:pt x="0" y="0"/>
                  </a:moveTo>
                  <a:cubicBezTo>
                    <a:pt x="72" y="6"/>
                    <a:pt x="129" y="67"/>
                    <a:pt x="129" y="142"/>
                  </a:cubicBezTo>
                  <a:cubicBezTo>
                    <a:pt x="129" y="216"/>
                    <a:pt x="72" y="277"/>
                    <a:pt x="0" y="28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48" y="248"/>
                    <a:pt x="62" y="237"/>
                    <a:pt x="62" y="224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40"/>
                    <a:pt x="48" y="129"/>
                    <a:pt x="3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6" y="54"/>
                    <a:pt x="34" y="61"/>
                    <a:pt x="34" y="70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43"/>
                    <a:pt x="49" y="32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62"/>
            <p:cNvSpPr>
              <a:spLocks/>
            </p:cNvSpPr>
            <p:nvPr/>
          </p:nvSpPr>
          <p:spPr bwMode="auto">
            <a:xfrm>
              <a:off x="1211263" y="1539875"/>
              <a:ext cx="23813" cy="52387"/>
            </a:xfrm>
            <a:custGeom>
              <a:avLst/>
              <a:gdLst>
                <a:gd name="T0" fmla="*/ 34 w 34"/>
                <a:gd name="T1" fmla="*/ 16 h 75"/>
                <a:gd name="T2" fmla="*/ 34 w 34"/>
                <a:gd name="T3" fmla="*/ 60 h 75"/>
                <a:gd name="T4" fmla="*/ 15 w 34"/>
                <a:gd name="T5" fmla="*/ 75 h 75"/>
                <a:gd name="T6" fmla="*/ 0 w 34"/>
                <a:gd name="T7" fmla="*/ 75 h 75"/>
                <a:gd name="T8" fmla="*/ 0 w 34"/>
                <a:gd name="T9" fmla="*/ 0 h 75"/>
                <a:gd name="T10" fmla="*/ 15 w 34"/>
                <a:gd name="T11" fmla="*/ 0 h 75"/>
                <a:gd name="T12" fmla="*/ 34 w 34"/>
                <a:gd name="T1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5">
                  <a:moveTo>
                    <a:pt x="34" y="16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8"/>
                    <a:pt x="25" y="75"/>
                    <a:pt x="15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0"/>
                    <a:pt x="34" y="7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63"/>
            <p:cNvSpPr>
              <a:spLocks/>
            </p:cNvSpPr>
            <p:nvPr/>
          </p:nvSpPr>
          <p:spPr bwMode="auto">
            <a:xfrm>
              <a:off x="1100138" y="1431925"/>
              <a:ext cx="93663" cy="201612"/>
            </a:xfrm>
            <a:custGeom>
              <a:avLst/>
              <a:gdLst>
                <a:gd name="T0" fmla="*/ 130 w 130"/>
                <a:gd name="T1" fmla="*/ 248 h 283"/>
                <a:gd name="T2" fmla="*/ 130 w 130"/>
                <a:gd name="T3" fmla="*/ 283 h 283"/>
                <a:gd name="T4" fmla="*/ 0 w 130"/>
                <a:gd name="T5" fmla="*/ 142 h 283"/>
                <a:gd name="T6" fmla="*/ 130 w 130"/>
                <a:gd name="T7" fmla="*/ 0 h 283"/>
                <a:gd name="T8" fmla="*/ 130 w 130"/>
                <a:gd name="T9" fmla="*/ 32 h 283"/>
                <a:gd name="T10" fmla="*/ 98 w 130"/>
                <a:gd name="T11" fmla="*/ 32 h 283"/>
                <a:gd name="T12" fmla="*/ 67 w 130"/>
                <a:gd name="T13" fmla="*/ 56 h 283"/>
                <a:gd name="T14" fmla="*/ 67 w 130"/>
                <a:gd name="T15" fmla="*/ 127 h 283"/>
                <a:gd name="T16" fmla="*/ 98 w 130"/>
                <a:gd name="T17" fmla="*/ 151 h 283"/>
                <a:gd name="T18" fmla="*/ 130 w 130"/>
                <a:gd name="T19" fmla="*/ 151 h 283"/>
                <a:gd name="T20" fmla="*/ 130 w 130"/>
                <a:gd name="T21" fmla="*/ 226 h 283"/>
                <a:gd name="T22" fmla="*/ 114 w 130"/>
                <a:gd name="T23" fmla="*/ 226 h 283"/>
                <a:gd name="T24" fmla="*/ 95 w 130"/>
                <a:gd name="T25" fmla="*/ 211 h 283"/>
                <a:gd name="T26" fmla="*/ 95 w 130"/>
                <a:gd name="T27" fmla="*/ 189 h 283"/>
                <a:gd name="T28" fmla="*/ 67 w 130"/>
                <a:gd name="T29" fmla="*/ 189 h 283"/>
                <a:gd name="T30" fmla="*/ 67 w 130"/>
                <a:gd name="T31" fmla="*/ 224 h 283"/>
                <a:gd name="T32" fmla="*/ 98 w 130"/>
                <a:gd name="T33" fmla="*/ 248 h 283"/>
                <a:gd name="T34" fmla="*/ 130 w 130"/>
                <a:gd name="T35" fmla="*/ 24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283">
                  <a:moveTo>
                    <a:pt x="130" y="248"/>
                  </a:moveTo>
                  <a:cubicBezTo>
                    <a:pt x="130" y="283"/>
                    <a:pt x="130" y="283"/>
                    <a:pt x="130" y="283"/>
                  </a:cubicBezTo>
                  <a:cubicBezTo>
                    <a:pt x="57" y="277"/>
                    <a:pt x="0" y="216"/>
                    <a:pt x="0" y="142"/>
                  </a:cubicBezTo>
                  <a:cubicBezTo>
                    <a:pt x="0" y="67"/>
                    <a:pt x="57" y="6"/>
                    <a:pt x="130" y="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81" y="32"/>
                    <a:pt x="67" y="43"/>
                    <a:pt x="67" y="5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7" y="140"/>
                    <a:pt x="81" y="151"/>
                    <a:pt x="98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04" y="226"/>
                    <a:pt x="95" y="219"/>
                    <a:pt x="95" y="211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7" y="237"/>
                    <a:pt x="81" y="248"/>
                    <a:pt x="98" y="248"/>
                  </a:cubicBezTo>
                  <a:lnTo>
                    <a:pt x="13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4"/>
            <p:cNvSpPr>
              <a:spLocks/>
            </p:cNvSpPr>
            <p:nvPr/>
          </p:nvSpPr>
          <p:spPr bwMode="auto">
            <a:xfrm>
              <a:off x="1168400" y="1470025"/>
              <a:ext cx="25400" cy="53975"/>
            </a:xfrm>
            <a:custGeom>
              <a:avLst/>
              <a:gdLst>
                <a:gd name="T0" fmla="*/ 35 w 35"/>
                <a:gd name="T1" fmla="*/ 0 h 75"/>
                <a:gd name="T2" fmla="*/ 35 w 35"/>
                <a:gd name="T3" fmla="*/ 75 h 75"/>
                <a:gd name="T4" fmla="*/ 20 w 35"/>
                <a:gd name="T5" fmla="*/ 75 h 75"/>
                <a:gd name="T6" fmla="*/ 0 w 35"/>
                <a:gd name="T7" fmla="*/ 60 h 75"/>
                <a:gd name="T8" fmla="*/ 0 w 35"/>
                <a:gd name="T9" fmla="*/ 16 h 75"/>
                <a:gd name="T10" fmla="*/ 20 w 35"/>
                <a:gd name="T11" fmla="*/ 0 h 75"/>
                <a:gd name="T12" fmla="*/ 35 w 3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35" y="0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9" y="75"/>
                    <a:pt x="0" y="68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5"/>
            <p:cNvSpPr>
              <a:spLocks/>
            </p:cNvSpPr>
            <p:nvPr/>
          </p:nvSpPr>
          <p:spPr bwMode="auto">
            <a:xfrm>
              <a:off x="1046163" y="1023938"/>
              <a:ext cx="184150" cy="403225"/>
            </a:xfrm>
            <a:custGeom>
              <a:avLst/>
              <a:gdLst>
                <a:gd name="T0" fmla="*/ 0 w 260"/>
                <a:gd name="T1" fmla="*/ 0 h 568"/>
                <a:gd name="T2" fmla="*/ 260 w 260"/>
                <a:gd name="T3" fmla="*/ 284 h 568"/>
                <a:gd name="T4" fmla="*/ 0 w 260"/>
                <a:gd name="T5" fmla="*/ 568 h 568"/>
                <a:gd name="T6" fmla="*/ 0 w 260"/>
                <a:gd name="T7" fmla="*/ 498 h 568"/>
                <a:gd name="T8" fmla="*/ 63 w 260"/>
                <a:gd name="T9" fmla="*/ 498 h 568"/>
                <a:gd name="T10" fmla="*/ 125 w 260"/>
                <a:gd name="T11" fmla="*/ 449 h 568"/>
                <a:gd name="T12" fmla="*/ 125 w 260"/>
                <a:gd name="T13" fmla="*/ 308 h 568"/>
                <a:gd name="T14" fmla="*/ 63 w 260"/>
                <a:gd name="T15" fmla="*/ 259 h 568"/>
                <a:gd name="T16" fmla="*/ 0 w 260"/>
                <a:gd name="T17" fmla="*/ 259 h 568"/>
                <a:gd name="T18" fmla="*/ 0 w 260"/>
                <a:gd name="T19" fmla="*/ 109 h 568"/>
                <a:gd name="T20" fmla="*/ 31 w 260"/>
                <a:gd name="T21" fmla="*/ 109 h 568"/>
                <a:gd name="T22" fmla="*/ 69 w 260"/>
                <a:gd name="T23" fmla="*/ 139 h 568"/>
                <a:gd name="T24" fmla="*/ 69 w 260"/>
                <a:gd name="T25" fmla="*/ 184 h 568"/>
                <a:gd name="T26" fmla="*/ 126 w 260"/>
                <a:gd name="T27" fmla="*/ 184 h 568"/>
                <a:gd name="T28" fmla="*/ 126 w 260"/>
                <a:gd name="T29" fmla="*/ 113 h 568"/>
                <a:gd name="T30" fmla="*/ 64 w 260"/>
                <a:gd name="T31" fmla="*/ 64 h 568"/>
                <a:gd name="T32" fmla="*/ 0 w 260"/>
                <a:gd name="T33" fmla="*/ 64 h 568"/>
                <a:gd name="T34" fmla="*/ 0 w 260"/>
                <a:gd name="T3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568">
                  <a:moveTo>
                    <a:pt x="0" y="0"/>
                  </a:moveTo>
                  <a:cubicBezTo>
                    <a:pt x="146" y="12"/>
                    <a:pt x="260" y="135"/>
                    <a:pt x="260" y="284"/>
                  </a:cubicBezTo>
                  <a:cubicBezTo>
                    <a:pt x="260" y="433"/>
                    <a:pt x="146" y="555"/>
                    <a:pt x="0" y="56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63" y="498"/>
                    <a:pt x="63" y="498"/>
                    <a:pt x="63" y="498"/>
                  </a:cubicBezTo>
                  <a:cubicBezTo>
                    <a:pt x="98" y="498"/>
                    <a:pt x="125" y="476"/>
                    <a:pt x="125" y="449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5" y="281"/>
                    <a:pt x="98" y="259"/>
                    <a:pt x="63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52" y="109"/>
                    <a:pt x="69" y="123"/>
                    <a:pt x="69" y="139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86"/>
                    <a:pt x="98" y="64"/>
                    <a:pt x="64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6"/>
            <p:cNvSpPr>
              <a:spLocks/>
            </p:cNvSpPr>
            <p:nvPr/>
          </p:nvSpPr>
          <p:spPr bwMode="auto">
            <a:xfrm>
              <a:off x="1046163" y="1238250"/>
              <a:ext cx="47625" cy="106362"/>
            </a:xfrm>
            <a:custGeom>
              <a:avLst/>
              <a:gdLst>
                <a:gd name="T0" fmla="*/ 69 w 69"/>
                <a:gd name="T1" fmla="*/ 31 h 150"/>
                <a:gd name="T2" fmla="*/ 69 w 69"/>
                <a:gd name="T3" fmla="*/ 119 h 150"/>
                <a:gd name="T4" fmla="*/ 30 w 69"/>
                <a:gd name="T5" fmla="*/ 150 h 150"/>
                <a:gd name="T6" fmla="*/ 0 w 69"/>
                <a:gd name="T7" fmla="*/ 150 h 150"/>
                <a:gd name="T8" fmla="*/ 0 w 69"/>
                <a:gd name="T9" fmla="*/ 0 h 150"/>
                <a:gd name="T10" fmla="*/ 30 w 69"/>
                <a:gd name="T11" fmla="*/ 0 h 150"/>
                <a:gd name="T12" fmla="*/ 69 w 69"/>
                <a:gd name="T13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31"/>
                  </a:moveTo>
                  <a:cubicBezTo>
                    <a:pt x="69" y="119"/>
                    <a:pt x="69" y="119"/>
                    <a:pt x="69" y="119"/>
                  </a:cubicBezTo>
                  <a:cubicBezTo>
                    <a:pt x="69" y="136"/>
                    <a:pt x="51" y="150"/>
                    <a:pt x="3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69" y="14"/>
                    <a:pt x="6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7"/>
            <p:cNvSpPr>
              <a:spLocks/>
            </p:cNvSpPr>
            <p:nvPr/>
          </p:nvSpPr>
          <p:spPr bwMode="auto">
            <a:xfrm>
              <a:off x="823913" y="1023938"/>
              <a:ext cx="185738" cy="403225"/>
            </a:xfrm>
            <a:custGeom>
              <a:avLst/>
              <a:gdLst>
                <a:gd name="T0" fmla="*/ 261 w 261"/>
                <a:gd name="T1" fmla="*/ 498 h 568"/>
                <a:gd name="T2" fmla="*/ 261 w 261"/>
                <a:gd name="T3" fmla="*/ 568 h 568"/>
                <a:gd name="T4" fmla="*/ 0 w 261"/>
                <a:gd name="T5" fmla="*/ 284 h 568"/>
                <a:gd name="T6" fmla="*/ 261 w 261"/>
                <a:gd name="T7" fmla="*/ 0 h 568"/>
                <a:gd name="T8" fmla="*/ 261 w 261"/>
                <a:gd name="T9" fmla="*/ 64 h 568"/>
                <a:gd name="T10" fmla="*/ 197 w 261"/>
                <a:gd name="T11" fmla="*/ 64 h 568"/>
                <a:gd name="T12" fmla="*/ 135 w 261"/>
                <a:gd name="T13" fmla="*/ 113 h 568"/>
                <a:gd name="T14" fmla="*/ 135 w 261"/>
                <a:gd name="T15" fmla="*/ 254 h 568"/>
                <a:gd name="T16" fmla="*/ 197 w 261"/>
                <a:gd name="T17" fmla="*/ 303 h 568"/>
                <a:gd name="T18" fmla="*/ 261 w 261"/>
                <a:gd name="T19" fmla="*/ 303 h 568"/>
                <a:gd name="T20" fmla="*/ 261 w 261"/>
                <a:gd name="T21" fmla="*/ 453 h 568"/>
                <a:gd name="T22" fmla="*/ 230 w 261"/>
                <a:gd name="T23" fmla="*/ 453 h 568"/>
                <a:gd name="T24" fmla="*/ 191 w 261"/>
                <a:gd name="T25" fmla="*/ 422 h 568"/>
                <a:gd name="T26" fmla="*/ 191 w 261"/>
                <a:gd name="T27" fmla="*/ 378 h 568"/>
                <a:gd name="T28" fmla="*/ 135 w 261"/>
                <a:gd name="T29" fmla="*/ 378 h 568"/>
                <a:gd name="T30" fmla="*/ 135 w 261"/>
                <a:gd name="T31" fmla="*/ 449 h 568"/>
                <a:gd name="T32" fmla="*/ 197 w 261"/>
                <a:gd name="T33" fmla="*/ 498 h 568"/>
                <a:gd name="T34" fmla="*/ 261 w 261"/>
                <a:gd name="T35" fmla="*/ 4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568">
                  <a:moveTo>
                    <a:pt x="261" y="498"/>
                  </a:moveTo>
                  <a:cubicBezTo>
                    <a:pt x="261" y="568"/>
                    <a:pt x="261" y="568"/>
                    <a:pt x="261" y="568"/>
                  </a:cubicBezTo>
                  <a:cubicBezTo>
                    <a:pt x="115" y="555"/>
                    <a:pt x="0" y="433"/>
                    <a:pt x="0" y="284"/>
                  </a:cubicBezTo>
                  <a:cubicBezTo>
                    <a:pt x="0" y="135"/>
                    <a:pt x="115" y="12"/>
                    <a:pt x="261" y="0"/>
                  </a:cubicBezTo>
                  <a:cubicBezTo>
                    <a:pt x="261" y="64"/>
                    <a:pt x="261" y="64"/>
                    <a:pt x="261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63" y="64"/>
                    <a:pt x="135" y="86"/>
                    <a:pt x="135" y="113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5" y="281"/>
                    <a:pt x="163" y="303"/>
                    <a:pt x="197" y="303"/>
                  </a:cubicBezTo>
                  <a:cubicBezTo>
                    <a:pt x="261" y="303"/>
                    <a:pt x="261" y="303"/>
                    <a:pt x="261" y="303"/>
                  </a:cubicBezTo>
                  <a:cubicBezTo>
                    <a:pt x="261" y="453"/>
                    <a:pt x="261" y="453"/>
                    <a:pt x="261" y="453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09" y="453"/>
                    <a:pt x="191" y="439"/>
                    <a:pt x="191" y="422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35" y="378"/>
                    <a:pt x="135" y="378"/>
                    <a:pt x="135" y="378"/>
                  </a:cubicBezTo>
                  <a:cubicBezTo>
                    <a:pt x="135" y="449"/>
                    <a:pt x="135" y="449"/>
                    <a:pt x="135" y="449"/>
                  </a:cubicBezTo>
                  <a:cubicBezTo>
                    <a:pt x="135" y="476"/>
                    <a:pt x="162" y="498"/>
                    <a:pt x="197" y="498"/>
                  </a:cubicBezTo>
                  <a:lnTo>
                    <a:pt x="261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68"/>
            <p:cNvSpPr>
              <a:spLocks/>
            </p:cNvSpPr>
            <p:nvPr/>
          </p:nvSpPr>
          <p:spPr bwMode="auto">
            <a:xfrm>
              <a:off x="960438" y="1100138"/>
              <a:ext cx="49213" cy="106362"/>
            </a:xfrm>
            <a:custGeom>
              <a:avLst/>
              <a:gdLst>
                <a:gd name="T0" fmla="*/ 69 w 69"/>
                <a:gd name="T1" fmla="*/ 0 h 150"/>
                <a:gd name="T2" fmla="*/ 69 w 69"/>
                <a:gd name="T3" fmla="*/ 150 h 150"/>
                <a:gd name="T4" fmla="*/ 38 w 69"/>
                <a:gd name="T5" fmla="*/ 150 h 150"/>
                <a:gd name="T6" fmla="*/ 0 w 69"/>
                <a:gd name="T7" fmla="*/ 119 h 150"/>
                <a:gd name="T8" fmla="*/ 0 w 69"/>
                <a:gd name="T9" fmla="*/ 30 h 150"/>
                <a:gd name="T10" fmla="*/ 38 w 69"/>
                <a:gd name="T11" fmla="*/ 0 h 150"/>
                <a:gd name="T12" fmla="*/ 69 w 6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0"/>
                  </a:moveTo>
                  <a:cubicBezTo>
                    <a:pt x="69" y="150"/>
                    <a:pt x="69" y="150"/>
                    <a:pt x="69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17" y="150"/>
                    <a:pt x="0" y="136"/>
                    <a:pt x="0" y="1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7" y="0"/>
                    <a:pt x="38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69"/>
            <p:cNvSpPr>
              <a:spLocks/>
            </p:cNvSpPr>
            <p:nvPr/>
          </p:nvSpPr>
          <p:spPr bwMode="auto">
            <a:xfrm>
              <a:off x="744538" y="1325563"/>
              <a:ext cx="122238" cy="266700"/>
            </a:xfrm>
            <a:custGeom>
              <a:avLst/>
              <a:gdLst>
                <a:gd name="T0" fmla="*/ 0 w 172"/>
                <a:gd name="T1" fmla="*/ 0 h 376"/>
                <a:gd name="T2" fmla="*/ 172 w 172"/>
                <a:gd name="T3" fmla="*/ 188 h 376"/>
                <a:gd name="T4" fmla="*/ 0 w 172"/>
                <a:gd name="T5" fmla="*/ 376 h 376"/>
                <a:gd name="T6" fmla="*/ 0 w 172"/>
                <a:gd name="T7" fmla="*/ 329 h 376"/>
                <a:gd name="T8" fmla="*/ 42 w 172"/>
                <a:gd name="T9" fmla="*/ 329 h 376"/>
                <a:gd name="T10" fmla="*/ 83 w 172"/>
                <a:gd name="T11" fmla="*/ 297 h 376"/>
                <a:gd name="T12" fmla="*/ 83 w 172"/>
                <a:gd name="T13" fmla="*/ 204 h 376"/>
                <a:gd name="T14" fmla="*/ 42 w 172"/>
                <a:gd name="T15" fmla="*/ 171 h 376"/>
                <a:gd name="T16" fmla="*/ 0 w 172"/>
                <a:gd name="T17" fmla="*/ 171 h 376"/>
                <a:gd name="T18" fmla="*/ 0 w 172"/>
                <a:gd name="T19" fmla="*/ 72 h 376"/>
                <a:gd name="T20" fmla="*/ 20 w 172"/>
                <a:gd name="T21" fmla="*/ 72 h 376"/>
                <a:gd name="T22" fmla="*/ 46 w 172"/>
                <a:gd name="T23" fmla="*/ 92 h 376"/>
                <a:gd name="T24" fmla="*/ 46 w 172"/>
                <a:gd name="T25" fmla="*/ 122 h 376"/>
                <a:gd name="T26" fmla="*/ 83 w 172"/>
                <a:gd name="T27" fmla="*/ 122 h 376"/>
                <a:gd name="T28" fmla="*/ 83 w 172"/>
                <a:gd name="T29" fmla="*/ 75 h 376"/>
                <a:gd name="T30" fmla="*/ 42 w 172"/>
                <a:gd name="T31" fmla="*/ 43 h 376"/>
                <a:gd name="T32" fmla="*/ 0 w 172"/>
                <a:gd name="T33" fmla="*/ 43 h 376"/>
                <a:gd name="T34" fmla="*/ 0 w 172"/>
                <a:gd name="T3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0" y="0"/>
                  </a:moveTo>
                  <a:cubicBezTo>
                    <a:pt x="96" y="8"/>
                    <a:pt x="172" y="89"/>
                    <a:pt x="172" y="188"/>
                  </a:cubicBezTo>
                  <a:cubicBezTo>
                    <a:pt x="172" y="286"/>
                    <a:pt x="96" y="367"/>
                    <a:pt x="0" y="37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2" y="329"/>
                    <a:pt x="42" y="329"/>
                    <a:pt x="42" y="329"/>
                  </a:cubicBezTo>
                  <a:cubicBezTo>
                    <a:pt x="64" y="329"/>
                    <a:pt x="83" y="315"/>
                    <a:pt x="83" y="297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83" y="186"/>
                    <a:pt x="64" y="171"/>
                    <a:pt x="42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4" y="72"/>
                    <a:pt x="46" y="81"/>
                    <a:pt x="46" y="9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57"/>
                    <a:pt x="65" y="43"/>
                    <a:pt x="42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0"/>
            <p:cNvSpPr>
              <a:spLocks/>
            </p:cNvSpPr>
            <p:nvPr/>
          </p:nvSpPr>
          <p:spPr bwMode="auto">
            <a:xfrm>
              <a:off x="744538" y="1468438"/>
              <a:ext cx="33338" cy="69850"/>
            </a:xfrm>
            <a:custGeom>
              <a:avLst/>
              <a:gdLst>
                <a:gd name="T0" fmla="*/ 46 w 46"/>
                <a:gd name="T1" fmla="*/ 20 h 99"/>
                <a:gd name="T2" fmla="*/ 46 w 46"/>
                <a:gd name="T3" fmla="*/ 78 h 99"/>
                <a:gd name="T4" fmla="*/ 20 w 46"/>
                <a:gd name="T5" fmla="*/ 99 h 99"/>
                <a:gd name="T6" fmla="*/ 0 w 46"/>
                <a:gd name="T7" fmla="*/ 99 h 99"/>
                <a:gd name="T8" fmla="*/ 0 w 46"/>
                <a:gd name="T9" fmla="*/ 0 h 99"/>
                <a:gd name="T10" fmla="*/ 20 w 46"/>
                <a:gd name="T11" fmla="*/ 0 h 99"/>
                <a:gd name="T12" fmla="*/ 46 w 4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20"/>
                  </a:moveTo>
                  <a:cubicBezTo>
                    <a:pt x="46" y="78"/>
                    <a:pt x="46" y="78"/>
                    <a:pt x="46" y="78"/>
                  </a:cubicBezTo>
                  <a:cubicBezTo>
                    <a:pt x="46" y="90"/>
                    <a:pt x="34" y="99"/>
                    <a:pt x="2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4" y="0"/>
                    <a:pt x="46" y="9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1"/>
            <p:cNvSpPr>
              <a:spLocks/>
            </p:cNvSpPr>
            <p:nvPr/>
          </p:nvSpPr>
          <p:spPr bwMode="auto">
            <a:xfrm>
              <a:off x="600075" y="1325563"/>
              <a:ext cx="122238" cy="266700"/>
            </a:xfrm>
            <a:custGeom>
              <a:avLst/>
              <a:gdLst>
                <a:gd name="T0" fmla="*/ 172 w 172"/>
                <a:gd name="T1" fmla="*/ 329 h 376"/>
                <a:gd name="T2" fmla="*/ 172 w 172"/>
                <a:gd name="T3" fmla="*/ 376 h 376"/>
                <a:gd name="T4" fmla="*/ 0 w 172"/>
                <a:gd name="T5" fmla="*/ 188 h 376"/>
                <a:gd name="T6" fmla="*/ 172 w 172"/>
                <a:gd name="T7" fmla="*/ 0 h 376"/>
                <a:gd name="T8" fmla="*/ 172 w 172"/>
                <a:gd name="T9" fmla="*/ 43 h 376"/>
                <a:gd name="T10" fmla="*/ 130 w 172"/>
                <a:gd name="T11" fmla="*/ 43 h 376"/>
                <a:gd name="T12" fmla="*/ 89 w 172"/>
                <a:gd name="T13" fmla="*/ 75 h 376"/>
                <a:gd name="T14" fmla="*/ 89 w 172"/>
                <a:gd name="T15" fmla="*/ 168 h 376"/>
                <a:gd name="T16" fmla="*/ 130 w 172"/>
                <a:gd name="T17" fmla="*/ 201 h 376"/>
                <a:gd name="T18" fmla="*/ 172 w 172"/>
                <a:gd name="T19" fmla="*/ 201 h 376"/>
                <a:gd name="T20" fmla="*/ 172 w 172"/>
                <a:gd name="T21" fmla="*/ 300 h 376"/>
                <a:gd name="T22" fmla="*/ 151 w 172"/>
                <a:gd name="T23" fmla="*/ 300 h 376"/>
                <a:gd name="T24" fmla="*/ 126 w 172"/>
                <a:gd name="T25" fmla="*/ 279 h 376"/>
                <a:gd name="T26" fmla="*/ 126 w 172"/>
                <a:gd name="T27" fmla="*/ 250 h 376"/>
                <a:gd name="T28" fmla="*/ 89 w 172"/>
                <a:gd name="T29" fmla="*/ 250 h 376"/>
                <a:gd name="T30" fmla="*/ 89 w 172"/>
                <a:gd name="T31" fmla="*/ 297 h 376"/>
                <a:gd name="T32" fmla="*/ 129 w 172"/>
                <a:gd name="T33" fmla="*/ 329 h 376"/>
                <a:gd name="T34" fmla="*/ 172 w 172"/>
                <a:gd name="T35" fmla="*/ 32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172" y="329"/>
                  </a:moveTo>
                  <a:cubicBezTo>
                    <a:pt x="172" y="376"/>
                    <a:pt x="172" y="376"/>
                    <a:pt x="172" y="376"/>
                  </a:cubicBezTo>
                  <a:cubicBezTo>
                    <a:pt x="75" y="367"/>
                    <a:pt x="0" y="286"/>
                    <a:pt x="0" y="188"/>
                  </a:cubicBezTo>
                  <a:cubicBezTo>
                    <a:pt x="0" y="89"/>
                    <a:pt x="75" y="8"/>
                    <a:pt x="172" y="0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07" y="43"/>
                    <a:pt x="89" y="57"/>
                    <a:pt x="89" y="7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86"/>
                    <a:pt x="107" y="201"/>
                    <a:pt x="130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37" y="300"/>
                    <a:pt x="126" y="291"/>
                    <a:pt x="126" y="279"/>
                  </a:cubicBezTo>
                  <a:cubicBezTo>
                    <a:pt x="126" y="250"/>
                    <a:pt x="126" y="250"/>
                    <a:pt x="126" y="250"/>
                  </a:cubicBezTo>
                  <a:cubicBezTo>
                    <a:pt x="89" y="250"/>
                    <a:pt x="89" y="250"/>
                    <a:pt x="89" y="250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89" y="315"/>
                    <a:pt x="107" y="329"/>
                    <a:pt x="129" y="329"/>
                  </a:cubicBezTo>
                  <a:lnTo>
                    <a:pt x="17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2"/>
            <p:cNvSpPr>
              <a:spLocks/>
            </p:cNvSpPr>
            <p:nvPr/>
          </p:nvSpPr>
          <p:spPr bwMode="auto">
            <a:xfrm>
              <a:off x="688975" y="1376363"/>
              <a:ext cx="33338" cy="71437"/>
            </a:xfrm>
            <a:custGeom>
              <a:avLst/>
              <a:gdLst>
                <a:gd name="T0" fmla="*/ 46 w 46"/>
                <a:gd name="T1" fmla="*/ 0 h 99"/>
                <a:gd name="T2" fmla="*/ 46 w 46"/>
                <a:gd name="T3" fmla="*/ 99 h 99"/>
                <a:gd name="T4" fmla="*/ 26 w 46"/>
                <a:gd name="T5" fmla="*/ 99 h 99"/>
                <a:gd name="T6" fmla="*/ 0 w 46"/>
                <a:gd name="T7" fmla="*/ 79 h 99"/>
                <a:gd name="T8" fmla="*/ 0 w 46"/>
                <a:gd name="T9" fmla="*/ 20 h 99"/>
                <a:gd name="T10" fmla="*/ 26 w 46"/>
                <a:gd name="T11" fmla="*/ 0 h 99"/>
                <a:gd name="T12" fmla="*/ 46 w 4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0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12" y="99"/>
                    <a:pt x="0" y="90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61080" y="5427974"/>
            <a:ext cx="928599" cy="910310"/>
            <a:chOff x="8278130" y="4523142"/>
            <a:chExt cx="562456" cy="551378"/>
          </a:xfrm>
          <a:solidFill>
            <a:schemeClr val="tx1"/>
          </a:solidFill>
        </p:grpSpPr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8278130" y="4523142"/>
              <a:ext cx="562456" cy="361842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8427051" y="4989598"/>
              <a:ext cx="264613" cy="84922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19"/>
            <p:cNvSpPr>
              <a:spLocks/>
            </p:cNvSpPr>
            <p:nvPr/>
          </p:nvSpPr>
          <p:spPr bwMode="auto">
            <a:xfrm>
              <a:off x="8488588" y="4928060"/>
              <a:ext cx="142768" cy="61538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Freeform 246"/>
          <p:cNvSpPr>
            <a:spLocks/>
          </p:cNvSpPr>
          <p:nvPr/>
        </p:nvSpPr>
        <p:spPr bwMode="auto">
          <a:xfrm>
            <a:off x="8952774" y="3362977"/>
            <a:ext cx="747730" cy="733810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031992" y="2361046"/>
            <a:ext cx="1023405" cy="706727"/>
            <a:chOff x="2105891" y="5991433"/>
            <a:chExt cx="652301" cy="450456"/>
          </a:xfrm>
          <a:solidFill>
            <a:schemeClr val="tx1"/>
          </a:solidFill>
        </p:grpSpPr>
        <p:sp>
          <p:nvSpPr>
            <p:cNvPr id="64" name="Freeform 339"/>
            <p:cNvSpPr>
              <a:spLocks/>
            </p:cNvSpPr>
            <p:nvPr/>
          </p:nvSpPr>
          <p:spPr bwMode="auto">
            <a:xfrm>
              <a:off x="2283120" y="6215430"/>
              <a:ext cx="396303" cy="226459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40"/>
            <p:cNvSpPr>
              <a:spLocks/>
            </p:cNvSpPr>
            <p:nvPr/>
          </p:nvSpPr>
          <p:spPr bwMode="auto">
            <a:xfrm>
              <a:off x="2222813" y="5991433"/>
              <a:ext cx="66461" cy="81230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41"/>
            <p:cNvSpPr>
              <a:spLocks/>
            </p:cNvSpPr>
            <p:nvPr/>
          </p:nvSpPr>
          <p:spPr bwMode="auto">
            <a:xfrm>
              <a:off x="2566194" y="6004971"/>
              <a:ext cx="191998" cy="157537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42"/>
            <p:cNvSpPr>
              <a:spLocks noEditPoints="1"/>
            </p:cNvSpPr>
            <p:nvPr/>
          </p:nvSpPr>
          <p:spPr bwMode="auto">
            <a:xfrm>
              <a:off x="2105891" y="6075124"/>
              <a:ext cx="614147" cy="340920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0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5081" y="3848668"/>
            <a:ext cx="1214650" cy="1514901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71565" y="2511188"/>
            <a:ext cx="1214650" cy="2852382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48049" y="1801504"/>
            <a:ext cx="1214650" cy="3562066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24533" y="3179928"/>
            <a:ext cx="1214650" cy="2190466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95081" y="4708477"/>
            <a:ext cx="1214650" cy="121465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1565" y="4708476"/>
            <a:ext cx="1214650" cy="121465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548049" y="4708476"/>
            <a:ext cx="1214650" cy="121465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324533" y="4708476"/>
            <a:ext cx="1214650" cy="121465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24347" y="4874503"/>
            <a:ext cx="880845" cy="860659"/>
            <a:chOff x="5831388" y="4505912"/>
            <a:chExt cx="590763" cy="577225"/>
          </a:xfrm>
          <a:solidFill>
            <a:schemeClr val="tx1"/>
          </a:solidFill>
        </p:grpSpPr>
        <p:sp>
          <p:nvSpPr>
            <p:cNvPr id="13" name="Freeform 335"/>
            <p:cNvSpPr>
              <a:spLocks/>
            </p:cNvSpPr>
            <p:nvPr/>
          </p:nvSpPr>
          <p:spPr bwMode="auto">
            <a:xfrm>
              <a:off x="6072616" y="4505912"/>
              <a:ext cx="81230" cy="95999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36"/>
            <p:cNvSpPr>
              <a:spLocks/>
            </p:cNvSpPr>
            <p:nvPr/>
          </p:nvSpPr>
          <p:spPr bwMode="auto">
            <a:xfrm>
              <a:off x="5897849" y="4590833"/>
              <a:ext cx="366765" cy="381534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37"/>
            <p:cNvSpPr>
              <a:spLocks noEditPoints="1"/>
            </p:cNvSpPr>
            <p:nvPr/>
          </p:nvSpPr>
          <p:spPr bwMode="auto">
            <a:xfrm>
              <a:off x="5831388" y="4750832"/>
              <a:ext cx="130460" cy="119384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38"/>
            <p:cNvSpPr>
              <a:spLocks/>
            </p:cNvSpPr>
            <p:nvPr/>
          </p:nvSpPr>
          <p:spPr bwMode="auto">
            <a:xfrm>
              <a:off x="5840003" y="4727448"/>
              <a:ext cx="582148" cy="355689"/>
            </a:xfrm>
            <a:custGeom>
              <a:avLst/>
              <a:gdLst>
                <a:gd name="T0" fmla="*/ 473 w 473"/>
                <a:gd name="T1" fmla="*/ 0 h 289"/>
                <a:gd name="T2" fmla="*/ 390 w 473"/>
                <a:gd name="T3" fmla="*/ 33 h 289"/>
                <a:gd name="T4" fmla="*/ 407 w 473"/>
                <a:gd name="T5" fmla="*/ 45 h 289"/>
                <a:gd name="T6" fmla="*/ 303 w 473"/>
                <a:gd name="T7" fmla="*/ 156 h 289"/>
                <a:gd name="T8" fmla="*/ 210 w 473"/>
                <a:gd name="T9" fmla="*/ 147 h 289"/>
                <a:gd name="T10" fmla="*/ 137 w 473"/>
                <a:gd name="T11" fmla="*/ 222 h 289"/>
                <a:gd name="T12" fmla="*/ 61 w 473"/>
                <a:gd name="T13" fmla="*/ 185 h 289"/>
                <a:gd name="T14" fmla="*/ 0 w 473"/>
                <a:gd name="T15" fmla="*/ 263 h 289"/>
                <a:gd name="T16" fmla="*/ 33 w 473"/>
                <a:gd name="T17" fmla="*/ 289 h 289"/>
                <a:gd name="T18" fmla="*/ 73 w 473"/>
                <a:gd name="T19" fmla="*/ 239 h 289"/>
                <a:gd name="T20" fmla="*/ 147 w 473"/>
                <a:gd name="T21" fmla="*/ 274 h 289"/>
                <a:gd name="T22" fmla="*/ 227 w 473"/>
                <a:gd name="T23" fmla="*/ 192 h 289"/>
                <a:gd name="T24" fmla="*/ 319 w 473"/>
                <a:gd name="T25" fmla="*/ 201 h 289"/>
                <a:gd name="T26" fmla="*/ 442 w 473"/>
                <a:gd name="T27" fmla="*/ 71 h 289"/>
                <a:gd name="T28" fmla="*/ 466 w 473"/>
                <a:gd name="T29" fmla="*/ 88 h 289"/>
                <a:gd name="T30" fmla="*/ 473 w 473"/>
                <a:gd name="T3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289">
                  <a:moveTo>
                    <a:pt x="473" y="0"/>
                  </a:moveTo>
                  <a:lnTo>
                    <a:pt x="390" y="33"/>
                  </a:lnTo>
                  <a:lnTo>
                    <a:pt x="407" y="45"/>
                  </a:lnTo>
                  <a:lnTo>
                    <a:pt x="303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5"/>
                  </a:lnTo>
                  <a:lnTo>
                    <a:pt x="0" y="263"/>
                  </a:lnTo>
                  <a:lnTo>
                    <a:pt x="33" y="289"/>
                  </a:lnTo>
                  <a:lnTo>
                    <a:pt x="73" y="239"/>
                  </a:lnTo>
                  <a:lnTo>
                    <a:pt x="147" y="274"/>
                  </a:lnTo>
                  <a:lnTo>
                    <a:pt x="227" y="192"/>
                  </a:lnTo>
                  <a:lnTo>
                    <a:pt x="319" y="201"/>
                  </a:lnTo>
                  <a:lnTo>
                    <a:pt x="442" y="71"/>
                  </a:lnTo>
                  <a:lnTo>
                    <a:pt x="466" y="88"/>
                  </a:lnTo>
                  <a:lnTo>
                    <a:pt x="4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56850" y="4807762"/>
            <a:ext cx="987238" cy="994141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18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728997" y="4866099"/>
            <a:ext cx="846131" cy="899403"/>
            <a:chOff x="581025" y="1023938"/>
            <a:chExt cx="857251" cy="911224"/>
          </a:xfrm>
          <a:solidFill>
            <a:schemeClr val="tx1"/>
          </a:solidFill>
        </p:grpSpPr>
        <p:sp>
          <p:nvSpPr>
            <p:cNvPr id="22" name="Rectangle 159"/>
            <p:cNvSpPr>
              <a:spLocks noChangeArrowheads="1"/>
            </p:cNvSpPr>
            <p:nvPr/>
          </p:nvSpPr>
          <p:spPr bwMode="auto">
            <a:xfrm>
              <a:off x="1331913" y="1739900"/>
              <a:ext cx="106363" cy="1730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0"/>
            <p:cNvSpPr>
              <a:spLocks/>
            </p:cNvSpPr>
            <p:nvPr/>
          </p:nvSpPr>
          <p:spPr bwMode="auto">
            <a:xfrm>
              <a:off x="581025" y="1612900"/>
              <a:ext cx="739775" cy="322262"/>
            </a:xfrm>
            <a:custGeom>
              <a:avLst/>
              <a:gdLst>
                <a:gd name="T0" fmla="*/ 1040 w 1040"/>
                <a:gd name="T1" fmla="*/ 198 h 455"/>
                <a:gd name="T2" fmla="*/ 1040 w 1040"/>
                <a:gd name="T3" fmla="*/ 400 h 455"/>
                <a:gd name="T4" fmla="*/ 780 w 1040"/>
                <a:gd name="T5" fmla="*/ 425 h 455"/>
                <a:gd name="T6" fmla="*/ 450 w 1040"/>
                <a:gd name="T7" fmla="*/ 425 h 455"/>
                <a:gd name="T8" fmla="*/ 250 w 1040"/>
                <a:gd name="T9" fmla="*/ 348 h 455"/>
                <a:gd name="T10" fmla="*/ 92 w 1040"/>
                <a:gd name="T11" fmla="*/ 227 h 455"/>
                <a:gd name="T12" fmla="*/ 26 w 1040"/>
                <a:gd name="T13" fmla="*/ 99 h 455"/>
                <a:gd name="T14" fmla="*/ 9 w 1040"/>
                <a:gd name="T15" fmla="*/ 31 h 455"/>
                <a:gd name="T16" fmla="*/ 81 w 1040"/>
                <a:gd name="T17" fmla="*/ 33 h 455"/>
                <a:gd name="T18" fmla="*/ 155 w 1040"/>
                <a:gd name="T19" fmla="*/ 157 h 455"/>
                <a:gd name="T20" fmla="*/ 327 w 1040"/>
                <a:gd name="T21" fmla="*/ 253 h 455"/>
                <a:gd name="T22" fmla="*/ 500 w 1040"/>
                <a:gd name="T23" fmla="*/ 253 h 455"/>
                <a:gd name="T24" fmla="*/ 599 w 1040"/>
                <a:gd name="T25" fmla="*/ 205 h 455"/>
                <a:gd name="T26" fmla="*/ 478 w 1040"/>
                <a:gd name="T27" fmla="*/ 205 h 455"/>
                <a:gd name="T28" fmla="*/ 382 w 1040"/>
                <a:gd name="T29" fmla="*/ 139 h 455"/>
                <a:gd name="T30" fmla="*/ 452 w 1040"/>
                <a:gd name="T31" fmla="*/ 99 h 455"/>
                <a:gd name="T32" fmla="*/ 511 w 1040"/>
                <a:gd name="T33" fmla="*/ 99 h 455"/>
                <a:gd name="T34" fmla="*/ 684 w 1040"/>
                <a:gd name="T35" fmla="*/ 99 h 455"/>
                <a:gd name="T36" fmla="*/ 754 w 1040"/>
                <a:gd name="T37" fmla="*/ 117 h 455"/>
                <a:gd name="T38" fmla="*/ 894 w 1040"/>
                <a:gd name="T39" fmla="*/ 179 h 455"/>
                <a:gd name="T40" fmla="*/ 991 w 1040"/>
                <a:gd name="T41" fmla="*/ 198 h 455"/>
                <a:gd name="T42" fmla="*/ 1040 w 1040"/>
                <a:gd name="T43" fmla="*/ 19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455">
                  <a:moveTo>
                    <a:pt x="1040" y="198"/>
                  </a:moveTo>
                  <a:cubicBezTo>
                    <a:pt x="1040" y="400"/>
                    <a:pt x="1040" y="400"/>
                    <a:pt x="1040" y="400"/>
                  </a:cubicBezTo>
                  <a:cubicBezTo>
                    <a:pt x="1040" y="400"/>
                    <a:pt x="843" y="407"/>
                    <a:pt x="780" y="425"/>
                  </a:cubicBezTo>
                  <a:cubicBezTo>
                    <a:pt x="780" y="425"/>
                    <a:pt x="628" y="455"/>
                    <a:pt x="450" y="425"/>
                  </a:cubicBezTo>
                  <a:cubicBezTo>
                    <a:pt x="390" y="416"/>
                    <a:pt x="250" y="348"/>
                    <a:pt x="250" y="348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2" y="227"/>
                    <a:pt x="59" y="168"/>
                    <a:pt x="26" y="99"/>
                  </a:cubicBezTo>
                  <a:cubicBezTo>
                    <a:pt x="18" y="82"/>
                    <a:pt x="0" y="50"/>
                    <a:pt x="9" y="31"/>
                  </a:cubicBezTo>
                  <a:cubicBezTo>
                    <a:pt x="23" y="0"/>
                    <a:pt x="62" y="12"/>
                    <a:pt x="81" y="33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27" y="253"/>
                    <a:pt x="426" y="253"/>
                    <a:pt x="500" y="253"/>
                  </a:cubicBezTo>
                  <a:cubicBezTo>
                    <a:pt x="573" y="253"/>
                    <a:pt x="599" y="205"/>
                    <a:pt x="599" y="205"/>
                  </a:cubicBezTo>
                  <a:cubicBezTo>
                    <a:pt x="599" y="205"/>
                    <a:pt x="551" y="205"/>
                    <a:pt x="478" y="205"/>
                  </a:cubicBezTo>
                  <a:cubicBezTo>
                    <a:pt x="404" y="205"/>
                    <a:pt x="382" y="190"/>
                    <a:pt x="382" y="139"/>
                  </a:cubicBezTo>
                  <a:cubicBezTo>
                    <a:pt x="382" y="88"/>
                    <a:pt x="452" y="99"/>
                    <a:pt x="452" y="99"/>
                  </a:cubicBezTo>
                  <a:cubicBezTo>
                    <a:pt x="511" y="99"/>
                    <a:pt x="511" y="99"/>
                    <a:pt x="511" y="99"/>
                  </a:cubicBezTo>
                  <a:cubicBezTo>
                    <a:pt x="511" y="99"/>
                    <a:pt x="639" y="99"/>
                    <a:pt x="684" y="99"/>
                  </a:cubicBezTo>
                  <a:cubicBezTo>
                    <a:pt x="729" y="99"/>
                    <a:pt x="754" y="117"/>
                    <a:pt x="754" y="117"/>
                  </a:cubicBezTo>
                  <a:cubicBezTo>
                    <a:pt x="894" y="179"/>
                    <a:pt x="894" y="179"/>
                    <a:pt x="894" y="179"/>
                  </a:cubicBezTo>
                  <a:cubicBezTo>
                    <a:pt x="894" y="179"/>
                    <a:pt x="942" y="198"/>
                    <a:pt x="991" y="198"/>
                  </a:cubicBezTo>
                  <a:cubicBezTo>
                    <a:pt x="1040" y="198"/>
                    <a:pt x="1040" y="198"/>
                    <a:pt x="104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1"/>
            <p:cNvSpPr>
              <a:spLocks/>
            </p:cNvSpPr>
            <p:nvPr/>
          </p:nvSpPr>
          <p:spPr bwMode="auto">
            <a:xfrm>
              <a:off x="1211263" y="1431925"/>
              <a:ext cx="92075" cy="201612"/>
            </a:xfrm>
            <a:custGeom>
              <a:avLst/>
              <a:gdLst>
                <a:gd name="T0" fmla="*/ 0 w 129"/>
                <a:gd name="T1" fmla="*/ 0 h 283"/>
                <a:gd name="T2" fmla="*/ 129 w 129"/>
                <a:gd name="T3" fmla="*/ 142 h 283"/>
                <a:gd name="T4" fmla="*/ 0 w 129"/>
                <a:gd name="T5" fmla="*/ 283 h 283"/>
                <a:gd name="T6" fmla="*/ 0 w 129"/>
                <a:gd name="T7" fmla="*/ 248 h 283"/>
                <a:gd name="T8" fmla="*/ 31 w 129"/>
                <a:gd name="T9" fmla="*/ 248 h 283"/>
                <a:gd name="T10" fmla="*/ 62 w 129"/>
                <a:gd name="T11" fmla="*/ 224 h 283"/>
                <a:gd name="T12" fmla="*/ 62 w 129"/>
                <a:gd name="T13" fmla="*/ 153 h 283"/>
                <a:gd name="T14" fmla="*/ 31 w 129"/>
                <a:gd name="T15" fmla="*/ 129 h 283"/>
                <a:gd name="T16" fmla="*/ 0 w 129"/>
                <a:gd name="T17" fmla="*/ 129 h 283"/>
                <a:gd name="T18" fmla="*/ 0 w 129"/>
                <a:gd name="T19" fmla="*/ 54 h 283"/>
                <a:gd name="T20" fmla="*/ 15 w 129"/>
                <a:gd name="T21" fmla="*/ 54 h 283"/>
                <a:gd name="T22" fmla="*/ 34 w 129"/>
                <a:gd name="T23" fmla="*/ 70 h 283"/>
                <a:gd name="T24" fmla="*/ 34 w 129"/>
                <a:gd name="T25" fmla="*/ 92 h 283"/>
                <a:gd name="T26" fmla="*/ 62 w 129"/>
                <a:gd name="T27" fmla="*/ 92 h 283"/>
                <a:gd name="T28" fmla="*/ 62 w 129"/>
                <a:gd name="T29" fmla="*/ 56 h 283"/>
                <a:gd name="T30" fmla="*/ 32 w 129"/>
                <a:gd name="T31" fmla="*/ 32 h 283"/>
                <a:gd name="T32" fmla="*/ 0 w 129"/>
                <a:gd name="T33" fmla="*/ 32 h 283"/>
                <a:gd name="T34" fmla="*/ 0 w 129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283">
                  <a:moveTo>
                    <a:pt x="0" y="0"/>
                  </a:moveTo>
                  <a:cubicBezTo>
                    <a:pt x="72" y="6"/>
                    <a:pt x="129" y="67"/>
                    <a:pt x="129" y="142"/>
                  </a:cubicBezTo>
                  <a:cubicBezTo>
                    <a:pt x="129" y="216"/>
                    <a:pt x="72" y="277"/>
                    <a:pt x="0" y="28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48" y="248"/>
                    <a:pt x="62" y="237"/>
                    <a:pt x="62" y="224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40"/>
                    <a:pt x="48" y="129"/>
                    <a:pt x="3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6" y="54"/>
                    <a:pt x="34" y="61"/>
                    <a:pt x="34" y="70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43"/>
                    <a:pt x="49" y="32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2"/>
            <p:cNvSpPr>
              <a:spLocks/>
            </p:cNvSpPr>
            <p:nvPr/>
          </p:nvSpPr>
          <p:spPr bwMode="auto">
            <a:xfrm>
              <a:off x="1211263" y="1539875"/>
              <a:ext cx="23813" cy="52387"/>
            </a:xfrm>
            <a:custGeom>
              <a:avLst/>
              <a:gdLst>
                <a:gd name="T0" fmla="*/ 34 w 34"/>
                <a:gd name="T1" fmla="*/ 16 h 75"/>
                <a:gd name="T2" fmla="*/ 34 w 34"/>
                <a:gd name="T3" fmla="*/ 60 h 75"/>
                <a:gd name="T4" fmla="*/ 15 w 34"/>
                <a:gd name="T5" fmla="*/ 75 h 75"/>
                <a:gd name="T6" fmla="*/ 0 w 34"/>
                <a:gd name="T7" fmla="*/ 75 h 75"/>
                <a:gd name="T8" fmla="*/ 0 w 34"/>
                <a:gd name="T9" fmla="*/ 0 h 75"/>
                <a:gd name="T10" fmla="*/ 15 w 34"/>
                <a:gd name="T11" fmla="*/ 0 h 75"/>
                <a:gd name="T12" fmla="*/ 34 w 34"/>
                <a:gd name="T13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5">
                  <a:moveTo>
                    <a:pt x="34" y="16"/>
                  </a:moveTo>
                  <a:cubicBezTo>
                    <a:pt x="34" y="60"/>
                    <a:pt x="34" y="60"/>
                    <a:pt x="34" y="60"/>
                  </a:cubicBezTo>
                  <a:cubicBezTo>
                    <a:pt x="34" y="68"/>
                    <a:pt x="25" y="75"/>
                    <a:pt x="15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0"/>
                    <a:pt x="34" y="7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3"/>
            <p:cNvSpPr>
              <a:spLocks/>
            </p:cNvSpPr>
            <p:nvPr/>
          </p:nvSpPr>
          <p:spPr bwMode="auto">
            <a:xfrm>
              <a:off x="1100138" y="1431925"/>
              <a:ext cx="93663" cy="201612"/>
            </a:xfrm>
            <a:custGeom>
              <a:avLst/>
              <a:gdLst>
                <a:gd name="T0" fmla="*/ 130 w 130"/>
                <a:gd name="T1" fmla="*/ 248 h 283"/>
                <a:gd name="T2" fmla="*/ 130 w 130"/>
                <a:gd name="T3" fmla="*/ 283 h 283"/>
                <a:gd name="T4" fmla="*/ 0 w 130"/>
                <a:gd name="T5" fmla="*/ 142 h 283"/>
                <a:gd name="T6" fmla="*/ 130 w 130"/>
                <a:gd name="T7" fmla="*/ 0 h 283"/>
                <a:gd name="T8" fmla="*/ 130 w 130"/>
                <a:gd name="T9" fmla="*/ 32 h 283"/>
                <a:gd name="T10" fmla="*/ 98 w 130"/>
                <a:gd name="T11" fmla="*/ 32 h 283"/>
                <a:gd name="T12" fmla="*/ 67 w 130"/>
                <a:gd name="T13" fmla="*/ 56 h 283"/>
                <a:gd name="T14" fmla="*/ 67 w 130"/>
                <a:gd name="T15" fmla="*/ 127 h 283"/>
                <a:gd name="T16" fmla="*/ 98 w 130"/>
                <a:gd name="T17" fmla="*/ 151 h 283"/>
                <a:gd name="T18" fmla="*/ 130 w 130"/>
                <a:gd name="T19" fmla="*/ 151 h 283"/>
                <a:gd name="T20" fmla="*/ 130 w 130"/>
                <a:gd name="T21" fmla="*/ 226 h 283"/>
                <a:gd name="T22" fmla="*/ 114 w 130"/>
                <a:gd name="T23" fmla="*/ 226 h 283"/>
                <a:gd name="T24" fmla="*/ 95 w 130"/>
                <a:gd name="T25" fmla="*/ 211 h 283"/>
                <a:gd name="T26" fmla="*/ 95 w 130"/>
                <a:gd name="T27" fmla="*/ 189 h 283"/>
                <a:gd name="T28" fmla="*/ 67 w 130"/>
                <a:gd name="T29" fmla="*/ 189 h 283"/>
                <a:gd name="T30" fmla="*/ 67 w 130"/>
                <a:gd name="T31" fmla="*/ 224 h 283"/>
                <a:gd name="T32" fmla="*/ 98 w 130"/>
                <a:gd name="T33" fmla="*/ 248 h 283"/>
                <a:gd name="T34" fmla="*/ 130 w 130"/>
                <a:gd name="T35" fmla="*/ 24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283">
                  <a:moveTo>
                    <a:pt x="130" y="248"/>
                  </a:moveTo>
                  <a:cubicBezTo>
                    <a:pt x="130" y="283"/>
                    <a:pt x="130" y="283"/>
                    <a:pt x="130" y="283"/>
                  </a:cubicBezTo>
                  <a:cubicBezTo>
                    <a:pt x="57" y="277"/>
                    <a:pt x="0" y="216"/>
                    <a:pt x="0" y="142"/>
                  </a:cubicBezTo>
                  <a:cubicBezTo>
                    <a:pt x="0" y="67"/>
                    <a:pt x="57" y="6"/>
                    <a:pt x="130" y="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81" y="32"/>
                    <a:pt x="67" y="43"/>
                    <a:pt x="67" y="5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7" y="140"/>
                    <a:pt x="81" y="151"/>
                    <a:pt x="98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04" y="226"/>
                    <a:pt x="95" y="219"/>
                    <a:pt x="95" y="211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7" y="224"/>
                    <a:pt x="67" y="224"/>
                    <a:pt x="67" y="224"/>
                  </a:cubicBezTo>
                  <a:cubicBezTo>
                    <a:pt x="67" y="237"/>
                    <a:pt x="81" y="248"/>
                    <a:pt x="98" y="248"/>
                  </a:cubicBezTo>
                  <a:lnTo>
                    <a:pt x="13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4"/>
            <p:cNvSpPr>
              <a:spLocks/>
            </p:cNvSpPr>
            <p:nvPr/>
          </p:nvSpPr>
          <p:spPr bwMode="auto">
            <a:xfrm>
              <a:off x="1168400" y="1470025"/>
              <a:ext cx="25400" cy="53975"/>
            </a:xfrm>
            <a:custGeom>
              <a:avLst/>
              <a:gdLst>
                <a:gd name="T0" fmla="*/ 35 w 35"/>
                <a:gd name="T1" fmla="*/ 0 h 75"/>
                <a:gd name="T2" fmla="*/ 35 w 35"/>
                <a:gd name="T3" fmla="*/ 75 h 75"/>
                <a:gd name="T4" fmla="*/ 20 w 35"/>
                <a:gd name="T5" fmla="*/ 75 h 75"/>
                <a:gd name="T6" fmla="*/ 0 w 35"/>
                <a:gd name="T7" fmla="*/ 60 h 75"/>
                <a:gd name="T8" fmla="*/ 0 w 35"/>
                <a:gd name="T9" fmla="*/ 16 h 75"/>
                <a:gd name="T10" fmla="*/ 20 w 35"/>
                <a:gd name="T11" fmla="*/ 0 h 75"/>
                <a:gd name="T12" fmla="*/ 35 w 3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5">
                  <a:moveTo>
                    <a:pt x="35" y="0"/>
                  </a:moveTo>
                  <a:cubicBezTo>
                    <a:pt x="35" y="75"/>
                    <a:pt x="35" y="75"/>
                    <a:pt x="35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9" y="75"/>
                    <a:pt x="0" y="68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5"/>
            <p:cNvSpPr>
              <a:spLocks/>
            </p:cNvSpPr>
            <p:nvPr/>
          </p:nvSpPr>
          <p:spPr bwMode="auto">
            <a:xfrm>
              <a:off x="1046163" y="1023938"/>
              <a:ext cx="184150" cy="403225"/>
            </a:xfrm>
            <a:custGeom>
              <a:avLst/>
              <a:gdLst>
                <a:gd name="T0" fmla="*/ 0 w 260"/>
                <a:gd name="T1" fmla="*/ 0 h 568"/>
                <a:gd name="T2" fmla="*/ 260 w 260"/>
                <a:gd name="T3" fmla="*/ 284 h 568"/>
                <a:gd name="T4" fmla="*/ 0 w 260"/>
                <a:gd name="T5" fmla="*/ 568 h 568"/>
                <a:gd name="T6" fmla="*/ 0 w 260"/>
                <a:gd name="T7" fmla="*/ 498 h 568"/>
                <a:gd name="T8" fmla="*/ 63 w 260"/>
                <a:gd name="T9" fmla="*/ 498 h 568"/>
                <a:gd name="T10" fmla="*/ 125 w 260"/>
                <a:gd name="T11" fmla="*/ 449 h 568"/>
                <a:gd name="T12" fmla="*/ 125 w 260"/>
                <a:gd name="T13" fmla="*/ 308 h 568"/>
                <a:gd name="T14" fmla="*/ 63 w 260"/>
                <a:gd name="T15" fmla="*/ 259 h 568"/>
                <a:gd name="T16" fmla="*/ 0 w 260"/>
                <a:gd name="T17" fmla="*/ 259 h 568"/>
                <a:gd name="T18" fmla="*/ 0 w 260"/>
                <a:gd name="T19" fmla="*/ 109 h 568"/>
                <a:gd name="T20" fmla="*/ 31 w 260"/>
                <a:gd name="T21" fmla="*/ 109 h 568"/>
                <a:gd name="T22" fmla="*/ 69 w 260"/>
                <a:gd name="T23" fmla="*/ 139 h 568"/>
                <a:gd name="T24" fmla="*/ 69 w 260"/>
                <a:gd name="T25" fmla="*/ 184 h 568"/>
                <a:gd name="T26" fmla="*/ 126 w 260"/>
                <a:gd name="T27" fmla="*/ 184 h 568"/>
                <a:gd name="T28" fmla="*/ 126 w 260"/>
                <a:gd name="T29" fmla="*/ 113 h 568"/>
                <a:gd name="T30" fmla="*/ 64 w 260"/>
                <a:gd name="T31" fmla="*/ 64 h 568"/>
                <a:gd name="T32" fmla="*/ 0 w 260"/>
                <a:gd name="T33" fmla="*/ 64 h 568"/>
                <a:gd name="T34" fmla="*/ 0 w 260"/>
                <a:gd name="T3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568">
                  <a:moveTo>
                    <a:pt x="0" y="0"/>
                  </a:moveTo>
                  <a:cubicBezTo>
                    <a:pt x="146" y="12"/>
                    <a:pt x="260" y="135"/>
                    <a:pt x="260" y="284"/>
                  </a:cubicBezTo>
                  <a:cubicBezTo>
                    <a:pt x="260" y="433"/>
                    <a:pt x="146" y="555"/>
                    <a:pt x="0" y="56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63" y="498"/>
                    <a:pt x="63" y="498"/>
                    <a:pt x="63" y="498"/>
                  </a:cubicBezTo>
                  <a:cubicBezTo>
                    <a:pt x="98" y="498"/>
                    <a:pt x="125" y="476"/>
                    <a:pt x="125" y="449"/>
                  </a:cubicBezTo>
                  <a:cubicBezTo>
                    <a:pt x="125" y="308"/>
                    <a:pt x="125" y="308"/>
                    <a:pt x="125" y="308"/>
                  </a:cubicBezTo>
                  <a:cubicBezTo>
                    <a:pt x="125" y="281"/>
                    <a:pt x="98" y="259"/>
                    <a:pt x="63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52" y="109"/>
                    <a:pt x="69" y="123"/>
                    <a:pt x="69" y="139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86"/>
                    <a:pt x="98" y="64"/>
                    <a:pt x="64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6"/>
            <p:cNvSpPr>
              <a:spLocks/>
            </p:cNvSpPr>
            <p:nvPr/>
          </p:nvSpPr>
          <p:spPr bwMode="auto">
            <a:xfrm>
              <a:off x="1046163" y="1238250"/>
              <a:ext cx="47625" cy="106362"/>
            </a:xfrm>
            <a:custGeom>
              <a:avLst/>
              <a:gdLst>
                <a:gd name="T0" fmla="*/ 69 w 69"/>
                <a:gd name="T1" fmla="*/ 31 h 150"/>
                <a:gd name="T2" fmla="*/ 69 w 69"/>
                <a:gd name="T3" fmla="*/ 119 h 150"/>
                <a:gd name="T4" fmla="*/ 30 w 69"/>
                <a:gd name="T5" fmla="*/ 150 h 150"/>
                <a:gd name="T6" fmla="*/ 0 w 69"/>
                <a:gd name="T7" fmla="*/ 150 h 150"/>
                <a:gd name="T8" fmla="*/ 0 w 69"/>
                <a:gd name="T9" fmla="*/ 0 h 150"/>
                <a:gd name="T10" fmla="*/ 30 w 69"/>
                <a:gd name="T11" fmla="*/ 0 h 150"/>
                <a:gd name="T12" fmla="*/ 69 w 69"/>
                <a:gd name="T13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31"/>
                  </a:moveTo>
                  <a:cubicBezTo>
                    <a:pt x="69" y="119"/>
                    <a:pt x="69" y="119"/>
                    <a:pt x="69" y="119"/>
                  </a:cubicBezTo>
                  <a:cubicBezTo>
                    <a:pt x="69" y="136"/>
                    <a:pt x="51" y="150"/>
                    <a:pt x="3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69" y="14"/>
                    <a:pt x="6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7"/>
            <p:cNvSpPr>
              <a:spLocks/>
            </p:cNvSpPr>
            <p:nvPr/>
          </p:nvSpPr>
          <p:spPr bwMode="auto">
            <a:xfrm>
              <a:off x="823913" y="1023938"/>
              <a:ext cx="185738" cy="403225"/>
            </a:xfrm>
            <a:custGeom>
              <a:avLst/>
              <a:gdLst>
                <a:gd name="T0" fmla="*/ 261 w 261"/>
                <a:gd name="T1" fmla="*/ 498 h 568"/>
                <a:gd name="T2" fmla="*/ 261 w 261"/>
                <a:gd name="T3" fmla="*/ 568 h 568"/>
                <a:gd name="T4" fmla="*/ 0 w 261"/>
                <a:gd name="T5" fmla="*/ 284 h 568"/>
                <a:gd name="T6" fmla="*/ 261 w 261"/>
                <a:gd name="T7" fmla="*/ 0 h 568"/>
                <a:gd name="T8" fmla="*/ 261 w 261"/>
                <a:gd name="T9" fmla="*/ 64 h 568"/>
                <a:gd name="T10" fmla="*/ 197 w 261"/>
                <a:gd name="T11" fmla="*/ 64 h 568"/>
                <a:gd name="T12" fmla="*/ 135 w 261"/>
                <a:gd name="T13" fmla="*/ 113 h 568"/>
                <a:gd name="T14" fmla="*/ 135 w 261"/>
                <a:gd name="T15" fmla="*/ 254 h 568"/>
                <a:gd name="T16" fmla="*/ 197 w 261"/>
                <a:gd name="T17" fmla="*/ 303 h 568"/>
                <a:gd name="T18" fmla="*/ 261 w 261"/>
                <a:gd name="T19" fmla="*/ 303 h 568"/>
                <a:gd name="T20" fmla="*/ 261 w 261"/>
                <a:gd name="T21" fmla="*/ 453 h 568"/>
                <a:gd name="T22" fmla="*/ 230 w 261"/>
                <a:gd name="T23" fmla="*/ 453 h 568"/>
                <a:gd name="T24" fmla="*/ 191 w 261"/>
                <a:gd name="T25" fmla="*/ 422 h 568"/>
                <a:gd name="T26" fmla="*/ 191 w 261"/>
                <a:gd name="T27" fmla="*/ 378 h 568"/>
                <a:gd name="T28" fmla="*/ 135 w 261"/>
                <a:gd name="T29" fmla="*/ 378 h 568"/>
                <a:gd name="T30" fmla="*/ 135 w 261"/>
                <a:gd name="T31" fmla="*/ 449 h 568"/>
                <a:gd name="T32" fmla="*/ 197 w 261"/>
                <a:gd name="T33" fmla="*/ 498 h 568"/>
                <a:gd name="T34" fmla="*/ 261 w 261"/>
                <a:gd name="T35" fmla="*/ 49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1" h="568">
                  <a:moveTo>
                    <a:pt x="261" y="498"/>
                  </a:moveTo>
                  <a:cubicBezTo>
                    <a:pt x="261" y="568"/>
                    <a:pt x="261" y="568"/>
                    <a:pt x="261" y="568"/>
                  </a:cubicBezTo>
                  <a:cubicBezTo>
                    <a:pt x="115" y="555"/>
                    <a:pt x="0" y="433"/>
                    <a:pt x="0" y="284"/>
                  </a:cubicBezTo>
                  <a:cubicBezTo>
                    <a:pt x="0" y="135"/>
                    <a:pt x="115" y="12"/>
                    <a:pt x="261" y="0"/>
                  </a:cubicBezTo>
                  <a:cubicBezTo>
                    <a:pt x="261" y="64"/>
                    <a:pt x="261" y="64"/>
                    <a:pt x="261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63" y="64"/>
                    <a:pt x="135" y="86"/>
                    <a:pt x="135" y="113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5" y="281"/>
                    <a:pt x="163" y="303"/>
                    <a:pt x="197" y="303"/>
                  </a:cubicBezTo>
                  <a:cubicBezTo>
                    <a:pt x="261" y="303"/>
                    <a:pt x="261" y="303"/>
                    <a:pt x="261" y="303"/>
                  </a:cubicBezTo>
                  <a:cubicBezTo>
                    <a:pt x="261" y="453"/>
                    <a:pt x="261" y="453"/>
                    <a:pt x="261" y="453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09" y="453"/>
                    <a:pt x="191" y="439"/>
                    <a:pt x="191" y="422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35" y="378"/>
                    <a:pt x="135" y="378"/>
                    <a:pt x="135" y="378"/>
                  </a:cubicBezTo>
                  <a:cubicBezTo>
                    <a:pt x="135" y="449"/>
                    <a:pt x="135" y="449"/>
                    <a:pt x="135" y="449"/>
                  </a:cubicBezTo>
                  <a:cubicBezTo>
                    <a:pt x="135" y="476"/>
                    <a:pt x="162" y="498"/>
                    <a:pt x="197" y="498"/>
                  </a:cubicBezTo>
                  <a:lnTo>
                    <a:pt x="261" y="4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8"/>
            <p:cNvSpPr>
              <a:spLocks/>
            </p:cNvSpPr>
            <p:nvPr/>
          </p:nvSpPr>
          <p:spPr bwMode="auto">
            <a:xfrm>
              <a:off x="960438" y="1100138"/>
              <a:ext cx="49213" cy="106362"/>
            </a:xfrm>
            <a:custGeom>
              <a:avLst/>
              <a:gdLst>
                <a:gd name="T0" fmla="*/ 69 w 69"/>
                <a:gd name="T1" fmla="*/ 0 h 150"/>
                <a:gd name="T2" fmla="*/ 69 w 69"/>
                <a:gd name="T3" fmla="*/ 150 h 150"/>
                <a:gd name="T4" fmla="*/ 38 w 69"/>
                <a:gd name="T5" fmla="*/ 150 h 150"/>
                <a:gd name="T6" fmla="*/ 0 w 69"/>
                <a:gd name="T7" fmla="*/ 119 h 150"/>
                <a:gd name="T8" fmla="*/ 0 w 69"/>
                <a:gd name="T9" fmla="*/ 30 h 150"/>
                <a:gd name="T10" fmla="*/ 38 w 69"/>
                <a:gd name="T11" fmla="*/ 0 h 150"/>
                <a:gd name="T12" fmla="*/ 69 w 69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0">
                  <a:moveTo>
                    <a:pt x="69" y="0"/>
                  </a:moveTo>
                  <a:cubicBezTo>
                    <a:pt x="69" y="150"/>
                    <a:pt x="69" y="150"/>
                    <a:pt x="69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17" y="150"/>
                    <a:pt x="0" y="136"/>
                    <a:pt x="0" y="1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7" y="0"/>
                    <a:pt x="38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9"/>
            <p:cNvSpPr>
              <a:spLocks/>
            </p:cNvSpPr>
            <p:nvPr/>
          </p:nvSpPr>
          <p:spPr bwMode="auto">
            <a:xfrm>
              <a:off x="744538" y="1325563"/>
              <a:ext cx="122238" cy="266700"/>
            </a:xfrm>
            <a:custGeom>
              <a:avLst/>
              <a:gdLst>
                <a:gd name="T0" fmla="*/ 0 w 172"/>
                <a:gd name="T1" fmla="*/ 0 h 376"/>
                <a:gd name="T2" fmla="*/ 172 w 172"/>
                <a:gd name="T3" fmla="*/ 188 h 376"/>
                <a:gd name="T4" fmla="*/ 0 w 172"/>
                <a:gd name="T5" fmla="*/ 376 h 376"/>
                <a:gd name="T6" fmla="*/ 0 w 172"/>
                <a:gd name="T7" fmla="*/ 329 h 376"/>
                <a:gd name="T8" fmla="*/ 42 w 172"/>
                <a:gd name="T9" fmla="*/ 329 h 376"/>
                <a:gd name="T10" fmla="*/ 83 w 172"/>
                <a:gd name="T11" fmla="*/ 297 h 376"/>
                <a:gd name="T12" fmla="*/ 83 w 172"/>
                <a:gd name="T13" fmla="*/ 204 h 376"/>
                <a:gd name="T14" fmla="*/ 42 w 172"/>
                <a:gd name="T15" fmla="*/ 171 h 376"/>
                <a:gd name="T16" fmla="*/ 0 w 172"/>
                <a:gd name="T17" fmla="*/ 171 h 376"/>
                <a:gd name="T18" fmla="*/ 0 w 172"/>
                <a:gd name="T19" fmla="*/ 72 h 376"/>
                <a:gd name="T20" fmla="*/ 20 w 172"/>
                <a:gd name="T21" fmla="*/ 72 h 376"/>
                <a:gd name="T22" fmla="*/ 46 w 172"/>
                <a:gd name="T23" fmla="*/ 92 h 376"/>
                <a:gd name="T24" fmla="*/ 46 w 172"/>
                <a:gd name="T25" fmla="*/ 122 h 376"/>
                <a:gd name="T26" fmla="*/ 83 w 172"/>
                <a:gd name="T27" fmla="*/ 122 h 376"/>
                <a:gd name="T28" fmla="*/ 83 w 172"/>
                <a:gd name="T29" fmla="*/ 75 h 376"/>
                <a:gd name="T30" fmla="*/ 42 w 172"/>
                <a:gd name="T31" fmla="*/ 43 h 376"/>
                <a:gd name="T32" fmla="*/ 0 w 172"/>
                <a:gd name="T33" fmla="*/ 43 h 376"/>
                <a:gd name="T34" fmla="*/ 0 w 172"/>
                <a:gd name="T3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0" y="0"/>
                  </a:moveTo>
                  <a:cubicBezTo>
                    <a:pt x="96" y="8"/>
                    <a:pt x="172" y="89"/>
                    <a:pt x="172" y="188"/>
                  </a:cubicBezTo>
                  <a:cubicBezTo>
                    <a:pt x="172" y="286"/>
                    <a:pt x="96" y="367"/>
                    <a:pt x="0" y="37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2" y="329"/>
                    <a:pt x="42" y="329"/>
                    <a:pt x="42" y="329"/>
                  </a:cubicBezTo>
                  <a:cubicBezTo>
                    <a:pt x="64" y="329"/>
                    <a:pt x="83" y="315"/>
                    <a:pt x="83" y="297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83" y="186"/>
                    <a:pt x="64" y="171"/>
                    <a:pt x="42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34" y="72"/>
                    <a:pt x="46" y="81"/>
                    <a:pt x="46" y="9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57"/>
                    <a:pt x="65" y="43"/>
                    <a:pt x="42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0"/>
            <p:cNvSpPr>
              <a:spLocks/>
            </p:cNvSpPr>
            <p:nvPr/>
          </p:nvSpPr>
          <p:spPr bwMode="auto">
            <a:xfrm>
              <a:off x="744538" y="1468438"/>
              <a:ext cx="33338" cy="69850"/>
            </a:xfrm>
            <a:custGeom>
              <a:avLst/>
              <a:gdLst>
                <a:gd name="T0" fmla="*/ 46 w 46"/>
                <a:gd name="T1" fmla="*/ 20 h 99"/>
                <a:gd name="T2" fmla="*/ 46 w 46"/>
                <a:gd name="T3" fmla="*/ 78 h 99"/>
                <a:gd name="T4" fmla="*/ 20 w 46"/>
                <a:gd name="T5" fmla="*/ 99 h 99"/>
                <a:gd name="T6" fmla="*/ 0 w 46"/>
                <a:gd name="T7" fmla="*/ 99 h 99"/>
                <a:gd name="T8" fmla="*/ 0 w 46"/>
                <a:gd name="T9" fmla="*/ 0 h 99"/>
                <a:gd name="T10" fmla="*/ 20 w 46"/>
                <a:gd name="T11" fmla="*/ 0 h 99"/>
                <a:gd name="T12" fmla="*/ 46 w 4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20"/>
                  </a:moveTo>
                  <a:cubicBezTo>
                    <a:pt x="46" y="78"/>
                    <a:pt x="46" y="78"/>
                    <a:pt x="46" y="78"/>
                  </a:cubicBezTo>
                  <a:cubicBezTo>
                    <a:pt x="46" y="90"/>
                    <a:pt x="34" y="99"/>
                    <a:pt x="2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4" y="0"/>
                    <a:pt x="46" y="9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1"/>
            <p:cNvSpPr>
              <a:spLocks/>
            </p:cNvSpPr>
            <p:nvPr/>
          </p:nvSpPr>
          <p:spPr bwMode="auto">
            <a:xfrm>
              <a:off x="600075" y="1325563"/>
              <a:ext cx="122238" cy="266700"/>
            </a:xfrm>
            <a:custGeom>
              <a:avLst/>
              <a:gdLst>
                <a:gd name="T0" fmla="*/ 172 w 172"/>
                <a:gd name="T1" fmla="*/ 329 h 376"/>
                <a:gd name="T2" fmla="*/ 172 w 172"/>
                <a:gd name="T3" fmla="*/ 376 h 376"/>
                <a:gd name="T4" fmla="*/ 0 w 172"/>
                <a:gd name="T5" fmla="*/ 188 h 376"/>
                <a:gd name="T6" fmla="*/ 172 w 172"/>
                <a:gd name="T7" fmla="*/ 0 h 376"/>
                <a:gd name="T8" fmla="*/ 172 w 172"/>
                <a:gd name="T9" fmla="*/ 43 h 376"/>
                <a:gd name="T10" fmla="*/ 130 w 172"/>
                <a:gd name="T11" fmla="*/ 43 h 376"/>
                <a:gd name="T12" fmla="*/ 89 w 172"/>
                <a:gd name="T13" fmla="*/ 75 h 376"/>
                <a:gd name="T14" fmla="*/ 89 w 172"/>
                <a:gd name="T15" fmla="*/ 168 h 376"/>
                <a:gd name="T16" fmla="*/ 130 w 172"/>
                <a:gd name="T17" fmla="*/ 201 h 376"/>
                <a:gd name="T18" fmla="*/ 172 w 172"/>
                <a:gd name="T19" fmla="*/ 201 h 376"/>
                <a:gd name="T20" fmla="*/ 172 w 172"/>
                <a:gd name="T21" fmla="*/ 300 h 376"/>
                <a:gd name="T22" fmla="*/ 151 w 172"/>
                <a:gd name="T23" fmla="*/ 300 h 376"/>
                <a:gd name="T24" fmla="*/ 126 w 172"/>
                <a:gd name="T25" fmla="*/ 279 h 376"/>
                <a:gd name="T26" fmla="*/ 126 w 172"/>
                <a:gd name="T27" fmla="*/ 250 h 376"/>
                <a:gd name="T28" fmla="*/ 89 w 172"/>
                <a:gd name="T29" fmla="*/ 250 h 376"/>
                <a:gd name="T30" fmla="*/ 89 w 172"/>
                <a:gd name="T31" fmla="*/ 297 h 376"/>
                <a:gd name="T32" fmla="*/ 129 w 172"/>
                <a:gd name="T33" fmla="*/ 329 h 376"/>
                <a:gd name="T34" fmla="*/ 172 w 172"/>
                <a:gd name="T35" fmla="*/ 32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376">
                  <a:moveTo>
                    <a:pt x="172" y="329"/>
                  </a:moveTo>
                  <a:cubicBezTo>
                    <a:pt x="172" y="376"/>
                    <a:pt x="172" y="376"/>
                    <a:pt x="172" y="376"/>
                  </a:cubicBezTo>
                  <a:cubicBezTo>
                    <a:pt x="75" y="367"/>
                    <a:pt x="0" y="286"/>
                    <a:pt x="0" y="188"/>
                  </a:cubicBezTo>
                  <a:cubicBezTo>
                    <a:pt x="0" y="89"/>
                    <a:pt x="75" y="8"/>
                    <a:pt x="172" y="0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07" y="43"/>
                    <a:pt x="89" y="57"/>
                    <a:pt x="89" y="7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86"/>
                    <a:pt x="107" y="201"/>
                    <a:pt x="130" y="201"/>
                  </a:cubicBezTo>
                  <a:cubicBezTo>
                    <a:pt x="172" y="201"/>
                    <a:pt x="172" y="201"/>
                    <a:pt x="172" y="201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37" y="300"/>
                    <a:pt x="126" y="291"/>
                    <a:pt x="126" y="279"/>
                  </a:cubicBezTo>
                  <a:cubicBezTo>
                    <a:pt x="126" y="250"/>
                    <a:pt x="126" y="250"/>
                    <a:pt x="126" y="250"/>
                  </a:cubicBezTo>
                  <a:cubicBezTo>
                    <a:pt x="89" y="250"/>
                    <a:pt x="89" y="250"/>
                    <a:pt x="89" y="250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89" y="315"/>
                    <a:pt x="107" y="329"/>
                    <a:pt x="129" y="329"/>
                  </a:cubicBezTo>
                  <a:lnTo>
                    <a:pt x="17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72"/>
            <p:cNvSpPr>
              <a:spLocks/>
            </p:cNvSpPr>
            <p:nvPr/>
          </p:nvSpPr>
          <p:spPr bwMode="auto">
            <a:xfrm>
              <a:off x="688975" y="1376363"/>
              <a:ext cx="33338" cy="71437"/>
            </a:xfrm>
            <a:custGeom>
              <a:avLst/>
              <a:gdLst>
                <a:gd name="T0" fmla="*/ 46 w 46"/>
                <a:gd name="T1" fmla="*/ 0 h 99"/>
                <a:gd name="T2" fmla="*/ 46 w 46"/>
                <a:gd name="T3" fmla="*/ 99 h 99"/>
                <a:gd name="T4" fmla="*/ 26 w 46"/>
                <a:gd name="T5" fmla="*/ 99 h 99"/>
                <a:gd name="T6" fmla="*/ 0 w 46"/>
                <a:gd name="T7" fmla="*/ 79 h 99"/>
                <a:gd name="T8" fmla="*/ 0 w 46"/>
                <a:gd name="T9" fmla="*/ 20 h 99"/>
                <a:gd name="T10" fmla="*/ 26 w 46"/>
                <a:gd name="T11" fmla="*/ 0 h 99"/>
                <a:gd name="T12" fmla="*/ 46 w 4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9">
                  <a:moveTo>
                    <a:pt x="46" y="0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12" y="99"/>
                    <a:pt x="0" y="90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67558" y="4842414"/>
            <a:ext cx="928599" cy="910310"/>
            <a:chOff x="8278130" y="4523142"/>
            <a:chExt cx="562456" cy="551378"/>
          </a:xfrm>
          <a:solidFill>
            <a:schemeClr val="tx1"/>
          </a:solidFill>
        </p:grpSpPr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8278130" y="4523142"/>
              <a:ext cx="562456" cy="361842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8427051" y="4989598"/>
              <a:ext cx="264613" cy="84922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9"/>
            <p:cNvSpPr>
              <a:spLocks/>
            </p:cNvSpPr>
            <p:nvPr/>
          </p:nvSpPr>
          <p:spPr bwMode="auto">
            <a:xfrm>
              <a:off x="8488588" y="4928060"/>
              <a:ext cx="142768" cy="61538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3270884" y="2265528"/>
            <a:ext cx="1214650" cy="3104866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70884" y="4708476"/>
            <a:ext cx="1214650" cy="121465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358435" y="3179928"/>
            <a:ext cx="1214650" cy="2190466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58435" y="4708476"/>
            <a:ext cx="1214650" cy="1214650"/>
          </a:xfrm>
          <a:prstGeom prst="ellipse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246"/>
          <p:cNvSpPr>
            <a:spLocks/>
          </p:cNvSpPr>
          <p:nvPr/>
        </p:nvSpPr>
        <p:spPr bwMode="auto">
          <a:xfrm>
            <a:off x="3507476" y="4935918"/>
            <a:ext cx="747730" cy="733810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507292" y="4985941"/>
            <a:ext cx="1023405" cy="706727"/>
            <a:chOff x="2105891" y="5991433"/>
            <a:chExt cx="652301" cy="450456"/>
          </a:xfrm>
          <a:solidFill>
            <a:schemeClr val="tx1"/>
          </a:solidFill>
        </p:grpSpPr>
        <p:sp>
          <p:nvSpPr>
            <p:cNvPr id="54" name="Freeform 339"/>
            <p:cNvSpPr>
              <a:spLocks/>
            </p:cNvSpPr>
            <p:nvPr/>
          </p:nvSpPr>
          <p:spPr bwMode="auto">
            <a:xfrm>
              <a:off x="2283120" y="6215430"/>
              <a:ext cx="396303" cy="226459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40"/>
            <p:cNvSpPr>
              <a:spLocks/>
            </p:cNvSpPr>
            <p:nvPr/>
          </p:nvSpPr>
          <p:spPr bwMode="auto">
            <a:xfrm>
              <a:off x="2222813" y="5991433"/>
              <a:ext cx="66461" cy="81230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41"/>
            <p:cNvSpPr>
              <a:spLocks/>
            </p:cNvSpPr>
            <p:nvPr/>
          </p:nvSpPr>
          <p:spPr bwMode="auto">
            <a:xfrm>
              <a:off x="2566194" y="6004971"/>
              <a:ext cx="191998" cy="157537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42"/>
            <p:cNvSpPr>
              <a:spLocks noEditPoints="1"/>
            </p:cNvSpPr>
            <p:nvPr/>
          </p:nvSpPr>
          <p:spPr bwMode="auto">
            <a:xfrm>
              <a:off x="2105891" y="6075124"/>
              <a:ext cx="614147" cy="340920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460467" y="250505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72%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50660" y="158491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84%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56476" y="3127745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52%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600226" y="1112867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92%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42481" y="185872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77%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404307" y="250505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65%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03185" y="589866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5EC2AA"/>
                </a:solidFill>
              </a:rPr>
              <a:t>说点儿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350660" y="58995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EC2AA"/>
                </a:solidFill>
              </a:rPr>
              <a:t>什么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773018" y="589954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So that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63159" y="592312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5EC2AA"/>
                </a:solidFill>
              </a:rPr>
              <a:t>会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35778" y="5897672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EC2AA"/>
                </a:solidFill>
              </a:rPr>
              <a:t>More</a:t>
            </a:r>
            <a:endParaRPr lang="zh-CN" altLang="en-US" sz="3600" dirty="0">
              <a:solidFill>
                <a:srgbClr val="5EC2AA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426685" y="58934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5EC2AA"/>
                </a:solidFill>
              </a:rPr>
              <a:t>好看</a:t>
            </a:r>
          </a:p>
        </p:txBody>
      </p:sp>
    </p:spTree>
    <p:extLst>
      <p:ext uri="{BB962C8B-B14F-4D97-AF65-F5344CB8AC3E}">
        <p14:creationId xmlns:p14="http://schemas.microsoft.com/office/powerpoint/2010/main" val="3612349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77"/>
          <p:cNvSpPr>
            <a:spLocks/>
          </p:cNvSpPr>
          <p:nvPr/>
        </p:nvSpPr>
        <p:spPr bwMode="auto">
          <a:xfrm>
            <a:off x="8994793" y="28575"/>
            <a:ext cx="2553264" cy="3073970"/>
          </a:xfrm>
          <a:custGeom>
            <a:avLst/>
            <a:gdLst>
              <a:gd name="connsiteX0" fmla="*/ 114125 w 2553264"/>
              <a:gd name="connsiteY0" fmla="*/ 2399 h 3073970"/>
              <a:gd name="connsiteX1" fmla="*/ 1545709 w 2553264"/>
              <a:gd name="connsiteY1" fmla="*/ 416388 h 3073970"/>
              <a:gd name="connsiteX2" fmla="*/ 2548619 w 2553264"/>
              <a:gd name="connsiteY2" fmla="*/ 2678455 h 3073970"/>
              <a:gd name="connsiteX3" fmla="*/ 2482684 w 2553264"/>
              <a:gd name="connsiteY3" fmla="*/ 3073970 h 3073970"/>
              <a:gd name="connsiteX4" fmla="*/ 56811 w 2553264"/>
              <a:gd name="connsiteY4" fmla="*/ 3073970 h 3073970"/>
              <a:gd name="connsiteX5" fmla="*/ 0 w 2553264"/>
              <a:gd name="connsiteY5" fmla="*/ 3073970 h 3073970"/>
              <a:gd name="connsiteX6" fmla="*/ 0 w 2553264"/>
              <a:gd name="connsiteY6" fmla="*/ 3070225 h 3073970"/>
              <a:gd name="connsiteX7" fmla="*/ 21029 w 2553264"/>
              <a:gd name="connsiteY7" fmla="*/ 3070225 h 3073970"/>
              <a:gd name="connsiteX8" fmla="*/ 36860 w 2553264"/>
              <a:gd name="connsiteY8" fmla="*/ 3070225 h 3073970"/>
              <a:gd name="connsiteX9" fmla="*/ 36860 w 2553264"/>
              <a:gd name="connsiteY9" fmla="*/ 5997 h 3073970"/>
              <a:gd name="connsiteX10" fmla="*/ 36860 w 2553264"/>
              <a:gd name="connsiteY10" fmla="*/ 3514 h 3073970"/>
              <a:gd name="connsiteX11" fmla="*/ 36860 w 2553264"/>
              <a:gd name="connsiteY11" fmla="*/ 0 h 3073970"/>
              <a:gd name="connsiteX12" fmla="*/ 36860 w 2553264"/>
              <a:gd name="connsiteY12" fmla="*/ 750 h 3073970"/>
              <a:gd name="connsiteX13" fmla="*/ 36860 w 2553264"/>
              <a:gd name="connsiteY13" fmla="*/ 3514 h 3073970"/>
              <a:gd name="connsiteX14" fmla="*/ 0 w 2553264"/>
              <a:gd name="connsiteY14" fmla="*/ 4046 h 3073970"/>
              <a:gd name="connsiteX15" fmla="*/ 0 w 2553264"/>
              <a:gd name="connsiteY15" fmla="*/ 2049 h 307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53264" h="3073970">
                <a:moveTo>
                  <a:pt x="114125" y="2399"/>
                </a:moveTo>
                <a:cubicBezTo>
                  <a:pt x="626181" y="9489"/>
                  <a:pt x="1126023" y="147074"/>
                  <a:pt x="1545709" y="416388"/>
                </a:cubicBezTo>
                <a:cubicBezTo>
                  <a:pt x="2212002" y="884761"/>
                  <a:pt x="2600673" y="1883956"/>
                  <a:pt x="2548619" y="2678455"/>
                </a:cubicBezTo>
                <a:cubicBezTo>
                  <a:pt x="2541679" y="2813763"/>
                  <a:pt x="2517387" y="2945601"/>
                  <a:pt x="2482684" y="3073970"/>
                </a:cubicBezTo>
                <a:cubicBezTo>
                  <a:pt x="2482684" y="3073970"/>
                  <a:pt x="2482684" y="3073970"/>
                  <a:pt x="56811" y="3073970"/>
                </a:cubicBezTo>
                <a:lnTo>
                  <a:pt x="0" y="3073970"/>
                </a:lnTo>
                <a:lnTo>
                  <a:pt x="0" y="3070225"/>
                </a:lnTo>
                <a:lnTo>
                  <a:pt x="21029" y="3070225"/>
                </a:lnTo>
                <a:cubicBezTo>
                  <a:pt x="36860" y="3070225"/>
                  <a:pt x="36860" y="3070225"/>
                  <a:pt x="36860" y="3070225"/>
                </a:cubicBezTo>
                <a:cubicBezTo>
                  <a:pt x="36860" y="383778"/>
                  <a:pt x="36860" y="47972"/>
                  <a:pt x="36860" y="5997"/>
                </a:cubicBezTo>
                <a:lnTo>
                  <a:pt x="36860" y="3514"/>
                </a:lnTo>
                <a:close/>
                <a:moveTo>
                  <a:pt x="36860" y="0"/>
                </a:moveTo>
                <a:cubicBezTo>
                  <a:pt x="36860" y="0"/>
                  <a:pt x="36860" y="0"/>
                  <a:pt x="36860" y="750"/>
                </a:cubicBezTo>
                <a:lnTo>
                  <a:pt x="36860" y="3514"/>
                </a:lnTo>
                <a:lnTo>
                  <a:pt x="0" y="4046"/>
                </a:lnTo>
                <a:lnTo>
                  <a:pt x="0" y="2049"/>
                </a:lnTo>
                <a:close/>
              </a:path>
            </a:pathLst>
          </a:custGeom>
          <a:solidFill>
            <a:srgbClr val="5EC2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7" name="任意多边形 66"/>
          <p:cNvSpPr>
            <a:spLocks/>
          </p:cNvSpPr>
          <p:nvPr/>
        </p:nvSpPr>
        <p:spPr bwMode="auto">
          <a:xfrm>
            <a:off x="6232217" y="-3175"/>
            <a:ext cx="2814560" cy="6861175"/>
          </a:xfrm>
          <a:custGeom>
            <a:avLst/>
            <a:gdLst>
              <a:gd name="connsiteX0" fmla="*/ 174344 w 2814560"/>
              <a:gd name="connsiteY0" fmla="*/ 3070225 h 6861175"/>
              <a:gd name="connsiteX1" fmla="*/ 412952 w 2814560"/>
              <a:gd name="connsiteY1" fmla="*/ 3070225 h 6861175"/>
              <a:gd name="connsiteX2" fmla="*/ 2814560 w 2814560"/>
              <a:gd name="connsiteY2" fmla="*/ 3070225 h 6861175"/>
              <a:gd name="connsiteX3" fmla="*/ 2814560 w 2814560"/>
              <a:gd name="connsiteY3" fmla="*/ 3271663 h 6861175"/>
              <a:gd name="connsiteX4" fmla="*/ 2814560 w 2814560"/>
              <a:gd name="connsiteY4" fmla="*/ 6861175 h 6861175"/>
              <a:gd name="connsiteX5" fmla="*/ 2103166 w 2814560"/>
              <a:gd name="connsiteY5" fmla="*/ 6861175 h 6861175"/>
              <a:gd name="connsiteX6" fmla="*/ 2231564 w 2814560"/>
              <a:gd name="connsiteY6" fmla="*/ 6389426 h 6861175"/>
              <a:gd name="connsiteX7" fmla="*/ 1940066 w 2814560"/>
              <a:gd name="connsiteY7" fmla="*/ 5713021 h 6861175"/>
              <a:gd name="connsiteX8" fmla="*/ 1874132 w 2814560"/>
              <a:gd name="connsiteY8" fmla="*/ 5480615 h 6861175"/>
              <a:gd name="connsiteX9" fmla="*/ 1509760 w 2814560"/>
              <a:gd name="connsiteY9" fmla="*/ 5234334 h 6861175"/>
              <a:gd name="connsiteX10" fmla="*/ 742843 w 2814560"/>
              <a:gd name="connsiteY10" fmla="*/ 5213522 h 6861175"/>
              <a:gd name="connsiteX11" fmla="*/ 479107 w 2814560"/>
              <a:gd name="connsiteY11" fmla="*/ 4838898 h 6861175"/>
              <a:gd name="connsiteX12" fmla="*/ 520749 w 2814560"/>
              <a:gd name="connsiteY12" fmla="*/ 4634242 h 6861175"/>
              <a:gd name="connsiteX13" fmla="*/ 468696 w 2814560"/>
              <a:gd name="connsiteY13" fmla="*/ 4516305 h 6861175"/>
              <a:gd name="connsiteX14" fmla="*/ 406232 w 2814560"/>
              <a:gd name="connsiteY14" fmla="*/ 4304711 h 6861175"/>
              <a:gd name="connsiteX15" fmla="*/ 486047 w 2814560"/>
              <a:gd name="connsiteY15" fmla="*/ 4242274 h 6861175"/>
              <a:gd name="connsiteX16" fmla="*/ 388881 w 2814560"/>
              <a:gd name="connsiteY16" fmla="*/ 4207586 h 6861175"/>
              <a:gd name="connsiteX17" fmla="*/ 302126 w 2814560"/>
              <a:gd name="connsiteY17" fmla="*/ 4061899 h 6861175"/>
              <a:gd name="connsiteX18" fmla="*/ 354179 w 2814560"/>
              <a:gd name="connsiteY18" fmla="*/ 3957837 h 6861175"/>
              <a:gd name="connsiteX19" fmla="*/ 305596 w 2814560"/>
              <a:gd name="connsiteY19" fmla="*/ 3659525 h 6861175"/>
              <a:gd name="connsiteX20" fmla="*/ 118205 w 2814560"/>
              <a:gd name="connsiteY20" fmla="*/ 3614431 h 6861175"/>
              <a:gd name="connsiteX21" fmla="*/ 217 w 2814560"/>
              <a:gd name="connsiteY21" fmla="*/ 3416713 h 6861175"/>
              <a:gd name="connsiteX22" fmla="*/ 66151 w 2814560"/>
              <a:gd name="connsiteY22" fmla="*/ 3260619 h 6861175"/>
              <a:gd name="connsiteX23" fmla="*/ 314102 w 2814560"/>
              <a:gd name="connsiteY23" fmla="*/ 2783085 h 6861175"/>
              <a:gd name="connsiteX24" fmla="*/ 273930 w 2814560"/>
              <a:gd name="connsiteY24" fmla="*/ 2870386 h 6861175"/>
              <a:gd name="connsiteX25" fmla="*/ 175734 w 2814560"/>
              <a:gd name="connsiteY25" fmla="*/ 3067779 h 6861175"/>
              <a:gd name="connsiteX26" fmla="*/ 174344 w 2814560"/>
              <a:gd name="connsiteY26" fmla="*/ 3070225 h 6861175"/>
              <a:gd name="connsiteX27" fmla="*/ 172960 w 2814560"/>
              <a:gd name="connsiteY27" fmla="*/ 3070225 h 6861175"/>
              <a:gd name="connsiteX28" fmla="*/ 371052 w 2814560"/>
              <a:gd name="connsiteY28" fmla="*/ 2659321 h 6861175"/>
              <a:gd name="connsiteX29" fmla="*/ 319185 w 2814560"/>
              <a:gd name="connsiteY29" fmla="*/ 2772743 h 6861175"/>
              <a:gd name="connsiteX30" fmla="*/ 314102 w 2814560"/>
              <a:gd name="connsiteY30" fmla="*/ 2783085 h 6861175"/>
              <a:gd name="connsiteX31" fmla="*/ 2814560 w 2814560"/>
              <a:gd name="connsiteY31" fmla="*/ 0 h 6861175"/>
              <a:gd name="connsiteX32" fmla="*/ 1707562 w 2814560"/>
              <a:gd name="connsiteY32" fmla="*/ 218531 h 6861175"/>
              <a:gd name="connsiteX33" fmla="*/ 1377892 w 2814560"/>
              <a:gd name="connsiteY33" fmla="*/ 416249 h 6861175"/>
              <a:gd name="connsiteX34" fmla="*/ 562392 w 2814560"/>
              <a:gd name="connsiteY34" fmla="*/ 1689278 h 6861175"/>
              <a:gd name="connsiteX35" fmla="*/ 433994 w 2814560"/>
              <a:gd name="connsiteY35" fmla="*/ 2011872 h 6861175"/>
              <a:gd name="connsiteX36" fmla="*/ 461756 w 2814560"/>
              <a:gd name="connsiteY36" fmla="*/ 2237340 h 6861175"/>
              <a:gd name="connsiteX37" fmla="*/ 458285 w 2814560"/>
              <a:gd name="connsiteY37" fmla="*/ 2469746 h 6861175"/>
              <a:gd name="connsiteX38" fmla="*/ 371052 w 2814560"/>
              <a:gd name="connsiteY38" fmla="*/ 2659321 h 6861175"/>
              <a:gd name="connsiteX39" fmla="*/ 457600 w 2814560"/>
              <a:gd name="connsiteY39" fmla="*/ 2470057 h 6861175"/>
              <a:gd name="connsiteX40" fmla="*/ 461072 w 2814560"/>
              <a:gd name="connsiteY40" fmla="*/ 2237622 h 6861175"/>
              <a:gd name="connsiteX41" fmla="*/ 433302 w 2814560"/>
              <a:gd name="connsiteY41" fmla="*/ 2012125 h 6861175"/>
              <a:gd name="connsiteX42" fmla="*/ 561737 w 2814560"/>
              <a:gd name="connsiteY42" fmla="*/ 1689491 h 6861175"/>
              <a:gd name="connsiteX43" fmla="*/ 1377474 w 2814560"/>
              <a:gd name="connsiteY43" fmla="*/ 416302 h 6861175"/>
              <a:gd name="connsiteX44" fmla="*/ 1707240 w 2814560"/>
              <a:gd name="connsiteY44" fmla="*/ 218558 h 6861175"/>
              <a:gd name="connsiteX45" fmla="*/ 2814560 w 2814560"/>
              <a:gd name="connsiteY45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814560" h="6861175">
                <a:moveTo>
                  <a:pt x="174344" y="3070225"/>
                </a:moveTo>
                <a:lnTo>
                  <a:pt x="412952" y="3070225"/>
                </a:lnTo>
                <a:cubicBezTo>
                  <a:pt x="2814560" y="3070225"/>
                  <a:pt x="2814560" y="3070225"/>
                  <a:pt x="2814560" y="3070225"/>
                </a:cubicBezTo>
                <a:lnTo>
                  <a:pt x="2814560" y="3271663"/>
                </a:lnTo>
                <a:cubicBezTo>
                  <a:pt x="2814560" y="4187729"/>
                  <a:pt x="2814560" y="5360293"/>
                  <a:pt x="2814560" y="6861175"/>
                </a:cubicBezTo>
                <a:cubicBezTo>
                  <a:pt x="2814560" y="6861175"/>
                  <a:pt x="2814560" y="6861175"/>
                  <a:pt x="2103166" y="6861175"/>
                </a:cubicBezTo>
                <a:cubicBezTo>
                  <a:pt x="2287088" y="6691207"/>
                  <a:pt x="2287088" y="6531645"/>
                  <a:pt x="2231564" y="6389426"/>
                </a:cubicBezTo>
                <a:cubicBezTo>
                  <a:pt x="2134398" y="6136208"/>
                  <a:pt x="1999060" y="6000927"/>
                  <a:pt x="1940066" y="5713021"/>
                </a:cubicBezTo>
                <a:cubicBezTo>
                  <a:pt x="1922715" y="5633240"/>
                  <a:pt x="1905364" y="5556928"/>
                  <a:pt x="1874132" y="5480615"/>
                </a:cubicBezTo>
                <a:cubicBezTo>
                  <a:pt x="1801258" y="5307178"/>
                  <a:pt x="1672860" y="5248209"/>
                  <a:pt x="1509760" y="5234334"/>
                </a:cubicBezTo>
                <a:cubicBezTo>
                  <a:pt x="1284196" y="5220459"/>
                  <a:pt x="957996" y="5269022"/>
                  <a:pt x="742843" y="5213522"/>
                </a:cubicBezTo>
                <a:cubicBezTo>
                  <a:pt x="572803" y="5168428"/>
                  <a:pt x="482577" y="5008866"/>
                  <a:pt x="479107" y="4838898"/>
                </a:cubicBezTo>
                <a:cubicBezTo>
                  <a:pt x="479107" y="4772992"/>
                  <a:pt x="489517" y="4703617"/>
                  <a:pt x="520749" y="4634242"/>
                </a:cubicBezTo>
                <a:cubicBezTo>
                  <a:pt x="548511" y="4575273"/>
                  <a:pt x="517279" y="4547523"/>
                  <a:pt x="468696" y="4516305"/>
                </a:cubicBezTo>
                <a:cubicBezTo>
                  <a:pt x="392351" y="4467742"/>
                  <a:pt x="322947" y="4387961"/>
                  <a:pt x="406232" y="4304711"/>
                </a:cubicBezTo>
                <a:cubicBezTo>
                  <a:pt x="423583" y="4283899"/>
                  <a:pt x="451345" y="4263086"/>
                  <a:pt x="486047" y="4242274"/>
                </a:cubicBezTo>
                <a:cubicBezTo>
                  <a:pt x="447875" y="4231868"/>
                  <a:pt x="413173" y="4221461"/>
                  <a:pt x="388881" y="4207586"/>
                </a:cubicBezTo>
                <a:cubicBezTo>
                  <a:pt x="309066" y="4172899"/>
                  <a:pt x="291715" y="4120868"/>
                  <a:pt x="302126" y="4061899"/>
                </a:cubicBezTo>
                <a:cubicBezTo>
                  <a:pt x="305596" y="4030680"/>
                  <a:pt x="329888" y="3995993"/>
                  <a:pt x="354179" y="3957837"/>
                </a:cubicBezTo>
                <a:cubicBezTo>
                  <a:pt x="427054" y="3853774"/>
                  <a:pt x="447875" y="3728900"/>
                  <a:pt x="305596" y="3659525"/>
                </a:cubicBezTo>
                <a:cubicBezTo>
                  <a:pt x="243132" y="3628306"/>
                  <a:pt x="177198" y="3635244"/>
                  <a:pt x="118205" y="3614431"/>
                </a:cubicBezTo>
                <a:cubicBezTo>
                  <a:pt x="34919" y="3583212"/>
                  <a:pt x="-3253" y="3499962"/>
                  <a:pt x="217" y="3416713"/>
                </a:cubicBezTo>
                <a:cubicBezTo>
                  <a:pt x="3687" y="3357744"/>
                  <a:pt x="38390" y="3302244"/>
                  <a:pt x="66151" y="3260619"/>
                </a:cubicBezTo>
                <a:close/>
                <a:moveTo>
                  <a:pt x="314102" y="2783085"/>
                </a:moveTo>
                <a:lnTo>
                  <a:pt x="273930" y="2870386"/>
                </a:lnTo>
                <a:cubicBezTo>
                  <a:pt x="242482" y="2936725"/>
                  <a:pt x="210057" y="3002631"/>
                  <a:pt x="175734" y="3067779"/>
                </a:cubicBezTo>
                <a:lnTo>
                  <a:pt x="174344" y="3070225"/>
                </a:lnTo>
                <a:lnTo>
                  <a:pt x="172960" y="3070225"/>
                </a:lnTo>
                <a:close/>
                <a:moveTo>
                  <a:pt x="371052" y="2659321"/>
                </a:moveTo>
                <a:lnTo>
                  <a:pt x="319185" y="2772743"/>
                </a:lnTo>
                <a:lnTo>
                  <a:pt x="314102" y="2783085"/>
                </a:lnTo>
                <a:close/>
                <a:moveTo>
                  <a:pt x="2814560" y="0"/>
                </a:moveTo>
                <a:cubicBezTo>
                  <a:pt x="2439777" y="3469"/>
                  <a:pt x="2064994" y="76313"/>
                  <a:pt x="1707562" y="218531"/>
                </a:cubicBezTo>
                <a:cubicBezTo>
                  <a:pt x="1593045" y="274031"/>
                  <a:pt x="1485469" y="339937"/>
                  <a:pt x="1377892" y="416249"/>
                </a:cubicBezTo>
                <a:cubicBezTo>
                  <a:pt x="892062" y="766592"/>
                  <a:pt x="774075" y="1151623"/>
                  <a:pt x="562392" y="1689278"/>
                </a:cubicBezTo>
                <a:cubicBezTo>
                  <a:pt x="520749" y="1793341"/>
                  <a:pt x="458285" y="1900872"/>
                  <a:pt x="433994" y="2011872"/>
                </a:cubicBezTo>
                <a:cubicBezTo>
                  <a:pt x="409702" y="2133278"/>
                  <a:pt x="437464" y="2174903"/>
                  <a:pt x="461756" y="2237340"/>
                </a:cubicBezTo>
                <a:cubicBezTo>
                  <a:pt x="499928" y="2324059"/>
                  <a:pt x="496458" y="2379559"/>
                  <a:pt x="458285" y="2469746"/>
                </a:cubicBezTo>
                <a:lnTo>
                  <a:pt x="371052" y="2659321"/>
                </a:lnTo>
                <a:lnTo>
                  <a:pt x="457600" y="2470057"/>
                </a:lnTo>
                <a:cubicBezTo>
                  <a:pt x="495784" y="2379858"/>
                  <a:pt x="499255" y="2324351"/>
                  <a:pt x="461072" y="2237622"/>
                </a:cubicBezTo>
                <a:cubicBezTo>
                  <a:pt x="436773" y="2175177"/>
                  <a:pt x="409003" y="2133547"/>
                  <a:pt x="433302" y="2012125"/>
                </a:cubicBezTo>
                <a:cubicBezTo>
                  <a:pt x="457600" y="1901111"/>
                  <a:pt x="520082" y="1793567"/>
                  <a:pt x="561737" y="1689491"/>
                </a:cubicBezTo>
                <a:cubicBezTo>
                  <a:pt x="773482" y="1151768"/>
                  <a:pt x="891503" y="766689"/>
                  <a:pt x="1377474" y="416302"/>
                </a:cubicBezTo>
                <a:cubicBezTo>
                  <a:pt x="1485082" y="339980"/>
                  <a:pt x="1592690" y="274065"/>
                  <a:pt x="1707240" y="218558"/>
                </a:cubicBezTo>
                <a:cubicBezTo>
                  <a:pt x="2064776" y="76322"/>
                  <a:pt x="2439668" y="3469"/>
                  <a:pt x="2814560" y="0"/>
                </a:cubicBezTo>
                <a:close/>
              </a:path>
            </a:pathLst>
          </a:custGeom>
          <a:solidFill>
            <a:srgbClr val="A2D06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74" name="任意多边形 73"/>
          <p:cNvSpPr>
            <a:spLocks/>
          </p:cNvSpPr>
          <p:nvPr/>
        </p:nvSpPr>
        <p:spPr bwMode="auto">
          <a:xfrm>
            <a:off x="6229057" y="7284"/>
            <a:ext cx="5708572" cy="6862541"/>
          </a:xfrm>
          <a:custGeom>
            <a:avLst/>
            <a:gdLst>
              <a:gd name="connsiteX0" fmla="*/ 2263679 w 5708572"/>
              <a:gd name="connsiteY0" fmla="*/ 6555918 h 6862541"/>
              <a:gd name="connsiteX1" fmla="*/ 2263775 w 5708572"/>
              <a:gd name="connsiteY1" fmla="*/ 6557728 h 6862541"/>
              <a:gd name="connsiteX2" fmla="*/ 2163711 w 5708572"/>
              <a:gd name="connsiteY2" fmla="*/ 6799302 h 6862541"/>
              <a:gd name="connsiteX3" fmla="*/ 2106155 w 5708572"/>
              <a:gd name="connsiteY3" fmla="*/ 6859366 h 6862541"/>
              <a:gd name="connsiteX4" fmla="*/ 2103166 w 5708572"/>
              <a:gd name="connsiteY4" fmla="*/ 6859366 h 6862541"/>
              <a:gd name="connsiteX5" fmla="*/ 2257157 w 5708572"/>
              <a:gd name="connsiteY5" fmla="*/ 6613086 h 6862541"/>
              <a:gd name="connsiteX6" fmla="*/ 2263286 w 5708572"/>
              <a:gd name="connsiteY6" fmla="*/ 6548541 h 6862541"/>
              <a:gd name="connsiteX7" fmla="*/ 2263834 w 5708572"/>
              <a:gd name="connsiteY7" fmla="*/ 6554564 h 6862541"/>
              <a:gd name="connsiteX8" fmla="*/ 2263679 w 5708572"/>
              <a:gd name="connsiteY8" fmla="*/ 6555918 h 6862541"/>
              <a:gd name="connsiteX9" fmla="*/ 2257456 w 5708572"/>
              <a:gd name="connsiteY9" fmla="*/ 6484380 h 6862541"/>
              <a:gd name="connsiteX10" fmla="*/ 2260732 w 5708572"/>
              <a:gd name="connsiteY10" fmla="*/ 6500587 h 6862541"/>
              <a:gd name="connsiteX11" fmla="*/ 2263286 w 5708572"/>
              <a:gd name="connsiteY11" fmla="*/ 6548541 h 6862541"/>
              <a:gd name="connsiteX12" fmla="*/ 2250977 w 5708572"/>
              <a:gd name="connsiteY12" fmla="*/ 6452339 h 6862541"/>
              <a:gd name="connsiteX13" fmla="*/ 2256094 w 5708572"/>
              <a:gd name="connsiteY13" fmla="*/ 6469399 h 6862541"/>
              <a:gd name="connsiteX14" fmla="*/ 2257456 w 5708572"/>
              <a:gd name="connsiteY14" fmla="*/ 6484380 h 6862541"/>
              <a:gd name="connsiteX15" fmla="*/ 2241933 w 5708572"/>
              <a:gd name="connsiteY15" fmla="*/ 6422187 h 6862541"/>
              <a:gd name="connsiteX16" fmla="*/ 2249475 w 5708572"/>
              <a:gd name="connsiteY16" fmla="*/ 6444909 h 6862541"/>
              <a:gd name="connsiteX17" fmla="*/ 2250977 w 5708572"/>
              <a:gd name="connsiteY17" fmla="*/ 6452339 h 6862541"/>
              <a:gd name="connsiteX18" fmla="*/ 479237 w 5708572"/>
              <a:gd name="connsiteY18" fmla="*/ 4838616 h 6862541"/>
              <a:gd name="connsiteX19" fmla="*/ 484462 w 5708572"/>
              <a:gd name="connsiteY19" fmla="*/ 4900136 h 6862541"/>
              <a:gd name="connsiteX20" fmla="*/ 742843 w 5708572"/>
              <a:gd name="connsiteY20" fmla="*/ 5211713 h 6862541"/>
              <a:gd name="connsiteX21" fmla="*/ 1509760 w 5708572"/>
              <a:gd name="connsiteY21" fmla="*/ 5232525 h 6862541"/>
              <a:gd name="connsiteX22" fmla="*/ 1874132 w 5708572"/>
              <a:gd name="connsiteY22" fmla="*/ 5478806 h 6862541"/>
              <a:gd name="connsiteX23" fmla="*/ 1940066 w 5708572"/>
              <a:gd name="connsiteY23" fmla="*/ 5711212 h 6862541"/>
              <a:gd name="connsiteX24" fmla="*/ 2231564 w 5708572"/>
              <a:gd name="connsiteY24" fmla="*/ 6387617 h 6862541"/>
              <a:gd name="connsiteX25" fmla="*/ 2241933 w 5708572"/>
              <a:gd name="connsiteY25" fmla="*/ 6422187 h 6862541"/>
              <a:gd name="connsiteX26" fmla="*/ 2231507 w 5708572"/>
              <a:gd name="connsiteY26" fmla="*/ 6390776 h 6862541"/>
              <a:gd name="connsiteX27" fmla="*/ 1940017 w 5708572"/>
              <a:gd name="connsiteY27" fmla="*/ 5714347 h 6862541"/>
              <a:gd name="connsiteX28" fmla="*/ 1874085 w 5708572"/>
              <a:gd name="connsiteY28" fmla="*/ 5481933 h 6862541"/>
              <a:gd name="connsiteX29" fmla="*/ 1509721 w 5708572"/>
              <a:gd name="connsiteY29" fmla="*/ 5235644 h 6862541"/>
              <a:gd name="connsiteX30" fmla="*/ 742824 w 5708572"/>
              <a:gd name="connsiteY30" fmla="*/ 5214830 h 6862541"/>
              <a:gd name="connsiteX31" fmla="*/ 479095 w 5708572"/>
              <a:gd name="connsiteY31" fmla="*/ 4840193 h 6862541"/>
              <a:gd name="connsiteX32" fmla="*/ 530748 w 5708572"/>
              <a:gd name="connsiteY32" fmla="*/ 4595058 h 6862541"/>
              <a:gd name="connsiteX33" fmla="*/ 531147 w 5708572"/>
              <a:gd name="connsiteY33" fmla="*/ 4596614 h 6862541"/>
              <a:gd name="connsiteX34" fmla="*/ 520736 w 5708572"/>
              <a:gd name="connsiteY34" fmla="*/ 4635530 h 6862541"/>
              <a:gd name="connsiteX35" fmla="*/ 488204 w 5708572"/>
              <a:gd name="connsiteY35" fmla="*/ 4739162 h 6862541"/>
              <a:gd name="connsiteX36" fmla="*/ 479237 w 5708572"/>
              <a:gd name="connsiteY36" fmla="*/ 4838616 h 6862541"/>
              <a:gd name="connsiteX37" fmla="*/ 479107 w 5708572"/>
              <a:gd name="connsiteY37" fmla="*/ 4837089 h 6862541"/>
              <a:gd name="connsiteX38" fmla="*/ 520749 w 5708572"/>
              <a:gd name="connsiteY38" fmla="*/ 4632433 h 6862541"/>
              <a:gd name="connsiteX39" fmla="*/ 377622 w 5708572"/>
              <a:gd name="connsiteY39" fmla="*/ 4421732 h 6862541"/>
              <a:gd name="connsiteX40" fmla="*/ 415016 w 5708572"/>
              <a:gd name="connsiteY40" fmla="*/ 4472654 h 6862541"/>
              <a:gd name="connsiteX41" fmla="*/ 468696 w 5708572"/>
              <a:gd name="connsiteY41" fmla="*/ 4514496 h 6862541"/>
              <a:gd name="connsiteX42" fmla="*/ 531160 w 5708572"/>
              <a:gd name="connsiteY42" fmla="*/ 4593518 h 6862541"/>
              <a:gd name="connsiteX43" fmla="*/ 530748 w 5708572"/>
              <a:gd name="connsiteY43" fmla="*/ 4595058 h 6862541"/>
              <a:gd name="connsiteX44" fmla="*/ 523339 w 5708572"/>
              <a:gd name="connsiteY44" fmla="*/ 4566153 h 6862541"/>
              <a:gd name="connsiteX45" fmla="*/ 468684 w 5708572"/>
              <a:gd name="connsiteY45" fmla="*/ 4517589 h 6862541"/>
              <a:gd name="connsiteX46" fmla="*/ 380913 w 5708572"/>
              <a:gd name="connsiteY46" fmla="*/ 4431574 h 6862541"/>
              <a:gd name="connsiteX47" fmla="*/ 377524 w 5708572"/>
              <a:gd name="connsiteY47" fmla="*/ 4421440 h 6862541"/>
              <a:gd name="connsiteX48" fmla="*/ 377622 w 5708572"/>
              <a:gd name="connsiteY48" fmla="*/ 4421732 h 6862541"/>
              <a:gd name="connsiteX49" fmla="*/ 377603 w 5708572"/>
              <a:gd name="connsiteY49" fmla="*/ 4421707 h 6862541"/>
              <a:gd name="connsiteX50" fmla="*/ 369340 w 5708572"/>
              <a:gd name="connsiteY50" fmla="*/ 4393878 h 6862541"/>
              <a:gd name="connsiteX51" fmla="*/ 377524 w 5708572"/>
              <a:gd name="connsiteY51" fmla="*/ 4421440 h 6862541"/>
              <a:gd name="connsiteX52" fmla="*/ 369257 w 5708572"/>
              <a:gd name="connsiteY52" fmla="*/ 4396720 h 6862541"/>
              <a:gd name="connsiteX53" fmla="*/ 369373 w 5708572"/>
              <a:gd name="connsiteY53" fmla="*/ 4392729 h 6862541"/>
              <a:gd name="connsiteX54" fmla="*/ 369340 w 5708572"/>
              <a:gd name="connsiteY54" fmla="*/ 4393878 h 6862541"/>
              <a:gd name="connsiteX55" fmla="*/ 369266 w 5708572"/>
              <a:gd name="connsiteY55" fmla="*/ 4393632 h 6862541"/>
              <a:gd name="connsiteX56" fmla="*/ 373376 w 5708572"/>
              <a:gd name="connsiteY56" fmla="*/ 4358910 h 6862541"/>
              <a:gd name="connsiteX57" fmla="*/ 369373 w 5708572"/>
              <a:gd name="connsiteY57" fmla="*/ 4392729 h 6862541"/>
              <a:gd name="connsiteX58" fmla="*/ 370111 w 5708572"/>
              <a:gd name="connsiteY58" fmla="*/ 4367343 h 6862541"/>
              <a:gd name="connsiteX59" fmla="*/ 482868 w 5708572"/>
              <a:gd name="connsiteY59" fmla="*/ 4242604 h 6862541"/>
              <a:gd name="connsiteX60" fmla="*/ 486035 w 5708572"/>
              <a:gd name="connsiteY60" fmla="*/ 4243548 h 6862541"/>
              <a:gd name="connsiteX61" fmla="*/ 406222 w 5708572"/>
              <a:gd name="connsiteY61" fmla="*/ 4305988 h 6862541"/>
              <a:gd name="connsiteX62" fmla="*/ 381863 w 5708572"/>
              <a:gd name="connsiteY62" fmla="*/ 4336991 h 6862541"/>
              <a:gd name="connsiteX63" fmla="*/ 373376 w 5708572"/>
              <a:gd name="connsiteY63" fmla="*/ 4358910 h 6862541"/>
              <a:gd name="connsiteX64" fmla="*/ 374528 w 5708572"/>
              <a:gd name="connsiteY64" fmla="*/ 4349182 h 6862541"/>
              <a:gd name="connsiteX65" fmla="*/ 406232 w 5708572"/>
              <a:gd name="connsiteY65" fmla="*/ 4302902 h 6862541"/>
              <a:gd name="connsiteX66" fmla="*/ 439633 w 5708572"/>
              <a:gd name="connsiteY66" fmla="*/ 4271684 h 6862541"/>
              <a:gd name="connsiteX67" fmla="*/ 300186 w 5708572"/>
              <a:gd name="connsiteY67" fmla="*/ 4103261 h 6862541"/>
              <a:gd name="connsiteX68" fmla="*/ 311669 w 5708572"/>
              <a:gd name="connsiteY68" fmla="*/ 4142039 h 6862541"/>
              <a:gd name="connsiteX69" fmla="*/ 388881 w 5708572"/>
              <a:gd name="connsiteY69" fmla="*/ 4205777 h 6862541"/>
              <a:gd name="connsiteX70" fmla="*/ 486047 w 5708572"/>
              <a:gd name="connsiteY70" fmla="*/ 4240465 h 6862541"/>
              <a:gd name="connsiteX71" fmla="*/ 482868 w 5708572"/>
              <a:gd name="connsiteY71" fmla="*/ 4242604 h 6862541"/>
              <a:gd name="connsiteX72" fmla="*/ 432248 w 5708572"/>
              <a:gd name="connsiteY72" fmla="*/ 4227505 h 6862541"/>
              <a:gd name="connsiteX73" fmla="*/ 388871 w 5708572"/>
              <a:gd name="connsiteY73" fmla="*/ 4208860 h 6862541"/>
              <a:gd name="connsiteX74" fmla="*/ 300058 w 5708572"/>
              <a:gd name="connsiteY74" fmla="*/ 4105932 h 6862541"/>
              <a:gd name="connsiteX75" fmla="*/ 376163 w 5708572"/>
              <a:gd name="connsiteY75" fmla="*/ 3917949 h 6862541"/>
              <a:gd name="connsiteX76" fmla="*/ 354170 w 5708572"/>
              <a:gd name="connsiteY76" fmla="*/ 3959101 h 6862541"/>
              <a:gd name="connsiteX77" fmla="*/ 302118 w 5708572"/>
              <a:gd name="connsiteY77" fmla="*/ 4063167 h 6862541"/>
              <a:gd name="connsiteX78" fmla="*/ 300186 w 5708572"/>
              <a:gd name="connsiteY78" fmla="*/ 4103261 h 6862541"/>
              <a:gd name="connsiteX79" fmla="*/ 300066 w 5708572"/>
              <a:gd name="connsiteY79" fmla="*/ 4102853 h 6862541"/>
              <a:gd name="connsiteX80" fmla="*/ 302126 w 5708572"/>
              <a:gd name="connsiteY80" fmla="*/ 4060090 h 6862541"/>
              <a:gd name="connsiteX81" fmla="*/ 354179 w 5708572"/>
              <a:gd name="connsiteY81" fmla="*/ 3956028 h 6862541"/>
              <a:gd name="connsiteX82" fmla="*/ 390312 w 5708572"/>
              <a:gd name="connsiteY82" fmla="*/ 3891473 h 6862541"/>
              <a:gd name="connsiteX83" fmla="*/ 388949 w 5708572"/>
              <a:gd name="connsiteY83" fmla="*/ 3895801 h 6862541"/>
              <a:gd name="connsiteX84" fmla="*/ 376163 w 5708572"/>
              <a:gd name="connsiteY84" fmla="*/ 3917949 h 6862541"/>
              <a:gd name="connsiteX85" fmla="*/ 410435 w 5708572"/>
              <a:gd name="connsiteY85" fmla="*/ 3796319 h 6862541"/>
              <a:gd name="connsiteX86" fmla="*/ 410560 w 5708572"/>
              <a:gd name="connsiteY86" fmla="*/ 3796932 h 6862541"/>
              <a:gd name="connsiteX87" fmla="*/ 397330 w 5708572"/>
              <a:gd name="connsiteY87" fmla="*/ 3878342 h 6862541"/>
              <a:gd name="connsiteX88" fmla="*/ 390312 w 5708572"/>
              <a:gd name="connsiteY88" fmla="*/ 3891473 h 6862541"/>
              <a:gd name="connsiteX89" fmla="*/ 408348 w 5708572"/>
              <a:gd name="connsiteY89" fmla="*/ 3834202 h 6862541"/>
              <a:gd name="connsiteX90" fmla="*/ 46964 w 5708572"/>
              <a:gd name="connsiteY90" fmla="*/ 3561778 h 6862541"/>
              <a:gd name="connsiteX91" fmla="*/ 76092 w 5708572"/>
              <a:gd name="connsiteY91" fmla="*/ 3589917 h 6862541"/>
              <a:gd name="connsiteX92" fmla="*/ 118205 w 5708572"/>
              <a:gd name="connsiteY92" fmla="*/ 3612622 h 6862541"/>
              <a:gd name="connsiteX93" fmla="*/ 305596 w 5708572"/>
              <a:gd name="connsiteY93" fmla="*/ 3657716 h 6862541"/>
              <a:gd name="connsiteX94" fmla="*/ 410571 w 5708572"/>
              <a:gd name="connsiteY94" fmla="*/ 3793864 h 6862541"/>
              <a:gd name="connsiteX95" fmla="*/ 410435 w 5708572"/>
              <a:gd name="connsiteY95" fmla="*/ 3796319 h 6862541"/>
              <a:gd name="connsiteX96" fmla="*/ 402698 w 5708572"/>
              <a:gd name="connsiteY96" fmla="*/ 3758219 h 6862541"/>
              <a:gd name="connsiteX97" fmla="*/ 305588 w 5708572"/>
              <a:gd name="connsiteY97" fmla="*/ 3660779 h 6862541"/>
              <a:gd name="connsiteX98" fmla="*/ 118202 w 5708572"/>
              <a:gd name="connsiteY98" fmla="*/ 3615683 h 6862541"/>
              <a:gd name="connsiteX99" fmla="*/ 64144 w 5708572"/>
              <a:gd name="connsiteY99" fmla="*/ 3583325 h 6862541"/>
              <a:gd name="connsiteX100" fmla="*/ 40650 w 5708572"/>
              <a:gd name="connsiteY100" fmla="*/ 3553859 h 6862541"/>
              <a:gd name="connsiteX101" fmla="*/ 46964 w 5708572"/>
              <a:gd name="connsiteY101" fmla="*/ 3561778 h 6862541"/>
              <a:gd name="connsiteX102" fmla="*/ 43358 w 5708572"/>
              <a:gd name="connsiteY102" fmla="*/ 3558294 h 6862541"/>
              <a:gd name="connsiteX103" fmla="*/ 21514 w 5708572"/>
              <a:gd name="connsiteY103" fmla="*/ 3522513 h 6862541"/>
              <a:gd name="connsiteX104" fmla="*/ 40650 w 5708572"/>
              <a:gd name="connsiteY104" fmla="*/ 3553859 h 6862541"/>
              <a:gd name="connsiteX105" fmla="*/ 26677 w 5708572"/>
              <a:gd name="connsiteY105" fmla="*/ 3536333 h 6862541"/>
              <a:gd name="connsiteX106" fmla="*/ 14698 w 5708572"/>
              <a:gd name="connsiteY106" fmla="*/ 3504267 h 6862541"/>
              <a:gd name="connsiteX107" fmla="*/ 21514 w 5708572"/>
              <a:gd name="connsiteY107" fmla="*/ 3522513 h 6862541"/>
              <a:gd name="connsiteX108" fmla="*/ 19865 w 5708572"/>
              <a:gd name="connsiteY108" fmla="*/ 3519812 h 6862541"/>
              <a:gd name="connsiteX109" fmla="*/ 394 w 5708572"/>
              <a:gd name="connsiteY109" fmla="*/ 3416980 h 6862541"/>
              <a:gd name="connsiteX110" fmla="*/ 5477 w 5708572"/>
              <a:gd name="connsiteY110" fmla="*/ 3476528 h 6862541"/>
              <a:gd name="connsiteX111" fmla="*/ 14698 w 5708572"/>
              <a:gd name="connsiteY111" fmla="*/ 3504267 h 6862541"/>
              <a:gd name="connsiteX112" fmla="*/ 5477 w 5708572"/>
              <a:gd name="connsiteY112" fmla="*/ 3479585 h 6862541"/>
              <a:gd name="connsiteX113" fmla="*/ 217 w 5708572"/>
              <a:gd name="connsiteY113" fmla="*/ 3417959 h 6862541"/>
              <a:gd name="connsiteX114" fmla="*/ 158630 w 5708572"/>
              <a:gd name="connsiteY114" fmla="*/ 3096070 h 6862541"/>
              <a:gd name="connsiteX115" fmla="*/ 160355 w 5708572"/>
              <a:gd name="connsiteY115" fmla="*/ 3096070 h 6862541"/>
              <a:gd name="connsiteX116" fmla="*/ 66150 w 5708572"/>
              <a:gd name="connsiteY116" fmla="*/ 3261859 h 6862541"/>
              <a:gd name="connsiteX117" fmla="*/ 8079 w 5708572"/>
              <a:gd name="connsiteY117" fmla="*/ 3374544 h 6862541"/>
              <a:gd name="connsiteX118" fmla="*/ 394 w 5708572"/>
              <a:gd name="connsiteY118" fmla="*/ 3416980 h 6862541"/>
              <a:gd name="connsiteX119" fmla="*/ 217 w 5708572"/>
              <a:gd name="connsiteY119" fmla="*/ 3414904 h 6862541"/>
              <a:gd name="connsiteX120" fmla="*/ 66151 w 5708572"/>
              <a:gd name="connsiteY120" fmla="*/ 3258811 h 6862541"/>
              <a:gd name="connsiteX121" fmla="*/ 2830716 w 5708572"/>
              <a:gd name="connsiteY121" fmla="*/ 3071591 h 6862541"/>
              <a:gd name="connsiteX122" fmla="*/ 2834511 w 5708572"/>
              <a:gd name="connsiteY122" fmla="*/ 3071591 h 6862541"/>
              <a:gd name="connsiteX123" fmla="*/ 5259142 w 5708572"/>
              <a:gd name="connsiteY123" fmla="*/ 3071591 h 6862541"/>
              <a:gd name="connsiteX124" fmla="*/ 5259648 w 5708572"/>
              <a:gd name="connsiteY124" fmla="*/ 3071591 h 6862541"/>
              <a:gd name="connsiteX125" fmla="*/ 5228827 w 5708572"/>
              <a:gd name="connsiteY125" fmla="*/ 3169934 h 6862541"/>
              <a:gd name="connsiteX126" fmla="*/ 4990256 w 5708572"/>
              <a:gd name="connsiteY126" fmla="*/ 3601808 h 6862541"/>
              <a:gd name="connsiteX127" fmla="*/ 4757758 w 5708572"/>
              <a:gd name="connsiteY127" fmla="*/ 3907068 h 6862541"/>
              <a:gd name="connsiteX128" fmla="*/ 4896563 w 5708572"/>
              <a:gd name="connsiteY128" fmla="*/ 5679658 h 6862541"/>
              <a:gd name="connsiteX129" fmla="*/ 5708572 w 5708572"/>
              <a:gd name="connsiteY129" fmla="*/ 6862541 h 6862541"/>
              <a:gd name="connsiteX130" fmla="*/ 2103113 w 5708572"/>
              <a:gd name="connsiteY130" fmla="*/ 6862541 h 6862541"/>
              <a:gd name="connsiteX131" fmla="*/ 2106155 w 5708572"/>
              <a:gd name="connsiteY131" fmla="*/ 6859366 h 6862541"/>
              <a:gd name="connsiteX132" fmla="*/ 2228390 w 5708572"/>
              <a:gd name="connsiteY132" fmla="*/ 6859366 h 6862541"/>
              <a:gd name="connsiteX133" fmla="*/ 2814560 w 5708572"/>
              <a:gd name="connsiteY133" fmla="*/ 6859366 h 6862541"/>
              <a:gd name="connsiteX134" fmla="*/ 2814560 w 5708572"/>
              <a:gd name="connsiteY134" fmla="*/ 3269855 h 6862541"/>
              <a:gd name="connsiteX135" fmla="*/ 2814560 w 5708572"/>
              <a:gd name="connsiteY135" fmla="*/ 3096070 h 6862541"/>
              <a:gd name="connsiteX136" fmla="*/ 2824007 w 5708572"/>
              <a:gd name="connsiteY136" fmla="*/ 3096070 h 6862541"/>
              <a:gd name="connsiteX137" fmla="*/ 2830716 w 5708572"/>
              <a:gd name="connsiteY137" fmla="*/ 3096070 h 6862541"/>
              <a:gd name="connsiteX138" fmla="*/ 5262179 w 5708572"/>
              <a:gd name="connsiteY138" fmla="*/ 3063516 h 6862541"/>
              <a:gd name="connsiteX139" fmla="*/ 5260384 w 5708572"/>
              <a:gd name="connsiteY139" fmla="*/ 3071591 h 6862541"/>
              <a:gd name="connsiteX140" fmla="*/ 5259648 w 5708572"/>
              <a:gd name="connsiteY140" fmla="*/ 3071591 h 6862541"/>
              <a:gd name="connsiteX141" fmla="*/ 5301622 w 5708572"/>
              <a:gd name="connsiteY141" fmla="*/ 2886066 h 6862541"/>
              <a:gd name="connsiteX142" fmla="*/ 5294760 w 5708572"/>
              <a:gd name="connsiteY142" fmla="*/ 2928632 h 6862541"/>
              <a:gd name="connsiteX143" fmla="*/ 5266104 w 5708572"/>
              <a:gd name="connsiteY143" fmla="*/ 3050990 h 6862541"/>
              <a:gd name="connsiteX144" fmla="*/ 5262179 w 5708572"/>
              <a:gd name="connsiteY144" fmla="*/ 3063516 h 6862541"/>
              <a:gd name="connsiteX145" fmla="*/ 5305124 w 5708572"/>
              <a:gd name="connsiteY145" fmla="*/ 2864343 h 6862541"/>
              <a:gd name="connsiteX146" fmla="*/ 5303762 w 5708572"/>
              <a:gd name="connsiteY146" fmla="*/ 2876436 h 6862541"/>
              <a:gd name="connsiteX147" fmla="*/ 5301622 w 5708572"/>
              <a:gd name="connsiteY147" fmla="*/ 2886066 h 6862541"/>
              <a:gd name="connsiteX148" fmla="*/ 4248639 w 5708572"/>
              <a:gd name="connsiteY148" fmla="*/ 369549 h 6862541"/>
              <a:gd name="connsiteX149" fmla="*/ 4323993 w 5708572"/>
              <a:gd name="connsiteY149" fmla="*/ 413921 h 6862541"/>
              <a:gd name="connsiteX150" fmla="*/ 5326859 w 5708572"/>
              <a:gd name="connsiteY150" fmla="*/ 2675622 h 6862541"/>
              <a:gd name="connsiteX151" fmla="*/ 5314957 w 5708572"/>
              <a:gd name="connsiteY151" fmla="*/ 2803346 h 6862541"/>
              <a:gd name="connsiteX152" fmla="*/ 5305124 w 5708572"/>
              <a:gd name="connsiteY152" fmla="*/ 2864343 h 6862541"/>
              <a:gd name="connsiteX153" fmla="*/ 5326319 w 5708572"/>
              <a:gd name="connsiteY153" fmla="*/ 2676077 h 6862541"/>
              <a:gd name="connsiteX154" fmla="*/ 4323409 w 5708572"/>
              <a:gd name="connsiteY154" fmla="*/ 414009 h 6862541"/>
              <a:gd name="connsiteX155" fmla="*/ 4175834 w 5708572"/>
              <a:gd name="connsiteY155" fmla="*/ 326678 h 6862541"/>
              <a:gd name="connsiteX156" fmla="*/ 4180638 w 5708572"/>
              <a:gd name="connsiteY156" fmla="*/ 329115 h 6862541"/>
              <a:gd name="connsiteX157" fmla="*/ 4248639 w 5708572"/>
              <a:gd name="connsiteY157" fmla="*/ 369549 h 6862541"/>
              <a:gd name="connsiteX158" fmla="*/ 4095411 w 5708572"/>
              <a:gd name="connsiteY158" fmla="*/ 285884 h 6862541"/>
              <a:gd name="connsiteX159" fmla="*/ 4162993 w 5708572"/>
              <a:gd name="connsiteY159" fmla="*/ 319116 h 6862541"/>
              <a:gd name="connsiteX160" fmla="*/ 4175834 w 5708572"/>
              <a:gd name="connsiteY160" fmla="*/ 326678 h 6862541"/>
              <a:gd name="connsiteX161" fmla="*/ 4017274 w 5708572"/>
              <a:gd name="connsiteY161" fmla="*/ 247462 h 6862541"/>
              <a:gd name="connsiteX162" fmla="*/ 4032489 w 5708572"/>
              <a:gd name="connsiteY162" fmla="*/ 253968 h 6862541"/>
              <a:gd name="connsiteX163" fmla="*/ 4095411 w 5708572"/>
              <a:gd name="connsiteY163" fmla="*/ 285884 h 6862541"/>
              <a:gd name="connsiteX164" fmla="*/ 3935458 w 5708572"/>
              <a:gd name="connsiteY164" fmla="*/ 212478 h 6862541"/>
              <a:gd name="connsiteX165" fmla="*/ 3995275 w 5708572"/>
              <a:gd name="connsiteY165" fmla="*/ 236644 h 6862541"/>
              <a:gd name="connsiteX166" fmla="*/ 4017274 w 5708572"/>
              <a:gd name="connsiteY166" fmla="*/ 247462 h 6862541"/>
              <a:gd name="connsiteX167" fmla="*/ 3853065 w 5708572"/>
              <a:gd name="connsiteY167" fmla="*/ 179189 h 6862541"/>
              <a:gd name="connsiteX168" fmla="*/ 3879521 w 5708572"/>
              <a:gd name="connsiteY168" fmla="*/ 188559 h 6862541"/>
              <a:gd name="connsiteX169" fmla="*/ 3935458 w 5708572"/>
              <a:gd name="connsiteY169" fmla="*/ 212478 h 6862541"/>
              <a:gd name="connsiteX170" fmla="*/ 3770324 w 5708572"/>
              <a:gd name="connsiteY170" fmla="*/ 149887 h 6862541"/>
              <a:gd name="connsiteX171" fmla="*/ 3821634 w 5708572"/>
              <a:gd name="connsiteY171" fmla="*/ 166491 h 6862541"/>
              <a:gd name="connsiteX172" fmla="*/ 3853065 w 5708572"/>
              <a:gd name="connsiteY172" fmla="*/ 179189 h 6862541"/>
              <a:gd name="connsiteX173" fmla="*/ 3683663 w 5708572"/>
              <a:gd name="connsiteY173" fmla="*/ 121843 h 6862541"/>
              <a:gd name="connsiteX174" fmla="*/ 3722293 w 5708572"/>
              <a:gd name="connsiteY174" fmla="*/ 132877 h 6862541"/>
              <a:gd name="connsiteX175" fmla="*/ 3770324 w 5708572"/>
              <a:gd name="connsiteY175" fmla="*/ 149887 h 6862541"/>
              <a:gd name="connsiteX176" fmla="*/ 3600761 w 5708572"/>
              <a:gd name="connsiteY176" fmla="*/ 98165 h 6862541"/>
              <a:gd name="connsiteX177" fmla="*/ 3642869 w 5708572"/>
              <a:gd name="connsiteY177" fmla="*/ 108642 h 6862541"/>
              <a:gd name="connsiteX178" fmla="*/ 3683663 w 5708572"/>
              <a:gd name="connsiteY178" fmla="*/ 121843 h 6862541"/>
              <a:gd name="connsiteX179" fmla="*/ 3509290 w 5708572"/>
              <a:gd name="connsiteY179" fmla="*/ 75404 h 6862541"/>
              <a:gd name="connsiteX180" fmla="*/ 3561364 w 5708572"/>
              <a:gd name="connsiteY180" fmla="*/ 86912 h 6862541"/>
              <a:gd name="connsiteX181" fmla="*/ 3600761 w 5708572"/>
              <a:gd name="connsiteY181" fmla="*/ 98165 h 6862541"/>
              <a:gd name="connsiteX182" fmla="*/ 3427452 w 5708572"/>
              <a:gd name="connsiteY182" fmla="*/ 57319 h 6862541"/>
              <a:gd name="connsiteX183" fmla="*/ 3459773 w 5708572"/>
              <a:gd name="connsiteY183" fmla="*/ 63083 h 6862541"/>
              <a:gd name="connsiteX184" fmla="*/ 3509290 w 5708572"/>
              <a:gd name="connsiteY184" fmla="*/ 75404 h 6862541"/>
              <a:gd name="connsiteX185" fmla="*/ 3329460 w 5708572"/>
              <a:gd name="connsiteY185" fmla="*/ 39843 h 6862541"/>
              <a:gd name="connsiteX186" fmla="*/ 3397293 w 5708572"/>
              <a:gd name="connsiteY186" fmla="*/ 50654 h 6862541"/>
              <a:gd name="connsiteX187" fmla="*/ 3427452 w 5708572"/>
              <a:gd name="connsiteY187" fmla="*/ 57319 h 6862541"/>
              <a:gd name="connsiteX188" fmla="*/ 3251064 w 5708572"/>
              <a:gd name="connsiteY188" fmla="*/ 27348 h 6862541"/>
              <a:gd name="connsiteX189" fmla="*/ 3273144 w 5708572"/>
              <a:gd name="connsiteY189" fmla="*/ 29799 h 6862541"/>
              <a:gd name="connsiteX190" fmla="*/ 3329460 w 5708572"/>
              <a:gd name="connsiteY190" fmla="*/ 39843 h 6862541"/>
              <a:gd name="connsiteX191" fmla="*/ 3140658 w 5708572"/>
              <a:gd name="connsiteY191" fmla="*/ 15091 h 6862541"/>
              <a:gd name="connsiteX192" fmla="*/ 3230640 w 5708572"/>
              <a:gd name="connsiteY192" fmla="*/ 24093 h 6862541"/>
              <a:gd name="connsiteX193" fmla="*/ 3251064 w 5708572"/>
              <a:gd name="connsiteY193" fmla="*/ 27348 h 6862541"/>
              <a:gd name="connsiteX194" fmla="*/ 3072250 w 5708572"/>
              <a:gd name="connsiteY194" fmla="*/ 8248 h 6862541"/>
              <a:gd name="connsiteX195" fmla="*/ 3083777 w 5708572"/>
              <a:gd name="connsiteY195" fmla="*/ 8776 h 6862541"/>
              <a:gd name="connsiteX196" fmla="*/ 3140658 w 5708572"/>
              <a:gd name="connsiteY196" fmla="*/ 15091 h 6862541"/>
              <a:gd name="connsiteX197" fmla="*/ 2905879 w 5708572"/>
              <a:gd name="connsiteY197" fmla="*/ 615 h 6862541"/>
              <a:gd name="connsiteX198" fmla="*/ 3061964 w 5708572"/>
              <a:gd name="connsiteY198" fmla="*/ 7219 h 6862541"/>
              <a:gd name="connsiteX199" fmla="*/ 3072250 w 5708572"/>
              <a:gd name="connsiteY199" fmla="*/ 8248 h 6862541"/>
              <a:gd name="connsiteX200" fmla="*/ 2892470 w 5708572"/>
              <a:gd name="connsiteY200" fmla="*/ 0 h 6862541"/>
              <a:gd name="connsiteX201" fmla="*/ 2905879 w 5708572"/>
              <a:gd name="connsiteY201" fmla="*/ 615 h 6862541"/>
              <a:gd name="connsiteX202" fmla="*/ 2891824 w 5708572"/>
              <a:gd name="connsiteY202" fmla="*/ 20 h 6862541"/>
              <a:gd name="connsiteX203" fmla="*/ 2830716 w 5708572"/>
              <a:gd name="connsiteY203" fmla="*/ 902 h 6862541"/>
              <a:gd name="connsiteX204" fmla="*/ 2830716 w 5708572"/>
              <a:gd name="connsiteY204" fmla="*/ 891 h 686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5708572" h="6862541">
                <a:moveTo>
                  <a:pt x="2263679" y="6555918"/>
                </a:moveTo>
                <a:lnTo>
                  <a:pt x="2263775" y="6557728"/>
                </a:lnTo>
                <a:cubicBezTo>
                  <a:pt x="2261688" y="6634856"/>
                  <a:pt x="2233683" y="6715670"/>
                  <a:pt x="2163711" y="6799302"/>
                </a:cubicBezTo>
                <a:lnTo>
                  <a:pt x="2106155" y="6859366"/>
                </a:lnTo>
                <a:lnTo>
                  <a:pt x="2103166" y="6859366"/>
                </a:lnTo>
                <a:cubicBezTo>
                  <a:pt x="2195127" y="6774382"/>
                  <a:pt x="2241108" y="6692000"/>
                  <a:pt x="2257157" y="6613086"/>
                </a:cubicBezTo>
                <a:close/>
                <a:moveTo>
                  <a:pt x="2263286" y="6548541"/>
                </a:moveTo>
                <a:lnTo>
                  <a:pt x="2263834" y="6554564"/>
                </a:lnTo>
                <a:lnTo>
                  <a:pt x="2263679" y="6555918"/>
                </a:lnTo>
                <a:close/>
                <a:moveTo>
                  <a:pt x="2257456" y="6484380"/>
                </a:moveTo>
                <a:lnTo>
                  <a:pt x="2260732" y="6500587"/>
                </a:lnTo>
                <a:lnTo>
                  <a:pt x="2263286" y="6548541"/>
                </a:lnTo>
                <a:close/>
                <a:moveTo>
                  <a:pt x="2250977" y="6452339"/>
                </a:moveTo>
                <a:lnTo>
                  <a:pt x="2256094" y="6469399"/>
                </a:lnTo>
                <a:lnTo>
                  <a:pt x="2257456" y="6484380"/>
                </a:lnTo>
                <a:close/>
                <a:moveTo>
                  <a:pt x="2241933" y="6422187"/>
                </a:moveTo>
                <a:lnTo>
                  <a:pt x="2249475" y="6444909"/>
                </a:lnTo>
                <a:lnTo>
                  <a:pt x="2250977" y="6452339"/>
                </a:lnTo>
                <a:close/>
                <a:moveTo>
                  <a:pt x="479237" y="4838616"/>
                </a:moveTo>
                <a:lnTo>
                  <a:pt x="484462" y="4900136"/>
                </a:lnTo>
                <a:cubicBezTo>
                  <a:pt x="506381" y="5045159"/>
                  <a:pt x="594058" y="5172256"/>
                  <a:pt x="742843" y="5211713"/>
                </a:cubicBezTo>
                <a:cubicBezTo>
                  <a:pt x="957996" y="5267213"/>
                  <a:pt x="1284196" y="5218650"/>
                  <a:pt x="1509760" y="5232525"/>
                </a:cubicBezTo>
                <a:cubicBezTo>
                  <a:pt x="1672860" y="5246400"/>
                  <a:pt x="1801258" y="5305369"/>
                  <a:pt x="1874132" y="5478806"/>
                </a:cubicBezTo>
                <a:cubicBezTo>
                  <a:pt x="1905364" y="5555119"/>
                  <a:pt x="1922715" y="5631431"/>
                  <a:pt x="1940066" y="5711212"/>
                </a:cubicBezTo>
                <a:cubicBezTo>
                  <a:pt x="1999060" y="5999118"/>
                  <a:pt x="2134398" y="6134399"/>
                  <a:pt x="2231564" y="6387617"/>
                </a:cubicBezTo>
                <a:lnTo>
                  <a:pt x="2241933" y="6422187"/>
                </a:lnTo>
                <a:lnTo>
                  <a:pt x="2231507" y="6390776"/>
                </a:lnTo>
                <a:cubicBezTo>
                  <a:pt x="2134344" y="6137548"/>
                  <a:pt x="1999009" y="6002263"/>
                  <a:pt x="1940017" y="5714347"/>
                </a:cubicBezTo>
                <a:cubicBezTo>
                  <a:pt x="1922666" y="5634563"/>
                  <a:pt x="1905316" y="5558248"/>
                  <a:pt x="1874085" y="5481933"/>
                </a:cubicBezTo>
                <a:cubicBezTo>
                  <a:pt x="1801212" y="5308490"/>
                  <a:pt x="1672817" y="5249519"/>
                  <a:pt x="1509721" y="5235644"/>
                </a:cubicBezTo>
                <a:cubicBezTo>
                  <a:pt x="1284163" y="5221768"/>
                  <a:pt x="957972" y="5270332"/>
                  <a:pt x="742824" y="5214830"/>
                </a:cubicBezTo>
                <a:cubicBezTo>
                  <a:pt x="572788" y="5169735"/>
                  <a:pt x="482565" y="5010167"/>
                  <a:pt x="479095" y="4840193"/>
                </a:cubicBezTo>
                <a:close/>
                <a:moveTo>
                  <a:pt x="530748" y="4595058"/>
                </a:moveTo>
                <a:lnTo>
                  <a:pt x="531147" y="4596614"/>
                </a:lnTo>
                <a:cubicBezTo>
                  <a:pt x="530930" y="4607996"/>
                  <a:pt x="527677" y="4620787"/>
                  <a:pt x="520736" y="4635530"/>
                </a:cubicBezTo>
                <a:cubicBezTo>
                  <a:pt x="505121" y="4670219"/>
                  <a:pt x="494710" y="4704907"/>
                  <a:pt x="488204" y="4739162"/>
                </a:cubicBezTo>
                <a:lnTo>
                  <a:pt x="479237" y="4838616"/>
                </a:lnTo>
                <a:lnTo>
                  <a:pt x="479107" y="4837089"/>
                </a:lnTo>
                <a:cubicBezTo>
                  <a:pt x="479107" y="4771183"/>
                  <a:pt x="489517" y="4701808"/>
                  <a:pt x="520749" y="4632433"/>
                </a:cubicBezTo>
                <a:close/>
                <a:moveTo>
                  <a:pt x="377622" y="4421732"/>
                </a:moveTo>
                <a:lnTo>
                  <a:pt x="415016" y="4472654"/>
                </a:lnTo>
                <a:cubicBezTo>
                  <a:pt x="430958" y="4488264"/>
                  <a:pt x="449610" y="4502356"/>
                  <a:pt x="468696" y="4514496"/>
                </a:cubicBezTo>
                <a:cubicBezTo>
                  <a:pt x="505134" y="4537910"/>
                  <a:pt x="531811" y="4559372"/>
                  <a:pt x="531160" y="4593518"/>
                </a:cubicBezTo>
                <a:lnTo>
                  <a:pt x="530748" y="4595058"/>
                </a:lnTo>
                <a:lnTo>
                  <a:pt x="523339" y="4566153"/>
                </a:lnTo>
                <a:cubicBezTo>
                  <a:pt x="512928" y="4547941"/>
                  <a:pt x="492975" y="4533199"/>
                  <a:pt x="468684" y="4517589"/>
                </a:cubicBezTo>
                <a:cubicBezTo>
                  <a:pt x="432898" y="4494824"/>
                  <a:pt x="398638" y="4465200"/>
                  <a:pt x="380913" y="4431574"/>
                </a:cubicBezTo>
                <a:close/>
                <a:moveTo>
                  <a:pt x="377524" y="4421440"/>
                </a:moveTo>
                <a:lnTo>
                  <a:pt x="377622" y="4421732"/>
                </a:lnTo>
                <a:lnTo>
                  <a:pt x="377603" y="4421707"/>
                </a:lnTo>
                <a:close/>
                <a:moveTo>
                  <a:pt x="369340" y="4393878"/>
                </a:moveTo>
                <a:lnTo>
                  <a:pt x="377524" y="4421440"/>
                </a:lnTo>
                <a:lnTo>
                  <a:pt x="369257" y="4396720"/>
                </a:lnTo>
                <a:close/>
                <a:moveTo>
                  <a:pt x="369373" y="4392729"/>
                </a:moveTo>
                <a:lnTo>
                  <a:pt x="369340" y="4393878"/>
                </a:lnTo>
                <a:lnTo>
                  <a:pt x="369266" y="4393632"/>
                </a:lnTo>
                <a:close/>
                <a:moveTo>
                  <a:pt x="373376" y="4358910"/>
                </a:moveTo>
                <a:lnTo>
                  <a:pt x="369373" y="4392729"/>
                </a:lnTo>
                <a:lnTo>
                  <a:pt x="370111" y="4367343"/>
                </a:lnTo>
                <a:close/>
                <a:moveTo>
                  <a:pt x="482868" y="4242604"/>
                </a:moveTo>
                <a:lnTo>
                  <a:pt x="486035" y="4243548"/>
                </a:lnTo>
                <a:cubicBezTo>
                  <a:pt x="451334" y="4264361"/>
                  <a:pt x="423573" y="4285175"/>
                  <a:pt x="406222" y="4305988"/>
                </a:cubicBezTo>
                <a:cubicBezTo>
                  <a:pt x="395812" y="4316394"/>
                  <a:pt x="387787" y="4326747"/>
                  <a:pt x="381863" y="4336991"/>
                </a:cubicBezTo>
                <a:lnTo>
                  <a:pt x="373376" y="4358910"/>
                </a:lnTo>
                <a:lnTo>
                  <a:pt x="374528" y="4349182"/>
                </a:lnTo>
                <a:cubicBezTo>
                  <a:pt x="380368" y="4333999"/>
                  <a:pt x="390616" y="4318512"/>
                  <a:pt x="406232" y="4302902"/>
                </a:cubicBezTo>
                <a:cubicBezTo>
                  <a:pt x="414908" y="4292496"/>
                  <a:pt x="426186" y="4282090"/>
                  <a:pt x="439633" y="4271684"/>
                </a:cubicBezTo>
                <a:close/>
                <a:moveTo>
                  <a:pt x="300186" y="4103261"/>
                </a:moveTo>
                <a:lnTo>
                  <a:pt x="311669" y="4142039"/>
                </a:lnTo>
                <a:cubicBezTo>
                  <a:pt x="324682" y="4166754"/>
                  <a:pt x="348974" y="4188434"/>
                  <a:pt x="388881" y="4205777"/>
                </a:cubicBezTo>
                <a:cubicBezTo>
                  <a:pt x="413173" y="4219652"/>
                  <a:pt x="447875" y="4230059"/>
                  <a:pt x="486047" y="4240465"/>
                </a:cubicBezTo>
                <a:lnTo>
                  <a:pt x="482868" y="4242604"/>
                </a:lnTo>
                <a:lnTo>
                  <a:pt x="432248" y="4227505"/>
                </a:lnTo>
                <a:cubicBezTo>
                  <a:pt x="415765" y="4221868"/>
                  <a:pt x="401017" y="4215797"/>
                  <a:pt x="388871" y="4208860"/>
                </a:cubicBezTo>
                <a:cubicBezTo>
                  <a:pt x="329012" y="4182843"/>
                  <a:pt x="304287" y="4147070"/>
                  <a:pt x="300058" y="4105932"/>
                </a:cubicBezTo>
                <a:close/>
                <a:moveTo>
                  <a:pt x="376163" y="3917949"/>
                </a:moveTo>
                <a:lnTo>
                  <a:pt x="354170" y="3959101"/>
                </a:lnTo>
                <a:cubicBezTo>
                  <a:pt x="329879" y="3997259"/>
                  <a:pt x="305588" y="4031947"/>
                  <a:pt x="302118" y="4063167"/>
                </a:cubicBezTo>
                <a:lnTo>
                  <a:pt x="300186" y="4103261"/>
                </a:lnTo>
                <a:lnTo>
                  <a:pt x="300066" y="4102853"/>
                </a:lnTo>
                <a:cubicBezTo>
                  <a:pt x="298656" y="4089141"/>
                  <a:pt x="299524" y="4074832"/>
                  <a:pt x="302126" y="4060090"/>
                </a:cubicBezTo>
                <a:cubicBezTo>
                  <a:pt x="305596" y="4028871"/>
                  <a:pt x="329888" y="3994184"/>
                  <a:pt x="354179" y="3956028"/>
                </a:cubicBezTo>
                <a:close/>
                <a:moveTo>
                  <a:pt x="390312" y="3891473"/>
                </a:moveTo>
                <a:lnTo>
                  <a:pt x="388949" y="3895801"/>
                </a:lnTo>
                <a:lnTo>
                  <a:pt x="376163" y="3917949"/>
                </a:lnTo>
                <a:close/>
                <a:moveTo>
                  <a:pt x="410435" y="3796319"/>
                </a:moveTo>
                <a:lnTo>
                  <a:pt x="410560" y="3796932"/>
                </a:lnTo>
                <a:cubicBezTo>
                  <a:pt x="412295" y="3823382"/>
                  <a:pt x="407307" y="3850916"/>
                  <a:pt x="397330" y="3878342"/>
                </a:cubicBezTo>
                <a:lnTo>
                  <a:pt x="390312" y="3891473"/>
                </a:lnTo>
                <a:lnTo>
                  <a:pt x="408348" y="3834202"/>
                </a:lnTo>
                <a:close/>
                <a:moveTo>
                  <a:pt x="46964" y="3561778"/>
                </a:moveTo>
                <a:lnTo>
                  <a:pt x="76092" y="3589917"/>
                </a:lnTo>
                <a:cubicBezTo>
                  <a:pt x="88559" y="3599086"/>
                  <a:pt x="102589" y="3606769"/>
                  <a:pt x="118205" y="3612622"/>
                </a:cubicBezTo>
                <a:cubicBezTo>
                  <a:pt x="177198" y="3633435"/>
                  <a:pt x="243132" y="3626497"/>
                  <a:pt x="305596" y="3657716"/>
                </a:cubicBezTo>
                <a:cubicBezTo>
                  <a:pt x="376736" y="3692404"/>
                  <a:pt x="407100" y="3740966"/>
                  <a:pt x="410571" y="3793864"/>
                </a:cubicBezTo>
                <a:lnTo>
                  <a:pt x="410435" y="3796319"/>
                </a:lnTo>
                <a:lnTo>
                  <a:pt x="402698" y="3758219"/>
                </a:lnTo>
                <a:cubicBezTo>
                  <a:pt x="389359" y="3720617"/>
                  <a:pt x="358941" y="3686795"/>
                  <a:pt x="305588" y="3660779"/>
                </a:cubicBezTo>
                <a:cubicBezTo>
                  <a:pt x="243126" y="3629559"/>
                  <a:pt x="177194" y="3636497"/>
                  <a:pt x="118202" y="3615683"/>
                </a:cubicBezTo>
                <a:cubicBezTo>
                  <a:pt x="97381" y="3607878"/>
                  <a:pt x="79380" y="3596821"/>
                  <a:pt x="64144" y="3583325"/>
                </a:cubicBezTo>
                <a:close/>
                <a:moveTo>
                  <a:pt x="40650" y="3553859"/>
                </a:moveTo>
                <a:lnTo>
                  <a:pt x="46964" y="3561778"/>
                </a:lnTo>
                <a:lnTo>
                  <a:pt x="43358" y="3558294"/>
                </a:lnTo>
                <a:close/>
                <a:moveTo>
                  <a:pt x="21514" y="3522513"/>
                </a:moveTo>
                <a:lnTo>
                  <a:pt x="40650" y="3553859"/>
                </a:lnTo>
                <a:lnTo>
                  <a:pt x="26677" y="3536333"/>
                </a:lnTo>
                <a:close/>
                <a:moveTo>
                  <a:pt x="14698" y="3504267"/>
                </a:moveTo>
                <a:lnTo>
                  <a:pt x="21514" y="3522513"/>
                </a:lnTo>
                <a:lnTo>
                  <a:pt x="19865" y="3519812"/>
                </a:lnTo>
                <a:close/>
                <a:moveTo>
                  <a:pt x="394" y="3416980"/>
                </a:moveTo>
                <a:lnTo>
                  <a:pt x="5477" y="3476528"/>
                </a:lnTo>
                <a:lnTo>
                  <a:pt x="14698" y="3504267"/>
                </a:lnTo>
                <a:lnTo>
                  <a:pt x="5477" y="3479585"/>
                </a:lnTo>
                <a:cubicBezTo>
                  <a:pt x="1085" y="3459585"/>
                  <a:pt x="-651" y="3438771"/>
                  <a:pt x="217" y="3417959"/>
                </a:cubicBezTo>
                <a:close/>
                <a:moveTo>
                  <a:pt x="158630" y="3096070"/>
                </a:moveTo>
                <a:lnTo>
                  <a:pt x="160355" y="3096070"/>
                </a:lnTo>
                <a:lnTo>
                  <a:pt x="66150" y="3261859"/>
                </a:lnTo>
                <a:cubicBezTo>
                  <a:pt x="45329" y="3293079"/>
                  <a:pt x="20604" y="3332104"/>
                  <a:pt x="8079" y="3374544"/>
                </a:cubicBezTo>
                <a:lnTo>
                  <a:pt x="394" y="3416980"/>
                </a:lnTo>
                <a:lnTo>
                  <a:pt x="217" y="3414904"/>
                </a:lnTo>
                <a:cubicBezTo>
                  <a:pt x="3687" y="3355935"/>
                  <a:pt x="38390" y="3300436"/>
                  <a:pt x="66151" y="3258811"/>
                </a:cubicBezTo>
                <a:close/>
                <a:moveTo>
                  <a:pt x="2830716" y="3071591"/>
                </a:moveTo>
                <a:lnTo>
                  <a:pt x="2834511" y="3071591"/>
                </a:lnTo>
                <a:cubicBezTo>
                  <a:pt x="5066314" y="3071591"/>
                  <a:pt x="5244858" y="3071591"/>
                  <a:pt x="5259142" y="3071591"/>
                </a:cubicBezTo>
                <a:lnTo>
                  <a:pt x="5259648" y="3071591"/>
                </a:lnTo>
                <a:lnTo>
                  <a:pt x="5228827" y="3169934"/>
                </a:lnTo>
                <a:cubicBezTo>
                  <a:pt x="5173305" y="3326033"/>
                  <a:pt x="5094360" y="3471726"/>
                  <a:pt x="4990256" y="3601808"/>
                </a:cubicBezTo>
                <a:cubicBezTo>
                  <a:pt x="4900033" y="3709343"/>
                  <a:pt x="4823690" y="3809940"/>
                  <a:pt x="4757758" y="3907068"/>
                </a:cubicBezTo>
                <a:cubicBezTo>
                  <a:pt x="4386455" y="4472493"/>
                  <a:pt x="4462798" y="5194017"/>
                  <a:pt x="4896563" y="5679658"/>
                </a:cubicBezTo>
                <a:cubicBezTo>
                  <a:pt x="5295627" y="6127142"/>
                  <a:pt x="5548947" y="6415058"/>
                  <a:pt x="5708572" y="6862541"/>
                </a:cubicBezTo>
                <a:cubicBezTo>
                  <a:pt x="5708572" y="6862541"/>
                  <a:pt x="5708572" y="6862541"/>
                  <a:pt x="2103113" y="6862541"/>
                </a:cubicBezTo>
                <a:lnTo>
                  <a:pt x="2106155" y="6859366"/>
                </a:lnTo>
                <a:lnTo>
                  <a:pt x="2228390" y="6859366"/>
                </a:lnTo>
                <a:cubicBezTo>
                  <a:pt x="2814560" y="6859366"/>
                  <a:pt x="2814560" y="6859366"/>
                  <a:pt x="2814560" y="6859366"/>
                </a:cubicBezTo>
                <a:cubicBezTo>
                  <a:pt x="2814560" y="5358484"/>
                  <a:pt x="2814560" y="4185920"/>
                  <a:pt x="2814560" y="3269855"/>
                </a:cubicBezTo>
                <a:lnTo>
                  <a:pt x="2814560" y="3096070"/>
                </a:lnTo>
                <a:lnTo>
                  <a:pt x="2824007" y="3096070"/>
                </a:lnTo>
                <a:cubicBezTo>
                  <a:pt x="2830716" y="3096070"/>
                  <a:pt x="2830716" y="3096070"/>
                  <a:pt x="2830716" y="3096070"/>
                </a:cubicBezTo>
                <a:close/>
                <a:moveTo>
                  <a:pt x="5262179" y="3063516"/>
                </a:moveTo>
                <a:lnTo>
                  <a:pt x="5260384" y="3071591"/>
                </a:lnTo>
                <a:lnTo>
                  <a:pt x="5259648" y="3071591"/>
                </a:lnTo>
                <a:close/>
                <a:moveTo>
                  <a:pt x="5301622" y="2886066"/>
                </a:moveTo>
                <a:lnTo>
                  <a:pt x="5294760" y="2928632"/>
                </a:lnTo>
                <a:cubicBezTo>
                  <a:pt x="5286627" y="2969933"/>
                  <a:pt x="5277084" y="3010746"/>
                  <a:pt x="5266104" y="3050990"/>
                </a:cubicBezTo>
                <a:lnTo>
                  <a:pt x="5262179" y="3063516"/>
                </a:lnTo>
                <a:close/>
                <a:moveTo>
                  <a:pt x="5305124" y="2864343"/>
                </a:moveTo>
                <a:lnTo>
                  <a:pt x="5303762" y="2876436"/>
                </a:lnTo>
                <a:lnTo>
                  <a:pt x="5301622" y="2886066"/>
                </a:lnTo>
                <a:close/>
                <a:moveTo>
                  <a:pt x="4248639" y="369549"/>
                </a:moveTo>
                <a:lnTo>
                  <a:pt x="4323993" y="413921"/>
                </a:lnTo>
                <a:cubicBezTo>
                  <a:pt x="4990256" y="882218"/>
                  <a:pt x="5378910" y="1881251"/>
                  <a:pt x="5326859" y="2675622"/>
                </a:cubicBezTo>
                <a:cubicBezTo>
                  <a:pt x="5324256" y="2718549"/>
                  <a:pt x="5320298" y="2761151"/>
                  <a:pt x="5314957" y="2803346"/>
                </a:cubicBezTo>
                <a:lnTo>
                  <a:pt x="5305124" y="2864343"/>
                </a:lnTo>
                <a:lnTo>
                  <a:pt x="5326319" y="2676077"/>
                </a:lnTo>
                <a:cubicBezTo>
                  <a:pt x="5378373" y="1881577"/>
                  <a:pt x="4989702" y="882382"/>
                  <a:pt x="4323409" y="414009"/>
                </a:cubicBezTo>
                <a:close/>
                <a:moveTo>
                  <a:pt x="4175834" y="326678"/>
                </a:moveTo>
                <a:lnTo>
                  <a:pt x="4180638" y="329115"/>
                </a:lnTo>
                <a:lnTo>
                  <a:pt x="4248639" y="369549"/>
                </a:lnTo>
                <a:close/>
                <a:moveTo>
                  <a:pt x="4095411" y="285884"/>
                </a:moveTo>
                <a:lnTo>
                  <a:pt x="4162993" y="319116"/>
                </a:lnTo>
                <a:lnTo>
                  <a:pt x="4175834" y="326678"/>
                </a:lnTo>
                <a:close/>
                <a:moveTo>
                  <a:pt x="4017274" y="247462"/>
                </a:moveTo>
                <a:lnTo>
                  <a:pt x="4032489" y="253968"/>
                </a:lnTo>
                <a:lnTo>
                  <a:pt x="4095411" y="285884"/>
                </a:lnTo>
                <a:close/>
                <a:moveTo>
                  <a:pt x="3935458" y="212478"/>
                </a:moveTo>
                <a:lnTo>
                  <a:pt x="3995275" y="236644"/>
                </a:lnTo>
                <a:lnTo>
                  <a:pt x="4017274" y="247462"/>
                </a:lnTo>
                <a:close/>
                <a:moveTo>
                  <a:pt x="3853065" y="179189"/>
                </a:moveTo>
                <a:lnTo>
                  <a:pt x="3879521" y="188559"/>
                </a:lnTo>
                <a:lnTo>
                  <a:pt x="3935458" y="212478"/>
                </a:lnTo>
                <a:close/>
                <a:moveTo>
                  <a:pt x="3770324" y="149887"/>
                </a:moveTo>
                <a:lnTo>
                  <a:pt x="3821634" y="166491"/>
                </a:lnTo>
                <a:lnTo>
                  <a:pt x="3853065" y="179189"/>
                </a:lnTo>
                <a:close/>
                <a:moveTo>
                  <a:pt x="3683663" y="121843"/>
                </a:moveTo>
                <a:lnTo>
                  <a:pt x="3722293" y="132877"/>
                </a:lnTo>
                <a:lnTo>
                  <a:pt x="3770324" y="149887"/>
                </a:lnTo>
                <a:close/>
                <a:moveTo>
                  <a:pt x="3600761" y="98165"/>
                </a:moveTo>
                <a:lnTo>
                  <a:pt x="3642869" y="108642"/>
                </a:lnTo>
                <a:lnTo>
                  <a:pt x="3683663" y="121843"/>
                </a:lnTo>
                <a:close/>
                <a:moveTo>
                  <a:pt x="3509290" y="75404"/>
                </a:moveTo>
                <a:lnTo>
                  <a:pt x="3561364" y="86912"/>
                </a:lnTo>
                <a:lnTo>
                  <a:pt x="3600761" y="98165"/>
                </a:lnTo>
                <a:close/>
                <a:moveTo>
                  <a:pt x="3427452" y="57319"/>
                </a:moveTo>
                <a:lnTo>
                  <a:pt x="3459773" y="63083"/>
                </a:lnTo>
                <a:lnTo>
                  <a:pt x="3509290" y="75404"/>
                </a:lnTo>
                <a:close/>
                <a:moveTo>
                  <a:pt x="3329460" y="39843"/>
                </a:moveTo>
                <a:lnTo>
                  <a:pt x="3397293" y="50654"/>
                </a:lnTo>
                <a:lnTo>
                  <a:pt x="3427452" y="57319"/>
                </a:lnTo>
                <a:close/>
                <a:moveTo>
                  <a:pt x="3251064" y="27348"/>
                </a:moveTo>
                <a:lnTo>
                  <a:pt x="3273144" y="29799"/>
                </a:lnTo>
                <a:lnTo>
                  <a:pt x="3329460" y="39843"/>
                </a:lnTo>
                <a:close/>
                <a:moveTo>
                  <a:pt x="3140658" y="15091"/>
                </a:moveTo>
                <a:lnTo>
                  <a:pt x="3230640" y="24093"/>
                </a:lnTo>
                <a:lnTo>
                  <a:pt x="3251064" y="27348"/>
                </a:lnTo>
                <a:close/>
                <a:moveTo>
                  <a:pt x="3072250" y="8248"/>
                </a:moveTo>
                <a:lnTo>
                  <a:pt x="3083777" y="8776"/>
                </a:lnTo>
                <a:lnTo>
                  <a:pt x="3140658" y="15091"/>
                </a:lnTo>
                <a:close/>
                <a:moveTo>
                  <a:pt x="2905879" y="615"/>
                </a:moveTo>
                <a:lnTo>
                  <a:pt x="3061964" y="7219"/>
                </a:lnTo>
                <a:lnTo>
                  <a:pt x="3072250" y="8248"/>
                </a:lnTo>
                <a:close/>
                <a:moveTo>
                  <a:pt x="2892470" y="0"/>
                </a:moveTo>
                <a:lnTo>
                  <a:pt x="2905879" y="615"/>
                </a:lnTo>
                <a:lnTo>
                  <a:pt x="2891824" y="20"/>
                </a:lnTo>
                <a:lnTo>
                  <a:pt x="2830716" y="902"/>
                </a:lnTo>
                <a:lnTo>
                  <a:pt x="2830716" y="891"/>
                </a:lnTo>
                <a:close/>
              </a:path>
            </a:pathLst>
          </a:custGeom>
          <a:solidFill>
            <a:srgbClr val="5668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4" name="椭圆形标注 63"/>
          <p:cNvSpPr/>
          <p:nvPr/>
        </p:nvSpPr>
        <p:spPr>
          <a:xfrm>
            <a:off x="333828" y="1822396"/>
            <a:ext cx="5500914" cy="3765604"/>
          </a:xfrm>
          <a:prstGeom prst="wedgeEllipseCallout">
            <a:avLst>
              <a:gd name="adj1" fmla="val 60697"/>
              <a:gd name="adj2" fmla="val 14320"/>
            </a:avLst>
          </a:prstGeom>
          <a:solidFill>
            <a:srgbClr val="2B6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405177" y="15875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F1C84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7365998" y="958796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9309958" y="934276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7303291" y="4194251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25" name="Freeform 12"/>
          <p:cNvSpPr>
            <a:spLocks noEditPoints="1"/>
          </p:cNvSpPr>
          <p:nvPr/>
        </p:nvSpPr>
        <p:spPr bwMode="auto">
          <a:xfrm>
            <a:off x="9243627" y="4197426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2022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11918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89054" y="318847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11918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66800" y="3611648"/>
            <a:ext cx="4167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r"/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40079" y="2551634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4400" dirty="0" smtClean="0">
                <a:solidFill>
                  <a:srgbClr val="5EC2AA"/>
                </a:solidFill>
              </a:rPr>
              <a:t>PPT</a:t>
            </a:r>
            <a:r>
              <a:rPr lang="zh-CN" altLang="en-US" sz="4400" dirty="0" smtClean="0">
                <a:solidFill>
                  <a:srgbClr val="5EC2AA"/>
                </a:solidFill>
              </a:rPr>
              <a:t>模板</a:t>
            </a:r>
            <a:endParaRPr lang="zh-CN" altLang="en-US" sz="4400" dirty="0">
              <a:solidFill>
                <a:srgbClr val="5EC2AA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955352" y="1077010"/>
            <a:ext cx="554596" cy="558474"/>
            <a:chOff x="10902951" y="987425"/>
            <a:chExt cx="681038" cy="685800"/>
          </a:xfrm>
          <a:solidFill>
            <a:schemeClr val="tx1"/>
          </a:solidFill>
        </p:grpSpPr>
        <p:sp>
          <p:nvSpPr>
            <p:cNvPr id="37" name="Freeform 257"/>
            <p:cNvSpPr>
              <a:spLocks/>
            </p:cNvSpPr>
            <p:nvPr/>
          </p:nvSpPr>
          <p:spPr bwMode="auto">
            <a:xfrm>
              <a:off x="11115676" y="1147762"/>
              <a:ext cx="141288" cy="200025"/>
            </a:xfrm>
            <a:custGeom>
              <a:avLst/>
              <a:gdLst>
                <a:gd name="T0" fmla="*/ 98 w 113"/>
                <a:gd name="T1" fmla="*/ 0 h 160"/>
                <a:gd name="T2" fmla="*/ 84 w 113"/>
                <a:gd name="T3" fmla="*/ 14 h 160"/>
                <a:gd name="T4" fmla="*/ 84 w 113"/>
                <a:gd name="T5" fmla="*/ 131 h 160"/>
                <a:gd name="T6" fmla="*/ 14 w 113"/>
                <a:gd name="T7" fmla="*/ 131 h 160"/>
                <a:gd name="T8" fmla="*/ 0 w 113"/>
                <a:gd name="T9" fmla="*/ 145 h 160"/>
                <a:gd name="T10" fmla="*/ 14 w 113"/>
                <a:gd name="T11" fmla="*/ 160 h 160"/>
                <a:gd name="T12" fmla="*/ 99 w 113"/>
                <a:gd name="T13" fmla="*/ 160 h 160"/>
                <a:gd name="T14" fmla="*/ 113 w 113"/>
                <a:gd name="T15" fmla="*/ 146 h 160"/>
                <a:gd name="T16" fmla="*/ 113 w 113"/>
                <a:gd name="T17" fmla="*/ 142 h 160"/>
                <a:gd name="T18" fmla="*/ 113 w 113"/>
                <a:gd name="T19" fmla="*/ 14 h 160"/>
                <a:gd name="T20" fmla="*/ 98 w 113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60">
                  <a:moveTo>
                    <a:pt x="98" y="0"/>
                  </a:moveTo>
                  <a:cubicBezTo>
                    <a:pt x="90" y="0"/>
                    <a:pt x="84" y="6"/>
                    <a:pt x="84" y="14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38"/>
                    <a:pt x="0" y="145"/>
                  </a:cubicBezTo>
                  <a:cubicBezTo>
                    <a:pt x="0" y="153"/>
                    <a:pt x="6" y="160"/>
                    <a:pt x="14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7" y="160"/>
                    <a:pt x="113" y="154"/>
                    <a:pt x="113" y="146"/>
                  </a:cubicBezTo>
                  <a:cubicBezTo>
                    <a:pt x="113" y="144"/>
                    <a:pt x="113" y="143"/>
                    <a:pt x="113" y="142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6"/>
                    <a:pt x="106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8"/>
            <p:cNvSpPr>
              <a:spLocks/>
            </p:cNvSpPr>
            <p:nvPr/>
          </p:nvSpPr>
          <p:spPr bwMode="auto">
            <a:xfrm>
              <a:off x="10902951" y="990600"/>
              <a:ext cx="371475" cy="677862"/>
            </a:xfrm>
            <a:custGeom>
              <a:avLst/>
              <a:gdLst>
                <a:gd name="T0" fmla="*/ 0 w 298"/>
                <a:gd name="T1" fmla="*/ 272 h 544"/>
                <a:gd name="T2" fmla="*/ 272 w 298"/>
                <a:gd name="T3" fmla="*/ 544 h 544"/>
                <a:gd name="T4" fmla="*/ 298 w 298"/>
                <a:gd name="T5" fmla="*/ 543 h 544"/>
                <a:gd name="T6" fmla="*/ 298 w 298"/>
                <a:gd name="T7" fmla="*/ 515 h 544"/>
                <a:gd name="T8" fmla="*/ 283 w 298"/>
                <a:gd name="T9" fmla="*/ 516 h 544"/>
                <a:gd name="T10" fmla="*/ 283 w 298"/>
                <a:gd name="T11" fmla="*/ 456 h 544"/>
                <a:gd name="T12" fmla="*/ 264 w 298"/>
                <a:gd name="T13" fmla="*/ 456 h 544"/>
                <a:gd name="T14" fmla="*/ 264 w 298"/>
                <a:gd name="T15" fmla="*/ 516 h 544"/>
                <a:gd name="T16" fmla="*/ 159 w 298"/>
                <a:gd name="T17" fmla="*/ 489 h 544"/>
                <a:gd name="T18" fmla="*/ 189 w 298"/>
                <a:gd name="T19" fmla="*/ 437 h 544"/>
                <a:gd name="T20" fmla="*/ 173 w 298"/>
                <a:gd name="T21" fmla="*/ 428 h 544"/>
                <a:gd name="T22" fmla="*/ 143 w 298"/>
                <a:gd name="T23" fmla="*/ 480 h 544"/>
                <a:gd name="T24" fmla="*/ 66 w 298"/>
                <a:gd name="T25" fmla="*/ 403 h 544"/>
                <a:gd name="T26" fmla="*/ 118 w 298"/>
                <a:gd name="T27" fmla="*/ 373 h 544"/>
                <a:gd name="T28" fmla="*/ 109 w 298"/>
                <a:gd name="T29" fmla="*/ 357 h 544"/>
                <a:gd name="T30" fmla="*/ 57 w 298"/>
                <a:gd name="T31" fmla="*/ 387 h 544"/>
                <a:gd name="T32" fmla="*/ 28 w 298"/>
                <a:gd name="T33" fmla="*/ 283 h 544"/>
                <a:gd name="T34" fmla="*/ 88 w 298"/>
                <a:gd name="T35" fmla="*/ 283 h 544"/>
                <a:gd name="T36" fmla="*/ 88 w 298"/>
                <a:gd name="T37" fmla="*/ 264 h 544"/>
                <a:gd name="T38" fmla="*/ 28 w 298"/>
                <a:gd name="T39" fmla="*/ 264 h 544"/>
                <a:gd name="T40" fmla="*/ 56 w 298"/>
                <a:gd name="T41" fmla="*/ 159 h 544"/>
                <a:gd name="T42" fmla="*/ 108 w 298"/>
                <a:gd name="T43" fmla="*/ 189 h 544"/>
                <a:gd name="T44" fmla="*/ 117 w 298"/>
                <a:gd name="T45" fmla="*/ 173 h 544"/>
                <a:gd name="T46" fmla="*/ 65 w 298"/>
                <a:gd name="T47" fmla="*/ 143 h 544"/>
                <a:gd name="T48" fmla="*/ 141 w 298"/>
                <a:gd name="T49" fmla="*/ 66 h 544"/>
                <a:gd name="T50" fmla="*/ 171 w 298"/>
                <a:gd name="T51" fmla="*/ 118 h 544"/>
                <a:gd name="T52" fmla="*/ 187 w 298"/>
                <a:gd name="T53" fmla="*/ 109 h 544"/>
                <a:gd name="T54" fmla="*/ 157 w 298"/>
                <a:gd name="T55" fmla="*/ 57 h 544"/>
                <a:gd name="T56" fmla="*/ 262 w 298"/>
                <a:gd name="T57" fmla="*/ 28 h 544"/>
                <a:gd name="T58" fmla="*/ 262 w 298"/>
                <a:gd name="T59" fmla="*/ 88 h 544"/>
                <a:gd name="T60" fmla="*/ 280 w 298"/>
                <a:gd name="T61" fmla="*/ 88 h 544"/>
                <a:gd name="T62" fmla="*/ 280 w 298"/>
                <a:gd name="T63" fmla="*/ 28 h 544"/>
                <a:gd name="T64" fmla="*/ 298 w 298"/>
                <a:gd name="T65" fmla="*/ 29 h 544"/>
                <a:gd name="T66" fmla="*/ 298 w 298"/>
                <a:gd name="T67" fmla="*/ 1 h 544"/>
                <a:gd name="T68" fmla="*/ 272 w 298"/>
                <a:gd name="T69" fmla="*/ 0 h 544"/>
                <a:gd name="T70" fmla="*/ 0 w 298"/>
                <a:gd name="T7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544">
                  <a:moveTo>
                    <a:pt x="0" y="272"/>
                  </a:moveTo>
                  <a:cubicBezTo>
                    <a:pt x="0" y="422"/>
                    <a:pt x="122" y="544"/>
                    <a:pt x="272" y="544"/>
                  </a:cubicBezTo>
                  <a:cubicBezTo>
                    <a:pt x="281" y="544"/>
                    <a:pt x="289" y="544"/>
                    <a:pt x="298" y="543"/>
                  </a:cubicBezTo>
                  <a:cubicBezTo>
                    <a:pt x="298" y="515"/>
                    <a:pt x="298" y="515"/>
                    <a:pt x="298" y="515"/>
                  </a:cubicBezTo>
                  <a:cubicBezTo>
                    <a:pt x="293" y="516"/>
                    <a:pt x="288" y="516"/>
                    <a:pt x="283" y="516"/>
                  </a:cubicBezTo>
                  <a:cubicBezTo>
                    <a:pt x="283" y="456"/>
                    <a:pt x="283" y="456"/>
                    <a:pt x="283" y="456"/>
                  </a:cubicBezTo>
                  <a:cubicBezTo>
                    <a:pt x="264" y="456"/>
                    <a:pt x="264" y="456"/>
                    <a:pt x="264" y="456"/>
                  </a:cubicBezTo>
                  <a:cubicBezTo>
                    <a:pt x="264" y="516"/>
                    <a:pt x="264" y="516"/>
                    <a:pt x="264" y="516"/>
                  </a:cubicBezTo>
                  <a:cubicBezTo>
                    <a:pt x="227" y="515"/>
                    <a:pt x="191" y="505"/>
                    <a:pt x="159" y="489"/>
                  </a:cubicBezTo>
                  <a:cubicBezTo>
                    <a:pt x="189" y="437"/>
                    <a:pt x="189" y="437"/>
                    <a:pt x="189" y="437"/>
                  </a:cubicBezTo>
                  <a:cubicBezTo>
                    <a:pt x="173" y="428"/>
                    <a:pt x="173" y="428"/>
                    <a:pt x="173" y="428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12" y="460"/>
                    <a:pt x="86" y="434"/>
                    <a:pt x="66" y="403"/>
                  </a:cubicBezTo>
                  <a:cubicBezTo>
                    <a:pt x="118" y="373"/>
                    <a:pt x="118" y="373"/>
                    <a:pt x="118" y="373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40" y="356"/>
                    <a:pt x="30" y="320"/>
                    <a:pt x="28" y="283"/>
                  </a:cubicBezTo>
                  <a:cubicBezTo>
                    <a:pt x="88" y="283"/>
                    <a:pt x="88" y="283"/>
                    <a:pt x="88" y="283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26"/>
                    <a:pt x="39" y="191"/>
                    <a:pt x="56" y="15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84" y="112"/>
                    <a:pt x="110" y="86"/>
                    <a:pt x="141" y="66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57" y="57"/>
                    <a:pt x="157" y="57"/>
                    <a:pt x="157" y="57"/>
                  </a:cubicBezTo>
                  <a:cubicBezTo>
                    <a:pt x="188" y="40"/>
                    <a:pt x="224" y="30"/>
                    <a:pt x="262" y="28"/>
                  </a:cubicBezTo>
                  <a:cubicBezTo>
                    <a:pt x="262" y="88"/>
                    <a:pt x="262" y="88"/>
                    <a:pt x="262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28"/>
                    <a:pt x="280" y="28"/>
                    <a:pt x="280" y="28"/>
                  </a:cubicBezTo>
                  <a:cubicBezTo>
                    <a:pt x="286" y="28"/>
                    <a:pt x="292" y="28"/>
                    <a:pt x="298" y="29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89" y="1"/>
                    <a:pt x="281" y="0"/>
                    <a:pt x="272" y="0"/>
                  </a:cubicBezTo>
                  <a:cubicBezTo>
                    <a:pt x="122" y="0"/>
                    <a:pt x="0" y="122"/>
                    <a:pt x="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9"/>
            <p:cNvSpPr>
              <a:spLocks/>
            </p:cNvSpPr>
            <p:nvPr/>
          </p:nvSpPr>
          <p:spPr bwMode="auto">
            <a:xfrm>
              <a:off x="11288714" y="987425"/>
              <a:ext cx="295275" cy="685800"/>
            </a:xfrm>
            <a:custGeom>
              <a:avLst/>
              <a:gdLst>
                <a:gd name="T0" fmla="*/ 187 w 237"/>
                <a:gd name="T1" fmla="*/ 338 h 551"/>
                <a:gd name="T2" fmla="*/ 56 w 237"/>
                <a:gd name="T3" fmla="*/ 256 h 551"/>
                <a:gd name="T4" fmla="*/ 43 w 237"/>
                <a:gd name="T5" fmla="*/ 256 h 551"/>
                <a:gd name="T6" fmla="*/ 99 w 237"/>
                <a:gd name="T7" fmla="*/ 170 h 551"/>
                <a:gd name="T8" fmla="*/ 110 w 237"/>
                <a:gd name="T9" fmla="*/ 154 h 551"/>
                <a:gd name="T10" fmla="*/ 106 w 237"/>
                <a:gd name="T11" fmla="*/ 136 h 551"/>
                <a:gd name="T12" fmla="*/ 107 w 237"/>
                <a:gd name="T13" fmla="*/ 131 h 551"/>
                <a:gd name="T14" fmla="*/ 108 w 237"/>
                <a:gd name="T15" fmla="*/ 122 h 551"/>
                <a:gd name="T16" fmla="*/ 1 w 237"/>
                <a:gd name="T17" fmla="*/ 0 h 551"/>
                <a:gd name="T18" fmla="*/ 0 w 237"/>
                <a:gd name="T19" fmla="*/ 0 h 551"/>
                <a:gd name="T20" fmla="*/ 0 w 237"/>
                <a:gd name="T21" fmla="*/ 551 h 551"/>
                <a:gd name="T22" fmla="*/ 66 w 237"/>
                <a:gd name="T23" fmla="*/ 551 h 551"/>
                <a:gd name="T24" fmla="*/ 141 w 237"/>
                <a:gd name="T25" fmla="*/ 527 h 551"/>
                <a:gd name="T26" fmla="*/ 147 w 237"/>
                <a:gd name="T27" fmla="*/ 527 h 551"/>
                <a:gd name="T28" fmla="*/ 147 w 237"/>
                <a:gd name="T29" fmla="*/ 527 h 551"/>
                <a:gd name="T30" fmla="*/ 235 w 237"/>
                <a:gd name="T31" fmla="*/ 489 h 551"/>
                <a:gd name="T32" fmla="*/ 237 w 237"/>
                <a:gd name="T33" fmla="*/ 486 h 551"/>
                <a:gd name="T34" fmla="*/ 237 w 237"/>
                <a:gd name="T35" fmla="*/ 482 h 551"/>
                <a:gd name="T36" fmla="*/ 187 w 237"/>
                <a:gd name="T37" fmla="*/ 33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551">
                  <a:moveTo>
                    <a:pt x="187" y="338"/>
                  </a:moveTo>
                  <a:cubicBezTo>
                    <a:pt x="162" y="306"/>
                    <a:pt x="124" y="268"/>
                    <a:pt x="56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68" y="239"/>
                    <a:pt x="88" y="208"/>
                    <a:pt x="99" y="170"/>
                  </a:cubicBezTo>
                  <a:cubicBezTo>
                    <a:pt x="104" y="169"/>
                    <a:pt x="108" y="163"/>
                    <a:pt x="110" y="154"/>
                  </a:cubicBezTo>
                  <a:cubicBezTo>
                    <a:pt x="111" y="146"/>
                    <a:pt x="110" y="139"/>
                    <a:pt x="106" y="136"/>
                  </a:cubicBezTo>
                  <a:cubicBezTo>
                    <a:pt x="106" y="135"/>
                    <a:pt x="107" y="133"/>
                    <a:pt x="107" y="131"/>
                  </a:cubicBezTo>
                  <a:cubicBezTo>
                    <a:pt x="108" y="127"/>
                    <a:pt x="108" y="124"/>
                    <a:pt x="108" y="122"/>
                  </a:cubicBezTo>
                  <a:cubicBezTo>
                    <a:pt x="112" y="68"/>
                    <a:pt x="87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6" y="551"/>
                    <a:pt x="66" y="551"/>
                    <a:pt x="66" y="551"/>
                  </a:cubicBezTo>
                  <a:cubicBezTo>
                    <a:pt x="94" y="547"/>
                    <a:pt x="124" y="540"/>
                    <a:pt x="141" y="527"/>
                  </a:cubicBezTo>
                  <a:cubicBezTo>
                    <a:pt x="143" y="527"/>
                    <a:pt x="145" y="527"/>
                    <a:pt x="147" y="527"/>
                  </a:cubicBezTo>
                  <a:cubicBezTo>
                    <a:pt x="147" y="527"/>
                    <a:pt x="147" y="527"/>
                    <a:pt x="147" y="527"/>
                  </a:cubicBezTo>
                  <a:cubicBezTo>
                    <a:pt x="169" y="527"/>
                    <a:pt x="210" y="522"/>
                    <a:pt x="235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7" y="444"/>
                    <a:pt x="224" y="387"/>
                    <a:pt x="187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831708" y="955358"/>
            <a:ext cx="971624" cy="780057"/>
            <a:chOff x="6335714" y="2332037"/>
            <a:chExt cx="1006475" cy="808037"/>
          </a:xfrm>
          <a:solidFill>
            <a:schemeClr val="tx1"/>
          </a:solidFill>
        </p:grpSpPr>
        <p:sp>
          <p:nvSpPr>
            <p:cNvPr id="41" name="Freeform 192"/>
            <p:cNvSpPr>
              <a:spLocks noEditPoints="1"/>
            </p:cNvSpPr>
            <p:nvPr/>
          </p:nvSpPr>
          <p:spPr bwMode="auto">
            <a:xfrm>
              <a:off x="6792914" y="2332037"/>
              <a:ext cx="219075" cy="349250"/>
            </a:xfrm>
            <a:custGeom>
              <a:avLst/>
              <a:gdLst>
                <a:gd name="T0" fmla="*/ 88 w 176"/>
                <a:gd name="T1" fmla="*/ 0 h 280"/>
                <a:gd name="T2" fmla="*/ 0 w 176"/>
                <a:gd name="T3" fmla="*/ 88 h 280"/>
                <a:gd name="T4" fmla="*/ 48 w 176"/>
                <a:gd name="T5" fmla="*/ 166 h 280"/>
                <a:gd name="T6" fmla="*/ 89 w 176"/>
                <a:gd name="T7" fmla="*/ 280 h 280"/>
                <a:gd name="T8" fmla="*/ 117 w 176"/>
                <a:gd name="T9" fmla="*/ 203 h 280"/>
                <a:gd name="T10" fmla="*/ 131 w 176"/>
                <a:gd name="T11" fmla="*/ 165 h 280"/>
                <a:gd name="T12" fmla="*/ 176 w 176"/>
                <a:gd name="T13" fmla="*/ 88 h 280"/>
                <a:gd name="T14" fmla="*/ 88 w 176"/>
                <a:gd name="T15" fmla="*/ 0 h 280"/>
                <a:gd name="T16" fmla="*/ 88 w 176"/>
                <a:gd name="T17" fmla="*/ 153 h 280"/>
                <a:gd name="T18" fmla="*/ 23 w 176"/>
                <a:gd name="T19" fmla="*/ 88 h 280"/>
                <a:gd name="T20" fmla="*/ 88 w 176"/>
                <a:gd name="T21" fmla="*/ 23 h 280"/>
                <a:gd name="T22" fmla="*/ 153 w 176"/>
                <a:gd name="T23" fmla="*/ 88 h 280"/>
                <a:gd name="T24" fmla="*/ 88 w 176"/>
                <a:gd name="T25" fmla="*/ 15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280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22"/>
                    <a:pt x="20" y="152"/>
                    <a:pt x="48" y="166"/>
                  </a:cubicBezTo>
                  <a:cubicBezTo>
                    <a:pt x="62" y="204"/>
                    <a:pt x="75" y="242"/>
                    <a:pt x="89" y="280"/>
                  </a:cubicBezTo>
                  <a:cubicBezTo>
                    <a:pt x="117" y="203"/>
                    <a:pt x="117" y="203"/>
                    <a:pt x="117" y="203"/>
                  </a:cubicBezTo>
                  <a:cubicBezTo>
                    <a:pt x="131" y="165"/>
                    <a:pt x="131" y="165"/>
                    <a:pt x="131" y="165"/>
                  </a:cubicBezTo>
                  <a:cubicBezTo>
                    <a:pt x="158" y="150"/>
                    <a:pt x="176" y="121"/>
                    <a:pt x="176" y="88"/>
                  </a:cubicBezTo>
                  <a:cubicBezTo>
                    <a:pt x="176" y="39"/>
                    <a:pt x="136" y="0"/>
                    <a:pt x="88" y="0"/>
                  </a:cubicBezTo>
                  <a:close/>
                  <a:moveTo>
                    <a:pt x="88" y="153"/>
                  </a:moveTo>
                  <a:cubicBezTo>
                    <a:pt x="52" y="153"/>
                    <a:pt x="23" y="124"/>
                    <a:pt x="23" y="88"/>
                  </a:cubicBezTo>
                  <a:cubicBezTo>
                    <a:pt x="23" y="52"/>
                    <a:pt x="52" y="23"/>
                    <a:pt x="88" y="23"/>
                  </a:cubicBezTo>
                  <a:cubicBezTo>
                    <a:pt x="124" y="23"/>
                    <a:pt x="153" y="52"/>
                    <a:pt x="153" y="88"/>
                  </a:cubicBezTo>
                  <a:cubicBezTo>
                    <a:pt x="153" y="124"/>
                    <a:pt x="124" y="153"/>
                    <a:pt x="8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93"/>
            <p:cNvSpPr>
              <a:spLocks/>
            </p:cNvSpPr>
            <p:nvPr/>
          </p:nvSpPr>
          <p:spPr bwMode="auto">
            <a:xfrm>
              <a:off x="6848476" y="2435225"/>
              <a:ext cx="109538" cy="68262"/>
            </a:xfrm>
            <a:custGeom>
              <a:avLst/>
              <a:gdLst>
                <a:gd name="T0" fmla="*/ 88 w 88"/>
                <a:gd name="T1" fmla="*/ 43 h 55"/>
                <a:gd name="T2" fmla="*/ 88 w 88"/>
                <a:gd name="T3" fmla="*/ 43 h 55"/>
                <a:gd name="T4" fmla="*/ 88 w 88"/>
                <a:gd name="T5" fmla="*/ 42 h 55"/>
                <a:gd name="T6" fmla="*/ 79 w 88"/>
                <a:gd name="T7" fmla="*/ 15 h 55"/>
                <a:gd name="T8" fmla="*/ 54 w 88"/>
                <a:gd name="T9" fmla="*/ 0 h 55"/>
                <a:gd name="T10" fmla="*/ 51 w 88"/>
                <a:gd name="T11" fmla="*/ 5 h 55"/>
                <a:gd name="T12" fmla="*/ 54 w 88"/>
                <a:gd name="T13" fmla="*/ 6 h 55"/>
                <a:gd name="T14" fmla="*/ 47 w 88"/>
                <a:gd name="T15" fmla="*/ 29 h 55"/>
                <a:gd name="T16" fmla="*/ 46 w 88"/>
                <a:gd name="T17" fmla="*/ 13 h 55"/>
                <a:gd name="T18" fmla="*/ 44 w 88"/>
                <a:gd name="T19" fmla="*/ 13 h 55"/>
                <a:gd name="T20" fmla="*/ 43 w 88"/>
                <a:gd name="T21" fmla="*/ 13 h 55"/>
                <a:gd name="T22" fmla="*/ 41 w 88"/>
                <a:gd name="T23" fmla="*/ 30 h 55"/>
                <a:gd name="T24" fmla="*/ 34 w 88"/>
                <a:gd name="T25" fmla="*/ 6 h 55"/>
                <a:gd name="T26" fmla="*/ 37 w 88"/>
                <a:gd name="T27" fmla="*/ 5 h 55"/>
                <a:gd name="T28" fmla="*/ 34 w 88"/>
                <a:gd name="T29" fmla="*/ 0 h 55"/>
                <a:gd name="T30" fmla="*/ 10 w 88"/>
                <a:gd name="T31" fmla="*/ 15 h 55"/>
                <a:gd name="T32" fmla="*/ 0 w 88"/>
                <a:gd name="T33" fmla="*/ 42 h 55"/>
                <a:gd name="T34" fmla="*/ 0 w 88"/>
                <a:gd name="T35" fmla="*/ 43 h 55"/>
                <a:gd name="T36" fmla="*/ 1 w 88"/>
                <a:gd name="T37" fmla="*/ 43 h 55"/>
                <a:gd name="T38" fmla="*/ 17 w 88"/>
                <a:gd name="T39" fmla="*/ 50 h 55"/>
                <a:gd name="T40" fmla="*/ 18 w 88"/>
                <a:gd name="T41" fmla="*/ 50 h 55"/>
                <a:gd name="T42" fmla="*/ 32 w 88"/>
                <a:gd name="T43" fmla="*/ 55 h 55"/>
                <a:gd name="T44" fmla="*/ 56 w 88"/>
                <a:gd name="T45" fmla="*/ 55 h 55"/>
                <a:gd name="T46" fmla="*/ 70 w 88"/>
                <a:gd name="T47" fmla="*/ 50 h 55"/>
                <a:gd name="T48" fmla="*/ 71 w 88"/>
                <a:gd name="T49" fmla="*/ 50 h 55"/>
                <a:gd name="T50" fmla="*/ 71 w 88"/>
                <a:gd name="T51" fmla="*/ 50 h 55"/>
                <a:gd name="T52" fmla="*/ 88 w 88"/>
                <a:gd name="T53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55"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35"/>
                    <a:pt x="86" y="24"/>
                    <a:pt x="79" y="15"/>
                  </a:cubicBezTo>
                  <a:cubicBezTo>
                    <a:pt x="74" y="9"/>
                    <a:pt x="67" y="2"/>
                    <a:pt x="54" y="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5"/>
                    <a:pt x="36" y="5"/>
                    <a:pt x="37" y="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1" y="2"/>
                    <a:pt x="14" y="9"/>
                    <a:pt x="10" y="15"/>
                  </a:cubicBezTo>
                  <a:cubicBezTo>
                    <a:pt x="3" y="24"/>
                    <a:pt x="0" y="35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5" y="49"/>
                    <a:pt x="13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53"/>
                    <a:pt x="27" y="54"/>
                    <a:pt x="32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2" y="54"/>
                    <a:pt x="67" y="53"/>
                    <a:pt x="70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5" y="50"/>
                    <a:pt x="83" y="49"/>
                    <a:pt x="8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94"/>
            <p:cNvSpPr>
              <a:spLocks/>
            </p:cNvSpPr>
            <p:nvPr/>
          </p:nvSpPr>
          <p:spPr bwMode="auto">
            <a:xfrm>
              <a:off x="6897689" y="2439987"/>
              <a:ext cx="9525" cy="9525"/>
            </a:xfrm>
            <a:custGeom>
              <a:avLst/>
              <a:gdLst>
                <a:gd name="T0" fmla="*/ 0 w 8"/>
                <a:gd name="T1" fmla="*/ 3 h 8"/>
                <a:gd name="T2" fmla="*/ 4 w 8"/>
                <a:gd name="T3" fmla="*/ 8 h 8"/>
                <a:gd name="T4" fmla="*/ 8 w 8"/>
                <a:gd name="T5" fmla="*/ 3 h 8"/>
                <a:gd name="T6" fmla="*/ 4 w 8"/>
                <a:gd name="T7" fmla="*/ 0 h 8"/>
                <a:gd name="T8" fmla="*/ 0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cubicBezTo>
                    <a:pt x="0" y="4"/>
                    <a:pt x="3" y="8"/>
                    <a:pt x="4" y="8"/>
                  </a:cubicBezTo>
                  <a:cubicBezTo>
                    <a:pt x="6" y="8"/>
                    <a:pt x="8" y="4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95"/>
            <p:cNvSpPr>
              <a:spLocks noEditPoints="1"/>
            </p:cNvSpPr>
            <p:nvPr/>
          </p:nvSpPr>
          <p:spPr bwMode="auto">
            <a:xfrm>
              <a:off x="6875464" y="2376487"/>
              <a:ext cx="53975" cy="61912"/>
            </a:xfrm>
            <a:custGeom>
              <a:avLst/>
              <a:gdLst>
                <a:gd name="T0" fmla="*/ 1 w 43"/>
                <a:gd name="T1" fmla="*/ 28 h 50"/>
                <a:gd name="T2" fmla="*/ 3 w 43"/>
                <a:gd name="T3" fmla="*/ 31 h 50"/>
                <a:gd name="T4" fmla="*/ 22 w 43"/>
                <a:gd name="T5" fmla="*/ 50 h 50"/>
                <a:gd name="T6" fmla="*/ 40 w 43"/>
                <a:gd name="T7" fmla="*/ 31 h 50"/>
                <a:gd name="T8" fmla="*/ 42 w 43"/>
                <a:gd name="T9" fmla="*/ 28 h 50"/>
                <a:gd name="T10" fmla="*/ 42 w 43"/>
                <a:gd name="T11" fmla="*/ 25 h 50"/>
                <a:gd name="T12" fmla="*/ 42 w 43"/>
                <a:gd name="T13" fmla="*/ 24 h 50"/>
                <a:gd name="T14" fmla="*/ 42 w 43"/>
                <a:gd name="T15" fmla="*/ 22 h 50"/>
                <a:gd name="T16" fmla="*/ 22 w 43"/>
                <a:gd name="T17" fmla="*/ 0 h 50"/>
                <a:gd name="T18" fmla="*/ 1 w 43"/>
                <a:gd name="T19" fmla="*/ 21 h 50"/>
                <a:gd name="T20" fmla="*/ 1 w 43"/>
                <a:gd name="T21" fmla="*/ 23 h 50"/>
                <a:gd name="T22" fmla="*/ 1 w 43"/>
                <a:gd name="T23" fmla="*/ 25 h 50"/>
                <a:gd name="T24" fmla="*/ 1 w 43"/>
                <a:gd name="T25" fmla="*/ 28 h 50"/>
                <a:gd name="T26" fmla="*/ 3 w 43"/>
                <a:gd name="T27" fmla="*/ 23 h 50"/>
                <a:gd name="T28" fmla="*/ 18 w 43"/>
                <a:gd name="T29" fmla="*/ 21 h 50"/>
                <a:gd name="T30" fmla="*/ 27 w 43"/>
                <a:gd name="T31" fmla="*/ 17 h 50"/>
                <a:gd name="T32" fmla="*/ 34 w 43"/>
                <a:gd name="T33" fmla="*/ 21 h 50"/>
                <a:gd name="T34" fmla="*/ 39 w 43"/>
                <a:gd name="T35" fmla="*/ 23 h 50"/>
                <a:gd name="T36" fmla="*/ 39 w 43"/>
                <a:gd name="T37" fmla="*/ 27 h 50"/>
                <a:gd name="T38" fmla="*/ 39 w 43"/>
                <a:gd name="T39" fmla="*/ 28 h 50"/>
                <a:gd name="T40" fmla="*/ 39 w 43"/>
                <a:gd name="T41" fmla="*/ 29 h 50"/>
                <a:gd name="T42" fmla="*/ 39 w 43"/>
                <a:gd name="T43" fmla="*/ 32 h 50"/>
                <a:gd name="T44" fmla="*/ 22 w 43"/>
                <a:gd name="T45" fmla="*/ 48 h 50"/>
                <a:gd name="T46" fmla="*/ 5 w 43"/>
                <a:gd name="T47" fmla="*/ 33 h 50"/>
                <a:gd name="T48" fmla="*/ 3 w 43"/>
                <a:gd name="T4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0">
                  <a:moveTo>
                    <a:pt x="1" y="28"/>
                  </a:moveTo>
                  <a:cubicBezTo>
                    <a:pt x="1" y="30"/>
                    <a:pt x="2" y="31"/>
                    <a:pt x="3" y="31"/>
                  </a:cubicBezTo>
                  <a:cubicBezTo>
                    <a:pt x="6" y="42"/>
                    <a:pt x="14" y="50"/>
                    <a:pt x="22" y="50"/>
                  </a:cubicBezTo>
                  <a:cubicBezTo>
                    <a:pt x="30" y="50"/>
                    <a:pt x="37" y="42"/>
                    <a:pt x="40" y="31"/>
                  </a:cubicBezTo>
                  <a:cubicBezTo>
                    <a:pt x="41" y="31"/>
                    <a:pt x="42" y="30"/>
                    <a:pt x="42" y="28"/>
                  </a:cubicBezTo>
                  <a:cubicBezTo>
                    <a:pt x="43" y="27"/>
                    <a:pt x="42" y="26"/>
                    <a:pt x="42" y="25"/>
                  </a:cubicBezTo>
                  <a:cubicBezTo>
                    <a:pt x="42" y="25"/>
                    <a:pt x="42" y="24"/>
                    <a:pt x="42" y="24"/>
                  </a:cubicBezTo>
                  <a:cubicBezTo>
                    <a:pt x="42" y="23"/>
                    <a:pt x="42" y="23"/>
                    <a:pt x="42" y="22"/>
                  </a:cubicBezTo>
                  <a:cubicBezTo>
                    <a:pt x="43" y="13"/>
                    <a:pt x="38" y="0"/>
                    <a:pt x="22" y="0"/>
                  </a:cubicBezTo>
                  <a:cubicBezTo>
                    <a:pt x="7" y="0"/>
                    <a:pt x="0" y="10"/>
                    <a:pt x="1" y="21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7"/>
                    <a:pt x="1" y="28"/>
                  </a:cubicBezTo>
                  <a:close/>
                  <a:moveTo>
                    <a:pt x="3" y="23"/>
                  </a:moveTo>
                  <a:cubicBezTo>
                    <a:pt x="6" y="24"/>
                    <a:pt x="14" y="23"/>
                    <a:pt x="18" y="21"/>
                  </a:cubicBezTo>
                  <a:cubicBezTo>
                    <a:pt x="22" y="18"/>
                    <a:pt x="27" y="17"/>
                    <a:pt x="27" y="17"/>
                  </a:cubicBezTo>
                  <a:cubicBezTo>
                    <a:pt x="27" y="17"/>
                    <a:pt x="28" y="18"/>
                    <a:pt x="34" y="21"/>
                  </a:cubicBezTo>
                  <a:cubicBezTo>
                    <a:pt x="36" y="22"/>
                    <a:pt x="38" y="22"/>
                    <a:pt x="39" y="23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39" y="27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ubicBezTo>
                    <a:pt x="39" y="30"/>
                    <a:pt x="39" y="31"/>
                    <a:pt x="39" y="32"/>
                  </a:cubicBezTo>
                  <a:cubicBezTo>
                    <a:pt x="35" y="42"/>
                    <a:pt x="29" y="48"/>
                    <a:pt x="22" y="48"/>
                  </a:cubicBezTo>
                  <a:cubicBezTo>
                    <a:pt x="15" y="48"/>
                    <a:pt x="9" y="42"/>
                    <a:pt x="5" y="33"/>
                  </a:cubicBezTo>
                  <a:cubicBezTo>
                    <a:pt x="5" y="31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96"/>
            <p:cNvSpPr>
              <a:spLocks noEditPoints="1"/>
            </p:cNvSpPr>
            <p:nvPr/>
          </p:nvSpPr>
          <p:spPr bwMode="auto">
            <a:xfrm>
              <a:off x="6335714" y="2757487"/>
              <a:ext cx="347663" cy="219075"/>
            </a:xfrm>
            <a:custGeom>
              <a:avLst/>
              <a:gdLst>
                <a:gd name="T0" fmla="*/ 0 w 280"/>
                <a:gd name="T1" fmla="*/ 88 h 176"/>
                <a:gd name="T2" fmla="*/ 88 w 280"/>
                <a:gd name="T3" fmla="*/ 176 h 176"/>
                <a:gd name="T4" fmla="*/ 166 w 280"/>
                <a:gd name="T5" fmla="*/ 128 h 176"/>
                <a:gd name="T6" fmla="*/ 280 w 280"/>
                <a:gd name="T7" fmla="*/ 87 h 176"/>
                <a:gd name="T8" fmla="*/ 202 w 280"/>
                <a:gd name="T9" fmla="*/ 59 h 176"/>
                <a:gd name="T10" fmla="*/ 164 w 280"/>
                <a:gd name="T11" fmla="*/ 45 h 176"/>
                <a:gd name="T12" fmla="*/ 88 w 280"/>
                <a:gd name="T13" fmla="*/ 0 h 176"/>
                <a:gd name="T14" fmla="*/ 0 w 280"/>
                <a:gd name="T15" fmla="*/ 88 h 176"/>
                <a:gd name="T16" fmla="*/ 153 w 280"/>
                <a:gd name="T17" fmla="*/ 88 h 176"/>
                <a:gd name="T18" fmla="*/ 88 w 280"/>
                <a:gd name="T19" fmla="*/ 153 h 176"/>
                <a:gd name="T20" fmla="*/ 22 w 280"/>
                <a:gd name="T21" fmla="*/ 88 h 176"/>
                <a:gd name="T22" fmla="*/ 88 w 280"/>
                <a:gd name="T23" fmla="*/ 23 h 176"/>
                <a:gd name="T24" fmla="*/ 153 w 280"/>
                <a:gd name="T25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76">
                  <a:moveTo>
                    <a:pt x="0" y="88"/>
                  </a:moveTo>
                  <a:cubicBezTo>
                    <a:pt x="0" y="137"/>
                    <a:pt x="39" y="176"/>
                    <a:pt x="88" y="176"/>
                  </a:cubicBezTo>
                  <a:cubicBezTo>
                    <a:pt x="122" y="176"/>
                    <a:pt x="152" y="156"/>
                    <a:pt x="166" y="128"/>
                  </a:cubicBezTo>
                  <a:cubicBezTo>
                    <a:pt x="204" y="114"/>
                    <a:pt x="242" y="101"/>
                    <a:pt x="280" y="87"/>
                  </a:cubicBezTo>
                  <a:cubicBezTo>
                    <a:pt x="202" y="59"/>
                    <a:pt x="202" y="59"/>
                    <a:pt x="202" y="5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49" y="19"/>
                    <a:pt x="121" y="0"/>
                    <a:pt x="88" y="0"/>
                  </a:cubicBezTo>
                  <a:cubicBezTo>
                    <a:pt x="39" y="0"/>
                    <a:pt x="0" y="40"/>
                    <a:pt x="0" y="88"/>
                  </a:cubicBezTo>
                  <a:close/>
                  <a:moveTo>
                    <a:pt x="153" y="88"/>
                  </a:moveTo>
                  <a:cubicBezTo>
                    <a:pt x="153" y="124"/>
                    <a:pt x="124" y="153"/>
                    <a:pt x="88" y="153"/>
                  </a:cubicBezTo>
                  <a:cubicBezTo>
                    <a:pt x="52" y="153"/>
                    <a:pt x="22" y="124"/>
                    <a:pt x="22" y="88"/>
                  </a:cubicBezTo>
                  <a:cubicBezTo>
                    <a:pt x="22" y="52"/>
                    <a:pt x="52" y="23"/>
                    <a:pt x="88" y="23"/>
                  </a:cubicBezTo>
                  <a:cubicBezTo>
                    <a:pt x="124" y="23"/>
                    <a:pt x="153" y="52"/>
                    <a:pt x="15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7"/>
            <p:cNvSpPr>
              <a:spLocks noEditPoints="1"/>
            </p:cNvSpPr>
            <p:nvPr/>
          </p:nvSpPr>
          <p:spPr bwMode="auto">
            <a:xfrm>
              <a:off x="6389689" y="2862262"/>
              <a:ext cx="109538" cy="68262"/>
            </a:xfrm>
            <a:custGeom>
              <a:avLst/>
              <a:gdLst>
                <a:gd name="T0" fmla="*/ 79 w 88"/>
                <a:gd name="T1" fmla="*/ 16 h 55"/>
                <a:gd name="T2" fmla="*/ 54 w 88"/>
                <a:gd name="T3" fmla="*/ 0 h 55"/>
                <a:gd name="T4" fmla="*/ 51 w 88"/>
                <a:gd name="T5" fmla="*/ 5 h 55"/>
                <a:gd name="T6" fmla="*/ 51 w 88"/>
                <a:gd name="T7" fmla="*/ 5 h 55"/>
                <a:gd name="T8" fmla="*/ 50 w 88"/>
                <a:gd name="T9" fmla="*/ 7 h 55"/>
                <a:gd name="T10" fmla="*/ 46 w 88"/>
                <a:gd name="T11" fmla="*/ 5 h 55"/>
                <a:gd name="T12" fmla="*/ 43 w 88"/>
                <a:gd name="T13" fmla="*/ 5 h 55"/>
                <a:gd name="T14" fmla="*/ 39 w 88"/>
                <a:gd name="T15" fmla="*/ 7 h 55"/>
                <a:gd name="T16" fmla="*/ 37 w 88"/>
                <a:gd name="T17" fmla="*/ 5 h 55"/>
                <a:gd name="T18" fmla="*/ 37 w 88"/>
                <a:gd name="T19" fmla="*/ 5 h 55"/>
                <a:gd name="T20" fmla="*/ 34 w 88"/>
                <a:gd name="T21" fmla="*/ 1 h 55"/>
                <a:gd name="T22" fmla="*/ 10 w 88"/>
                <a:gd name="T23" fmla="*/ 16 h 55"/>
                <a:gd name="T24" fmla="*/ 0 w 88"/>
                <a:gd name="T25" fmla="*/ 42 h 55"/>
                <a:gd name="T26" fmla="*/ 0 w 88"/>
                <a:gd name="T27" fmla="*/ 43 h 55"/>
                <a:gd name="T28" fmla="*/ 1 w 88"/>
                <a:gd name="T29" fmla="*/ 44 h 55"/>
                <a:gd name="T30" fmla="*/ 17 w 88"/>
                <a:gd name="T31" fmla="*/ 51 h 55"/>
                <a:gd name="T32" fmla="*/ 18 w 88"/>
                <a:gd name="T33" fmla="*/ 51 h 55"/>
                <a:gd name="T34" fmla="*/ 32 w 88"/>
                <a:gd name="T35" fmla="*/ 55 h 55"/>
                <a:gd name="T36" fmla="*/ 56 w 88"/>
                <a:gd name="T37" fmla="*/ 55 h 55"/>
                <a:gd name="T38" fmla="*/ 70 w 88"/>
                <a:gd name="T39" fmla="*/ 51 h 55"/>
                <a:gd name="T40" fmla="*/ 71 w 88"/>
                <a:gd name="T41" fmla="*/ 51 h 55"/>
                <a:gd name="T42" fmla="*/ 71 w 88"/>
                <a:gd name="T43" fmla="*/ 51 h 55"/>
                <a:gd name="T44" fmla="*/ 87 w 88"/>
                <a:gd name="T45" fmla="*/ 44 h 55"/>
                <a:gd name="T46" fmla="*/ 88 w 88"/>
                <a:gd name="T47" fmla="*/ 43 h 55"/>
                <a:gd name="T48" fmla="*/ 88 w 88"/>
                <a:gd name="T49" fmla="*/ 42 h 55"/>
                <a:gd name="T50" fmla="*/ 79 w 88"/>
                <a:gd name="T51" fmla="*/ 16 h 55"/>
                <a:gd name="T52" fmla="*/ 43 w 88"/>
                <a:gd name="T53" fmla="*/ 5 h 55"/>
                <a:gd name="T54" fmla="*/ 43 w 88"/>
                <a:gd name="T55" fmla="*/ 5 h 55"/>
                <a:gd name="T56" fmla="*/ 43 w 88"/>
                <a:gd name="T57" fmla="*/ 5 h 55"/>
                <a:gd name="T58" fmla="*/ 71 w 88"/>
                <a:gd name="T59" fmla="*/ 46 h 55"/>
                <a:gd name="T60" fmla="*/ 70 w 88"/>
                <a:gd name="T61" fmla="*/ 46 h 55"/>
                <a:gd name="T62" fmla="*/ 69 w 88"/>
                <a:gd name="T63" fmla="*/ 46 h 55"/>
                <a:gd name="T64" fmla="*/ 68 w 88"/>
                <a:gd name="T65" fmla="*/ 47 h 55"/>
                <a:gd name="T66" fmla="*/ 44 w 88"/>
                <a:gd name="T67" fmla="*/ 51 h 55"/>
                <a:gd name="T68" fmla="*/ 44 w 88"/>
                <a:gd name="T69" fmla="*/ 51 h 55"/>
                <a:gd name="T70" fmla="*/ 48 w 88"/>
                <a:gd name="T71" fmla="*/ 48 h 55"/>
                <a:gd name="T72" fmla="*/ 46 w 88"/>
                <a:gd name="T73" fmla="*/ 13 h 55"/>
                <a:gd name="T74" fmla="*/ 44 w 88"/>
                <a:gd name="T75" fmla="*/ 13 h 55"/>
                <a:gd name="T76" fmla="*/ 43 w 88"/>
                <a:gd name="T77" fmla="*/ 13 h 55"/>
                <a:gd name="T78" fmla="*/ 40 w 88"/>
                <a:gd name="T79" fmla="*/ 48 h 55"/>
                <a:gd name="T80" fmla="*/ 44 w 88"/>
                <a:gd name="T81" fmla="*/ 51 h 55"/>
                <a:gd name="T82" fmla="*/ 44 w 88"/>
                <a:gd name="T83" fmla="*/ 51 h 55"/>
                <a:gd name="T84" fmla="*/ 20 w 88"/>
                <a:gd name="T85" fmla="*/ 47 h 55"/>
                <a:gd name="T86" fmla="*/ 20 w 88"/>
                <a:gd name="T87" fmla="*/ 46 h 55"/>
                <a:gd name="T88" fmla="*/ 18 w 88"/>
                <a:gd name="T89" fmla="*/ 46 h 55"/>
                <a:gd name="T90" fmla="*/ 17 w 88"/>
                <a:gd name="T91" fmla="*/ 46 h 55"/>
                <a:gd name="T92" fmla="*/ 5 w 88"/>
                <a:gd name="T93" fmla="*/ 41 h 55"/>
                <a:gd name="T94" fmla="*/ 34 w 88"/>
                <a:gd name="T95" fmla="*/ 6 h 55"/>
                <a:gd name="T96" fmla="*/ 37 w 88"/>
                <a:gd name="T97" fmla="*/ 15 h 55"/>
                <a:gd name="T98" fmla="*/ 40 w 88"/>
                <a:gd name="T99" fmla="*/ 9 h 55"/>
                <a:gd name="T100" fmla="*/ 44 w 88"/>
                <a:gd name="T101" fmla="*/ 13 h 55"/>
                <a:gd name="T102" fmla="*/ 48 w 88"/>
                <a:gd name="T103" fmla="*/ 9 h 55"/>
                <a:gd name="T104" fmla="*/ 51 w 88"/>
                <a:gd name="T105" fmla="*/ 15 h 55"/>
                <a:gd name="T106" fmla="*/ 54 w 88"/>
                <a:gd name="T107" fmla="*/ 6 h 55"/>
                <a:gd name="T108" fmla="*/ 83 w 88"/>
                <a:gd name="T109" fmla="*/ 41 h 55"/>
                <a:gd name="T110" fmla="*/ 71 w 88"/>
                <a:gd name="T111" fmla="*/ 4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8" h="55">
                  <a:moveTo>
                    <a:pt x="79" y="16"/>
                  </a:moveTo>
                  <a:cubicBezTo>
                    <a:pt x="74" y="10"/>
                    <a:pt x="67" y="3"/>
                    <a:pt x="54" y="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1" y="3"/>
                    <a:pt x="14" y="10"/>
                    <a:pt x="10" y="16"/>
                  </a:cubicBezTo>
                  <a:cubicBezTo>
                    <a:pt x="3" y="25"/>
                    <a:pt x="0" y="35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" y="50"/>
                    <a:pt x="13" y="51"/>
                    <a:pt x="17" y="51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1" y="53"/>
                    <a:pt x="27" y="54"/>
                    <a:pt x="32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2" y="54"/>
                    <a:pt x="67" y="53"/>
                    <a:pt x="70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5" y="51"/>
                    <a:pt x="83" y="50"/>
                    <a:pt x="87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35"/>
                    <a:pt x="85" y="25"/>
                    <a:pt x="79" y="16"/>
                  </a:cubicBezTo>
                  <a:close/>
                  <a:moveTo>
                    <a:pt x="43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lose/>
                  <a:moveTo>
                    <a:pt x="71" y="46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5" y="50"/>
                    <a:pt x="5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5" y="51"/>
                    <a:pt x="23" y="50"/>
                    <a:pt x="20" y="47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4" y="46"/>
                    <a:pt x="8" y="46"/>
                    <a:pt x="5" y="41"/>
                  </a:cubicBezTo>
                  <a:cubicBezTo>
                    <a:pt x="5" y="32"/>
                    <a:pt x="12" y="11"/>
                    <a:pt x="34" y="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3" y="13"/>
                    <a:pt x="44" y="13"/>
                  </a:cubicBezTo>
                  <a:cubicBezTo>
                    <a:pt x="45" y="13"/>
                    <a:pt x="47" y="11"/>
                    <a:pt x="48" y="9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76" y="12"/>
                    <a:pt x="83" y="33"/>
                    <a:pt x="83" y="41"/>
                  </a:cubicBezTo>
                  <a:cubicBezTo>
                    <a:pt x="80" y="46"/>
                    <a:pt x="74" y="46"/>
                    <a:pt x="7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98"/>
            <p:cNvSpPr>
              <a:spLocks noEditPoints="1"/>
            </p:cNvSpPr>
            <p:nvPr/>
          </p:nvSpPr>
          <p:spPr bwMode="auto">
            <a:xfrm>
              <a:off x="6416676" y="2803525"/>
              <a:ext cx="53975" cy="61912"/>
            </a:xfrm>
            <a:custGeom>
              <a:avLst/>
              <a:gdLst>
                <a:gd name="T0" fmla="*/ 1 w 43"/>
                <a:gd name="T1" fmla="*/ 29 h 50"/>
                <a:gd name="T2" fmla="*/ 3 w 43"/>
                <a:gd name="T3" fmla="*/ 32 h 50"/>
                <a:gd name="T4" fmla="*/ 22 w 43"/>
                <a:gd name="T5" fmla="*/ 50 h 50"/>
                <a:gd name="T6" fmla="*/ 40 w 43"/>
                <a:gd name="T7" fmla="*/ 32 h 50"/>
                <a:gd name="T8" fmla="*/ 42 w 43"/>
                <a:gd name="T9" fmla="*/ 29 h 50"/>
                <a:gd name="T10" fmla="*/ 42 w 43"/>
                <a:gd name="T11" fmla="*/ 25 h 50"/>
                <a:gd name="T12" fmla="*/ 42 w 43"/>
                <a:gd name="T13" fmla="*/ 24 h 50"/>
                <a:gd name="T14" fmla="*/ 42 w 43"/>
                <a:gd name="T15" fmla="*/ 23 h 50"/>
                <a:gd name="T16" fmla="*/ 22 w 43"/>
                <a:gd name="T17" fmla="*/ 0 h 50"/>
                <a:gd name="T18" fmla="*/ 1 w 43"/>
                <a:gd name="T19" fmla="*/ 22 h 50"/>
                <a:gd name="T20" fmla="*/ 1 w 43"/>
                <a:gd name="T21" fmla="*/ 24 h 50"/>
                <a:gd name="T22" fmla="*/ 1 w 43"/>
                <a:gd name="T23" fmla="*/ 25 h 50"/>
                <a:gd name="T24" fmla="*/ 1 w 43"/>
                <a:gd name="T25" fmla="*/ 29 h 50"/>
                <a:gd name="T26" fmla="*/ 3 w 43"/>
                <a:gd name="T27" fmla="*/ 23 h 50"/>
                <a:gd name="T28" fmla="*/ 18 w 43"/>
                <a:gd name="T29" fmla="*/ 21 h 50"/>
                <a:gd name="T30" fmla="*/ 27 w 43"/>
                <a:gd name="T31" fmla="*/ 17 h 50"/>
                <a:gd name="T32" fmla="*/ 34 w 43"/>
                <a:gd name="T33" fmla="*/ 21 h 50"/>
                <a:gd name="T34" fmla="*/ 39 w 43"/>
                <a:gd name="T35" fmla="*/ 23 h 50"/>
                <a:gd name="T36" fmla="*/ 39 w 43"/>
                <a:gd name="T37" fmla="*/ 27 h 50"/>
                <a:gd name="T38" fmla="*/ 39 w 43"/>
                <a:gd name="T39" fmla="*/ 28 h 50"/>
                <a:gd name="T40" fmla="*/ 39 w 43"/>
                <a:gd name="T41" fmla="*/ 29 h 50"/>
                <a:gd name="T42" fmla="*/ 39 w 43"/>
                <a:gd name="T43" fmla="*/ 32 h 50"/>
                <a:gd name="T44" fmla="*/ 22 w 43"/>
                <a:gd name="T45" fmla="*/ 48 h 50"/>
                <a:gd name="T46" fmla="*/ 5 w 43"/>
                <a:gd name="T47" fmla="*/ 34 h 50"/>
                <a:gd name="T48" fmla="*/ 3 w 43"/>
                <a:gd name="T4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0">
                  <a:moveTo>
                    <a:pt x="1" y="29"/>
                  </a:moveTo>
                  <a:cubicBezTo>
                    <a:pt x="1" y="30"/>
                    <a:pt x="2" y="32"/>
                    <a:pt x="3" y="32"/>
                  </a:cubicBezTo>
                  <a:cubicBezTo>
                    <a:pt x="6" y="42"/>
                    <a:pt x="14" y="50"/>
                    <a:pt x="22" y="50"/>
                  </a:cubicBezTo>
                  <a:cubicBezTo>
                    <a:pt x="30" y="50"/>
                    <a:pt x="37" y="43"/>
                    <a:pt x="40" y="32"/>
                  </a:cubicBezTo>
                  <a:cubicBezTo>
                    <a:pt x="41" y="31"/>
                    <a:pt x="42" y="30"/>
                    <a:pt x="42" y="29"/>
                  </a:cubicBezTo>
                  <a:cubicBezTo>
                    <a:pt x="43" y="27"/>
                    <a:pt x="42" y="26"/>
                    <a:pt x="42" y="25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2" y="23"/>
                    <a:pt x="42" y="23"/>
                  </a:cubicBezTo>
                  <a:cubicBezTo>
                    <a:pt x="43" y="13"/>
                    <a:pt x="38" y="0"/>
                    <a:pt x="22" y="0"/>
                  </a:cubicBezTo>
                  <a:cubicBezTo>
                    <a:pt x="7" y="0"/>
                    <a:pt x="0" y="10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1" y="27"/>
                    <a:pt x="1" y="29"/>
                  </a:cubicBezTo>
                  <a:close/>
                  <a:moveTo>
                    <a:pt x="3" y="23"/>
                  </a:moveTo>
                  <a:cubicBezTo>
                    <a:pt x="6" y="24"/>
                    <a:pt x="14" y="24"/>
                    <a:pt x="18" y="21"/>
                  </a:cubicBezTo>
                  <a:cubicBezTo>
                    <a:pt x="22" y="19"/>
                    <a:pt x="27" y="17"/>
                    <a:pt x="27" y="17"/>
                  </a:cubicBezTo>
                  <a:cubicBezTo>
                    <a:pt x="27" y="17"/>
                    <a:pt x="28" y="19"/>
                    <a:pt x="34" y="21"/>
                  </a:cubicBezTo>
                  <a:cubicBezTo>
                    <a:pt x="36" y="22"/>
                    <a:pt x="38" y="23"/>
                    <a:pt x="39" y="23"/>
                  </a:cubicBezTo>
                  <a:cubicBezTo>
                    <a:pt x="40" y="23"/>
                    <a:pt x="39" y="25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1"/>
                    <a:pt x="39" y="32"/>
                  </a:cubicBezTo>
                  <a:cubicBezTo>
                    <a:pt x="35" y="42"/>
                    <a:pt x="29" y="48"/>
                    <a:pt x="22" y="48"/>
                  </a:cubicBezTo>
                  <a:cubicBezTo>
                    <a:pt x="15" y="48"/>
                    <a:pt x="9" y="42"/>
                    <a:pt x="5" y="34"/>
                  </a:cubicBezTo>
                  <a:cubicBezTo>
                    <a:pt x="5" y="31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99"/>
            <p:cNvSpPr>
              <a:spLocks noEditPoints="1"/>
            </p:cNvSpPr>
            <p:nvPr/>
          </p:nvSpPr>
          <p:spPr bwMode="auto">
            <a:xfrm>
              <a:off x="6994526" y="2922587"/>
              <a:ext cx="347663" cy="217487"/>
            </a:xfrm>
            <a:custGeom>
              <a:avLst/>
              <a:gdLst>
                <a:gd name="T0" fmla="*/ 280 w 280"/>
                <a:gd name="T1" fmla="*/ 87 h 175"/>
                <a:gd name="T2" fmla="*/ 192 w 280"/>
                <a:gd name="T3" fmla="*/ 0 h 175"/>
                <a:gd name="T4" fmla="*/ 114 w 280"/>
                <a:gd name="T5" fmla="*/ 48 h 175"/>
                <a:gd name="T6" fmla="*/ 0 w 280"/>
                <a:gd name="T7" fmla="*/ 89 h 175"/>
                <a:gd name="T8" fmla="*/ 78 w 280"/>
                <a:gd name="T9" fmla="*/ 116 h 175"/>
                <a:gd name="T10" fmla="*/ 116 w 280"/>
                <a:gd name="T11" fmla="*/ 130 h 175"/>
                <a:gd name="T12" fmla="*/ 192 w 280"/>
                <a:gd name="T13" fmla="*/ 175 h 175"/>
                <a:gd name="T14" fmla="*/ 280 w 280"/>
                <a:gd name="T15" fmla="*/ 87 h 175"/>
                <a:gd name="T16" fmla="*/ 127 w 280"/>
                <a:gd name="T17" fmla="*/ 87 h 175"/>
                <a:gd name="T18" fmla="*/ 192 w 280"/>
                <a:gd name="T19" fmla="*/ 22 h 175"/>
                <a:gd name="T20" fmla="*/ 258 w 280"/>
                <a:gd name="T21" fmla="*/ 87 h 175"/>
                <a:gd name="T22" fmla="*/ 192 w 280"/>
                <a:gd name="T23" fmla="*/ 153 h 175"/>
                <a:gd name="T24" fmla="*/ 127 w 280"/>
                <a:gd name="T25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75">
                  <a:moveTo>
                    <a:pt x="280" y="87"/>
                  </a:moveTo>
                  <a:cubicBezTo>
                    <a:pt x="280" y="39"/>
                    <a:pt x="241" y="0"/>
                    <a:pt x="192" y="0"/>
                  </a:cubicBezTo>
                  <a:cubicBezTo>
                    <a:pt x="158" y="0"/>
                    <a:pt x="128" y="19"/>
                    <a:pt x="114" y="48"/>
                  </a:cubicBezTo>
                  <a:cubicBezTo>
                    <a:pt x="76" y="61"/>
                    <a:pt x="38" y="75"/>
                    <a:pt x="0" y="89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31" y="157"/>
                    <a:pt x="159" y="175"/>
                    <a:pt x="192" y="175"/>
                  </a:cubicBezTo>
                  <a:cubicBezTo>
                    <a:pt x="241" y="175"/>
                    <a:pt x="280" y="136"/>
                    <a:pt x="280" y="87"/>
                  </a:cubicBezTo>
                  <a:close/>
                  <a:moveTo>
                    <a:pt x="127" y="87"/>
                  </a:moveTo>
                  <a:cubicBezTo>
                    <a:pt x="127" y="51"/>
                    <a:pt x="156" y="22"/>
                    <a:pt x="192" y="22"/>
                  </a:cubicBezTo>
                  <a:cubicBezTo>
                    <a:pt x="228" y="22"/>
                    <a:pt x="258" y="51"/>
                    <a:pt x="258" y="87"/>
                  </a:cubicBezTo>
                  <a:cubicBezTo>
                    <a:pt x="258" y="124"/>
                    <a:pt x="228" y="153"/>
                    <a:pt x="192" y="153"/>
                  </a:cubicBezTo>
                  <a:cubicBezTo>
                    <a:pt x="156" y="153"/>
                    <a:pt x="127" y="124"/>
                    <a:pt x="12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200"/>
            <p:cNvSpPr>
              <a:spLocks noChangeShapeType="1"/>
            </p:cNvSpPr>
            <p:nvPr/>
          </p:nvSpPr>
          <p:spPr bwMode="auto">
            <a:xfrm>
              <a:off x="7226301" y="30305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201"/>
            <p:cNvSpPr>
              <a:spLocks noChangeShapeType="1"/>
            </p:cNvSpPr>
            <p:nvPr/>
          </p:nvSpPr>
          <p:spPr bwMode="auto">
            <a:xfrm>
              <a:off x="7226301" y="3030537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02"/>
            <p:cNvSpPr>
              <a:spLocks noEditPoints="1"/>
            </p:cNvSpPr>
            <p:nvPr/>
          </p:nvSpPr>
          <p:spPr bwMode="auto">
            <a:xfrm>
              <a:off x="7181851" y="3025775"/>
              <a:ext cx="107950" cy="66675"/>
            </a:xfrm>
            <a:custGeom>
              <a:avLst/>
              <a:gdLst>
                <a:gd name="T0" fmla="*/ 78 w 87"/>
                <a:gd name="T1" fmla="*/ 14 h 54"/>
                <a:gd name="T2" fmla="*/ 57 w 87"/>
                <a:gd name="T3" fmla="*/ 0 h 54"/>
                <a:gd name="T4" fmla="*/ 53 w 87"/>
                <a:gd name="T5" fmla="*/ 4 h 54"/>
                <a:gd name="T6" fmla="*/ 58 w 87"/>
                <a:gd name="T7" fmla="*/ 7 h 54"/>
                <a:gd name="T8" fmla="*/ 58 w 87"/>
                <a:gd name="T9" fmla="*/ 18 h 54"/>
                <a:gd name="T10" fmla="*/ 30 w 87"/>
                <a:gd name="T11" fmla="*/ 18 h 54"/>
                <a:gd name="T12" fmla="*/ 30 w 87"/>
                <a:gd name="T13" fmla="*/ 7 h 54"/>
                <a:gd name="T14" fmla="*/ 35 w 87"/>
                <a:gd name="T15" fmla="*/ 4 h 54"/>
                <a:gd name="T16" fmla="*/ 32 w 87"/>
                <a:gd name="T17" fmla="*/ 0 h 54"/>
                <a:gd name="T18" fmla="*/ 9 w 87"/>
                <a:gd name="T19" fmla="*/ 14 h 54"/>
                <a:gd name="T20" fmla="*/ 0 w 87"/>
                <a:gd name="T21" fmla="*/ 41 h 54"/>
                <a:gd name="T22" fmla="*/ 0 w 87"/>
                <a:gd name="T23" fmla="*/ 41 h 54"/>
                <a:gd name="T24" fmla="*/ 0 w 87"/>
                <a:gd name="T25" fmla="*/ 42 h 54"/>
                <a:gd name="T26" fmla="*/ 16 w 87"/>
                <a:gd name="T27" fmla="*/ 49 h 54"/>
                <a:gd name="T28" fmla="*/ 17 w 87"/>
                <a:gd name="T29" fmla="*/ 49 h 54"/>
                <a:gd name="T30" fmla="*/ 43 w 87"/>
                <a:gd name="T31" fmla="*/ 54 h 54"/>
                <a:gd name="T32" fmla="*/ 43 w 87"/>
                <a:gd name="T33" fmla="*/ 54 h 54"/>
                <a:gd name="T34" fmla="*/ 44 w 87"/>
                <a:gd name="T35" fmla="*/ 54 h 54"/>
                <a:gd name="T36" fmla="*/ 70 w 87"/>
                <a:gd name="T37" fmla="*/ 49 h 54"/>
                <a:gd name="T38" fmla="*/ 71 w 87"/>
                <a:gd name="T39" fmla="*/ 49 h 54"/>
                <a:gd name="T40" fmla="*/ 71 w 87"/>
                <a:gd name="T41" fmla="*/ 49 h 54"/>
                <a:gd name="T42" fmla="*/ 87 w 87"/>
                <a:gd name="T43" fmla="*/ 42 h 54"/>
                <a:gd name="T44" fmla="*/ 87 w 87"/>
                <a:gd name="T45" fmla="*/ 41 h 54"/>
                <a:gd name="T46" fmla="*/ 87 w 87"/>
                <a:gd name="T47" fmla="*/ 41 h 54"/>
                <a:gd name="T48" fmla="*/ 78 w 87"/>
                <a:gd name="T49" fmla="*/ 14 h 54"/>
                <a:gd name="T50" fmla="*/ 19 w 87"/>
                <a:gd name="T51" fmla="*/ 44 h 54"/>
                <a:gd name="T52" fmla="*/ 18 w 87"/>
                <a:gd name="T53" fmla="*/ 45 h 54"/>
                <a:gd name="T54" fmla="*/ 16 w 87"/>
                <a:gd name="T55" fmla="*/ 45 h 54"/>
                <a:gd name="T56" fmla="*/ 4 w 87"/>
                <a:gd name="T57" fmla="*/ 40 h 54"/>
                <a:gd name="T58" fmla="*/ 19 w 87"/>
                <a:gd name="T59" fmla="*/ 11 h 54"/>
                <a:gd name="T60" fmla="*/ 16 w 87"/>
                <a:gd name="T61" fmla="*/ 31 h 54"/>
                <a:gd name="T62" fmla="*/ 19 w 87"/>
                <a:gd name="T63" fmla="*/ 44 h 54"/>
                <a:gd name="T64" fmla="*/ 71 w 87"/>
                <a:gd name="T65" fmla="*/ 45 h 54"/>
                <a:gd name="T66" fmla="*/ 69 w 87"/>
                <a:gd name="T67" fmla="*/ 45 h 54"/>
                <a:gd name="T68" fmla="*/ 68 w 87"/>
                <a:gd name="T69" fmla="*/ 44 h 54"/>
                <a:gd name="T70" fmla="*/ 72 w 87"/>
                <a:gd name="T71" fmla="*/ 29 h 54"/>
                <a:gd name="T72" fmla="*/ 68 w 87"/>
                <a:gd name="T73" fmla="*/ 10 h 54"/>
                <a:gd name="T74" fmla="*/ 83 w 87"/>
                <a:gd name="T75" fmla="*/ 40 h 54"/>
                <a:gd name="T76" fmla="*/ 71 w 87"/>
                <a:gd name="T77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54">
                  <a:moveTo>
                    <a:pt x="78" y="14"/>
                  </a:moveTo>
                  <a:cubicBezTo>
                    <a:pt x="73" y="8"/>
                    <a:pt x="69" y="3"/>
                    <a:pt x="57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7" y="4"/>
                    <a:pt x="58" y="7"/>
                  </a:cubicBezTo>
                  <a:cubicBezTo>
                    <a:pt x="59" y="9"/>
                    <a:pt x="58" y="18"/>
                    <a:pt x="58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29" y="9"/>
                    <a:pt x="30" y="7"/>
                  </a:cubicBezTo>
                  <a:cubicBezTo>
                    <a:pt x="31" y="4"/>
                    <a:pt x="35" y="4"/>
                    <a:pt x="35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9" y="3"/>
                    <a:pt x="14" y="8"/>
                    <a:pt x="9" y="14"/>
                  </a:cubicBezTo>
                  <a:cubicBezTo>
                    <a:pt x="2" y="23"/>
                    <a:pt x="0" y="3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48"/>
                    <a:pt x="12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3" y="54"/>
                    <a:pt x="39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8" y="54"/>
                    <a:pt x="64" y="54"/>
                    <a:pt x="70" y="49"/>
                  </a:cubicBezTo>
                  <a:cubicBezTo>
                    <a:pt x="70" y="49"/>
                    <a:pt x="70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49"/>
                    <a:pt x="82" y="48"/>
                    <a:pt x="87" y="42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4"/>
                    <a:pt x="85" y="23"/>
                    <a:pt x="78" y="14"/>
                  </a:cubicBezTo>
                  <a:close/>
                  <a:moveTo>
                    <a:pt x="19" y="44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7" y="45"/>
                    <a:pt x="16" y="45"/>
                  </a:cubicBezTo>
                  <a:cubicBezTo>
                    <a:pt x="13" y="45"/>
                    <a:pt x="8" y="44"/>
                    <a:pt x="4" y="40"/>
                  </a:cubicBezTo>
                  <a:cubicBezTo>
                    <a:pt x="4" y="33"/>
                    <a:pt x="8" y="19"/>
                    <a:pt x="19" y="11"/>
                  </a:cubicBezTo>
                  <a:cubicBezTo>
                    <a:pt x="20" y="15"/>
                    <a:pt x="16" y="23"/>
                    <a:pt x="16" y="31"/>
                  </a:cubicBezTo>
                  <a:cubicBezTo>
                    <a:pt x="16" y="36"/>
                    <a:pt x="19" y="41"/>
                    <a:pt x="19" y="44"/>
                  </a:cubicBezTo>
                  <a:close/>
                  <a:moveTo>
                    <a:pt x="71" y="45"/>
                  </a:moveTo>
                  <a:cubicBezTo>
                    <a:pt x="70" y="45"/>
                    <a:pt x="69" y="45"/>
                    <a:pt x="69" y="45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1"/>
                    <a:pt x="72" y="36"/>
                    <a:pt x="72" y="29"/>
                  </a:cubicBezTo>
                  <a:cubicBezTo>
                    <a:pt x="72" y="23"/>
                    <a:pt x="67" y="14"/>
                    <a:pt x="68" y="10"/>
                  </a:cubicBezTo>
                  <a:cubicBezTo>
                    <a:pt x="80" y="19"/>
                    <a:pt x="83" y="33"/>
                    <a:pt x="83" y="40"/>
                  </a:cubicBezTo>
                  <a:cubicBezTo>
                    <a:pt x="79" y="44"/>
                    <a:pt x="74" y="45"/>
                    <a:pt x="7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03"/>
            <p:cNvSpPr>
              <a:spLocks/>
            </p:cNvSpPr>
            <p:nvPr/>
          </p:nvSpPr>
          <p:spPr bwMode="auto">
            <a:xfrm>
              <a:off x="7215189" y="2990850"/>
              <a:ext cx="44450" cy="33337"/>
            </a:xfrm>
            <a:custGeom>
              <a:avLst/>
              <a:gdLst>
                <a:gd name="T0" fmla="*/ 33 w 35"/>
                <a:gd name="T1" fmla="*/ 1 h 27"/>
                <a:gd name="T2" fmla="*/ 33 w 35"/>
                <a:gd name="T3" fmla="*/ 10 h 27"/>
                <a:gd name="T4" fmla="*/ 17 w 35"/>
                <a:gd name="T5" fmla="*/ 26 h 27"/>
                <a:gd name="T6" fmla="*/ 1 w 35"/>
                <a:gd name="T7" fmla="*/ 11 h 27"/>
                <a:gd name="T8" fmla="*/ 1 w 35"/>
                <a:gd name="T9" fmla="*/ 0 h 27"/>
                <a:gd name="T10" fmla="*/ 0 w 35"/>
                <a:gd name="T11" fmla="*/ 0 h 27"/>
                <a:gd name="T12" fmla="*/ 0 w 35"/>
                <a:gd name="T13" fmla="*/ 11 h 27"/>
                <a:gd name="T14" fmla="*/ 17 w 35"/>
                <a:gd name="T15" fmla="*/ 27 h 27"/>
                <a:gd name="T16" fmla="*/ 34 w 35"/>
                <a:gd name="T17" fmla="*/ 10 h 27"/>
                <a:gd name="T18" fmla="*/ 34 w 35"/>
                <a:gd name="T19" fmla="*/ 1 h 27"/>
                <a:gd name="T20" fmla="*/ 33 w 35"/>
                <a:gd name="T2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7">
                  <a:moveTo>
                    <a:pt x="33" y="1"/>
                  </a:moveTo>
                  <a:cubicBezTo>
                    <a:pt x="34" y="3"/>
                    <a:pt x="34" y="8"/>
                    <a:pt x="33" y="10"/>
                  </a:cubicBezTo>
                  <a:cubicBezTo>
                    <a:pt x="31" y="19"/>
                    <a:pt x="25" y="26"/>
                    <a:pt x="17" y="26"/>
                  </a:cubicBezTo>
                  <a:cubicBezTo>
                    <a:pt x="10" y="26"/>
                    <a:pt x="4" y="19"/>
                    <a:pt x="1" y="11"/>
                  </a:cubicBezTo>
                  <a:cubicBezTo>
                    <a:pt x="1" y="9"/>
                    <a:pt x="1" y="3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10"/>
                    <a:pt x="0" y="11"/>
                  </a:cubicBezTo>
                  <a:cubicBezTo>
                    <a:pt x="3" y="20"/>
                    <a:pt x="10" y="27"/>
                    <a:pt x="17" y="27"/>
                  </a:cubicBezTo>
                  <a:cubicBezTo>
                    <a:pt x="25" y="27"/>
                    <a:pt x="32" y="19"/>
                    <a:pt x="34" y="10"/>
                  </a:cubicBezTo>
                  <a:cubicBezTo>
                    <a:pt x="35" y="8"/>
                    <a:pt x="34" y="3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04"/>
            <p:cNvSpPr>
              <a:spLocks/>
            </p:cNvSpPr>
            <p:nvPr/>
          </p:nvSpPr>
          <p:spPr bwMode="auto">
            <a:xfrm>
              <a:off x="7207251" y="2962275"/>
              <a:ext cx="60325" cy="57150"/>
            </a:xfrm>
            <a:custGeom>
              <a:avLst/>
              <a:gdLst>
                <a:gd name="T0" fmla="*/ 47 w 49"/>
                <a:gd name="T1" fmla="*/ 21 h 46"/>
                <a:gd name="T2" fmla="*/ 25 w 49"/>
                <a:gd name="T3" fmla="*/ 0 h 46"/>
                <a:gd name="T4" fmla="*/ 1 w 49"/>
                <a:gd name="T5" fmla="*/ 21 h 46"/>
                <a:gd name="T6" fmla="*/ 6 w 49"/>
                <a:gd name="T7" fmla="*/ 46 h 46"/>
                <a:gd name="T8" fmla="*/ 17 w 49"/>
                <a:gd name="T9" fmla="*/ 46 h 46"/>
                <a:gd name="T10" fmla="*/ 8 w 49"/>
                <a:gd name="T11" fmla="*/ 33 h 46"/>
                <a:gd name="T12" fmla="*/ 7 w 49"/>
                <a:gd name="T13" fmla="*/ 23 h 46"/>
                <a:gd name="T14" fmla="*/ 14 w 49"/>
                <a:gd name="T15" fmla="*/ 23 h 46"/>
                <a:gd name="T16" fmla="*/ 16 w 49"/>
                <a:gd name="T17" fmla="*/ 14 h 46"/>
                <a:gd name="T18" fmla="*/ 17 w 49"/>
                <a:gd name="T19" fmla="*/ 23 h 46"/>
                <a:gd name="T20" fmla="*/ 41 w 49"/>
                <a:gd name="T21" fmla="*/ 23 h 46"/>
                <a:gd name="T22" fmla="*/ 41 w 49"/>
                <a:gd name="T23" fmla="*/ 32 h 46"/>
                <a:gd name="T24" fmla="*/ 31 w 49"/>
                <a:gd name="T25" fmla="*/ 46 h 46"/>
                <a:gd name="T26" fmla="*/ 43 w 49"/>
                <a:gd name="T27" fmla="*/ 46 h 46"/>
                <a:gd name="T28" fmla="*/ 47 w 49"/>
                <a:gd name="T2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6">
                  <a:moveTo>
                    <a:pt x="47" y="21"/>
                  </a:moveTo>
                  <a:cubicBezTo>
                    <a:pt x="46" y="14"/>
                    <a:pt x="39" y="0"/>
                    <a:pt x="25" y="0"/>
                  </a:cubicBezTo>
                  <a:cubicBezTo>
                    <a:pt x="9" y="0"/>
                    <a:pt x="2" y="10"/>
                    <a:pt x="1" y="21"/>
                  </a:cubicBezTo>
                  <a:cubicBezTo>
                    <a:pt x="0" y="29"/>
                    <a:pt x="6" y="46"/>
                    <a:pt x="6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3" y="44"/>
                    <a:pt x="9" y="39"/>
                    <a:pt x="8" y="33"/>
                  </a:cubicBezTo>
                  <a:cubicBezTo>
                    <a:pt x="7" y="31"/>
                    <a:pt x="7" y="23"/>
                    <a:pt x="7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9"/>
                    <a:pt x="41" y="32"/>
                  </a:cubicBezTo>
                  <a:cubicBezTo>
                    <a:pt x="39" y="38"/>
                    <a:pt x="36" y="44"/>
                    <a:pt x="31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6"/>
                    <a:pt x="49" y="29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5"/>
            <p:cNvSpPr>
              <a:spLocks noEditPoints="1"/>
            </p:cNvSpPr>
            <p:nvPr/>
          </p:nvSpPr>
          <p:spPr bwMode="auto">
            <a:xfrm>
              <a:off x="6799264" y="2782887"/>
              <a:ext cx="276225" cy="230187"/>
            </a:xfrm>
            <a:custGeom>
              <a:avLst/>
              <a:gdLst>
                <a:gd name="T0" fmla="*/ 110 w 221"/>
                <a:gd name="T1" fmla="*/ 0 h 184"/>
                <a:gd name="T2" fmla="*/ 0 w 221"/>
                <a:gd name="T3" fmla="*/ 76 h 184"/>
                <a:gd name="T4" fmla="*/ 55 w 221"/>
                <a:gd name="T5" fmla="*/ 143 h 184"/>
                <a:gd name="T6" fmla="*/ 40 w 221"/>
                <a:gd name="T7" fmla="*/ 184 h 184"/>
                <a:gd name="T8" fmla="*/ 111 w 221"/>
                <a:gd name="T9" fmla="*/ 153 h 184"/>
                <a:gd name="T10" fmla="*/ 221 w 221"/>
                <a:gd name="T11" fmla="*/ 76 h 184"/>
                <a:gd name="T12" fmla="*/ 110 w 221"/>
                <a:gd name="T13" fmla="*/ 0 h 184"/>
                <a:gd name="T14" fmla="*/ 111 w 221"/>
                <a:gd name="T15" fmla="*/ 145 h 184"/>
                <a:gd name="T16" fmla="*/ 110 w 221"/>
                <a:gd name="T17" fmla="*/ 145 h 184"/>
                <a:gd name="T18" fmla="*/ 55 w 221"/>
                <a:gd name="T19" fmla="*/ 169 h 184"/>
                <a:gd name="T20" fmla="*/ 66 w 221"/>
                <a:gd name="T21" fmla="*/ 138 h 184"/>
                <a:gd name="T22" fmla="*/ 62 w 221"/>
                <a:gd name="T23" fmla="*/ 137 h 184"/>
                <a:gd name="T24" fmla="*/ 8 w 221"/>
                <a:gd name="T25" fmla="*/ 76 h 184"/>
                <a:gd name="T26" fmla="*/ 110 w 221"/>
                <a:gd name="T27" fmla="*/ 8 h 184"/>
                <a:gd name="T28" fmla="*/ 213 w 221"/>
                <a:gd name="T29" fmla="*/ 76 h 184"/>
                <a:gd name="T30" fmla="*/ 111 w 221"/>
                <a:gd name="T31" fmla="*/ 14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1" h="184">
                  <a:moveTo>
                    <a:pt x="110" y="0"/>
                  </a:moveTo>
                  <a:cubicBezTo>
                    <a:pt x="49" y="0"/>
                    <a:pt x="0" y="34"/>
                    <a:pt x="0" y="76"/>
                  </a:cubicBezTo>
                  <a:cubicBezTo>
                    <a:pt x="0" y="104"/>
                    <a:pt x="21" y="129"/>
                    <a:pt x="55" y="143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72" y="153"/>
                    <a:pt x="221" y="118"/>
                    <a:pt x="221" y="76"/>
                  </a:cubicBezTo>
                  <a:cubicBezTo>
                    <a:pt x="221" y="34"/>
                    <a:pt x="172" y="0"/>
                    <a:pt x="110" y="0"/>
                  </a:cubicBezTo>
                  <a:close/>
                  <a:moveTo>
                    <a:pt x="111" y="145"/>
                  </a:moveTo>
                  <a:cubicBezTo>
                    <a:pt x="110" y="145"/>
                    <a:pt x="110" y="145"/>
                    <a:pt x="110" y="145"/>
                  </a:cubicBezTo>
                  <a:cubicBezTo>
                    <a:pt x="55" y="169"/>
                    <a:pt x="55" y="169"/>
                    <a:pt x="55" y="169"/>
                  </a:cubicBezTo>
                  <a:cubicBezTo>
                    <a:pt x="66" y="138"/>
                    <a:pt x="66" y="138"/>
                    <a:pt x="66" y="138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29" y="125"/>
                    <a:pt x="8" y="101"/>
                    <a:pt x="8" y="76"/>
                  </a:cubicBezTo>
                  <a:cubicBezTo>
                    <a:pt x="8" y="39"/>
                    <a:pt x="54" y="8"/>
                    <a:pt x="110" y="8"/>
                  </a:cubicBezTo>
                  <a:cubicBezTo>
                    <a:pt x="167" y="8"/>
                    <a:pt x="213" y="39"/>
                    <a:pt x="213" y="76"/>
                  </a:cubicBezTo>
                  <a:cubicBezTo>
                    <a:pt x="213" y="114"/>
                    <a:pt x="167" y="145"/>
                    <a:pt x="111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06"/>
            <p:cNvSpPr>
              <a:spLocks noChangeArrowheads="1"/>
            </p:cNvSpPr>
            <p:nvPr/>
          </p:nvSpPr>
          <p:spPr bwMode="auto">
            <a:xfrm>
              <a:off x="6931026" y="2867025"/>
              <a:ext cx="23813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07"/>
            <p:cNvSpPr>
              <a:spLocks noChangeArrowheads="1"/>
            </p:cNvSpPr>
            <p:nvPr/>
          </p:nvSpPr>
          <p:spPr bwMode="auto">
            <a:xfrm>
              <a:off x="6977064" y="2867025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208"/>
            <p:cNvSpPr>
              <a:spLocks noChangeArrowheads="1"/>
            </p:cNvSpPr>
            <p:nvPr/>
          </p:nvSpPr>
          <p:spPr bwMode="auto">
            <a:xfrm>
              <a:off x="6877051" y="2867025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9"/>
            <p:cNvSpPr>
              <a:spLocks noEditPoints="1"/>
            </p:cNvSpPr>
            <p:nvPr/>
          </p:nvSpPr>
          <p:spPr bwMode="auto">
            <a:xfrm>
              <a:off x="6710364" y="2720975"/>
              <a:ext cx="258763" cy="417512"/>
            </a:xfrm>
            <a:custGeom>
              <a:avLst/>
              <a:gdLst>
                <a:gd name="T0" fmla="*/ 184 w 208"/>
                <a:gd name="T1" fmla="*/ 267 h 335"/>
                <a:gd name="T2" fmla="*/ 24 w 208"/>
                <a:gd name="T3" fmla="*/ 267 h 335"/>
                <a:gd name="T4" fmla="*/ 24 w 208"/>
                <a:gd name="T5" fmla="*/ 35 h 335"/>
                <a:gd name="T6" fmla="*/ 184 w 208"/>
                <a:gd name="T7" fmla="*/ 35 h 335"/>
                <a:gd name="T8" fmla="*/ 184 w 208"/>
                <a:gd name="T9" fmla="*/ 44 h 335"/>
                <a:gd name="T10" fmla="*/ 208 w 208"/>
                <a:gd name="T11" fmla="*/ 46 h 335"/>
                <a:gd name="T12" fmla="*/ 208 w 208"/>
                <a:gd name="T13" fmla="*/ 25 h 335"/>
                <a:gd name="T14" fmla="*/ 183 w 208"/>
                <a:gd name="T15" fmla="*/ 0 h 335"/>
                <a:gd name="T16" fmla="*/ 25 w 208"/>
                <a:gd name="T17" fmla="*/ 0 h 335"/>
                <a:gd name="T18" fmla="*/ 0 w 208"/>
                <a:gd name="T19" fmla="*/ 25 h 335"/>
                <a:gd name="T20" fmla="*/ 0 w 208"/>
                <a:gd name="T21" fmla="*/ 310 h 335"/>
                <a:gd name="T22" fmla="*/ 25 w 208"/>
                <a:gd name="T23" fmla="*/ 335 h 335"/>
                <a:gd name="T24" fmla="*/ 183 w 208"/>
                <a:gd name="T25" fmla="*/ 335 h 335"/>
                <a:gd name="T26" fmla="*/ 208 w 208"/>
                <a:gd name="T27" fmla="*/ 310 h 335"/>
                <a:gd name="T28" fmla="*/ 208 w 208"/>
                <a:gd name="T29" fmla="*/ 205 h 335"/>
                <a:gd name="T30" fmla="*/ 184 w 208"/>
                <a:gd name="T31" fmla="*/ 207 h 335"/>
                <a:gd name="T32" fmla="*/ 184 w 208"/>
                <a:gd name="T33" fmla="*/ 267 h 335"/>
                <a:gd name="T34" fmla="*/ 88 w 208"/>
                <a:gd name="T35" fmla="*/ 14 h 335"/>
                <a:gd name="T36" fmla="*/ 121 w 208"/>
                <a:gd name="T37" fmla="*/ 14 h 335"/>
                <a:gd name="T38" fmla="*/ 126 w 208"/>
                <a:gd name="T39" fmla="*/ 19 h 335"/>
                <a:gd name="T40" fmla="*/ 121 w 208"/>
                <a:gd name="T41" fmla="*/ 24 h 335"/>
                <a:gd name="T42" fmla="*/ 88 w 208"/>
                <a:gd name="T43" fmla="*/ 24 h 335"/>
                <a:gd name="T44" fmla="*/ 82 w 208"/>
                <a:gd name="T45" fmla="*/ 19 h 335"/>
                <a:gd name="T46" fmla="*/ 88 w 208"/>
                <a:gd name="T47" fmla="*/ 14 h 335"/>
                <a:gd name="T48" fmla="*/ 68 w 208"/>
                <a:gd name="T49" fmla="*/ 301 h 335"/>
                <a:gd name="T50" fmla="*/ 62 w 208"/>
                <a:gd name="T51" fmla="*/ 307 h 335"/>
                <a:gd name="T52" fmla="*/ 33 w 208"/>
                <a:gd name="T53" fmla="*/ 307 h 335"/>
                <a:gd name="T54" fmla="*/ 27 w 208"/>
                <a:gd name="T55" fmla="*/ 301 h 335"/>
                <a:gd name="T56" fmla="*/ 27 w 208"/>
                <a:gd name="T57" fmla="*/ 297 h 335"/>
                <a:gd name="T58" fmla="*/ 33 w 208"/>
                <a:gd name="T59" fmla="*/ 290 h 335"/>
                <a:gd name="T60" fmla="*/ 62 w 208"/>
                <a:gd name="T61" fmla="*/ 290 h 335"/>
                <a:gd name="T62" fmla="*/ 68 w 208"/>
                <a:gd name="T63" fmla="*/ 297 h 335"/>
                <a:gd name="T64" fmla="*/ 68 w 208"/>
                <a:gd name="T65" fmla="*/ 301 h 335"/>
                <a:gd name="T66" fmla="*/ 125 w 208"/>
                <a:gd name="T67" fmla="*/ 301 h 335"/>
                <a:gd name="T68" fmla="*/ 118 w 208"/>
                <a:gd name="T69" fmla="*/ 307 h 335"/>
                <a:gd name="T70" fmla="*/ 90 w 208"/>
                <a:gd name="T71" fmla="*/ 307 h 335"/>
                <a:gd name="T72" fmla="*/ 83 w 208"/>
                <a:gd name="T73" fmla="*/ 301 h 335"/>
                <a:gd name="T74" fmla="*/ 83 w 208"/>
                <a:gd name="T75" fmla="*/ 297 h 335"/>
                <a:gd name="T76" fmla="*/ 90 w 208"/>
                <a:gd name="T77" fmla="*/ 290 h 335"/>
                <a:gd name="T78" fmla="*/ 118 w 208"/>
                <a:gd name="T79" fmla="*/ 290 h 335"/>
                <a:gd name="T80" fmla="*/ 125 w 208"/>
                <a:gd name="T81" fmla="*/ 297 h 335"/>
                <a:gd name="T82" fmla="*/ 125 w 208"/>
                <a:gd name="T83" fmla="*/ 301 h 335"/>
                <a:gd name="T84" fmla="*/ 181 w 208"/>
                <a:gd name="T85" fmla="*/ 301 h 335"/>
                <a:gd name="T86" fmla="*/ 175 w 208"/>
                <a:gd name="T87" fmla="*/ 307 h 335"/>
                <a:gd name="T88" fmla="*/ 146 w 208"/>
                <a:gd name="T89" fmla="*/ 307 h 335"/>
                <a:gd name="T90" fmla="*/ 140 w 208"/>
                <a:gd name="T91" fmla="*/ 301 h 335"/>
                <a:gd name="T92" fmla="*/ 140 w 208"/>
                <a:gd name="T93" fmla="*/ 297 h 335"/>
                <a:gd name="T94" fmla="*/ 146 w 208"/>
                <a:gd name="T95" fmla="*/ 290 h 335"/>
                <a:gd name="T96" fmla="*/ 175 w 208"/>
                <a:gd name="T97" fmla="*/ 290 h 335"/>
                <a:gd name="T98" fmla="*/ 181 w 208"/>
                <a:gd name="T99" fmla="*/ 297 h 335"/>
                <a:gd name="T100" fmla="*/ 181 w 208"/>
                <a:gd name="T101" fmla="*/ 30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" h="335">
                  <a:moveTo>
                    <a:pt x="184" y="267"/>
                  </a:moveTo>
                  <a:cubicBezTo>
                    <a:pt x="24" y="267"/>
                    <a:pt x="24" y="267"/>
                    <a:pt x="24" y="26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92" y="44"/>
                    <a:pt x="200" y="45"/>
                    <a:pt x="208" y="46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11"/>
                    <a:pt x="197" y="0"/>
                    <a:pt x="18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4"/>
                    <a:pt x="12" y="335"/>
                    <a:pt x="25" y="335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97" y="335"/>
                    <a:pt x="208" y="324"/>
                    <a:pt x="208" y="310"/>
                  </a:cubicBezTo>
                  <a:cubicBezTo>
                    <a:pt x="208" y="205"/>
                    <a:pt x="208" y="205"/>
                    <a:pt x="208" y="205"/>
                  </a:cubicBezTo>
                  <a:cubicBezTo>
                    <a:pt x="200" y="206"/>
                    <a:pt x="192" y="207"/>
                    <a:pt x="184" y="207"/>
                  </a:cubicBezTo>
                  <a:lnTo>
                    <a:pt x="184" y="267"/>
                  </a:lnTo>
                  <a:close/>
                  <a:moveTo>
                    <a:pt x="88" y="14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6" y="16"/>
                    <a:pt x="126" y="19"/>
                  </a:cubicBezTo>
                  <a:cubicBezTo>
                    <a:pt x="126" y="22"/>
                    <a:pt x="123" y="24"/>
                    <a:pt x="121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5" y="24"/>
                    <a:pt x="82" y="22"/>
                    <a:pt x="82" y="19"/>
                  </a:cubicBezTo>
                  <a:cubicBezTo>
                    <a:pt x="82" y="16"/>
                    <a:pt x="85" y="14"/>
                    <a:pt x="88" y="14"/>
                  </a:cubicBezTo>
                  <a:close/>
                  <a:moveTo>
                    <a:pt x="68" y="301"/>
                  </a:moveTo>
                  <a:cubicBezTo>
                    <a:pt x="68" y="304"/>
                    <a:pt x="65" y="307"/>
                    <a:pt x="62" y="307"/>
                  </a:cubicBezTo>
                  <a:cubicBezTo>
                    <a:pt x="33" y="307"/>
                    <a:pt x="33" y="307"/>
                    <a:pt x="33" y="307"/>
                  </a:cubicBezTo>
                  <a:cubicBezTo>
                    <a:pt x="30" y="307"/>
                    <a:pt x="27" y="304"/>
                    <a:pt x="27" y="301"/>
                  </a:cubicBezTo>
                  <a:cubicBezTo>
                    <a:pt x="27" y="297"/>
                    <a:pt x="27" y="297"/>
                    <a:pt x="27" y="297"/>
                  </a:cubicBezTo>
                  <a:cubicBezTo>
                    <a:pt x="27" y="293"/>
                    <a:pt x="30" y="290"/>
                    <a:pt x="33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5" y="290"/>
                    <a:pt x="68" y="293"/>
                    <a:pt x="68" y="297"/>
                  </a:cubicBezTo>
                  <a:lnTo>
                    <a:pt x="68" y="301"/>
                  </a:lnTo>
                  <a:close/>
                  <a:moveTo>
                    <a:pt x="125" y="301"/>
                  </a:moveTo>
                  <a:cubicBezTo>
                    <a:pt x="125" y="304"/>
                    <a:pt x="122" y="307"/>
                    <a:pt x="118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6" y="307"/>
                    <a:pt x="83" y="304"/>
                    <a:pt x="83" y="301"/>
                  </a:cubicBezTo>
                  <a:cubicBezTo>
                    <a:pt x="83" y="297"/>
                    <a:pt x="83" y="297"/>
                    <a:pt x="83" y="297"/>
                  </a:cubicBezTo>
                  <a:cubicBezTo>
                    <a:pt x="83" y="293"/>
                    <a:pt x="86" y="290"/>
                    <a:pt x="90" y="290"/>
                  </a:cubicBezTo>
                  <a:cubicBezTo>
                    <a:pt x="118" y="290"/>
                    <a:pt x="118" y="290"/>
                    <a:pt x="118" y="290"/>
                  </a:cubicBezTo>
                  <a:cubicBezTo>
                    <a:pt x="122" y="290"/>
                    <a:pt x="125" y="293"/>
                    <a:pt x="125" y="297"/>
                  </a:cubicBezTo>
                  <a:lnTo>
                    <a:pt x="125" y="301"/>
                  </a:lnTo>
                  <a:close/>
                  <a:moveTo>
                    <a:pt x="181" y="301"/>
                  </a:moveTo>
                  <a:cubicBezTo>
                    <a:pt x="181" y="304"/>
                    <a:pt x="179" y="307"/>
                    <a:pt x="175" y="307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3" y="307"/>
                    <a:pt x="140" y="304"/>
                    <a:pt x="140" y="301"/>
                  </a:cubicBezTo>
                  <a:cubicBezTo>
                    <a:pt x="140" y="297"/>
                    <a:pt x="140" y="297"/>
                    <a:pt x="140" y="297"/>
                  </a:cubicBezTo>
                  <a:cubicBezTo>
                    <a:pt x="140" y="293"/>
                    <a:pt x="143" y="290"/>
                    <a:pt x="146" y="290"/>
                  </a:cubicBezTo>
                  <a:cubicBezTo>
                    <a:pt x="175" y="290"/>
                    <a:pt x="175" y="290"/>
                    <a:pt x="175" y="290"/>
                  </a:cubicBezTo>
                  <a:cubicBezTo>
                    <a:pt x="179" y="290"/>
                    <a:pt x="181" y="293"/>
                    <a:pt x="181" y="297"/>
                  </a:cubicBezTo>
                  <a:lnTo>
                    <a:pt x="181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874476" y="4243012"/>
            <a:ext cx="774070" cy="758824"/>
            <a:chOff x="8278130" y="4523142"/>
            <a:chExt cx="562456" cy="551378"/>
          </a:xfrm>
          <a:solidFill>
            <a:schemeClr val="tx1"/>
          </a:solidFill>
        </p:grpSpPr>
        <p:sp>
          <p:nvSpPr>
            <p:cNvPr id="60" name="Freeform 217"/>
            <p:cNvSpPr>
              <a:spLocks/>
            </p:cNvSpPr>
            <p:nvPr/>
          </p:nvSpPr>
          <p:spPr bwMode="auto">
            <a:xfrm>
              <a:off x="8278130" y="4523142"/>
              <a:ext cx="562456" cy="361842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18"/>
            <p:cNvSpPr>
              <a:spLocks/>
            </p:cNvSpPr>
            <p:nvPr/>
          </p:nvSpPr>
          <p:spPr bwMode="auto">
            <a:xfrm>
              <a:off x="8427051" y="4989598"/>
              <a:ext cx="264613" cy="84922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8488588" y="4928060"/>
              <a:ext cx="142768" cy="61538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246"/>
          <p:cNvSpPr>
            <a:spLocks/>
          </p:cNvSpPr>
          <p:nvPr/>
        </p:nvSpPr>
        <p:spPr bwMode="auto">
          <a:xfrm>
            <a:off x="9923112" y="4262286"/>
            <a:ext cx="747730" cy="733810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6630" y="2322286"/>
            <a:ext cx="6885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Second Part</a:t>
            </a:r>
            <a:endParaRPr lang="zh-CN" altLang="en-US" sz="8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0802" y="3768836"/>
            <a:ext cx="1111202" cy="400110"/>
          </a:xfrm>
          <a:prstGeom prst="rect">
            <a:avLst/>
          </a:prstGeom>
          <a:solidFill>
            <a:srgbClr val="A2D06E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2746" y="4146560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www.tretars.com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617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7165075" y="1908076"/>
            <a:ext cx="3166280" cy="3166280"/>
          </a:xfrm>
          <a:prstGeom prst="ellipse">
            <a:avLst/>
          </a:prstGeom>
          <a:noFill/>
          <a:ln>
            <a:solidFill>
              <a:srgbClr val="5EC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336274" y="3368386"/>
            <a:ext cx="1569494" cy="0"/>
          </a:xfrm>
          <a:prstGeom prst="line">
            <a:avLst/>
          </a:prstGeom>
          <a:ln>
            <a:solidFill>
              <a:srgbClr val="F1C8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74031" y="274987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逼格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024635" y="3306550"/>
            <a:ext cx="272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858387" y="2937218"/>
            <a:ext cx="1779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F1C84C"/>
                </a:solidFill>
              </a:rPr>
              <a:t>14%</a:t>
            </a:r>
            <a:endParaRPr lang="zh-CN" altLang="en-US" sz="6600" dirty="0">
              <a:solidFill>
                <a:srgbClr val="F1C84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99559" y="1833013"/>
            <a:ext cx="3316405" cy="3316405"/>
            <a:chOff x="4208466" y="2787254"/>
            <a:chExt cx="3316405" cy="3316405"/>
          </a:xfrm>
        </p:grpSpPr>
        <p:sp>
          <p:nvSpPr>
            <p:cNvPr id="5" name="空心弧 4"/>
            <p:cNvSpPr/>
            <p:nvPr/>
          </p:nvSpPr>
          <p:spPr>
            <a:xfrm>
              <a:off x="4220245" y="2799033"/>
              <a:ext cx="3292846" cy="3292846"/>
            </a:xfrm>
            <a:prstGeom prst="blockArc">
              <a:avLst>
                <a:gd name="adj1" fmla="val 16366763"/>
                <a:gd name="adj2" fmla="val 19805910"/>
                <a:gd name="adj3" fmla="val 1928"/>
              </a:avLst>
            </a:prstGeom>
            <a:solidFill>
              <a:srgbClr val="F1C84C"/>
            </a:solidFill>
            <a:ln>
              <a:solidFill>
                <a:srgbClr val="F1C8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08466" y="2787254"/>
              <a:ext cx="3316405" cy="331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802972" y="1785246"/>
            <a:ext cx="3166280" cy="3166280"/>
          </a:xfrm>
          <a:prstGeom prst="ellipse">
            <a:avLst/>
          </a:prstGeom>
          <a:noFill/>
          <a:ln>
            <a:solidFill>
              <a:srgbClr val="F1C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96163" y="5415785"/>
            <a:ext cx="5049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72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3958" y="5117910"/>
            <a:ext cx="2442949" cy="1528550"/>
          </a:xfrm>
          <a:prstGeom prst="rect">
            <a:avLst/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3753134" y="4271749"/>
            <a:ext cx="532263" cy="846161"/>
          </a:xfrm>
          <a:prstGeom prst="parallelogram">
            <a:avLst>
              <a:gd name="adj" fmla="val 68590"/>
            </a:avLst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0800000" flipH="1">
            <a:off x="1105468" y="4271743"/>
            <a:ext cx="532263" cy="846161"/>
          </a:xfrm>
          <a:prstGeom prst="parallelogram">
            <a:avLst>
              <a:gd name="adj" fmla="val 68590"/>
            </a:avLst>
          </a:prstGeom>
          <a:solidFill>
            <a:srgbClr val="5EC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58465" y="5357173"/>
            <a:ext cx="873934" cy="1050023"/>
            <a:chOff x="7085527" y="369344"/>
            <a:chExt cx="494764" cy="594454"/>
          </a:xfrm>
          <a:solidFill>
            <a:schemeClr val="tx1"/>
          </a:solidFill>
        </p:grpSpPr>
        <p:sp>
          <p:nvSpPr>
            <p:cNvPr id="5" name="Freeform 227"/>
            <p:cNvSpPr>
              <a:spLocks/>
            </p:cNvSpPr>
            <p:nvPr/>
          </p:nvSpPr>
          <p:spPr bwMode="auto">
            <a:xfrm>
              <a:off x="7443678" y="761954"/>
              <a:ext cx="60307" cy="201844"/>
            </a:xfrm>
            <a:custGeom>
              <a:avLst/>
              <a:gdLst>
                <a:gd name="T0" fmla="*/ 0 w 21"/>
                <a:gd name="T1" fmla="*/ 0 h 69"/>
                <a:gd name="T2" fmla="*/ 2 w 21"/>
                <a:gd name="T3" fmla="*/ 69 h 69"/>
                <a:gd name="T4" fmla="*/ 20 w 21"/>
                <a:gd name="T5" fmla="*/ 69 h 69"/>
                <a:gd name="T6" fmla="*/ 20 w 21"/>
                <a:gd name="T7" fmla="*/ 0 h 69"/>
                <a:gd name="T8" fmla="*/ 0 w 2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46"/>
                    <a:pt x="20" y="0"/>
                    <a:pt x="20" y="0"/>
                  </a:cubicBezTo>
                  <a:cubicBezTo>
                    <a:pt x="20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8"/>
            <p:cNvSpPr>
              <a:spLocks/>
            </p:cNvSpPr>
            <p:nvPr/>
          </p:nvSpPr>
          <p:spPr bwMode="auto">
            <a:xfrm>
              <a:off x="7379678" y="761954"/>
              <a:ext cx="60307" cy="201844"/>
            </a:xfrm>
            <a:custGeom>
              <a:avLst/>
              <a:gdLst>
                <a:gd name="T0" fmla="*/ 0 w 21"/>
                <a:gd name="T1" fmla="*/ 0 h 69"/>
                <a:gd name="T2" fmla="*/ 2 w 21"/>
                <a:gd name="T3" fmla="*/ 69 h 69"/>
                <a:gd name="T4" fmla="*/ 20 w 21"/>
                <a:gd name="T5" fmla="*/ 69 h 69"/>
                <a:gd name="T6" fmla="*/ 20 w 21"/>
                <a:gd name="T7" fmla="*/ 0 h 69"/>
                <a:gd name="T8" fmla="*/ 0 w 2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46"/>
                    <a:pt x="20" y="0"/>
                    <a:pt x="20" y="0"/>
                  </a:cubicBezTo>
                  <a:cubicBezTo>
                    <a:pt x="20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229"/>
            <p:cNvSpPr>
              <a:spLocks noChangeArrowheads="1"/>
            </p:cNvSpPr>
            <p:nvPr/>
          </p:nvSpPr>
          <p:spPr bwMode="auto">
            <a:xfrm>
              <a:off x="7403062" y="469034"/>
              <a:ext cx="75076" cy="923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30"/>
            <p:cNvSpPr>
              <a:spLocks/>
            </p:cNvSpPr>
            <p:nvPr/>
          </p:nvSpPr>
          <p:spPr bwMode="auto">
            <a:xfrm>
              <a:off x="7428908" y="569956"/>
              <a:ext cx="23385" cy="27077"/>
            </a:xfrm>
            <a:custGeom>
              <a:avLst/>
              <a:gdLst>
                <a:gd name="T0" fmla="*/ 2 w 19"/>
                <a:gd name="T1" fmla="*/ 0 h 22"/>
                <a:gd name="T2" fmla="*/ 0 w 19"/>
                <a:gd name="T3" fmla="*/ 15 h 22"/>
                <a:gd name="T4" fmla="*/ 9 w 19"/>
                <a:gd name="T5" fmla="*/ 22 h 22"/>
                <a:gd name="T6" fmla="*/ 19 w 19"/>
                <a:gd name="T7" fmla="*/ 15 h 22"/>
                <a:gd name="T8" fmla="*/ 17 w 19"/>
                <a:gd name="T9" fmla="*/ 0 h 22"/>
                <a:gd name="T10" fmla="*/ 2 w 1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">
                  <a:moveTo>
                    <a:pt x="2" y="0"/>
                  </a:moveTo>
                  <a:lnTo>
                    <a:pt x="0" y="15"/>
                  </a:lnTo>
                  <a:lnTo>
                    <a:pt x="9" y="22"/>
                  </a:lnTo>
                  <a:lnTo>
                    <a:pt x="19" y="15"/>
                  </a:lnTo>
                  <a:lnTo>
                    <a:pt x="17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31"/>
            <p:cNvSpPr>
              <a:spLocks/>
            </p:cNvSpPr>
            <p:nvPr/>
          </p:nvSpPr>
          <p:spPr bwMode="auto">
            <a:xfrm>
              <a:off x="7426447" y="588418"/>
              <a:ext cx="28308" cy="119384"/>
            </a:xfrm>
            <a:custGeom>
              <a:avLst/>
              <a:gdLst>
                <a:gd name="T0" fmla="*/ 4 w 23"/>
                <a:gd name="T1" fmla="*/ 0 h 97"/>
                <a:gd name="T2" fmla="*/ 0 w 23"/>
                <a:gd name="T3" fmla="*/ 87 h 97"/>
                <a:gd name="T4" fmla="*/ 11 w 23"/>
                <a:gd name="T5" fmla="*/ 97 h 97"/>
                <a:gd name="T6" fmla="*/ 23 w 23"/>
                <a:gd name="T7" fmla="*/ 87 h 97"/>
                <a:gd name="T8" fmla="*/ 19 w 23"/>
                <a:gd name="T9" fmla="*/ 0 h 97"/>
                <a:gd name="T10" fmla="*/ 4 w 23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97">
                  <a:moveTo>
                    <a:pt x="4" y="0"/>
                  </a:moveTo>
                  <a:lnTo>
                    <a:pt x="0" y="87"/>
                  </a:lnTo>
                  <a:lnTo>
                    <a:pt x="11" y="97"/>
                  </a:lnTo>
                  <a:lnTo>
                    <a:pt x="23" y="87"/>
                  </a:lnTo>
                  <a:lnTo>
                    <a:pt x="19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32"/>
            <p:cNvSpPr>
              <a:spLocks noEditPoints="1"/>
            </p:cNvSpPr>
            <p:nvPr/>
          </p:nvSpPr>
          <p:spPr bwMode="auto">
            <a:xfrm>
              <a:off x="7318140" y="520726"/>
              <a:ext cx="262151" cy="259690"/>
            </a:xfrm>
            <a:custGeom>
              <a:avLst/>
              <a:gdLst>
                <a:gd name="T0" fmla="*/ 88 w 90"/>
                <a:gd name="T1" fmla="*/ 46 h 89"/>
                <a:gd name="T2" fmla="*/ 88 w 90"/>
                <a:gd name="T3" fmla="*/ 45 h 89"/>
                <a:gd name="T4" fmla="*/ 66 w 90"/>
                <a:gd name="T5" fmla="*/ 21 h 89"/>
                <a:gd name="T6" fmla="*/ 60 w 90"/>
                <a:gd name="T7" fmla="*/ 19 h 89"/>
                <a:gd name="T8" fmla="*/ 54 w 90"/>
                <a:gd name="T9" fmla="*/ 18 h 89"/>
                <a:gd name="T10" fmla="*/ 59 w 90"/>
                <a:gd name="T11" fmla="*/ 22 h 89"/>
                <a:gd name="T12" fmla="*/ 52 w 90"/>
                <a:gd name="T13" fmla="*/ 25 h 89"/>
                <a:gd name="T14" fmla="*/ 55 w 90"/>
                <a:gd name="T15" fmla="*/ 30 h 89"/>
                <a:gd name="T16" fmla="*/ 42 w 90"/>
                <a:gd name="T17" fmla="*/ 59 h 89"/>
                <a:gd name="T18" fmla="*/ 42 w 90"/>
                <a:gd name="T19" fmla="*/ 60 h 89"/>
                <a:gd name="T20" fmla="*/ 42 w 90"/>
                <a:gd name="T21" fmla="*/ 60 h 89"/>
                <a:gd name="T22" fmla="*/ 42 w 90"/>
                <a:gd name="T23" fmla="*/ 60 h 89"/>
                <a:gd name="T24" fmla="*/ 42 w 90"/>
                <a:gd name="T25" fmla="*/ 59 h 89"/>
                <a:gd name="T26" fmla="*/ 29 w 90"/>
                <a:gd name="T27" fmla="*/ 30 h 89"/>
                <a:gd name="T28" fmla="*/ 32 w 90"/>
                <a:gd name="T29" fmla="*/ 25 h 89"/>
                <a:gd name="T30" fmla="*/ 25 w 90"/>
                <a:gd name="T31" fmla="*/ 22 h 89"/>
                <a:gd name="T32" fmla="*/ 31 w 90"/>
                <a:gd name="T33" fmla="*/ 17 h 89"/>
                <a:gd name="T34" fmla="*/ 31 w 90"/>
                <a:gd name="T35" fmla="*/ 17 h 89"/>
                <a:gd name="T36" fmla="*/ 14 w 90"/>
                <a:gd name="T37" fmla="*/ 10 h 89"/>
                <a:gd name="T38" fmla="*/ 2 w 90"/>
                <a:gd name="T39" fmla="*/ 0 h 89"/>
                <a:gd name="T40" fmla="*/ 0 w 90"/>
                <a:gd name="T41" fmla="*/ 21 h 89"/>
                <a:gd name="T42" fmla="*/ 4 w 90"/>
                <a:gd name="T43" fmla="*/ 23 h 89"/>
                <a:gd name="T44" fmla="*/ 21 w 90"/>
                <a:gd name="T45" fmla="*/ 29 h 89"/>
                <a:gd name="T46" fmla="*/ 19 w 90"/>
                <a:gd name="T47" fmla="*/ 88 h 89"/>
                <a:gd name="T48" fmla="*/ 19 w 90"/>
                <a:gd name="T49" fmla="*/ 89 h 89"/>
                <a:gd name="T50" fmla="*/ 65 w 90"/>
                <a:gd name="T51" fmla="*/ 89 h 89"/>
                <a:gd name="T52" fmla="*/ 65 w 90"/>
                <a:gd name="T53" fmla="*/ 88 h 89"/>
                <a:gd name="T54" fmla="*/ 65 w 90"/>
                <a:gd name="T55" fmla="*/ 79 h 89"/>
                <a:gd name="T56" fmla="*/ 75 w 90"/>
                <a:gd name="T57" fmla="*/ 84 h 89"/>
                <a:gd name="T58" fmla="*/ 82 w 90"/>
                <a:gd name="T59" fmla="*/ 70 h 89"/>
                <a:gd name="T60" fmla="*/ 86 w 90"/>
                <a:gd name="T61" fmla="*/ 62 h 89"/>
                <a:gd name="T62" fmla="*/ 88 w 90"/>
                <a:gd name="T63" fmla="*/ 59 h 89"/>
                <a:gd name="T64" fmla="*/ 89 w 90"/>
                <a:gd name="T65" fmla="*/ 57 h 89"/>
                <a:gd name="T66" fmla="*/ 89 w 90"/>
                <a:gd name="T67" fmla="*/ 56 h 89"/>
                <a:gd name="T68" fmla="*/ 90 w 90"/>
                <a:gd name="T69" fmla="*/ 55 h 89"/>
                <a:gd name="T70" fmla="*/ 90 w 90"/>
                <a:gd name="T71" fmla="*/ 55 h 89"/>
                <a:gd name="T72" fmla="*/ 88 w 90"/>
                <a:gd name="T73" fmla="*/ 46 h 89"/>
                <a:gd name="T74" fmla="*/ 71 w 90"/>
                <a:gd name="T75" fmla="*/ 54 h 89"/>
                <a:gd name="T76" fmla="*/ 67 w 90"/>
                <a:gd name="T77" fmla="*/ 61 h 89"/>
                <a:gd name="T78" fmla="*/ 64 w 90"/>
                <a:gd name="T79" fmla="*/ 65 h 89"/>
                <a:gd name="T80" fmla="*/ 64 w 90"/>
                <a:gd name="T81" fmla="*/ 42 h 89"/>
                <a:gd name="T82" fmla="*/ 72 w 90"/>
                <a:gd name="T83" fmla="*/ 52 h 89"/>
                <a:gd name="T84" fmla="*/ 71 w 90"/>
                <a:gd name="T8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0" h="89">
                  <a:moveTo>
                    <a:pt x="88" y="46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4" y="20"/>
                    <a:pt x="62" y="19"/>
                    <a:pt x="60" y="19"/>
                  </a:cubicBezTo>
                  <a:cubicBezTo>
                    <a:pt x="60" y="19"/>
                    <a:pt x="56" y="18"/>
                    <a:pt x="54" y="1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4" y="14"/>
                    <a:pt x="17" y="11"/>
                    <a:pt x="14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1" y="26"/>
                    <a:pt x="16" y="28"/>
                    <a:pt x="21" y="29"/>
                  </a:cubicBezTo>
                  <a:cubicBezTo>
                    <a:pt x="20" y="49"/>
                    <a:pt x="19" y="69"/>
                    <a:pt x="19" y="88"/>
                  </a:cubicBezTo>
                  <a:cubicBezTo>
                    <a:pt x="19" y="88"/>
                    <a:pt x="19" y="89"/>
                    <a:pt x="19" y="89"/>
                  </a:cubicBezTo>
                  <a:cubicBezTo>
                    <a:pt x="34" y="89"/>
                    <a:pt x="50" y="89"/>
                    <a:pt x="65" y="89"/>
                  </a:cubicBezTo>
                  <a:cubicBezTo>
                    <a:pt x="65" y="89"/>
                    <a:pt x="65" y="88"/>
                    <a:pt x="65" y="88"/>
                  </a:cubicBezTo>
                  <a:cubicBezTo>
                    <a:pt x="65" y="85"/>
                    <a:pt x="65" y="82"/>
                    <a:pt x="65" y="79"/>
                  </a:cubicBezTo>
                  <a:cubicBezTo>
                    <a:pt x="68" y="81"/>
                    <a:pt x="71" y="83"/>
                    <a:pt x="75" y="8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89" y="51"/>
                    <a:pt x="88" y="46"/>
                    <a:pt x="88" y="46"/>
                  </a:cubicBezTo>
                  <a:close/>
                  <a:moveTo>
                    <a:pt x="71" y="54"/>
                  </a:moveTo>
                  <a:cubicBezTo>
                    <a:pt x="67" y="61"/>
                    <a:pt x="67" y="61"/>
                    <a:pt x="67" y="61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57"/>
                    <a:pt x="64" y="50"/>
                    <a:pt x="64" y="42"/>
                  </a:cubicBezTo>
                  <a:cubicBezTo>
                    <a:pt x="72" y="52"/>
                    <a:pt x="72" y="52"/>
                    <a:pt x="72" y="52"/>
                  </a:cubicBezTo>
                  <a:lnTo>
                    <a:pt x="7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33"/>
            <p:cNvSpPr>
              <a:spLocks noEditPoints="1"/>
            </p:cNvSpPr>
            <p:nvPr/>
          </p:nvSpPr>
          <p:spPr bwMode="auto">
            <a:xfrm>
              <a:off x="7085527" y="369344"/>
              <a:ext cx="264613" cy="468918"/>
            </a:xfrm>
            <a:custGeom>
              <a:avLst/>
              <a:gdLst>
                <a:gd name="T0" fmla="*/ 79 w 91"/>
                <a:gd name="T1" fmla="*/ 6 h 161"/>
                <a:gd name="T2" fmla="*/ 25 w 91"/>
                <a:gd name="T3" fmla="*/ 1 h 161"/>
                <a:gd name="T4" fmla="*/ 12 w 91"/>
                <a:gd name="T5" fmla="*/ 12 h 161"/>
                <a:gd name="T6" fmla="*/ 0 w 91"/>
                <a:gd name="T7" fmla="*/ 142 h 161"/>
                <a:gd name="T8" fmla="*/ 11 w 91"/>
                <a:gd name="T9" fmla="*/ 155 h 161"/>
                <a:gd name="T10" fmla="*/ 66 w 91"/>
                <a:gd name="T11" fmla="*/ 160 h 161"/>
                <a:gd name="T12" fmla="*/ 79 w 91"/>
                <a:gd name="T13" fmla="*/ 149 h 161"/>
                <a:gd name="T14" fmla="*/ 90 w 91"/>
                <a:gd name="T15" fmla="*/ 19 h 161"/>
                <a:gd name="T16" fmla="*/ 79 w 91"/>
                <a:gd name="T17" fmla="*/ 6 h 161"/>
                <a:gd name="T18" fmla="*/ 41 w 91"/>
                <a:gd name="T19" fmla="*/ 11 h 161"/>
                <a:gd name="T20" fmla="*/ 62 w 91"/>
                <a:gd name="T21" fmla="*/ 13 h 161"/>
                <a:gd name="T22" fmla="*/ 63 w 91"/>
                <a:gd name="T23" fmla="*/ 15 h 161"/>
                <a:gd name="T24" fmla="*/ 61 w 91"/>
                <a:gd name="T25" fmla="*/ 16 h 161"/>
                <a:gd name="T26" fmla="*/ 41 w 91"/>
                <a:gd name="T27" fmla="*/ 14 h 161"/>
                <a:gd name="T28" fmla="*/ 40 w 91"/>
                <a:gd name="T29" fmla="*/ 13 h 161"/>
                <a:gd name="T30" fmla="*/ 41 w 91"/>
                <a:gd name="T31" fmla="*/ 11 h 161"/>
                <a:gd name="T32" fmla="*/ 39 w 91"/>
                <a:gd name="T33" fmla="*/ 149 h 161"/>
                <a:gd name="T34" fmla="*/ 33 w 91"/>
                <a:gd name="T35" fmla="*/ 141 h 161"/>
                <a:gd name="T36" fmla="*/ 40 w 91"/>
                <a:gd name="T37" fmla="*/ 135 h 161"/>
                <a:gd name="T38" fmla="*/ 47 w 91"/>
                <a:gd name="T39" fmla="*/ 143 h 161"/>
                <a:gd name="T40" fmla="*/ 39 w 91"/>
                <a:gd name="T41" fmla="*/ 149 h 161"/>
                <a:gd name="T42" fmla="*/ 73 w 91"/>
                <a:gd name="T43" fmla="*/ 126 h 161"/>
                <a:gd name="T44" fmla="*/ 10 w 91"/>
                <a:gd name="T45" fmla="*/ 120 h 161"/>
                <a:gd name="T46" fmla="*/ 19 w 91"/>
                <a:gd name="T47" fmla="*/ 29 h 161"/>
                <a:gd name="T48" fmla="*/ 81 w 91"/>
                <a:gd name="T49" fmla="*/ 34 h 161"/>
                <a:gd name="T50" fmla="*/ 73 w 91"/>
                <a:gd name="T51" fmla="*/ 12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161">
                  <a:moveTo>
                    <a:pt x="79" y="6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18" y="0"/>
                    <a:pt x="13" y="5"/>
                    <a:pt x="12" y="1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9"/>
                    <a:pt x="5" y="155"/>
                    <a:pt x="11" y="155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72" y="161"/>
                    <a:pt x="78" y="156"/>
                    <a:pt x="79" y="14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1" y="12"/>
                    <a:pt x="86" y="7"/>
                    <a:pt x="79" y="6"/>
                  </a:cubicBezTo>
                  <a:close/>
                  <a:moveTo>
                    <a:pt x="41" y="11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3" y="14"/>
                    <a:pt x="63" y="15"/>
                  </a:cubicBezTo>
                  <a:cubicBezTo>
                    <a:pt x="63" y="16"/>
                    <a:pt x="62" y="16"/>
                    <a:pt x="61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2"/>
                    <a:pt x="41" y="11"/>
                    <a:pt x="41" y="11"/>
                  </a:cubicBezTo>
                  <a:close/>
                  <a:moveTo>
                    <a:pt x="39" y="149"/>
                  </a:moveTo>
                  <a:cubicBezTo>
                    <a:pt x="35" y="149"/>
                    <a:pt x="33" y="145"/>
                    <a:pt x="33" y="141"/>
                  </a:cubicBezTo>
                  <a:cubicBezTo>
                    <a:pt x="33" y="138"/>
                    <a:pt x="37" y="135"/>
                    <a:pt x="40" y="135"/>
                  </a:cubicBezTo>
                  <a:cubicBezTo>
                    <a:pt x="44" y="135"/>
                    <a:pt x="47" y="139"/>
                    <a:pt x="47" y="143"/>
                  </a:cubicBezTo>
                  <a:cubicBezTo>
                    <a:pt x="46" y="146"/>
                    <a:pt x="43" y="149"/>
                    <a:pt x="39" y="149"/>
                  </a:cubicBezTo>
                  <a:close/>
                  <a:moveTo>
                    <a:pt x="73" y="126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81" y="34"/>
                    <a:pt x="81" y="34"/>
                    <a:pt x="81" y="34"/>
                  </a:cubicBezTo>
                  <a:lnTo>
                    <a:pt x="7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14" y="1835369"/>
            <a:ext cx="776963" cy="7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667" y="1783936"/>
            <a:ext cx="1153556" cy="115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13" y="3878063"/>
            <a:ext cx="509111" cy="50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43" y="3452445"/>
            <a:ext cx="673019" cy="6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15" y="4020716"/>
            <a:ext cx="426257" cy="42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60" y="4714395"/>
            <a:ext cx="211966" cy="21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78" y="2637856"/>
            <a:ext cx="698063" cy="69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91" y="4216803"/>
            <a:ext cx="372967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7615" y="4837389"/>
            <a:ext cx="156350" cy="1563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01" y="4887075"/>
            <a:ext cx="122006" cy="12200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71" y="4421561"/>
            <a:ext cx="271824" cy="27182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79" y="1910999"/>
            <a:ext cx="790433" cy="7904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28" y="2703679"/>
            <a:ext cx="797254" cy="79725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97" y="2533992"/>
            <a:ext cx="1219200" cy="12192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84" y="1756963"/>
            <a:ext cx="786243" cy="7862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01" y="5039475"/>
            <a:ext cx="122006" cy="12200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8" y="4895659"/>
            <a:ext cx="122006" cy="12200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03" y="4956662"/>
            <a:ext cx="122006" cy="122006"/>
          </a:xfrm>
          <a:prstGeom prst="rect">
            <a:avLst/>
          </a:prstGeom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79" y="4882808"/>
            <a:ext cx="152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59" y="4856681"/>
            <a:ext cx="152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52" y="4950683"/>
            <a:ext cx="152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15" y="4698469"/>
            <a:ext cx="187801" cy="18780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29" y="4554726"/>
            <a:ext cx="265661" cy="26566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58" y="4693385"/>
            <a:ext cx="152400" cy="152400"/>
          </a:xfrm>
          <a:prstGeom prst="rect">
            <a:avLst/>
          </a:prstGeom>
        </p:spPr>
      </p:pic>
      <p:pic>
        <p:nvPicPr>
          <p:cNvPr id="37" name="图片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7" y="4364747"/>
            <a:ext cx="242900" cy="24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2" y="3291719"/>
            <a:ext cx="472638" cy="47263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2" y="2505626"/>
            <a:ext cx="365742" cy="36574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45" y="1588378"/>
            <a:ext cx="472638" cy="47263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3" y="3450005"/>
            <a:ext cx="408791" cy="40879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22" y="4711224"/>
            <a:ext cx="200875" cy="20087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59" y="4134776"/>
            <a:ext cx="341202" cy="34120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93" y="4352263"/>
            <a:ext cx="341202" cy="34120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47" y="4342692"/>
            <a:ext cx="472638" cy="472638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60" y="4503466"/>
            <a:ext cx="309267" cy="30926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76" y="3823914"/>
            <a:ext cx="665504" cy="665504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91" y="3491726"/>
            <a:ext cx="665504" cy="66550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7" y="3455521"/>
            <a:ext cx="472638" cy="47263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2939762"/>
            <a:ext cx="455035" cy="45503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27" y="3416921"/>
            <a:ext cx="472638" cy="47263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7" y="2939762"/>
            <a:ext cx="455035" cy="45503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8" y="2593749"/>
            <a:ext cx="716118" cy="71611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0" y="1588378"/>
            <a:ext cx="1219200" cy="1219200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3" y="1783936"/>
            <a:ext cx="618282" cy="618282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841383" y="4107121"/>
            <a:ext cx="5049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41383" y="3129225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5EC2AA"/>
                </a:solidFill>
              </a:rPr>
              <a:t>逼格</a:t>
            </a:r>
            <a:r>
              <a:rPr lang="en-US" altLang="zh-CN" sz="4400" dirty="0" smtClean="0">
                <a:solidFill>
                  <a:srgbClr val="5EC2AA"/>
                </a:solidFill>
              </a:rPr>
              <a:t>PPT</a:t>
            </a:r>
            <a:r>
              <a:rPr lang="zh-CN" altLang="en-US" sz="4400" dirty="0" smtClean="0">
                <a:solidFill>
                  <a:srgbClr val="5EC2AA"/>
                </a:solidFill>
              </a:rPr>
              <a:t>模板</a:t>
            </a:r>
            <a:endParaRPr lang="zh-CN" altLang="en-US" sz="4400" dirty="0">
              <a:solidFill>
                <a:srgbClr val="5EC2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68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663127"/>
              </p:ext>
            </p:extLst>
          </p:nvPr>
        </p:nvGraphicFramePr>
        <p:xfrm>
          <a:off x="1095953" y="2133255"/>
          <a:ext cx="10000095" cy="427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3206" y="341194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Here is your title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73206" y="95535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更多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www.tretars.com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3454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06382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977B2D"/>
      </a:accent6>
      <a:hlink>
        <a:srgbClr val="006382"/>
      </a:hlink>
      <a:folHlink>
        <a:srgbClr val="1F8A70"/>
      </a:folHlink>
    </a:clrScheme>
    <a:fontScheme name="自定义 1">
      <a:majorFont>
        <a:latin typeface="Century Gothic"/>
        <a:ea typeface="华文细黑"/>
        <a:cs typeface=""/>
      </a:majorFont>
      <a:minorFont>
        <a:latin typeface="Century Gothic"/>
        <a:ea typeface="华文细黑"/>
        <a:cs typeface="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离子">
    <a:dk1>
      <a:srgbClr val="000000"/>
    </a:dk1>
    <a:lt1>
      <a:srgbClr val="FFFFFF"/>
    </a:lt1>
    <a:dk2>
      <a:srgbClr val="004358"/>
    </a:dk2>
    <a:lt2>
      <a:srgbClr val="E2DFCC"/>
    </a:lt2>
    <a:accent1>
      <a:srgbClr val="006382"/>
    </a:accent1>
    <a:accent2>
      <a:srgbClr val="1F8A70"/>
    </a:accent2>
    <a:accent3>
      <a:srgbClr val="BEDB39"/>
    </a:accent3>
    <a:accent4>
      <a:srgbClr val="FFE11A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1586</Words>
  <Application>Microsoft Office PowerPoint</Application>
  <PresentationFormat>宽屏</PresentationFormat>
  <Paragraphs>237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 Unicode MS</vt:lpstr>
      <vt:lpstr>Gill Sans</vt:lpstr>
      <vt:lpstr>ヒラギノ角ゴ ProN W3</vt:lpstr>
      <vt:lpstr>华文细黑</vt:lpstr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49</cp:revision>
  <dcterms:created xsi:type="dcterms:W3CDTF">2015-05-13T13:52:44Z</dcterms:created>
  <dcterms:modified xsi:type="dcterms:W3CDTF">2015-05-31T12:38:17Z</dcterms:modified>
</cp:coreProperties>
</file>