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83" r:id="rId5"/>
    <p:sldId id="272" r:id="rId6"/>
    <p:sldId id="276" r:id="rId7"/>
    <p:sldId id="278" r:id="rId8"/>
    <p:sldId id="261" r:id="rId9"/>
    <p:sldId id="271" r:id="rId10"/>
    <p:sldId id="262" r:id="rId11"/>
    <p:sldId id="264" r:id="rId12"/>
    <p:sldId id="279" r:id="rId13"/>
    <p:sldId id="265" r:id="rId14"/>
    <p:sldId id="260" r:id="rId15"/>
    <p:sldId id="269" r:id="rId16"/>
    <p:sldId id="270" r:id="rId17"/>
    <p:sldId id="280" r:id="rId18"/>
    <p:sldId id="263" r:id="rId19"/>
    <p:sldId id="28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847"/>
    <a:srgbClr val="F86464"/>
    <a:srgbClr val="222A35"/>
    <a:srgbClr val="FFFFFF"/>
    <a:srgbClr val="F5F5F5"/>
    <a:srgbClr val="F2F2F2"/>
    <a:srgbClr val="1D748A"/>
    <a:srgbClr val="F6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05" autoAdjust="0"/>
  </p:normalViewPr>
  <p:slideViewPr>
    <p:cSldViewPr snapToGrid="0">
      <p:cViewPr>
        <p:scale>
          <a:sx n="50" d="100"/>
          <a:sy n="50" d="100"/>
        </p:scale>
        <p:origin x="140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646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22A3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646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22A3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646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22A3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646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22A3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646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22A3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8646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222A35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3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5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9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0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7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5BAF6A-B32A-462D-9DC0-843EF33D38A5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E3CCA-3AB4-4294-92A1-A6F2FAF3F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0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>
            <a:spLocks/>
          </p:cNvSpPr>
          <p:nvPr userDrawn="1"/>
        </p:nvSpPr>
        <p:spPr bwMode="gray">
          <a:xfrm>
            <a:off x="38100" y="-50804"/>
            <a:ext cx="12101243" cy="7312981"/>
          </a:xfrm>
          <a:custGeom>
            <a:avLst/>
            <a:gdLst>
              <a:gd name="connsiteX0" fmla="*/ 9682316 w 11095241"/>
              <a:gd name="connsiteY0" fmla="*/ 6568000 h 6705037"/>
              <a:gd name="connsiteX1" fmla="*/ 9682316 w 11095241"/>
              <a:gd name="connsiteY1" fmla="*/ 6568000 h 6705037"/>
              <a:gd name="connsiteX2" fmla="*/ 9692111 w 11095241"/>
              <a:gd name="connsiteY2" fmla="*/ 6631624 h 6705037"/>
              <a:gd name="connsiteX3" fmla="*/ 9790060 w 11095241"/>
              <a:gd name="connsiteY3" fmla="*/ 6636519 h 6705037"/>
              <a:gd name="connsiteX4" fmla="*/ 9790060 w 11095241"/>
              <a:gd name="connsiteY4" fmla="*/ 6636518 h 6705037"/>
              <a:gd name="connsiteX5" fmla="*/ 9692111 w 11095241"/>
              <a:gd name="connsiteY5" fmla="*/ 6631624 h 6705037"/>
              <a:gd name="connsiteX6" fmla="*/ 9681704 w 11095241"/>
              <a:gd name="connsiteY6" fmla="*/ 6506822 h 6705037"/>
              <a:gd name="connsiteX7" fmla="*/ 9682316 w 11095241"/>
              <a:gd name="connsiteY7" fmla="*/ 6509270 h 6705037"/>
              <a:gd name="connsiteX8" fmla="*/ 9682316 w 11095241"/>
              <a:gd name="connsiteY8" fmla="*/ 6509269 h 6705037"/>
              <a:gd name="connsiteX9" fmla="*/ 9594161 w 11095241"/>
              <a:gd name="connsiteY9" fmla="*/ 6019851 h 6705037"/>
              <a:gd name="connsiteX10" fmla="*/ 9594161 w 11095241"/>
              <a:gd name="connsiteY10" fmla="*/ 6019851 h 6705037"/>
              <a:gd name="connsiteX11" fmla="*/ 9596260 w 11095241"/>
              <a:gd name="connsiteY11" fmla="*/ 6021949 h 6705037"/>
              <a:gd name="connsiteX12" fmla="*/ 9591712 w 11095241"/>
              <a:gd name="connsiteY12" fmla="*/ 6012509 h 6705037"/>
              <a:gd name="connsiteX13" fmla="*/ 9594161 w 11095241"/>
              <a:gd name="connsiteY13" fmla="*/ 6014957 h 6705037"/>
              <a:gd name="connsiteX14" fmla="*/ 9594161 w 11095241"/>
              <a:gd name="connsiteY14" fmla="*/ 6014956 h 6705037"/>
              <a:gd name="connsiteX15" fmla="*/ 5730045 w 11095241"/>
              <a:gd name="connsiteY15" fmla="*/ 5970909 h 6705037"/>
              <a:gd name="connsiteX16" fmla="*/ 5739840 w 11095241"/>
              <a:gd name="connsiteY16" fmla="*/ 5970909 h 6705037"/>
              <a:gd name="connsiteX17" fmla="*/ 5749635 w 11095241"/>
              <a:gd name="connsiteY17" fmla="*/ 5970909 h 6705037"/>
              <a:gd name="connsiteX18" fmla="*/ 5759430 w 11095241"/>
              <a:gd name="connsiteY18" fmla="*/ 5975803 h 6705037"/>
              <a:gd name="connsiteX19" fmla="*/ 5769225 w 11095241"/>
              <a:gd name="connsiteY19" fmla="*/ 5980698 h 6705037"/>
              <a:gd name="connsiteX20" fmla="*/ 5779020 w 11095241"/>
              <a:gd name="connsiteY20" fmla="*/ 5985592 h 6705037"/>
              <a:gd name="connsiteX21" fmla="*/ 5783917 w 11095241"/>
              <a:gd name="connsiteY21" fmla="*/ 5990486 h 6705037"/>
              <a:gd name="connsiteX22" fmla="*/ 5783917 w 11095241"/>
              <a:gd name="connsiteY22" fmla="*/ 6000274 h 6705037"/>
              <a:gd name="connsiteX23" fmla="*/ 5779020 w 11095241"/>
              <a:gd name="connsiteY23" fmla="*/ 6010063 h 6705037"/>
              <a:gd name="connsiteX24" fmla="*/ 5774122 w 11095241"/>
              <a:gd name="connsiteY24" fmla="*/ 6019851 h 6705037"/>
              <a:gd name="connsiteX25" fmla="*/ 5769225 w 11095241"/>
              <a:gd name="connsiteY25" fmla="*/ 6029640 h 6705037"/>
              <a:gd name="connsiteX26" fmla="*/ 5764327 w 11095241"/>
              <a:gd name="connsiteY26" fmla="*/ 6034534 h 6705037"/>
              <a:gd name="connsiteX27" fmla="*/ 5759430 w 11095241"/>
              <a:gd name="connsiteY27" fmla="*/ 6039428 h 6705037"/>
              <a:gd name="connsiteX28" fmla="*/ 5754532 w 11095241"/>
              <a:gd name="connsiteY28" fmla="*/ 6044322 h 6705037"/>
              <a:gd name="connsiteX29" fmla="*/ 5739840 w 11095241"/>
              <a:gd name="connsiteY29" fmla="*/ 6073687 h 6705037"/>
              <a:gd name="connsiteX30" fmla="*/ 5739840 w 11095241"/>
              <a:gd name="connsiteY30" fmla="*/ 6078581 h 6705037"/>
              <a:gd name="connsiteX31" fmla="*/ 5734942 w 11095241"/>
              <a:gd name="connsiteY31" fmla="*/ 6083476 h 6705037"/>
              <a:gd name="connsiteX32" fmla="*/ 5730045 w 11095241"/>
              <a:gd name="connsiteY32" fmla="*/ 6093264 h 6705037"/>
              <a:gd name="connsiteX33" fmla="*/ 5720250 w 11095241"/>
              <a:gd name="connsiteY33" fmla="*/ 6103052 h 6705037"/>
              <a:gd name="connsiteX34" fmla="*/ 5710455 w 11095241"/>
              <a:gd name="connsiteY34" fmla="*/ 6117735 h 6705037"/>
              <a:gd name="connsiteX35" fmla="*/ 5700660 w 11095241"/>
              <a:gd name="connsiteY35" fmla="*/ 6127523 h 6705037"/>
              <a:gd name="connsiteX36" fmla="*/ 5690865 w 11095241"/>
              <a:gd name="connsiteY36" fmla="*/ 6132418 h 6705037"/>
              <a:gd name="connsiteX37" fmla="*/ 5685968 w 11095241"/>
              <a:gd name="connsiteY37" fmla="*/ 6142206 h 6705037"/>
              <a:gd name="connsiteX38" fmla="*/ 5681070 w 11095241"/>
              <a:gd name="connsiteY38" fmla="*/ 6151994 h 6705037"/>
              <a:gd name="connsiteX39" fmla="*/ 5685968 w 11095241"/>
              <a:gd name="connsiteY39" fmla="*/ 6161783 h 6705037"/>
              <a:gd name="connsiteX40" fmla="*/ 5685968 w 11095241"/>
              <a:gd name="connsiteY40" fmla="*/ 6171571 h 6705037"/>
              <a:gd name="connsiteX41" fmla="*/ 5685968 w 11095241"/>
              <a:gd name="connsiteY41" fmla="*/ 6181360 h 6705037"/>
              <a:gd name="connsiteX42" fmla="*/ 5681070 w 11095241"/>
              <a:gd name="connsiteY42" fmla="*/ 6191148 h 6705037"/>
              <a:gd name="connsiteX43" fmla="*/ 5676173 w 11095241"/>
              <a:gd name="connsiteY43" fmla="*/ 6200936 h 6705037"/>
              <a:gd name="connsiteX44" fmla="*/ 5666378 w 11095241"/>
              <a:gd name="connsiteY44" fmla="*/ 6210725 h 6705037"/>
              <a:gd name="connsiteX45" fmla="*/ 5656583 w 11095241"/>
              <a:gd name="connsiteY45" fmla="*/ 6220513 h 6705037"/>
              <a:gd name="connsiteX46" fmla="*/ 5646788 w 11095241"/>
              <a:gd name="connsiteY46" fmla="*/ 6225407 h 6705037"/>
              <a:gd name="connsiteX47" fmla="*/ 5641890 w 11095241"/>
              <a:gd name="connsiteY47" fmla="*/ 6225407 h 6705037"/>
              <a:gd name="connsiteX48" fmla="*/ 5627198 w 11095241"/>
              <a:gd name="connsiteY48" fmla="*/ 6225407 h 6705037"/>
              <a:gd name="connsiteX49" fmla="*/ 5612506 w 11095241"/>
              <a:gd name="connsiteY49" fmla="*/ 6220513 h 6705037"/>
              <a:gd name="connsiteX50" fmla="*/ 5597813 w 11095241"/>
              <a:gd name="connsiteY50" fmla="*/ 6215619 h 6705037"/>
              <a:gd name="connsiteX51" fmla="*/ 5583121 w 11095241"/>
              <a:gd name="connsiteY51" fmla="*/ 6210725 h 6705037"/>
              <a:gd name="connsiteX52" fmla="*/ 5568428 w 11095241"/>
              <a:gd name="connsiteY52" fmla="*/ 6205830 h 6705037"/>
              <a:gd name="connsiteX53" fmla="*/ 5558633 w 11095241"/>
              <a:gd name="connsiteY53" fmla="*/ 6200936 h 6705037"/>
              <a:gd name="connsiteX54" fmla="*/ 5558633 w 11095241"/>
              <a:gd name="connsiteY54" fmla="*/ 6191148 h 6705037"/>
              <a:gd name="connsiteX55" fmla="*/ 5558633 w 11095241"/>
              <a:gd name="connsiteY55" fmla="*/ 6186254 h 6705037"/>
              <a:gd name="connsiteX56" fmla="*/ 5558633 w 11095241"/>
              <a:gd name="connsiteY56" fmla="*/ 6176465 h 6705037"/>
              <a:gd name="connsiteX57" fmla="*/ 5563531 w 11095241"/>
              <a:gd name="connsiteY57" fmla="*/ 6171571 h 6705037"/>
              <a:gd name="connsiteX58" fmla="*/ 5568428 w 11095241"/>
              <a:gd name="connsiteY58" fmla="*/ 6166677 h 6705037"/>
              <a:gd name="connsiteX59" fmla="*/ 5573326 w 11095241"/>
              <a:gd name="connsiteY59" fmla="*/ 6156889 h 6705037"/>
              <a:gd name="connsiteX60" fmla="*/ 5578223 w 11095241"/>
              <a:gd name="connsiteY60" fmla="*/ 6147100 h 6705037"/>
              <a:gd name="connsiteX61" fmla="*/ 5588018 w 11095241"/>
              <a:gd name="connsiteY61" fmla="*/ 6147100 h 6705037"/>
              <a:gd name="connsiteX62" fmla="*/ 5592916 w 11095241"/>
              <a:gd name="connsiteY62" fmla="*/ 6147100 h 6705037"/>
              <a:gd name="connsiteX63" fmla="*/ 5607608 w 11095241"/>
              <a:gd name="connsiteY63" fmla="*/ 6122629 h 6705037"/>
              <a:gd name="connsiteX64" fmla="*/ 5636993 w 11095241"/>
              <a:gd name="connsiteY64" fmla="*/ 6078581 h 6705037"/>
              <a:gd name="connsiteX65" fmla="*/ 5661480 w 11095241"/>
              <a:gd name="connsiteY65" fmla="*/ 6059005 h 6705037"/>
              <a:gd name="connsiteX66" fmla="*/ 5700660 w 11095241"/>
              <a:gd name="connsiteY66" fmla="*/ 6034534 h 6705037"/>
              <a:gd name="connsiteX67" fmla="*/ 5705558 w 11095241"/>
              <a:gd name="connsiteY67" fmla="*/ 6000274 h 6705037"/>
              <a:gd name="connsiteX68" fmla="*/ 5710455 w 11095241"/>
              <a:gd name="connsiteY68" fmla="*/ 5995380 h 6705037"/>
              <a:gd name="connsiteX69" fmla="*/ 5715353 w 11095241"/>
              <a:gd name="connsiteY69" fmla="*/ 5990486 h 6705037"/>
              <a:gd name="connsiteX70" fmla="*/ 5720250 w 11095241"/>
              <a:gd name="connsiteY70" fmla="*/ 5980698 h 6705037"/>
              <a:gd name="connsiteX71" fmla="*/ 5725148 w 11095241"/>
              <a:gd name="connsiteY71" fmla="*/ 5975803 h 6705037"/>
              <a:gd name="connsiteX72" fmla="*/ 9589264 w 11095241"/>
              <a:gd name="connsiteY72" fmla="*/ 5882813 h 6705037"/>
              <a:gd name="connsiteX73" fmla="*/ 9589264 w 11095241"/>
              <a:gd name="connsiteY73" fmla="*/ 5882814 h 6705037"/>
              <a:gd name="connsiteX74" fmla="*/ 9594161 w 11095241"/>
              <a:gd name="connsiteY74" fmla="*/ 5882814 h 6705037"/>
              <a:gd name="connsiteX75" fmla="*/ 9594161 w 11095241"/>
              <a:gd name="connsiteY75" fmla="*/ 5882813 h 6705037"/>
              <a:gd name="connsiteX76" fmla="*/ 9603482 w 11095241"/>
              <a:gd name="connsiteY76" fmla="*/ 5827083 h 6705037"/>
              <a:gd name="connsiteX77" fmla="*/ 9603956 w 11095241"/>
              <a:gd name="connsiteY77" fmla="*/ 5828978 h 6705037"/>
              <a:gd name="connsiteX78" fmla="*/ 9603956 w 11095241"/>
              <a:gd name="connsiteY78" fmla="*/ 5828977 h 6705037"/>
              <a:gd name="connsiteX79" fmla="*/ 5142347 w 11095241"/>
              <a:gd name="connsiteY79" fmla="*/ 5765353 h 6705037"/>
              <a:gd name="connsiteX80" fmla="*/ 5147244 w 11095241"/>
              <a:gd name="connsiteY80" fmla="*/ 5765353 h 6705037"/>
              <a:gd name="connsiteX81" fmla="*/ 5157039 w 11095241"/>
              <a:gd name="connsiteY81" fmla="*/ 5765353 h 6705037"/>
              <a:gd name="connsiteX82" fmla="*/ 5166834 w 11095241"/>
              <a:gd name="connsiteY82" fmla="*/ 5770247 h 6705037"/>
              <a:gd name="connsiteX83" fmla="*/ 5171732 w 11095241"/>
              <a:gd name="connsiteY83" fmla="*/ 5775142 h 6705037"/>
              <a:gd name="connsiteX84" fmla="*/ 5176629 w 11095241"/>
              <a:gd name="connsiteY84" fmla="*/ 5780036 h 6705037"/>
              <a:gd name="connsiteX85" fmla="*/ 5181527 w 11095241"/>
              <a:gd name="connsiteY85" fmla="*/ 5780036 h 6705037"/>
              <a:gd name="connsiteX86" fmla="*/ 5181527 w 11095241"/>
              <a:gd name="connsiteY86" fmla="*/ 5784930 h 6705037"/>
              <a:gd name="connsiteX87" fmla="*/ 5181527 w 11095241"/>
              <a:gd name="connsiteY87" fmla="*/ 5794718 h 6705037"/>
              <a:gd name="connsiteX88" fmla="*/ 5181527 w 11095241"/>
              <a:gd name="connsiteY88" fmla="*/ 5809401 h 6705037"/>
              <a:gd name="connsiteX89" fmla="*/ 5181527 w 11095241"/>
              <a:gd name="connsiteY89" fmla="*/ 5824083 h 6705037"/>
              <a:gd name="connsiteX90" fmla="*/ 5186424 w 11095241"/>
              <a:gd name="connsiteY90" fmla="*/ 5838766 h 6705037"/>
              <a:gd name="connsiteX91" fmla="*/ 5181527 w 11095241"/>
              <a:gd name="connsiteY91" fmla="*/ 5848554 h 6705037"/>
              <a:gd name="connsiteX92" fmla="*/ 5176629 w 11095241"/>
              <a:gd name="connsiteY92" fmla="*/ 5863237 h 6705037"/>
              <a:gd name="connsiteX93" fmla="*/ 5166834 w 11095241"/>
              <a:gd name="connsiteY93" fmla="*/ 5873025 h 6705037"/>
              <a:gd name="connsiteX94" fmla="*/ 5157039 w 11095241"/>
              <a:gd name="connsiteY94" fmla="*/ 5887708 h 6705037"/>
              <a:gd name="connsiteX95" fmla="*/ 5147244 w 11095241"/>
              <a:gd name="connsiteY95" fmla="*/ 5892602 h 6705037"/>
              <a:gd name="connsiteX96" fmla="*/ 5142347 w 11095241"/>
              <a:gd name="connsiteY96" fmla="*/ 5897496 h 6705037"/>
              <a:gd name="connsiteX97" fmla="*/ 5132552 w 11095241"/>
              <a:gd name="connsiteY97" fmla="*/ 5902390 h 6705037"/>
              <a:gd name="connsiteX98" fmla="*/ 5122757 w 11095241"/>
              <a:gd name="connsiteY98" fmla="*/ 5897496 h 6705037"/>
              <a:gd name="connsiteX99" fmla="*/ 5108065 w 11095241"/>
              <a:gd name="connsiteY99" fmla="*/ 5892602 h 6705037"/>
              <a:gd name="connsiteX100" fmla="*/ 5098270 w 11095241"/>
              <a:gd name="connsiteY100" fmla="*/ 5887708 h 6705037"/>
              <a:gd name="connsiteX101" fmla="*/ 5088475 w 11095241"/>
              <a:gd name="connsiteY101" fmla="*/ 5877919 h 6705037"/>
              <a:gd name="connsiteX102" fmla="*/ 5078680 w 11095241"/>
              <a:gd name="connsiteY102" fmla="*/ 5873025 h 6705037"/>
              <a:gd name="connsiteX103" fmla="*/ 5078680 w 11095241"/>
              <a:gd name="connsiteY103" fmla="*/ 5863237 h 6705037"/>
              <a:gd name="connsiteX104" fmla="*/ 5068885 w 11095241"/>
              <a:gd name="connsiteY104" fmla="*/ 5853448 h 6705037"/>
              <a:gd name="connsiteX105" fmla="*/ 5063987 w 11095241"/>
              <a:gd name="connsiteY105" fmla="*/ 5843660 h 6705037"/>
              <a:gd name="connsiteX106" fmla="*/ 5059090 w 11095241"/>
              <a:gd name="connsiteY106" fmla="*/ 5838766 h 6705037"/>
              <a:gd name="connsiteX107" fmla="*/ 5044397 w 11095241"/>
              <a:gd name="connsiteY107" fmla="*/ 5799612 h 6705037"/>
              <a:gd name="connsiteX108" fmla="*/ 5044397 w 11095241"/>
              <a:gd name="connsiteY108" fmla="*/ 5784930 h 6705037"/>
              <a:gd name="connsiteX109" fmla="*/ 5049295 w 11095241"/>
              <a:gd name="connsiteY109" fmla="*/ 5780036 h 6705037"/>
              <a:gd name="connsiteX110" fmla="*/ 5054192 w 11095241"/>
              <a:gd name="connsiteY110" fmla="*/ 5775142 h 6705037"/>
              <a:gd name="connsiteX111" fmla="*/ 5059090 w 11095241"/>
              <a:gd name="connsiteY111" fmla="*/ 5770247 h 6705037"/>
              <a:gd name="connsiteX112" fmla="*/ 5063987 w 11095241"/>
              <a:gd name="connsiteY112" fmla="*/ 5770247 h 6705037"/>
              <a:gd name="connsiteX113" fmla="*/ 5068885 w 11095241"/>
              <a:gd name="connsiteY113" fmla="*/ 5770247 h 6705037"/>
              <a:gd name="connsiteX114" fmla="*/ 5083577 w 11095241"/>
              <a:gd name="connsiteY114" fmla="*/ 5770247 h 6705037"/>
              <a:gd name="connsiteX115" fmla="*/ 5122757 w 11095241"/>
              <a:gd name="connsiteY115" fmla="*/ 5789824 h 6705037"/>
              <a:gd name="connsiteX116" fmla="*/ 5127654 w 11095241"/>
              <a:gd name="connsiteY116" fmla="*/ 5784930 h 6705037"/>
              <a:gd name="connsiteX117" fmla="*/ 5132552 w 11095241"/>
              <a:gd name="connsiteY117" fmla="*/ 5775142 h 6705037"/>
              <a:gd name="connsiteX118" fmla="*/ 5137449 w 11095241"/>
              <a:gd name="connsiteY118" fmla="*/ 5770247 h 6705037"/>
              <a:gd name="connsiteX119" fmla="*/ 5749635 w 11095241"/>
              <a:gd name="connsiteY119" fmla="*/ 5716412 h 6705037"/>
              <a:gd name="connsiteX120" fmla="*/ 5754533 w 11095241"/>
              <a:gd name="connsiteY120" fmla="*/ 5716412 h 6705037"/>
              <a:gd name="connsiteX121" fmla="*/ 5759430 w 11095241"/>
              <a:gd name="connsiteY121" fmla="*/ 5721306 h 6705037"/>
              <a:gd name="connsiteX122" fmla="*/ 5769225 w 11095241"/>
              <a:gd name="connsiteY122" fmla="*/ 5721306 h 6705037"/>
              <a:gd name="connsiteX123" fmla="*/ 5774123 w 11095241"/>
              <a:gd name="connsiteY123" fmla="*/ 5731095 h 6705037"/>
              <a:gd name="connsiteX124" fmla="*/ 5774123 w 11095241"/>
              <a:gd name="connsiteY124" fmla="*/ 5735989 h 6705037"/>
              <a:gd name="connsiteX125" fmla="*/ 5774123 w 11095241"/>
              <a:gd name="connsiteY125" fmla="*/ 5740883 h 6705037"/>
              <a:gd name="connsiteX126" fmla="*/ 5808405 w 11095241"/>
              <a:gd name="connsiteY126" fmla="*/ 5784931 h 6705037"/>
              <a:gd name="connsiteX127" fmla="*/ 5808405 w 11095241"/>
              <a:gd name="connsiteY127" fmla="*/ 5789825 h 6705037"/>
              <a:gd name="connsiteX128" fmla="*/ 5813303 w 11095241"/>
              <a:gd name="connsiteY128" fmla="*/ 5794719 h 6705037"/>
              <a:gd name="connsiteX129" fmla="*/ 5818200 w 11095241"/>
              <a:gd name="connsiteY129" fmla="*/ 5804508 h 6705037"/>
              <a:gd name="connsiteX130" fmla="*/ 5823097 w 11095241"/>
              <a:gd name="connsiteY130" fmla="*/ 5814296 h 6705037"/>
              <a:gd name="connsiteX131" fmla="*/ 5832892 w 11095241"/>
              <a:gd name="connsiteY131" fmla="*/ 5824084 h 6705037"/>
              <a:gd name="connsiteX132" fmla="*/ 5842687 w 11095241"/>
              <a:gd name="connsiteY132" fmla="*/ 5833873 h 6705037"/>
              <a:gd name="connsiteX133" fmla="*/ 5847585 w 11095241"/>
              <a:gd name="connsiteY133" fmla="*/ 5838767 h 6705037"/>
              <a:gd name="connsiteX134" fmla="*/ 5862277 w 11095241"/>
              <a:gd name="connsiteY134" fmla="*/ 5843661 h 6705037"/>
              <a:gd name="connsiteX135" fmla="*/ 5872072 w 11095241"/>
              <a:gd name="connsiteY135" fmla="*/ 5843661 h 6705037"/>
              <a:gd name="connsiteX136" fmla="*/ 5886765 w 11095241"/>
              <a:gd name="connsiteY136" fmla="*/ 5843661 h 6705037"/>
              <a:gd name="connsiteX137" fmla="*/ 5896560 w 11095241"/>
              <a:gd name="connsiteY137" fmla="*/ 5838767 h 6705037"/>
              <a:gd name="connsiteX138" fmla="*/ 5906355 w 11095241"/>
              <a:gd name="connsiteY138" fmla="*/ 5838767 h 6705037"/>
              <a:gd name="connsiteX139" fmla="*/ 5906355 w 11095241"/>
              <a:gd name="connsiteY139" fmla="*/ 5848555 h 6705037"/>
              <a:gd name="connsiteX140" fmla="*/ 5901457 w 11095241"/>
              <a:gd name="connsiteY140" fmla="*/ 5858344 h 6705037"/>
              <a:gd name="connsiteX141" fmla="*/ 5896560 w 11095241"/>
              <a:gd name="connsiteY141" fmla="*/ 5873026 h 6705037"/>
              <a:gd name="connsiteX142" fmla="*/ 5891662 w 11095241"/>
              <a:gd name="connsiteY142" fmla="*/ 5882814 h 6705037"/>
              <a:gd name="connsiteX143" fmla="*/ 5886765 w 11095241"/>
              <a:gd name="connsiteY143" fmla="*/ 5897497 h 6705037"/>
              <a:gd name="connsiteX144" fmla="*/ 5876970 w 11095241"/>
              <a:gd name="connsiteY144" fmla="*/ 5907285 h 6705037"/>
              <a:gd name="connsiteX145" fmla="*/ 5867175 w 11095241"/>
              <a:gd name="connsiteY145" fmla="*/ 5912180 h 6705037"/>
              <a:gd name="connsiteX146" fmla="*/ 5862277 w 11095241"/>
              <a:gd name="connsiteY146" fmla="*/ 5917074 h 6705037"/>
              <a:gd name="connsiteX147" fmla="*/ 5852482 w 11095241"/>
              <a:gd name="connsiteY147" fmla="*/ 5926862 h 6705037"/>
              <a:gd name="connsiteX148" fmla="*/ 5842687 w 11095241"/>
              <a:gd name="connsiteY148" fmla="*/ 5936650 h 6705037"/>
              <a:gd name="connsiteX149" fmla="*/ 5837790 w 11095241"/>
              <a:gd name="connsiteY149" fmla="*/ 5951333 h 6705037"/>
              <a:gd name="connsiteX150" fmla="*/ 5827995 w 11095241"/>
              <a:gd name="connsiteY150" fmla="*/ 5966016 h 6705037"/>
              <a:gd name="connsiteX151" fmla="*/ 5823097 w 11095241"/>
              <a:gd name="connsiteY151" fmla="*/ 5975804 h 6705037"/>
              <a:gd name="connsiteX152" fmla="*/ 5823097 w 11095241"/>
              <a:gd name="connsiteY152" fmla="*/ 5985592 h 6705037"/>
              <a:gd name="connsiteX153" fmla="*/ 5818200 w 11095241"/>
              <a:gd name="connsiteY153" fmla="*/ 5985592 h 6705037"/>
              <a:gd name="connsiteX154" fmla="*/ 5813303 w 11095241"/>
              <a:gd name="connsiteY154" fmla="*/ 5975804 h 6705037"/>
              <a:gd name="connsiteX155" fmla="*/ 5808405 w 11095241"/>
              <a:gd name="connsiteY155" fmla="*/ 5966016 h 6705037"/>
              <a:gd name="connsiteX156" fmla="*/ 5803508 w 11095241"/>
              <a:gd name="connsiteY156" fmla="*/ 5951333 h 6705037"/>
              <a:gd name="connsiteX157" fmla="*/ 5798610 w 11095241"/>
              <a:gd name="connsiteY157" fmla="*/ 5941545 h 6705037"/>
              <a:gd name="connsiteX158" fmla="*/ 5788815 w 11095241"/>
              <a:gd name="connsiteY158" fmla="*/ 5931756 h 6705037"/>
              <a:gd name="connsiteX159" fmla="*/ 5783918 w 11095241"/>
              <a:gd name="connsiteY159" fmla="*/ 5921968 h 6705037"/>
              <a:gd name="connsiteX160" fmla="*/ 5774123 w 11095241"/>
              <a:gd name="connsiteY160" fmla="*/ 5912180 h 6705037"/>
              <a:gd name="connsiteX161" fmla="*/ 5774123 w 11095241"/>
              <a:gd name="connsiteY161" fmla="*/ 5907285 h 6705037"/>
              <a:gd name="connsiteX162" fmla="*/ 5774123 w 11095241"/>
              <a:gd name="connsiteY162" fmla="*/ 5897497 h 6705037"/>
              <a:gd name="connsiteX163" fmla="*/ 5779020 w 11095241"/>
              <a:gd name="connsiteY163" fmla="*/ 5873026 h 6705037"/>
              <a:gd name="connsiteX164" fmla="*/ 5783918 w 11095241"/>
              <a:gd name="connsiteY164" fmla="*/ 5848555 h 6705037"/>
              <a:gd name="connsiteX165" fmla="*/ 5783918 w 11095241"/>
              <a:gd name="connsiteY165" fmla="*/ 5824084 h 6705037"/>
              <a:gd name="connsiteX166" fmla="*/ 5783918 w 11095241"/>
              <a:gd name="connsiteY166" fmla="*/ 5814296 h 6705037"/>
              <a:gd name="connsiteX167" fmla="*/ 5779020 w 11095241"/>
              <a:gd name="connsiteY167" fmla="*/ 5809402 h 6705037"/>
              <a:gd name="connsiteX168" fmla="*/ 5769225 w 11095241"/>
              <a:gd name="connsiteY168" fmla="*/ 5799613 h 6705037"/>
              <a:gd name="connsiteX169" fmla="*/ 5764328 w 11095241"/>
              <a:gd name="connsiteY169" fmla="*/ 5789825 h 6705037"/>
              <a:gd name="connsiteX170" fmla="*/ 5754533 w 11095241"/>
              <a:gd name="connsiteY170" fmla="*/ 5780037 h 6705037"/>
              <a:gd name="connsiteX171" fmla="*/ 5749635 w 11095241"/>
              <a:gd name="connsiteY171" fmla="*/ 5765354 h 6705037"/>
              <a:gd name="connsiteX172" fmla="*/ 5739840 w 11095241"/>
              <a:gd name="connsiteY172" fmla="*/ 5755566 h 6705037"/>
              <a:gd name="connsiteX173" fmla="*/ 5734943 w 11095241"/>
              <a:gd name="connsiteY173" fmla="*/ 5745777 h 6705037"/>
              <a:gd name="connsiteX174" fmla="*/ 5730045 w 11095241"/>
              <a:gd name="connsiteY174" fmla="*/ 5735989 h 6705037"/>
              <a:gd name="connsiteX175" fmla="*/ 5734943 w 11095241"/>
              <a:gd name="connsiteY175" fmla="*/ 5726201 h 6705037"/>
              <a:gd name="connsiteX176" fmla="*/ 5734943 w 11095241"/>
              <a:gd name="connsiteY176" fmla="*/ 5721306 h 6705037"/>
              <a:gd name="connsiteX177" fmla="*/ 5739840 w 11095241"/>
              <a:gd name="connsiteY177" fmla="*/ 5721306 h 6705037"/>
              <a:gd name="connsiteX178" fmla="*/ 5744738 w 11095241"/>
              <a:gd name="connsiteY178" fmla="*/ 5721306 h 6705037"/>
              <a:gd name="connsiteX179" fmla="*/ 10039832 w 11095241"/>
              <a:gd name="connsiteY179" fmla="*/ 5545114 h 6705037"/>
              <a:gd name="connsiteX180" fmla="*/ 10034935 w 11095241"/>
              <a:gd name="connsiteY180" fmla="*/ 5550009 h 6705037"/>
              <a:gd name="connsiteX181" fmla="*/ 10034935 w 11095241"/>
              <a:gd name="connsiteY181" fmla="*/ 5564691 h 6705037"/>
              <a:gd name="connsiteX182" fmla="*/ 10039832 w 11095241"/>
              <a:gd name="connsiteY182" fmla="*/ 5574480 h 6705037"/>
              <a:gd name="connsiteX183" fmla="*/ 10044729 w 11095241"/>
              <a:gd name="connsiteY183" fmla="*/ 5584268 h 6705037"/>
              <a:gd name="connsiteX184" fmla="*/ 10048545 w 11095241"/>
              <a:gd name="connsiteY184" fmla="*/ 5591893 h 6705037"/>
              <a:gd name="connsiteX185" fmla="*/ 10044730 w 11095241"/>
              <a:gd name="connsiteY185" fmla="*/ 5584268 h 6705037"/>
              <a:gd name="connsiteX186" fmla="*/ 10039832 w 11095241"/>
              <a:gd name="connsiteY186" fmla="*/ 5569586 h 6705037"/>
              <a:gd name="connsiteX187" fmla="*/ 10039832 w 11095241"/>
              <a:gd name="connsiteY187" fmla="*/ 5554903 h 6705037"/>
              <a:gd name="connsiteX188" fmla="*/ 10039832 w 11095241"/>
              <a:gd name="connsiteY188" fmla="*/ 5545115 h 6705037"/>
              <a:gd name="connsiteX189" fmla="*/ 10034935 w 11095241"/>
              <a:gd name="connsiteY189" fmla="*/ 5501067 h 6705037"/>
              <a:gd name="connsiteX190" fmla="*/ 10034935 w 11095241"/>
              <a:gd name="connsiteY190" fmla="*/ 5510855 h 6705037"/>
              <a:gd name="connsiteX191" fmla="*/ 10039832 w 11095241"/>
              <a:gd name="connsiteY191" fmla="*/ 5535326 h 6705037"/>
              <a:gd name="connsiteX192" fmla="*/ 10039832 w 11095241"/>
              <a:gd name="connsiteY192" fmla="*/ 5530432 h 6705037"/>
              <a:gd name="connsiteX193" fmla="*/ 10039832 w 11095241"/>
              <a:gd name="connsiteY193" fmla="*/ 5525538 h 6705037"/>
              <a:gd name="connsiteX194" fmla="*/ 10039832 w 11095241"/>
              <a:gd name="connsiteY194" fmla="*/ 5520644 h 6705037"/>
              <a:gd name="connsiteX195" fmla="*/ 10181860 w 11095241"/>
              <a:gd name="connsiteY195" fmla="*/ 5466808 h 6705037"/>
              <a:gd name="connsiteX196" fmla="*/ 10181860 w 11095241"/>
              <a:gd name="connsiteY196" fmla="*/ 5471702 h 6705037"/>
              <a:gd name="connsiteX197" fmla="*/ 10216139 w 11095241"/>
              <a:gd name="connsiteY197" fmla="*/ 5505959 h 6705037"/>
              <a:gd name="connsiteX198" fmla="*/ 10039832 w 11095241"/>
              <a:gd name="connsiteY198" fmla="*/ 5442337 h 6705037"/>
              <a:gd name="connsiteX199" fmla="*/ 10034935 w 11095241"/>
              <a:gd name="connsiteY199" fmla="*/ 5457019 h 6705037"/>
              <a:gd name="connsiteX200" fmla="*/ 10034935 w 11095241"/>
              <a:gd name="connsiteY200" fmla="*/ 5471702 h 6705037"/>
              <a:gd name="connsiteX201" fmla="*/ 10039832 w 11095241"/>
              <a:gd name="connsiteY201" fmla="*/ 5442337 h 6705037"/>
              <a:gd name="connsiteX202" fmla="*/ 10123092 w 11095241"/>
              <a:gd name="connsiteY202" fmla="*/ 5437443 h 6705037"/>
              <a:gd name="connsiteX203" fmla="*/ 10142680 w 11095241"/>
              <a:gd name="connsiteY203" fmla="*/ 5442337 h 6705037"/>
              <a:gd name="connsiteX204" fmla="*/ 10162270 w 11095241"/>
              <a:gd name="connsiteY204" fmla="*/ 5452125 h 6705037"/>
              <a:gd name="connsiteX205" fmla="*/ 10172065 w 11095241"/>
              <a:gd name="connsiteY205" fmla="*/ 5457020 h 6705037"/>
              <a:gd name="connsiteX206" fmla="*/ 10176962 w 11095241"/>
              <a:gd name="connsiteY206" fmla="*/ 5461914 h 6705037"/>
              <a:gd name="connsiteX207" fmla="*/ 10181860 w 11095241"/>
              <a:gd name="connsiteY207" fmla="*/ 5466807 h 6705037"/>
              <a:gd name="connsiteX208" fmla="*/ 10176963 w 11095241"/>
              <a:gd name="connsiteY208" fmla="*/ 5457020 h 6705037"/>
              <a:gd name="connsiteX209" fmla="*/ 10167168 w 11095241"/>
              <a:gd name="connsiteY209" fmla="*/ 5452126 h 6705037"/>
              <a:gd name="connsiteX210" fmla="*/ 10157373 w 11095241"/>
              <a:gd name="connsiteY210" fmla="*/ 5447232 h 6705037"/>
              <a:gd name="connsiteX211" fmla="*/ 10142680 w 11095241"/>
              <a:gd name="connsiteY211" fmla="*/ 5442337 h 6705037"/>
              <a:gd name="connsiteX212" fmla="*/ 10132885 w 11095241"/>
              <a:gd name="connsiteY212" fmla="*/ 5437443 h 6705037"/>
              <a:gd name="connsiteX213" fmla="*/ 9662420 w 11095241"/>
              <a:gd name="connsiteY213" fmla="*/ 5420007 h 6705037"/>
              <a:gd name="connsiteX214" fmla="*/ 9662726 w 11095241"/>
              <a:gd name="connsiteY214" fmla="*/ 5422760 h 6705037"/>
              <a:gd name="connsiteX215" fmla="*/ 9662726 w 11095241"/>
              <a:gd name="connsiteY215" fmla="*/ 5422760 h 6705037"/>
              <a:gd name="connsiteX216" fmla="*/ 10103500 w 11095241"/>
              <a:gd name="connsiteY216" fmla="*/ 5416887 h 6705037"/>
              <a:gd name="connsiteX217" fmla="*/ 10103500 w 11095241"/>
              <a:gd name="connsiteY217" fmla="*/ 5417866 h 6705037"/>
              <a:gd name="connsiteX218" fmla="*/ 10108397 w 11095241"/>
              <a:gd name="connsiteY218" fmla="*/ 5422760 h 6705037"/>
              <a:gd name="connsiteX219" fmla="*/ 10113295 w 11095241"/>
              <a:gd name="connsiteY219" fmla="*/ 5427654 h 6705037"/>
              <a:gd name="connsiteX220" fmla="*/ 10123090 w 11095241"/>
              <a:gd name="connsiteY220" fmla="*/ 5437443 h 6705037"/>
              <a:gd name="connsiteX221" fmla="*/ 10123090 w 11095241"/>
              <a:gd name="connsiteY221" fmla="*/ 5432549 h 6705037"/>
              <a:gd name="connsiteX222" fmla="*/ 10069220 w 11095241"/>
              <a:gd name="connsiteY222" fmla="*/ 5383603 h 6705037"/>
              <a:gd name="connsiteX223" fmla="*/ 10069217 w 11095241"/>
              <a:gd name="connsiteY223" fmla="*/ 5383606 h 6705037"/>
              <a:gd name="connsiteX224" fmla="*/ 10069217 w 11095241"/>
              <a:gd name="connsiteY224" fmla="*/ 5383609 h 6705037"/>
              <a:gd name="connsiteX225" fmla="*/ 10069218 w 11095241"/>
              <a:gd name="connsiteY225" fmla="*/ 5383607 h 6705037"/>
              <a:gd name="connsiteX226" fmla="*/ 10093707 w 11095241"/>
              <a:gd name="connsiteY226" fmla="*/ 5354238 h 6705037"/>
              <a:gd name="connsiteX227" fmla="*/ 10093704 w 11095241"/>
              <a:gd name="connsiteY227" fmla="*/ 5354241 h 6705037"/>
              <a:gd name="connsiteX228" fmla="*/ 10083909 w 11095241"/>
              <a:gd name="connsiteY228" fmla="*/ 5364030 h 6705037"/>
              <a:gd name="connsiteX229" fmla="*/ 10083908 w 11095241"/>
              <a:gd name="connsiteY229" fmla="*/ 5364033 h 6705037"/>
              <a:gd name="connsiteX230" fmla="*/ 10083910 w 11095241"/>
              <a:gd name="connsiteY230" fmla="*/ 5364030 h 6705037"/>
              <a:gd name="connsiteX231" fmla="*/ 10093705 w 11095241"/>
              <a:gd name="connsiteY231" fmla="*/ 5354242 h 6705037"/>
              <a:gd name="connsiteX232" fmla="*/ 10108403 w 11095241"/>
              <a:gd name="connsiteY232" fmla="*/ 5339554 h 6705037"/>
              <a:gd name="connsiteX233" fmla="*/ 10108397 w 11095241"/>
              <a:gd name="connsiteY233" fmla="*/ 5339559 h 6705037"/>
              <a:gd name="connsiteX234" fmla="*/ 10108397 w 11095241"/>
              <a:gd name="connsiteY234" fmla="*/ 5339559 h 6705037"/>
              <a:gd name="connsiteX235" fmla="*/ 10108398 w 11095241"/>
              <a:gd name="connsiteY235" fmla="*/ 5339559 h 6705037"/>
              <a:gd name="connsiteX236" fmla="*/ 10167175 w 11095241"/>
              <a:gd name="connsiteY236" fmla="*/ 5290611 h 6705037"/>
              <a:gd name="connsiteX237" fmla="*/ 10167167 w 11095241"/>
              <a:gd name="connsiteY237" fmla="*/ 5290617 h 6705037"/>
              <a:gd name="connsiteX238" fmla="*/ 10167158 w 11095241"/>
              <a:gd name="connsiteY238" fmla="*/ 5290625 h 6705037"/>
              <a:gd name="connsiteX239" fmla="*/ 10167168 w 11095241"/>
              <a:gd name="connsiteY239" fmla="*/ 5290618 h 6705037"/>
              <a:gd name="connsiteX240" fmla="*/ 10020242 w 11095241"/>
              <a:gd name="connsiteY240" fmla="*/ 5285722 h 6705037"/>
              <a:gd name="connsiteX241" fmla="*/ 10020242 w 11095241"/>
              <a:gd name="connsiteY241" fmla="*/ 5285723 h 6705037"/>
              <a:gd name="connsiteX242" fmla="*/ 10147577 w 11095241"/>
              <a:gd name="connsiteY242" fmla="*/ 5285723 h 6705037"/>
              <a:gd name="connsiteX243" fmla="*/ 10147577 w 11095241"/>
              <a:gd name="connsiteY243" fmla="*/ 5285722 h 6705037"/>
              <a:gd name="connsiteX244" fmla="*/ 10196553 w 11095241"/>
              <a:gd name="connsiteY244" fmla="*/ 5256353 h 6705037"/>
              <a:gd name="connsiteX245" fmla="*/ 10196551 w 11095241"/>
              <a:gd name="connsiteY245" fmla="*/ 5256357 h 6705037"/>
              <a:gd name="connsiteX246" fmla="*/ 10196548 w 11095241"/>
              <a:gd name="connsiteY246" fmla="*/ 5256366 h 6705037"/>
              <a:gd name="connsiteX247" fmla="*/ 10196553 w 11095241"/>
              <a:gd name="connsiteY247" fmla="*/ 5256358 h 6705037"/>
              <a:gd name="connsiteX248" fmla="*/ 10157372 w 11095241"/>
              <a:gd name="connsiteY248" fmla="*/ 5251463 h 6705037"/>
              <a:gd name="connsiteX249" fmla="*/ 10156112 w 11095241"/>
              <a:gd name="connsiteY249" fmla="*/ 5253980 h 6705037"/>
              <a:gd name="connsiteX250" fmla="*/ 10157372 w 11095241"/>
              <a:gd name="connsiteY250" fmla="*/ 5251463 h 6705037"/>
              <a:gd name="connsiteX251" fmla="*/ 1175391 w 11095241"/>
              <a:gd name="connsiteY251" fmla="*/ 5222100 h 6705037"/>
              <a:gd name="connsiteX252" fmla="*/ 1165602 w 11095241"/>
              <a:gd name="connsiteY252" fmla="*/ 5226992 h 6705037"/>
              <a:gd name="connsiteX253" fmla="*/ 1170496 w 11095241"/>
              <a:gd name="connsiteY253" fmla="*/ 5226992 h 6705037"/>
              <a:gd name="connsiteX254" fmla="*/ 1180292 w 11095241"/>
              <a:gd name="connsiteY254" fmla="*/ 5217205 h 6705037"/>
              <a:gd name="connsiteX255" fmla="*/ 1175395 w 11095241"/>
              <a:gd name="connsiteY255" fmla="*/ 5222098 h 6705037"/>
              <a:gd name="connsiteX256" fmla="*/ 1180292 w 11095241"/>
              <a:gd name="connsiteY256" fmla="*/ 5222098 h 6705037"/>
              <a:gd name="connsiteX257" fmla="*/ 10162270 w 11095241"/>
              <a:gd name="connsiteY257" fmla="*/ 5212308 h 6705037"/>
              <a:gd name="connsiteX258" fmla="*/ 10162269 w 11095241"/>
              <a:gd name="connsiteY258" fmla="*/ 5212309 h 6705037"/>
              <a:gd name="connsiteX259" fmla="*/ 10162269 w 11095241"/>
              <a:gd name="connsiteY259" fmla="*/ 5212310 h 6705037"/>
              <a:gd name="connsiteX260" fmla="*/ 10162270 w 11095241"/>
              <a:gd name="connsiteY260" fmla="*/ 5212310 h 6705037"/>
              <a:gd name="connsiteX261" fmla="*/ 1101932 w 11095241"/>
              <a:gd name="connsiteY261" fmla="*/ 5197628 h 6705037"/>
              <a:gd name="connsiteX262" fmla="*/ 1101932 w 11095241"/>
              <a:gd name="connsiteY262" fmla="*/ 5212309 h 6705037"/>
              <a:gd name="connsiteX263" fmla="*/ 1101932 w 11095241"/>
              <a:gd name="connsiteY263" fmla="*/ 5212311 h 6705037"/>
              <a:gd name="connsiteX264" fmla="*/ 1101932 w 11095241"/>
              <a:gd name="connsiteY264" fmla="*/ 5207416 h 6705037"/>
              <a:gd name="connsiteX265" fmla="*/ 1101932 w 11095241"/>
              <a:gd name="connsiteY265" fmla="*/ 5202522 h 6705037"/>
              <a:gd name="connsiteX266" fmla="*/ 1101932 w 11095241"/>
              <a:gd name="connsiteY266" fmla="*/ 5197628 h 6705037"/>
              <a:gd name="connsiteX267" fmla="*/ 10162269 w 11095241"/>
              <a:gd name="connsiteY267" fmla="*/ 5197625 h 6705037"/>
              <a:gd name="connsiteX268" fmla="*/ 10162269 w 11095241"/>
              <a:gd name="connsiteY268" fmla="*/ 5197627 h 6705037"/>
              <a:gd name="connsiteX269" fmla="*/ 10162270 w 11095241"/>
              <a:gd name="connsiteY269" fmla="*/ 5197629 h 6705037"/>
              <a:gd name="connsiteX270" fmla="*/ 10162270 w 11095241"/>
              <a:gd name="connsiteY270" fmla="*/ 5197628 h 6705037"/>
              <a:gd name="connsiteX271" fmla="*/ 1273344 w 11095241"/>
              <a:gd name="connsiteY271" fmla="*/ 5163368 h 6705037"/>
              <a:gd name="connsiteX272" fmla="*/ 1258651 w 11095241"/>
              <a:gd name="connsiteY272" fmla="*/ 5178050 h 6705037"/>
              <a:gd name="connsiteX273" fmla="*/ 1243962 w 11095241"/>
              <a:gd name="connsiteY273" fmla="*/ 5187837 h 6705037"/>
              <a:gd name="connsiteX274" fmla="*/ 1263549 w 11095241"/>
              <a:gd name="connsiteY274" fmla="*/ 5178050 h 6705037"/>
              <a:gd name="connsiteX275" fmla="*/ 1278241 w 11095241"/>
              <a:gd name="connsiteY275" fmla="*/ 5163368 h 6705037"/>
              <a:gd name="connsiteX276" fmla="*/ 1278242 w 11095241"/>
              <a:gd name="connsiteY276" fmla="*/ 5158473 h 6705037"/>
              <a:gd name="connsiteX277" fmla="*/ 1278241 w 11095241"/>
              <a:gd name="connsiteY277" fmla="*/ 5158474 h 6705037"/>
              <a:gd name="connsiteX278" fmla="*/ 1278241 w 11095241"/>
              <a:gd name="connsiteY278" fmla="*/ 5163368 h 6705037"/>
              <a:gd name="connsiteX279" fmla="*/ 1278242 w 11095241"/>
              <a:gd name="connsiteY279" fmla="*/ 5163367 h 6705037"/>
              <a:gd name="connsiteX280" fmla="*/ 9976165 w 11095241"/>
              <a:gd name="connsiteY280" fmla="*/ 5153579 h 6705037"/>
              <a:gd name="connsiteX281" fmla="*/ 10059422 w 11095241"/>
              <a:gd name="connsiteY281" fmla="*/ 5197627 h 6705037"/>
              <a:gd name="connsiteX282" fmla="*/ 10059422 w 11095241"/>
              <a:gd name="connsiteY282" fmla="*/ 5197627 h 6705037"/>
              <a:gd name="connsiteX283" fmla="*/ 10118192 w 11095241"/>
              <a:gd name="connsiteY283" fmla="*/ 5148687 h 6705037"/>
              <a:gd name="connsiteX284" fmla="*/ 10114520 w 11095241"/>
              <a:gd name="connsiteY284" fmla="*/ 5152356 h 6705037"/>
              <a:gd name="connsiteX285" fmla="*/ 10118192 w 11095241"/>
              <a:gd name="connsiteY285" fmla="*/ 5153579 h 6705037"/>
              <a:gd name="connsiteX286" fmla="*/ 9741086 w 11095241"/>
              <a:gd name="connsiteY286" fmla="*/ 5114427 h 6705037"/>
              <a:gd name="connsiteX287" fmla="*/ 9736189 w 11095241"/>
              <a:gd name="connsiteY287" fmla="*/ 5119320 h 6705037"/>
              <a:gd name="connsiteX288" fmla="*/ 9741086 w 11095241"/>
              <a:gd name="connsiteY288" fmla="*/ 5119320 h 6705037"/>
              <a:gd name="connsiteX289" fmla="*/ 9745982 w 11095241"/>
              <a:gd name="connsiteY289" fmla="*/ 5114427 h 6705037"/>
              <a:gd name="connsiteX290" fmla="*/ 1376190 w 11095241"/>
              <a:gd name="connsiteY290" fmla="*/ 5109533 h 6705037"/>
              <a:gd name="connsiteX291" fmla="*/ 1366396 w 11095241"/>
              <a:gd name="connsiteY291" fmla="*/ 5119320 h 6705037"/>
              <a:gd name="connsiteX292" fmla="*/ 1361498 w 11095241"/>
              <a:gd name="connsiteY292" fmla="*/ 5134003 h 6705037"/>
              <a:gd name="connsiteX293" fmla="*/ 1361498 w 11095241"/>
              <a:gd name="connsiteY293" fmla="*/ 5138896 h 6705037"/>
              <a:gd name="connsiteX294" fmla="*/ 1366396 w 11095241"/>
              <a:gd name="connsiteY294" fmla="*/ 5129108 h 6705037"/>
              <a:gd name="connsiteX295" fmla="*/ 1371294 w 11095241"/>
              <a:gd name="connsiteY295" fmla="*/ 5119320 h 6705037"/>
              <a:gd name="connsiteX296" fmla="*/ 9897805 w 11095241"/>
              <a:gd name="connsiteY296" fmla="*/ 5109531 h 6705037"/>
              <a:gd name="connsiteX297" fmla="*/ 9897805 w 11095241"/>
              <a:gd name="connsiteY297" fmla="*/ 5109532 h 6705037"/>
              <a:gd name="connsiteX298" fmla="*/ 9902702 w 11095241"/>
              <a:gd name="connsiteY298" fmla="*/ 5114426 h 6705037"/>
              <a:gd name="connsiteX299" fmla="*/ 9912497 w 11095241"/>
              <a:gd name="connsiteY299" fmla="*/ 5119320 h 6705037"/>
              <a:gd name="connsiteX300" fmla="*/ 9922292 w 11095241"/>
              <a:gd name="connsiteY300" fmla="*/ 5124214 h 6705037"/>
              <a:gd name="connsiteX301" fmla="*/ 9961472 w 11095241"/>
              <a:gd name="connsiteY301" fmla="*/ 5138897 h 6705037"/>
              <a:gd name="connsiteX302" fmla="*/ 9922292 w 11095241"/>
              <a:gd name="connsiteY302" fmla="*/ 5124214 h 6705037"/>
              <a:gd name="connsiteX303" fmla="*/ 9912497 w 11095241"/>
              <a:gd name="connsiteY303" fmla="*/ 5119320 h 6705037"/>
              <a:gd name="connsiteX304" fmla="*/ 9902702 w 11095241"/>
              <a:gd name="connsiteY304" fmla="*/ 5114426 h 6705037"/>
              <a:gd name="connsiteX305" fmla="*/ 9750881 w 11095241"/>
              <a:gd name="connsiteY305" fmla="*/ 5104639 h 6705037"/>
              <a:gd name="connsiteX306" fmla="*/ 9745983 w 11095241"/>
              <a:gd name="connsiteY306" fmla="*/ 5109533 h 6705037"/>
              <a:gd name="connsiteX307" fmla="*/ 9745983 w 11095241"/>
              <a:gd name="connsiteY307" fmla="*/ 5114426 h 6705037"/>
              <a:gd name="connsiteX308" fmla="*/ 9755777 w 11095241"/>
              <a:gd name="connsiteY308" fmla="*/ 5104639 h 6705037"/>
              <a:gd name="connsiteX309" fmla="*/ 1562295 w 11095241"/>
              <a:gd name="connsiteY309" fmla="*/ 5104638 h 6705037"/>
              <a:gd name="connsiteX310" fmla="*/ 1567192 w 11095241"/>
              <a:gd name="connsiteY310" fmla="*/ 5114425 h 6705037"/>
              <a:gd name="connsiteX311" fmla="*/ 1567192 w 11095241"/>
              <a:gd name="connsiteY311" fmla="*/ 5109532 h 6705037"/>
              <a:gd name="connsiteX312" fmla="*/ 1559029 w 11095241"/>
              <a:gd name="connsiteY312" fmla="*/ 5096481 h 6705037"/>
              <a:gd name="connsiteX313" fmla="*/ 1557396 w 11095241"/>
              <a:gd name="connsiteY313" fmla="*/ 5099743 h 6705037"/>
              <a:gd name="connsiteX314" fmla="*/ 1558212 w 11095241"/>
              <a:gd name="connsiteY314" fmla="*/ 5100558 h 6705037"/>
              <a:gd name="connsiteX315" fmla="*/ 9863521 w 11095241"/>
              <a:gd name="connsiteY315" fmla="*/ 5080169 h 6705037"/>
              <a:gd name="connsiteX316" fmla="*/ 9848831 w 11095241"/>
              <a:gd name="connsiteY316" fmla="*/ 5089956 h 6705037"/>
              <a:gd name="connsiteX317" fmla="*/ 9839039 w 11095241"/>
              <a:gd name="connsiteY317" fmla="*/ 5109528 h 6705037"/>
              <a:gd name="connsiteX318" fmla="*/ 9775367 w 11095241"/>
              <a:gd name="connsiteY318" fmla="*/ 5075274 h 6705037"/>
              <a:gd name="connsiteX319" fmla="*/ 9770471 w 11095241"/>
              <a:gd name="connsiteY319" fmla="*/ 5080168 h 6705037"/>
              <a:gd name="connsiteX320" fmla="*/ 9765573 w 11095241"/>
              <a:gd name="connsiteY320" fmla="*/ 5089956 h 6705037"/>
              <a:gd name="connsiteX321" fmla="*/ 9760676 w 11095241"/>
              <a:gd name="connsiteY321" fmla="*/ 5094850 h 6705037"/>
              <a:gd name="connsiteX322" fmla="*/ 9755779 w 11095241"/>
              <a:gd name="connsiteY322" fmla="*/ 5104637 h 6705037"/>
              <a:gd name="connsiteX323" fmla="*/ 9765573 w 11095241"/>
              <a:gd name="connsiteY323" fmla="*/ 5094849 h 6705037"/>
              <a:gd name="connsiteX324" fmla="*/ 9770470 w 11095241"/>
              <a:gd name="connsiteY324" fmla="*/ 5085061 h 6705037"/>
              <a:gd name="connsiteX325" fmla="*/ 9775383 w 11095241"/>
              <a:gd name="connsiteY325" fmla="*/ 5070383 h 6705037"/>
              <a:gd name="connsiteX326" fmla="*/ 9809650 w 11095241"/>
              <a:gd name="connsiteY326" fmla="*/ 5080167 h 6705037"/>
              <a:gd name="connsiteX327" fmla="*/ 9819442 w 11095241"/>
              <a:gd name="connsiteY327" fmla="*/ 5080167 h 6705037"/>
              <a:gd name="connsiteX328" fmla="*/ 9922291 w 11095241"/>
              <a:gd name="connsiteY328" fmla="*/ 5026333 h 6705037"/>
              <a:gd name="connsiteX329" fmla="*/ 9917395 w 11095241"/>
              <a:gd name="connsiteY329" fmla="*/ 5031226 h 6705037"/>
              <a:gd name="connsiteX330" fmla="*/ 9915763 w 11095241"/>
              <a:gd name="connsiteY330" fmla="*/ 5036119 h 6705037"/>
              <a:gd name="connsiteX331" fmla="*/ 9917395 w 11095241"/>
              <a:gd name="connsiteY331" fmla="*/ 5036119 h 6705037"/>
              <a:gd name="connsiteX332" fmla="*/ 1474140 w 11095241"/>
              <a:gd name="connsiteY332" fmla="*/ 5026330 h 6705037"/>
              <a:gd name="connsiteX333" fmla="*/ 1474140 w 11095241"/>
              <a:gd name="connsiteY333" fmla="*/ 5026331 h 6705037"/>
              <a:gd name="connsiteX334" fmla="*/ 1474140 w 11095241"/>
              <a:gd name="connsiteY334" fmla="*/ 5031225 h 6705037"/>
              <a:gd name="connsiteX335" fmla="*/ 1469243 w 11095241"/>
              <a:gd name="connsiteY335" fmla="*/ 5036119 h 6705037"/>
              <a:gd name="connsiteX336" fmla="*/ 1467611 w 11095241"/>
              <a:gd name="connsiteY336" fmla="*/ 5039381 h 6705037"/>
              <a:gd name="connsiteX337" fmla="*/ 1474140 w 11095241"/>
              <a:gd name="connsiteY337" fmla="*/ 5036119 h 6705037"/>
              <a:gd name="connsiteX338" fmla="*/ 1479039 w 11095241"/>
              <a:gd name="connsiteY338" fmla="*/ 5026330 h 6705037"/>
              <a:gd name="connsiteX339" fmla="*/ 1547605 w 11095241"/>
              <a:gd name="connsiteY339" fmla="*/ 5016538 h 6705037"/>
              <a:gd name="connsiteX340" fmla="*/ 1547602 w 11095241"/>
              <a:gd name="connsiteY340" fmla="*/ 5016542 h 6705037"/>
              <a:gd name="connsiteX341" fmla="*/ 1542705 w 11095241"/>
              <a:gd name="connsiteY341" fmla="*/ 5026330 h 6705037"/>
              <a:gd name="connsiteX342" fmla="*/ 1542705 w 11095241"/>
              <a:gd name="connsiteY342" fmla="*/ 5026330 h 6705037"/>
              <a:gd name="connsiteX343" fmla="*/ 1547603 w 11095241"/>
              <a:gd name="connsiteY343" fmla="*/ 5016542 h 6705037"/>
              <a:gd name="connsiteX344" fmla="*/ 10020246 w 11095241"/>
              <a:gd name="connsiteY344" fmla="*/ 4988810 h 6705037"/>
              <a:gd name="connsiteX345" fmla="*/ 10025140 w 11095241"/>
              <a:gd name="connsiteY345" fmla="*/ 4992071 h 6705037"/>
              <a:gd name="connsiteX346" fmla="*/ 10034934 w 11095241"/>
              <a:gd name="connsiteY346" fmla="*/ 4996965 h 6705037"/>
              <a:gd name="connsiteX347" fmla="*/ 10030038 w 11095241"/>
              <a:gd name="connsiteY347" fmla="*/ 4992072 h 6705037"/>
              <a:gd name="connsiteX348" fmla="*/ 9966370 w 11095241"/>
              <a:gd name="connsiteY348" fmla="*/ 4982284 h 6705037"/>
              <a:gd name="connsiteX349" fmla="*/ 9956575 w 11095241"/>
              <a:gd name="connsiteY349" fmla="*/ 4987178 h 6705037"/>
              <a:gd name="connsiteX350" fmla="*/ 9949231 w 11095241"/>
              <a:gd name="connsiteY350" fmla="*/ 4996963 h 6705037"/>
              <a:gd name="connsiteX351" fmla="*/ 9956575 w 11095241"/>
              <a:gd name="connsiteY351" fmla="*/ 4992071 h 6705037"/>
              <a:gd name="connsiteX352" fmla="*/ 9971267 w 11095241"/>
              <a:gd name="connsiteY352" fmla="*/ 4987177 h 6705037"/>
              <a:gd name="connsiteX353" fmla="*/ 9981059 w 11095241"/>
              <a:gd name="connsiteY353" fmla="*/ 4982284 h 6705037"/>
              <a:gd name="connsiteX354" fmla="*/ 1180292 w 11095241"/>
              <a:gd name="connsiteY354" fmla="*/ 4972495 h 6705037"/>
              <a:gd name="connsiteX355" fmla="*/ 1180292 w 11095241"/>
              <a:gd name="connsiteY355" fmla="*/ 4977389 h 6705037"/>
              <a:gd name="connsiteX356" fmla="*/ 1214570 w 11095241"/>
              <a:gd name="connsiteY356" fmla="*/ 4972495 h 6705037"/>
              <a:gd name="connsiteX357" fmla="*/ 9677429 w 11095241"/>
              <a:gd name="connsiteY357" fmla="*/ 4938249 h 6705037"/>
              <a:gd name="connsiteX358" fmla="*/ 9697009 w 11095241"/>
              <a:gd name="connsiteY358" fmla="*/ 4967601 h 6705037"/>
              <a:gd name="connsiteX359" fmla="*/ 9699457 w 11095241"/>
              <a:gd name="connsiteY359" fmla="*/ 4967601 h 6705037"/>
              <a:gd name="connsiteX360" fmla="*/ 9697008 w 11095241"/>
              <a:gd name="connsiteY360" fmla="*/ 4962707 h 6705037"/>
              <a:gd name="connsiteX361" fmla="*/ 9692111 w 11095241"/>
              <a:gd name="connsiteY361" fmla="*/ 4957813 h 6705037"/>
              <a:gd name="connsiteX362" fmla="*/ 1400678 w 11095241"/>
              <a:gd name="connsiteY362" fmla="*/ 4933344 h 6705037"/>
              <a:gd name="connsiteX363" fmla="*/ 1400678 w 11095241"/>
              <a:gd name="connsiteY363" fmla="*/ 4938235 h 6705037"/>
              <a:gd name="connsiteX364" fmla="*/ 1405573 w 11095241"/>
              <a:gd name="connsiteY364" fmla="*/ 4943126 h 6705037"/>
              <a:gd name="connsiteX365" fmla="*/ 9661096 w 11095241"/>
              <a:gd name="connsiteY365" fmla="*/ 4912136 h 6705037"/>
              <a:gd name="connsiteX366" fmla="*/ 9662726 w 11095241"/>
              <a:gd name="connsiteY366" fmla="*/ 4914743 h 6705037"/>
              <a:gd name="connsiteX367" fmla="*/ 9662726 w 11095241"/>
              <a:gd name="connsiteY367" fmla="*/ 4913765 h 6705037"/>
              <a:gd name="connsiteX368" fmla="*/ 1346802 w 11095241"/>
              <a:gd name="connsiteY368" fmla="*/ 4864824 h 6705037"/>
              <a:gd name="connsiteX369" fmla="*/ 1332114 w 11095241"/>
              <a:gd name="connsiteY369" fmla="*/ 4869717 h 6705037"/>
              <a:gd name="connsiteX370" fmla="*/ 1322319 w 11095241"/>
              <a:gd name="connsiteY370" fmla="*/ 4874611 h 6705037"/>
              <a:gd name="connsiteX371" fmla="*/ 1317422 w 11095241"/>
              <a:gd name="connsiteY371" fmla="*/ 4879504 h 6705037"/>
              <a:gd name="connsiteX372" fmla="*/ 1327216 w 11095241"/>
              <a:gd name="connsiteY372" fmla="*/ 4874611 h 6705037"/>
              <a:gd name="connsiteX373" fmla="*/ 1337011 w 11095241"/>
              <a:gd name="connsiteY373" fmla="*/ 4869717 h 6705037"/>
              <a:gd name="connsiteX374" fmla="*/ 1214575 w 11095241"/>
              <a:gd name="connsiteY374" fmla="*/ 4864823 h 6705037"/>
              <a:gd name="connsiteX375" fmla="*/ 1214575 w 11095241"/>
              <a:gd name="connsiteY375" fmla="*/ 4869716 h 6705037"/>
              <a:gd name="connsiteX376" fmla="*/ 1224368 w 11095241"/>
              <a:gd name="connsiteY376" fmla="*/ 4864823 h 6705037"/>
              <a:gd name="connsiteX377" fmla="*/ 1283139 w 11095241"/>
              <a:gd name="connsiteY377" fmla="*/ 4859929 h 6705037"/>
              <a:gd name="connsiteX378" fmla="*/ 1275127 w 11095241"/>
              <a:gd name="connsiteY378" fmla="*/ 4861263 h 6705037"/>
              <a:gd name="connsiteX379" fmla="*/ 1292933 w 11095241"/>
              <a:gd name="connsiteY379" fmla="*/ 4864822 h 6705037"/>
              <a:gd name="connsiteX380" fmla="*/ 1307626 w 11095241"/>
              <a:gd name="connsiteY380" fmla="*/ 4869717 h 6705037"/>
              <a:gd name="connsiteX381" fmla="*/ 1317421 w 11095241"/>
              <a:gd name="connsiteY381" fmla="*/ 4884399 h 6705037"/>
              <a:gd name="connsiteX382" fmla="*/ 1317421 w 11095241"/>
              <a:gd name="connsiteY382" fmla="*/ 4879505 h 6705037"/>
              <a:gd name="connsiteX383" fmla="*/ 1317421 w 11095241"/>
              <a:gd name="connsiteY383" fmla="*/ 4879505 h 6705037"/>
              <a:gd name="connsiteX384" fmla="*/ 1312524 w 11095241"/>
              <a:gd name="connsiteY384" fmla="*/ 4874611 h 6705037"/>
              <a:gd name="connsiteX385" fmla="*/ 1312524 w 11095241"/>
              <a:gd name="connsiteY385" fmla="*/ 4869717 h 6705037"/>
              <a:gd name="connsiteX386" fmla="*/ 1302730 w 11095241"/>
              <a:gd name="connsiteY386" fmla="*/ 4864823 h 6705037"/>
              <a:gd name="connsiteX387" fmla="*/ 9634041 w 11095241"/>
              <a:gd name="connsiteY387" fmla="*/ 4857133 h 6705037"/>
              <a:gd name="connsiteX388" fmla="*/ 9633341 w 11095241"/>
              <a:gd name="connsiteY388" fmla="*/ 4857483 h 6705037"/>
              <a:gd name="connsiteX389" fmla="*/ 9633341 w 11095241"/>
              <a:gd name="connsiteY389" fmla="*/ 4859928 h 6705037"/>
              <a:gd name="connsiteX390" fmla="*/ 9638239 w 11095241"/>
              <a:gd name="connsiteY390" fmla="*/ 4874611 h 6705037"/>
              <a:gd name="connsiteX391" fmla="*/ 9641911 w 11095241"/>
              <a:gd name="connsiteY391" fmla="*/ 4880727 h 6705037"/>
              <a:gd name="connsiteX392" fmla="*/ 9638238 w 11095241"/>
              <a:gd name="connsiteY392" fmla="*/ 4869717 h 6705037"/>
              <a:gd name="connsiteX393" fmla="*/ 1366396 w 11095241"/>
              <a:gd name="connsiteY393" fmla="*/ 4855034 h 6705037"/>
              <a:gd name="connsiteX394" fmla="*/ 1356603 w 11095241"/>
              <a:gd name="connsiteY394" fmla="*/ 4859928 h 6705037"/>
              <a:gd name="connsiteX395" fmla="*/ 1366396 w 11095241"/>
              <a:gd name="connsiteY395" fmla="*/ 4859928 h 6705037"/>
              <a:gd name="connsiteX396" fmla="*/ 1371292 w 11095241"/>
              <a:gd name="connsiteY396" fmla="*/ 4859928 h 6705037"/>
              <a:gd name="connsiteX397" fmla="*/ 1371292 w 11095241"/>
              <a:gd name="connsiteY397" fmla="*/ 4859928 h 6705037"/>
              <a:gd name="connsiteX398" fmla="*/ 1371292 w 11095241"/>
              <a:gd name="connsiteY398" fmla="*/ 4855034 h 6705037"/>
              <a:gd name="connsiteX399" fmla="*/ 1372923 w 11095241"/>
              <a:gd name="connsiteY399" fmla="*/ 4863185 h 6705037"/>
              <a:gd name="connsiteX400" fmla="*/ 1376191 w 11095241"/>
              <a:gd name="connsiteY400" fmla="*/ 4869717 h 6705037"/>
              <a:gd name="connsiteX401" fmla="*/ 1376191 w 11095241"/>
              <a:gd name="connsiteY401" fmla="*/ 4879514 h 6705037"/>
              <a:gd name="connsiteX402" fmla="*/ 1378635 w 11095241"/>
              <a:gd name="connsiteY402" fmla="*/ 4891727 h 6705037"/>
              <a:gd name="connsiteX403" fmla="*/ 1381088 w 11095241"/>
              <a:gd name="connsiteY403" fmla="*/ 4899082 h 6705037"/>
              <a:gd name="connsiteX404" fmla="*/ 1384355 w 11095241"/>
              <a:gd name="connsiteY404" fmla="*/ 4908875 h 6705037"/>
              <a:gd name="connsiteX405" fmla="*/ 1390882 w 11095241"/>
              <a:gd name="connsiteY405" fmla="*/ 4918658 h 6705037"/>
              <a:gd name="connsiteX406" fmla="*/ 1400674 w 11095241"/>
              <a:gd name="connsiteY406" fmla="*/ 4933337 h 6705037"/>
              <a:gd name="connsiteX407" fmla="*/ 1400678 w 11095241"/>
              <a:gd name="connsiteY407" fmla="*/ 4933341 h 6705037"/>
              <a:gd name="connsiteX408" fmla="*/ 1400678 w 11095241"/>
              <a:gd name="connsiteY408" fmla="*/ 4933343 h 6705037"/>
              <a:gd name="connsiteX409" fmla="*/ 1410468 w 11095241"/>
              <a:gd name="connsiteY409" fmla="*/ 4948019 h 6705037"/>
              <a:gd name="connsiteX410" fmla="*/ 1415371 w 11095241"/>
              <a:gd name="connsiteY410" fmla="*/ 4952918 h 6705037"/>
              <a:gd name="connsiteX411" fmla="*/ 1420269 w 11095241"/>
              <a:gd name="connsiteY411" fmla="*/ 4957812 h 6705037"/>
              <a:gd name="connsiteX412" fmla="*/ 1420269 w 11095241"/>
              <a:gd name="connsiteY412" fmla="*/ 4967600 h 6705037"/>
              <a:gd name="connsiteX413" fmla="*/ 1425166 w 11095241"/>
              <a:gd name="connsiteY413" fmla="*/ 4972495 h 6705037"/>
              <a:gd name="connsiteX414" fmla="*/ 1423533 w 11095241"/>
              <a:gd name="connsiteY414" fmla="*/ 4974126 h 6705037"/>
              <a:gd name="connsiteX415" fmla="*/ 1420269 w 11095241"/>
              <a:gd name="connsiteY415" fmla="*/ 4977389 h 6705037"/>
              <a:gd name="connsiteX416" fmla="*/ 1430062 w 11095241"/>
              <a:gd name="connsiteY416" fmla="*/ 4977389 h 6705037"/>
              <a:gd name="connsiteX417" fmla="*/ 1430063 w 11095241"/>
              <a:gd name="connsiteY417" fmla="*/ 4977389 h 6705037"/>
              <a:gd name="connsiteX418" fmla="*/ 1430067 w 11095241"/>
              <a:gd name="connsiteY418" fmla="*/ 4977398 h 6705037"/>
              <a:gd name="connsiteX419" fmla="*/ 1434959 w 11095241"/>
              <a:gd name="connsiteY419" fmla="*/ 4992066 h 6705037"/>
              <a:gd name="connsiteX420" fmla="*/ 1434959 w 11095241"/>
              <a:gd name="connsiteY420" fmla="*/ 4987177 h 6705037"/>
              <a:gd name="connsiteX421" fmla="*/ 1439855 w 11095241"/>
              <a:gd name="connsiteY421" fmla="*/ 4996963 h 6705037"/>
              <a:gd name="connsiteX422" fmla="*/ 1439859 w 11095241"/>
              <a:gd name="connsiteY422" fmla="*/ 4996966 h 6705037"/>
              <a:gd name="connsiteX423" fmla="*/ 1444757 w 11095241"/>
              <a:gd name="connsiteY423" fmla="*/ 5001860 h 6705037"/>
              <a:gd name="connsiteX424" fmla="*/ 1449653 w 11095241"/>
              <a:gd name="connsiteY424" fmla="*/ 5006753 h 6705037"/>
              <a:gd name="connsiteX425" fmla="*/ 1449653 w 11095241"/>
              <a:gd name="connsiteY425" fmla="*/ 5006754 h 6705037"/>
              <a:gd name="connsiteX426" fmla="*/ 1454550 w 11095241"/>
              <a:gd name="connsiteY426" fmla="*/ 5006754 h 6705037"/>
              <a:gd name="connsiteX427" fmla="*/ 1454552 w 11095241"/>
              <a:gd name="connsiteY427" fmla="*/ 5006754 h 6705037"/>
              <a:gd name="connsiteX428" fmla="*/ 1464346 w 11095241"/>
              <a:gd name="connsiteY428" fmla="*/ 5011648 h 6705037"/>
              <a:gd name="connsiteX429" fmla="*/ 1466791 w 11095241"/>
              <a:gd name="connsiteY429" fmla="*/ 5014092 h 6705037"/>
              <a:gd name="connsiteX430" fmla="*/ 1371293 w 11095241"/>
              <a:gd name="connsiteY430" fmla="*/ 4855034 h 6705037"/>
              <a:gd name="connsiteX431" fmla="*/ 1371292 w 11095241"/>
              <a:gd name="connsiteY431" fmla="*/ 4855034 h 6705037"/>
              <a:gd name="connsiteX432" fmla="*/ 1116625 w 11095241"/>
              <a:gd name="connsiteY432" fmla="*/ 4855034 h 6705037"/>
              <a:gd name="connsiteX433" fmla="*/ 1131317 w 11095241"/>
              <a:gd name="connsiteY433" fmla="*/ 4859929 h 6705037"/>
              <a:gd name="connsiteX434" fmla="*/ 1141113 w 11095241"/>
              <a:gd name="connsiteY434" fmla="*/ 4859929 h 6705037"/>
              <a:gd name="connsiteX435" fmla="*/ 1150907 w 11095241"/>
              <a:gd name="connsiteY435" fmla="*/ 4859929 h 6705037"/>
              <a:gd name="connsiteX436" fmla="*/ 1155805 w 11095241"/>
              <a:gd name="connsiteY436" fmla="*/ 4859929 h 6705037"/>
              <a:gd name="connsiteX437" fmla="*/ 1160703 w 11095241"/>
              <a:gd name="connsiteY437" fmla="*/ 4859929 h 6705037"/>
              <a:gd name="connsiteX438" fmla="*/ 1160704 w 11095241"/>
              <a:gd name="connsiteY438" fmla="*/ 4859928 h 6705037"/>
              <a:gd name="connsiteX439" fmla="*/ 1155805 w 11095241"/>
              <a:gd name="connsiteY439" fmla="*/ 4859928 h 6705037"/>
              <a:gd name="connsiteX440" fmla="*/ 1150907 w 11095241"/>
              <a:gd name="connsiteY440" fmla="*/ 4859928 h 6705037"/>
              <a:gd name="connsiteX441" fmla="*/ 1146010 w 11095241"/>
              <a:gd name="connsiteY441" fmla="*/ 4859928 h 6705037"/>
              <a:gd name="connsiteX442" fmla="*/ 1131317 w 11095241"/>
              <a:gd name="connsiteY442" fmla="*/ 4859928 h 6705037"/>
              <a:gd name="connsiteX443" fmla="*/ 1121522 w 11095241"/>
              <a:gd name="connsiteY443" fmla="*/ 4855034 h 6705037"/>
              <a:gd name="connsiteX444" fmla="*/ 1430057 w 11095241"/>
              <a:gd name="connsiteY444" fmla="*/ 4850141 h 6705037"/>
              <a:gd name="connsiteX445" fmla="*/ 1400681 w 11095241"/>
              <a:gd name="connsiteY445" fmla="*/ 4855034 h 6705037"/>
              <a:gd name="connsiteX446" fmla="*/ 1415370 w 11095241"/>
              <a:gd name="connsiteY446" fmla="*/ 4855034 h 6705037"/>
              <a:gd name="connsiteX447" fmla="*/ 1337012 w 11095241"/>
              <a:gd name="connsiteY447" fmla="*/ 4850140 h 6705037"/>
              <a:gd name="connsiteX448" fmla="*/ 1349253 w 11095241"/>
              <a:gd name="connsiteY448" fmla="*/ 4852587 h 6705037"/>
              <a:gd name="connsiteX449" fmla="*/ 1341909 w 11095241"/>
              <a:gd name="connsiteY449" fmla="*/ 4850140 h 6705037"/>
              <a:gd name="connsiteX450" fmla="*/ 1204779 w 11095241"/>
              <a:gd name="connsiteY450" fmla="*/ 4850140 h 6705037"/>
              <a:gd name="connsiteX451" fmla="*/ 1204777 w 11095241"/>
              <a:gd name="connsiteY451" fmla="*/ 4850140 h 6705037"/>
              <a:gd name="connsiteX452" fmla="*/ 1214575 w 11095241"/>
              <a:gd name="connsiteY452" fmla="*/ 4850140 h 6705037"/>
              <a:gd name="connsiteX453" fmla="*/ 1219472 w 11095241"/>
              <a:gd name="connsiteY453" fmla="*/ 4850140 h 6705037"/>
              <a:gd name="connsiteX454" fmla="*/ 1224369 w 11095241"/>
              <a:gd name="connsiteY454" fmla="*/ 4850140 h 6705037"/>
              <a:gd name="connsiteX455" fmla="*/ 1224368 w 11095241"/>
              <a:gd name="connsiteY455" fmla="*/ 4850140 h 6705037"/>
              <a:gd name="connsiteX456" fmla="*/ 1214575 w 11095241"/>
              <a:gd name="connsiteY456" fmla="*/ 4850140 h 6705037"/>
              <a:gd name="connsiteX457" fmla="*/ 1239061 w 11095241"/>
              <a:gd name="connsiteY457" fmla="*/ 4845246 h 6705037"/>
              <a:gd name="connsiteX458" fmla="*/ 1230246 w 11095241"/>
              <a:gd name="connsiteY458" fmla="*/ 4849651 h 6705037"/>
              <a:gd name="connsiteX459" fmla="*/ 1283139 w 11095241"/>
              <a:gd name="connsiteY459" fmla="*/ 4845246 h 6705037"/>
              <a:gd name="connsiteX460" fmla="*/ 1307626 w 11095241"/>
              <a:gd name="connsiteY460" fmla="*/ 4845246 h 6705037"/>
              <a:gd name="connsiteX461" fmla="*/ 1317421 w 11095241"/>
              <a:gd name="connsiteY461" fmla="*/ 4846878 h 6705037"/>
              <a:gd name="connsiteX462" fmla="*/ 1312523 w 11095241"/>
              <a:gd name="connsiteY462" fmla="*/ 4845246 h 6705037"/>
              <a:gd name="connsiteX463" fmla="*/ 1297830 w 11095241"/>
              <a:gd name="connsiteY463" fmla="*/ 4845246 h 6705037"/>
              <a:gd name="connsiteX464" fmla="*/ 1292933 w 11095241"/>
              <a:gd name="connsiteY464" fmla="*/ 4845246 h 6705037"/>
              <a:gd name="connsiteX465" fmla="*/ 1268446 w 11095241"/>
              <a:gd name="connsiteY465" fmla="*/ 4845246 h 6705037"/>
              <a:gd name="connsiteX466" fmla="*/ 1253753 w 11095241"/>
              <a:gd name="connsiteY466" fmla="*/ 4845246 h 6705037"/>
              <a:gd name="connsiteX467" fmla="*/ 962105 w 11095241"/>
              <a:gd name="connsiteY467" fmla="*/ 4842549 h 6705037"/>
              <a:gd name="connsiteX468" fmla="*/ 964802 w 11095241"/>
              <a:gd name="connsiteY468" fmla="*/ 4845246 h 6705037"/>
              <a:gd name="connsiteX469" fmla="*/ 974598 w 11095241"/>
              <a:gd name="connsiteY469" fmla="*/ 4845246 h 6705037"/>
              <a:gd name="connsiteX470" fmla="*/ 979495 w 11095241"/>
              <a:gd name="connsiteY470" fmla="*/ 4845246 h 6705037"/>
              <a:gd name="connsiteX471" fmla="*/ 984393 w 11095241"/>
              <a:gd name="connsiteY471" fmla="*/ 4845246 h 6705037"/>
              <a:gd name="connsiteX472" fmla="*/ 1087240 w 11095241"/>
              <a:gd name="connsiteY472" fmla="*/ 4845246 h 6705037"/>
              <a:gd name="connsiteX473" fmla="*/ 1097035 w 11095241"/>
              <a:gd name="connsiteY473" fmla="*/ 4850140 h 6705037"/>
              <a:gd name="connsiteX474" fmla="*/ 1106830 w 11095241"/>
              <a:gd name="connsiteY474" fmla="*/ 4855034 h 6705037"/>
              <a:gd name="connsiteX475" fmla="*/ 1097035 w 11095241"/>
              <a:gd name="connsiteY475" fmla="*/ 4850140 h 6705037"/>
              <a:gd name="connsiteX476" fmla="*/ 1092137 w 11095241"/>
              <a:gd name="connsiteY476" fmla="*/ 4845246 h 6705037"/>
              <a:gd name="connsiteX477" fmla="*/ 984393 w 11095241"/>
              <a:gd name="connsiteY477" fmla="*/ 4845246 h 6705037"/>
              <a:gd name="connsiteX478" fmla="*/ 979495 w 11095241"/>
              <a:gd name="connsiteY478" fmla="*/ 4845246 h 6705037"/>
              <a:gd name="connsiteX479" fmla="*/ 974598 w 11095241"/>
              <a:gd name="connsiteY479" fmla="*/ 4845246 h 6705037"/>
              <a:gd name="connsiteX480" fmla="*/ 964802 w 11095241"/>
              <a:gd name="connsiteY480" fmla="*/ 4845246 h 6705037"/>
              <a:gd name="connsiteX481" fmla="*/ 1447202 w 11095241"/>
              <a:gd name="connsiteY481" fmla="*/ 4841576 h 6705037"/>
              <a:gd name="connsiteX482" fmla="*/ 1430070 w 11095241"/>
              <a:gd name="connsiteY482" fmla="*/ 4850137 h 6705037"/>
              <a:gd name="connsiteX483" fmla="*/ 1444754 w 11095241"/>
              <a:gd name="connsiteY483" fmla="*/ 4845245 h 6705037"/>
              <a:gd name="connsiteX484" fmla="*/ 950110 w 11095241"/>
              <a:gd name="connsiteY484" fmla="*/ 4830563 h 6705037"/>
              <a:gd name="connsiteX485" fmla="*/ 959905 w 11095241"/>
              <a:gd name="connsiteY485" fmla="*/ 4840351 h 6705037"/>
              <a:gd name="connsiteX486" fmla="*/ 955008 w 11095241"/>
              <a:gd name="connsiteY486" fmla="*/ 4830563 h 6705037"/>
              <a:gd name="connsiteX487" fmla="*/ 9682317 w 11095241"/>
              <a:gd name="connsiteY487" fmla="*/ 4825670 h 6705037"/>
              <a:gd name="connsiteX488" fmla="*/ 9672522 w 11095241"/>
              <a:gd name="connsiteY488" fmla="*/ 4830564 h 6705037"/>
              <a:gd name="connsiteX489" fmla="*/ 9657830 w 11095241"/>
              <a:gd name="connsiteY489" fmla="*/ 4835459 h 6705037"/>
              <a:gd name="connsiteX490" fmla="*/ 9648035 w 11095241"/>
              <a:gd name="connsiteY490" fmla="*/ 4840353 h 6705037"/>
              <a:gd name="connsiteX491" fmla="*/ 9643139 w 11095241"/>
              <a:gd name="connsiteY491" fmla="*/ 4850137 h 6705037"/>
              <a:gd name="connsiteX492" fmla="*/ 9648033 w 11095241"/>
              <a:gd name="connsiteY492" fmla="*/ 4845246 h 6705037"/>
              <a:gd name="connsiteX493" fmla="*/ 9652931 w 11095241"/>
              <a:gd name="connsiteY493" fmla="*/ 4840352 h 6705037"/>
              <a:gd name="connsiteX494" fmla="*/ 9662726 w 11095241"/>
              <a:gd name="connsiteY494" fmla="*/ 4835458 h 6705037"/>
              <a:gd name="connsiteX495" fmla="*/ 9677418 w 11095241"/>
              <a:gd name="connsiteY495" fmla="*/ 4830564 h 6705037"/>
              <a:gd name="connsiteX496" fmla="*/ 9687211 w 11095241"/>
              <a:gd name="connsiteY496" fmla="*/ 4825670 h 6705037"/>
              <a:gd name="connsiteX497" fmla="*/ 1459448 w 11095241"/>
              <a:gd name="connsiteY497" fmla="*/ 4815883 h 6705037"/>
              <a:gd name="connsiteX498" fmla="*/ 1452103 w 11095241"/>
              <a:gd name="connsiteY498" fmla="*/ 4834229 h 6705037"/>
              <a:gd name="connsiteX499" fmla="*/ 1454549 w 11095241"/>
              <a:gd name="connsiteY499" fmla="*/ 4830563 h 6705037"/>
              <a:gd name="connsiteX500" fmla="*/ 1459448 w 11095241"/>
              <a:gd name="connsiteY500" fmla="*/ 4820774 h 6705037"/>
              <a:gd name="connsiteX501" fmla="*/ 9692112 w 11095241"/>
              <a:gd name="connsiteY501" fmla="*/ 4786516 h 6705037"/>
              <a:gd name="connsiteX502" fmla="*/ 9692112 w 11095241"/>
              <a:gd name="connsiteY502" fmla="*/ 4786517 h 6705037"/>
              <a:gd name="connsiteX503" fmla="*/ 9697008 w 11095241"/>
              <a:gd name="connsiteY503" fmla="*/ 4786517 h 6705037"/>
              <a:gd name="connsiteX504" fmla="*/ 9697008 w 11095241"/>
              <a:gd name="connsiteY504" fmla="*/ 4786516 h 6705037"/>
              <a:gd name="connsiteX505" fmla="*/ 1650423 w 11095241"/>
              <a:gd name="connsiteY505" fmla="*/ 4776732 h 6705037"/>
              <a:gd name="connsiteX506" fmla="*/ 1562293 w 11095241"/>
              <a:gd name="connsiteY506" fmla="*/ 4794798 h 6705037"/>
              <a:gd name="connsiteX507" fmla="*/ 1562293 w 11095241"/>
              <a:gd name="connsiteY507" fmla="*/ 4796303 h 6705037"/>
              <a:gd name="connsiteX508" fmla="*/ 9897805 w 11095241"/>
              <a:gd name="connsiteY508" fmla="*/ 4732679 h 6705037"/>
              <a:gd name="connsiteX509" fmla="*/ 9897805 w 11095241"/>
              <a:gd name="connsiteY509" fmla="*/ 4732680 h 6705037"/>
              <a:gd name="connsiteX510" fmla="*/ 9897806 w 11095241"/>
              <a:gd name="connsiteY510" fmla="*/ 4732681 h 6705037"/>
              <a:gd name="connsiteX511" fmla="*/ 9897806 w 11095241"/>
              <a:gd name="connsiteY511" fmla="*/ 4732680 h 6705037"/>
              <a:gd name="connsiteX512" fmla="*/ 9892908 w 11095241"/>
              <a:gd name="connsiteY512" fmla="*/ 4727786 h 6705037"/>
              <a:gd name="connsiteX513" fmla="*/ 9871482 w 11095241"/>
              <a:gd name="connsiteY513" fmla="*/ 4732068 h 6705037"/>
              <a:gd name="connsiteX514" fmla="*/ 9873318 w 11095241"/>
              <a:gd name="connsiteY514" fmla="*/ 4732680 h 6705037"/>
              <a:gd name="connsiteX515" fmla="*/ 9893724 w 11095241"/>
              <a:gd name="connsiteY515" fmla="*/ 4728601 h 6705037"/>
              <a:gd name="connsiteX516" fmla="*/ 4652597 w 11095241"/>
              <a:gd name="connsiteY516" fmla="*/ 4713102 h 6705037"/>
              <a:gd name="connsiteX517" fmla="*/ 4657495 w 11095241"/>
              <a:gd name="connsiteY517" fmla="*/ 4713102 h 6705037"/>
              <a:gd name="connsiteX518" fmla="*/ 4667290 w 11095241"/>
              <a:gd name="connsiteY518" fmla="*/ 4713102 h 6705037"/>
              <a:gd name="connsiteX519" fmla="*/ 4677085 w 11095241"/>
              <a:gd name="connsiteY519" fmla="*/ 4713102 h 6705037"/>
              <a:gd name="connsiteX520" fmla="*/ 4681982 w 11095241"/>
              <a:gd name="connsiteY520" fmla="*/ 4713102 h 6705037"/>
              <a:gd name="connsiteX521" fmla="*/ 4686880 w 11095241"/>
              <a:gd name="connsiteY521" fmla="*/ 4717996 h 6705037"/>
              <a:gd name="connsiteX522" fmla="*/ 4691777 w 11095241"/>
              <a:gd name="connsiteY522" fmla="*/ 4717996 h 6705037"/>
              <a:gd name="connsiteX523" fmla="*/ 4686880 w 11095241"/>
              <a:gd name="connsiteY523" fmla="*/ 4727785 h 6705037"/>
              <a:gd name="connsiteX524" fmla="*/ 4686880 w 11095241"/>
              <a:gd name="connsiteY524" fmla="*/ 4732679 h 6705037"/>
              <a:gd name="connsiteX525" fmla="*/ 4681982 w 11095241"/>
              <a:gd name="connsiteY525" fmla="*/ 4732679 h 6705037"/>
              <a:gd name="connsiteX526" fmla="*/ 4681982 w 11095241"/>
              <a:gd name="connsiteY526" fmla="*/ 4737573 h 6705037"/>
              <a:gd name="connsiteX527" fmla="*/ 4686880 w 11095241"/>
              <a:gd name="connsiteY527" fmla="*/ 4737573 h 6705037"/>
              <a:gd name="connsiteX528" fmla="*/ 4691777 w 11095241"/>
              <a:gd name="connsiteY528" fmla="*/ 4742467 h 6705037"/>
              <a:gd name="connsiteX529" fmla="*/ 4701572 w 11095241"/>
              <a:gd name="connsiteY529" fmla="*/ 4742467 h 6705037"/>
              <a:gd name="connsiteX530" fmla="*/ 4706470 w 11095241"/>
              <a:gd name="connsiteY530" fmla="*/ 4737573 h 6705037"/>
              <a:gd name="connsiteX531" fmla="*/ 4706470 w 11095241"/>
              <a:gd name="connsiteY531" fmla="*/ 4732679 h 6705037"/>
              <a:gd name="connsiteX532" fmla="*/ 4706470 w 11095241"/>
              <a:gd name="connsiteY532" fmla="*/ 4727785 h 6705037"/>
              <a:gd name="connsiteX533" fmla="*/ 4706470 w 11095241"/>
              <a:gd name="connsiteY533" fmla="*/ 4722891 h 6705037"/>
              <a:gd name="connsiteX534" fmla="*/ 4711367 w 11095241"/>
              <a:gd name="connsiteY534" fmla="*/ 4722891 h 6705037"/>
              <a:gd name="connsiteX535" fmla="*/ 4716265 w 11095241"/>
              <a:gd name="connsiteY535" fmla="*/ 4722891 h 6705037"/>
              <a:gd name="connsiteX536" fmla="*/ 4726060 w 11095241"/>
              <a:gd name="connsiteY536" fmla="*/ 4727785 h 6705037"/>
              <a:gd name="connsiteX537" fmla="*/ 4730957 w 11095241"/>
              <a:gd name="connsiteY537" fmla="*/ 4742467 h 6705037"/>
              <a:gd name="connsiteX538" fmla="*/ 4735855 w 11095241"/>
              <a:gd name="connsiteY538" fmla="*/ 4752256 h 6705037"/>
              <a:gd name="connsiteX539" fmla="*/ 4740752 w 11095241"/>
              <a:gd name="connsiteY539" fmla="*/ 4757150 h 6705037"/>
              <a:gd name="connsiteX540" fmla="*/ 4740752 w 11095241"/>
              <a:gd name="connsiteY540" fmla="*/ 4762044 h 6705037"/>
              <a:gd name="connsiteX541" fmla="*/ 4770137 w 11095241"/>
              <a:gd name="connsiteY541" fmla="*/ 4747362 h 6705037"/>
              <a:gd name="connsiteX542" fmla="*/ 4775034 w 11095241"/>
              <a:gd name="connsiteY542" fmla="*/ 4747362 h 6705037"/>
              <a:gd name="connsiteX543" fmla="*/ 4779932 w 11095241"/>
              <a:gd name="connsiteY543" fmla="*/ 4747362 h 6705037"/>
              <a:gd name="connsiteX544" fmla="*/ 4794624 w 11095241"/>
              <a:gd name="connsiteY544" fmla="*/ 4747362 h 6705037"/>
              <a:gd name="connsiteX545" fmla="*/ 4804419 w 11095241"/>
              <a:gd name="connsiteY545" fmla="*/ 4752256 h 6705037"/>
              <a:gd name="connsiteX546" fmla="*/ 4814214 w 11095241"/>
              <a:gd name="connsiteY546" fmla="*/ 4757150 h 6705037"/>
              <a:gd name="connsiteX547" fmla="*/ 4819112 w 11095241"/>
              <a:gd name="connsiteY547" fmla="*/ 4762044 h 6705037"/>
              <a:gd name="connsiteX548" fmla="*/ 4824009 w 11095241"/>
              <a:gd name="connsiteY548" fmla="*/ 4771832 h 6705037"/>
              <a:gd name="connsiteX549" fmla="*/ 4828907 w 11095241"/>
              <a:gd name="connsiteY549" fmla="*/ 4781621 h 6705037"/>
              <a:gd name="connsiteX550" fmla="*/ 4824009 w 11095241"/>
              <a:gd name="connsiteY550" fmla="*/ 4786515 h 6705037"/>
              <a:gd name="connsiteX551" fmla="*/ 4824009 w 11095241"/>
              <a:gd name="connsiteY551" fmla="*/ 4791409 h 6705037"/>
              <a:gd name="connsiteX552" fmla="*/ 4819112 w 11095241"/>
              <a:gd name="connsiteY552" fmla="*/ 4791409 h 6705037"/>
              <a:gd name="connsiteX553" fmla="*/ 4814214 w 11095241"/>
              <a:gd name="connsiteY553" fmla="*/ 4796303 h 6705037"/>
              <a:gd name="connsiteX554" fmla="*/ 4804419 w 11095241"/>
              <a:gd name="connsiteY554" fmla="*/ 4801198 h 6705037"/>
              <a:gd name="connsiteX555" fmla="*/ 4799522 w 11095241"/>
              <a:gd name="connsiteY555" fmla="*/ 4810986 h 6705037"/>
              <a:gd name="connsiteX556" fmla="*/ 4794624 w 11095241"/>
              <a:gd name="connsiteY556" fmla="*/ 4820774 h 6705037"/>
              <a:gd name="connsiteX557" fmla="*/ 4789727 w 11095241"/>
              <a:gd name="connsiteY557" fmla="*/ 4830563 h 6705037"/>
              <a:gd name="connsiteX558" fmla="*/ 4784829 w 11095241"/>
              <a:gd name="connsiteY558" fmla="*/ 4840351 h 6705037"/>
              <a:gd name="connsiteX559" fmla="*/ 4784829 w 11095241"/>
              <a:gd name="connsiteY559" fmla="*/ 4845245 h 6705037"/>
              <a:gd name="connsiteX560" fmla="*/ 4794624 w 11095241"/>
              <a:gd name="connsiteY560" fmla="*/ 4850139 h 6705037"/>
              <a:gd name="connsiteX561" fmla="*/ 4814214 w 11095241"/>
              <a:gd name="connsiteY561" fmla="*/ 4864822 h 6705037"/>
              <a:gd name="connsiteX562" fmla="*/ 4838702 w 11095241"/>
              <a:gd name="connsiteY562" fmla="*/ 4884399 h 6705037"/>
              <a:gd name="connsiteX563" fmla="*/ 4863189 w 11095241"/>
              <a:gd name="connsiteY563" fmla="*/ 4899081 h 6705037"/>
              <a:gd name="connsiteX564" fmla="*/ 4882779 w 11095241"/>
              <a:gd name="connsiteY564" fmla="*/ 4913764 h 6705037"/>
              <a:gd name="connsiteX565" fmla="*/ 4892574 w 11095241"/>
              <a:gd name="connsiteY565" fmla="*/ 4913764 h 6705037"/>
              <a:gd name="connsiteX566" fmla="*/ 4892574 w 11095241"/>
              <a:gd name="connsiteY566" fmla="*/ 4918658 h 6705037"/>
              <a:gd name="connsiteX567" fmla="*/ 4902369 w 11095241"/>
              <a:gd name="connsiteY567" fmla="*/ 4918658 h 6705037"/>
              <a:gd name="connsiteX568" fmla="*/ 4907267 w 11095241"/>
              <a:gd name="connsiteY568" fmla="*/ 4918658 h 6705037"/>
              <a:gd name="connsiteX569" fmla="*/ 4917062 w 11095241"/>
              <a:gd name="connsiteY569" fmla="*/ 4913764 h 6705037"/>
              <a:gd name="connsiteX570" fmla="*/ 4926857 w 11095241"/>
              <a:gd name="connsiteY570" fmla="*/ 4903976 h 6705037"/>
              <a:gd name="connsiteX571" fmla="*/ 4936651 w 11095241"/>
              <a:gd name="connsiteY571" fmla="*/ 4884399 h 6705037"/>
              <a:gd name="connsiteX572" fmla="*/ 4946446 w 11095241"/>
              <a:gd name="connsiteY572" fmla="*/ 4855034 h 6705037"/>
              <a:gd name="connsiteX573" fmla="*/ 4951344 w 11095241"/>
              <a:gd name="connsiteY573" fmla="*/ 4830563 h 6705037"/>
              <a:gd name="connsiteX574" fmla="*/ 4956241 w 11095241"/>
              <a:gd name="connsiteY574" fmla="*/ 4815880 h 6705037"/>
              <a:gd name="connsiteX575" fmla="*/ 4961139 w 11095241"/>
              <a:gd name="connsiteY575" fmla="*/ 4742467 h 6705037"/>
              <a:gd name="connsiteX576" fmla="*/ 4961139 w 11095241"/>
              <a:gd name="connsiteY576" fmla="*/ 4737573 h 6705037"/>
              <a:gd name="connsiteX577" fmla="*/ 4961139 w 11095241"/>
              <a:gd name="connsiteY577" fmla="*/ 4727785 h 6705037"/>
              <a:gd name="connsiteX578" fmla="*/ 4961139 w 11095241"/>
              <a:gd name="connsiteY578" fmla="*/ 4722891 h 6705037"/>
              <a:gd name="connsiteX579" fmla="*/ 4966036 w 11095241"/>
              <a:gd name="connsiteY579" fmla="*/ 4717996 h 6705037"/>
              <a:gd name="connsiteX580" fmla="*/ 4966036 w 11095241"/>
              <a:gd name="connsiteY580" fmla="*/ 4713102 h 6705037"/>
              <a:gd name="connsiteX581" fmla="*/ 4975831 w 11095241"/>
              <a:gd name="connsiteY581" fmla="*/ 4713102 h 6705037"/>
              <a:gd name="connsiteX582" fmla="*/ 4985626 w 11095241"/>
              <a:gd name="connsiteY582" fmla="*/ 4713102 h 6705037"/>
              <a:gd name="connsiteX583" fmla="*/ 4995421 w 11095241"/>
              <a:gd name="connsiteY583" fmla="*/ 4722891 h 6705037"/>
              <a:gd name="connsiteX584" fmla="*/ 5005216 w 11095241"/>
              <a:gd name="connsiteY584" fmla="*/ 4727785 h 6705037"/>
              <a:gd name="connsiteX585" fmla="*/ 5005216 w 11095241"/>
              <a:gd name="connsiteY585" fmla="*/ 4742467 h 6705037"/>
              <a:gd name="connsiteX586" fmla="*/ 5010114 w 11095241"/>
              <a:gd name="connsiteY586" fmla="*/ 4752256 h 6705037"/>
              <a:gd name="connsiteX587" fmla="*/ 5010114 w 11095241"/>
              <a:gd name="connsiteY587" fmla="*/ 4762044 h 6705037"/>
              <a:gd name="connsiteX588" fmla="*/ 5010114 w 11095241"/>
              <a:gd name="connsiteY588" fmla="*/ 4766938 h 6705037"/>
              <a:gd name="connsiteX589" fmla="*/ 5010114 w 11095241"/>
              <a:gd name="connsiteY589" fmla="*/ 4771832 h 6705037"/>
              <a:gd name="connsiteX590" fmla="*/ 5005216 w 11095241"/>
              <a:gd name="connsiteY590" fmla="*/ 4771832 h 6705037"/>
              <a:gd name="connsiteX591" fmla="*/ 5005216 w 11095241"/>
              <a:gd name="connsiteY591" fmla="*/ 4781621 h 6705037"/>
              <a:gd name="connsiteX592" fmla="*/ 5005216 w 11095241"/>
              <a:gd name="connsiteY592" fmla="*/ 4791409 h 6705037"/>
              <a:gd name="connsiteX593" fmla="*/ 5005216 w 11095241"/>
              <a:gd name="connsiteY593" fmla="*/ 4801198 h 6705037"/>
              <a:gd name="connsiteX594" fmla="*/ 5010114 w 11095241"/>
              <a:gd name="connsiteY594" fmla="*/ 4810986 h 6705037"/>
              <a:gd name="connsiteX595" fmla="*/ 5010114 w 11095241"/>
              <a:gd name="connsiteY595" fmla="*/ 4815880 h 6705037"/>
              <a:gd name="connsiteX596" fmla="*/ 5019909 w 11095241"/>
              <a:gd name="connsiteY596" fmla="*/ 4815880 h 6705037"/>
              <a:gd name="connsiteX597" fmla="*/ 5024806 w 11095241"/>
              <a:gd name="connsiteY597" fmla="*/ 4815880 h 6705037"/>
              <a:gd name="connsiteX598" fmla="*/ 5034601 w 11095241"/>
              <a:gd name="connsiteY598" fmla="*/ 4815880 h 6705037"/>
              <a:gd name="connsiteX599" fmla="*/ 5039499 w 11095241"/>
              <a:gd name="connsiteY599" fmla="*/ 4815880 h 6705037"/>
              <a:gd name="connsiteX600" fmla="*/ 5044396 w 11095241"/>
              <a:gd name="connsiteY600" fmla="*/ 4820774 h 6705037"/>
              <a:gd name="connsiteX601" fmla="*/ 5049294 w 11095241"/>
              <a:gd name="connsiteY601" fmla="*/ 4825669 h 6705037"/>
              <a:gd name="connsiteX602" fmla="*/ 5054191 w 11095241"/>
              <a:gd name="connsiteY602" fmla="*/ 4835457 h 6705037"/>
              <a:gd name="connsiteX603" fmla="*/ 5059089 w 11095241"/>
              <a:gd name="connsiteY603" fmla="*/ 4850139 h 6705037"/>
              <a:gd name="connsiteX604" fmla="*/ 5068884 w 11095241"/>
              <a:gd name="connsiteY604" fmla="*/ 4864822 h 6705037"/>
              <a:gd name="connsiteX605" fmla="*/ 5073781 w 11095241"/>
              <a:gd name="connsiteY605" fmla="*/ 4874610 h 6705037"/>
              <a:gd name="connsiteX606" fmla="*/ 5083576 w 11095241"/>
              <a:gd name="connsiteY606" fmla="*/ 4879505 h 6705037"/>
              <a:gd name="connsiteX607" fmla="*/ 5083576 w 11095241"/>
              <a:gd name="connsiteY607" fmla="*/ 4884399 h 6705037"/>
              <a:gd name="connsiteX608" fmla="*/ 5088473 w 11095241"/>
              <a:gd name="connsiteY608" fmla="*/ 4889293 h 6705037"/>
              <a:gd name="connsiteX609" fmla="*/ 5088473 w 11095241"/>
              <a:gd name="connsiteY609" fmla="*/ 4899081 h 6705037"/>
              <a:gd name="connsiteX610" fmla="*/ 5093371 w 11095241"/>
              <a:gd name="connsiteY610" fmla="*/ 4908870 h 6705037"/>
              <a:gd name="connsiteX611" fmla="*/ 5098268 w 11095241"/>
              <a:gd name="connsiteY611" fmla="*/ 4918658 h 6705037"/>
              <a:gd name="connsiteX612" fmla="*/ 5103166 w 11095241"/>
              <a:gd name="connsiteY612" fmla="*/ 4928446 h 6705037"/>
              <a:gd name="connsiteX613" fmla="*/ 5103166 w 11095241"/>
              <a:gd name="connsiteY613" fmla="*/ 4938235 h 6705037"/>
              <a:gd name="connsiteX614" fmla="*/ 5108063 w 11095241"/>
              <a:gd name="connsiteY614" fmla="*/ 4943129 h 6705037"/>
              <a:gd name="connsiteX615" fmla="*/ 5112961 w 11095241"/>
              <a:gd name="connsiteY615" fmla="*/ 4952917 h 6705037"/>
              <a:gd name="connsiteX616" fmla="*/ 5122756 w 11095241"/>
              <a:gd name="connsiteY616" fmla="*/ 4957812 h 6705037"/>
              <a:gd name="connsiteX617" fmla="*/ 5127653 w 11095241"/>
              <a:gd name="connsiteY617" fmla="*/ 4967600 h 6705037"/>
              <a:gd name="connsiteX618" fmla="*/ 5137448 w 11095241"/>
              <a:gd name="connsiteY618" fmla="*/ 4977388 h 6705037"/>
              <a:gd name="connsiteX619" fmla="*/ 5147243 w 11095241"/>
              <a:gd name="connsiteY619" fmla="*/ 4987177 h 6705037"/>
              <a:gd name="connsiteX620" fmla="*/ 5152141 w 11095241"/>
              <a:gd name="connsiteY620" fmla="*/ 4992071 h 6705037"/>
              <a:gd name="connsiteX621" fmla="*/ 5196218 w 11095241"/>
              <a:gd name="connsiteY621" fmla="*/ 5045907 h 6705037"/>
              <a:gd name="connsiteX622" fmla="*/ 5196218 w 11095241"/>
              <a:gd name="connsiteY622" fmla="*/ 5065484 h 6705037"/>
              <a:gd name="connsiteX623" fmla="*/ 5279475 w 11095241"/>
              <a:gd name="connsiteY623" fmla="*/ 5129108 h 6705037"/>
              <a:gd name="connsiteX624" fmla="*/ 5284373 w 11095241"/>
              <a:gd name="connsiteY624" fmla="*/ 5138896 h 6705037"/>
              <a:gd name="connsiteX625" fmla="*/ 5299065 w 11095241"/>
              <a:gd name="connsiteY625" fmla="*/ 5158473 h 6705037"/>
              <a:gd name="connsiteX626" fmla="*/ 5313758 w 11095241"/>
              <a:gd name="connsiteY626" fmla="*/ 5187838 h 6705037"/>
              <a:gd name="connsiteX627" fmla="*/ 5323553 w 11095241"/>
              <a:gd name="connsiteY627" fmla="*/ 5226992 h 6705037"/>
              <a:gd name="connsiteX628" fmla="*/ 5323553 w 11095241"/>
              <a:gd name="connsiteY628" fmla="*/ 5261251 h 6705037"/>
              <a:gd name="connsiteX629" fmla="*/ 5328450 w 11095241"/>
              <a:gd name="connsiteY629" fmla="*/ 5300405 h 6705037"/>
              <a:gd name="connsiteX630" fmla="*/ 5328450 w 11095241"/>
              <a:gd name="connsiteY630" fmla="*/ 5339558 h 6705037"/>
              <a:gd name="connsiteX631" fmla="*/ 5328450 w 11095241"/>
              <a:gd name="connsiteY631" fmla="*/ 5368923 h 6705037"/>
              <a:gd name="connsiteX632" fmla="*/ 5328450 w 11095241"/>
              <a:gd name="connsiteY632" fmla="*/ 5378712 h 6705037"/>
              <a:gd name="connsiteX633" fmla="*/ 5328450 w 11095241"/>
              <a:gd name="connsiteY633" fmla="*/ 5388500 h 6705037"/>
              <a:gd name="connsiteX634" fmla="*/ 5318655 w 11095241"/>
              <a:gd name="connsiteY634" fmla="*/ 5398288 h 6705037"/>
              <a:gd name="connsiteX635" fmla="*/ 5313758 w 11095241"/>
              <a:gd name="connsiteY635" fmla="*/ 5408077 h 6705037"/>
              <a:gd name="connsiteX636" fmla="*/ 5303963 w 11095241"/>
              <a:gd name="connsiteY636" fmla="*/ 5417865 h 6705037"/>
              <a:gd name="connsiteX637" fmla="*/ 5294168 w 11095241"/>
              <a:gd name="connsiteY637" fmla="*/ 5427653 h 6705037"/>
              <a:gd name="connsiteX638" fmla="*/ 5279475 w 11095241"/>
              <a:gd name="connsiteY638" fmla="*/ 5432548 h 6705037"/>
              <a:gd name="connsiteX639" fmla="*/ 5259885 w 11095241"/>
              <a:gd name="connsiteY639" fmla="*/ 5476595 h 6705037"/>
              <a:gd name="connsiteX640" fmla="*/ 5254988 w 11095241"/>
              <a:gd name="connsiteY640" fmla="*/ 5486384 h 6705037"/>
              <a:gd name="connsiteX641" fmla="*/ 5250090 w 11095241"/>
              <a:gd name="connsiteY641" fmla="*/ 5501066 h 6705037"/>
              <a:gd name="connsiteX642" fmla="*/ 5245193 w 11095241"/>
              <a:gd name="connsiteY642" fmla="*/ 5510855 h 6705037"/>
              <a:gd name="connsiteX643" fmla="*/ 5240295 w 11095241"/>
              <a:gd name="connsiteY643" fmla="*/ 5525537 h 6705037"/>
              <a:gd name="connsiteX644" fmla="*/ 5235398 w 11095241"/>
              <a:gd name="connsiteY644" fmla="*/ 5535326 h 6705037"/>
              <a:gd name="connsiteX645" fmla="*/ 5225603 w 11095241"/>
              <a:gd name="connsiteY645" fmla="*/ 5540220 h 6705037"/>
              <a:gd name="connsiteX646" fmla="*/ 5215808 w 11095241"/>
              <a:gd name="connsiteY646" fmla="*/ 5545114 h 6705037"/>
              <a:gd name="connsiteX647" fmla="*/ 5210911 w 11095241"/>
              <a:gd name="connsiteY647" fmla="*/ 5554902 h 6705037"/>
              <a:gd name="connsiteX648" fmla="*/ 5210911 w 11095241"/>
              <a:gd name="connsiteY648" fmla="*/ 5559796 h 6705037"/>
              <a:gd name="connsiteX649" fmla="*/ 5210911 w 11095241"/>
              <a:gd name="connsiteY649" fmla="*/ 5574479 h 6705037"/>
              <a:gd name="connsiteX650" fmla="*/ 5215808 w 11095241"/>
              <a:gd name="connsiteY650" fmla="*/ 5589162 h 6705037"/>
              <a:gd name="connsiteX651" fmla="*/ 5220706 w 11095241"/>
              <a:gd name="connsiteY651" fmla="*/ 5603844 h 6705037"/>
              <a:gd name="connsiteX652" fmla="*/ 5225603 w 11095241"/>
              <a:gd name="connsiteY652" fmla="*/ 5618527 h 6705037"/>
              <a:gd name="connsiteX653" fmla="*/ 5225603 w 11095241"/>
              <a:gd name="connsiteY653" fmla="*/ 5633209 h 6705037"/>
              <a:gd name="connsiteX654" fmla="*/ 5220706 w 11095241"/>
              <a:gd name="connsiteY654" fmla="*/ 5642998 h 6705037"/>
              <a:gd name="connsiteX655" fmla="*/ 5210911 w 11095241"/>
              <a:gd name="connsiteY655" fmla="*/ 5652786 h 6705037"/>
              <a:gd name="connsiteX656" fmla="*/ 5191321 w 11095241"/>
              <a:gd name="connsiteY656" fmla="*/ 5662574 h 6705037"/>
              <a:gd name="connsiteX657" fmla="*/ 5161936 w 11095241"/>
              <a:gd name="connsiteY657" fmla="*/ 5677257 h 6705037"/>
              <a:gd name="connsiteX658" fmla="*/ 5137448 w 11095241"/>
              <a:gd name="connsiteY658" fmla="*/ 5696834 h 6705037"/>
              <a:gd name="connsiteX659" fmla="*/ 5112961 w 11095241"/>
              <a:gd name="connsiteY659" fmla="*/ 5706622 h 6705037"/>
              <a:gd name="connsiteX660" fmla="*/ 5103166 w 11095241"/>
              <a:gd name="connsiteY660" fmla="*/ 5711516 h 6705037"/>
              <a:gd name="connsiteX661" fmla="*/ 5098268 w 11095241"/>
              <a:gd name="connsiteY661" fmla="*/ 5711516 h 6705037"/>
              <a:gd name="connsiteX662" fmla="*/ 5093371 w 11095241"/>
              <a:gd name="connsiteY662" fmla="*/ 5706622 h 6705037"/>
              <a:gd name="connsiteX663" fmla="*/ 5083576 w 11095241"/>
              <a:gd name="connsiteY663" fmla="*/ 5701728 h 6705037"/>
              <a:gd name="connsiteX664" fmla="*/ 5068884 w 11095241"/>
              <a:gd name="connsiteY664" fmla="*/ 5691939 h 6705037"/>
              <a:gd name="connsiteX665" fmla="*/ 5059089 w 11095241"/>
              <a:gd name="connsiteY665" fmla="*/ 5682151 h 6705037"/>
              <a:gd name="connsiteX666" fmla="*/ 5054191 w 11095241"/>
              <a:gd name="connsiteY666" fmla="*/ 5672363 h 6705037"/>
              <a:gd name="connsiteX667" fmla="*/ 5049294 w 11095241"/>
              <a:gd name="connsiteY667" fmla="*/ 5672363 h 6705037"/>
              <a:gd name="connsiteX668" fmla="*/ 5044396 w 11095241"/>
              <a:gd name="connsiteY668" fmla="*/ 5672363 h 6705037"/>
              <a:gd name="connsiteX669" fmla="*/ 5039499 w 11095241"/>
              <a:gd name="connsiteY669" fmla="*/ 5672363 h 6705037"/>
              <a:gd name="connsiteX670" fmla="*/ 5029704 w 11095241"/>
              <a:gd name="connsiteY670" fmla="*/ 5677257 h 6705037"/>
              <a:gd name="connsiteX671" fmla="*/ 5024806 w 11095241"/>
              <a:gd name="connsiteY671" fmla="*/ 5682151 h 6705037"/>
              <a:gd name="connsiteX672" fmla="*/ 5015011 w 11095241"/>
              <a:gd name="connsiteY672" fmla="*/ 5682151 h 6705037"/>
              <a:gd name="connsiteX673" fmla="*/ 5005216 w 11095241"/>
              <a:gd name="connsiteY673" fmla="*/ 5682151 h 6705037"/>
              <a:gd name="connsiteX674" fmla="*/ 4995421 w 11095241"/>
              <a:gd name="connsiteY674" fmla="*/ 5682151 h 6705037"/>
              <a:gd name="connsiteX675" fmla="*/ 4985626 w 11095241"/>
              <a:gd name="connsiteY675" fmla="*/ 5677257 h 6705037"/>
              <a:gd name="connsiteX676" fmla="*/ 4980729 w 11095241"/>
              <a:gd name="connsiteY676" fmla="*/ 5677257 h 6705037"/>
              <a:gd name="connsiteX677" fmla="*/ 4975831 w 11095241"/>
              <a:gd name="connsiteY677" fmla="*/ 5672363 h 6705037"/>
              <a:gd name="connsiteX678" fmla="*/ 4931754 w 11095241"/>
              <a:gd name="connsiteY678" fmla="*/ 5672363 h 6705037"/>
              <a:gd name="connsiteX679" fmla="*/ 4926857 w 11095241"/>
              <a:gd name="connsiteY679" fmla="*/ 5662574 h 6705037"/>
              <a:gd name="connsiteX680" fmla="*/ 4912164 w 11095241"/>
              <a:gd name="connsiteY680" fmla="*/ 5642998 h 6705037"/>
              <a:gd name="connsiteX681" fmla="*/ 4902369 w 11095241"/>
              <a:gd name="connsiteY681" fmla="*/ 5608738 h 6705037"/>
              <a:gd name="connsiteX682" fmla="*/ 4892574 w 11095241"/>
              <a:gd name="connsiteY682" fmla="*/ 5579373 h 6705037"/>
              <a:gd name="connsiteX683" fmla="*/ 4863189 w 11095241"/>
              <a:gd name="connsiteY683" fmla="*/ 5530431 h 6705037"/>
              <a:gd name="connsiteX684" fmla="*/ 4799522 w 11095241"/>
              <a:gd name="connsiteY684" fmla="*/ 5525537 h 6705037"/>
              <a:gd name="connsiteX685" fmla="*/ 4755445 w 11095241"/>
              <a:gd name="connsiteY685" fmla="*/ 5491278 h 6705037"/>
              <a:gd name="connsiteX686" fmla="*/ 4750547 w 11095241"/>
              <a:gd name="connsiteY686" fmla="*/ 5486384 h 6705037"/>
              <a:gd name="connsiteX687" fmla="*/ 4735855 w 11095241"/>
              <a:gd name="connsiteY687" fmla="*/ 5471701 h 6705037"/>
              <a:gd name="connsiteX688" fmla="*/ 4711367 w 11095241"/>
              <a:gd name="connsiteY688" fmla="*/ 5457019 h 6705037"/>
              <a:gd name="connsiteX689" fmla="*/ 4672187 w 11095241"/>
              <a:gd name="connsiteY689" fmla="*/ 5437442 h 6705037"/>
              <a:gd name="connsiteX690" fmla="*/ 4623212 w 11095241"/>
              <a:gd name="connsiteY690" fmla="*/ 5427653 h 6705037"/>
              <a:gd name="connsiteX691" fmla="*/ 4608520 w 11095241"/>
              <a:gd name="connsiteY691" fmla="*/ 5432548 h 6705037"/>
              <a:gd name="connsiteX692" fmla="*/ 4584033 w 11095241"/>
              <a:gd name="connsiteY692" fmla="*/ 5437442 h 6705037"/>
              <a:gd name="connsiteX693" fmla="*/ 4549750 w 11095241"/>
              <a:gd name="connsiteY693" fmla="*/ 5447230 h 6705037"/>
              <a:gd name="connsiteX694" fmla="*/ 4520365 w 11095241"/>
              <a:gd name="connsiteY694" fmla="*/ 5457019 h 6705037"/>
              <a:gd name="connsiteX695" fmla="*/ 4437108 w 11095241"/>
              <a:gd name="connsiteY695" fmla="*/ 5505960 h 6705037"/>
              <a:gd name="connsiteX696" fmla="*/ 4417518 w 11095241"/>
              <a:gd name="connsiteY696" fmla="*/ 5505960 h 6705037"/>
              <a:gd name="connsiteX697" fmla="*/ 4412621 w 11095241"/>
              <a:gd name="connsiteY697" fmla="*/ 5510855 h 6705037"/>
              <a:gd name="connsiteX698" fmla="*/ 4412621 w 11095241"/>
              <a:gd name="connsiteY698" fmla="*/ 5515749 h 6705037"/>
              <a:gd name="connsiteX699" fmla="*/ 4407723 w 11095241"/>
              <a:gd name="connsiteY699" fmla="*/ 5525537 h 6705037"/>
              <a:gd name="connsiteX700" fmla="*/ 4402826 w 11095241"/>
              <a:gd name="connsiteY700" fmla="*/ 5530431 h 6705037"/>
              <a:gd name="connsiteX701" fmla="*/ 4397928 w 11095241"/>
              <a:gd name="connsiteY701" fmla="*/ 5540220 h 6705037"/>
              <a:gd name="connsiteX702" fmla="*/ 4388133 w 11095241"/>
              <a:gd name="connsiteY702" fmla="*/ 5545114 h 6705037"/>
              <a:gd name="connsiteX703" fmla="*/ 4378338 w 11095241"/>
              <a:gd name="connsiteY703" fmla="*/ 5545114 h 6705037"/>
              <a:gd name="connsiteX704" fmla="*/ 4368543 w 11095241"/>
              <a:gd name="connsiteY704" fmla="*/ 5545114 h 6705037"/>
              <a:gd name="connsiteX705" fmla="*/ 4353851 w 11095241"/>
              <a:gd name="connsiteY705" fmla="*/ 5545114 h 6705037"/>
              <a:gd name="connsiteX706" fmla="*/ 4344056 w 11095241"/>
              <a:gd name="connsiteY706" fmla="*/ 5545114 h 6705037"/>
              <a:gd name="connsiteX707" fmla="*/ 4339158 w 11095241"/>
              <a:gd name="connsiteY707" fmla="*/ 5540220 h 6705037"/>
              <a:gd name="connsiteX708" fmla="*/ 4334261 w 11095241"/>
              <a:gd name="connsiteY708" fmla="*/ 5540220 h 6705037"/>
              <a:gd name="connsiteX709" fmla="*/ 4280389 w 11095241"/>
              <a:gd name="connsiteY709" fmla="*/ 5540220 h 6705037"/>
              <a:gd name="connsiteX710" fmla="*/ 4275491 w 11095241"/>
              <a:gd name="connsiteY710" fmla="*/ 5540220 h 6705037"/>
              <a:gd name="connsiteX711" fmla="*/ 4270594 w 11095241"/>
              <a:gd name="connsiteY711" fmla="*/ 5545114 h 6705037"/>
              <a:gd name="connsiteX712" fmla="*/ 4265696 w 11095241"/>
              <a:gd name="connsiteY712" fmla="*/ 5550008 h 6705037"/>
              <a:gd name="connsiteX713" fmla="*/ 4255901 w 11095241"/>
              <a:gd name="connsiteY713" fmla="*/ 5554902 h 6705037"/>
              <a:gd name="connsiteX714" fmla="*/ 4251004 w 11095241"/>
              <a:gd name="connsiteY714" fmla="*/ 5559796 h 6705037"/>
              <a:gd name="connsiteX715" fmla="*/ 4241209 w 11095241"/>
              <a:gd name="connsiteY715" fmla="*/ 5574479 h 6705037"/>
              <a:gd name="connsiteX716" fmla="*/ 4231414 w 11095241"/>
              <a:gd name="connsiteY716" fmla="*/ 5574479 h 6705037"/>
              <a:gd name="connsiteX717" fmla="*/ 4211824 w 11095241"/>
              <a:gd name="connsiteY717" fmla="*/ 5574479 h 6705037"/>
              <a:gd name="connsiteX718" fmla="*/ 4202029 w 11095241"/>
              <a:gd name="connsiteY718" fmla="*/ 5574479 h 6705037"/>
              <a:gd name="connsiteX719" fmla="*/ 4192234 w 11095241"/>
              <a:gd name="connsiteY719" fmla="*/ 5574479 h 6705037"/>
              <a:gd name="connsiteX720" fmla="*/ 4182439 w 11095241"/>
              <a:gd name="connsiteY720" fmla="*/ 5574479 h 6705037"/>
              <a:gd name="connsiteX721" fmla="*/ 4172644 w 11095241"/>
              <a:gd name="connsiteY721" fmla="*/ 5569585 h 6705037"/>
              <a:gd name="connsiteX722" fmla="*/ 4167746 w 11095241"/>
              <a:gd name="connsiteY722" fmla="*/ 5569585 h 6705037"/>
              <a:gd name="connsiteX723" fmla="*/ 4162849 w 11095241"/>
              <a:gd name="connsiteY723" fmla="*/ 5564691 h 6705037"/>
              <a:gd name="connsiteX724" fmla="*/ 4162849 w 11095241"/>
              <a:gd name="connsiteY724" fmla="*/ 5559796 h 6705037"/>
              <a:gd name="connsiteX725" fmla="*/ 4162849 w 11095241"/>
              <a:gd name="connsiteY725" fmla="*/ 5550008 h 6705037"/>
              <a:gd name="connsiteX726" fmla="*/ 4157952 w 11095241"/>
              <a:gd name="connsiteY726" fmla="*/ 5545114 h 6705037"/>
              <a:gd name="connsiteX727" fmla="*/ 4157952 w 11095241"/>
              <a:gd name="connsiteY727" fmla="*/ 5550008 h 6705037"/>
              <a:gd name="connsiteX728" fmla="*/ 4153054 w 11095241"/>
              <a:gd name="connsiteY728" fmla="*/ 5550008 h 6705037"/>
              <a:gd name="connsiteX729" fmla="*/ 4148157 w 11095241"/>
              <a:gd name="connsiteY729" fmla="*/ 5554902 h 6705037"/>
              <a:gd name="connsiteX730" fmla="*/ 4143259 w 11095241"/>
              <a:gd name="connsiteY730" fmla="*/ 5554902 h 6705037"/>
              <a:gd name="connsiteX731" fmla="*/ 4138362 w 11095241"/>
              <a:gd name="connsiteY731" fmla="*/ 5554902 h 6705037"/>
              <a:gd name="connsiteX732" fmla="*/ 4133464 w 11095241"/>
              <a:gd name="connsiteY732" fmla="*/ 5550008 h 6705037"/>
              <a:gd name="connsiteX733" fmla="*/ 4128567 w 11095241"/>
              <a:gd name="connsiteY733" fmla="*/ 5550008 h 6705037"/>
              <a:gd name="connsiteX734" fmla="*/ 4123669 w 11095241"/>
              <a:gd name="connsiteY734" fmla="*/ 5540220 h 6705037"/>
              <a:gd name="connsiteX735" fmla="*/ 4123669 w 11095241"/>
              <a:gd name="connsiteY735" fmla="*/ 5535326 h 6705037"/>
              <a:gd name="connsiteX736" fmla="*/ 4123669 w 11095241"/>
              <a:gd name="connsiteY736" fmla="*/ 5525537 h 6705037"/>
              <a:gd name="connsiteX737" fmla="*/ 4133464 w 11095241"/>
              <a:gd name="connsiteY737" fmla="*/ 5520643 h 6705037"/>
              <a:gd name="connsiteX738" fmla="*/ 4148157 w 11095241"/>
              <a:gd name="connsiteY738" fmla="*/ 5510855 h 6705037"/>
              <a:gd name="connsiteX739" fmla="*/ 4157952 w 11095241"/>
              <a:gd name="connsiteY739" fmla="*/ 5447230 h 6705037"/>
              <a:gd name="connsiteX740" fmla="*/ 4153054 w 11095241"/>
              <a:gd name="connsiteY740" fmla="*/ 5437442 h 6705037"/>
              <a:gd name="connsiteX741" fmla="*/ 4153054 w 11095241"/>
              <a:gd name="connsiteY741" fmla="*/ 5427653 h 6705037"/>
              <a:gd name="connsiteX742" fmla="*/ 4148157 w 11095241"/>
              <a:gd name="connsiteY742" fmla="*/ 5417865 h 6705037"/>
              <a:gd name="connsiteX743" fmla="*/ 4143259 w 11095241"/>
              <a:gd name="connsiteY743" fmla="*/ 5408077 h 6705037"/>
              <a:gd name="connsiteX744" fmla="*/ 4138362 w 11095241"/>
              <a:gd name="connsiteY744" fmla="*/ 5398288 h 6705037"/>
              <a:gd name="connsiteX745" fmla="*/ 4138362 w 11095241"/>
              <a:gd name="connsiteY745" fmla="*/ 5393394 h 6705037"/>
              <a:gd name="connsiteX746" fmla="*/ 4128567 w 11095241"/>
              <a:gd name="connsiteY746" fmla="*/ 5378712 h 6705037"/>
              <a:gd name="connsiteX747" fmla="*/ 4113874 w 11095241"/>
              <a:gd name="connsiteY747" fmla="*/ 5344452 h 6705037"/>
              <a:gd name="connsiteX748" fmla="*/ 4104079 w 11095241"/>
              <a:gd name="connsiteY748" fmla="*/ 5305299 h 6705037"/>
              <a:gd name="connsiteX749" fmla="*/ 4094284 w 11095241"/>
              <a:gd name="connsiteY749" fmla="*/ 5271039 h 6705037"/>
              <a:gd name="connsiteX750" fmla="*/ 4094284 w 11095241"/>
              <a:gd name="connsiteY750" fmla="*/ 5246569 h 6705037"/>
              <a:gd name="connsiteX751" fmla="*/ 4104079 w 11095241"/>
              <a:gd name="connsiteY751" fmla="*/ 5236780 h 6705037"/>
              <a:gd name="connsiteX752" fmla="*/ 4104079 w 11095241"/>
              <a:gd name="connsiteY752" fmla="*/ 5222098 h 6705037"/>
              <a:gd name="connsiteX753" fmla="*/ 4104079 w 11095241"/>
              <a:gd name="connsiteY753" fmla="*/ 5207415 h 6705037"/>
              <a:gd name="connsiteX754" fmla="*/ 4099182 w 11095241"/>
              <a:gd name="connsiteY754" fmla="*/ 5192732 h 6705037"/>
              <a:gd name="connsiteX755" fmla="*/ 4094284 w 11095241"/>
              <a:gd name="connsiteY755" fmla="*/ 5187838 h 6705037"/>
              <a:gd name="connsiteX756" fmla="*/ 4089387 w 11095241"/>
              <a:gd name="connsiteY756" fmla="*/ 5173156 h 6705037"/>
              <a:gd name="connsiteX757" fmla="*/ 4084489 w 11095241"/>
              <a:gd name="connsiteY757" fmla="*/ 5148685 h 6705037"/>
              <a:gd name="connsiteX758" fmla="*/ 4084489 w 11095241"/>
              <a:gd name="connsiteY758" fmla="*/ 5124214 h 6705037"/>
              <a:gd name="connsiteX759" fmla="*/ 4094284 w 11095241"/>
              <a:gd name="connsiteY759" fmla="*/ 5104637 h 6705037"/>
              <a:gd name="connsiteX760" fmla="*/ 4104079 w 11095241"/>
              <a:gd name="connsiteY760" fmla="*/ 5099743 h 6705037"/>
              <a:gd name="connsiteX761" fmla="*/ 4113874 w 11095241"/>
              <a:gd name="connsiteY761" fmla="*/ 5089955 h 6705037"/>
              <a:gd name="connsiteX762" fmla="*/ 4123669 w 11095241"/>
              <a:gd name="connsiteY762" fmla="*/ 5080166 h 6705037"/>
              <a:gd name="connsiteX763" fmla="*/ 4133464 w 11095241"/>
              <a:gd name="connsiteY763" fmla="*/ 5075272 h 6705037"/>
              <a:gd name="connsiteX764" fmla="*/ 4143259 w 11095241"/>
              <a:gd name="connsiteY764" fmla="*/ 5065484 h 6705037"/>
              <a:gd name="connsiteX765" fmla="*/ 4153054 w 11095241"/>
              <a:gd name="connsiteY765" fmla="*/ 5055695 h 6705037"/>
              <a:gd name="connsiteX766" fmla="*/ 4157952 w 11095241"/>
              <a:gd name="connsiteY766" fmla="*/ 5050801 h 6705037"/>
              <a:gd name="connsiteX767" fmla="*/ 4231414 w 11095241"/>
              <a:gd name="connsiteY767" fmla="*/ 5045907 h 6705037"/>
              <a:gd name="connsiteX768" fmla="*/ 4309774 w 11095241"/>
              <a:gd name="connsiteY768" fmla="*/ 5031224 h 6705037"/>
              <a:gd name="connsiteX769" fmla="*/ 4314671 w 11095241"/>
              <a:gd name="connsiteY769" fmla="*/ 5026330 h 6705037"/>
              <a:gd name="connsiteX770" fmla="*/ 4324466 w 11095241"/>
              <a:gd name="connsiteY770" fmla="*/ 5016542 h 6705037"/>
              <a:gd name="connsiteX771" fmla="*/ 4329363 w 11095241"/>
              <a:gd name="connsiteY771" fmla="*/ 5006753 h 6705037"/>
              <a:gd name="connsiteX772" fmla="*/ 4339158 w 11095241"/>
              <a:gd name="connsiteY772" fmla="*/ 4996965 h 6705037"/>
              <a:gd name="connsiteX773" fmla="*/ 4344056 w 11095241"/>
              <a:gd name="connsiteY773" fmla="*/ 4987177 h 6705037"/>
              <a:gd name="connsiteX774" fmla="*/ 4348953 w 11095241"/>
              <a:gd name="connsiteY774" fmla="*/ 4977388 h 6705037"/>
              <a:gd name="connsiteX775" fmla="*/ 4353851 w 11095241"/>
              <a:gd name="connsiteY775" fmla="*/ 4967600 h 6705037"/>
              <a:gd name="connsiteX776" fmla="*/ 4353851 w 11095241"/>
              <a:gd name="connsiteY776" fmla="*/ 4957812 h 6705037"/>
              <a:gd name="connsiteX777" fmla="*/ 4353851 w 11095241"/>
              <a:gd name="connsiteY777" fmla="*/ 4948023 h 6705037"/>
              <a:gd name="connsiteX778" fmla="*/ 4358748 w 11095241"/>
              <a:gd name="connsiteY778" fmla="*/ 4938235 h 6705037"/>
              <a:gd name="connsiteX779" fmla="*/ 4363646 w 11095241"/>
              <a:gd name="connsiteY779" fmla="*/ 4928446 h 6705037"/>
              <a:gd name="connsiteX780" fmla="*/ 4373441 w 11095241"/>
              <a:gd name="connsiteY780" fmla="*/ 4923552 h 6705037"/>
              <a:gd name="connsiteX781" fmla="*/ 4383236 w 11095241"/>
              <a:gd name="connsiteY781" fmla="*/ 4923552 h 6705037"/>
              <a:gd name="connsiteX782" fmla="*/ 4397928 w 11095241"/>
              <a:gd name="connsiteY782" fmla="*/ 4923552 h 6705037"/>
              <a:gd name="connsiteX783" fmla="*/ 4397928 w 11095241"/>
              <a:gd name="connsiteY783" fmla="*/ 4918658 h 6705037"/>
              <a:gd name="connsiteX784" fmla="*/ 4397928 w 11095241"/>
              <a:gd name="connsiteY784" fmla="*/ 4913764 h 6705037"/>
              <a:gd name="connsiteX785" fmla="*/ 4397928 w 11095241"/>
              <a:gd name="connsiteY785" fmla="*/ 4908870 h 6705037"/>
              <a:gd name="connsiteX786" fmla="*/ 4402826 w 11095241"/>
              <a:gd name="connsiteY786" fmla="*/ 4899081 h 6705037"/>
              <a:gd name="connsiteX787" fmla="*/ 4402826 w 11095241"/>
              <a:gd name="connsiteY787" fmla="*/ 4889293 h 6705037"/>
              <a:gd name="connsiteX788" fmla="*/ 4412621 w 11095241"/>
              <a:gd name="connsiteY788" fmla="*/ 4884399 h 6705037"/>
              <a:gd name="connsiteX789" fmla="*/ 4417518 w 11095241"/>
              <a:gd name="connsiteY789" fmla="*/ 4884399 h 6705037"/>
              <a:gd name="connsiteX790" fmla="*/ 4427313 w 11095241"/>
              <a:gd name="connsiteY790" fmla="*/ 4874610 h 6705037"/>
              <a:gd name="connsiteX791" fmla="*/ 4442006 w 11095241"/>
              <a:gd name="connsiteY791" fmla="*/ 4850139 h 6705037"/>
              <a:gd name="connsiteX792" fmla="*/ 4466493 w 11095241"/>
              <a:gd name="connsiteY792" fmla="*/ 4830563 h 6705037"/>
              <a:gd name="connsiteX793" fmla="*/ 4500775 w 11095241"/>
              <a:gd name="connsiteY793" fmla="*/ 4830563 h 6705037"/>
              <a:gd name="connsiteX794" fmla="*/ 4505673 w 11095241"/>
              <a:gd name="connsiteY794" fmla="*/ 4835457 h 6705037"/>
              <a:gd name="connsiteX795" fmla="*/ 4515468 w 11095241"/>
              <a:gd name="connsiteY795" fmla="*/ 4840351 h 6705037"/>
              <a:gd name="connsiteX796" fmla="*/ 4525263 w 11095241"/>
              <a:gd name="connsiteY796" fmla="*/ 4845245 h 6705037"/>
              <a:gd name="connsiteX797" fmla="*/ 4530160 w 11095241"/>
              <a:gd name="connsiteY797" fmla="*/ 4850139 h 6705037"/>
              <a:gd name="connsiteX798" fmla="*/ 4539955 w 11095241"/>
              <a:gd name="connsiteY798" fmla="*/ 4855034 h 6705037"/>
              <a:gd name="connsiteX799" fmla="*/ 4549750 w 11095241"/>
              <a:gd name="connsiteY799" fmla="*/ 4859928 h 6705037"/>
              <a:gd name="connsiteX800" fmla="*/ 4559545 w 11095241"/>
              <a:gd name="connsiteY800" fmla="*/ 4859928 h 6705037"/>
              <a:gd name="connsiteX801" fmla="*/ 4564443 w 11095241"/>
              <a:gd name="connsiteY801" fmla="*/ 4859928 h 6705037"/>
              <a:gd name="connsiteX802" fmla="*/ 4569340 w 11095241"/>
              <a:gd name="connsiteY802" fmla="*/ 4864822 h 6705037"/>
              <a:gd name="connsiteX803" fmla="*/ 4569340 w 11095241"/>
              <a:gd name="connsiteY803" fmla="*/ 4859928 h 6705037"/>
              <a:gd name="connsiteX804" fmla="*/ 4574238 w 11095241"/>
              <a:gd name="connsiteY804" fmla="*/ 4855034 h 6705037"/>
              <a:gd name="connsiteX805" fmla="*/ 4579135 w 11095241"/>
              <a:gd name="connsiteY805" fmla="*/ 4850139 h 6705037"/>
              <a:gd name="connsiteX806" fmla="*/ 4579135 w 11095241"/>
              <a:gd name="connsiteY806" fmla="*/ 4845245 h 6705037"/>
              <a:gd name="connsiteX807" fmla="*/ 4579135 w 11095241"/>
              <a:gd name="connsiteY807" fmla="*/ 4840351 h 6705037"/>
              <a:gd name="connsiteX808" fmla="*/ 4574238 w 11095241"/>
              <a:gd name="connsiteY808" fmla="*/ 4835457 h 6705037"/>
              <a:gd name="connsiteX809" fmla="*/ 4569340 w 11095241"/>
              <a:gd name="connsiteY809" fmla="*/ 4830563 h 6705037"/>
              <a:gd name="connsiteX810" fmla="*/ 4564443 w 11095241"/>
              <a:gd name="connsiteY810" fmla="*/ 4825669 h 6705037"/>
              <a:gd name="connsiteX811" fmla="*/ 4564443 w 11095241"/>
              <a:gd name="connsiteY811" fmla="*/ 4820774 h 6705037"/>
              <a:gd name="connsiteX812" fmla="*/ 4569340 w 11095241"/>
              <a:gd name="connsiteY812" fmla="*/ 4815880 h 6705037"/>
              <a:gd name="connsiteX813" fmla="*/ 4579135 w 11095241"/>
              <a:gd name="connsiteY813" fmla="*/ 4810986 h 6705037"/>
              <a:gd name="connsiteX814" fmla="*/ 4584033 w 11095241"/>
              <a:gd name="connsiteY814" fmla="*/ 4791409 h 6705037"/>
              <a:gd name="connsiteX815" fmla="*/ 4579135 w 11095241"/>
              <a:gd name="connsiteY815" fmla="*/ 4791409 h 6705037"/>
              <a:gd name="connsiteX816" fmla="*/ 4584033 w 11095241"/>
              <a:gd name="connsiteY816" fmla="*/ 4786515 h 6705037"/>
              <a:gd name="connsiteX817" fmla="*/ 4584033 w 11095241"/>
              <a:gd name="connsiteY817" fmla="*/ 4781621 h 6705037"/>
              <a:gd name="connsiteX818" fmla="*/ 4588930 w 11095241"/>
              <a:gd name="connsiteY818" fmla="*/ 4771832 h 6705037"/>
              <a:gd name="connsiteX819" fmla="*/ 4593828 w 11095241"/>
              <a:gd name="connsiteY819" fmla="*/ 4766938 h 6705037"/>
              <a:gd name="connsiteX820" fmla="*/ 4603623 w 11095241"/>
              <a:gd name="connsiteY820" fmla="*/ 4762044 h 6705037"/>
              <a:gd name="connsiteX821" fmla="*/ 4642802 w 11095241"/>
              <a:gd name="connsiteY821" fmla="*/ 4762044 h 6705037"/>
              <a:gd name="connsiteX822" fmla="*/ 4642802 w 11095241"/>
              <a:gd name="connsiteY822" fmla="*/ 4757150 h 6705037"/>
              <a:gd name="connsiteX823" fmla="*/ 4647700 w 11095241"/>
              <a:gd name="connsiteY823" fmla="*/ 4757150 h 6705037"/>
              <a:gd name="connsiteX824" fmla="*/ 4652597 w 11095241"/>
              <a:gd name="connsiteY824" fmla="*/ 4752256 h 6705037"/>
              <a:gd name="connsiteX825" fmla="*/ 4652597 w 11095241"/>
              <a:gd name="connsiteY825" fmla="*/ 4747362 h 6705037"/>
              <a:gd name="connsiteX826" fmla="*/ 4652597 w 11095241"/>
              <a:gd name="connsiteY826" fmla="*/ 4737573 h 6705037"/>
              <a:gd name="connsiteX827" fmla="*/ 4628110 w 11095241"/>
              <a:gd name="connsiteY827" fmla="*/ 4737573 h 6705037"/>
              <a:gd name="connsiteX828" fmla="*/ 4628110 w 11095241"/>
              <a:gd name="connsiteY828" fmla="*/ 4732679 h 6705037"/>
              <a:gd name="connsiteX829" fmla="*/ 4633007 w 11095241"/>
              <a:gd name="connsiteY829" fmla="*/ 4727785 h 6705037"/>
              <a:gd name="connsiteX830" fmla="*/ 4633007 w 11095241"/>
              <a:gd name="connsiteY830" fmla="*/ 4722891 h 6705037"/>
              <a:gd name="connsiteX831" fmla="*/ 4642802 w 11095241"/>
              <a:gd name="connsiteY831" fmla="*/ 4717996 h 6705037"/>
              <a:gd name="connsiteX832" fmla="*/ 1645551 w 11095241"/>
              <a:gd name="connsiteY832" fmla="*/ 4698420 h 6705037"/>
              <a:gd name="connsiteX833" fmla="*/ 1645551 w 11095241"/>
              <a:gd name="connsiteY833" fmla="*/ 4698420 h 6705037"/>
              <a:gd name="connsiteX834" fmla="*/ 1650449 w 11095241"/>
              <a:gd name="connsiteY834" fmla="*/ 4717997 h 6705037"/>
              <a:gd name="connsiteX835" fmla="*/ 1650449 w 11095241"/>
              <a:gd name="connsiteY835" fmla="*/ 4717996 h 6705037"/>
              <a:gd name="connsiteX836" fmla="*/ 9657829 w 11095241"/>
              <a:gd name="connsiteY836" fmla="*/ 4669056 h 6705037"/>
              <a:gd name="connsiteX837" fmla="*/ 9657830 w 11095241"/>
              <a:gd name="connsiteY837" fmla="*/ 4669056 h 6705037"/>
              <a:gd name="connsiteX838" fmla="*/ 9667625 w 11095241"/>
              <a:gd name="connsiteY838" fmla="*/ 4669056 h 6705037"/>
              <a:gd name="connsiteX839" fmla="*/ 9672522 w 11095241"/>
              <a:gd name="connsiteY839" fmla="*/ 4669056 h 6705037"/>
              <a:gd name="connsiteX840" fmla="*/ 9672521 w 11095241"/>
              <a:gd name="connsiteY840" fmla="*/ 4669056 h 6705037"/>
              <a:gd name="connsiteX841" fmla="*/ 9667624 w 11095241"/>
              <a:gd name="connsiteY841" fmla="*/ 4669056 h 6705037"/>
              <a:gd name="connsiteX842" fmla="*/ 9643137 w 11095241"/>
              <a:gd name="connsiteY842" fmla="*/ 4664161 h 6705037"/>
              <a:gd name="connsiteX843" fmla="*/ 9643137 w 11095241"/>
              <a:gd name="connsiteY843" fmla="*/ 4664162 h 6705037"/>
              <a:gd name="connsiteX844" fmla="*/ 9643138 w 11095241"/>
              <a:gd name="connsiteY844" fmla="*/ 4664162 h 6705037"/>
              <a:gd name="connsiteX845" fmla="*/ 1439859 w 11095241"/>
              <a:gd name="connsiteY845" fmla="*/ 4654373 h 6705037"/>
              <a:gd name="connsiteX846" fmla="*/ 1439859 w 11095241"/>
              <a:gd name="connsiteY846" fmla="*/ 4654374 h 6705037"/>
              <a:gd name="connsiteX847" fmla="*/ 1459448 w 11095241"/>
              <a:gd name="connsiteY847" fmla="*/ 4688632 h 6705037"/>
              <a:gd name="connsiteX848" fmla="*/ 1498628 w 11095241"/>
              <a:gd name="connsiteY848" fmla="*/ 4713103 h 6705037"/>
              <a:gd name="connsiteX849" fmla="*/ 1528013 w 11095241"/>
              <a:gd name="connsiteY849" fmla="*/ 4722891 h 6705037"/>
              <a:gd name="connsiteX850" fmla="*/ 1528014 w 11095241"/>
              <a:gd name="connsiteY850" fmla="*/ 4722891 h 6705037"/>
              <a:gd name="connsiteX851" fmla="*/ 1498629 w 11095241"/>
              <a:gd name="connsiteY851" fmla="*/ 4713103 h 6705037"/>
              <a:gd name="connsiteX852" fmla="*/ 1459449 w 11095241"/>
              <a:gd name="connsiteY852" fmla="*/ 4688632 h 6705037"/>
              <a:gd name="connsiteX853" fmla="*/ 1430063 w 11095241"/>
              <a:gd name="connsiteY853" fmla="*/ 4654373 h 6705037"/>
              <a:gd name="connsiteX854" fmla="*/ 1434960 w 11095241"/>
              <a:gd name="connsiteY854" fmla="*/ 4659267 h 6705037"/>
              <a:gd name="connsiteX855" fmla="*/ 1434961 w 11095241"/>
              <a:gd name="connsiteY855" fmla="*/ 4659267 h 6705037"/>
              <a:gd name="connsiteX856" fmla="*/ 1430063 w 11095241"/>
              <a:gd name="connsiteY856" fmla="*/ 4654373 h 6705037"/>
              <a:gd name="connsiteX857" fmla="*/ 9741085 w 11095241"/>
              <a:gd name="connsiteY857" fmla="*/ 4649479 h 6705037"/>
              <a:gd name="connsiteX858" fmla="*/ 9731291 w 11095241"/>
              <a:gd name="connsiteY858" fmla="*/ 4659267 h 6705037"/>
              <a:gd name="connsiteX859" fmla="*/ 9726395 w 11095241"/>
              <a:gd name="connsiteY859" fmla="*/ 4664160 h 6705037"/>
              <a:gd name="connsiteX860" fmla="*/ 9736188 w 11095241"/>
              <a:gd name="connsiteY860" fmla="*/ 4659267 h 6705037"/>
              <a:gd name="connsiteX861" fmla="*/ 1420269 w 11095241"/>
              <a:gd name="connsiteY861" fmla="*/ 4644584 h 6705037"/>
              <a:gd name="connsiteX862" fmla="*/ 1420268 w 11095241"/>
              <a:gd name="connsiteY862" fmla="*/ 4644585 h 6705037"/>
              <a:gd name="connsiteX863" fmla="*/ 1420268 w 11095241"/>
              <a:gd name="connsiteY863" fmla="*/ 4649479 h 6705037"/>
              <a:gd name="connsiteX864" fmla="*/ 1425166 w 11095241"/>
              <a:gd name="connsiteY864" fmla="*/ 4654373 h 6705037"/>
              <a:gd name="connsiteX865" fmla="*/ 1425166 w 11095241"/>
              <a:gd name="connsiteY865" fmla="*/ 4654373 h 6705037"/>
              <a:gd name="connsiteX866" fmla="*/ 1420269 w 11095241"/>
              <a:gd name="connsiteY866" fmla="*/ 4649478 h 6705037"/>
              <a:gd name="connsiteX867" fmla="*/ 2091221 w 11095241"/>
              <a:gd name="connsiteY867" fmla="*/ 4639690 h 6705037"/>
              <a:gd name="connsiteX868" fmla="*/ 2105914 w 11095241"/>
              <a:gd name="connsiteY868" fmla="*/ 4644584 h 6705037"/>
              <a:gd name="connsiteX869" fmla="*/ 2110812 w 11095241"/>
              <a:gd name="connsiteY869" fmla="*/ 4649479 h 6705037"/>
              <a:gd name="connsiteX870" fmla="*/ 2110812 w 11095241"/>
              <a:gd name="connsiteY870" fmla="*/ 4659267 h 6705037"/>
              <a:gd name="connsiteX871" fmla="*/ 2110812 w 11095241"/>
              <a:gd name="connsiteY871" fmla="*/ 4669055 h 6705037"/>
              <a:gd name="connsiteX872" fmla="*/ 2110812 w 11095241"/>
              <a:gd name="connsiteY872" fmla="*/ 4678844 h 6705037"/>
              <a:gd name="connsiteX873" fmla="*/ 2105914 w 11095241"/>
              <a:gd name="connsiteY873" fmla="*/ 4688632 h 6705037"/>
              <a:gd name="connsiteX874" fmla="*/ 2105914 w 11095241"/>
              <a:gd name="connsiteY874" fmla="*/ 4698420 h 6705037"/>
              <a:gd name="connsiteX875" fmla="*/ 2105914 w 11095241"/>
              <a:gd name="connsiteY875" fmla="*/ 4708209 h 6705037"/>
              <a:gd name="connsiteX876" fmla="*/ 2101018 w 11095241"/>
              <a:gd name="connsiteY876" fmla="*/ 4722891 h 6705037"/>
              <a:gd name="connsiteX877" fmla="*/ 2101018 w 11095241"/>
              <a:gd name="connsiteY877" fmla="*/ 4737574 h 6705037"/>
              <a:gd name="connsiteX878" fmla="*/ 2096119 w 11095241"/>
              <a:gd name="connsiteY878" fmla="*/ 4747362 h 6705037"/>
              <a:gd name="connsiteX879" fmla="*/ 2091221 w 11095241"/>
              <a:gd name="connsiteY879" fmla="*/ 4762045 h 6705037"/>
              <a:gd name="connsiteX880" fmla="*/ 2091221 w 11095241"/>
              <a:gd name="connsiteY880" fmla="*/ 4766939 h 6705037"/>
              <a:gd name="connsiteX881" fmla="*/ 2091221 w 11095241"/>
              <a:gd name="connsiteY881" fmla="*/ 4771833 h 6705037"/>
              <a:gd name="connsiteX882" fmla="*/ 2086325 w 11095241"/>
              <a:gd name="connsiteY882" fmla="*/ 4801198 h 6705037"/>
              <a:gd name="connsiteX883" fmla="*/ 2076529 w 11095241"/>
              <a:gd name="connsiteY883" fmla="*/ 4840352 h 6705037"/>
              <a:gd name="connsiteX884" fmla="*/ 2071632 w 11095241"/>
              <a:gd name="connsiteY884" fmla="*/ 4879505 h 6705037"/>
              <a:gd name="connsiteX885" fmla="*/ 2061837 w 11095241"/>
              <a:gd name="connsiteY885" fmla="*/ 4903976 h 6705037"/>
              <a:gd name="connsiteX886" fmla="*/ 2052042 w 11095241"/>
              <a:gd name="connsiteY886" fmla="*/ 4918659 h 6705037"/>
              <a:gd name="connsiteX887" fmla="*/ 2047144 w 11095241"/>
              <a:gd name="connsiteY887" fmla="*/ 4933341 h 6705037"/>
              <a:gd name="connsiteX888" fmla="*/ 2042246 w 11095241"/>
              <a:gd name="connsiteY888" fmla="*/ 4943130 h 6705037"/>
              <a:gd name="connsiteX889" fmla="*/ 2042246 w 11095241"/>
              <a:gd name="connsiteY889" fmla="*/ 4948024 h 6705037"/>
              <a:gd name="connsiteX890" fmla="*/ 2047144 w 11095241"/>
              <a:gd name="connsiteY890" fmla="*/ 4952918 h 6705037"/>
              <a:gd name="connsiteX891" fmla="*/ 2042246 w 11095241"/>
              <a:gd name="connsiteY891" fmla="*/ 4967601 h 6705037"/>
              <a:gd name="connsiteX892" fmla="*/ 2037350 w 11095241"/>
              <a:gd name="connsiteY892" fmla="*/ 4996966 h 6705037"/>
              <a:gd name="connsiteX893" fmla="*/ 2022657 w 11095241"/>
              <a:gd name="connsiteY893" fmla="*/ 5041014 h 6705037"/>
              <a:gd name="connsiteX894" fmla="*/ 2012862 w 11095241"/>
              <a:gd name="connsiteY894" fmla="*/ 5060590 h 6705037"/>
              <a:gd name="connsiteX895" fmla="*/ 2007964 w 11095241"/>
              <a:gd name="connsiteY895" fmla="*/ 5075273 h 6705037"/>
              <a:gd name="connsiteX896" fmla="*/ 1998169 w 11095241"/>
              <a:gd name="connsiteY896" fmla="*/ 5085061 h 6705037"/>
              <a:gd name="connsiteX897" fmla="*/ 1988374 w 11095241"/>
              <a:gd name="connsiteY897" fmla="*/ 5085061 h 6705037"/>
              <a:gd name="connsiteX898" fmla="*/ 1978579 w 11095241"/>
              <a:gd name="connsiteY898" fmla="*/ 5085061 h 6705037"/>
              <a:gd name="connsiteX899" fmla="*/ 1968784 w 11095241"/>
              <a:gd name="connsiteY899" fmla="*/ 5085061 h 6705037"/>
              <a:gd name="connsiteX900" fmla="*/ 1963886 w 11095241"/>
              <a:gd name="connsiteY900" fmla="*/ 5080167 h 6705037"/>
              <a:gd name="connsiteX901" fmla="*/ 1958989 w 11095241"/>
              <a:gd name="connsiteY901" fmla="*/ 5075273 h 6705037"/>
              <a:gd name="connsiteX902" fmla="*/ 1954091 w 11095241"/>
              <a:gd name="connsiteY902" fmla="*/ 5070379 h 6705037"/>
              <a:gd name="connsiteX903" fmla="*/ 1949195 w 11095241"/>
              <a:gd name="connsiteY903" fmla="*/ 5065484 h 6705037"/>
              <a:gd name="connsiteX904" fmla="*/ 1954091 w 11095241"/>
              <a:gd name="connsiteY904" fmla="*/ 5060590 h 6705037"/>
              <a:gd name="connsiteX905" fmla="*/ 1949195 w 11095241"/>
              <a:gd name="connsiteY905" fmla="*/ 5060590 h 6705037"/>
              <a:gd name="connsiteX906" fmla="*/ 1939399 w 11095241"/>
              <a:gd name="connsiteY906" fmla="*/ 5060590 h 6705037"/>
              <a:gd name="connsiteX907" fmla="*/ 1929605 w 11095241"/>
              <a:gd name="connsiteY907" fmla="*/ 5060590 h 6705037"/>
              <a:gd name="connsiteX908" fmla="*/ 1919809 w 11095241"/>
              <a:gd name="connsiteY908" fmla="*/ 5060590 h 6705037"/>
              <a:gd name="connsiteX909" fmla="*/ 1914912 w 11095241"/>
              <a:gd name="connsiteY909" fmla="*/ 5060590 h 6705037"/>
              <a:gd name="connsiteX910" fmla="*/ 1900220 w 11095241"/>
              <a:gd name="connsiteY910" fmla="*/ 5016543 h 6705037"/>
              <a:gd name="connsiteX911" fmla="*/ 1900220 w 11095241"/>
              <a:gd name="connsiteY911" fmla="*/ 4977389 h 6705037"/>
              <a:gd name="connsiteX912" fmla="*/ 1905116 w 11095241"/>
              <a:gd name="connsiteY912" fmla="*/ 4943130 h 6705037"/>
              <a:gd name="connsiteX913" fmla="*/ 1914912 w 11095241"/>
              <a:gd name="connsiteY913" fmla="*/ 4923553 h 6705037"/>
              <a:gd name="connsiteX914" fmla="*/ 1919809 w 11095241"/>
              <a:gd name="connsiteY914" fmla="*/ 4913765 h 6705037"/>
              <a:gd name="connsiteX915" fmla="*/ 1924706 w 11095241"/>
              <a:gd name="connsiteY915" fmla="*/ 4908871 h 6705037"/>
              <a:gd name="connsiteX916" fmla="*/ 1929605 w 11095241"/>
              <a:gd name="connsiteY916" fmla="*/ 4903976 h 6705037"/>
              <a:gd name="connsiteX917" fmla="*/ 1934500 w 11095241"/>
              <a:gd name="connsiteY917" fmla="*/ 4899082 h 6705037"/>
              <a:gd name="connsiteX918" fmla="*/ 1934500 w 11095241"/>
              <a:gd name="connsiteY918" fmla="*/ 4889294 h 6705037"/>
              <a:gd name="connsiteX919" fmla="*/ 1934500 w 11095241"/>
              <a:gd name="connsiteY919" fmla="*/ 4884400 h 6705037"/>
              <a:gd name="connsiteX920" fmla="*/ 1929605 w 11095241"/>
              <a:gd name="connsiteY920" fmla="*/ 4874611 h 6705037"/>
              <a:gd name="connsiteX921" fmla="*/ 1919809 w 11095241"/>
              <a:gd name="connsiteY921" fmla="*/ 4864823 h 6705037"/>
              <a:gd name="connsiteX922" fmla="*/ 1914912 w 11095241"/>
              <a:gd name="connsiteY922" fmla="*/ 4864823 h 6705037"/>
              <a:gd name="connsiteX923" fmla="*/ 1914912 w 11095241"/>
              <a:gd name="connsiteY923" fmla="*/ 4859929 h 6705037"/>
              <a:gd name="connsiteX924" fmla="*/ 1910014 w 11095241"/>
              <a:gd name="connsiteY924" fmla="*/ 4859929 h 6705037"/>
              <a:gd name="connsiteX925" fmla="*/ 1914912 w 11095241"/>
              <a:gd name="connsiteY925" fmla="*/ 4855034 h 6705037"/>
              <a:gd name="connsiteX926" fmla="*/ 1914912 w 11095241"/>
              <a:gd name="connsiteY926" fmla="*/ 4840352 h 6705037"/>
              <a:gd name="connsiteX927" fmla="*/ 1914912 w 11095241"/>
              <a:gd name="connsiteY927" fmla="*/ 4825669 h 6705037"/>
              <a:gd name="connsiteX928" fmla="*/ 1914912 w 11095241"/>
              <a:gd name="connsiteY928" fmla="*/ 4806093 h 6705037"/>
              <a:gd name="connsiteX929" fmla="*/ 1919809 w 11095241"/>
              <a:gd name="connsiteY929" fmla="*/ 4796304 h 6705037"/>
              <a:gd name="connsiteX930" fmla="*/ 1924706 w 11095241"/>
              <a:gd name="connsiteY930" fmla="*/ 4786516 h 6705037"/>
              <a:gd name="connsiteX931" fmla="*/ 1934500 w 11095241"/>
              <a:gd name="connsiteY931" fmla="*/ 4776727 h 6705037"/>
              <a:gd name="connsiteX932" fmla="*/ 1939399 w 11095241"/>
              <a:gd name="connsiteY932" fmla="*/ 4771833 h 6705037"/>
              <a:gd name="connsiteX933" fmla="*/ 1949195 w 11095241"/>
              <a:gd name="connsiteY933" fmla="*/ 4771833 h 6705037"/>
              <a:gd name="connsiteX934" fmla="*/ 1954091 w 11095241"/>
              <a:gd name="connsiteY934" fmla="*/ 4771833 h 6705037"/>
              <a:gd name="connsiteX935" fmla="*/ 1958989 w 11095241"/>
              <a:gd name="connsiteY935" fmla="*/ 4771833 h 6705037"/>
              <a:gd name="connsiteX936" fmla="*/ 1963886 w 11095241"/>
              <a:gd name="connsiteY936" fmla="*/ 4771833 h 6705037"/>
              <a:gd name="connsiteX937" fmla="*/ 1968784 w 11095241"/>
              <a:gd name="connsiteY937" fmla="*/ 4771833 h 6705037"/>
              <a:gd name="connsiteX938" fmla="*/ 1973682 w 11095241"/>
              <a:gd name="connsiteY938" fmla="*/ 4766939 h 6705037"/>
              <a:gd name="connsiteX939" fmla="*/ 1983477 w 11095241"/>
              <a:gd name="connsiteY939" fmla="*/ 4762045 h 6705037"/>
              <a:gd name="connsiteX940" fmla="*/ 1993272 w 11095241"/>
              <a:gd name="connsiteY940" fmla="*/ 4752257 h 6705037"/>
              <a:gd name="connsiteX941" fmla="*/ 1998169 w 11095241"/>
              <a:gd name="connsiteY941" fmla="*/ 4742468 h 6705037"/>
              <a:gd name="connsiteX942" fmla="*/ 2007964 w 11095241"/>
              <a:gd name="connsiteY942" fmla="*/ 4727786 h 6705037"/>
              <a:gd name="connsiteX943" fmla="*/ 2017760 w 11095241"/>
              <a:gd name="connsiteY943" fmla="*/ 4717997 h 6705037"/>
              <a:gd name="connsiteX944" fmla="*/ 2027555 w 11095241"/>
              <a:gd name="connsiteY944" fmla="*/ 4708209 h 6705037"/>
              <a:gd name="connsiteX945" fmla="*/ 2037350 w 11095241"/>
              <a:gd name="connsiteY945" fmla="*/ 4698420 h 6705037"/>
              <a:gd name="connsiteX946" fmla="*/ 2042246 w 11095241"/>
              <a:gd name="connsiteY946" fmla="*/ 4693526 h 6705037"/>
              <a:gd name="connsiteX947" fmla="*/ 2047144 w 11095241"/>
              <a:gd name="connsiteY947" fmla="*/ 4688632 h 6705037"/>
              <a:gd name="connsiteX948" fmla="*/ 2052042 w 11095241"/>
              <a:gd name="connsiteY948" fmla="*/ 4688632 h 6705037"/>
              <a:gd name="connsiteX949" fmla="*/ 2056941 w 11095241"/>
              <a:gd name="connsiteY949" fmla="*/ 4669055 h 6705037"/>
              <a:gd name="connsiteX950" fmla="*/ 2066734 w 11095241"/>
              <a:gd name="connsiteY950" fmla="*/ 4654373 h 6705037"/>
              <a:gd name="connsiteX951" fmla="*/ 2076529 w 11095241"/>
              <a:gd name="connsiteY951" fmla="*/ 4649479 h 6705037"/>
              <a:gd name="connsiteX952" fmla="*/ 2086325 w 11095241"/>
              <a:gd name="connsiteY952" fmla="*/ 4644584 h 6705037"/>
              <a:gd name="connsiteX953" fmla="*/ 9765571 w 11095241"/>
              <a:gd name="connsiteY953" fmla="*/ 4629904 h 6705037"/>
              <a:gd name="connsiteX954" fmla="*/ 9755779 w 11095241"/>
              <a:gd name="connsiteY954" fmla="*/ 4634796 h 6705037"/>
              <a:gd name="connsiteX955" fmla="*/ 9745984 w 11095241"/>
              <a:gd name="connsiteY955" fmla="*/ 4639690 h 6705037"/>
              <a:gd name="connsiteX956" fmla="*/ 9745984 w 11095241"/>
              <a:gd name="connsiteY956" fmla="*/ 4644583 h 6705037"/>
              <a:gd name="connsiteX957" fmla="*/ 9750881 w 11095241"/>
              <a:gd name="connsiteY957" fmla="*/ 4639690 h 6705037"/>
              <a:gd name="connsiteX958" fmla="*/ 9760676 w 11095241"/>
              <a:gd name="connsiteY958" fmla="*/ 4634796 h 6705037"/>
              <a:gd name="connsiteX959" fmla="*/ 1302728 w 11095241"/>
              <a:gd name="connsiteY959" fmla="*/ 4629902 h 6705037"/>
              <a:gd name="connsiteX960" fmla="*/ 1302728 w 11095241"/>
              <a:gd name="connsiteY960" fmla="*/ 4634796 h 6705037"/>
              <a:gd name="connsiteX961" fmla="*/ 1307626 w 11095241"/>
              <a:gd name="connsiteY961" fmla="*/ 4634796 h 6705037"/>
              <a:gd name="connsiteX962" fmla="*/ 1312523 w 11095241"/>
              <a:gd name="connsiteY962" fmla="*/ 4639690 h 6705037"/>
              <a:gd name="connsiteX963" fmla="*/ 1317421 w 11095241"/>
              <a:gd name="connsiteY963" fmla="*/ 4639690 h 6705037"/>
              <a:gd name="connsiteX964" fmla="*/ 1332114 w 11095241"/>
              <a:gd name="connsiteY964" fmla="*/ 4644584 h 6705037"/>
              <a:gd name="connsiteX965" fmla="*/ 1361498 w 11095241"/>
              <a:gd name="connsiteY965" fmla="*/ 4649479 h 6705037"/>
              <a:gd name="connsiteX966" fmla="*/ 1385985 w 11095241"/>
              <a:gd name="connsiteY966" fmla="*/ 4654373 h 6705037"/>
              <a:gd name="connsiteX967" fmla="*/ 1385985 w 11095241"/>
              <a:gd name="connsiteY967" fmla="*/ 4654373 h 6705037"/>
              <a:gd name="connsiteX968" fmla="*/ 1361498 w 11095241"/>
              <a:gd name="connsiteY968" fmla="*/ 4649478 h 6705037"/>
              <a:gd name="connsiteX969" fmla="*/ 1332114 w 11095241"/>
              <a:gd name="connsiteY969" fmla="*/ 4644584 h 6705037"/>
              <a:gd name="connsiteX970" fmla="*/ 1317421 w 11095241"/>
              <a:gd name="connsiteY970" fmla="*/ 4639690 h 6705037"/>
              <a:gd name="connsiteX971" fmla="*/ 1312524 w 11095241"/>
              <a:gd name="connsiteY971" fmla="*/ 4639690 h 6705037"/>
              <a:gd name="connsiteX972" fmla="*/ 1307626 w 11095241"/>
              <a:gd name="connsiteY972" fmla="*/ 4634796 h 6705037"/>
              <a:gd name="connsiteX973" fmla="*/ 1302729 w 11095241"/>
              <a:gd name="connsiteY973" fmla="*/ 4634796 h 6705037"/>
              <a:gd name="connsiteX974" fmla="*/ 1302729 w 11095241"/>
              <a:gd name="connsiteY974" fmla="*/ 4629902 h 6705037"/>
              <a:gd name="connsiteX975" fmla="*/ 9794958 w 11095241"/>
              <a:gd name="connsiteY975" fmla="*/ 4625009 h 6705037"/>
              <a:gd name="connsiteX976" fmla="*/ 9790061 w 11095241"/>
              <a:gd name="connsiteY976" fmla="*/ 4629902 h 6705037"/>
              <a:gd name="connsiteX977" fmla="*/ 9785164 w 11095241"/>
              <a:gd name="connsiteY977" fmla="*/ 4634796 h 6705037"/>
              <a:gd name="connsiteX978" fmla="*/ 9790061 w 11095241"/>
              <a:gd name="connsiteY978" fmla="*/ 4634796 h 6705037"/>
              <a:gd name="connsiteX979" fmla="*/ 9794958 w 11095241"/>
              <a:gd name="connsiteY979" fmla="*/ 4629902 h 6705037"/>
              <a:gd name="connsiteX980" fmla="*/ 1234164 w 11095241"/>
              <a:gd name="connsiteY980" fmla="*/ 4625007 h 6705037"/>
              <a:gd name="connsiteX981" fmla="*/ 1225839 w 11095241"/>
              <a:gd name="connsiteY981" fmla="*/ 4627781 h 6705037"/>
              <a:gd name="connsiteX982" fmla="*/ 1234163 w 11095241"/>
              <a:gd name="connsiteY982" fmla="*/ 4625008 h 6705037"/>
              <a:gd name="connsiteX983" fmla="*/ 1248856 w 11095241"/>
              <a:gd name="connsiteY983" fmla="*/ 4625008 h 6705037"/>
              <a:gd name="connsiteX984" fmla="*/ 1258651 w 11095241"/>
              <a:gd name="connsiteY984" fmla="*/ 4625008 h 6705037"/>
              <a:gd name="connsiteX985" fmla="*/ 1268446 w 11095241"/>
              <a:gd name="connsiteY985" fmla="*/ 4625008 h 6705037"/>
              <a:gd name="connsiteX986" fmla="*/ 1273344 w 11095241"/>
              <a:gd name="connsiteY986" fmla="*/ 4625008 h 6705037"/>
              <a:gd name="connsiteX987" fmla="*/ 1283138 w 11095241"/>
              <a:gd name="connsiteY987" fmla="*/ 4625008 h 6705037"/>
              <a:gd name="connsiteX988" fmla="*/ 1292933 w 11095241"/>
              <a:gd name="connsiteY988" fmla="*/ 4625008 h 6705037"/>
              <a:gd name="connsiteX989" fmla="*/ 1297830 w 11095241"/>
              <a:gd name="connsiteY989" fmla="*/ 4629902 h 6705037"/>
              <a:gd name="connsiteX990" fmla="*/ 1297831 w 11095241"/>
              <a:gd name="connsiteY990" fmla="*/ 4629902 h 6705037"/>
              <a:gd name="connsiteX991" fmla="*/ 1292934 w 11095241"/>
              <a:gd name="connsiteY991" fmla="*/ 4625007 h 6705037"/>
              <a:gd name="connsiteX992" fmla="*/ 1283139 w 11095241"/>
              <a:gd name="connsiteY992" fmla="*/ 4625007 h 6705037"/>
              <a:gd name="connsiteX993" fmla="*/ 1273344 w 11095241"/>
              <a:gd name="connsiteY993" fmla="*/ 4625007 h 6705037"/>
              <a:gd name="connsiteX994" fmla="*/ 1268446 w 11095241"/>
              <a:gd name="connsiteY994" fmla="*/ 4625007 h 6705037"/>
              <a:gd name="connsiteX995" fmla="*/ 1258652 w 11095241"/>
              <a:gd name="connsiteY995" fmla="*/ 4625007 h 6705037"/>
              <a:gd name="connsiteX996" fmla="*/ 1248857 w 11095241"/>
              <a:gd name="connsiteY996" fmla="*/ 4625007 h 6705037"/>
              <a:gd name="connsiteX997" fmla="*/ 1185189 w 11095241"/>
              <a:gd name="connsiteY997" fmla="*/ 4625007 h 6705037"/>
              <a:gd name="connsiteX998" fmla="*/ 1185189 w 11095241"/>
              <a:gd name="connsiteY998" fmla="*/ 4625008 h 6705037"/>
              <a:gd name="connsiteX999" fmla="*/ 1215801 w 11095241"/>
              <a:gd name="connsiteY999" fmla="*/ 4629378 h 6705037"/>
              <a:gd name="connsiteX1000" fmla="*/ 9579470 w 11095241"/>
              <a:gd name="connsiteY1000" fmla="*/ 4615219 h 6705037"/>
              <a:gd name="connsiteX1001" fmla="*/ 9579470 w 11095241"/>
              <a:gd name="connsiteY1001" fmla="*/ 4615220 h 6705037"/>
              <a:gd name="connsiteX1002" fmla="*/ 9589265 w 11095241"/>
              <a:gd name="connsiteY1002" fmla="*/ 4615220 h 6705037"/>
              <a:gd name="connsiteX1003" fmla="*/ 9589264 w 11095241"/>
              <a:gd name="connsiteY1003" fmla="*/ 4615219 h 6705037"/>
              <a:gd name="connsiteX1004" fmla="*/ 9574572 w 11095241"/>
              <a:gd name="connsiteY1004" fmla="*/ 4610325 h 6705037"/>
              <a:gd name="connsiteX1005" fmla="*/ 9574572 w 11095241"/>
              <a:gd name="connsiteY1005" fmla="*/ 4610326 h 6705037"/>
              <a:gd name="connsiteX1006" fmla="*/ 9576665 w 11095241"/>
              <a:gd name="connsiteY1006" fmla="*/ 4612417 h 6705037"/>
              <a:gd name="connsiteX1007" fmla="*/ 9638239 w 11095241"/>
              <a:gd name="connsiteY1007" fmla="*/ 4600537 h 6705037"/>
              <a:gd name="connsiteX1008" fmla="*/ 9628444 w 11095241"/>
              <a:gd name="connsiteY1008" fmla="*/ 4605431 h 6705037"/>
              <a:gd name="connsiteX1009" fmla="*/ 9623547 w 11095241"/>
              <a:gd name="connsiteY1009" fmla="*/ 4610325 h 6705037"/>
              <a:gd name="connsiteX1010" fmla="*/ 9618649 w 11095241"/>
              <a:gd name="connsiteY1010" fmla="*/ 4615219 h 6705037"/>
              <a:gd name="connsiteX1011" fmla="*/ 9608854 w 11095241"/>
              <a:gd name="connsiteY1011" fmla="*/ 4620114 h 6705037"/>
              <a:gd name="connsiteX1012" fmla="*/ 9603955 w 11095241"/>
              <a:gd name="connsiteY1012" fmla="*/ 4620114 h 6705037"/>
              <a:gd name="connsiteX1013" fmla="*/ 9603957 w 11095241"/>
              <a:gd name="connsiteY1013" fmla="*/ 4620114 h 6705037"/>
              <a:gd name="connsiteX1014" fmla="*/ 9608855 w 11095241"/>
              <a:gd name="connsiteY1014" fmla="*/ 4620114 h 6705037"/>
              <a:gd name="connsiteX1015" fmla="*/ 9613752 w 11095241"/>
              <a:gd name="connsiteY1015" fmla="*/ 4620114 h 6705037"/>
              <a:gd name="connsiteX1016" fmla="*/ 9618650 w 11095241"/>
              <a:gd name="connsiteY1016" fmla="*/ 4615220 h 6705037"/>
              <a:gd name="connsiteX1017" fmla="*/ 9628445 w 11095241"/>
              <a:gd name="connsiteY1017" fmla="*/ 4610326 h 6705037"/>
              <a:gd name="connsiteX1018" fmla="*/ 9633342 w 11095241"/>
              <a:gd name="connsiteY1018" fmla="*/ 4605431 h 6705037"/>
              <a:gd name="connsiteX1019" fmla="*/ 9638239 w 11095241"/>
              <a:gd name="connsiteY1019" fmla="*/ 4600538 h 6705037"/>
              <a:gd name="connsiteX1020" fmla="*/ 9559879 w 11095241"/>
              <a:gd name="connsiteY1020" fmla="*/ 4600537 h 6705037"/>
              <a:gd name="connsiteX1021" fmla="*/ 9550085 w 11095241"/>
              <a:gd name="connsiteY1021" fmla="*/ 4605431 h 6705037"/>
              <a:gd name="connsiteX1022" fmla="*/ 9550085 w 11095241"/>
              <a:gd name="connsiteY1022" fmla="*/ 4605431 h 6705037"/>
              <a:gd name="connsiteX1023" fmla="*/ 9554982 w 11095241"/>
              <a:gd name="connsiteY1023" fmla="*/ 4605431 h 6705037"/>
              <a:gd name="connsiteX1024" fmla="*/ 9559880 w 11095241"/>
              <a:gd name="connsiteY1024" fmla="*/ 4600537 h 6705037"/>
              <a:gd name="connsiteX1025" fmla="*/ 9564777 w 11095241"/>
              <a:gd name="connsiteY1025" fmla="*/ 4600537 h 6705037"/>
              <a:gd name="connsiteX1026" fmla="*/ 9564778 w 11095241"/>
              <a:gd name="connsiteY1026" fmla="*/ 4600538 h 6705037"/>
              <a:gd name="connsiteX1027" fmla="*/ 9564777 w 11095241"/>
              <a:gd name="connsiteY1027" fmla="*/ 4600537 h 6705037"/>
              <a:gd name="connsiteX1028" fmla="*/ 1572082 w 11095241"/>
              <a:gd name="connsiteY1028" fmla="*/ 4571170 h 6705037"/>
              <a:gd name="connsiteX1029" fmla="*/ 1572087 w 11095241"/>
              <a:gd name="connsiteY1029" fmla="*/ 4571172 h 6705037"/>
              <a:gd name="connsiteX1030" fmla="*/ 1606369 w 11095241"/>
              <a:gd name="connsiteY1030" fmla="*/ 4585854 h 6705037"/>
              <a:gd name="connsiteX1031" fmla="*/ 1630858 w 11095241"/>
              <a:gd name="connsiteY1031" fmla="*/ 4610325 h 6705037"/>
              <a:gd name="connsiteX1032" fmla="*/ 1645551 w 11095241"/>
              <a:gd name="connsiteY1032" fmla="*/ 4644584 h 6705037"/>
              <a:gd name="connsiteX1033" fmla="*/ 1655346 w 11095241"/>
              <a:gd name="connsiteY1033" fmla="*/ 4673949 h 6705037"/>
              <a:gd name="connsiteX1034" fmla="*/ 1655346 w 11095241"/>
              <a:gd name="connsiteY1034" fmla="*/ 4683737 h 6705037"/>
              <a:gd name="connsiteX1035" fmla="*/ 1665140 w 11095241"/>
              <a:gd name="connsiteY1035" fmla="*/ 4703314 h 6705037"/>
              <a:gd name="connsiteX1036" fmla="*/ 1674935 w 11095241"/>
              <a:gd name="connsiteY1036" fmla="*/ 4703314 h 6705037"/>
              <a:gd name="connsiteX1037" fmla="*/ 1679833 w 11095241"/>
              <a:gd name="connsiteY1037" fmla="*/ 4717996 h 6705037"/>
              <a:gd name="connsiteX1038" fmla="*/ 1684730 w 11095241"/>
              <a:gd name="connsiteY1038" fmla="*/ 4722891 h 6705037"/>
              <a:gd name="connsiteX1039" fmla="*/ 1689628 w 11095241"/>
              <a:gd name="connsiteY1039" fmla="*/ 4727785 h 6705037"/>
              <a:gd name="connsiteX1040" fmla="*/ 1694527 w 11095241"/>
              <a:gd name="connsiteY1040" fmla="*/ 4732679 h 6705037"/>
              <a:gd name="connsiteX1041" fmla="*/ 1699422 w 11095241"/>
              <a:gd name="connsiteY1041" fmla="*/ 4732679 h 6705037"/>
              <a:gd name="connsiteX1042" fmla="*/ 1699422 w 11095241"/>
              <a:gd name="connsiteY1042" fmla="*/ 4713102 h 6705037"/>
              <a:gd name="connsiteX1043" fmla="*/ 1694527 w 11095241"/>
              <a:gd name="connsiteY1043" fmla="*/ 4698420 h 6705037"/>
              <a:gd name="connsiteX1044" fmla="*/ 1689628 w 11095241"/>
              <a:gd name="connsiteY1044" fmla="*/ 4698420 h 6705037"/>
              <a:gd name="connsiteX1045" fmla="*/ 1684730 w 11095241"/>
              <a:gd name="connsiteY1045" fmla="*/ 4693526 h 6705037"/>
              <a:gd name="connsiteX1046" fmla="*/ 1679833 w 11095241"/>
              <a:gd name="connsiteY1046" fmla="*/ 4688631 h 6705037"/>
              <a:gd name="connsiteX1047" fmla="*/ 1679833 w 11095241"/>
              <a:gd name="connsiteY1047" fmla="*/ 4683737 h 6705037"/>
              <a:gd name="connsiteX1048" fmla="*/ 1670038 w 11095241"/>
              <a:gd name="connsiteY1048" fmla="*/ 4654372 h 6705037"/>
              <a:gd name="connsiteX1049" fmla="*/ 1699422 w 11095241"/>
              <a:gd name="connsiteY1049" fmla="*/ 4654372 h 6705037"/>
              <a:gd name="connsiteX1050" fmla="*/ 1709218 w 11095241"/>
              <a:gd name="connsiteY1050" fmla="*/ 4649478 h 6705037"/>
              <a:gd name="connsiteX1051" fmla="*/ 1709218 w 11095241"/>
              <a:gd name="connsiteY1051" fmla="*/ 4649477 h 6705037"/>
              <a:gd name="connsiteX1052" fmla="*/ 1699422 w 11095241"/>
              <a:gd name="connsiteY1052" fmla="*/ 4654371 h 6705037"/>
              <a:gd name="connsiteX1053" fmla="*/ 1670038 w 11095241"/>
              <a:gd name="connsiteY1053" fmla="*/ 4654371 h 6705037"/>
              <a:gd name="connsiteX1054" fmla="*/ 1660242 w 11095241"/>
              <a:gd name="connsiteY1054" fmla="*/ 4644583 h 6705037"/>
              <a:gd name="connsiteX1055" fmla="*/ 1655344 w 11095241"/>
              <a:gd name="connsiteY1055" fmla="*/ 4629900 h 6705037"/>
              <a:gd name="connsiteX1056" fmla="*/ 1655344 w 11095241"/>
              <a:gd name="connsiteY1056" fmla="*/ 4620112 h 6705037"/>
              <a:gd name="connsiteX1057" fmla="*/ 1650449 w 11095241"/>
              <a:gd name="connsiteY1057" fmla="*/ 4615218 h 6705037"/>
              <a:gd name="connsiteX1058" fmla="*/ 1650449 w 11095241"/>
              <a:gd name="connsiteY1058" fmla="*/ 4610324 h 6705037"/>
              <a:gd name="connsiteX1059" fmla="*/ 1640654 w 11095241"/>
              <a:gd name="connsiteY1059" fmla="*/ 4590747 h 6705037"/>
              <a:gd name="connsiteX1060" fmla="*/ 1630858 w 11095241"/>
              <a:gd name="connsiteY1060" fmla="*/ 4580958 h 6705037"/>
              <a:gd name="connsiteX1061" fmla="*/ 1621063 w 11095241"/>
              <a:gd name="connsiteY1061" fmla="*/ 4571170 h 6705037"/>
              <a:gd name="connsiteX1062" fmla="*/ 1606369 w 11095241"/>
              <a:gd name="connsiteY1062" fmla="*/ 4571170 h 6705037"/>
              <a:gd name="connsiteX1063" fmla="*/ 1601473 w 11095241"/>
              <a:gd name="connsiteY1063" fmla="*/ 4571170 h 6705037"/>
              <a:gd name="connsiteX1064" fmla="*/ 1591678 w 11095241"/>
              <a:gd name="connsiteY1064" fmla="*/ 4571170 h 6705037"/>
              <a:gd name="connsiteX1065" fmla="*/ 1586781 w 11095241"/>
              <a:gd name="connsiteY1065" fmla="*/ 4571170 h 6705037"/>
              <a:gd name="connsiteX1066" fmla="*/ 1576985 w 11095241"/>
              <a:gd name="connsiteY1066" fmla="*/ 4571170 h 6705037"/>
              <a:gd name="connsiteX1067" fmla="*/ 1550042 w 11095241"/>
              <a:gd name="connsiteY1067" fmla="*/ 4566276 h 6705037"/>
              <a:gd name="connsiteX1068" fmla="*/ 1563276 w 11095241"/>
              <a:gd name="connsiteY1068" fmla="*/ 4569215 h 6705037"/>
              <a:gd name="connsiteX1069" fmla="*/ 1557396 w 11095241"/>
              <a:gd name="connsiteY1069" fmla="*/ 4566276 h 6705037"/>
              <a:gd name="connsiteX1070" fmla="*/ 1180292 w 11095241"/>
              <a:gd name="connsiteY1070" fmla="*/ 4561383 h 6705037"/>
              <a:gd name="connsiteX1071" fmla="*/ 1180292 w 11095241"/>
              <a:gd name="connsiteY1071" fmla="*/ 4561383 h 6705037"/>
              <a:gd name="connsiteX1072" fmla="*/ 1184744 w 11095241"/>
              <a:gd name="connsiteY1072" fmla="*/ 4570281 h 6705037"/>
              <a:gd name="connsiteX1073" fmla="*/ 1185189 w 11095241"/>
              <a:gd name="connsiteY1073" fmla="*/ 4571171 h 6705037"/>
              <a:gd name="connsiteX1074" fmla="*/ 1187762 w 11095241"/>
              <a:gd name="connsiteY1074" fmla="*/ 4576314 h 6705037"/>
              <a:gd name="connsiteX1075" fmla="*/ 1185189 w 11095241"/>
              <a:gd name="connsiteY1075" fmla="*/ 4571172 h 6705037"/>
              <a:gd name="connsiteX1076" fmla="*/ 1184744 w 11095241"/>
              <a:gd name="connsiteY1076" fmla="*/ 4570281 h 6705037"/>
              <a:gd name="connsiteX1077" fmla="*/ 1528014 w 11095241"/>
              <a:gd name="connsiteY1077" fmla="*/ 4561382 h 6705037"/>
              <a:gd name="connsiteX1078" fmla="*/ 1528014 w 11095241"/>
              <a:gd name="connsiteY1078" fmla="*/ 4561383 h 6705037"/>
              <a:gd name="connsiteX1079" fmla="*/ 1528014 w 11095241"/>
              <a:gd name="connsiteY1079" fmla="*/ 4561383 h 6705037"/>
              <a:gd name="connsiteX1080" fmla="*/ 1540607 w 11095241"/>
              <a:gd name="connsiteY1080" fmla="*/ 4564180 h 6705037"/>
              <a:gd name="connsiteX1081" fmla="*/ 1537807 w 11095241"/>
              <a:gd name="connsiteY1081" fmla="*/ 4561382 h 6705037"/>
              <a:gd name="connsiteX1082" fmla="*/ 1062752 w 11095241"/>
              <a:gd name="connsiteY1082" fmla="*/ 4536912 h 6705037"/>
              <a:gd name="connsiteX1083" fmla="*/ 1062752 w 11095241"/>
              <a:gd name="connsiteY1083" fmla="*/ 4536912 h 6705037"/>
              <a:gd name="connsiteX1084" fmla="*/ 1116625 w 11095241"/>
              <a:gd name="connsiteY1084" fmla="*/ 4541807 h 6705037"/>
              <a:gd name="connsiteX1085" fmla="*/ 1116625 w 11095241"/>
              <a:gd name="connsiteY1085" fmla="*/ 4541806 h 6705037"/>
              <a:gd name="connsiteX1086" fmla="*/ 1155805 w 11095241"/>
              <a:gd name="connsiteY1086" fmla="*/ 4522229 h 6705037"/>
              <a:gd name="connsiteX1087" fmla="*/ 1155805 w 11095241"/>
              <a:gd name="connsiteY1087" fmla="*/ 4522230 h 6705037"/>
              <a:gd name="connsiteX1088" fmla="*/ 1180292 w 11095241"/>
              <a:gd name="connsiteY1088" fmla="*/ 4522230 h 6705037"/>
              <a:gd name="connsiteX1089" fmla="*/ 1180292 w 11095241"/>
              <a:gd name="connsiteY1089" fmla="*/ 4522229 h 6705037"/>
              <a:gd name="connsiteX1090" fmla="*/ 1155804 w 11095241"/>
              <a:gd name="connsiteY1090" fmla="*/ 4507547 h 6705037"/>
              <a:gd name="connsiteX1091" fmla="*/ 1121522 w 11095241"/>
              <a:gd name="connsiteY1091" fmla="*/ 4512441 h 6705037"/>
              <a:gd name="connsiteX1092" fmla="*/ 1116625 w 11095241"/>
              <a:gd name="connsiteY1092" fmla="*/ 4522229 h 6705037"/>
              <a:gd name="connsiteX1093" fmla="*/ 1116625 w 11095241"/>
              <a:gd name="connsiteY1093" fmla="*/ 4522230 h 6705037"/>
              <a:gd name="connsiteX1094" fmla="*/ 1121522 w 11095241"/>
              <a:gd name="connsiteY1094" fmla="*/ 4512442 h 6705037"/>
              <a:gd name="connsiteX1095" fmla="*/ 1155804 w 11095241"/>
              <a:gd name="connsiteY1095" fmla="*/ 4507547 h 6705037"/>
              <a:gd name="connsiteX1096" fmla="*/ 3849411 w 11095241"/>
              <a:gd name="connsiteY1096" fmla="*/ 4463499 h 6705037"/>
              <a:gd name="connsiteX1097" fmla="*/ 3859206 w 11095241"/>
              <a:gd name="connsiteY1097" fmla="*/ 4463499 h 6705037"/>
              <a:gd name="connsiteX1098" fmla="*/ 3873898 w 11095241"/>
              <a:gd name="connsiteY1098" fmla="*/ 4463499 h 6705037"/>
              <a:gd name="connsiteX1099" fmla="*/ 3888591 w 11095241"/>
              <a:gd name="connsiteY1099" fmla="*/ 4463499 h 6705037"/>
              <a:gd name="connsiteX1100" fmla="*/ 3962053 w 11095241"/>
              <a:gd name="connsiteY1100" fmla="*/ 4483076 h 6705037"/>
              <a:gd name="connsiteX1101" fmla="*/ 3966950 w 11095241"/>
              <a:gd name="connsiteY1101" fmla="*/ 4483076 h 6705037"/>
              <a:gd name="connsiteX1102" fmla="*/ 3976745 w 11095241"/>
              <a:gd name="connsiteY1102" fmla="*/ 4478182 h 6705037"/>
              <a:gd name="connsiteX1103" fmla="*/ 3986540 w 11095241"/>
              <a:gd name="connsiteY1103" fmla="*/ 4478182 h 6705037"/>
              <a:gd name="connsiteX1104" fmla="*/ 4001233 w 11095241"/>
              <a:gd name="connsiteY1104" fmla="*/ 4478182 h 6705037"/>
              <a:gd name="connsiteX1105" fmla="*/ 4020823 w 11095241"/>
              <a:gd name="connsiteY1105" fmla="*/ 4478182 h 6705037"/>
              <a:gd name="connsiteX1106" fmla="*/ 4030618 w 11095241"/>
              <a:gd name="connsiteY1106" fmla="*/ 4483076 h 6705037"/>
              <a:gd name="connsiteX1107" fmla="*/ 4045310 w 11095241"/>
              <a:gd name="connsiteY1107" fmla="*/ 4492864 h 6705037"/>
              <a:gd name="connsiteX1108" fmla="*/ 4060002 w 11095241"/>
              <a:gd name="connsiteY1108" fmla="*/ 4497759 h 6705037"/>
              <a:gd name="connsiteX1109" fmla="*/ 4074695 w 11095241"/>
              <a:gd name="connsiteY1109" fmla="*/ 4502653 h 6705037"/>
              <a:gd name="connsiteX1110" fmla="*/ 4089387 w 11095241"/>
              <a:gd name="connsiteY1110" fmla="*/ 4507547 h 6705037"/>
              <a:gd name="connsiteX1111" fmla="*/ 4094285 w 11095241"/>
              <a:gd name="connsiteY1111" fmla="*/ 4512441 h 6705037"/>
              <a:gd name="connsiteX1112" fmla="*/ 4099182 w 11095241"/>
              <a:gd name="connsiteY1112" fmla="*/ 4512441 h 6705037"/>
              <a:gd name="connsiteX1113" fmla="*/ 4104080 w 11095241"/>
              <a:gd name="connsiteY1113" fmla="*/ 4517335 h 6705037"/>
              <a:gd name="connsiteX1114" fmla="*/ 4104080 w 11095241"/>
              <a:gd name="connsiteY1114" fmla="*/ 4522229 h 6705037"/>
              <a:gd name="connsiteX1115" fmla="*/ 4108977 w 11095241"/>
              <a:gd name="connsiteY1115" fmla="*/ 4532018 h 6705037"/>
              <a:gd name="connsiteX1116" fmla="*/ 4104080 w 11095241"/>
              <a:gd name="connsiteY1116" fmla="*/ 4536912 h 6705037"/>
              <a:gd name="connsiteX1117" fmla="*/ 4104080 w 11095241"/>
              <a:gd name="connsiteY1117" fmla="*/ 4541806 h 6705037"/>
              <a:gd name="connsiteX1118" fmla="*/ 4094285 w 11095241"/>
              <a:gd name="connsiteY1118" fmla="*/ 4541806 h 6705037"/>
              <a:gd name="connsiteX1119" fmla="*/ 4069797 w 11095241"/>
              <a:gd name="connsiteY1119" fmla="*/ 4541806 h 6705037"/>
              <a:gd name="connsiteX1120" fmla="*/ 4040412 w 11095241"/>
              <a:gd name="connsiteY1120" fmla="*/ 4536912 h 6705037"/>
              <a:gd name="connsiteX1121" fmla="*/ 4011028 w 11095241"/>
              <a:gd name="connsiteY1121" fmla="*/ 4536912 h 6705037"/>
              <a:gd name="connsiteX1122" fmla="*/ 4001233 w 11095241"/>
              <a:gd name="connsiteY1122" fmla="*/ 4532018 h 6705037"/>
              <a:gd name="connsiteX1123" fmla="*/ 3947360 w 11095241"/>
              <a:gd name="connsiteY1123" fmla="*/ 4517335 h 6705037"/>
              <a:gd name="connsiteX1124" fmla="*/ 3878796 w 11095241"/>
              <a:gd name="connsiteY1124" fmla="*/ 4517335 h 6705037"/>
              <a:gd name="connsiteX1125" fmla="*/ 3824923 w 11095241"/>
              <a:gd name="connsiteY1125" fmla="*/ 4487970 h 6705037"/>
              <a:gd name="connsiteX1126" fmla="*/ 3829821 w 11095241"/>
              <a:gd name="connsiteY1126" fmla="*/ 4473288 h 6705037"/>
              <a:gd name="connsiteX1127" fmla="*/ 3839616 w 11095241"/>
              <a:gd name="connsiteY1127" fmla="*/ 4468393 h 6705037"/>
              <a:gd name="connsiteX1128" fmla="*/ 9305210 w 11095241"/>
              <a:gd name="connsiteY1128" fmla="*/ 4439028 h 6705037"/>
              <a:gd name="connsiteX1129" fmla="*/ 9305210 w 11095241"/>
              <a:gd name="connsiteY1129" fmla="*/ 4439029 h 6705037"/>
              <a:gd name="connsiteX1130" fmla="*/ 9329697 w 11095241"/>
              <a:gd name="connsiteY1130" fmla="*/ 4439029 h 6705037"/>
              <a:gd name="connsiteX1131" fmla="*/ 9332101 w 11095241"/>
              <a:gd name="connsiteY1131" fmla="*/ 4441431 h 6705037"/>
              <a:gd name="connsiteX1132" fmla="*/ 9329697 w 11095241"/>
              <a:gd name="connsiteY1132" fmla="*/ 4439028 h 6705037"/>
              <a:gd name="connsiteX1133" fmla="*/ 9638239 w 11095241"/>
              <a:gd name="connsiteY1133" fmla="*/ 4434135 h 6705037"/>
              <a:gd name="connsiteX1134" fmla="*/ 9643137 w 11095241"/>
              <a:gd name="connsiteY1134" fmla="*/ 4439029 h 6705037"/>
              <a:gd name="connsiteX1135" fmla="*/ 9648035 w 11095241"/>
              <a:gd name="connsiteY1135" fmla="*/ 4439029 h 6705037"/>
              <a:gd name="connsiteX1136" fmla="*/ 9643137 w 11095241"/>
              <a:gd name="connsiteY1136" fmla="*/ 4434135 h 6705037"/>
              <a:gd name="connsiteX1137" fmla="*/ 9638240 w 11095241"/>
              <a:gd name="connsiteY1137" fmla="*/ 4434135 h 6705037"/>
              <a:gd name="connsiteX1138" fmla="*/ 1528012 w 11095241"/>
              <a:gd name="connsiteY1138" fmla="*/ 4409663 h 6705037"/>
              <a:gd name="connsiteX1139" fmla="*/ 1523114 w 11095241"/>
              <a:gd name="connsiteY1139" fmla="*/ 4414556 h 6705037"/>
              <a:gd name="connsiteX1140" fmla="*/ 1518217 w 11095241"/>
              <a:gd name="connsiteY1140" fmla="*/ 4424345 h 6705037"/>
              <a:gd name="connsiteX1141" fmla="*/ 1508422 w 11095241"/>
              <a:gd name="connsiteY1141" fmla="*/ 4429239 h 6705037"/>
              <a:gd name="connsiteX1142" fmla="*/ 1503524 w 11095241"/>
              <a:gd name="connsiteY1142" fmla="*/ 4434133 h 6705037"/>
              <a:gd name="connsiteX1143" fmla="*/ 1497003 w 11095241"/>
              <a:gd name="connsiteY1143" fmla="*/ 4412951 h 6705037"/>
              <a:gd name="connsiteX1144" fmla="*/ 1498629 w 11095241"/>
              <a:gd name="connsiteY1144" fmla="*/ 4419451 h 6705037"/>
              <a:gd name="connsiteX1145" fmla="*/ 1503526 w 11095241"/>
              <a:gd name="connsiteY1145" fmla="*/ 4463499 h 6705037"/>
              <a:gd name="connsiteX1146" fmla="*/ 1513321 w 11095241"/>
              <a:gd name="connsiteY1146" fmla="*/ 4507547 h 6705037"/>
              <a:gd name="connsiteX1147" fmla="*/ 1523116 w 11095241"/>
              <a:gd name="connsiteY1147" fmla="*/ 4541806 h 6705037"/>
              <a:gd name="connsiteX1148" fmla="*/ 1528006 w 11095241"/>
              <a:gd name="connsiteY1148" fmla="*/ 4561354 h 6705037"/>
              <a:gd name="connsiteX1149" fmla="*/ 1503524 w 11095241"/>
              <a:gd name="connsiteY1149" fmla="*/ 4439027 h 6705037"/>
              <a:gd name="connsiteX1150" fmla="*/ 1518217 w 11095241"/>
              <a:gd name="connsiteY1150" fmla="*/ 4424345 h 6705037"/>
              <a:gd name="connsiteX1151" fmla="*/ 1734928 w 11095241"/>
              <a:gd name="connsiteY1151" fmla="*/ 4405990 h 6705037"/>
              <a:gd name="connsiteX1152" fmla="*/ 1738602 w 11095241"/>
              <a:gd name="connsiteY1152" fmla="*/ 4409662 h 6705037"/>
              <a:gd name="connsiteX1153" fmla="*/ 1743501 w 11095241"/>
              <a:gd name="connsiteY1153" fmla="*/ 4414556 h 6705037"/>
              <a:gd name="connsiteX1154" fmla="*/ 1753299 w 11095241"/>
              <a:gd name="connsiteY1154" fmla="*/ 4419451 h 6705037"/>
              <a:gd name="connsiteX1155" fmla="*/ 1738602 w 11095241"/>
              <a:gd name="connsiteY1155" fmla="*/ 4409662 h 6705037"/>
              <a:gd name="connsiteX1156" fmla="*/ 1028470 w 11095241"/>
              <a:gd name="connsiteY1156" fmla="*/ 4404769 h 6705037"/>
              <a:gd name="connsiteX1157" fmla="*/ 1018676 w 11095241"/>
              <a:gd name="connsiteY1157" fmla="*/ 4409662 h 6705037"/>
              <a:gd name="connsiteX1158" fmla="*/ 1013779 w 11095241"/>
              <a:gd name="connsiteY1158" fmla="*/ 4409662 h 6705037"/>
              <a:gd name="connsiteX1159" fmla="*/ 1008878 w 11095241"/>
              <a:gd name="connsiteY1159" fmla="*/ 4409662 h 6705037"/>
              <a:gd name="connsiteX1160" fmla="*/ 1008880 w 11095241"/>
              <a:gd name="connsiteY1160" fmla="*/ 4409663 h 6705037"/>
              <a:gd name="connsiteX1161" fmla="*/ 1013777 w 11095241"/>
              <a:gd name="connsiteY1161" fmla="*/ 4409663 h 6705037"/>
              <a:gd name="connsiteX1162" fmla="*/ 1018675 w 11095241"/>
              <a:gd name="connsiteY1162" fmla="*/ 4409663 h 6705037"/>
              <a:gd name="connsiteX1163" fmla="*/ 1023572 w 11095241"/>
              <a:gd name="connsiteY1163" fmla="*/ 4409663 h 6705037"/>
              <a:gd name="connsiteX1164" fmla="*/ 994189 w 11095241"/>
              <a:gd name="connsiteY1164" fmla="*/ 4404768 h 6705037"/>
              <a:gd name="connsiteX1165" fmla="*/ 994188 w 11095241"/>
              <a:gd name="connsiteY1165" fmla="*/ 4404769 h 6705037"/>
              <a:gd name="connsiteX1166" fmla="*/ 994193 w 11095241"/>
              <a:gd name="connsiteY1166" fmla="*/ 4404771 h 6705037"/>
              <a:gd name="connsiteX1167" fmla="*/ 1038265 w 11095241"/>
              <a:gd name="connsiteY1167" fmla="*/ 4385193 h 6705037"/>
              <a:gd name="connsiteX1168" fmla="*/ 1033369 w 11095241"/>
              <a:gd name="connsiteY1168" fmla="*/ 4394980 h 6705037"/>
              <a:gd name="connsiteX1169" fmla="*/ 1033369 w 11095241"/>
              <a:gd name="connsiteY1169" fmla="*/ 4394980 h 6705037"/>
              <a:gd name="connsiteX1170" fmla="*/ 1038265 w 11095241"/>
              <a:gd name="connsiteY1170" fmla="*/ 4394980 h 6705037"/>
              <a:gd name="connsiteX1171" fmla="*/ 1542704 w 11095241"/>
              <a:gd name="connsiteY1171" fmla="*/ 4385192 h 6705037"/>
              <a:gd name="connsiteX1172" fmla="*/ 1537807 w 11095241"/>
              <a:gd name="connsiteY1172" fmla="*/ 4394980 h 6705037"/>
              <a:gd name="connsiteX1173" fmla="*/ 1532909 w 11095241"/>
              <a:gd name="connsiteY1173" fmla="*/ 4404767 h 6705037"/>
              <a:gd name="connsiteX1174" fmla="*/ 1537807 w 11095241"/>
              <a:gd name="connsiteY1174" fmla="*/ 4399874 h 6705037"/>
              <a:gd name="connsiteX1175" fmla="*/ 1542704 w 11095241"/>
              <a:gd name="connsiteY1175" fmla="*/ 4394980 h 6705037"/>
              <a:gd name="connsiteX1176" fmla="*/ 1542704 w 11095241"/>
              <a:gd name="connsiteY1176" fmla="*/ 4390085 h 6705037"/>
              <a:gd name="connsiteX1177" fmla="*/ 1533808 w 11095241"/>
              <a:gd name="connsiteY1177" fmla="*/ 4371406 h 6705037"/>
              <a:gd name="connsiteX1178" fmla="*/ 1537807 w 11095241"/>
              <a:gd name="connsiteY1178" fmla="*/ 4375403 h 6705037"/>
              <a:gd name="connsiteX1179" fmla="*/ 1537807 w 11095241"/>
              <a:gd name="connsiteY1179" fmla="*/ 4375404 h 6705037"/>
              <a:gd name="connsiteX1180" fmla="*/ 1537807 w 11095241"/>
              <a:gd name="connsiteY1180" fmla="*/ 4375403 h 6705037"/>
              <a:gd name="connsiteX1181" fmla="*/ 1048059 w 11095241"/>
              <a:gd name="connsiteY1181" fmla="*/ 4370511 h 6705037"/>
              <a:gd name="connsiteX1182" fmla="*/ 1043163 w 11095241"/>
              <a:gd name="connsiteY1182" fmla="*/ 4375403 h 6705037"/>
              <a:gd name="connsiteX1183" fmla="*/ 1043163 w 11095241"/>
              <a:gd name="connsiteY1183" fmla="*/ 4377849 h 6705037"/>
              <a:gd name="connsiteX1184" fmla="*/ 9643136 w 11095241"/>
              <a:gd name="connsiteY1184" fmla="*/ 4370509 h 6705037"/>
              <a:gd name="connsiteX1185" fmla="*/ 9643137 w 11095241"/>
              <a:gd name="connsiteY1185" fmla="*/ 4370510 h 6705037"/>
              <a:gd name="connsiteX1186" fmla="*/ 9652931 w 11095241"/>
              <a:gd name="connsiteY1186" fmla="*/ 4370510 h 6705037"/>
              <a:gd name="connsiteX1187" fmla="*/ 9652931 w 11095241"/>
              <a:gd name="connsiteY1187" fmla="*/ 4370509 h 6705037"/>
              <a:gd name="connsiteX1188" fmla="*/ 1518214 w 11095241"/>
              <a:gd name="connsiteY1188" fmla="*/ 4365617 h 6705037"/>
              <a:gd name="connsiteX1189" fmla="*/ 1508425 w 11095241"/>
              <a:gd name="connsiteY1189" fmla="*/ 4370509 h 6705037"/>
              <a:gd name="connsiteX1190" fmla="*/ 1513319 w 11095241"/>
              <a:gd name="connsiteY1190" fmla="*/ 4370509 h 6705037"/>
              <a:gd name="connsiteX1191" fmla="*/ 9594161 w 11095241"/>
              <a:gd name="connsiteY1191" fmla="*/ 4365615 h 6705037"/>
              <a:gd name="connsiteX1192" fmla="*/ 9594162 w 11095241"/>
              <a:gd name="connsiteY1192" fmla="*/ 4365616 h 6705037"/>
              <a:gd name="connsiteX1193" fmla="*/ 9608855 w 11095241"/>
              <a:gd name="connsiteY1193" fmla="*/ 4365616 h 6705037"/>
              <a:gd name="connsiteX1194" fmla="*/ 9613752 w 11095241"/>
              <a:gd name="connsiteY1194" fmla="*/ 4365616 h 6705037"/>
              <a:gd name="connsiteX1195" fmla="*/ 9623547 w 11095241"/>
              <a:gd name="connsiteY1195" fmla="*/ 4365616 h 6705037"/>
              <a:gd name="connsiteX1196" fmla="*/ 9633342 w 11095241"/>
              <a:gd name="connsiteY1196" fmla="*/ 4365616 h 6705037"/>
              <a:gd name="connsiteX1197" fmla="*/ 9633341 w 11095241"/>
              <a:gd name="connsiteY1197" fmla="*/ 4365615 h 6705037"/>
              <a:gd name="connsiteX1198" fmla="*/ 9623546 w 11095241"/>
              <a:gd name="connsiteY1198" fmla="*/ 4365615 h 6705037"/>
              <a:gd name="connsiteX1199" fmla="*/ 9613751 w 11095241"/>
              <a:gd name="connsiteY1199" fmla="*/ 4365615 h 6705037"/>
              <a:gd name="connsiteX1200" fmla="*/ 9608853 w 11095241"/>
              <a:gd name="connsiteY1200" fmla="*/ 4365615 h 6705037"/>
              <a:gd name="connsiteX1201" fmla="*/ 1532909 w 11095241"/>
              <a:gd name="connsiteY1201" fmla="*/ 4360722 h 6705037"/>
              <a:gd name="connsiteX1202" fmla="*/ 1530951 w 11095241"/>
              <a:gd name="connsiteY1202" fmla="*/ 4361700 h 6705037"/>
              <a:gd name="connsiteX1203" fmla="*/ 1532909 w 11095241"/>
              <a:gd name="connsiteY1203" fmla="*/ 4365615 h 6705037"/>
              <a:gd name="connsiteX1204" fmla="*/ 9574572 w 11095241"/>
              <a:gd name="connsiteY1204" fmla="*/ 4355827 h 6705037"/>
              <a:gd name="connsiteX1205" fmla="*/ 9584367 w 11095241"/>
              <a:gd name="connsiteY1205" fmla="*/ 4360722 h 6705037"/>
              <a:gd name="connsiteX1206" fmla="*/ 9593985 w 11095241"/>
              <a:gd name="connsiteY1206" fmla="*/ 4365527 h 6705037"/>
              <a:gd name="connsiteX1207" fmla="*/ 9584366 w 11095241"/>
              <a:gd name="connsiteY1207" fmla="*/ 4360721 h 6705037"/>
              <a:gd name="connsiteX1208" fmla="*/ 9682317 w 11095241"/>
              <a:gd name="connsiteY1208" fmla="*/ 4350930 h 6705037"/>
              <a:gd name="connsiteX1209" fmla="*/ 9682316 w 11095241"/>
              <a:gd name="connsiteY1209" fmla="*/ 4350932 h 6705037"/>
              <a:gd name="connsiteX1210" fmla="*/ 9662726 w 11095241"/>
              <a:gd name="connsiteY1210" fmla="*/ 4424345 h 6705037"/>
              <a:gd name="connsiteX1211" fmla="*/ 9657828 w 11095241"/>
              <a:gd name="connsiteY1211" fmla="*/ 4419451 h 6705037"/>
              <a:gd name="connsiteX1212" fmla="*/ 9652931 w 11095241"/>
              <a:gd name="connsiteY1212" fmla="*/ 4419451 h 6705037"/>
              <a:gd name="connsiteX1213" fmla="*/ 9648037 w 11095241"/>
              <a:gd name="connsiteY1213" fmla="*/ 4424341 h 6705037"/>
              <a:gd name="connsiteX1214" fmla="*/ 9648035 w 11095241"/>
              <a:gd name="connsiteY1214" fmla="*/ 4424346 h 6705037"/>
              <a:gd name="connsiteX1215" fmla="*/ 9662727 w 11095241"/>
              <a:gd name="connsiteY1215" fmla="*/ 4424346 h 6705037"/>
              <a:gd name="connsiteX1216" fmla="*/ 9682317 w 11095241"/>
              <a:gd name="connsiteY1216" fmla="*/ 4350933 h 6705037"/>
              <a:gd name="connsiteX1217" fmla="*/ 4946447 w 11095241"/>
              <a:gd name="connsiteY1217" fmla="*/ 4346039 h 6705037"/>
              <a:gd name="connsiteX1218" fmla="*/ 4970935 w 11095241"/>
              <a:gd name="connsiteY1218" fmla="*/ 4355828 h 6705037"/>
              <a:gd name="connsiteX1219" fmla="*/ 5000320 w 11095241"/>
              <a:gd name="connsiteY1219" fmla="*/ 4365616 h 6705037"/>
              <a:gd name="connsiteX1220" fmla="*/ 5019909 w 11095241"/>
              <a:gd name="connsiteY1220" fmla="*/ 4370510 h 6705037"/>
              <a:gd name="connsiteX1221" fmla="*/ 5029704 w 11095241"/>
              <a:gd name="connsiteY1221" fmla="*/ 4370510 h 6705037"/>
              <a:gd name="connsiteX1222" fmla="*/ 5034602 w 11095241"/>
              <a:gd name="connsiteY1222" fmla="*/ 4370510 h 6705037"/>
              <a:gd name="connsiteX1223" fmla="*/ 5039499 w 11095241"/>
              <a:gd name="connsiteY1223" fmla="*/ 4375404 h 6705037"/>
              <a:gd name="connsiteX1224" fmla="*/ 5049294 w 11095241"/>
              <a:gd name="connsiteY1224" fmla="*/ 4385193 h 6705037"/>
              <a:gd name="connsiteX1225" fmla="*/ 5063987 w 11095241"/>
              <a:gd name="connsiteY1225" fmla="*/ 4394981 h 6705037"/>
              <a:gd name="connsiteX1226" fmla="*/ 5078679 w 11095241"/>
              <a:gd name="connsiteY1226" fmla="*/ 4404769 h 6705037"/>
              <a:gd name="connsiteX1227" fmla="*/ 5088474 w 11095241"/>
              <a:gd name="connsiteY1227" fmla="*/ 4414558 h 6705037"/>
              <a:gd name="connsiteX1228" fmla="*/ 5103167 w 11095241"/>
              <a:gd name="connsiteY1228" fmla="*/ 4424346 h 6705037"/>
              <a:gd name="connsiteX1229" fmla="*/ 5108064 w 11095241"/>
              <a:gd name="connsiteY1229" fmla="*/ 4429240 h 6705037"/>
              <a:gd name="connsiteX1230" fmla="*/ 5112962 w 11095241"/>
              <a:gd name="connsiteY1230" fmla="*/ 4434135 h 6705037"/>
              <a:gd name="connsiteX1231" fmla="*/ 5122757 w 11095241"/>
              <a:gd name="connsiteY1231" fmla="*/ 4434135 h 6705037"/>
              <a:gd name="connsiteX1232" fmla="*/ 5127654 w 11095241"/>
              <a:gd name="connsiteY1232" fmla="*/ 4439029 h 6705037"/>
              <a:gd name="connsiteX1233" fmla="*/ 5127654 w 11095241"/>
              <a:gd name="connsiteY1233" fmla="*/ 4443923 h 6705037"/>
              <a:gd name="connsiteX1234" fmla="*/ 5127654 w 11095241"/>
              <a:gd name="connsiteY1234" fmla="*/ 4448817 h 6705037"/>
              <a:gd name="connsiteX1235" fmla="*/ 5132552 w 11095241"/>
              <a:gd name="connsiteY1235" fmla="*/ 4448817 h 6705037"/>
              <a:gd name="connsiteX1236" fmla="*/ 5142347 w 11095241"/>
              <a:gd name="connsiteY1236" fmla="*/ 4453711 h 6705037"/>
              <a:gd name="connsiteX1237" fmla="*/ 5152142 w 11095241"/>
              <a:gd name="connsiteY1237" fmla="*/ 4453711 h 6705037"/>
              <a:gd name="connsiteX1238" fmla="*/ 5157039 w 11095241"/>
              <a:gd name="connsiteY1238" fmla="*/ 4458606 h 6705037"/>
              <a:gd name="connsiteX1239" fmla="*/ 5161937 w 11095241"/>
              <a:gd name="connsiteY1239" fmla="*/ 4458606 h 6705037"/>
              <a:gd name="connsiteX1240" fmla="*/ 5171731 w 11095241"/>
              <a:gd name="connsiteY1240" fmla="*/ 4478182 h 6705037"/>
              <a:gd name="connsiteX1241" fmla="*/ 5132552 w 11095241"/>
              <a:gd name="connsiteY1241" fmla="*/ 4492865 h 6705037"/>
              <a:gd name="connsiteX1242" fmla="*/ 5171731 w 11095241"/>
              <a:gd name="connsiteY1242" fmla="*/ 4517336 h 6705037"/>
              <a:gd name="connsiteX1243" fmla="*/ 5176629 w 11095241"/>
              <a:gd name="connsiteY1243" fmla="*/ 4522230 h 6705037"/>
              <a:gd name="connsiteX1244" fmla="*/ 5186424 w 11095241"/>
              <a:gd name="connsiteY1244" fmla="*/ 4532018 h 6705037"/>
              <a:gd name="connsiteX1245" fmla="*/ 5196219 w 11095241"/>
              <a:gd name="connsiteY1245" fmla="*/ 4541807 h 6705037"/>
              <a:gd name="connsiteX1246" fmla="*/ 5206014 w 11095241"/>
              <a:gd name="connsiteY1246" fmla="*/ 4551595 h 6705037"/>
              <a:gd name="connsiteX1247" fmla="*/ 5220706 w 11095241"/>
              <a:gd name="connsiteY1247" fmla="*/ 4561383 h 6705037"/>
              <a:gd name="connsiteX1248" fmla="*/ 5230501 w 11095241"/>
              <a:gd name="connsiteY1248" fmla="*/ 4571172 h 6705037"/>
              <a:gd name="connsiteX1249" fmla="*/ 5240296 w 11095241"/>
              <a:gd name="connsiteY1249" fmla="*/ 4576066 h 6705037"/>
              <a:gd name="connsiteX1250" fmla="*/ 5245194 w 11095241"/>
              <a:gd name="connsiteY1250" fmla="*/ 4585854 h 6705037"/>
              <a:gd name="connsiteX1251" fmla="*/ 5250091 w 11095241"/>
              <a:gd name="connsiteY1251" fmla="*/ 4590749 h 6705037"/>
              <a:gd name="connsiteX1252" fmla="*/ 5250091 w 11095241"/>
              <a:gd name="connsiteY1252" fmla="*/ 4600537 h 6705037"/>
              <a:gd name="connsiteX1253" fmla="*/ 5250091 w 11095241"/>
              <a:gd name="connsiteY1253" fmla="*/ 4605431 h 6705037"/>
              <a:gd name="connsiteX1254" fmla="*/ 5250091 w 11095241"/>
              <a:gd name="connsiteY1254" fmla="*/ 4610325 h 6705037"/>
              <a:gd name="connsiteX1255" fmla="*/ 5245194 w 11095241"/>
              <a:gd name="connsiteY1255" fmla="*/ 4610325 h 6705037"/>
              <a:gd name="connsiteX1256" fmla="*/ 5191321 w 11095241"/>
              <a:gd name="connsiteY1256" fmla="*/ 4595643 h 6705037"/>
              <a:gd name="connsiteX1257" fmla="*/ 5147244 w 11095241"/>
              <a:gd name="connsiteY1257" fmla="*/ 4576066 h 6705037"/>
              <a:gd name="connsiteX1258" fmla="*/ 5122757 w 11095241"/>
              <a:gd name="connsiteY1258" fmla="*/ 4546701 h 6705037"/>
              <a:gd name="connsiteX1259" fmla="*/ 5063987 w 11095241"/>
              <a:gd name="connsiteY1259" fmla="*/ 4512442 h 6705037"/>
              <a:gd name="connsiteX1260" fmla="*/ 5049294 w 11095241"/>
              <a:gd name="connsiteY1260" fmla="*/ 4507547 h 6705037"/>
              <a:gd name="connsiteX1261" fmla="*/ 5039499 w 11095241"/>
              <a:gd name="connsiteY1261" fmla="*/ 4512442 h 6705037"/>
              <a:gd name="connsiteX1262" fmla="*/ 5029704 w 11095241"/>
              <a:gd name="connsiteY1262" fmla="*/ 4512442 h 6705037"/>
              <a:gd name="connsiteX1263" fmla="*/ 5019909 w 11095241"/>
              <a:gd name="connsiteY1263" fmla="*/ 4522230 h 6705037"/>
              <a:gd name="connsiteX1264" fmla="*/ 5010115 w 11095241"/>
              <a:gd name="connsiteY1264" fmla="*/ 4527124 h 6705037"/>
              <a:gd name="connsiteX1265" fmla="*/ 5005217 w 11095241"/>
              <a:gd name="connsiteY1265" fmla="*/ 4532018 h 6705037"/>
              <a:gd name="connsiteX1266" fmla="*/ 5005217 w 11095241"/>
              <a:gd name="connsiteY1266" fmla="*/ 4536912 h 6705037"/>
              <a:gd name="connsiteX1267" fmla="*/ 5005217 w 11095241"/>
              <a:gd name="connsiteY1267" fmla="*/ 4541807 h 6705037"/>
              <a:gd name="connsiteX1268" fmla="*/ 4966037 w 11095241"/>
              <a:gd name="connsiteY1268" fmla="*/ 4556489 h 6705037"/>
              <a:gd name="connsiteX1269" fmla="*/ 4936652 w 11095241"/>
              <a:gd name="connsiteY1269" fmla="*/ 4541807 h 6705037"/>
              <a:gd name="connsiteX1270" fmla="*/ 1532909 w 11095241"/>
              <a:gd name="connsiteY1270" fmla="*/ 4341144 h 6705037"/>
              <a:gd name="connsiteX1271" fmla="*/ 1532909 w 11095241"/>
              <a:gd name="connsiteY1271" fmla="*/ 4341145 h 6705037"/>
              <a:gd name="connsiteX1272" fmla="*/ 1532909 w 11095241"/>
              <a:gd name="connsiteY1272" fmla="*/ 4350932 h 6705037"/>
              <a:gd name="connsiteX1273" fmla="*/ 1537807 w 11095241"/>
              <a:gd name="connsiteY1273" fmla="*/ 4346038 h 6705037"/>
              <a:gd name="connsiteX1274" fmla="*/ 930520 w 11095241"/>
              <a:gd name="connsiteY1274" fmla="*/ 4341144 h 6705037"/>
              <a:gd name="connsiteX1275" fmla="*/ 925623 w 11095241"/>
              <a:gd name="connsiteY1275" fmla="*/ 4355826 h 6705037"/>
              <a:gd name="connsiteX1276" fmla="*/ 913377 w 11095241"/>
              <a:gd name="connsiteY1276" fmla="*/ 4360721 h 6705037"/>
              <a:gd name="connsiteX1277" fmla="*/ 915829 w 11095241"/>
              <a:gd name="connsiteY1277" fmla="*/ 4360721 h 6705037"/>
              <a:gd name="connsiteX1278" fmla="*/ 925623 w 11095241"/>
              <a:gd name="connsiteY1278" fmla="*/ 4355826 h 6705037"/>
              <a:gd name="connsiteX1279" fmla="*/ 930520 w 11095241"/>
              <a:gd name="connsiteY1279" fmla="*/ 4341145 h 6705037"/>
              <a:gd name="connsiteX1280" fmla="*/ 1067646 w 11095241"/>
              <a:gd name="connsiteY1280" fmla="*/ 4326471 h 6705037"/>
              <a:gd name="connsiteX1281" fmla="*/ 1062753 w 11095241"/>
              <a:gd name="connsiteY1281" fmla="*/ 4336250 h 6705037"/>
              <a:gd name="connsiteX1282" fmla="*/ 1057860 w 11095241"/>
              <a:gd name="connsiteY1282" fmla="*/ 4350918 h 6705037"/>
              <a:gd name="connsiteX1283" fmla="*/ 5308861 w 11095241"/>
              <a:gd name="connsiteY1283" fmla="*/ 4326462 h 6705037"/>
              <a:gd name="connsiteX1284" fmla="*/ 5333349 w 11095241"/>
              <a:gd name="connsiteY1284" fmla="*/ 4326462 h 6705037"/>
              <a:gd name="connsiteX1285" fmla="*/ 5348041 w 11095241"/>
              <a:gd name="connsiteY1285" fmla="*/ 4346039 h 6705037"/>
              <a:gd name="connsiteX1286" fmla="*/ 5343144 w 11095241"/>
              <a:gd name="connsiteY1286" fmla="*/ 4355827 h 6705037"/>
              <a:gd name="connsiteX1287" fmla="*/ 5333349 w 11095241"/>
              <a:gd name="connsiteY1287" fmla="*/ 4380298 h 6705037"/>
              <a:gd name="connsiteX1288" fmla="*/ 5313759 w 11095241"/>
              <a:gd name="connsiteY1288" fmla="*/ 4404769 h 6705037"/>
              <a:gd name="connsiteX1289" fmla="*/ 5289271 w 11095241"/>
              <a:gd name="connsiteY1289" fmla="*/ 4429240 h 6705037"/>
              <a:gd name="connsiteX1290" fmla="*/ 5245194 w 11095241"/>
              <a:gd name="connsiteY1290" fmla="*/ 4448817 h 6705037"/>
              <a:gd name="connsiteX1291" fmla="*/ 5215809 w 11095241"/>
              <a:gd name="connsiteY1291" fmla="*/ 4458605 h 6705037"/>
              <a:gd name="connsiteX1292" fmla="*/ 5201117 w 11095241"/>
              <a:gd name="connsiteY1292" fmla="*/ 4458605 h 6705037"/>
              <a:gd name="connsiteX1293" fmla="*/ 5196219 w 11095241"/>
              <a:gd name="connsiteY1293" fmla="*/ 4458605 h 6705037"/>
              <a:gd name="connsiteX1294" fmla="*/ 5191322 w 11095241"/>
              <a:gd name="connsiteY1294" fmla="*/ 4458605 h 6705037"/>
              <a:gd name="connsiteX1295" fmla="*/ 5186424 w 11095241"/>
              <a:gd name="connsiteY1295" fmla="*/ 4453711 h 6705037"/>
              <a:gd name="connsiteX1296" fmla="*/ 5181527 w 11095241"/>
              <a:gd name="connsiteY1296" fmla="*/ 4453711 h 6705037"/>
              <a:gd name="connsiteX1297" fmla="*/ 5176629 w 11095241"/>
              <a:gd name="connsiteY1297" fmla="*/ 4448817 h 6705037"/>
              <a:gd name="connsiteX1298" fmla="*/ 5176629 w 11095241"/>
              <a:gd name="connsiteY1298" fmla="*/ 4443923 h 6705037"/>
              <a:gd name="connsiteX1299" fmla="*/ 5181527 w 11095241"/>
              <a:gd name="connsiteY1299" fmla="*/ 4434134 h 6705037"/>
              <a:gd name="connsiteX1300" fmla="*/ 5259887 w 11095241"/>
              <a:gd name="connsiteY1300" fmla="*/ 4394981 h 6705037"/>
              <a:gd name="connsiteX1301" fmla="*/ 5269681 w 11095241"/>
              <a:gd name="connsiteY1301" fmla="*/ 4390087 h 6705037"/>
              <a:gd name="connsiteX1302" fmla="*/ 5274579 w 11095241"/>
              <a:gd name="connsiteY1302" fmla="*/ 4380298 h 6705037"/>
              <a:gd name="connsiteX1303" fmla="*/ 5284374 w 11095241"/>
              <a:gd name="connsiteY1303" fmla="*/ 4370510 h 6705037"/>
              <a:gd name="connsiteX1304" fmla="*/ 5294169 w 11095241"/>
              <a:gd name="connsiteY1304" fmla="*/ 4360722 h 6705037"/>
              <a:gd name="connsiteX1305" fmla="*/ 5303964 w 11095241"/>
              <a:gd name="connsiteY1305" fmla="*/ 4350933 h 6705037"/>
              <a:gd name="connsiteX1306" fmla="*/ 5308861 w 11095241"/>
              <a:gd name="connsiteY1306" fmla="*/ 4336251 h 6705037"/>
              <a:gd name="connsiteX1307" fmla="*/ 1074179 w 11095241"/>
              <a:gd name="connsiteY1307" fmla="*/ 4310149 h 6705037"/>
              <a:gd name="connsiteX1308" fmla="*/ 1072548 w 11095241"/>
              <a:gd name="connsiteY1308" fmla="*/ 4311779 h 6705037"/>
              <a:gd name="connsiteX1309" fmla="*/ 1067656 w 11095241"/>
              <a:gd name="connsiteY1309" fmla="*/ 4326447 h 6705037"/>
              <a:gd name="connsiteX1310" fmla="*/ 9469300 w 11095241"/>
              <a:gd name="connsiteY1310" fmla="*/ 4299568 h 6705037"/>
              <a:gd name="connsiteX1311" fmla="*/ 9471724 w 11095241"/>
              <a:gd name="connsiteY1311" fmla="*/ 4301991 h 6705037"/>
              <a:gd name="connsiteX1312" fmla="*/ 9471724 w 11095241"/>
              <a:gd name="connsiteY1312" fmla="*/ 4311779 h 6705037"/>
              <a:gd name="connsiteX1313" fmla="*/ 9466827 w 11095241"/>
              <a:gd name="connsiteY1313" fmla="*/ 4321567 h 6705037"/>
              <a:gd name="connsiteX1314" fmla="*/ 9457031 w 11095241"/>
              <a:gd name="connsiteY1314" fmla="*/ 4346038 h 6705037"/>
              <a:gd name="connsiteX1315" fmla="*/ 9437441 w 11095241"/>
              <a:gd name="connsiteY1315" fmla="*/ 4365615 h 6705037"/>
              <a:gd name="connsiteX1316" fmla="*/ 9412954 w 11095241"/>
              <a:gd name="connsiteY1316" fmla="*/ 4385192 h 6705037"/>
              <a:gd name="connsiteX1317" fmla="*/ 9383569 w 11095241"/>
              <a:gd name="connsiteY1317" fmla="*/ 4394980 h 6705037"/>
              <a:gd name="connsiteX1318" fmla="*/ 9378671 w 11095241"/>
              <a:gd name="connsiteY1318" fmla="*/ 4394980 h 6705037"/>
              <a:gd name="connsiteX1319" fmla="*/ 9373774 w 11095241"/>
              <a:gd name="connsiteY1319" fmla="*/ 4399875 h 6705037"/>
              <a:gd name="connsiteX1320" fmla="*/ 9368877 w 11095241"/>
              <a:gd name="connsiteY1320" fmla="*/ 4409663 h 6705037"/>
              <a:gd name="connsiteX1321" fmla="*/ 9363979 w 11095241"/>
              <a:gd name="connsiteY1321" fmla="*/ 4414557 h 6705037"/>
              <a:gd name="connsiteX1322" fmla="*/ 9363979 w 11095241"/>
              <a:gd name="connsiteY1322" fmla="*/ 4424345 h 6705037"/>
              <a:gd name="connsiteX1323" fmla="*/ 9359081 w 11095241"/>
              <a:gd name="connsiteY1323" fmla="*/ 4429240 h 6705037"/>
              <a:gd name="connsiteX1324" fmla="*/ 9354184 w 11095241"/>
              <a:gd name="connsiteY1324" fmla="*/ 4434134 h 6705037"/>
              <a:gd name="connsiteX1325" fmla="*/ 9354184 w 11095241"/>
              <a:gd name="connsiteY1325" fmla="*/ 4439028 h 6705037"/>
              <a:gd name="connsiteX1326" fmla="*/ 9349287 w 11095241"/>
              <a:gd name="connsiteY1326" fmla="*/ 4443922 h 6705037"/>
              <a:gd name="connsiteX1327" fmla="*/ 9339491 w 11095241"/>
              <a:gd name="connsiteY1327" fmla="*/ 4443922 h 6705037"/>
              <a:gd name="connsiteX1328" fmla="*/ 9334595 w 11095241"/>
              <a:gd name="connsiteY1328" fmla="*/ 4443922 h 6705037"/>
              <a:gd name="connsiteX1329" fmla="*/ 9334595 w 11095241"/>
              <a:gd name="connsiteY1329" fmla="*/ 4443923 h 6705037"/>
              <a:gd name="connsiteX1330" fmla="*/ 9339492 w 11095241"/>
              <a:gd name="connsiteY1330" fmla="*/ 4443923 h 6705037"/>
              <a:gd name="connsiteX1331" fmla="*/ 9349287 w 11095241"/>
              <a:gd name="connsiteY1331" fmla="*/ 4443923 h 6705037"/>
              <a:gd name="connsiteX1332" fmla="*/ 9354185 w 11095241"/>
              <a:gd name="connsiteY1332" fmla="*/ 4439029 h 6705037"/>
              <a:gd name="connsiteX1333" fmla="*/ 9354185 w 11095241"/>
              <a:gd name="connsiteY1333" fmla="*/ 4434135 h 6705037"/>
              <a:gd name="connsiteX1334" fmla="*/ 9359082 w 11095241"/>
              <a:gd name="connsiteY1334" fmla="*/ 4429240 h 6705037"/>
              <a:gd name="connsiteX1335" fmla="*/ 9363980 w 11095241"/>
              <a:gd name="connsiteY1335" fmla="*/ 4424346 h 6705037"/>
              <a:gd name="connsiteX1336" fmla="*/ 9363980 w 11095241"/>
              <a:gd name="connsiteY1336" fmla="*/ 4414558 h 6705037"/>
              <a:gd name="connsiteX1337" fmla="*/ 9368877 w 11095241"/>
              <a:gd name="connsiteY1337" fmla="*/ 4409664 h 6705037"/>
              <a:gd name="connsiteX1338" fmla="*/ 9373775 w 11095241"/>
              <a:gd name="connsiteY1338" fmla="*/ 4399875 h 6705037"/>
              <a:gd name="connsiteX1339" fmla="*/ 9378672 w 11095241"/>
              <a:gd name="connsiteY1339" fmla="*/ 4394981 h 6705037"/>
              <a:gd name="connsiteX1340" fmla="*/ 9383570 w 11095241"/>
              <a:gd name="connsiteY1340" fmla="*/ 4394981 h 6705037"/>
              <a:gd name="connsiteX1341" fmla="*/ 9412955 w 11095241"/>
              <a:gd name="connsiteY1341" fmla="*/ 4385193 h 6705037"/>
              <a:gd name="connsiteX1342" fmla="*/ 9437442 w 11095241"/>
              <a:gd name="connsiteY1342" fmla="*/ 4365616 h 6705037"/>
              <a:gd name="connsiteX1343" fmla="*/ 9457032 w 11095241"/>
              <a:gd name="connsiteY1343" fmla="*/ 4346039 h 6705037"/>
              <a:gd name="connsiteX1344" fmla="*/ 9466827 w 11095241"/>
              <a:gd name="connsiteY1344" fmla="*/ 4321568 h 6705037"/>
              <a:gd name="connsiteX1345" fmla="*/ 9471725 w 11095241"/>
              <a:gd name="connsiteY1345" fmla="*/ 4311780 h 6705037"/>
              <a:gd name="connsiteX1346" fmla="*/ 9471725 w 11095241"/>
              <a:gd name="connsiteY1346" fmla="*/ 4301991 h 6705037"/>
              <a:gd name="connsiteX1347" fmla="*/ 9502647 w 11095241"/>
              <a:gd name="connsiteY1347" fmla="*/ 4292971 h 6705037"/>
              <a:gd name="connsiteX1348" fmla="*/ 9510905 w 11095241"/>
              <a:gd name="connsiteY1348" fmla="*/ 4297097 h 6705037"/>
              <a:gd name="connsiteX1349" fmla="*/ 9520700 w 11095241"/>
              <a:gd name="connsiteY1349" fmla="*/ 4301991 h 6705037"/>
              <a:gd name="connsiteX1350" fmla="*/ 9535392 w 11095241"/>
              <a:gd name="connsiteY1350" fmla="*/ 4306885 h 6705037"/>
              <a:gd name="connsiteX1351" fmla="*/ 9550085 w 11095241"/>
              <a:gd name="connsiteY1351" fmla="*/ 4311780 h 6705037"/>
              <a:gd name="connsiteX1352" fmla="*/ 9564776 w 11095241"/>
              <a:gd name="connsiteY1352" fmla="*/ 4321568 h 6705037"/>
              <a:gd name="connsiteX1353" fmla="*/ 9564776 w 11095241"/>
              <a:gd name="connsiteY1353" fmla="*/ 4321567 h 6705037"/>
              <a:gd name="connsiteX1354" fmla="*/ 9550084 w 11095241"/>
              <a:gd name="connsiteY1354" fmla="*/ 4311779 h 6705037"/>
              <a:gd name="connsiteX1355" fmla="*/ 9535391 w 11095241"/>
              <a:gd name="connsiteY1355" fmla="*/ 4306885 h 6705037"/>
              <a:gd name="connsiteX1356" fmla="*/ 9520699 w 11095241"/>
              <a:gd name="connsiteY1356" fmla="*/ 4301990 h 6705037"/>
              <a:gd name="connsiteX1357" fmla="*/ 9510904 w 11095241"/>
              <a:gd name="connsiteY1357" fmla="*/ 4297096 h 6705037"/>
              <a:gd name="connsiteX1358" fmla="*/ 9476621 w 11095241"/>
              <a:gd name="connsiteY1358" fmla="*/ 4284045 h 6705037"/>
              <a:gd name="connsiteX1359" fmla="*/ 9481520 w 11095241"/>
              <a:gd name="connsiteY1359" fmla="*/ 4287309 h 6705037"/>
              <a:gd name="connsiteX1360" fmla="*/ 9496212 w 11095241"/>
              <a:gd name="connsiteY1360" fmla="*/ 4292203 h 6705037"/>
              <a:gd name="connsiteX1361" fmla="*/ 9501110 w 11095241"/>
              <a:gd name="connsiteY1361" fmla="*/ 4292203 h 6705037"/>
              <a:gd name="connsiteX1362" fmla="*/ 9501109 w 11095241"/>
              <a:gd name="connsiteY1362" fmla="*/ 4292202 h 6705037"/>
              <a:gd name="connsiteX1363" fmla="*/ 9496211 w 11095241"/>
              <a:gd name="connsiteY1363" fmla="*/ 4292202 h 6705037"/>
              <a:gd name="connsiteX1364" fmla="*/ 9486416 w 11095241"/>
              <a:gd name="connsiteY1364" fmla="*/ 4287308 h 6705037"/>
              <a:gd name="connsiteX1365" fmla="*/ 4672189 w 11095241"/>
              <a:gd name="connsiteY1365" fmla="*/ 4277520 h 6705037"/>
              <a:gd name="connsiteX1366" fmla="*/ 4686882 w 11095241"/>
              <a:gd name="connsiteY1366" fmla="*/ 4282414 h 6705037"/>
              <a:gd name="connsiteX1367" fmla="*/ 4696676 w 11095241"/>
              <a:gd name="connsiteY1367" fmla="*/ 4287309 h 6705037"/>
              <a:gd name="connsiteX1368" fmla="*/ 4706471 w 11095241"/>
              <a:gd name="connsiteY1368" fmla="*/ 4292203 h 6705037"/>
              <a:gd name="connsiteX1369" fmla="*/ 4711369 w 11095241"/>
              <a:gd name="connsiteY1369" fmla="*/ 4301991 h 6705037"/>
              <a:gd name="connsiteX1370" fmla="*/ 4716266 w 11095241"/>
              <a:gd name="connsiteY1370" fmla="*/ 4306885 h 6705037"/>
              <a:gd name="connsiteX1371" fmla="*/ 4721164 w 11095241"/>
              <a:gd name="connsiteY1371" fmla="*/ 4306885 h 6705037"/>
              <a:gd name="connsiteX1372" fmla="*/ 4721164 w 11095241"/>
              <a:gd name="connsiteY1372" fmla="*/ 4311780 h 6705037"/>
              <a:gd name="connsiteX1373" fmla="*/ 4726061 w 11095241"/>
              <a:gd name="connsiteY1373" fmla="*/ 4321568 h 6705037"/>
              <a:gd name="connsiteX1374" fmla="*/ 4726061 w 11095241"/>
              <a:gd name="connsiteY1374" fmla="*/ 4331356 h 6705037"/>
              <a:gd name="connsiteX1375" fmla="*/ 4735856 w 11095241"/>
              <a:gd name="connsiteY1375" fmla="*/ 4346039 h 6705037"/>
              <a:gd name="connsiteX1376" fmla="*/ 4740754 w 11095241"/>
              <a:gd name="connsiteY1376" fmla="*/ 4355827 h 6705037"/>
              <a:gd name="connsiteX1377" fmla="*/ 4745651 w 11095241"/>
              <a:gd name="connsiteY1377" fmla="*/ 4370510 h 6705037"/>
              <a:gd name="connsiteX1378" fmla="*/ 4760344 w 11095241"/>
              <a:gd name="connsiteY1378" fmla="*/ 4375404 h 6705037"/>
              <a:gd name="connsiteX1379" fmla="*/ 4770139 w 11095241"/>
              <a:gd name="connsiteY1379" fmla="*/ 4380298 h 6705037"/>
              <a:gd name="connsiteX1380" fmla="*/ 4784831 w 11095241"/>
              <a:gd name="connsiteY1380" fmla="*/ 4380298 h 6705037"/>
              <a:gd name="connsiteX1381" fmla="*/ 4799523 w 11095241"/>
              <a:gd name="connsiteY1381" fmla="*/ 4380298 h 6705037"/>
              <a:gd name="connsiteX1382" fmla="*/ 4804421 w 11095241"/>
              <a:gd name="connsiteY1382" fmla="*/ 4375404 h 6705037"/>
              <a:gd name="connsiteX1383" fmla="*/ 4814216 w 11095241"/>
              <a:gd name="connsiteY1383" fmla="*/ 4365616 h 6705037"/>
              <a:gd name="connsiteX1384" fmla="*/ 4814216 w 11095241"/>
              <a:gd name="connsiteY1384" fmla="*/ 4355827 h 6705037"/>
              <a:gd name="connsiteX1385" fmla="*/ 4819113 w 11095241"/>
              <a:gd name="connsiteY1385" fmla="*/ 4346039 h 6705037"/>
              <a:gd name="connsiteX1386" fmla="*/ 4819113 w 11095241"/>
              <a:gd name="connsiteY1386" fmla="*/ 4336250 h 6705037"/>
              <a:gd name="connsiteX1387" fmla="*/ 4819113 w 11095241"/>
              <a:gd name="connsiteY1387" fmla="*/ 4326462 h 6705037"/>
              <a:gd name="connsiteX1388" fmla="*/ 4838703 w 11095241"/>
              <a:gd name="connsiteY1388" fmla="*/ 4311780 h 6705037"/>
              <a:gd name="connsiteX1389" fmla="*/ 4868088 w 11095241"/>
              <a:gd name="connsiteY1389" fmla="*/ 4311780 h 6705037"/>
              <a:gd name="connsiteX1390" fmla="*/ 4892575 w 11095241"/>
              <a:gd name="connsiteY1390" fmla="*/ 4321568 h 6705037"/>
              <a:gd name="connsiteX1391" fmla="*/ 4921960 w 11095241"/>
              <a:gd name="connsiteY1391" fmla="*/ 4336250 h 6705037"/>
              <a:gd name="connsiteX1392" fmla="*/ 4941550 w 11095241"/>
              <a:gd name="connsiteY1392" fmla="*/ 4346039 h 6705037"/>
              <a:gd name="connsiteX1393" fmla="*/ 4931755 w 11095241"/>
              <a:gd name="connsiteY1393" fmla="*/ 4541806 h 6705037"/>
              <a:gd name="connsiteX1394" fmla="*/ 4921960 w 11095241"/>
              <a:gd name="connsiteY1394" fmla="*/ 4532018 h 6705037"/>
              <a:gd name="connsiteX1395" fmla="*/ 4882781 w 11095241"/>
              <a:gd name="connsiteY1395" fmla="*/ 4497759 h 6705037"/>
              <a:gd name="connsiteX1396" fmla="*/ 4858293 w 11095241"/>
              <a:gd name="connsiteY1396" fmla="*/ 4453711 h 6705037"/>
              <a:gd name="connsiteX1397" fmla="*/ 4819113 w 11095241"/>
              <a:gd name="connsiteY1397" fmla="*/ 4419452 h 6705037"/>
              <a:gd name="connsiteX1398" fmla="*/ 4814216 w 11095241"/>
              <a:gd name="connsiteY1398" fmla="*/ 4419452 h 6705037"/>
              <a:gd name="connsiteX1399" fmla="*/ 4809318 w 11095241"/>
              <a:gd name="connsiteY1399" fmla="*/ 4419452 h 6705037"/>
              <a:gd name="connsiteX1400" fmla="*/ 4794626 w 11095241"/>
              <a:gd name="connsiteY1400" fmla="*/ 4414557 h 6705037"/>
              <a:gd name="connsiteX1401" fmla="*/ 4779934 w 11095241"/>
              <a:gd name="connsiteY1401" fmla="*/ 4414557 h 6705037"/>
              <a:gd name="connsiteX1402" fmla="*/ 4765241 w 11095241"/>
              <a:gd name="connsiteY1402" fmla="*/ 4409663 h 6705037"/>
              <a:gd name="connsiteX1403" fmla="*/ 4755446 w 11095241"/>
              <a:gd name="connsiteY1403" fmla="*/ 4409663 h 6705037"/>
              <a:gd name="connsiteX1404" fmla="*/ 4745651 w 11095241"/>
              <a:gd name="connsiteY1404" fmla="*/ 4404769 h 6705037"/>
              <a:gd name="connsiteX1405" fmla="*/ 4735856 w 11095241"/>
              <a:gd name="connsiteY1405" fmla="*/ 4399875 h 6705037"/>
              <a:gd name="connsiteX1406" fmla="*/ 4726061 w 11095241"/>
              <a:gd name="connsiteY1406" fmla="*/ 4394981 h 6705037"/>
              <a:gd name="connsiteX1407" fmla="*/ 4711369 w 11095241"/>
              <a:gd name="connsiteY1407" fmla="*/ 4394981 h 6705037"/>
              <a:gd name="connsiteX1408" fmla="*/ 4701574 w 11095241"/>
              <a:gd name="connsiteY1408" fmla="*/ 4399875 h 6705037"/>
              <a:gd name="connsiteX1409" fmla="*/ 4691779 w 11095241"/>
              <a:gd name="connsiteY1409" fmla="*/ 4399875 h 6705037"/>
              <a:gd name="connsiteX1410" fmla="*/ 4686882 w 11095241"/>
              <a:gd name="connsiteY1410" fmla="*/ 4394981 h 6705037"/>
              <a:gd name="connsiteX1411" fmla="*/ 4681984 w 11095241"/>
              <a:gd name="connsiteY1411" fmla="*/ 4390087 h 6705037"/>
              <a:gd name="connsiteX1412" fmla="*/ 4677087 w 11095241"/>
              <a:gd name="connsiteY1412" fmla="*/ 4380298 h 6705037"/>
              <a:gd name="connsiteX1413" fmla="*/ 4677087 w 11095241"/>
              <a:gd name="connsiteY1413" fmla="*/ 4370510 h 6705037"/>
              <a:gd name="connsiteX1414" fmla="*/ 4672189 w 11095241"/>
              <a:gd name="connsiteY1414" fmla="*/ 4355827 h 6705037"/>
              <a:gd name="connsiteX1415" fmla="*/ 4667292 w 11095241"/>
              <a:gd name="connsiteY1415" fmla="*/ 4341145 h 6705037"/>
              <a:gd name="connsiteX1416" fmla="*/ 4657497 w 11095241"/>
              <a:gd name="connsiteY1416" fmla="*/ 4321568 h 6705037"/>
              <a:gd name="connsiteX1417" fmla="*/ 4647702 w 11095241"/>
              <a:gd name="connsiteY1417" fmla="*/ 4311780 h 6705037"/>
              <a:gd name="connsiteX1418" fmla="*/ 4642804 w 11095241"/>
              <a:gd name="connsiteY1418" fmla="*/ 4301991 h 6705037"/>
              <a:gd name="connsiteX1419" fmla="*/ 4642804 w 11095241"/>
              <a:gd name="connsiteY1419" fmla="*/ 4297097 h 6705037"/>
              <a:gd name="connsiteX1420" fmla="*/ 4647702 w 11095241"/>
              <a:gd name="connsiteY1420" fmla="*/ 4292203 h 6705037"/>
              <a:gd name="connsiteX1421" fmla="*/ 4647702 w 11095241"/>
              <a:gd name="connsiteY1421" fmla="*/ 4287309 h 6705037"/>
              <a:gd name="connsiteX1422" fmla="*/ 4662394 w 11095241"/>
              <a:gd name="connsiteY1422" fmla="*/ 4282414 h 6705037"/>
              <a:gd name="connsiteX1423" fmla="*/ 9466827 w 11095241"/>
              <a:gd name="connsiteY1423" fmla="*/ 4277520 h 6705037"/>
              <a:gd name="connsiteX1424" fmla="*/ 9466827 w 11095241"/>
              <a:gd name="connsiteY1424" fmla="*/ 4277520 h 6705037"/>
              <a:gd name="connsiteX1425" fmla="*/ 9466828 w 11095241"/>
              <a:gd name="connsiteY1425" fmla="*/ 4277521 h 6705037"/>
              <a:gd name="connsiteX1426" fmla="*/ 9687213 w 11095241"/>
              <a:gd name="connsiteY1426" fmla="*/ 4267731 h 6705037"/>
              <a:gd name="connsiteX1427" fmla="*/ 9687214 w 11095241"/>
              <a:gd name="connsiteY1427" fmla="*/ 4267732 h 6705037"/>
              <a:gd name="connsiteX1428" fmla="*/ 9687214 w 11095241"/>
              <a:gd name="connsiteY1428" fmla="*/ 4267731 h 6705037"/>
              <a:gd name="connsiteX1429" fmla="*/ 4011030 w 11095241"/>
              <a:gd name="connsiteY1429" fmla="*/ 4262839 h 6705037"/>
              <a:gd name="connsiteX1430" fmla="*/ 4015925 w 11095241"/>
              <a:gd name="connsiteY1430" fmla="*/ 4267731 h 6705037"/>
              <a:gd name="connsiteX1431" fmla="*/ 4025720 w 11095241"/>
              <a:gd name="connsiteY1431" fmla="*/ 4272625 h 6705037"/>
              <a:gd name="connsiteX1432" fmla="*/ 4028168 w 11095241"/>
              <a:gd name="connsiteY1432" fmla="*/ 4271402 h 6705037"/>
              <a:gd name="connsiteX1433" fmla="*/ 4020823 w 11095241"/>
              <a:gd name="connsiteY1433" fmla="*/ 4267732 h 6705037"/>
              <a:gd name="connsiteX1434" fmla="*/ 9677418 w 11095241"/>
              <a:gd name="connsiteY1434" fmla="*/ 4262837 h 6705037"/>
              <a:gd name="connsiteX1435" fmla="*/ 9677419 w 11095241"/>
              <a:gd name="connsiteY1435" fmla="*/ 4262838 h 6705037"/>
              <a:gd name="connsiteX1436" fmla="*/ 9682317 w 11095241"/>
              <a:gd name="connsiteY1436" fmla="*/ 4262838 h 6705037"/>
              <a:gd name="connsiteX1437" fmla="*/ 9682316 w 11095241"/>
              <a:gd name="connsiteY1437" fmla="*/ 4262837 h 6705037"/>
              <a:gd name="connsiteX1438" fmla="*/ 9667623 w 11095241"/>
              <a:gd name="connsiteY1438" fmla="*/ 4257943 h 6705037"/>
              <a:gd name="connsiteX1439" fmla="*/ 9667623 w 11095241"/>
              <a:gd name="connsiteY1439" fmla="*/ 4257945 h 6705037"/>
              <a:gd name="connsiteX1440" fmla="*/ 9667624 w 11095241"/>
              <a:gd name="connsiteY1440" fmla="*/ 4257944 h 6705037"/>
              <a:gd name="connsiteX1441" fmla="*/ 9672522 w 11095241"/>
              <a:gd name="connsiteY1441" fmla="*/ 4257944 h 6705037"/>
              <a:gd name="connsiteX1442" fmla="*/ 9672521 w 11095241"/>
              <a:gd name="connsiteY1442" fmla="*/ 4257943 h 6705037"/>
              <a:gd name="connsiteX1443" fmla="*/ 1092137 w 11095241"/>
              <a:gd name="connsiteY1443" fmla="*/ 4253052 h 6705037"/>
              <a:gd name="connsiteX1444" fmla="*/ 1087241 w 11095241"/>
              <a:gd name="connsiteY1444" fmla="*/ 4267730 h 6705037"/>
              <a:gd name="connsiteX1445" fmla="*/ 1092137 w 11095241"/>
              <a:gd name="connsiteY1445" fmla="*/ 4262837 h 6705037"/>
              <a:gd name="connsiteX1446" fmla="*/ 999086 w 11095241"/>
              <a:gd name="connsiteY1446" fmla="*/ 4253046 h 6705037"/>
              <a:gd name="connsiteX1447" fmla="*/ 999085 w 11095241"/>
              <a:gd name="connsiteY1447" fmla="*/ 4253048 h 6705037"/>
              <a:gd name="connsiteX1448" fmla="*/ 994187 w 11095241"/>
              <a:gd name="connsiteY1448" fmla="*/ 4253048 h 6705037"/>
              <a:gd name="connsiteX1449" fmla="*/ 989290 w 11095241"/>
              <a:gd name="connsiteY1449" fmla="*/ 4253048 h 6705037"/>
              <a:gd name="connsiteX1450" fmla="*/ 989290 w 11095241"/>
              <a:gd name="connsiteY1450" fmla="*/ 4257943 h 6705037"/>
              <a:gd name="connsiteX1451" fmla="*/ 989290 w 11095241"/>
              <a:gd name="connsiteY1451" fmla="*/ 4262837 h 6705037"/>
              <a:gd name="connsiteX1452" fmla="*/ 989290 w 11095241"/>
              <a:gd name="connsiteY1452" fmla="*/ 4272625 h 6705037"/>
              <a:gd name="connsiteX1453" fmla="*/ 989290 w 11095241"/>
              <a:gd name="connsiteY1453" fmla="*/ 4277519 h 6705037"/>
              <a:gd name="connsiteX1454" fmla="*/ 1003982 w 11095241"/>
              <a:gd name="connsiteY1454" fmla="*/ 4282413 h 6705037"/>
              <a:gd name="connsiteX1455" fmla="*/ 1003982 w 11095241"/>
              <a:gd name="connsiteY1455" fmla="*/ 4292202 h 6705037"/>
              <a:gd name="connsiteX1456" fmla="*/ 1003982 w 11095241"/>
              <a:gd name="connsiteY1456" fmla="*/ 4301990 h 6705037"/>
              <a:gd name="connsiteX1457" fmla="*/ 1003982 w 11095241"/>
              <a:gd name="connsiteY1457" fmla="*/ 4316673 h 6705037"/>
              <a:gd name="connsiteX1458" fmla="*/ 999085 w 11095241"/>
              <a:gd name="connsiteY1458" fmla="*/ 4326461 h 6705037"/>
              <a:gd name="connsiteX1459" fmla="*/ 994187 w 11095241"/>
              <a:gd name="connsiteY1459" fmla="*/ 4336249 h 6705037"/>
              <a:gd name="connsiteX1460" fmla="*/ 989290 w 11095241"/>
              <a:gd name="connsiteY1460" fmla="*/ 4341144 h 6705037"/>
              <a:gd name="connsiteX1461" fmla="*/ 974598 w 11095241"/>
              <a:gd name="connsiteY1461" fmla="*/ 4346038 h 6705037"/>
              <a:gd name="connsiteX1462" fmla="*/ 959905 w 11095241"/>
              <a:gd name="connsiteY1462" fmla="*/ 4350932 h 6705037"/>
              <a:gd name="connsiteX1463" fmla="*/ 950110 w 11095241"/>
              <a:gd name="connsiteY1463" fmla="*/ 4350932 h 6705037"/>
              <a:gd name="connsiteX1464" fmla="*/ 940315 w 11095241"/>
              <a:gd name="connsiteY1464" fmla="*/ 4355826 h 6705037"/>
              <a:gd name="connsiteX1465" fmla="*/ 940316 w 11095241"/>
              <a:gd name="connsiteY1465" fmla="*/ 4355826 h 6705037"/>
              <a:gd name="connsiteX1466" fmla="*/ 950111 w 11095241"/>
              <a:gd name="connsiteY1466" fmla="*/ 4355826 h 6705037"/>
              <a:gd name="connsiteX1467" fmla="*/ 959906 w 11095241"/>
              <a:gd name="connsiteY1467" fmla="*/ 4350932 h 6705037"/>
              <a:gd name="connsiteX1468" fmla="*/ 974598 w 11095241"/>
              <a:gd name="connsiteY1468" fmla="*/ 4346038 h 6705037"/>
              <a:gd name="connsiteX1469" fmla="*/ 989291 w 11095241"/>
              <a:gd name="connsiteY1469" fmla="*/ 4341144 h 6705037"/>
              <a:gd name="connsiteX1470" fmla="*/ 994189 w 11095241"/>
              <a:gd name="connsiteY1470" fmla="*/ 4336250 h 6705037"/>
              <a:gd name="connsiteX1471" fmla="*/ 999086 w 11095241"/>
              <a:gd name="connsiteY1471" fmla="*/ 4336250 h 6705037"/>
              <a:gd name="connsiteX1472" fmla="*/ 999086 w 11095241"/>
              <a:gd name="connsiteY1472" fmla="*/ 4331355 h 6705037"/>
              <a:gd name="connsiteX1473" fmla="*/ 999086 w 11095241"/>
              <a:gd name="connsiteY1473" fmla="*/ 4326461 h 6705037"/>
              <a:gd name="connsiteX1474" fmla="*/ 1003984 w 11095241"/>
              <a:gd name="connsiteY1474" fmla="*/ 4316673 h 6705037"/>
              <a:gd name="connsiteX1475" fmla="*/ 1003984 w 11095241"/>
              <a:gd name="connsiteY1475" fmla="*/ 4297096 h 6705037"/>
              <a:gd name="connsiteX1476" fmla="*/ 1003984 w 11095241"/>
              <a:gd name="connsiteY1476" fmla="*/ 4277519 h 6705037"/>
              <a:gd name="connsiteX1477" fmla="*/ 989291 w 11095241"/>
              <a:gd name="connsiteY1477" fmla="*/ 4277519 h 6705037"/>
              <a:gd name="connsiteX1478" fmla="*/ 989291 w 11095241"/>
              <a:gd name="connsiteY1478" fmla="*/ 4272625 h 6705037"/>
              <a:gd name="connsiteX1479" fmla="*/ 989291 w 11095241"/>
              <a:gd name="connsiteY1479" fmla="*/ 4262837 h 6705037"/>
              <a:gd name="connsiteX1480" fmla="*/ 989291 w 11095241"/>
              <a:gd name="connsiteY1480" fmla="*/ 4257943 h 6705037"/>
              <a:gd name="connsiteX1481" fmla="*/ 989291 w 11095241"/>
              <a:gd name="connsiteY1481" fmla="*/ 4253049 h 6705037"/>
              <a:gd name="connsiteX1482" fmla="*/ 994189 w 11095241"/>
              <a:gd name="connsiteY1482" fmla="*/ 4253049 h 6705037"/>
              <a:gd name="connsiteX1483" fmla="*/ 999086 w 11095241"/>
              <a:gd name="connsiteY1483" fmla="*/ 4253049 h 6705037"/>
              <a:gd name="connsiteX1484" fmla="*/ 9413366 w 11095241"/>
              <a:gd name="connsiteY1484" fmla="*/ 4245029 h 6705037"/>
              <a:gd name="connsiteX1485" fmla="*/ 9422749 w 11095241"/>
              <a:gd name="connsiteY1485" fmla="*/ 4248155 h 6705037"/>
              <a:gd name="connsiteX1486" fmla="*/ 9437441 w 11095241"/>
              <a:gd name="connsiteY1486" fmla="*/ 4253049 h 6705037"/>
              <a:gd name="connsiteX1487" fmla="*/ 9422749 w 11095241"/>
              <a:gd name="connsiteY1487" fmla="*/ 4248154 h 6705037"/>
              <a:gd name="connsiteX1488" fmla="*/ 9682316 w 11095241"/>
              <a:gd name="connsiteY1488" fmla="*/ 4243261 h 6705037"/>
              <a:gd name="connsiteX1489" fmla="*/ 9682318 w 11095241"/>
              <a:gd name="connsiteY1489" fmla="*/ 4243264 h 6705037"/>
              <a:gd name="connsiteX1490" fmla="*/ 9682317 w 11095241"/>
              <a:gd name="connsiteY1490" fmla="*/ 4243261 h 6705037"/>
              <a:gd name="connsiteX1491" fmla="*/ 9743536 w 11095241"/>
              <a:gd name="connsiteY1491" fmla="*/ 4239591 h 6705037"/>
              <a:gd name="connsiteX1492" fmla="*/ 9750881 w 11095241"/>
              <a:gd name="connsiteY1492" fmla="*/ 4243261 h 6705037"/>
              <a:gd name="connsiteX1493" fmla="*/ 9755779 w 11095241"/>
              <a:gd name="connsiteY1493" fmla="*/ 4243261 h 6705037"/>
              <a:gd name="connsiteX1494" fmla="*/ 9760676 w 11095241"/>
              <a:gd name="connsiteY1494" fmla="*/ 4243261 h 6705037"/>
              <a:gd name="connsiteX1495" fmla="*/ 9804754 w 11095241"/>
              <a:gd name="connsiteY1495" fmla="*/ 4257944 h 6705037"/>
              <a:gd name="connsiteX1496" fmla="*/ 9805884 w 11095241"/>
              <a:gd name="connsiteY1496" fmla="*/ 4256689 h 6705037"/>
              <a:gd name="connsiteX1497" fmla="*/ 9765574 w 11095241"/>
              <a:gd name="connsiteY1497" fmla="*/ 4243262 h 6705037"/>
              <a:gd name="connsiteX1498" fmla="*/ 4068165 w 11095241"/>
              <a:gd name="connsiteY1498" fmla="*/ 4236736 h 6705037"/>
              <a:gd name="connsiteX1499" fmla="*/ 4064900 w 11095241"/>
              <a:gd name="connsiteY1499" fmla="*/ 4238367 h 6705037"/>
              <a:gd name="connsiteX1500" fmla="*/ 4060003 w 11095241"/>
              <a:gd name="connsiteY1500" fmla="*/ 4243261 h 6705037"/>
              <a:gd name="connsiteX1501" fmla="*/ 4055107 w 11095241"/>
              <a:gd name="connsiteY1501" fmla="*/ 4248153 h 6705037"/>
              <a:gd name="connsiteX1502" fmla="*/ 4064900 w 11095241"/>
              <a:gd name="connsiteY1502" fmla="*/ 4243260 h 6705037"/>
              <a:gd name="connsiteX1503" fmla="*/ 4089386 w 11095241"/>
              <a:gd name="connsiteY1503" fmla="*/ 4228579 h 6705037"/>
              <a:gd name="connsiteX1504" fmla="*/ 4074698 w 11095241"/>
              <a:gd name="connsiteY1504" fmla="*/ 4233472 h 6705037"/>
              <a:gd name="connsiteX1505" fmla="*/ 4084490 w 11095241"/>
              <a:gd name="connsiteY1505" fmla="*/ 4233472 h 6705037"/>
              <a:gd name="connsiteX1506" fmla="*/ 1650447 w 11095241"/>
              <a:gd name="connsiteY1506" fmla="*/ 4223687 h 6705037"/>
              <a:gd name="connsiteX1507" fmla="*/ 1611269 w 11095241"/>
              <a:gd name="connsiteY1507" fmla="*/ 4262837 h 6705037"/>
              <a:gd name="connsiteX1508" fmla="*/ 1596576 w 11095241"/>
              <a:gd name="connsiteY1508" fmla="*/ 4262837 h 6705037"/>
              <a:gd name="connsiteX1509" fmla="*/ 1586783 w 11095241"/>
              <a:gd name="connsiteY1509" fmla="*/ 4262837 h 6705037"/>
              <a:gd name="connsiteX1510" fmla="*/ 1581885 w 11095241"/>
              <a:gd name="connsiteY1510" fmla="*/ 4267731 h 6705037"/>
              <a:gd name="connsiteX1511" fmla="*/ 1581885 w 11095241"/>
              <a:gd name="connsiteY1511" fmla="*/ 4272625 h 6705037"/>
              <a:gd name="connsiteX1512" fmla="*/ 1581885 w 11095241"/>
              <a:gd name="connsiteY1512" fmla="*/ 4277519 h 6705037"/>
              <a:gd name="connsiteX1513" fmla="*/ 1542705 w 11095241"/>
              <a:gd name="connsiteY1513" fmla="*/ 4306885 h 6705037"/>
              <a:gd name="connsiteX1514" fmla="*/ 1537812 w 11095241"/>
              <a:gd name="connsiteY1514" fmla="*/ 4309330 h 6705037"/>
              <a:gd name="connsiteX1515" fmla="*/ 1547602 w 11095241"/>
              <a:gd name="connsiteY1515" fmla="*/ 4306884 h 6705037"/>
              <a:gd name="connsiteX1516" fmla="*/ 1547602 w 11095241"/>
              <a:gd name="connsiteY1516" fmla="*/ 4321567 h 6705037"/>
              <a:gd name="connsiteX1517" fmla="*/ 1552497 w 11095241"/>
              <a:gd name="connsiteY1517" fmla="*/ 4331355 h 6705037"/>
              <a:gd name="connsiteX1518" fmla="*/ 1557396 w 11095241"/>
              <a:gd name="connsiteY1518" fmla="*/ 4336249 h 6705037"/>
              <a:gd name="connsiteX1519" fmla="*/ 1562293 w 11095241"/>
              <a:gd name="connsiteY1519" fmla="*/ 4346038 h 6705037"/>
              <a:gd name="connsiteX1520" fmla="*/ 1572087 w 11095241"/>
              <a:gd name="connsiteY1520" fmla="*/ 4350932 h 6705037"/>
              <a:gd name="connsiteX1521" fmla="*/ 1581882 w 11095241"/>
              <a:gd name="connsiteY1521" fmla="*/ 4350932 h 6705037"/>
              <a:gd name="connsiteX1522" fmla="*/ 1591678 w 11095241"/>
              <a:gd name="connsiteY1522" fmla="*/ 4346038 h 6705037"/>
              <a:gd name="connsiteX1523" fmla="*/ 1596576 w 11095241"/>
              <a:gd name="connsiteY1523" fmla="*/ 4336249 h 6705037"/>
              <a:gd name="connsiteX1524" fmla="*/ 1596576 w 11095241"/>
              <a:gd name="connsiteY1524" fmla="*/ 4331355 h 6705037"/>
              <a:gd name="connsiteX1525" fmla="*/ 1601473 w 11095241"/>
              <a:gd name="connsiteY1525" fmla="*/ 4321567 h 6705037"/>
              <a:gd name="connsiteX1526" fmla="*/ 1601473 w 11095241"/>
              <a:gd name="connsiteY1526" fmla="*/ 4316673 h 6705037"/>
              <a:gd name="connsiteX1527" fmla="*/ 1621063 w 11095241"/>
              <a:gd name="connsiteY1527" fmla="*/ 4316673 h 6705037"/>
              <a:gd name="connsiteX1528" fmla="*/ 1621085 w 11095241"/>
              <a:gd name="connsiteY1528" fmla="*/ 4316688 h 6705037"/>
              <a:gd name="connsiteX1529" fmla="*/ 1621064 w 11095241"/>
              <a:gd name="connsiteY1529" fmla="*/ 4316673 h 6705037"/>
              <a:gd name="connsiteX1530" fmla="*/ 1625962 w 11095241"/>
              <a:gd name="connsiteY1530" fmla="*/ 4306884 h 6705037"/>
              <a:gd name="connsiteX1531" fmla="*/ 1630860 w 11095241"/>
              <a:gd name="connsiteY1531" fmla="*/ 4297096 h 6705037"/>
              <a:gd name="connsiteX1532" fmla="*/ 1625962 w 11095241"/>
              <a:gd name="connsiteY1532" fmla="*/ 4287308 h 6705037"/>
              <a:gd name="connsiteX1533" fmla="*/ 1625962 w 11095241"/>
              <a:gd name="connsiteY1533" fmla="*/ 4277519 h 6705037"/>
              <a:gd name="connsiteX1534" fmla="*/ 1621064 w 11095241"/>
              <a:gd name="connsiteY1534" fmla="*/ 4267731 h 6705037"/>
              <a:gd name="connsiteX1535" fmla="*/ 1616164 w 11095241"/>
              <a:gd name="connsiteY1535" fmla="*/ 4262837 h 6705037"/>
              <a:gd name="connsiteX1536" fmla="*/ 9662803 w 11095241"/>
              <a:gd name="connsiteY1536" fmla="*/ 4223670 h 6705037"/>
              <a:gd name="connsiteX1537" fmla="*/ 9662726 w 11095241"/>
              <a:gd name="connsiteY1537" fmla="*/ 4223683 h 6705037"/>
              <a:gd name="connsiteX1538" fmla="*/ 9662727 w 11095241"/>
              <a:gd name="connsiteY1538" fmla="*/ 4223688 h 6705037"/>
              <a:gd name="connsiteX1539" fmla="*/ 9662727 w 11095241"/>
              <a:gd name="connsiteY1539" fmla="*/ 4223684 h 6705037"/>
              <a:gd name="connsiteX1540" fmla="*/ 897461 w 11095241"/>
              <a:gd name="connsiteY1540" fmla="*/ 4216345 h 6705037"/>
              <a:gd name="connsiteX1541" fmla="*/ 896238 w 11095241"/>
              <a:gd name="connsiteY1541" fmla="*/ 4218789 h 6705037"/>
              <a:gd name="connsiteX1542" fmla="*/ 896238 w 11095241"/>
              <a:gd name="connsiteY1542" fmla="*/ 4223676 h 6705037"/>
              <a:gd name="connsiteX1543" fmla="*/ 9721496 w 11095241"/>
              <a:gd name="connsiteY1543" fmla="*/ 4213895 h 6705037"/>
              <a:gd name="connsiteX1544" fmla="*/ 9717298 w 11095241"/>
              <a:gd name="connsiteY1544" fmla="*/ 4214594 h 6705037"/>
              <a:gd name="connsiteX1545" fmla="*/ 9721496 w 11095241"/>
              <a:gd name="connsiteY1545" fmla="*/ 4218790 h 6705037"/>
              <a:gd name="connsiteX1546" fmla="*/ 9721496 w 11095241"/>
              <a:gd name="connsiteY1546" fmla="*/ 4223684 h 6705037"/>
              <a:gd name="connsiteX1547" fmla="*/ 9726394 w 11095241"/>
              <a:gd name="connsiteY1547" fmla="*/ 4228579 h 6705037"/>
              <a:gd name="connsiteX1548" fmla="*/ 9726394 w 11095241"/>
              <a:gd name="connsiteY1548" fmla="*/ 4238367 h 6705037"/>
              <a:gd name="connsiteX1549" fmla="*/ 9731291 w 11095241"/>
              <a:gd name="connsiteY1549" fmla="*/ 4238367 h 6705037"/>
              <a:gd name="connsiteX1550" fmla="*/ 9736189 w 11095241"/>
              <a:gd name="connsiteY1550" fmla="*/ 4238367 h 6705037"/>
              <a:gd name="connsiteX1551" fmla="*/ 9736189 w 11095241"/>
              <a:gd name="connsiteY1551" fmla="*/ 4228579 h 6705037"/>
              <a:gd name="connsiteX1552" fmla="*/ 9733108 w 11095241"/>
              <a:gd name="connsiteY1552" fmla="*/ 4219343 h 6705037"/>
              <a:gd name="connsiteX1553" fmla="*/ 9736188 w 11095241"/>
              <a:gd name="connsiteY1553" fmla="*/ 4228578 h 6705037"/>
              <a:gd name="connsiteX1554" fmla="*/ 9736188 w 11095241"/>
              <a:gd name="connsiteY1554" fmla="*/ 4238366 h 6705037"/>
              <a:gd name="connsiteX1555" fmla="*/ 9731291 w 11095241"/>
              <a:gd name="connsiteY1555" fmla="*/ 4238366 h 6705037"/>
              <a:gd name="connsiteX1556" fmla="*/ 9731291 w 11095241"/>
              <a:gd name="connsiteY1556" fmla="*/ 4233472 h 6705037"/>
              <a:gd name="connsiteX1557" fmla="*/ 9726393 w 11095241"/>
              <a:gd name="connsiteY1557" fmla="*/ 4223683 h 6705037"/>
              <a:gd name="connsiteX1558" fmla="*/ 9725245 w 11095241"/>
              <a:gd name="connsiteY1558" fmla="*/ 4196917 h 6705037"/>
              <a:gd name="connsiteX1559" fmla="*/ 9726393 w 11095241"/>
              <a:gd name="connsiteY1559" fmla="*/ 4199212 h 6705037"/>
              <a:gd name="connsiteX1560" fmla="*/ 9729097 w 11095241"/>
              <a:gd name="connsiteY1560" fmla="*/ 4207319 h 6705037"/>
              <a:gd name="connsiteX1561" fmla="*/ 9726394 w 11095241"/>
              <a:gd name="connsiteY1561" fmla="*/ 4199214 h 6705037"/>
              <a:gd name="connsiteX1562" fmla="*/ 4353852 w 11095241"/>
              <a:gd name="connsiteY1562" fmla="*/ 4194318 h 6705037"/>
              <a:gd name="connsiteX1563" fmla="*/ 4358750 w 11095241"/>
              <a:gd name="connsiteY1563" fmla="*/ 4194318 h 6705037"/>
              <a:gd name="connsiteX1564" fmla="*/ 4363647 w 11095241"/>
              <a:gd name="connsiteY1564" fmla="*/ 4194318 h 6705037"/>
              <a:gd name="connsiteX1565" fmla="*/ 4378340 w 11095241"/>
              <a:gd name="connsiteY1565" fmla="*/ 4194318 h 6705037"/>
              <a:gd name="connsiteX1566" fmla="*/ 4388135 w 11095241"/>
              <a:gd name="connsiteY1566" fmla="*/ 4194318 h 6705037"/>
              <a:gd name="connsiteX1567" fmla="*/ 4402827 w 11095241"/>
              <a:gd name="connsiteY1567" fmla="*/ 4199212 h 6705037"/>
              <a:gd name="connsiteX1568" fmla="*/ 4417520 w 11095241"/>
              <a:gd name="connsiteY1568" fmla="*/ 4204107 h 6705037"/>
              <a:gd name="connsiteX1569" fmla="*/ 4422417 w 11095241"/>
              <a:gd name="connsiteY1569" fmla="*/ 4209001 h 6705037"/>
              <a:gd name="connsiteX1570" fmla="*/ 4427315 w 11095241"/>
              <a:gd name="connsiteY1570" fmla="*/ 4209001 h 6705037"/>
              <a:gd name="connsiteX1571" fmla="*/ 4432212 w 11095241"/>
              <a:gd name="connsiteY1571" fmla="*/ 4209001 h 6705037"/>
              <a:gd name="connsiteX1572" fmla="*/ 4437110 w 11095241"/>
              <a:gd name="connsiteY1572" fmla="*/ 4209001 h 6705037"/>
              <a:gd name="connsiteX1573" fmla="*/ 4437110 w 11095241"/>
              <a:gd name="connsiteY1573" fmla="*/ 4204107 h 6705037"/>
              <a:gd name="connsiteX1574" fmla="*/ 4442007 w 11095241"/>
              <a:gd name="connsiteY1574" fmla="*/ 4204107 h 6705037"/>
              <a:gd name="connsiteX1575" fmla="*/ 4446905 w 11095241"/>
              <a:gd name="connsiteY1575" fmla="*/ 4209001 h 6705037"/>
              <a:gd name="connsiteX1576" fmla="*/ 4451802 w 11095241"/>
              <a:gd name="connsiteY1576" fmla="*/ 4218789 h 6705037"/>
              <a:gd name="connsiteX1577" fmla="*/ 4451802 w 11095241"/>
              <a:gd name="connsiteY1577" fmla="*/ 4228578 h 6705037"/>
              <a:gd name="connsiteX1578" fmla="*/ 4451802 w 11095241"/>
              <a:gd name="connsiteY1578" fmla="*/ 4238366 h 6705037"/>
              <a:gd name="connsiteX1579" fmla="*/ 4442007 w 11095241"/>
              <a:gd name="connsiteY1579" fmla="*/ 4243260 h 6705037"/>
              <a:gd name="connsiteX1580" fmla="*/ 4432212 w 11095241"/>
              <a:gd name="connsiteY1580" fmla="*/ 4248154 h 6705037"/>
              <a:gd name="connsiteX1581" fmla="*/ 4427315 w 11095241"/>
              <a:gd name="connsiteY1581" fmla="*/ 4248154 h 6705037"/>
              <a:gd name="connsiteX1582" fmla="*/ 4417520 w 11095241"/>
              <a:gd name="connsiteY1582" fmla="*/ 4248154 h 6705037"/>
              <a:gd name="connsiteX1583" fmla="*/ 4412622 w 11095241"/>
              <a:gd name="connsiteY1583" fmla="*/ 4243260 h 6705037"/>
              <a:gd name="connsiteX1584" fmla="*/ 4407725 w 11095241"/>
              <a:gd name="connsiteY1584" fmla="*/ 4233472 h 6705037"/>
              <a:gd name="connsiteX1585" fmla="*/ 4402827 w 11095241"/>
              <a:gd name="connsiteY1585" fmla="*/ 4228578 h 6705037"/>
              <a:gd name="connsiteX1586" fmla="*/ 4397930 w 11095241"/>
              <a:gd name="connsiteY1586" fmla="*/ 4223683 h 6705037"/>
              <a:gd name="connsiteX1587" fmla="*/ 4393032 w 11095241"/>
              <a:gd name="connsiteY1587" fmla="*/ 4218789 h 6705037"/>
              <a:gd name="connsiteX1588" fmla="*/ 4383237 w 11095241"/>
              <a:gd name="connsiteY1588" fmla="*/ 4213895 h 6705037"/>
              <a:gd name="connsiteX1589" fmla="*/ 4373442 w 11095241"/>
              <a:gd name="connsiteY1589" fmla="*/ 4213895 h 6705037"/>
              <a:gd name="connsiteX1590" fmla="*/ 4363647 w 11095241"/>
              <a:gd name="connsiteY1590" fmla="*/ 4209001 h 6705037"/>
              <a:gd name="connsiteX1591" fmla="*/ 4348954 w 11095241"/>
              <a:gd name="connsiteY1591" fmla="*/ 4213895 h 6705037"/>
              <a:gd name="connsiteX1592" fmla="*/ 4339159 w 11095241"/>
              <a:gd name="connsiteY1592" fmla="*/ 4218789 h 6705037"/>
              <a:gd name="connsiteX1593" fmla="*/ 4324467 w 11095241"/>
              <a:gd name="connsiteY1593" fmla="*/ 4228578 h 6705037"/>
              <a:gd name="connsiteX1594" fmla="*/ 4314672 w 11095241"/>
              <a:gd name="connsiteY1594" fmla="*/ 4233472 h 6705037"/>
              <a:gd name="connsiteX1595" fmla="*/ 4309774 w 11095241"/>
              <a:gd name="connsiteY1595" fmla="*/ 4238366 h 6705037"/>
              <a:gd name="connsiteX1596" fmla="*/ 4304877 w 11095241"/>
              <a:gd name="connsiteY1596" fmla="*/ 4248154 h 6705037"/>
              <a:gd name="connsiteX1597" fmla="*/ 4304877 w 11095241"/>
              <a:gd name="connsiteY1597" fmla="*/ 4253048 h 6705037"/>
              <a:gd name="connsiteX1598" fmla="*/ 4304877 w 11095241"/>
              <a:gd name="connsiteY1598" fmla="*/ 4262837 h 6705037"/>
              <a:gd name="connsiteX1599" fmla="*/ 4304877 w 11095241"/>
              <a:gd name="connsiteY1599" fmla="*/ 4267731 h 6705037"/>
              <a:gd name="connsiteX1600" fmla="*/ 4299979 w 11095241"/>
              <a:gd name="connsiteY1600" fmla="*/ 4277519 h 6705037"/>
              <a:gd name="connsiteX1601" fmla="*/ 4299979 w 11095241"/>
              <a:gd name="connsiteY1601" fmla="*/ 4282414 h 6705037"/>
              <a:gd name="connsiteX1602" fmla="*/ 4299979 w 11095241"/>
              <a:gd name="connsiteY1602" fmla="*/ 4287308 h 6705037"/>
              <a:gd name="connsiteX1603" fmla="*/ 4309774 w 11095241"/>
              <a:gd name="connsiteY1603" fmla="*/ 4287308 h 6705037"/>
              <a:gd name="connsiteX1604" fmla="*/ 4319569 w 11095241"/>
              <a:gd name="connsiteY1604" fmla="*/ 4282414 h 6705037"/>
              <a:gd name="connsiteX1605" fmla="*/ 4334262 w 11095241"/>
              <a:gd name="connsiteY1605" fmla="*/ 4282414 h 6705037"/>
              <a:gd name="connsiteX1606" fmla="*/ 4348954 w 11095241"/>
              <a:gd name="connsiteY1606" fmla="*/ 4282414 h 6705037"/>
              <a:gd name="connsiteX1607" fmla="*/ 4353852 w 11095241"/>
              <a:gd name="connsiteY1607" fmla="*/ 4277519 h 6705037"/>
              <a:gd name="connsiteX1608" fmla="*/ 4358750 w 11095241"/>
              <a:gd name="connsiteY1608" fmla="*/ 4272625 h 6705037"/>
              <a:gd name="connsiteX1609" fmla="*/ 4358750 w 11095241"/>
              <a:gd name="connsiteY1609" fmla="*/ 4267731 h 6705037"/>
              <a:gd name="connsiteX1610" fmla="*/ 4368545 w 11095241"/>
              <a:gd name="connsiteY1610" fmla="*/ 4262837 h 6705037"/>
              <a:gd name="connsiteX1611" fmla="*/ 4373442 w 11095241"/>
              <a:gd name="connsiteY1611" fmla="*/ 4262837 h 6705037"/>
              <a:gd name="connsiteX1612" fmla="*/ 4378340 w 11095241"/>
              <a:gd name="connsiteY1612" fmla="*/ 4262837 h 6705037"/>
              <a:gd name="connsiteX1613" fmla="*/ 4383237 w 11095241"/>
              <a:gd name="connsiteY1613" fmla="*/ 4262837 h 6705037"/>
              <a:gd name="connsiteX1614" fmla="*/ 4383237 w 11095241"/>
              <a:gd name="connsiteY1614" fmla="*/ 4267731 h 6705037"/>
              <a:gd name="connsiteX1615" fmla="*/ 4383237 w 11095241"/>
              <a:gd name="connsiteY1615" fmla="*/ 4272625 h 6705037"/>
              <a:gd name="connsiteX1616" fmla="*/ 4383237 w 11095241"/>
              <a:gd name="connsiteY1616" fmla="*/ 4277519 h 6705037"/>
              <a:gd name="connsiteX1617" fmla="*/ 4383237 w 11095241"/>
              <a:gd name="connsiteY1617" fmla="*/ 4282414 h 6705037"/>
              <a:gd name="connsiteX1618" fmla="*/ 4378340 w 11095241"/>
              <a:gd name="connsiteY1618" fmla="*/ 4287308 h 6705037"/>
              <a:gd name="connsiteX1619" fmla="*/ 4373442 w 11095241"/>
              <a:gd name="connsiteY1619" fmla="*/ 4287308 h 6705037"/>
              <a:gd name="connsiteX1620" fmla="*/ 4363647 w 11095241"/>
              <a:gd name="connsiteY1620" fmla="*/ 4292202 h 6705037"/>
              <a:gd name="connsiteX1621" fmla="*/ 4353852 w 11095241"/>
              <a:gd name="connsiteY1621" fmla="*/ 4292202 h 6705037"/>
              <a:gd name="connsiteX1622" fmla="*/ 4344057 w 11095241"/>
              <a:gd name="connsiteY1622" fmla="*/ 4297096 h 6705037"/>
              <a:gd name="connsiteX1623" fmla="*/ 4339159 w 11095241"/>
              <a:gd name="connsiteY1623" fmla="*/ 4301990 h 6705037"/>
              <a:gd name="connsiteX1624" fmla="*/ 4329364 w 11095241"/>
              <a:gd name="connsiteY1624" fmla="*/ 4301990 h 6705037"/>
              <a:gd name="connsiteX1625" fmla="*/ 4329364 w 11095241"/>
              <a:gd name="connsiteY1625" fmla="*/ 4306885 h 6705037"/>
              <a:gd name="connsiteX1626" fmla="*/ 4324467 w 11095241"/>
              <a:gd name="connsiteY1626" fmla="*/ 4311779 h 6705037"/>
              <a:gd name="connsiteX1627" fmla="*/ 4329364 w 11095241"/>
              <a:gd name="connsiteY1627" fmla="*/ 4316673 h 6705037"/>
              <a:gd name="connsiteX1628" fmla="*/ 4339159 w 11095241"/>
              <a:gd name="connsiteY1628" fmla="*/ 4321567 h 6705037"/>
              <a:gd name="connsiteX1629" fmla="*/ 4348954 w 11095241"/>
              <a:gd name="connsiteY1629" fmla="*/ 4326461 h 6705037"/>
              <a:gd name="connsiteX1630" fmla="*/ 4353852 w 11095241"/>
              <a:gd name="connsiteY1630" fmla="*/ 4336250 h 6705037"/>
              <a:gd name="connsiteX1631" fmla="*/ 4358750 w 11095241"/>
              <a:gd name="connsiteY1631" fmla="*/ 4346038 h 6705037"/>
              <a:gd name="connsiteX1632" fmla="*/ 4363647 w 11095241"/>
              <a:gd name="connsiteY1632" fmla="*/ 4355826 h 6705037"/>
              <a:gd name="connsiteX1633" fmla="*/ 4363647 w 11095241"/>
              <a:gd name="connsiteY1633" fmla="*/ 4360721 h 6705037"/>
              <a:gd name="connsiteX1634" fmla="*/ 4363647 w 11095241"/>
              <a:gd name="connsiteY1634" fmla="*/ 4365615 h 6705037"/>
              <a:gd name="connsiteX1635" fmla="*/ 4393032 w 11095241"/>
              <a:gd name="connsiteY1635" fmla="*/ 4380297 h 6705037"/>
              <a:gd name="connsiteX1636" fmla="*/ 4402827 w 11095241"/>
              <a:gd name="connsiteY1636" fmla="*/ 4414557 h 6705037"/>
              <a:gd name="connsiteX1637" fmla="*/ 4363647 w 11095241"/>
              <a:gd name="connsiteY1637" fmla="*/ 4419451 h 6705037"/>
              <a:gd name="connsiteX1638" fmla="*/ 4344057 w 11095241"/>
              <a:gd name="connsiteY1638" fmla="*/ 4429239 h 6705037"/>
              <a:gd name="connsiteX1639" fmla="*/ 4334262 w 11095241"/>
              <a:gd name="connsiteY1639" fmla="*/ 4390086 h 6705037"/>
              <a:gd name="connsiteX1640" fmla="*/ 4334262 w 11095241"/>
              <a:gd name="connsiteY1640" fmla="*/ 4350932 h 6705037"/>
              <a:gd name="connsiteX1641" fmla="*/ 4329364 w 11095241"/>
              <a:gd name="connsiteY1641" fmla="*/ 4346038 h 6705037"/>
              <a:gd name="connsiteX1642" fmla="*/ 4319569 w 11095241"/>
              <a:gd name="connsiteY1642" fmla="*/ 4336250 h 6705037"/>
              <a:gd name="connsiteX1643" fmla="*/ 4309774 w 11095241"/>
              <a:gd name="connsiteY1643" fmla="*/ 4336250 h 6705037"/>
              <a:gd name="connsiteX1644" fmla="*/ 4309774 w 11095241"/>
              <a:gd name="connsiteY1644" fmla="*/ 4385192 h 6705037"/>
              <a:gd name="connsiteX1645" fmla="*/ 4290184 w 11095241"/>
              <a:gd name="connsiteY1645" fmla="*/ 4409662 h 6705037"/>
              <a:gd name="connsiteX1646" fmla="*/ 4275492 w 11095241"/>
              <a:gd name="connsiteY1646" fmla="*/ 4419451 h 6705037"/>
              <a:gd name="connsiteX1647" fmla="*/ 4275492 w 11095241"/>
              <a:gd name="connsiteY1647" fmla="*/ 4414557 h 6705037"/>
              <a:gd name="connsiteX1648" fmla="*/ 4270594 w 11095241"/>
              <a:gd name="connsiteY1648" fmla="*/ 4404768 h 6705037"/>
              <a:gd name="connsiteX1649" fmla="*/ 4270594 w 11095241"/>
              <a:gd name="connsiteY1649" fmla="*/ 4394980 h 6705037"/>
              <a:gd name="connsiteX1650" fmla="*/ 4270594 w 11095241"/>
              <a:gd name="connsiteY1650" fmla="*/ 4385192 h 6705037"/>
              <a:gd name="connsiteX1651" fmla="*/ 4270594 w 11095241"/>
              <a:gd name="connsiteY1651" fmla="*/ 4370509 h 6705037"/>
              <a:gd name="connsiteX1652" fmla="*/ 4275492 w 11095241"/>
              <a:gd name="connsiteY1652" fmla="*/ 4360721 h 6705037"/>
              <a:gd name="connsiteX1653" fmla="*/ 4280389 w 11095241"/>
              <a:gd name="connsiteY1653" fmla="*/ 4350932 h 6705037"/>
              <a:gd name="connsiteX1654" fmla="*/ 4280389 w 11095241"/>
              <a:gd name="connsiteY1654" fmla="*/ 4346038 h 6705037"/>
              <a:gd name="connsiteX1655" fmla="*/ 4280389 w 11095241"/>
              <a:gd name="connsiteY1655" fmla="*/ 4336250 h 6705037"/>
              <a:gd name="connsiteX1656" fmla="*/ 4275492 w 11095241"/>
              <a:gd name="connsiteY1656" fmla="*/ 4331355 h 6705037"/>
              <a:gd name="connsiteX1657" fmla="*/ 4270594 w 11095241"/>
              <a:gd name="connsiteY1657" fmla="*/ 4326461 h 6705037"/>
              <a:gd name="connsiteX1658" fmla="*/ 4265697 w 11095241"/>
              <a:gd name="connsiteY1658" fmla="*/ 4321567 h 6705037"/>
              <a:gd name="connsiteX1659" fmla="*/ 4255902 w 11095241"/>
              <a:gd name="connsiteY1659" fmla="*/ 4321567 h 6705037"/>
              <a:gd name="connsiteX1660" fmla="*/ 4251004 w 11095241"/>
              <a:gd name="connsiteY1660" fmla="*/ 4316673 h 6705037"/>
              <a:gd name="connsiteX1661" fmla="*/ 4251004 w 11095241"/>
              <a:gd name="connsiteY1661" fmla="*/ 4306885 h 6705037"/>
              <a:gd name="connsiteX1662" fmla="*/ 4255902 w 11095241"/>
              <a:gd name="connsiteY1662" fmla="*/ 4297096 h 6705037"/>
              <a:gd name="connsiteX1663" fmla="*/ 4260799 w 11095241"/>
              <a:gd name="connsiteY1663" fmla="*/ 4287308 h 6705037"/>
              <a:gd name="connsiteX1664" fmla="*/ 4265697 w 11095241"/>
              <a:gd name="connsiteY1664" fmla="*/ 4277519 h 6705037"/>
              <a:gd name="connsiteX1665" fmla="*/ 4270594 w 11095241"/>
              <a:gd name="connsiteY1665" fmla="*/ 4272625 h 6705037"/>
              <a:gd name="connsiteX1666" fmla="*/ 4270594 w 11095241"/>
              <a:gd name="connsiteY1666" fmla="*/ 4267731 h 6705037"/>
              <a:gd name="connsiteX1667" fmla="*/ 4270594 w 11095241"/>
              <a:gd name="connsiteY1667" fmla="*/ 4262837 h 6705037"/>
              <a:gd name="connsiteX1668" fmla="*/ 4270594 w 11095241"/>
              <a:gd name="connsiteY1668" fmla="*/ 4253048 h 6705037"/>
              <a:gd name="connsiteX1669" fmla="*/ 4270594 w 11095241"/>
              <a:gd name="connsiteY1669" fmla="*/ 4243260 h 6705037"/>
              <a:gd name="connsiteX1670" fmla="*/ 4275492 w 11095241"/>
              <a:gd name="connsiteY1670" fmla="*/ 4238366 h 6705037"/>
              <a:gd name="connsiteX1671" fmla="*/ 4285287 w 11095241"/>
              <a:gd name="connsiteY1671" fmla="*/ 4233472 h 6705037"/>
              <a:gd name="connsiteX1672" fmla="*/ 4285287 w 11095241"/>
              <a:gd name="connsiteY1672" fmla="*/ 4238366 h 6705037"/>
              <a:gd name="connsiteX1673" fmla="*/ 4290184 w 11095241"/>
              <a:gd name="connsiteY1673" fmla="*/ 4238366 h 6705037"/>
              <a:gd name="connsiteX1674" fmla="*/ 4295082 w 11095241"/>
              <a:gd name="connsiteY1674" fmla="*/ 4233472 h 6705037"/>
              <a:gd name="connsiteX1675" fmla="*/ 4299979 w 11095241"/>
              <a:gd name="connsiteY1675" fmla="*/ 4233472 h 6705037"/>
              <a:gd name="connsiteX1676" fmla="*/ 4299979 w 11095241"/>
              <a:gd name="connsiteY1676" fmla="*/ 4223683 h 6705037"/>
              <a:gd name="connsiteX1677" fmla="*/ 4304877 w 11095241"/>
              <a:gd name="connsiteY1677" fmla="*/ 4218789 h 6705037"/>
              <a:gd name="connsiteX1678" fmla="*/ 4309774 w 11095241"/>
              <a:gd name="connsiteY1678" fmla="*/ 4213895 h 6705037"/>
              <a:gd name="connsiteX1679" fmla="*/ 4324467 w 11095241"/>
              <a:gd name="connsiteY1679" fmla="*/ 4204107 h 6705037"/>
              <a:gd name="connsiteX1680" fmla="*/ 4334262 w 11095241"/>
              <a:gd name="connsiteY1680" fmla="*/ 4199212 h 6705037"/>
              <a:gd name="connsiteX1681" fmla="*/ 950110 w 11095241"/>
              <a:gd name="connsiteY1681" fmla="*/ 4191871 h 6705037"/>
              <a:gd name="connsiteX1682" fmla="*/ 950110 w 11095241"/>
              <a:gd name="connsiteY1682" fmla="*/ 4194318 h 6705037"/>
              <a:gd name="connsiteX1683" fmla="*/ 950110 w 11095241"/>
              <a:gd name="connsiteY1683" fmla="*/ 4204107 h 6705037"/>
              <a:gd name="connsiteX1684" fmla="*/ 950110 w 11095241"/>
              <a:gd name="connsiteY1684" fmla="*/ 4213895 h 6705037"/>
              <a:gd name="connsiteX1685" fmla="*/ 955007 w 11095241"/>
              <a:gd name="connsiteY1685" fmla="*/ 4218789 h 6705037"/>
              <a:gd name="connsiteX1686" fmla="*/ 959905 w 11095241"/>
              <a:gd name="connsiteY1686" fmla="*/ 4218789 h 6705037"/>
              <a:gd name="connsiteX1687" fmla="*/ 969700 w 11095241"/>
              <a:gd name="connsiteY1687" fmla="*/ 4218789 h 6705037"/>
              <a:gd name="connsiteX1688" fmla="*/ 979495 w 11095241"/>
              <a:gd name="connsiteY1688" fmla="*/ 4218789 h 6705037"/>
              <a:gd name="connsiteX1689" fmla="*/ 989290 w 11095241"/>
              <a:gd name="connsiteY1689" fmla="*/ 4218789 h 6705037"/>
              <a:gd name="connsiteX1690" fmla="*/ 999085 w 11095241"/>
              <a:gd name="connsiteY1690" fmla="*/ 4218789 h 6705037"/>
              <a:gd name="connsiteX1691" fmla="*/ 999085 w 11095241"/>
              <a:gd name="connsiteY1691" fmla="*/ 4223683 h 6705037"/>
              <a:gd name="connsiteX1692" fmla="*/ 1003982 w 11095241"/>
              <a:gd name="connsiteY1692" fmla="*/ 4233472 h 6705037"/>
              <a:gd name="connsiteX1693" fmla="*/ 1003982 w 11095241"/>
              <a:gd name="connsiteY1693" fmla="*/ 4233473 h 6705037"/>
              <a:gd name="connsiteX1694" fmla="*/ 1003984 w 11095241"/>
              <a:gd name="connsiteY1694" fmla="*/ 4233472 h 6705037"/>
              <a:gd name="connsiteX1695" fmla="*/ 1003984 w 11095241"/>
              <a:gd name="connsiteY1695" fmla="*/ 4223683 h 6705037"/>
              <a:gd name="connsiteX1696" fmla="*/ 999086 w 11095241"/>
              <a:gd name="connsiteY1696" fmla="*/ 4218789 h 6705037"/>
              <a:gd name="connsiteX1697" fmla="*/ 955009 w 11095241"/>
              <a:gd name="connsiteY1697" fmla="*/ 4213895 h 6705037"/>
              <a:gd name="connsiteX1698" fmla="*/ 950111 w 11095241"/>
              <a:gd name="connsiteY1698" fmla="*/ 4204107 h 6705037"/>
              <a:gd name="connsiteX1699" fmla="*/ 950111 w 11095241"/>
              <a:gd name="connsiteY1699" fmla="*/ 4194318 h 6705037"/>
              <a:gd name="connsiteX1700" fmla="*/ 950111 w 11095241"/>
              <a:gd name="connsiteY1700" fmla="*/ 4191871 h 6705037"/>
              <a:gd name="connsiteX1701" fmla="*/ 9985961 w 11095241"/>
              <a:gd name="connsiteY1701" fmla="*/ 4184531 h 6705037"/>
              <a:gd name="connsiteX1702" fmla="*/ 9985961 w 11095241"/>
              <a:gd name="connsiteY1702" fmla="*/ 4189425 h 6705037"/>
              <a:gd name="connsiteX1703" fmla="*/ 9989879 w 11095241"/>
              <a:gd name="connsiteY1703" fmla="*/ 4188446 h 6705037"/>
              <a:gd name="connsiteX1704" fmla="*/ 10010462 w 11095241"/>
              <a:gd name="connsiteY1704" fmla="*/ 4184527 h 6705037"/>
              <a:gd name="connsiteX1705" fmla="*/ 10010447 w 11095241"/>
              <a:gd name="connsiteY1705" fmla="*/ 4184530 h 6705037"/>
              <a:gd name="connsiteX1706" fmla="*/ 10005550 w 11095241"/>
              <a:gd name="connsiteY1706" fmla="*/ 4184530 h 6705037"/>
              <a:gd name="connsiteX1707" fmla="*/ 10005541 w 11095241"/>
              <a:gd name="connsiteY1707" fmla="*/ 4184533 h 6705037"/>
              <a:gd name="connsiteX1708" fmla="*/ 10005551 w 11095241"/>
              <a:gd name="connsiteY1708" fmla="*/ 4184531 h 6705037"/>
              <a:gd name="connsiteX1709" fmla="*/ 10010448 w 11095241"/>
              <a:gd name="connsiteY1709" fmla="*/ 4184531 h 6705037"/>
              <a:gd name="connsiteX1710" fmla="*/ 1054590 w 11095241"/>
              <a:gd name="connsiteY1710" fmla="*/ 4176373 h 6705037"/>
              <a:gd name="connsiteX1711" fmla="*/ 1052958 w 11095241"/>
              <a:gd name="connsiteY1711" fmla="*/ 4179636 h 6705037"/>
              <a:gd name="connsiteX1712" fmla="*/ 1052958 w 11095241"/>
              <a:gd name="connsiteY1712" fmla="*/ 4184530 h 6705037"/>
              <a:gd name="connsiteX1713" fmla="*/ 1057855 w 11095241"/>
              <a:gd name="connsiteY1713" fmla="*/ 4189424 h 6705037"/>
              <a:gd name="connsiteX1714" fmla="*/ 1057855 w 11095241"/>
              <a:gd name="connsiteY1714" fmla="*/ 4184530 h 6705037"/>
              <a:gd name="connsiteX1715" fmla="*/ 1057855 w 11095241"/>
              <a:gd name="connsiteY1715" fmla="*/ 4179636 h 6705037"/>
              <a:gd name="connsiteX1716" fmla="*/ 9843933 w 11095241"/>
              <a:gd name="connsiteY1716" fmla="*/ 4174742 h 6705037"/>
              <a:gd name="connsiteX1717" fmla="*/ 9843933 w 11095241"/>
              <a:gd name="connsiteY1717" fmla="*/ 4174743 h 6705037"/>
              <a:gd name="connsiteX1718" fmla="*/ 9848831 w 11095241"/>
              <a:gd name="connsiteY1718" fmla="*/ 4179637 h 6705037"/>
              <a:gd name="connsiteX1719" fmla="*/ 9853728 w 11095241"/>
              <a:gd name="connsiteY1719" fmla="*/ 4179637 h 6705037"/>
              <a:gd name="connsiteX1720" fmla="*/ 9858626 w 11095241"/>
              <a:gd name="connsiteY1720" fmla="*/ 4179637 h 6705037"/>
              <a:gd name="connsiteX1721" fmla="*/ 9868421 w 11095241"/>
              <a:gd name="connsiteY1721" fmla="*/ 4179637 h 6705037"/>
              <a:gd name="connsiteX1722" fmla="*/ 9868421 w 11095241"/>
              <a:gd name="connsiteY1722" fmla="*/ 4179637 h 6705037"/>
              <a:gd name="connsiteX1723" fmla="*/ 9863523 w 11095241"/>
              <a:gd name="connsiteY1723" fmla="*/ 4179637 h 6705037"/>
              <a:gd name="connsiteX1724" fmla="*/ 9853729 w 11095241"/>
              <a:gd name="connsiteY1724" fmla="*/ 4179637 h 6705037"/>
              <a:gd name="connsiteX1725" fmla="*/ 9848831 w 11095241"/>
              <a:gd name="connsiteY1725" fmla="*/ 4179637 h 6705037"/>
              <a:gd name="connsiteX1726" fmla="*/ 9843934 w 11095241"/>
              <a:gd name="connsiteY1726" fmla="*/ 4174743 h 6705037"/>
              <a:gd name="connsiteX1727" fmla="*/ 10157373 w 11095241"/>
              <a:gd name="connsiteY1727" fmla="*/ 4169848 h 6705037"/>
              <a:gd name="connsiteX1728" fmla="*/ 10162270 w 11095241"/>
              <a:gd name="connsiteY1728" fmla="*/ 4174743 h 6705037"/>
              <a:gd name="connsiteX1729" fmla="*/ 10167168 w 11095241"/>
              <a:gd name="connsiteY1729" fmla="*/ 4174743 h 6705037"/>
              <a:gd name="connsiteX1730" fmla="*/ 10172065 w 11095241"/>
              <a:gd name="connsiteY1730" fmla="*/ 4174743 h 6705037"/>
              <a:gd name="connsiteX1731" fmla="*/ 10176963 w 11095241"/>
              <a:gd name="connsiteY1731" fmla="*/ 4174743 h 6705037"/>
              <a:gd name="connsiteX1732" fmla="*/ 10176963 w 11095241"/>
              <a:gd name="connsiteY1732" fmla="*/ 4174742 h 6705037"/>
              <a:gd name="connsiteX1733" fmla="*/ 10176962 w 11095241"/>
              <a:gd name="connsiteY1733" fmla="*/ 4174742 h 6705037"/>
              <a:gd name="connsiteX1734" fmla="*/ 10172065 w 11095241"/>
              <a:gd name="connsiteY1734" fmla="*/ 4174742 h 6705037"/>
              <a:gd name="connsiteX1735" fmla="*/ 10167167 w 11095241"/>
              <a:gd name="connsiteY1735" fmla="*/ 4174742 h 6705037"/>
              <a:gd name="connsiteX1736" fmla="*/ 10162270 w 11095241"/>
              <a:gd name="connsiteY1736" fmla="*/ 4169848 h 6705037"/>
              <a:gd name="connsiteX1737" fmla="*/ 10074116 w 11095241"/>
              <a:gd name="connsiteY1737" fmla="*/ 4169847 h 6705037"/>
              <a:gd name="connsiteX1738" fmla="*/ 10073415 w 11095241"/>
              <a:gd name="connsiteY1738" fmla="*/ 4171247 h 6705037"/>
              <a:gd name="connsiteX1739" fmla="*/ 10083910 w 11095241"/>
              <a:gd name="connsiteY1739" fmla="*/ 4174743 h 6705037"/>
              <a:gd name="connsiteX1740" fmla="*/ 10088808 w 11095241"/>
              <a:gd name="connsiteY1740" fmla="*/ 4174743 h 6705037"/>
              <a:gd name="connsiteX1741" fmla="*/ 10093705 w 11095241"/>
              <a:gd name="connsiteY1741" fmla="*/ 4169848 h 6705037"/>
              <a:gd name="connsiteX1742" fmla="*/ 10098603 w 11095241"/>
              <a:gd name="connsiteY1742" fmla="*/ 4169848 h 6705037"/>
              <a:gd name="connsiteX1743" fmla="*/ 10103500 w 11095241"/>
              <a:gd name="connsiteY1743" fmla="*/ 4169848 h 6705037"/>
              <a:gd name="connsiteX1744" fmla="*/ 10108398 w 11095241"/>
              <a:gd name="connsiteY1744" fmla="*/ 4174743 h 6705037"/>
              <a:gd name="connsiteX1745" fmla="*/ 10113295 w 11095241"/>
              <a:gd name="connsiteY1745" fmla="*/ 4174743 h 6705037"/>
              <a:gd name="connsiteX1746" fmla="*/ 10118193 w 11095241"/>
              <a:gd name="connsiteY1746" fmla="*/ 4174743 h 6705037"/>
              <a:gd name="connsiteX1747" fmla="*/ 10123090 w 11095241"/>
              <a:gd name="connsiteY1747" fmla="*/ 4174743 h 6705037"/>
              <a:gd name="connsiteX1748" fmla="*/ 10127988 w 11095241"/>
              <a:gd name="connsiteY1748" fmla="*/ 4174743 h 6705037"/>
              <a:gd name="connsiteX1749" fmla="*/ 10127989 w 11095241"/>
              <a:gd name="connsiteY1749" fmla="*/ 4174742 h 6705037"/>
              <a:gd name="connsiteX1750" fmla="*/ 10123090 w 11095241"/>
              <a:gd name="connsiteY1750" fmla="*/ 4174742 h 6705037"/>
              <a:gd name="connsiteX1751" fmla="*/ 10118192 w 11095241"/>
              <a:gd name="connsiteY1751" fmla="*/ 4174742 h 6705037"/>
              <a:gd name="connsiteX1752" fmla="*/ 10118192 w 11095241"/>
              <a:gd name="connsiteY1752" fmla="*/ 4174741 h 6705037"/>
              <a:gd name="connsiteX1753" fmla="*/ 10113296 w 11095241"/>
              <a:gd name="connsiteY1753" fmla="*/ 4174741 h 6705037"/>
              <a:gd name="connsiteX1754" fmla="*/ 10108398 w 11095241"/>
              <a:gd name="connsiteY1754" fmla="*/ 4174741 h 6705037"/>
              <a:gd name="connsiteX1755" fmla="*/ 10103501 w 11095241"/>
              <a:gd name="connsiteY1755" fmla="*/ 4169847 h 6705037"/>
              <a:gd name="connsiteX1756" fmla="*/ 10093706 w 11095241"/>
              <a:gd name="connsiteY1756" fmla="*/ 4169847 h 6705037"/>
              <a:gd name="connsiteX1757" fmla="*/ 10088808 w 11095241"/>
              <a:gd name="connsiteY1757" fmla="*/ 4174741 h 6705037"/>
              <a:gd name="connsiteX1758" fmla="*/ 10083911 w 11095241"/>
              <a:gd name="connsiteY1758" fmla="*/ 4174741 h 6705037"/>
              <a:gd name="connsiteX1759" fmla="*/ 9736188 w 11095241"/>
              <a:gd name="connsiteY1759" fmla="*/ 4160059 h 6705037"/>
              <a:gd name="connsiteX1760" fmla="*/ 9716598 w 11095241"/>
              <a:gd name="connsiteY1760" fmla="*/ 4179636 h 6705037"/>
              <a:gd name="connsiteX1761" fmla="*/ 9716600 w 11095241"/>
              <a:gd name="connsiteY1761" fmla="*/ 4179636 h 6705037"/>
              <a:gd name="connsiteX1762" fmla="*/ 9736189 w 11095241"/>
              <a:gd name="connsiteY1762" fmla="*/ 4160060 h 6705037"/>
              <a:gd name="connsiteX1763" fmla="*/ 1062054 w 11095241"/>
              <a:gd name="connsiteY1763" fmla="*/ 4156563 h 6705037"/>
              <a:gd name="connsiteX1764" fmla="*/ 1057855 w 11095241"/>
              <a:gd name="connsiteY1764" fmla="*/ 4160059 h 6705037"/>
              <a:gd name="connsiteX1765" fmla="*/ 1057855 w 11095241"/>
              <a:gd name="connsiteY1765" fmla="*/ 4164953 h 6705037"/>
              <a:gd name="connsiteX1766" fmla="*/ 1640656 w 11095241"/>
              <a:gd name="connsiteY1766" fmla="*/ 4155168 h 6705037"/>
              <a:gd name="connsiteX1767" fmla="*/ 1640656 w 11095241"/>
              <a:gd name="connsiteY1767" fmla="*/ 4160059 h 6705037"/>
              <a:gd name="connsiteX1768" fmla="*/ 1640656 w 11095241"/>
              <a:gd name="connsiteY1768" fmla="*/ 4164953 h 6705037"/>
              <a:gd name="connsiteX1769" fmla="*/ 1650447 w 11095241"/>
              <a:gd name="connsiteY1769" fmla="*/ 4223663 h 6705037"/>
              <a:gd name="connsiteX1770" fmla="*/ 1875733 w 11095241"/>
              <a:gd name="connsiteY1770" fmla="*/ 4155165 h 6705037"/>
              <a:gd name="connsiteX1771" fmla="*/ 1875732 w 11095241"/>
              <a:gd name="connsiteY1771" fmla="*/ 4155166 h 6705037"/>
              <a:gd name="connsiteX1772" fmla="*/ 1914912 w 11095241"/>
              <a:gd name="connsiteY1772" fmla="*/ 4155166 h 6705037"/>
              <a:gd name="connsiteX1773" fmla="*/ 1914912 w 11095241"/>
              <a:gd name="connsiteY1773" fmla="*/ 4155165 h 6705037"/>
              <a:gd name="connsiteX1774" fmla="*/ 1587762 w 11095241"/>
              <a:gd name="connsiteY1774" fmla="*/ 4147334 h 6705037"/>
              <a:gd name="connsiteX1775" fmla="*/ 1567192 w 11095241"/>
              <a:gd name="connsiteY1775" fmla="*/ 4150270 h 6705037"/>
              <a:gd name="connsiteX1776" fmla="*/ 1537808 w 11095241"/>
              <a:gd name="connsiteY1776" fmla="*/ 4150270 h 6705037"/>
              <a:gd name="connsiteX1777" fmla="*/ 1528014 w 11095241"/>
              <a:gd name="connsiteY1777" fmla="*/ 4150270 h 6705037"/>
              <a:gd name="connsiteX1778" fmla="*/ 1508423 w 11095241"/>
              <a:gd name="connsiteY1778" fmla="*/ 4150270 h 6705037"/>
              <a:gd name="connsiteX1779" fmla="*/ 1479039 w 11095241"/>
              <a:gd name="connsiteY1779" fmla="*/ 4150270 h 6705037"/>
              <a:gd name="connsiteX1780" fmla="*/ 1454551 w 11095241"/>
              <a:gd name="connsiteY1780" fmla="*/ 4150270 h 6705037"/>
              <a:gd name="connsiteX1781" fmla="*/ 1444756 w 11095241"/>
              <a:gd name="connsiteY1781" fmla="*/ 4150270 h 6705037"/>
              <a:gd name="connsiteX1782" fmla="*/ 1444757 w 11095241"/>
              <a:gd name="connsiteY1782" fmla="*/ 4150271 h 6705037"/>
              <a:gd name="connsiteX1783" fmla="*/ 1449653 w 11095241"/>
              <a:gd name="connsiteY1783" fmla="*/ 4150271 h 6705037"/>
              <a:gd name="connsiteX1784" fmla="*/ 1459449 w 11095241"/>
              <a:gd name="connsiteY1784" fmla="*/ 4150271 h 6705037"/>
              <a:gd name="connsiteX1785" fmla="*/ 1474140 w 11095241"/>
              <a:gd name="connsiteY1785" fmla="*/ 4150271 h 6705037"/>
              <a:gd name="connsiteX1786" fmla="*/ 1493731 w 11095241"/>
              <a:gd name="connsiteY1786" fmla="*/ 4155165 h 6705037"/>
              <a:gd name="connsiteX1787" fmla="*/ 1513320 w 11095241"/>
              <a:gd name="connsiteY1787" fmla="*/ 4155165 h 6705037"/>
              <a:gd name="connsiteX1788" fmla="*/ 1528014 w 11095241"/>
              <a:gd name="connsiteY1788" fmla="*/ 4150271 h 6705037"/>
              <a:gd name="connsiteX1789" fmla="*/ 1576986 w 11095241"/>
              <a:gd name="connsiteY1789" fmla="*/ 4150271 h 6705037"/>
              <a:gd name="connsiteX1790" fmla="*/ 1581885 w 11095241"/>
              <a:gd name="connsiteY1790" fmla="*/ 4150271 h 6705037"/>
              <a:gd name="connsiteX1791" fmla="*/ 4231409 w 11095241"/>
              <a:gd name="connsiteY1791" fmla="*/ 4145379 h 6705037"/>
              <a:gd name="connsiteX1792" fmla="*/ 4216726 w 11095241"/>
              <a:gd name="connsiteY1792" fmla="*/ 4150271 h 6705037"/>
              <a:gd name="connsiteX1793" fmla="*/ 4221620 w 11095241"/>
              <a:gd name="connsiteY1793" fmla="*/ 4150271 h 6705037"/>
              <a:gd name="connsiteX1794" fmla="*/ 1627598 w 11095241"/>
              <a:gd name="connsiteY1794" fmla="*/ 4142113 h 6705037"/>
              <a:gd name="connsiteX1795" fmla="*/ 1601474 w 11095241"/>
              <a:gd name="connsiteY1795" fmla="*/ 4145376 h 6705037"/>
              <a:gd name="connsiteX1796" fmla="*/ 1606372 w 11095241"/>
              <a:gd name="connsiteY1796" fmla="*/ 4145376 h 6705037"/>
              <a:gd name="connsiteX1797" fmla="*/ 1621064 w 11095241"/>
              <a:gd name="connsiteY1797" fmla="*/ 4145376 h 6705037"/>
              <a:gd name="connsiteX1798" fmla="*/ 1635953 w 11095241"/>
              <a:gd name="connsiteY1798" fmla="*/ 4141069 h 6705037"/>
              <a:gd name="connsiteX1799" fmla="*/ 1631948 w 11095241"/>
              <a:gd name="connsiteY1799" fmla="*/ 4141569 h 6705037"/>
              <a:gd name="connsiteX1800" fmla="*/ 1635757 w 11095241"/>
              <a:gd name="connsiteY1800" fmla="*/ 4145376 h 6705037"/>
              <a:gd name="connsiteX1801" fmla="*/ 1638205 w 11095241"/>
              <a:gd name="connsiteY1801" fmla="*/ 4147823 h 6705037"/>
              <a:gd name="connsiteX1802" fmla="*/ 1097036 w 11095241"/>
              <a:gd name="connsiteY1802" fmla="*/ 4140485 h 6705037"/>
              <a:gd name="connsiteX1803" fmla="*/ 1097036 w 11095241"/>
              <a:gd name="connsiteY1803" fmla="*/ 4145377 h 6705037"/>
              <a:gd name="connsiteX1804" fmla="*/ 1097036 w 11095241"/>
              <a:gd name="connsiteY1804" fmla="*/ 4160059 h 6705037"/>
              <a:gd name="connsiteX1805" fmla="*/ 1097036 w 11095241"/>
              <a:gd name="connsiteY1805" fmla="*/ 4169846 h 6705037"/>
              <a:gd name="connsiteX1806" fmla="*/ 1101932 w 11095241"/>
              <a:gd name="connsiteY1806" fmla="*/ 4164953 h 6705037"/>
              <a:gd name="connsiteX1807" fmla="*/ 1101932 w 11095241"/>
              <a:gd name="connsiteY1807" fmla="*/ 4150271 h 6705037"/>
              <a:gd name="connsiteX1808" fmla="*/ 9829241 w 11095241"/>
              <a:gd name="connsiteY1808" fmla="*/ 4140483 h 6705037"/>
              <a:gd name="connsiteX1809" fmla="*/ 9834138 w 11095241"/>
              <a:gd name="connsiteY1809" fmla="*/ 4145378 h 6705037"/>
              <a:gd name="connsiteX1810" fmla="*/ 9839036 w 11095241"/>
              <a:gd name="connsiteY1810" fmla="*/ 4150272 h 6705037"/>
              <a:gd name="connsiteX1811" fmla="*/ 9834139 w 11095241"/>
              <a:gd name="connsiteY1811" fmla="*/ 4145377 h 6705037"/>
              <a:gd name="connsiteX1812" fmla="*/ 10196553 w 11095241"/>
              <a:gd name="connsiteY1812" fmla="*/ 4140482 h 6705037"/>
              <a:gd name="connsiteX1813" fmla="*/ 10196552 w 11095241"/>
              <a:gd name="connsiteY1813" fmla="*/ 4140483 h 6705037"/>
              <a:gd name="connsiteX1814" fmla="*/ 10191655 w 11095241"/>
              <a:gd name="connsiteY1814" fmla="*/ 4150271 h 6705037"/>
              <a:gd name="connsiteX1815" fmla="*/ 10186757 w 11095241"/>
              <a:gd name="connsiteY1815" fmla="*/ 4160060 h 6705037"/>
              <a:gd name="connsiteX1816" fmla="*/ 10191655 w 11095241"/>
              <a:gd name="connsiteY1816" fmla="*/ 4150272 h 6705037"/>
              <a:gd name="connsiteX1817" fmla="*/ 10196553 w 11095241"/>
              <a:gd name="connsiteY1817" fmla="*/ 4140483 h 6705037"/>
              <a:gd name="connsiteX1818" fmla="*/ 1028471 w 11095241"/>
              <a:gd name="connsiteY1818" fmla="*/ 4135589 h 6705037"/>
              <a:gd name="connsiteX1819" fmla="*/ 1033368 w 11095241"/>
              <a:gd name="connsiteY1819" fmla="*/ 4140482 h 6705037"/>
              <a:gd name="connsiteX1820" fmla="*/ 1043163 w 11095241"/>
              <a:gd name="connsiteY1820" fmla="*/ 4150271 h 6705037"/>
              <a:gd name="connsiteX1821" fmla="*/ 1048061 w 11095241"/>
              <a:gd name="connsiteY1821" fmla="*/ 4155165 h 6705037"/>
              <a:gd name="connsiteX1822" fmla="*/ 1057854 w 11095241"/>
              <a:gd name="connsiteY1822" fmla="*/ 4160058 h 6705037"/>
              <a:gd name="connsiteX1823" fmla="*/ 10201450 w 11095241"/>
              <a:gd name="connsiteY1823" fmla="*/ 4135589 h 6705037"/>
              <a:gd name="connsiteX1824" fmla="*/ 10201450 w 11095241"/>
              <a:gd name="connsiteY1824" fmla="*/ 4135589 h 6705037"/>
              <a:gd name="connsiteX1825" fmla="*/ 10206347 w 11095241"/>
              <a:gd name="connsiteY1825" fmla="*/ 4135589 h 6705037"/>
              <a:gd name="connsiteX1826" fmla="*/ 10206347 w 11095241"/>
              <a:gd name="connsiteY1826" fmla="*/ 4135589 h 6705037"/>
              <a:gd name="connsiteX1827" fmla="*/ 9985961 w 11095241"/>
              <a:gd name="connsiteY1827" fmla="*/ 4130696 h 6705037"/>
              <a:gd name="connsiteX1828" fmla="*/ 9985961 w 11095241"/>
              <a:gd name="connsiteY1828" fmla="*/ 4140483 h 6705037"/>
              <a:gd name="connsiteX1829" fmla="*/ 9985961 w 11095241"/>
              <a:gd name="connsiteY1829" fmla="*/ 4150272 h 6705037"/>
              <a:gd name="connsiteX1830" fmla="*/ 9985961 w 11095241"/>
              <a:gd name="connsiteY1830" fmla="*/ 4160058 h 6705037"/>
              <a:gd name="connsiteX1831" fmla="*/ 9990857 w 11095241"/>
              <a:gd name="connsiteY1831" fmla="*/ 4155165 h 6705037"/>
              <a:gd name="connsiteX1832" fmla="*/ 9990857 w 11095241"/>
              <a:gd name="connsiteY1832" fmla="*/ 4150271 h 6705037"/>
              <a:gd name="connsiteX1833" fmla="*/ 9990857 w 11095241"/>
              <a:gd name="connsiteY1833" fmla="*/ 4140482 h 6705037"/>
              <a:gd name="connsiteX1834" fmla="*/ 9941884 w 11095241"/>
              <a:gd name="connsiteY1834" fmla="*/ 4130695 h 6705037"/>
              <a:gd name="connsiteX1835" fmla="*/ 9949229 w 11095241"/>
              <a:gd name="connsiteY1835" fmla="*/ 4133142 h 6705037"/>
              <a:gd name="connsiteX1836" fmla="*/ 9946781 w 11095241"/>
              <a:gd name="connsiteY1836" fmla="*/ 4130695 h 6705037"/>
              <a:gd name="connsiteX1837" fmla="*/ 1092137 w 11095241"/>
              <a:gd name="connsiteY1837" fmla="*/ 4130695 h 6705037"/>
              <a:gd name="connsiteX1838" fmla="*/ 1087240 w 11095241"/>
              <a:gd name="connsiteY1838" fmla="*/ 4135588 h 6705037"/>
              <a:gd name="connsiteX1839" fmla="*/ 1065202 w 11095241"/>
              <a:gd name="connsiteY1839" fmla="*/ 4153941 h 6705037"/>
              <a:gd name="connsiteX1840" fmla="*/ 1072548 w 11095241"/>
              <a:gd name="connsiteY1840" fmla="*/ 4150271 h 6705037"/>
              <a:gd name="connsiteX1841" fmla="*/ 1077445 w 11095241"/>
              <a:gd name="connsiteY1841" fmla="*/ 4150271 h 6705037"/>
              <a:gd name="connsiteX1842" fmla="*/ 1082344 w 11095241"/>
              <a:gd name="connsiteY1842" fmla="*/ 4145377 h 6705037"/>
              <a:gd name="connsiteX1843" fmla="*/ 1087240 w 11095241"/>
              <a:gd name="connsiteY1843" fmla="*/ 4140482 h 6705037"/>
              <a:gd name="connsiteX1844" fmla="*/ 1092138 w 11095241"/>
              <a:gd name="connsiteY1844" fmla="*/ 4135589 h 6705037"/>
              <a:gd name="connsiteX1845" fmla="*/ 1092137 w 11095241"/>
              <a:gd name="connsiteY1845" fmla="*/ 4135588 h 6705037"/>
              <a:gd name="connsiteX1846" fmla="*/ 9713979 w 11095241"/>
              <a:gd name="connsiteY1846" fmla="*/ 4127734 h 6705037"/>
              <a:gd name="connsiteX1847" fmla="*/ 9716598 w 11095241"/>
              <a:gd name="connsiteY1847" fmla="*/ 4135588 h 6705037"/>
              <a:gd name="connsiteX1848" fmla="*/ 9719733 w 11095241"/>
              <a:gd name="connsiteY1848" fmla="*/ 4144986 h 6705037"/>
              <a:gd name="connsiteX1849" fmla="*/ 9716599 w 11095241"/>
              <a:gd name="connsiteY1849" fmla="*/ 4135589 h 6705037"/>
              <a:gd name="connsiteX1850" fmla="*/ 9824343 w 11095241"/>
              <a:gd name="connsiteY1850" fmla="*/ 4125801 h 6705037"/>
              <a:gd name="connsiteX1851" fmla="*/ 9824343 w 11095241"/>
              <a:gd name="connsiteY1851" fmla="*/ 4128248 h 6705037"/>
              <a:gd name="connsiteX1852" fmla="*/ 9829241 w 11095241"/>
              <a:gd name="connsiteY1852" fmla="*/ 4130695 h 6705037"/>
              <a:gd name="connsiteX1853" fmla="*/ 9839036 w 11095241"/>
              <a:gd name="connsiteY1853" fmla="*/ 4135589 h 6705037"/>
              <a:gd name="connsiteX1854" fmla="*/ 9848831 w 11095241"/>
              <a:gd name="connsiteY1854" fmla="*/ 4135589 h 6705037"/>
              <a:gd name="connsiteX1855" fmla="*/ 9863523 w 11095241"/>
              <a:gd name="connsiteY1855" fmla="*/ 4140483 h 6705037"/>
              <a:gd name="connsiteX1856" fmla="*/ 9868421 w 11095241"/>
              <a:gd name="connsiteY1856" fmla="*/ 4140483 h 6705037"/>
              <a:gd name="connsiteX1857" fmla="*/ 9873318 w 11095241"/>
              <a:gd name="connsiteY1857" fmla="*/ 4140483 h 6705037"/>
              <a:gd name="connsiteX1858" fmla="*/ 9883113 w 11095241"/>
              <a:gd name="connsiteY1858" fmla="*/ 4155165 h 6705037"/>
              <a:gd name="connsiteX1859" fmla="*/ 9878216 w 11095241"/>
              <a:gd name="connsiteY1859" fmla="*/ 4140483 h 6705037"/>
              <a:gd name="connsiteX1860" fmla="*/ 9848831 w 11095241"/>
              <a:gd name="connsiteY1860" fmla="*/ 4135589 h 6705037"/>
              <a:gd name="connsiteX1861" fmla="*/ 9834138 w 11095241"/>
              <a:gd name="connsiteY1861" fmla="*/ 4130695 h 6705037"/>
              <a:gd name="connsiteX1862" fmla="*/ 9829241 w 11095241"/>
              <a:gd name="connsiteY1862" fmla="*/ 4125801 h 6705037"/>
              <a:gd name="connsiteX1863" fmla="*/ 1958989 w 11095241"/>
              <a:gd name="connsiteY1863" fmla="*/ 4125800 h 6705037"/>
              <a:gd name="connsiteX1864" fmla="*/ 1919809 w 11095241"/>
              <a:gd name="connsiteY1864" fmla="*/ 4140482 h 6705037"/>
              <a:gd name="connsiteX1865" fmla="*/ 1919809 w 11095241"/>
              <a:gd name="connsiteY1865" fmla="*/ 4140483 h 6705037"/>
              <a:gd name="connsiteX1866" fmla="*/ 1958988 w 11095241"/>
              <a:gd name="connsiteY1866" fmla="*/ 4125801 h 6705037"/>
              <a:gd name="connsiteX1867" fmla="*/ 1679833 w 11095241"/>
              <a:gd name="connsiteY1867" fmla="*/ 4125799 h 6705037"/>
              <a:gd name="connsiteX1868" fmla="*/ 1674973 w 11095241"/>
              <a:gd name="connsiteY1868" fmla="*/ 4130656 h 6705037"/>
              <a:gd name="connsiteX1869" fmla="*/ 1674935 w 11095241"/>
              <a:gd name="connsiteY1869" fmla="*/ 4130693 h 6705037"/>
              <a:gd name="connsiteX1870" fmla="*/ 1674815 w 11095241"/>
              <a:gd name="connsiteY1870" fmla="*/ 4130813 h 6705037"/>
              <a:gd name="connsiteX1871" fmla="*/ 1674973 w 11095241"/>
              <a:gd name="connsiteY1871" fmla="*/ 4130656 h 6705037"/>
              <a:gd name="connsiteX1872" fmla="*/ 1679836 w 11095241"/>
              <a:gd name="connsiteY1872" fmla="*/ 4125800 h 6705037"/>
              <a:gd name="connsiteX1873" fmla="*/ 1150907 w 11095241"/>
              <a:gd name="connsiteY1873" fmla="*/ 4125799 h 6705037"/>
              <a:gd name="connsiteX1874" fmla="*/ 1150907 w 11095241"/>
              <a:gd name="connsiteY1874" fmla="*/ 4125800 h 6705037"/>
              <a:gd name="connsiteX1875" fmla="*/ 1150907 w 11095241"/>
              <a:gd name="connsiteY1875" fmla="*/ 4130694 h 6705037"/>
              <a:gd name="connsiteX1876" fmla="*/ 1155804 w 11095241"/>
              <a:gd name="connsiteY1876" fmla="*/ 4130694 h 6705037"/>
              <a:gd name="connsiteX1877" fmla="*/ 1160702 w 11095241"/>
              <a:gd name="connsiteY1877" fmla="*/ 4125800 h 6705037"/>
              <a:gd name="connsiteX1878" fmla="*/ 1150907 w 11095241"/>
              <a:gd name="connsiteY1878" fmla="*/ 4125800 h 6705037"/>
              <a:gd name="connsiteX1879" fmla="*/ 9971267 w 11095241"/>
              <a:gd name="connsiteY1879" fmla="*/ 4120906 h 6705037"/>
              <a:gd name="connsiteX1880" fmla="*/ 9971268 w 11095241"/>
              <a:gd name="connsiteY1880" fmla="*/ 4120906 h 6705037"/>
              <a:gd name="connsiteX1881" fmla="*/ 9981063 w 11095241"/>
              <a:gd name="connsiteY1881" fmla="*/ 4120906 h 6705037"/>
              <a:gd name="connsiteX1882" fmla="*/ 9985960 w 11095241"/>
              <a:gd name="connsiteY1882" fmla="*/ 4130693 h 6705037"/>
              <a:gd name="connsiteX1883" fmla="*/ 9985960 w 11095241"/>
              <a:gd name="connsiteY1883" fmla="*/ 4125800 h 6705037"/>
              <a:gd name="connsiteX1884" fmla="*/ 9981063 w 11095241"/>
              <a:gd name="connsiteY1884" fmla="*/ 4120906 h 6705037"/>
              <a:gd name="connsiteX1885" fmla="*/ 1175395 w 11095241"/>
              <a:gd name="connsiteY1885" fmla="*/ 4120906 h 6705037"/>
              <a:gd name="connsiteX1886" fmla="*/ 1160703 w 11095241"/>
              <a:gd name="connsiteY1886" fmla="*/ 4125800 h 6705037"/>
              <a:gd name="connsiteX1887" fmla="*/ 1170497 w 11095241"/>
              <a:gd name="connsiteY1887" fmla="*/ 4125800 h 6705037"/>
              <a:gd name="connsiteX1888" fmla="*/ 1185188 w 11095241"/>
              <a:gd name="connsiteY1888" fmla="*/ 4120906 h 6705037"/>
              <a:gd name="connsiteX1889" fmla="*/ 10116749 w 11095241"/>
              <a:gd name="connsiteY1889" fmla="*/ 4107665 h 6705037"/>
              <a:gd name="connsiteX1890" fmla="*/ 10113296 w 11095241"/>
              <a:gd name="connsiteY1890" fmla="*/ 4111116 h 6705037"/>
              <a:gd name="connsiteX1891" fmla="*/ 10113296 w 11095241"/>
              <a:gd name="connsiteY1891" fmla="*/ 4111117 h 6705037"/>
              <a:gd name="connsiteX1892" fmla="*/ 1136214 w 11095241"/>
              <a:gd name="connsiteY1892" fmla="*/ 4101329 h 6705037"/>
              <a:gd name="connsiteX1893" fmla="*/ 1136214 w 11095241"/>
              <a:gd name="connsiteY1893" fmla="*/ 4106223 h 6705037"/>
              <a:gd name="connsiteX1894" fmla="*/ 1141111 w 11095241"/>
              <a:gd name="connsiteY1894" fmla="*/ 4111117 h 6705037"/>
              <a:gd name="connsiteX1895" fmla="*/ 1141113 w 11095241"/>
              <a:gd name="connsiteY1895" fmla="*/ 4111118 h 6705037"/>
              <a:gd name="connsiteX1896" fmla="*/ 1141113 w 11095241"/>
              <a:gd name="connsiteY1896" fmla="*/ 4106223 h 6705037"/>
              <a:gd name="connsiteX1897" fmla="*/ 1136215 w 11095241"/>
              <a:gd name="connsiteY1897" fmla="*/ 4101329 h 6705037"/>
              <a:gd name="connsiteX1898" fmla="*/ 1121523 w 11095241"/>
              <a:gd name="connsiteY1898" fmla="*/ 4101329 h 6705037"/>
              <a:gd name="connsiteX1899" fmla="*/ 1111729 w 11095241"/>
              <a:gd name="connsiteY1899" fmla="*/ 4106223 h 6705037"/>
              <a:gd name="connsiteX1900" fmla="*/ 1121522 w 11095241"/>
              <a:gd name="connsiteY1900" fmla="*/ 4106223 h 6705037"/>
              <a:gd name="connsiteX1901" fmla="*/ 1136214 w 11095241"/>
              <a:gd name="connsiteY1901" fmla="*/ 4101329 h 6705037"/>
              <a:gd name="connsiteX1902" fmla="*/ 1356578 w 11095241"/>
              <a:gd name="connsiteY1902" fmla="*/ 4091545 h 6705037"/>
              <a:gd name="connsiteX1903" fmla="*/ 1283140 w 11095241"/>
              <a:gd name="connsiteY1903" fmla="*/ 4106223 h 6705037"/>
              <a:gd name="connsiteX1904" fmla="*/ 1214577 w 11095241"/>
              <a:gd name="connsiteY1904" fmla="*/ 4120905 h 6705037"/>
              <a:gd name="connsiteX1905" fmla="*/ 1224369 w 11095241"/>
              <a:gd name="connsiteY1905" fmla="*/ 4120905 h 6705037"/>
              <a:gd name="connsiteX1906" fmla="*/ 1234164 w 11095241"/>
              <a:gd name="connsiteY1906" fmla="*/ 4120905 h 6705037"/>
              <a:gd name="connsiteX1907" fmla="*/ 1243959 w 11095241"/>
              <a:gd name="connsiteY1907" fmla="*/ 4116011 h 6705037"/>
              <a:gd name="connsiteX1908" fmla="*/ 3501701 w 11095241"/>
              <a:gd name="connsiteY1908" fmla="*/ 4091540 h 6705037"/>
              <a:gd name="connsiteX1909" fmla="*/ 3506598 w 11095241"/>
              <a:gd name="connsiteY1909" fmla="*/ 4096434 h 6705037"/>
              <a:gd name="connsiteX1910" fmla="*/ 3511495 w 11095241"/>
              <a:gd name="connsiteY1910" fmla="*/ 4096434 h 6705037"/>
              <a:gd name="connsiteX1911" fmla="*/ 3521289 w 11095241"/>
              <a:gd name="connsiteY1911" fmla="*/ 4101329 h 6705037"/>
              <a:gd name="connsiteX1912" fmla="*/ 3531085 w 11095241"/>
              <a:gd name="connsiteY1912" fmla="*/ 4101329 h 6705037"/>
              <a:gd name="connsiteX1913" fmla="*/ 3545776 w 11095241"/>
              <a:gd name="connsiteY1913" fmla="*/ 4096434 h 6705037"/>
              <a:gd name="connsiteX1914" fmla="*/ 3550675 w 11095241"/>
              <a:gd name="connsiteY1914" fmla="*/ 4096434 h 6705037"/>
              <a:gd name="connsiteX1915" fmla="*/ 3560470 w 11095241"/>
              <a:gd name="connsiteY1915" fmla="*/ 4091540 h 6705037"/>
              <a:gd name="connsiteX1916" fmla="*/ 3570264 w 11095241"/>
              <a:gd name="connsiteY1916" fmla="*/ 4096434 h 6705037"/>
              <a:gd name="connsiteX1917" fmla="*/ 3580060 w 11095241"/>
              <a:gd name="connsiteY1917" fmla="*/ 4101329 h 6705037"/>
              <a:gd name="connsiteX1918" fmla="*/ 3589855 w 11095241"/>
              <a:gd name="connsiteY1918" fmla="*/ 4111117 h 6705037"/>
              <a:gd name="connsiteX1919" fmla="*/ 3594753 w 11095241"/>
              <a:gd name="connsiteY1919" fmla="*/ 4125800 h 6705037"/>
              <a:gd name="connsiteX1920" fmla="*/ 3599650 w 11095241"/>
              <a:gd name="connsiteY1920" fmla="*/ 4130694 h 6705037"/>
              <a:gd name="connsiteX1921" fmla="*/ 3604547 w 11095241"/>
              <a:gd name="connsiteY1921" fmla="*/ 4135588 h 6705037"/>
              <a:gd name="connsiteX1922" fmla="*/ 3604547 w 11095241"/>
              <a:gd name="connsiteY1922" fmla="*/ 4140482 h 6705037"/>
              <a:gd name="connsiteX1923" fmla="*/ 3663306 w 11095241"/>
              <a:gd name="connsiteY1923" fmla="*/ 4194318 h 6705037"/>
              <a:gd name="connsiteX1924" fmla="*/ 3668204 w 11095241"/>
              <a:gd name="connsiteY1924" fmla="*/ 4189424 h 6705037"/>
              <a:gd name="connsiteX1925" fmla="*/ 3677999 w 11095241"/>
              <a:gd name="connsiteY1925" fmla="*/ 4194318 h 6705037"/>
              <a:gd name="connsiteX1926" fmla="*/ 3702486 w 11095241"/>
              <a:gd name="connsiteY1926" fmla="*/ 4213895 h 6705037"/>
              <a:gd name="connsiteX1927" fmla="*/ 3726974 w 11095241"/>
              <a:gd name="connsiteY1927" fmla="*/ 4238366 h 6705037"/>
              <a:gd name="connsiteX1928" fmla="*/ 3756358 w 11095241"/>
              <a:gd name="connsiteY1928" fmla="*/ 4257943 h 6705037"/>
              <a:gd name="connsiteX1929" fmla="*/ 3771051 w 11095241"/>
              <a:gd name="connsiteY1929" fmla="*/ 4272625 h 6705037"/>
              <a:gd name="connsiteX1930" fmla="*/ 3766153 w 11095241"/>
              <a:gd name="connsiteY1930" fmla="*/ 4272625 h 6705037"/>
              <a:gd name="connsiteX1931" fmla="*/ 3761256 w 11095241"/>
              <a:gd name="connsiteY1931" fmla="*/ 4272625 h 6705037"/>
              <a:gd name="connsiteX1932" fmla="*/ 3756358 w 11095241"/>
              <a:gd name="connsiteY1932" fmla="*/ 4277519 h 6705037"/>
              <a:gd name="connsiteX1933" fmla="*/ 3751461 w 11095241"/>
              <a:gd name="connsiteY1933" fmla="*/ 4277519 h 6705037"/>
              <a:gd name="connsiteX1934" fmla="*/ 3756358 w 11095241"/>
              <a:gd name="connsiteY1934" fmla="*/ 4282414 h 6705037"/>
              <a:gd name="connsiteX1935" fmla="*/ 3761256 w 11095241"/>
              <a:gd name="connsiteY1935" fmla="*/ 4292202 h 6705037"/>
              <a:gd name="connsiteX1936" fmla="*/ 3780846 w 11095241"/>
              <a:gd name="connsiteY1936" fmla="*/ 4306885 h 6705037"/>
              <a:gd name="connsiteX1937" fmla="*/ 3780846 w 11095241"/>
              <a:gd name="connsiteY1937" fmla="*/ 4336250 h 6705037"/>
              <a:gd name="connsiteX1938" fmla="*/ 3810231 w 11095241"/>
              <a:gd name="connsiteY1938" fmla="*/ 4336250 h 6705037"/>
              <a:gd name="connsiteX1939" fmla="*/ 3815128 w 11095241"/>
              <a:gd name="connsiteY1939" fmla="*/ 4341144 h 6705037"/>
              <a:gd name="connsiteX1940" fmla="*/ 3820026 w 11095241"/>
              <a:gd name="connsiteY1940" fmla="*/ 4346038 h 6705037"/>
              <a:gd name="connsiteX1941" fmla="*/ 3824923 w 11095241"/>
              <a:gd name="connsiteY1941" fmla="*/ 4355826 h 6705037"/>
              <a:gd name="connsiteX1942" fmla="*/ 3829821 w 11095241"/>
              <a:gd name="connsiteY1942" fmla="*/ 4365615 h 6705037"/>
              <a:gd name="connsiteX1943" fmla="*/ 3834718 w 11095241"/>
              <a:gd name="connsiteY1943" fmla="*/ 4375403 h 6705037"/>
              <a:gd name="connsiteX1944" fmla="*/ 3829821 w 11095241"/>
              <a:gd name="connsiteY1944" fmla="*/ 4375403 h 6705037"/>
              <a:gd name="connsiteX1945" fmla="*/ 3829821 w 11095241"/>
              <a:gd name="connsiteY1945" fmla="*/ 4380297 h 6705037"/>
              <a:gd name="connsiteX1946" fmla="*/ 3829821 w 11095241"/>
              <a:gd name="connsiteY1946" fmla="*/ 4385192 h 6705037"/>
              <a:gd name="connsiteX1947" fmla="*/ 3829821 w 11095241"/>
              <a:gd name="connsiteY1947" fmla="*/ 4394980 h 6705037"/>
              <a:gd name="connsiteX1948" fmla="*/ 3834718 w 11095241"/>
              <a:gd name="connsiteY1948" fmla="*/ 4404768 h 6705037"/>
              <a:gd name="connsiteX1949" fmla="*/ 3834718 w 11095241"/>
              <a:gd name="connsiteY1949" fmla="*/ 4409663 h 6705037"/>
              <a:gd name="connsiteX1950" fmla="*/ 3834718 w 11095241"/>
              <a:gd name="connsiteY1950" fmla="*/ 4414557 h 6705037"/>
              <a:gd name="connsiteX1951" fmla="*/ 3834718 w 11095241"/>
              <a:gd name="connsiteY1951" fmla="*/ 4424345 h 6705037"/>
              <a:gd name="connsiteX1952" fmla="*/ 3834718 w 11095241"/>
              <a:gd name="connsiteY1952" fmla="*/ 4434133 h 6705037"/>
              <a:gd name="connsiteX1953" fmla="*/ 3829821 w 11095241"/>
              <a:gd name="connsiteY1953" fmla="*/ 4443922 h 6705037"/>
              <a:gd name="connsiteX1954" fmla="*/ 3824923 w 11095241"/>
              <a:gd name="connsiteY1954" fmla="*/ 4448816 h 6705037"/>
              <a:gd name="connsiteX1955" fmla="*/ 3815128 w 11095241"/>
              <a:gd name="connsiteY1955" fmla="*/ 4453710 h 6705037"/>
              <a:gd name="connsiteX1956" fmla="*/ 3810231 w 11095241"/>
              <a:gd name="connsiteY1956" fmla="*/ 4453710 h 6705037"/>
              <a:gd name="connsiteX1957" fmla="*/ 3800436 w 11095241"/>
              <a:gd name="connsiteY1957" fmla="*/ 4453710 h 6705037"/>
              <a:gd name="connsiteX1958" fmla="*/ 3751461 w 11095241"/>
              <a:gd name="connsiteY1958" fmla="*/ 4439028 h 6705037"/>
              <a:gd name="connsiteX1959" fmla="*/ 3746564 w 11095241"/>
              <a:gd name="connsiteY1959" fmla="*/ 4429239 h 6705037"/>
              <a:gd name="connsiteX1960" fmla="*/ 3726974 w 11095241"/>
              <a:gd name="connsiteY1960" fmla="*/ 4404768 h 6705037"/>
              <a:gd name="connsiteX1961" fmla="*/ 3702486 w 11095241"/>
              <a:gd name="connsiteY1961" fmla="*/ 4375403 h 6705037"/>
              <a:gd name="connsiteX1962" fmla="*/ 3677999 w 11095241"/>
              <a:gd name="connsiteY1962" fmla="*/ 4341144 h 6705037"/>
              <a:gd name="connsiteX1963" fmla="*/ 3653511 w 11095241"/>
              <a:gd name="connsiteY1963" fmla="*/ 4306885 h 6705037"/>
              <a:gd name="connsiteX1964" fmla="*/ 3638829 w 11095241"/>
              <a:gd name="connsiteY1964" fmla="*/ 4282414 h 6705037"/>
              <a:gd name="connsiteX1965" fmla="*/ 3629035 w 11095241"/>
              <a:gd name="connsiteY1965" fmla="*/ 4257943 h 6705037"/>
              <a:gd name="connsiteX1966" fmla="*/ 3609445 w 11095241"/>
              <a:gd name="connsiteY1966" fmla="*/ 4243260 h 6705037"/>
              <a:gd name="connsiteX1967" fmla="*/ 3609445 w 11095241"/>
              <a:gd name="connsiteY1967" fmla="*/ 4238366 h 6705037"/>
              <a:gd name="connsiteX1968" fmla="*/ 3604547 w 11095241"/>
              <a:gd name="connsiteY1968" fmla="*/ 4233472 h 6705037"/>
              <a:gd name="connsiteX1969" fmla="*/ 3599650 w 11095241"/>
              <a:gd name="connsiteY1969" fmla="*/ 4223683 h 6705037"/>
              <a:gd name="connsiteX1970" fmla="*/ 3594753 w 11095241"/>
              <a:gd name="connsiteY1970" fmla="*/ 4213895 h 6705037"/>
              <a:gd name="connsiteX1971" fmla="*/ 3584957 w 11095241"/>
              <a:gd name="connsiteY1971" fmla="*/ 4204107 h 6705037"/>
              <a:gd name="connsiteX1972" fmla="*/ 3580060 w 11095241"/>
              <a:gd name="connsiteY1972" fmla="*/ 4194318 h 6705037"/>
              <a:gd name="connsiteX1973" fmla="*/ 3535982 w 11095241"/>
              <a:gd name="connsiteY1973" fmla="*/ 4135588 h 6705037"/>
              <a:gd name="connsiteX1974" fmla="*/ 3531085 w 11095241"/>
              <a:gd name="connsiteY1974" fmla="*/ 4130694 h 6705037"/>
              <a:gd name="connsiteX1975" fmla="*/ 3521289 w 11095241"/>
              <a:gd name="connsiteY1975" fmla="*/ 4125800 h 6705037"/>
              <a:gd name="connsiteX1976" fmla="*/ 3516392 w 11095241"/>
              <a:gd name="connsiteY1976" fmla="*/ 4120905 h 6705037"/>
              <a:gd name="connsiteX1977" fmla="*/ 3506598 w 11095241"/>
              <a:gd name="connsiteY1977" fmla="*/ 4111117 h 6705037"/>
              <a:gd name="connsiteX1978" fmla="*/ 3501701 w 11095241"/>
              <a:gd name="connsiteY1978" fmla="*/ 4106223 h 6705037"/>
              <a:gd name="connsiteX1979" fmla="*/ 3501701 w 11095241"/>
              <a:gd name="connsiteY1979" fmla="*/ 4096434 h 6705037"/>
              <a:gd name="connsiteX1980" fmla="*/ 10132885 w 11095241"/>
              <a:gd name="connsiteY1980" fmla="*/ 4086647 h 6705037"/>
              <a:gd name="connsiteX1981" fmla="*/ 10127988 w 11095241"/>
              <a:gd name="connsiteY1981" fmla="*/ 4091540 h 6705037"/>
              <a:gd name="connsiteX1982" fmla="*/ 10123091 w 11095241"/>
              <a:gd name="connsiteY1982" fmla="*/ 4096434 h 6705037"/>
              <a:gd name="connsiteX1983" fmla="*/ 10118193 w 11095241"/>
              <a:gd name="connsiteY1983" fmla="*/ 4101328 h 6705037"/>
              <a:gd name="connsiteX1984" fmla="*/ 10118193 w 11095241"/>
              <a:gd name="connsiteY1984" fmla="*/ 4101328 h 6705037"/>
              <a:gd name="connsiteX1985" fmla="*/ 10123090 w 11095241"/>
              <a:gd name="connsiteY1985" fmla="*/ 4096435 h 6705037"/>
              <a:gd name="connsiteX1986" fmla="*/ 10127987 w 11095241"/>
              <a:gd name="connsiteY1986" fmla="*/ 4091541 h 6705037"/>
              <a:gd name="connsiteX1987" fmla="*/ 9731291 w 11095241"/>
              <a:gd name="connsiteY1987" fmla="*/ 4086646 h 6705037"/>
              <a:gd name="connsiteX1988" fmla="*/ 9726393 w 11095241"/>
              <a:gd name="connsiteY1988" fmla="*/ 4091540 h 6705037"/>
              <a:gd name="connsiteX1989" fmla="*/ 9721496 w 11095241"/>
              <a:gd name="connsiteY1989" fmla="*/ 4096434 h 6705037"/>
              <a:gd name="connsiteX1990" fmla="*/ 9716598 w 11095241"/>
              <a:gd name="connsiteY1990" fmla="*/ 4101329 h 6705037"/>
              <a:gd name="connsiteX1991" fmla="*/ 9716598 w 11095241"/>
              <a:gd name="connsiteY1991" fmla="*/ 4111117 h 6705037"/>
              <a:gd name="connsiteX1992" fmla="*/ 9711701 w 11095241"/>
              <a:gd name="connsiteY1992" fmla="*/ 4120905 h 6705037"/>
              <a:gd name="connsiteX1993" fmla="*/ 9711701 w 11095241"/>
              <a:gd name="connsiteY1993" fmla="*/ 4120906 h 6705037"/>
              <a:gd name="connsiteX1994" fmla="*/ 9716599 w 11095241"/>
              <a:gd name="connsiteY1994" fmla="*/ 4111118 h 6705037"/>
              <a:gd name="connsiteX1995" fmla="*/ 9716599 w 11095241"/>
              <a:gd name="connsiteY1995" fmla="*/ 4101330 h 6705037"/>
              <a:gd name="connsiteX1996" fmla="*/ 9721496 w 11095241"/>
              <a:gd name="connsiteY1996" fmla="*/ 4096436 h 6705037"/>
              <a:gd name="connsiteX1997" fmla="*/ 9726394 w 11095241"/>
              <a:gd name="connsiteY1997" fmla="*/ 4091541 h 6705037"/>
              <a:gd name="connsiteX1998" fmla="*/ 9731291 w 11095241"/>
              <a:gd name="connsiteY1998" fmla="*/ 4086647 h 6705037"/>
              <a:gd name="connsiteX1999" fmla="*/ 3629034 w 11095241"/>
              <a:gd name="connsiteY1999" fmla="*/ 4081753 h 6705037"/>
              <a:gd name="connsiteX2000" fmla="*/ 3658408 w 11095241"/>
              <a:gd name="connsiteY2000" fmla="*/ 4096436 h 6705037"/>
              <a:gd name="connsiteX2001" fmla="*/ 3702486 w 11095241"/>
              <a:gd name="connsiteY2001" fmla="*/ 4091541 h 6705037"/>
              <a:gd name="connsiteX2002" fmla="*/ 3722076 w 11095241"/>
              <a:gd name="connsiteY2002" fmla="*/ 4116012 h 6705037"/>
              <a:gd name="connsiteX2003" fmla="*/ 3741666 w 11095241"/>
              <a:gd name="connsiteY2003" fmla="*/ 4111118 h 6705037"/>
              <a:gd name="connsiteX2004" fmla="*/ 3761256 w 11095241"/>
              <a:gd name="connsiteY2004" fmla="*/ 4140483 h 6705037"/>
              <a:gd name="connsiteX2005" fmla="*/ 3766153 w 11095241"/>
              <a:gd name="connsiteY2005" fmla="*/ 4145378 h 6705037"/>
              <a:gd name="connsiteX2006" fmla="*/ 3766153 w 11095241"/>
              <a:gd name="connsiteY2006" fmla="*/ 4160060 h 6705037"/>
              <a:gd name="connsiteX2007" fmla="*/ 3771051 w 11095241"/>
              <a:gd name="connsiteY2007" fmla="*/ 4169849 h 6705037"/>
              <a:gd name="connsiteX2008" fmla="*/ 3771051 w 11095241"/>
              <a:gd name="connsiteY2008" fmla="*/ 4179637 h 6705037"/>
              <a:gd name="connsiteX2009" fmla="*/ 3771051 w 11095241"/>
              <a:gd name="connsiteY2009" fmla="*/ 4184531 h 6705037"/>
              <a:gd name="connsiteX2010" fmla="*/ 3790641 w 11095241"/>
              <a:gd name="connsiteY2010" fmla="*/ 4213896 h 6705037"/>
              <a:gd name="connsiteX2011" fmla="*/ 3790641 w 11095241"/>
              <a:gd name="connsiteY2011" fmla="*/ 4218790 h 6705037"/>
              <a:gd name="connsiteX2012" fmla="*/ 3795538 w 11095241"/>
              <a:gd name="connsiteY2012" fmla="*/ 4223685 h 6705037"/>
              <a:gd name="connsiteX2013" fmla="*/ 3795538 w 11095241"/>
              <a:gd name="connsiteY2013" fmla="*/ 4228579 h 6705037"/>
              <a:gd name="connsiteX2014" fmla="*/ 3795538 w 11095241"/>
              <a:gd name="connsiteY2014" fmla="*/ 4233473 h 6705037"/>
              <a:gd name="connsiteX2015" fmla="*/ 3795538 w 11095241"/>
              <a:gd name="connsiteY2015" fmla="*/ 4243261 h 6705037"/>
              <a:gd name="connsiteX2016" fmla="*/ 3790641 w 11095241"/>
              <a:gd name="connsiteY2016" fmla="*/ 4243261 h 6705037"/>
              <a:gd name="connsiteX2017" fmla="*/ 3775948 w 11095241"/>
              <a:gd name="connsiteY2017" fmla="*/ 4233473 h 6705037"/>
              <a:gd name="connsiteX2018" fmla="*/ 3751461 w 11095241"/>
              <a:gd name="connsiteY2018" fmla="*/ 4213896 h 6705037"/>
              <a:gd name="connsiteX2019" fmla="*/ 3722076 w 11095241"/>
              <a:gd name="connsiteY2019" fmla="*/ 4189425 h 6705037"/>
              <a:gd name="connsiteX2020" fmla="*/ 3697588 w 11095241"/>
              <a:gd name="connsiteY2020" fmla="*/ 4169849 h 6705037"/>
              <a:gd name="connsiteX2021" fmla="*/ 3673101 w 11095241"/>
              <a:gd name="connsiteY2021" fmla="*/ 4150272 h 6705037"/>
              <a:gd name="connsiteX2022" fmla="*/ 3668203 w 11095241"/>
              <a:gd name="connsiteY2022" fmla="*/ 4145378 h 6705037"/>
              <a:gd name="connsiteX2023" fmla="*/ 1351704 w 11095241"/>
              <a:gd name="connsiteY2023" fmla="*/ 4081753 h 6705037"/>
              <a:gd name="connsiteX2024" fmla="*/ 1356602 w 11095241"/>
              <a:gd name="connsiteY2024" fmla="*/ 4091540 h 6705037"/>
              <a:gd name="connsiteX2025" fmla="*/ 1356601 w 11095241"/>
              <a:gd name="connsiteY2025" fmla="*/ 4091541 h 6705037"/>
              <a:gd name="connsiteX2026" fmla="*/ 1356601 w 11095241"/>
              <a:gd name="connsiteY2026" fmla="*/ 4096434 h 6705037"/>
              <a:gd name="connsiteX2027" fmla="*/ 1361498 w 11095241"/>
              <a:gd name="connsiteY2027" fmla="*/ 4101329 h 6705037"/>
              <a:gd name="connsiteX2028" fmla="*/ 1366396 w 11095241"/>
              <a:gd name="connsiteY2028" fmla="*/ 4106223 h 6705037"/>
              <a:gd name="connsiteX2029" fmla="*/ 1376191 w 11095241"/>
              <a:gd name="connsiteY2029" fmla="*/ 4116011 h 6705037"/>
              <a:gd name="connsiteX2030" fmla="*/ 1390884 w 11095241"/>
              <a:gd name="connsiteY2030" fmla="*/ 4120905 h 6705037"/>
              <a:gd name="connsiteX2031" fmla="*/ 1405576 w 11095241"/>
              <a:gd name="connsiteY2031" fmla="*/ 4125800 h 6705037"/>
              <a:gd name="connsiteX2032" fmla="*/ 1410474 w 11095241"/>
              <a:gd name="connsiteY2032" fmla="*/ 4125800 h 6705037"/>
              <a:gd name="connsiteX2033" fmla="*/ 1415371 w 11095241"/>
              <a:gd name="connsiteY2033" fmla="*/ 4130694 h 6705037"/>
              <a:gd name="connsiteX2034" fmla="*/ 1425166 w 11095241"/>
              <a:gd name="connsiteY2034" fmla="*/ 4130694 h 6705037"/>
              <a:gd name="connsiteX2035" fmla="*/ 1434961 w 11095241"/>
              <a:gd name="connsiteY2035" fmla="*/ 4135588 h 6705037"/>
              <a:gd name="connsiteX2036" fmla="*/ 1425166 w 11095241"/>
              <a:gd name="connsiteY2036" fmla="*/ 4130693 h 6705037"/>
              <a:gd name="connsiteX2037" fmla="*/ 1420269 w 11095241"/>
              <a:gd name="connsiteY2037" fmla="*/ 4125799 h 6705037"/>
              <a:gd name="connsiteX2038" fmla="*/ 1415371 w 11095241"/>
              <a:gd name="connsiteY2038" fmla="*/ 4125799 h 6705037"/>
              <a:gd name="connsiteX2039" fmla="*/ 1405576 w 11095241"/>
              <a:gd name="connsiteY2039" fmla="*/ 4125799 h 6705037"/>
              <a:gd name="connsiteX2040" fmla="*/ 1390884 w 11095241"/>
              <a:gd name="connsiteY2040" fmla="*/ 4120905 h 6705037"/>
              <a:gd name="connsiteX2041" fmla="*/ 1381088 w 11095241"/>
              <a:gd name="connsiteY2041" fmla="*/ 4116011 h 6705037"/>
              <a:gd name="connsiteX2042" fmla="*/ 1376191 w 11095241"/>
              <a:gd name="connsiteY2042" fmla="*/ 4111117 h 6705037"/>
              <a:gd name="connsiteX2043" fmla="*/ 1366396 w 11095241"/>
              <a:gd name="connsiteY2043" fmla="*/ 4101328 h 6705037"/>
              <a:gd name="connsiteX2044" fmla="*/ 1361498 w 11095241"/>
              <a:gd name="connsiteY2044" fmla="*/ 4101328 h 6705037"/>
              <a:gd name="connsiteX2045" fmla="*/ 1361498 w 11095241"/>
              <a:gd name="connsiteY2045" fmla="*/ 4096434 h 6705037"/>
              <a:gd name="connsiteX2046" fmla="*/ 1003983 w 11095241"/>
              <a:gd name="connsiteY2046" fmla="*/ 4081752 h 6705037"/>
              <a:gd name="connsiteX2047" fmla="*/ 1003984 w 11095241"/>
              <a:gd name="connsiteY2047" fmla="*/ 4081752 h 6705037"/>
              <a:gd name="connsiteX2048" fmla="*/ 1003984 w 11095241"/>
              <a:gd name="connsiteY2048" fmla="*/ 4081752 h 6705037"/>
              <a:gd name="connsiteX2049" fmla="*/ 10030037 w 11095241"/>
              <a:gd name="connsiteY2049" fmla="*/ 4076858 h 6705037"/>
              <a:gd name="connsiteX2050" fmla="*/ 10025140 w 11095241"/>
              <a:gd name="connsiteY2050" fmla="*/ 4086646 h 6705037"/>
              <a:gd name="connsiteX2051" fmla="*/ 10025140 w 11095241"/>
              <a:gd name="connsiteY2051" fmla="*/ 4101329 h 6705037"/>
              <a:gd name="connsiteX2052" fmla="*/ 10025140 w 11095241"/>
              <a:gd name="connsiteY2052" fmla="*/ 4111117 h 6705037"/>
              <a:gd name="connsiteX2053" fmla="*/ 10030037 w 11095241"/>
              <a:gd name="connsiteY2053" fmla="*/ 4120906 h 6705037"/>
              <a:gd name="connsiteX2054" fmla="*/ 10034935 w 11095241"/>
              <a:gd name="connsiteY2054" fmla="*/ 4130694 h 6705037"/>
              <a:gd name="connsiteX2055" fmla="*/ 10044730 w 11095241"/>
              <a:gd name="connsiteY2055" fmla="*/ 4135588 h 6705037"/>
              <a:gd name="connsiteX2056" fmla="*/ 10049627 w 11095241"/>
              <a:gd name="connsiteY2056" fmla="*/ 4160059 h 6705037"/>
              <a:gd name="connsiteX2057" fmla="*/ 10049627 w 11095241"/>
              <a:gd name="connsiteY2057" fmla="*/ 4169847 h 6705037"/>
              <a:gd name="connsiteX2058" fmla="*/ 10054525 w 11095241"/>
              <a:gd name="connsiteY2058" fmla="*/ 4174742 h 6705037"/>
              <a:gd name="connsiteX2059" fmla="*/ 10059423 w 11095241"/>
              <a:gd name="connsiteY2059" fmla="*/ 4179636 h 6705037"/>
              <a:gd name="connsiteX2060" fmla="*/ 10044730 w 11095241"/>
              <a:gd name="connsiteY2060" fmla="*/ 4179636 h 6705037"/>
              <a:gd name="connsiteX2061" fmla="*/ 10034935 w 11095241"/>
              <a:gd name="connsiteY2061" fmla="*/ 4179636 h 6705037"/>
              <a:gd name="connsiteX2062" fmla="*/ 10034930 w 11095241"/>
              <a:gd name="connsiteY2062" fmla="*/ 4179637 h 6705037"/>
              <a:gd name="connsiteX2063" fmla="*/ 10039833 w 11095241"/>
              <a:gd name="connsiteY2063" fmla="*/ 4179637 h 6705037"/>
              <a:gd name="connsiteX2064" fmla="*/ 10054525 w 11095241"/>
              <a:gd name="connsiteY2064" fmla="*/ 4179637 h 6705037"/>
              <a:gd name="connsiteX2065" fmla="*/ 10059423 w 11095241"/>
              <a:gd name="connsiteY2065" fmla="*/ 4184531 h 6705037"/>
              <a:gd name="connsiteX2066" fmla="*/ 10069218 w 11095241"/>
              <a:gd name="connsiteY2066" fmla="*/ 4184531 h 6705037"/>
              <a:gd name="connsiteX2067" fmla="*/ 10069218 w 11095241"/>
              <a:gd name="connsiteY2067" fmla="*/ 4182898 h 6705037"/>
              <a:gd name="connsiteX2068" fmla="*/ 10059423 w 11095241"/>
              <a:gd name="connsiteY2068" fmla="*/ 4179635 h 6705037"/>
              <a:gd name="connsiteX2069" fmla="*/ 10054526 w 11095241"/>
              <a:gd name="connsiteY2069" fmla="*/ 4174741 h 6705037"/>
              <a:gd name="connsiteX2070" fmla="*/ 10049628 w 11095241"/>
              <a:gd name="connsiteY2070" fmla="*/ 4169847 h 6705037"/>
              <a:gd name="connsiteX2071" fmla="*/ 10049628 w 11095241"/>
              <a:gd name="connsiteY2071" fmla="*/ 4160058 h 6705037"/>
              <a:gd name="connsiteX2072" fmla="*/ 10044731 w 11095241"/>
              <a:gd name="connsiteY2072" fmla="*/ 4135587 h 6705037"/>
              <a:gd name="connsiteX2073" fmla="*/ 10034936 w 11095241"/>
              <a:gd name="connsiteY2073" fmla="*/ 4130693 h 6705037"/>
              <a:gd name="connsiteX2074" fmla="*/ 10030038 w 11095241"/>
              <a:gd name="connsiteY2074" fmla="*/ 4120905 h 6705037"/>
              <a:gd name="connsiteX2075" fmla="*/ 10025141 w 11095241"/>
              <a:gd name="connsiteY2075" fmla="*/ 4111116 h 6705037"/>
              <a:gd name="connsiteX2076" fmla="*/ 10025141 w 11095241"/>
              <a:gd name="connsiteY2076" fmla="*/ 4101328 h 6705037"/>
              <a:gd name="connsiteX2077" fmla="*/ 10025141 w 11095241"/>
              <a:gd name="connsiteY2077" fmla="*/ 4086646 h 6705037"/>
              <a:gd name="connsiteX2078" fmla="*/ 10030038 w 11095241"/>
              <a:gd name="connsiteY2078" fmla="*/ 4076858 h 6705037"/>
              <a:gd name="connsiteX2079" fmla="*/ 10056076 w 11095241"/>
              <a:gd name="connsiteY2079" fmla="*/ 4075308 h 6705037"/>
              <a:gd name="connsiteX2080" fmla="*/ 10054525 w 11095241"/>
              <a:gd name="connsiteY2080" fmla="*/ 4076858 h 6705037"/>
              <a:gd name="connsiteX2081" fmla="*/ 10054525 w 11095241"/>
              <a:gd name="connsiteY2081" fmla="*/ 4081751 h 6705037"/>
              <a:gd name="connsiteX2082" fmla="*/ 10054526 w 11095241"/>
              <a:gd name="connsiteY2082" fmla="*/ 4081751 h 6705037"/>
              <a:gd name="connsiteX2083" fmla="*/ 10054526 w 11095241"/>
              <a:gd name="connsiteY2083" fmla="*/ 4076857 h 6705037"/>
              <a:gd name="connsiteX2084" fmla="*/ 1665141 w 11095241"/>
              <a:gd name="connsiteY2084" fmla="*/ 4071964 h 6705037"/>
              <a:gd name="connsiteX2085" fmla="*/ 1670038 w 11095241"/>
              <a:gd name="connsiteY2085" fmla="*/ 4081752 h 6705037"/>
              <a:gd name="connsiteX2086" fmla="*/ 1670038 w 11095241"/>
              <a:gd name="connsiteY2086" fmla="*/ 4076858 h 6705037"/>
              <a:gd name="connsiteX2087" fmla="*/ 1008881 w 11095241"/>
              <a:gd name="connsiteY2087" fmla="*/ 4067069 h 6705037"/>
              <a:gd name="connsiteX2088" fmla="*/ 1008881 w 11095241"/>
              <a:gd name="connsiteY2088" fmla="*/ 4067069 h 6705037"/>
              <a:gd name="connsiteX2089" fmla="*/ 1003983 w 11095241"/>
              <a:gd name="connsiteY2089" fmla="*/ 4071963 h 6705037"/>
              <a:gd name="connsiteX2090" fmla="*/ 1003983 w 11095241"/>
              <a:gd name="connsiteY2090" fmla="*/ 4076858 h 6705037"/>
              <a:gd name="connsiteX2091" fmla="*/ 994188 w 11095241"/>
              <a:gd name="connsiteY2091" fmla="*/ 4076858 h 6705037"/>
              <a:gd name="connsiteX2092" fmla="*/ 994189 w 11095241"/>
              <a:gd name="connsiteY2092" fmla="*/ 4076858 h 6705037"/>
              <a:gd name="connsiteX2093" fmla="*/ 999086 w 11095241"/>
              <a:gd name="connsiteY2093" fmla="*/ 4076858 h 6705037"/>
              <a:gd name="connsiteX2094" fmla="*/ 1003984 w 11095241"/>
              <a:gd name="connsiteY2094" fmla="*/ 4076858 h 6705037"/>
              <a:gd name="connsiteX2095" fmla="*/ 1008881 w 11095241"/>
              <a:gd name="connsiteY2095" fmla="*/ 4067070 h 6705037"/>
              <a:gd name="connsiteX2096" fmla="*/ 391798 w 11095241"/>
              <a:gd name="connsiteY2096" fmla="*/ 4052387 h 6705037"/>
              <a:gd name="connsiteX2097" fmla="*/ 396695 w 11095241"/>
              <a:gd name="connsiteY2097" fmla="*/ 4062176 h 6705037"/>
              <a:gd name="connsiteX2098" fmla="*/ 400613 w 11095241"/>
              <a:gd name="connsiteY2098" fmla="*/ 4073921 h 6705037"/>
              <a:gd name="connsiteX2099" fmla="*/ 401592 w 11095241"/>
              <a:gd name="connsiteY2099" fmla="*/ 4071964 h 6705037"/>
              <a:gd name="connsiteX2100" fmla="*/ 396695 w 11095241"/>
              <a:gd name="connsiteY2100" fmla="*/ 4057281 h 6705037"/>
              <a:gd name="connsiteX2101" fmla="*/ 367309 w 11095241"/>
              <a:gd name="connsiteY2101" fmla="*/ 4047493 h 6705037"/>
              <a:gd name="connsiteX2102" fmla="*/ 367310 w 11095241"/>
              <a:gd name="connsiteY2102" fmla="*/ 4047493 h 6705037"/>
              <a:gd name="connsiteX2103" fmla="*/ 372208 w 11095241"/>
              <a:gd name="connsiteY2103" fmla="*/ 4047493 h 6705037"/>
              <a:gd name="connsiteX2104" fmla="*/ 377105 w 11095241"/>
              <a:gd name="connsiteY2104" fmla="*/ 4047493 h 6705037"/>
              <a:gd name="connsiteX2105" fmla="*/ 382003 w 11095241"/>
              <a:gd name="connsiteY2105" fmla="*/ 4047493 h 6705037"/>
              <a:gd name="connsiteX2106" fmla="*/ 386900 w 11095241"/>
              <a:gd name="connsiteY2106" fmla="*/ 4047493 h 6705037"/>
              <a:gd name="connsiteX2107" fmla="*/ 386900 w 11095241"/>
              <a:gd name="connsiteY2107" fmla="*/ 4047493 h 6705037"/>
              <a:gd name="connsiteX2108" fmla="*/ 377105 w 11095241"/>
              <a:gd name="connsiteY2108" fmla="*/ 4047493 h 6705037"/>
              <a:gd name="connsiteX2109" fmla="*/ 367310 w 11095241"/>
              <a:gd name="connsiteY2109" fmla="*/ 4047493 h 6705037"/>
              <a:gd name="connsiteX2110" fmla="*/ 4197133 w 11095241"/>
              <a:gd name="connsiteY2110" fmla="*/ 4037705 h 6705037"/>
              <a:gd name="connsiteX2111" fmla="*/ 4202030 w 11095241"/>
              <a:gd name="connsiteY2111" fmla="*/ 4037705 h 6705037"/>
              <a:gd name="connsiteX2112" fmla="*/ 4206928 w 11095241"/>
              <a:gd name="connsiteY2112" fmla="*/ 4042599 h 6705037"/>
              <a:gd name="connsiteX2113" fmla="*/ 4211825 w 11095241"/>
              <a:gd name="connsiteY2113" fmla="*/ 4047494 h 6705037"/>
              <a:gd name="connsiteX2114" fmla="*/ 4211825 w 11095241"/>
              <a:gd name="connsiteY2114" fmla="*/ 4052388 h 6705037"/>
              <a:gd name="connsiteX2115" fmla="*/ 4216723 w 11095241"/>
              <a:gd name="connsiteY2115" fmla="*/ 4052388 h 6705037"/>
              <a:gd name="connsiteX2116" fmla="*/ 4216723 w 11095241"/>
              <a:gd name="connsiteY2116" fmla="*/ 4057282 h 6705037"/>
              <a:gd name="connsiteX2117" fmla="*/ 4221620 w 11095241"/>
              <a:gd name="connsiteY2117" fmla="*/ 4062176 h 6705037"/>
              <a:gd name="connsiteX2118" fmla="*/ 4231415 w 11095241"/>
              <a:gd name="connsiteY2118" fmla="*/ 4071964 h 6705037"/>
              <a:gd name="connsiteX2119" fmla="*/ 4236313 w 11095241"/>
              <a:gd name="connsiteY2119" fmla="*/ 4076859 h 6705037"/>
              <a:gd name="connsiteX2120" fmla="*/ 4246108 w 11095241"/>
              <a:gd name="connsiteY2120" fmla="*/ 4086647 h 6705037"/>
              <a:gd name="connsiteX2121" fmla="*/ 4251005 w 11095241"/>
              <a:gd name="connsiteY2121" fmla="*/ 4091541 h 6705037"/>
              <a:gd name="connsiteX2122" fmla="*/ 4251005 w 11095241"/>
              <a:gd name="connsiteY2122" fmla="*/ 4096435 h 6705037"/>
              <a:gd name="connsiteX2123" fmla="*/ 4260800 w 11095241"/>
              <a:gd name="connsiteY2123" fmla="*/ 4101330 h 6705037"/>
              <a:gd name="connsiteX2124" fmla="*/ 4260800 w 11095241"/>
              <a:gd name="connsiteY2124" fmla="*/ 4106224 h 6705037"/>
              <a:gd name="connsiteX2125" fmla="*/ 4260800 w 11095241"/>
              <a:gd name="connsiteY2125" fmla="*/ 4111118 h 6705037"/>
              <a:gd name="connsiteX2126" fmla="*/ 4260800 w 11095241"/>
              <a:gd name="connsiteY2126" fmla="*/ 4116012 h 6705037"/>
              <a:gd name="connsiteX2127" fmla="*/ 4206928 w 11095241"/>
              <a:gd name="connsiteY2127" fmla="*/ 4130695 h 6705037"/>
              <a:gd name="connsiteX2128" fmla="*/ 4246108 w 11095241"/>
              <a:gd name="connsiteY2128" fmla="*/ 4140483 h 6705037"/>
              <a:gd name="connsiteX2129" fmla="*/ 4241210 w 11095241"/>
              <a:gd name="connsiteY2129" fmla="*/ 4145377 h 6705037"/>
              <a:gd name="connsiteX2130" fmla="*/ 4241209 w 11095241"/>
              <a:gd name="connsiteY2130" fmla="*/ 4145377 h 6705037"/>
              <a:gd name="connsiteX2131" fmla="*/ 4236313 w 11095241"/>
              <a:gd name="connsiteY2131" fmla="*/ 4150271 h 6705037"/>
              <a:gd name="connsiteX2132" fmla="*/ 4231415 w 11095241"/>
              <a:gd name="connsiteY2132" fmla="*/ 4155165 h 6705037"/>
              <a:gd name="connsiteX2133" fmla="*/ 4221620 w 11095241"/>
              <a:gd name="connsiteY2133" fmla="*/ 4160059 h 6705037"/>
              <a:gd name="connsiteX2134" fmla="*/ 4211825 w 11095241"/>
              <a:gd name="connsiteY2134" fmla="*/ 4169847 h 6705037"/>
              <a:gd name="connsiteX2135" fmla="*/ 4197133 w 11095241"/>
              <a:gd name="connsiteY2135" fmla="*/ 4174742 h 6705037"/>
              <a:gd name="connsiteX2136" fmla="*/ 4197133 w 11095241"/>
              <a:gd name="connsiteY2136" fmla="*/ 4209001 h 6705037"/>
              <a:gd name="connsiteX2137" fmla="*/ 4197133 w 11095241"/>
              <a:gd name="connsiteY2137" fmla="*/ 4218789 h 6705037"/>
              <a:gd name="connsiteX2138" fmla="*/ 4197133 w 11095241"/>
              <a:gd name="connsiteY2138" fmla="*/ 4223683 h 6705037"/>
              <a:gd name="connsiteX2139" fmla="*/ 4202030 w 11095241"/>
              <a:gd name="connsiteY2139" fmla="*/ 4223683 h 6705037"/>
              <a:gd name="connsiteX2140" fmla="*/ 4206928 w 11095241"/>
              <a:gd name="connsiteY2140" fmla="*/ 4223683 h 6705037"/>
              <a:gd name="connsiteX2141" fmla="*/ 4221620 w 11095241"/>
              <a:gd name="connsiteY2141" fmla="*/ 4228578 h 6705037"/>
              <a:gd name="connsiteX2142" fmla="*/ 4231415 w 11095241"/>
              <a:gd name="connsiteY2142" fmla="*/ 4233472 h 6705037"/>
              <a:gd name="connsiteX2143" fmla="*/ 4241210 w 11095241"/>
              <a:gd name="connsiteY2143" fmla="*/ 4243260 h 6705037"/>
              <a:gd name="connsiteX2144" fmla="*/ 4236313 w 11095241"/>
              <a:gd name="connsiteY2144" fmla="*/ 4248154 h 6705037"/>
              <a:gd name="connsiteX2145" fmla="*/ 4231415 w 11095241"/>
              <a:gd name="connsiteY2145" fmla="*/ 4253048 h 6705037"/>
              <a:gd name="connsiteX2146" fmla="*/ 4226518 w 11095241"/>
              <a:gd name="connsiteY2146" fmla="*/ 4257943 h 6705037"/>
              <a:gd name="connsiteX2147" fmla="*/ 4211825 w 11095241"/>
              <a:gd name="connsiteY2147" fmla="*/ 4257943 h 6705037"/>
              <a:gd name="connsiteX2148" fmla="*/ 4206928 w 11095241"/>
              <a:gd name="connsiteY2148" fmla="*/ 4262837 h 6705037"/>
              <a:gd name="connsiteX2149" fmla="*/ 4197133 w 11095241"/>
              <a:gd name="connsiteY2149" fmla="*/ 4267731 h 6705037"/>
              <a:gd name="connsiteX2150" fmla="*/ 4197133 w 11095241"/>
              <a:gd name="connsiteY2150" fmla="*/ 4272625 h 6705037"/>
              <a:gd name="connsiteX2151" fmla="*/ 4192235 w 11095241"/>
              <a:gd name="connsiteY2151" fmla="*/ 4277519 h 6705037"/>
              <a:gd name="connsiteX2152" fmla="*/ 4187338 w 11095241"/>
              <a:gd name="connsiteY2152" fmla="*/ 4311779 h 6705037"/>
              <a:gd name="connsiteX2153" fmla="*/ 4177543 w 11095241"/>
              <a:gd name="connsiteY2153" fmla="*/ 4311779 h 6705037"/>
              <a:gd name="connsiteX2154" fmla="*/ 4167748 w 11095241"/>
              <a:gd name="connsiteY2154" fmla="*/ 4321567 h 6705037"/>
              <a:gd name="connsiteX2155" fmla="*/ 4162850 w 11095241"/>
              <a:gd name="connsiteY2155" fmla="*/ 4326461 h 6705037"/>
              <a:gd name="connsiteX2156" fmla="*/ 4157953 w 11095241"/>
              <a:gd name="connsiteY2156" fmla="*/ 4331355 h 6705037"/>
              <a:gd name="connsiteX2157" fmla="*/ 4157953 w 11095241"/>
              <a:gd name="connsiteY2157" fmla="*/ 4336250 h 6705037"/>
              <a:gd name="connsiteX2158" fmla="*/ 4153055 w 11095241"/>
              <a:gd name="connsiteY2158" fmla="*/ 4341144 h 6705037"/>
              <a:gd name="connsiteX2159" fmla="*/ 4153055 w 11095241"/>
              <a:gd name="connsiteY2159" fmla="*/ 4346038 h 6705037"/>
              <a:gd name="connsiteX2160" fmla="*/ 4148158 w 11095241"/>
              <a:gd name="connsiteY2160" fmla="*/ 4360720 h 6705037"/>
              <a:gd name="connsiteX2161" fmla="*/ 4148158 w 11095241"/>
              <a:gd name="connsiteY2161" fmla="*/ 4370509 h 6705037"/>
              <a:gd name="connsiteX2162" fmla="*/ 4143260 w 11095241"/>
              <a:gd name="connsiteY2162" fmla="*/ 4380297 h 6705037"/>
              <a:gd name="connsiteX2163" fmla="*/ 4138363 w 11095241"/>
              <a:gd name="connsiteY2163" fmla="*/ 4390086 h 6705037"/>
              <a:gd name="connsiteX2164" fmla="*/ 4133465 w 11095241"/>
              <a:gd name="connsiteY2164" fmla="*/ 4394980 h 6705037"/>
              <a:gd name="connsiteX2165" fmla="*/ 4128568 w 11095241"/>
              <a:gd name="connsiteY2165" fmla="*/ 4399874 h 6705037"/>
              <a:gd name="connsiteX2166" fmla="*/ 4118773 w 11095241"/>
              <a:gd name="connsiteY2166" fmla="*/ 4404768 h 6705037"/>
              <a:gd name="connsiteX2167" fmla="*/ 4108978 w 11095241"/>
              <a:gd name="connsiteY2167" fmla="*/ 4404768 h 6705037"/>
              <a:gd name="connsiteX2168" fmla="*/ 4104080 w 11095241"/>
              <a:gd name="connsiteY2168" fmla="*/ 4409662 h 6705037"/>
              <a:gd name="connsiteX2169" fmla="*/ 4094285 w 11095241"/>
              <a:gd name="connsiteY2169" fmla="*/ 4385191 h 6705037"/>
              <a:gd name="connsiteX2170" fmla="*/ 4069798 w 11095241"/>
              <a:gd name="connsiteY2170" fmla="*/ 4385191 h 6705037"/>
              <a:gd name="connsiteX2171" fmla="*/ 4069798 w 11095241"/>
              <a:gd name="connsiteY2171" fmla="*/ 4380297 h 6705037"/>
              <a:gd name="connsiteX2172" fmla="*/ 4069798 w 11095241"/>
              <a:gd name="connsiteY2172" fmla="*/ 4375403 h 6705037"/>
              <a:gd name="connsiteX2173" fmla="*/ 4060003 w 11095241"/>
              <a:gd name="connsiteY2173" fmla="*/ 4375403 h 6705037"/>
              <a:gd name="connsiteX2174" fmla="*/ 4050208 w 11095241"/>
              <a:gd name="connsiteY2174" fmla="*/ 4375403 h 6705037"/>
              <a:gd name="connsiteX2175" fmla="*/ 4045310 w 11095241"/>
              <a:gd name="connsiteY2175" fmla="*/ 4375403 h 6705037"/>
              <a:gd name="connsiteX2176" fmla="*/ 4040413 w 11095241"/>
              <a:gd name="connsiteY2176" fmla="*/ 4375403 h 6705037"/>
              <a:gd name="connsiteX2177" fmla="*/ 4030618 w 11095241"/>
              <a:gd name="connsiteY2177" fmla="*/ 4375403 h 6705037"/>
              <a:gd name="connsiteX2178" fmla="*/ 4020823 w 11095241"/>
              <a:gd name="connsiteY2178" fmla="*/ 4375403 h 6705037"/>
              <a:gd name="connsiteX2179" fmla="*/ 4011028 w 11095241"/>
              <a:gd name="connsiteY2179" fmla="*/ 4370509 h 6705037"/>
              <a:gd name="connsiteX2180" fmla="*/ 4006130 w 11095241"/>
              <a:gd name="connsiteY2180" fmla="*/ 4365615 h 6705037"/>
              <a:gd name="connsiteX2181" fmla="*/ 4001233 w 11095241"/>
              <a:gd name="connsiteY2181" fmla="*/ 4360720 h 6705037"/>
              <a:gd name="connsiteX2182" fmla="*/ 3996335 w 11095241"/>
              <a:gd name="connsiteY2182" fmla="*/ 4355826 h 6705037"/>
              <a:gd name="connsiteX2183" fmla="*/ 3986540 w 11095241"/>
              <a:gd name="connsiteY2183" fmla="*/ 4350932 h 6705037"/>
              <a:gd name="connsiteX2184" fmla="*/ 3976745 w 11095241"/>
              <a:gd name="connsiteY2184" fmla="*/ 4346038 h 6705037"/>
              <a:gd name="connsiteX2185" fmla="*/ 3962053 w 11095241"/>
              <a:gd name="connsiteY2185" fmla="*/ 4341144 h 6705037"/>
              <a:gd name="connsiteX2186" fmla="*/ 3952258 w 11095241"/>
              <a:gd name="connsiteY2186" fmla="*/ 4336250 h 6705037"/>
              <a:gd name="connsiteX2187" fmla="*/ 3947360 w 11095241"/>
              <a:gd name="connsiteY2187" fmla="*/ 4331355 h 6705037"/>
              <a:gd name="connsiteX2188" fmla="*/ 3947360 w 11095241"/>
              <a:gd name="connsiteY2188" fmla="*/ 4326461 h 6705037"/>
              <a:gd name="connsiteX2189" fmla="*/ 3947360 w 11095241"/>
              <a:gd name="connsiteY2189" fmla="*/ 4321567 h 6705037"/>
              <a:gd name="connsiteX2190" fmla="*/ 3952258 w 11095241"/>
              <a:gd name="connsiteY2190" fmla="*/ 4321567 h 6705037"/>
              <a:gd name="connsiteX2191" fmla="*/ 3957155 w 11095241"/>
              <a:gd name="connsiteY2191" fmla="*/ 4316673 h 6705037"/>
              <a:gd name="connsiteX2192" fmla="*/ 3952258 w 11095241"/>
              <a:gd name="connsiteY2192" fmla="*/ 4287308 h 6705037"/>
              <a:gd name="connsiteX2193" fmla="*/ 3952258 w 11095241"/>
              <a:gd name="connsiteY2193" fmla="*/ 4277519 h 6705037"/>
              <a:gd name="connsiteX2194" fmla="*/ 3952258 w 11095241"/>
              <a:gd name="connsiteY2194" fmla="*/ 4267731 h 6705037"/>
              <a:gd name="connsiteX2195" fmla="*/ 3957155 w 11095241"/>
              <a:gd name="connsiteY2195" fmla="*/ 4257943 h 6705037"/>
              <a:gd name="connsiteX2196" fmla="*/ 3962053 w 11095241"/>
              <a:gd name="connsiteY2196" fmla="*/ 4248154 h 6705037"/>
              <a:gd name="connsiteX2197" fmla="*/ 3966950 w 11095241"/>
              <a:gd name="connsiteY2197" fmla="*/ 4243260 h 6705037"/>
              <a:gd name="connsiteX2198" fmla="*/ 4015925 w 11095241"/>
              <a:gd name="connsiteY2198" fmla="*/ 4243260 h 6705037"/>
              <a:gd name="connsiteX2199" fmla="*/ 3996335 w 11095241"/>
              <a:gd name="connsiteY2199" fmla="*/ 4253048 h 6705037"/>
              <a:gd name="connsiteX2200" fmla="*/ 3996336 w 11095241"/>
              <a:gd name="connsiteY2200" fmla="*/ 4253049 h 6705037"/>
              <a:gd name="connsiteX2201" fmla="*/ 4015925 w 11095241"/>
              <a:gd name="connsiteY2201" fmla="*/ 4243261 h 6705037"/>
              <a:gd name="connsiteX2202" fmla="*/ 4035515 w 11095241"/>
              <a:gd name="connsiteY2202" fmla="*/ 4194319 h 6705037"/>
              <a:gd name="connsiteX2203" fmla="*/ 4035515 w 11095241"/>
              <a:gd name="connsiteY2203" fmla="*/ 4189425 h 6705037"/>
              <a:gd name="connsiteX2204" fmla="*/ 4040413 w 11095241"/>
              <a:gd name="connsiteY2204" fmla="*/ 4184531 h 6705037"/>
              <a:gd name="connsiteX2205" fmla="*/ 4045310 w 11095241"/>
              <a:gd name="connsiteY2205" fmla="*/ 4179637 h 6705037"/>
              <a:gd name="connsiteX2206" fmla="*/ 4055105 w 11095241"/>
              <a:gd name="connsiteY2206" fmla="*/ 4169848 h 6705037"/>
              <a:gd name="connsiteX2207" fmla="*/ 4060003 w 11095241"/>
              <a:gd name="connsiteY2207" fmla="*/ 4164954 h 6705037"/>
              <a:gd name="connsiteX2208" fmla="*/ 4069798 w 11095241"/>
              <a:gd name="connsiteY2208" fmla="*/ 4155166 h 6705037"/>
              <a:gd name="connsiteX2209" fmla="*/ 4074695 w 11095241"/>
              <a:gd name="connsiteY2209" fmla="*/ 4155166 h 6705037"/>
              <a:gd name="connsiteX2210" fmla="*/ 4084490 w 11095241"/>
              <a:gd name="connsiteY2210" fmla="*/ 4150272 h 6705037"/>
              <a:gd name="connsiteX2211" fmla="*/ 4089388 w 11095241"/>
              <a:gd name="connsiteY2211" fmla="*/ 4145377 h 6705037"/>
              <a:gd name="connsiteX2212" fmla="*/ 4099183 w 11095241"/>
              <a:gd name="connsiteY2212" fmla="*/ 4135589 h 6705037"/>
              <a:gd name="connsiteX2213" fmla="*/ 4108978 w 11095241"/>
              <a:gd name="connsiteY2213" fmla="*/ 4130695 h 6705037"/>
              <a:gd name="connsiteX2214" fmla="*/ 4113875 w 11095241"/>
              <a:gd name="connsiteY2214" fmla="*/ 4130695 h 6705037"/>
              <a:gd name="connsiteX2215" fmla="*/ 4113875 w 11095241"/>
              <a:gd name="connsiteY2215" fmla="*/ 4125801 h 6705037"/>
              <a:gd name="connsiteX2216" fmla="*/ 4138363 w 11095241"/>
              <a:gd name="connsiteY2216" fmla="*/ 4071964 h 6705037"/>
              <a:gd name="connsiteX2217" fmla="*/ 4148158 w 11095241"/>
              <a:gd name="connsiteY2217" fmla="*/ 4067070 h 6705037"/>
              <a:gd name="connsiteX2218" fmla="*/ 4157953 w 11095241"/>
              <a:gd name="connsiteY2218" fmla="*/ 4062176 h 6705037"/>
              <a:gd name="connsiteX2219" fmla="*/ 4167748 w 11095241"/>
              <a:gd name="connsiteY2219" fmla="*/ 4052388 h 6705037"/>
              <a:gd name="connsiteX2220" fmla="*/ 4172645 w 11095241"/>
              <a:gd name="connsiteY2220" fmla="*/ 4047494 h 6705037"/>
              <a:gd name="connsiteX2221" fmla="*/ 4177543 w 11095241"/>
              <a:gd name="connsiteY2221" fmla="*/ 4047494 h 6705037"/>
              <a:gd name="connsiteX2222" fmla="*/ 4187338 w 11095241"/>
              <a:gd name="connsiteY2222" fmla="*/ 4042599 h 6705037"/>
              <a:gd name="connsiteX2223" fmla="*/ 1093365 w 11095241"/>
              <a:gd name="connsiteY2223" fmla="*/ 4034033 h 6705037"/>
              <a:gd name="connsiteX2224" fmla="*/ 1067650 w 11095241"/>
              <a:gd name="connsiteY2224" fmla="*/ 4037704 h 6705037"/>
              <a:gd name="connsiteX2225" fmla="*/ 1018675 w 11095241"/>
              <a:gd name="connsiteY2225" fmla="*/ 4042598 h 6705037"/>
              <a:gd name="connsiteX2226" fmla="*/ 1018675 w 11095241"/>
              <a:gd name="connsiteY2226" fmla="*/ 4042598 h 6705037"/>
              <a:gd name="connsiteX2227" fmla="*/ 1013778 w 11095241"/>
              <a:gd name="connsiteY2227" fmla="*/ 4052387 h 6705037"/>
              <a:gd name="connsiteX2228" fmla="*/ 1013778 w 11095241"/>
              <a:gd name="connsiteY2228" fmla="*/ 4057282 h 6705037"/>
              <a:gd name="connsiteX2229" fmla="*/ 1013779 w 11095241"/>
              <a:gd name="connsiteY2229" fmla="*/ 4057281 h 6705037"/>
              <a:gd name="connsiteX2230" fmla="*/ 1018675 w 11095241"/>
              <a:gd name="connsiteY2230" fmla="*/ 4047493 h 6705037"/>
              <a:gd name="connsiteX2231" fmla="*/ 1018675 w 11095241"/>
              <a:gd name="connsiteY2231" fmla="*/ 4042599 h 6705037"/>
              <a:gd name="connsiteX2232" fmla="*/ 1057855 w 11095241"/>
              <a:gd name="connsiteY2232" fmla="*/ 4042599 h 6705037"/>
              <a:gd name="connsiteX2233" fmla="*/ 1067650 w 11095241"/>
              <a:gd name="connsiteY2233" fmla="*/ 4042599 h 6705037"/>
              <a:gd name="connsiteX2234" fmla="*/ 1082343 w 11095241"/>
              <a:gd name="connsiteY2234" fmla="*/ 4037704 h 6705037"/>
              <a:gd name="connsiteX2235" fmla="*/ 479952 w 11095241"/>
              <a:gd name="connsiteY2235" fmla="*/ 4027916 h 6705037"/>
              <a:gd name="connsiteX2236" fmla="*/ 478319 w 11095241"/>
              <a:gd name="connsiteY2236" fmla="*/ 4037707 h 6705037"/>
              <a:gd name="connsiteX2237" fmla="*/ 479952 w 11095241"/>
              <a:gd name="connsiteY2237" fmla="*/ 4032811 h 6705037"/>
              <a:gd name="connsiteX2238" fmla="*/ 210592 w 11095241"/>
              <a:gd name="connsiteY2238" fmla="*/ 4027916 h 6705037"/>
              <a:gd name="connsiteX2239" fmla="*/ 210591 w 11095241"/>
              <a:gd name="connsiteY2239" fmla="*/ 4027917 h 6705037"/>
              <a:gd name="connsiteX2240" fmla="*/ 207042 w 11095241"/>
              <a:gd name="connsiteY2240" fmla="*/ 4031463 h 6705037"/>
              <a:gd name="connsiteX2241" fmla="*/ 210591 w 11095241"/>
              <a:gd name="connsiteY2241" fmla="*/ 4027917 h 6705037"/>
              <a:gd name="connsiteX2242" fmla="*/ 1141113 w 11095241"/>
              <a:gd name="connsiteY2242" fmla="*/ 4015680 h 6705037"/>
              <a:gd name="connsiteX2243" fmla="*/ 1141113 w 11095241"/>
              <a:gd name="connsiteY2243" fmla="*/ 4018128 h 6705037"/>
              <a:gd name="connsiteX2244" fmla="*/ 1146010 w 11095241"/>
              <a:gd name="connsiteY2244" fmla="*/ 4018128 h 6705037"/>
              <a:gd name="connsiteX2245" fmla="*/ 1150907 w 11095241"/>
              <a:gd name="connsiteY2245" fmla="*/ 4018128 h 6705037"/>
              <a:gd name="connsiteX2246" fmla="*/ 1155805 w 11095241"/>
              <a:gd name="connsiteY2246" fmla="*/ 4020575 h 6705037"/>
              <a:gd name="connsiteX2247" fmla="*/ 1155805 w 11095241"/>
              <a:gd name="connsiteY2247" fmla="*/ 4018127 h 6705037"/>
              <a:gd name="connsiteX2248" fmla="*/ 1150907 w 11095241"/>
              <a:gd name="connsiteY2248" fmla="*/ 4018127 h 6705037"/>
              <a:gd name="connsiteX2249" fmla="*/ 1146010 w 11095241"/>
              <a:gd name="connsiteY2249" fmla="*/ 4018127 h 6705037"/>
              <a:gd name="connsiteX2250" fmla="*/ 1136215 w 11095241"/>
              <a:gd name="connsiteY2250" fmla="*/ 4013233 h 6705037"/>
              <a:gd name="connsiteX2251" fmla="*/ 1131317 w 11095241"/>
              <a:gd name="connsiteY2251" fmla="*/ 4018127 h 6705037"/>
              <a:gd name="connsiteX2252" fmla="*/ 1131317 w 11095241"/>
              <a:gd name="connsiteY2252" fmla="*/ 4023021 h 6705037"/>
              <a:gd name="connsiteX2253" fmla="*/ 1126420 w 11095241"/>
              <a:gd name="connsiteY2253" fmla="*/ 4023021 h 6705037"/>
              <a:gd name="connsiteX2254" fmla="*/ 1126418 w 11095241"/>
              <a:gd name="connsiteY2254" fmla="*/ 4023022 h 6705037"/>
              <a:gd name="connsiteX2255" fmla="*/ 1126420 w 11095241"/>
              <a:gd name="connsiteY2255" fmla="*/ 4023022 h 6705037"/>
              <a:gd name="connsiteX2256" fmla="*/ 1131317 w 11095241"/>
              <a:gd name="connsiteY2256" fmla="*/ 4023022 h 6705037"/>
              <a:gd name="connsiteX2257" fmla="*/ 1136215 w 11095241"/>
              <a:gd name="connsiteY2257" fmla="*/ 4018128 h 6705037"/>
              <a:gd name="connsiteX2258" fmla="*/ 1139481 w 11095241"/>
              <a:gd name="connsiteY2258" fmla="*/ 4014865 h 6705037"/>
              <a:gd name="connsiteX2259" fmla="*/ 303641 w 11095241"/>
              <a:gd name="connsiteY2259" fmla="*/ 4013233 h 6705037"/>
              <a:gd name="connsiteX2260" fmla="*/ 303643 w 11095241"/>
              <a:gd name="connsiteY2260" fmla="*/ 4013234 h 6705037"/>
              <a:gd name="connsiteX2261" fmla="*/ 308541 w 11095241"/>
              <a:gd name="connsiteY2261" fmla="*/ 4013234 h 6705037"/>
              <a:gd name="connsiteX2262" fmla="*/ 308541 w 11095241"/>
              <a:gd name="connsiteY2262" fmla="*/ 4013233 h 6705037"/>
              <a:gd name="connsiteX2263" fmla="*/ 308540 w 11095241"/>
              <a:gd name="connsiteY2263" fmla="*/ 4013233 h 6705037"/>
              <a:gd name="connsiteX2264" fmla="*/ 231161 w 11095241"/>
              <a:gd name="connsiteY2264" fmla="*/ 4004424 h 6705037"/>
              <a:gd name="connsiteX2265" fmla="*/ 225283 w 11095241"/>
              <a:gd name="connsiteY2265" fmla="*/ 4013234 h 6705037"/>
              <a:gd name="connsiteX2266" fmla="*/ 221610 w 11095241"/>
              <a:gd name="connsiteY2266" fmla="*/ 4020575 h 6705037"/>
              <a:gd name="connsiteX2267" fmla="*/ 225284 w 11095241"/>
              <a:gd name="connsiteY2267" fmla="*/ 4018128 h 6705037"/>
              <a:gd name="connsiteX2268" fmla="*/ 230181 w 11095241"/>
              <a:gd name="connsiteY2268" fmla="*/ 4008340 h 6705037"/>
              <a:gd name="connsiteX2269" fmla="*/ 347721 w 11095241"/>
              <a:gd name="connsiteY2269" fmla="*/ 4003446 h 6705037"/>
              <a:gd name="connsiteX2270" fmla="*/ 352618 w 11095241"/>
              <a:gd name="connsiteY2270" fmla="*/ 4013234 h 6705037"/>
              <a:gd name="connsiteX2271" fmla="*/ 352618 w 11095241"/>
              <a:gd name="connsiteY2271" fmla="*/ 4008339 h 6705037"/>
              <a:gd name="connsiteX2272" fmla="*/ 288947 w 11095241"/>
              <a:gd name="connsiteY2272" fmla="*/ 4003444 h 6705037"/>
              <a:gd name="connsiteX2273" fmla="*/ 288950 w 11095241"/>
              <a:gd name="connsiteY2273" fmla="*/ 4003446 h 6705037"/>
              <a:gd name="connsiteX2274" fmla="*/ 293848 w 11095241"/>
              <a:gd name="connsiteY2274" fmla="*/ 4008340 h 6705037"/>
              <a:gd name="connsiteX2275" fmla="*/ 293850 w 11095241"/>
              <a:gd name="connsiteY2275" fmla="*/ 4008341 h 6705037"/>
              <a:gd name="connsiteX2276" fmla="*/ 288950 w 11095241"/>
              <a:gd name="connsiteY2276" fmla="*/ 4003445 h 6705037"/>
              <a:gd name="connsiteX2277" fmla="*/ 1199883 w 11095241"/>
              <a:gd name="connsiteY2277" fmla="*/ 3998550 h 6705037"/>
              <a:gd name="connsiteX2278" fmla="*/ 1194985 w 11095241"/>
              <a:gd name="connsiteY2278" fmla="*/ 4008339 h 6705037"/>
              <a:gd name="connsiteX2279" fmla="*/ 1190087 w 11095241"/>
              <a:gd name="connsiteY2279" fmla="*/ 4013233 h 6705037"/>
              <a:gd name="connsiteX2280" fmla="*/ 1180292 w 11095241"/>
              <a:gd name="connsiteY2280" fmla="*/ 4018127 h 6705037"/>
              <a:gd name="connsiteX2281" fmla="*/ 1170498 w 11095241"/>
              <a:gd name="connsiteY2281" fmla="*/ 4023021 h 6705037"/>
              <a:gd name="connsiteX2282" fmla="*/ 1160701 w 11095241"/>
              <a:gd name="connsiteY2282" fmla="*/ 4023021 h 6705037"/>
              <a:gd name="connsiteX2283" fmla="*/ 1160703 w 11095241"/>
              <a:gd name="connsiteY2283" fmla="*/ 4023022 h 6705037"/>
              <a:gd name="connsiteX2284" fmla="*/ 1165600 w 11095241"/>
              <a:gd name="connsiteY2284" fmla="*/ 4023022 h 6705037"/>
              <a:gd name="connsiteX2285" fmla="*/ 1175395 w 11095241"/>
              <a:gd name="connsiteY2285" fmla="*/ 4023022 h 6705037"/>
              <a:gd name="connsiteX2286" fmla="*/ 1180292 w 11095241"/>
              <a:gd name="connsiteY2286" fmla="*/ 4023022 h 6705037"/>
              <a:gd name="connsiteX2287" fmla="*/ 1185189 w 11095241"/>
              <a:gd name="connsiteY2287" fmla="*/ 4018128 h 6705037"/>
              <a:gd name="connsiteX2288" fmla="*/ 1194985 w 11095241"/>
              <a:gd name="connsiteY2288" fmla="*/ 4008339 h 6705037"/>
              <a:gd name="connsiteX2289" fmla="*/ 1199883 w 11095241"/>
              <a:gd name="connsiteY2289" fmla="*/ 3998551 h 6705037"/>
              <a:gd name="connsiteX2290" fmla="*/ 994188 w 11095241"/>
              <a:gd name="connsiteY2290" fmla="*/ 3998550 h 6705037"/>
              <a:gd name="connsiteX2291" fmla="*/ 994188 w 11095241"/>
              <a:gd name="connsiteY2291" fmla="*/ 3998551 h 6705037"/>
              <a:gd name="connsiteX2292" fmla="*/ 996974 w 11095241"/>
              <a:gd name="connsiteY2292" fmla="*/ 4004120 h 6705037"/>
              <a:gd name="connsiteX2293" fmla="*/ 920727 w 11095241"/>
              <a:gd name="connsiteY2293" fmla="*/ 3998550 h 6705037"/>
              <a:gd name="connsiteX2294" fmla="*/ 906034 w 11095241"/>
              <a:gd name="connsiteY2294" fmla="*/ 4003445 h 6705037"/>
              <a:gd name="connsiteX2295" fmla="*/ 920726 w 11095241"/>
              <a:gd name="connsiteY2295" fmla="*/ 4003445 h 6705037"/>
              <a:gd name="connsiteX2296" fmla="*/ 930521 w 11095241"/>
              <a:gd name="connsiteY2296" fmla="*/ 4008339 h 6705037"/>
              <a:gd name="connsiteX2297" fmla="*/ 935418 w 11095241"/>
              <a:gd name="connsiteY2297" fmla="*/ 4008339 h 6705037"/>
              <a:gd name="connsiteX2298" fmla="*/ 940316 w 11095241"/>
              <a:gd name="connsiteY2298" fmla="*/ 4008339 h 6705037"/>
              <a:gd name="connsiteX2299" fmla="*/ 940316 w 11095241"/>
              <a:gd name="connsiteY2299" fmla="*/ 4008339 h 6705037"/>
              <a:gd name="connsiteX2300" fmla="*/ 935418 w 11095241"/>
              <a:gd name="connsiteY2300" fmla="*/ 4008339 h 6705037"/>
              <a:gd name="connsiteX2301" fmla="*/ 930521 w 11095241"/>
              <a:gd name="connsiteY2301" fmla="*/ 4008339 h 6705037"/>
              <a:gd name="connsiteX2302" fmla="*/ 333028 w 11095241"/>
              <a:gd name="connsiteY2302" fmla="*/ 3993657 h 6705037"/>
              <a:gd name="connsiteX2303" fmla="*/ 323233 w 11095241"/>
              <a:gd name="connsiteY2303" fmla="*/ 3998551 h 6705037"/>
              <a:gd name="connsiteX2304" fmla="*/ 313438 w 11095241"/>
              <a:gd name="connsiteY2304" fmla="*/ 4008339 h 6705037"/>
              <a:gd name="connsiteX2305" fmla="*/ 313438 w 11095241"/>
              <a:gd name="connsiteY2305" fmla="*/ 4008339 h 6705037"/>
              <a:gd name="connsiteX2306" fmla="*/ 313437 w 11095241"/>
              <a:gd name="connsiteY2306" fmla="*/ 4008340 h 6705037"/>
              <a:gd name="connsiteX2307" fmla="*/ 313438 w 11095241"/>
              <a:gd name="connsiteY2307" fmla="*/ 4008340 h 6705037"/>
              <a:gd name="connsiteX2308" fmla="*/ 318336 w 11095241"/>
              <a:gd name="connsiteY2308" fmla="*/ 4003446 h 6705037"/>
              <a:gd name="connsiteX2309" fmla="*/ 323233 w 11095241"/>
              <a:gd name="connsiteY2309" fmla="*/ 3998551 h 6705037"/>
              <a:gd name="connsiteX2310" fmla="*/ 333028 w 11095241"/>
              <a:gd name="connsiteY2310" fmla="*/ 3998551 h 6705037"/>
              <a:gd name="connsiteX2311" fmla="*/ 337925 w 11095241"/>
              <a:gd name="connsiteY2311" fmla="*/ 3998551 h 6705037"/>
              <a:gd name="connsiteX2312" fmla="*/ 347720 w 11095241"/>
              <a:gd name="connsiteY2312" fmla="*/ 4003446 h 6705037"/>
              <a:gd name="connsiteX2313" fmla="*/ 347720 w 11095241"/>
              <a:gd name="connsiteY2313" fmla="*/ 4003445 h 6705037"/>
              <a:gd name="connsiteX2314" fmla="*/ 342823 w 11095241"/>
              <a:gd name="connsiteY2314" fmla="*/ 3998551 h 6705037"/>
              <a:gd name="connsiteX2315" fmla="*/ 9574571 w 11095241"/>
              <a:gd name="connsiteY2315" fmla="*/ 3993656 h 6705037"/>
              <a:gd name="connsiteX2316" fmla="*/ 9569673 w 11095241"/>
              <a:gd name="connsiteY2316" fmla="*/ 4003445 h 6705037"/>
              <a:gd name="connsiteX2317" fmla="*/ 9569673 w 11095241"/>
              <a:gd name="connsiteY2317" fmla="*/ 4013233 h 6705037"/>
              <a:gd name="connsiteX2318" fmla="*/ 9571821 w 11095241"/>
              <a:gd name="connsiteY2318" fmla="*/ 4017526 h 6705037"/>
              <a:gd name="connsiteX2319" fmla="*/ 9569674 w 11095241"/>
              <a:gd name="connsiteY2319" fmla="*/ 4013234 h 6705037"/>
              <a:gd name="connsiteX2320" fmla="*/ 9569674 w 11095241"/>
              <a:gd name="connsiteY2320" fmla="*/ 4003446 h 6705037"/>
              <a:gd name="connsiteX2321" fmla="*/ 9574571 w 11095241"/>
              <a:gd name="connsiteY2321" fmla="*/ 3993657 h 6705037"/>
              <a:gd name="connsiteX2322" fmla="*/ 1611269 w 11095241"/>
              <a:gd name="connsiteY2322" fmla="*/ 3983868 h 6705037"/>
              <a:gd name="connsiteX2323" fmla="*/ 1601474 w 11095241"/>
              <a:gd name="connsiteY2323" fmla="*/ 3988762 h 6705037"/>
              <a:gd name="connsiteX2324" fmla="*/ 1611269 w 11095241"/>
              <a:gd name="connsiteY2324" fmla="*/ 3983868 h 6705037"/>
              <a:gd name="connsiteX2325" fmla="*/ 239976 w 11095241"/>
              <a:gd name="connsiteY2325" fmla="*/ 3978975 h 6705037"/>
              <a:gd name="connsiteX2326" fmla="*/ 237527 w 11095241"/>
              <a:gd name="connsiteY2326" fmla="*/ 3988762 h 6705037"/>
              <a:gd name="connsiteX2327" fmla="*/ 237527 w 11095241"/>
              <a:gd name="connsiteY2327" fmla="*/ 3988763 h 6705037"/>
              <a:gd name="connsiteX2328" fmla="*/ 264463 w 11095241"/>
              <a:gd name="connsiteY2328" fmla="*/ 3988763 h 6705037"/>
              <a:gd name="connsiteX2329" fmla="*/ 269361 w 11095241"/>
              <a:gd name="connsiteY2329" fmla="*/ 3993657 h 6705037"/>
              <a:gd name="connsiteX2330" fmla="*/ 269362 w 11095241"/>
              <a:gd name="connsiteY2330" fmla="*/ 3993658 h 6705037"/>
              <a:gd name="connsiteX2331" fmla="*/ 264463 w 11095241"/>
              <a:gd name="connsiteY2331" fmla="*/ 3988762 h 6705037"/>
              <a:gd name="connsiteX2332" fmla="*/ 259565 w 11095241"/>
              <a:gd name="connsiteY2332" fmla="*/ 3988762 h 6705037"/>
              <a:gd name="connsiteX2333" fmla="*/ 249771 w 11095241"/>
              <a:gd name="connsiteY2333" fmla="*/ 3988762 h 6705037"/>
              <a:gd name="connsiteX2334" fmla="*/ 239976 w 11095241"/>
              <a:gd name="connsiteY2334" fmla="*/ 3988762 h 6705037"/>
              <a:gd name="connsiteX2335" fmla="*/ 310989 w 11095241"/>
              <a:gd name="connsiteY2335" fmla="*/ 3974082 h 6705037"/>
              <a:gd name="connsiteX2336" fmla="*/ 313438 w 11095241"/>
              <a:gd name="connsiteY2336" fmla="*/ 3983867 h 6705037"/>
              <a:gd name="connsiteX2337" fmla="*/ 313438 w 11095241"/>
              <a:gd name="connsiteY2337" fmla="*/ 3978974 h 6705037"/>
              <a:gd name="connsiteX2338" fmla="*/ 1268447 w 11095241"/>
              <a:gd name="connsiteY2338" fmla="*/ 3974080 h 6705037"/>
              <a:gd name="connsiteX2339" fmla="*/ 1268447 w 11095241"/>
              <a:gd name="connsiteY2339" fmla="*/ 3974080 h 6705037"/>
              <a:gd name="connsiteX2340" fmla="*/ 1273344 w 11095241"/>
              <a:gd name="connsiteY2340" fmla="*/ 3983868 h 6705037"/>
              <a:gd name="connsiteX2341" fmla="*/ 1283140 w 11095241"/>
              <a:gd name="connsiteY2341" fmla="*/ 3993657 h 6705037"/>
              <a:gd name="connsiteX2342" fmla="*/ 1288037 w 11095241"/>
              <a:gd name="connsiteY2342" fmla="*/ 4003445 h 6705037"/>
              <a:gd name="connsiteX2343" fmla="*/ 1292935 w 11095241"/>
              <a:gd name="connsiteY2343" fmla="*/ 4008339 h 6705037"/>
              <a:gd name="connsiteX2344" fmla="*/ 1297831 w 11095241"/>
              <a:gd name="connsiteY2344" fmla="*/ 4008339 h 6705037"/>
              <a:gd name="connsiteX2345" fmla="*/ 1297832 w 11095241"/>
              <a:gd name="connsiteY2345" fmla="*/ 4008340 h 6705037"/>
              <a:gd name="connsiteX2346" fmla="*/ 1317422 w 11095241"/>
              <a:gd name="connsiteY2346" fmla="*/ 4037704 h 6705037"/>
              <a:gd name="connsiteX2347" fmla="*/ 1337012 w 11095241"/>
              <a:gd name="connsiteY2347" fmla="*/ 4062174 h 6705037"/>
              <a:gd name="connsiteX2348" fmla="*/ 1322319 w 11095241"/>
              <a:gd name="connsiteY2348" fmla="*/ 4037704 h 6705037"/>
              <a:gd name="connsiteX2349" fmla="*/ 1307626 w 11095241"/>
              <a:gd name="connsiteY2349" fmla="*/ 4018127 h 6705037"/>
              <a:gd name="connsiteX2350" fmla="*/ 1302729 w 11095241"/>
              <a:gd name="connsiteY2350" fmla="*/ 4013233 h 6705037"/>
              <a:gd name="connsiteX2351" fmla="*/ 1297832 w 11095241"/>
              <a:gd name="connsiteY2351" fmla="*/ 4008340 h 6705037"/>
              <a:gd name="connsiteX2352" fmla="*/ 1297832 w 11095241"/>
              <a:gd name="connsiteY2352" fmla="*/ 4008339 h 6705037"/>
              <a:gd name="connsiteX2353" fmla="*/ 1297831 w 11095241"/>
              <a:gd name="connsiteY2353" fmla="*/ 4008339 h 6705037"/>
              <a:gd name="connsiteX2354" fmla="*/ 1292934 w 11095241"/>
              <a:gd name="connsiteY2354" fmla="*/ 4003445 h 6705037"/>
              <a:gd name="connsiteX2355" fmla="*/ 1288036 w 11095241"/>
              <a:gd name="connsiteY2355" fmla="*/ 3993656 h 6705037"/>
              <a:gd name="connsiteX2356" fmla="*/ 1278242 w 11095241"/>
              <a:gd name="connsiteY2356" fmla="*/ 3983868 h 6705037"/>
              <a:gd name="connsiteX2357" fmla="*/ 999086 w 11095241"/>
              <a:gd name="connsiteY2357" fmla="*/ 3974080 h 6705037"/>
              <a:gd name="connsiteX2358" fmla="*/ 1003983 w 11095241"/>
              <a:gd name="connsiteY2358" fmla="*/ 3978974 h 6705037"/>
              <a:gd name="connsiteX2359" fmla="*/ 1008880 w 11095241"/>
              <a:gd name="connsiteY2359" fmla="*/ 3974080 h 6705037"/>
              <a:gd name="connsiteX2360" fmla="*/ 1003983 w 11095241"/>
              <a:gd name="connsiteY2360" fmla="*/ 3974080 h 6705037"/>
              <a:gd name="connsiteX2361" fmla="*/ 489135 w 11095241"/>
              <a:gd name="connsiteY2361" fmla="*/ 3972245 h 6705037"/>
              <a:gd name="connsiteX2362" fmla="*/ 484849 w 11095241"/>
              <a:gd name="connsiteY2362" fmla="*/ 3993657 h 6705037"/>
              <a:gd name="connsiteX2363" fmla="*/ 484849 w 11095241"/>
              <a:gd name="connsiteY2363" fmla="*/ 4003445 h 6705037"/>
              <a:gd name="connsiteX2364" fmla="*/ 484849 w 11095241"/>
              <a:gd name="connsiteY2364" fmla="*/ 4003449 h 6705037"/>
              <a:gd name="connsiteX2365" fmla="*/ 484850 w 11095241"/>
              <a:gd name="connsiteY2365" fmla="*/ 4003446 h 6705037"/>
              <a:gd name="connsiteX2366" fmla="*/ 484850 w 11095241"/>
              <a:gd name="connsiteY2366" fmla="*/ 3993658 h 6705037"/>
              <a:gd name="connsiteX2367" fmla="*/ 489747 w 11095241"/>
              <a:gd name="connsiteY2367" fmla="*/ 3974081 h 6705037"/>
              <a:gd name="connsiteX2368" fmla="*/ 4456699 w 11095241"/>
              <a:gd name="connsiteY2368" fmla="*/ 3969186 h 6705037"/>
              <a:gd name="connsiteX2369" fmla="*/ 4461596 w 11095241"/>
              <a:gd name="connsiteY2369" fmla="*/ 3974080 h 6705037"/>
              <a:gd name="connsiteX2370" fmla="*/ 4471391 w 11095241"/>
              <a:gd name="connsiteY2370" fmla="*/ 3978974 h 6705037"/>
              <a:gd name="connsiteX2371" fmla="*/ 4481186 w 11095241"/>
              <a:gd name="connsiteY2371" fmla="*/ 3988763 h 6705037"/>
              <a:gd name="connsiteX2372" fmla="*/ 4486084 w 11095241"/>
              <a:gd name="connsiteY2372" fmla="*/ 3998551 h 6705037"/>
              <a:gd name="connsiteX2373" fmla="*/ 4490981 w 11095241"/>
              <a:gd name="connsiteY2373" fmla="*/ 4008340 h 6705037"/>
              <a:gd name="connsiteX2374" fmla="*/ 4490981 w 11095241"/>
              <a:gd name="connsiteY2374" fmla="*/ 4018128 h 6705037"/>
              <a:gd name="connsiteX2375" fmla="*/ 4490981 w 11095241"/>
              <a:gd name="connsiteY2375" fmla="*/ 4027916 h 6705037"/>
              <a:gd name="connsiteX2376" fmla="*/ 4486084 w 11095241"/>
              <a:gd name="connsiteY2376" fmla="*/ 4042599 h 6705037"/>
              <a:gd name="connsiteX2377" fmla="*/ 4481186 w 11095241"/>
              <a:gd name="connsiteY2377" fmla="*/ 4052387 h 6705037"/>
              <a:gd name="connsiteX2378" fmla="*/ 4476289 w 11095241"/>
              <a:gd name="connsiteY2378" fmla="*/ 4057281 h 6705037"/>
              <a:gd name="connsiteX2379" fmla="*/ 4471391 w 11095241"/>
              <a:gd name="connsiteY2379" fmla="*/ 4052387 h 6705037"/>
              <a:gd name="connsiteX2380" fmla="*/ 4466494 w 11095241"/>
              <a:gd name="connsiteY2380" fmla="*/ 4047493 h 6705037"/>
              <a:gd name="connsiteX2381" fmla="*/ 4461596 w 11095241"/>
              <a:gd name="connsiteY2381" fmla="*/ 4042599 h 6705037"/>
              <a:gd name="connsiteX2382" fmla="*/ 4456699 w 11095241"/>
              <a:gd name="connsiteY2382" fmla="*/ 4037705 h 6705037"/>
              <a:gd name="connsiteX2383" fmla="*/ 4451801 w 11095241"/>
              <a:gd name="connsiteY2383" fmla="*/ 4037705 h 6705037"/>
              <a:gd name="connsiteX2384" fmla="*/ 4446904 w 11095241"/>
              <a:gd name="connsiteY2384" fmla="*/ 4042599 h 6705037"/>
              <a:gd name="connsiteX2385" fmla="*/ 4446904 w 11095241"/>
              <a:gd name="connsiteY2385" fmla="*/ 4047493 h 6705037"/>
              <a:gd name="connsiteX2386" fmla="*/ 4451801 w 11095241"/>
              <a:gd name="connsiteY2386" fmla="*/ 4052387 h 6705037"/>
              <a:gd name="connsiteX2387" fmla="*/ 4451801 w 11095241"/>
              <a:gd name="connsiteY2387" fmla="*/ 4062175 h 6705037"/>
              <a:gd name="connsiteX2388" fmla="*/ 4451801 w 11095241"/>
              <a:gd name="connsiteY2388" fmla="*/ 4071964 h 6705037"/>
              <a:gd name="connsiteX2389" fmla="*/ 4446904 w 11095241"/>
              <a:gd name="connsiteY2389" fmla="*/ 4081752 h 6705037"/>
              <a:gd name="connsiteX2390" fmla="*/ 4442006 w 11095241"/>
              <a:gd name="connsiteY2390" fmla="*/ 4081752 h 6705037"/>
              <a:gd name="connsiteX2391" fmla="*/ 4432211 w 11095241"/>
              <a:gd name="connsiteY2391" fmla="*/ 4081752 h 6705037"/>
              <a:gd name="connsiteX2392" fmla="*/ 4422416 w 11095241"/>
              <a:gd name="connsiteY2392" fmla="*/ 4081752 h 6705037"/>
              <a:gd name="connsiteX2393" fmla="*/ 4417519 w 11095241"/>
              <a:gd name="connsiteY2393" fmla="*/ 4076858 h 6705037"/>
              <a:gd name="connsiteX2394" fmla="*/ 4407724 w 11095241"/>
              <a:gd name="connsiteY2394" fmla="*/ 4076858 h 6705037"/>
              <a:gd name="connsiteX2395" fmla="*/ 4402826 w 11095241"/>
              <a:gd name="connsiteY2395" fmla="*/ 4071964 h 6705037"/>
              <a:gd name="connsiteX2396" fmla="*/ 4397929 w 11095241"/>
              <a:gd name="connsiteY2396" fmla="*/ 4067070 h 6705037"/>
              <a:gd name="connsiteX2397" fmla="*/ 4393031 w 11095241"/>
              <a:gd name="connsiteY2397" fmla="*/ 4062175 h 6705037"/>
              <a:gd name="connsiteX2398" fmla="*/ 4393031 w 11095241"/>
              <a:gd name="connsiteY2398" fmla="*/ 4052387 h 6705037"/>
              <a:gd name="connsiteX2399" fmla="*/ 4393031 w 11095241"/>
              <a:gd name="connsiteY2399" fmla="*/ 4047493 h 6705037"/>
              <a:gd name="connsiteX2400" fmla="*/ 4383236 w 11095241"/>
              <a:gd name="connsiteY2400" fmla="*/ 4047493 h 6705037"/>
              <a:gd name="connsiteX2401" fmla="*/ 4373441 w 11095241"/>
              <a:gd name="connsiteY2401" fmla="*/ 4052387 h 6705037"/>
              <a:gd name="connsiteX2402" fmla="*/ 4363646 w 11095241"/>
              <a:gd name="connsiteY2402" fmla="*/ 4052387 h 6705037"/>
              <a:gd name="connsiteX2403" fmla="*/ 4348954 w 11095241"/>
              <a:gd name="connsiteY2403" fmla="*/ 4057281 h 6705037"/>
              <a:gd name="connsiteX2404" fmla="*/ 4344056 w 11095241"/>
              <a:gd name="connsiteY2404" fmla="*/ 4052387 h 6705037"/>
              <a:gd name="connsiteX2405" fmla="*/ 4344056 w 11095241"/>
              <a:gd name="connsiteY2405" fmla="*/ 4047493 h 6705037"/>
              <a:gd name="connsiteX2406" fmla="*/ 4344056 w 11095241"/>
              <a:gd name="connsiteY2406" fmla="*/ 4042599 h 6705037"/>
              <a:gd name="connsiteX2407" fmla="*/ 4348954 w 11095241"/>
              <a:gd name="connsiteY2407" fmla="*/ 4032810 h 6705037"/>
              <a:gd name="connsiteX2408" fmla="*/ 4348954 w 11095241"/>
              <a:gd name="connsiteY2408" fmla="*/ 4023022 h 6705037"/>
              <a:gd name="connsiteX2409" fmla="*/ 4353851 w 11095241"/>
              <a:gd name="connsiteY2409" fmla="*/ 4018128 h 6705037"/>
              <a:gd name="connsiteX2410" fmla="*/ 4358749 w 11095241"/>
              <a:gd name="connsiteY2410" fmla="*/ 4013234 h 6705037"/>
              <a:gd name="connsiteX2411" fmla="*/ 4358749 w 11095241"/>
              <a:gd name="connsiteY2411" fmla="*/ 4008340 h 6705037"/>
              <a:gd name="connsiteX2412" fmla="*/ 4393031 w 11095241"/>
              <a:gd name="connsiteY2412" fmla="*/ 3993657 h 6705037"/>
              <a:gd name="connsiteX2413" fmla="*/ 4417519 w 11095241"/>
              <a:gd name="connsiteY2413" fmla="*/ 3988763 h 6705037"/>
              <a:gd name="connsiteX2414" fmla="*/ 4446904 w 11095241"/>
              <a:gd name="connsiteY2414" fmla="*/ 3974080 h 6705037"/>
              <a:gd name="connsiteX2415" fmla="*/ 9576838 w 11095241"/>
              <a:gd name="connsiteY2415" fmla="*/ 3963928 h 6705037"/>
              <a:gd name="connsiteX2416" fmla="*/ 9579468 w 11095241"/>
              <a:gd name="connsiteY2416" fmla="*/ 3969185 h 6705037"/>
              <a:gd name="connsiteX2417" fmla="*/ 9579468 w 11095241"/>
              <a:gd name="connsiteY2417" fmla="*/ 3978974 h 6705037"/>
              <a:gd name="connsiteX2418" fmla="*/ 9574571 w 11095241"/>
              <a:gd name="connsiteY2418" fmla="*/ 3983868 h 6705037"/>
              <a:gd name="connsiteX2419" fmla="*/ 9574571 w 11095241"/>
              <a:gd name="connsiteY2419" fmla="*/ 3983869 h 6705037"/>
              <a:gd name="connsiteX2420" fmla="*/ 9579469 w 11095241"/>
              <a:gd name="connsiteY2420" fmla="*/ 3978975 h 6705037"/>
              <a:gd name="connsiteX2421" fmla="*/ 9579469 w 11095241"/>
              <a:gd name="connsiteY2421" fmla="*/ 3969186 h 6705037"/>
              <a:gd name="connsiteX2422" fmla="*/ 1234165 w 11095241"/>
              <a:gd name="connsiteY2422" fmla="*/ 3959397 h 6705037"/>
              <a:gd name="connsiteX2423" fmla="*/ 1224370 w 11095241"/>
              <a:gd name="connsiteY2423" fmla="*/ 3964291 h 6705037"/>
              <a:gd name="connsiteX2424" fmla="*/ 1214575 w 11095241"/>
              <a:gd name="connsiteY2424" fmla="*/ 3969185 h 6705037"/>
              <a:gd name="connsiteX2425" fmla="*/ 1204779 w 11095241"/>
              <a:gd name="connsiteY2425" fmla="*/ 3978974 h 6705037"/>
              <a:gd name="connsiteX2426" fmla="*/ 1204779 w 11095241"/>
              <a:gd name="connsiteY2426" fmla="*/ 3978975 h 6705037"/>
              <a:gd name="connsiteX2427" fmla="*/ 1204779 w 11095241"/>
              <a:gd name="connsiteY2427" fmla="*/ 3978974 h 6705037"/>
              <a:gd name="connsiteX2428" fmla="*/ 1214575 w 11095241"/>
              <a:gd name="connsiteY2428" fmla="*/ 3969186 h 6705037"/>
              <a:gd name="connsiteX2429" fmla="*/ 1224370 w 11095241"/>
              <a:gd name="connsiteY2429" fmla="*/ 3964292 h 6705037"/>
              <a:gd name="connsiteX2430" fmla="*/ 1234165 w 11095241"/>
              <a:gd name="connsiteY2430" fmla="*/ 3959397 h 6705037"/>
              <a:gd name="connsiteX2431" fmla="*/ 1234166 w 11095241"/>
              <a:gd name="connsiteY2431" fmla="*/ 3959397 h 6705037"/>
              <a:gd name="connsiteX2432" fmla="*/ 979495 w 11095241"/>
              <a:gd name="connsiteY2432" fmla="*/ 3944715 h 6705037"/>
              <a:gd name="connsiteX2433" fmla="*/ 969703 w 11095241"/>
              <a:gd name="connsiteY2433" fmla="*/ 3969182 h 6705037"/>
              <a:gd name="connsiteX2434" fmla="*/ 979495 w 11095241"/>
              <a:gd name="connsiteY2434" fmla="*/ 3949609 h 6705037"/>
              <a:gd name="connsiteX2435" fmla="*/ 231813 w 11095241"/>
              <a:gd name="connsiteY2435" fmla="*/ 3943083 h 6705037"/>
              <a:gd name="connsiteX2436" fmla="*/ 235078 w 11095241"/>
              <a:gd name="connsiteY2436" fmla="*/ 3949609 h 6705037"/>
              <a:gd name="connsiteX2437" fmla="*/ 239976 w 11095241"/>
              <a:gd name="connsiteY2437" fmla="*/ 3959397 h 6705037"/>
              <a:gd name="connsiteX2438" fmla="*/ 239976 w 11095241"/>
              <a:gd name="connsiteY2438" fmla="*/ 3954503 h 6705037"/>
              <a:gd name="connsiteX2439" fmla="*/ 235078 w 11095241"/>
              <a:gd name="connsiteY2439" fmla="*/ 3944715 h 6705037"/>
              <a:gd name="connsiteX2440" fmla="*/ 646466 w 11095241"/>
              <a:gd name="connsiteY2440" fmla="*/ 3937382 h 6705037"/>
              <a:gd name="connsiteX2441" fmla="*/ 641572 w 11095241"/>
              <a:gd name="connsiteY2441" fmla="*/ 3954499 h 6705037"/>
              <a:gd name="connsiteX2442" fmla="*/ 646466 w 11095241"/>
              <a:gd name="connsiteY2442" fmla="*/ 3949609 h 6705037"/>
              <a:gd name="connsiteX2443" fmla="*/ 646466 w 11095241"/>
              <a:gd name="connsiteY2443" fmla="*/ 3944714 h 6705037"/>
              <a:gd name="connsiteX2444" fmla="*/ 540684 w 11095241"/>
              <a:gd name="connsiteY2444" fmla="*/ 3926129 h 6705037"/>
              <a:gd name="connsiteX2445" fmla="*/ 543619 w 11095241"/>
              <a:gd name="connsiteY2445" fmla="*/ 3939815 h 6705037"/>
              <a:gd name="connsiteX2446" fmla="*/ 543619 w 11095241"/>
              <a:gd name="connsiteY2446" fmla="*/ 3934927 h 6705037"/>
              <a:gd name="connsiteX2447" fmla="*/ 479952 w 11095241"/>
              <a:gd name="connsiteY2447" fmla="*/ 3920245 h 6705037"/>
              <a:gd name="connsiteX2448" fmla="*/ 484849 w 11095241"/>
              <a:gd name="connsiteY2448" fmla="*/ 3939821 h 6705037"/>
              <a:gd name="connsiteX2449" fmla="*/ 484850 w 11095241"/>
              <a:gd name="connsiteY2449" fmla="*/ 3939823 h 6705037"/>
              <a:gd name="connsiteX2450" fmla="*/ 484850 w 11095241"/>
              <a:gd name="connsiteY2450" fmla="*/ 3939822 h 6705037"/>
              <a:gd name="connsiteX2451" fmla="*/ 484850 w 11095241"/>
              <a:gd name="connsiteY2451" fmla="*/ 3930033 h 6705037"/>
              <a:gd name="connsiteX2452" fmla="*/ 1615722 w 11095241"/>
              <a:gd name="connsiteY2452" fmla="*/ 3916239 h 6705037"/>
              <a:gd name="connsiteX2453" fmla="*/ 1611269 w 11095241"/>
              <a:gd name="connsiteY2453" fmla="*/ 3925138 h 6705037"/>
              <a:gd name="connsiteX2454" fmla="*/ 1611269 w 11095241"/>
              <a:gd name="connsiteY2454" fmla="*/ 3925138 h 6705037"/>
              <a:gd name="connsiteX2455" fmla="*/ 288951 w 11095241"/>
              <a:gd name="connsiteY2455" fmla="*/ 3915352 h 6705037"/>
              <a:gd name="connsiteX2456" fmla="*/ 293848 w 11095241"/>
              <a:gd name="connsiteY2456" fmla="*/ 3930032 h 6705037"/>
              <a:gd name="connsiteX2457" fmla="*/ 293848 w 11095241"/>
              <a:gd name="connsiteY2457" fmla="*/ 3925138 h 6705037"/>
              <a:gd name="connsiteX2458" fmla="*/ 1243959 w 11095241"/>
              <a:gd name="connsiteY2458" fmla="*/ 3910456 h 6705037"/>
              <a:gd name="connsiteX2459" fmla="*/ 1243959 w 11095241"/>
              <a:gd name="connsiteY2459" fmla="*/ 3920243 h 6705037"/>
              <a:gd name="connsiteX2460" fmla="*/ 1248857 w 11095241"/>
              <a:gd name="connsiteY2460" fmla="*/ 3934926 h 6705037"/>
              <a:gd name="connsiteX2461" fmla="*/ 1253754 w 11095241"/>
              <a:gd name="connsiteY2461" fmla="*/ 3944714 h 6705037"/>
              <a:gd name="connsiteX2462" fmla="*/ 1253754 w 11095241"/>
              <a:gd name="connsiteY2462" fmla="*/ 3949609 h 6705037"/>
              <a:gd name="connsiteX2463" fmla="*/ 1253754 w 11095241"/>
              <a:gd name="connsiteY2463" fmla="*/ 3954503 h 6705037"/>
              <a:gd name="connsiteX2464" fmla="*/ 1253753 w 11095241"/>
              <a:gd name="connsiteY2464" fmla="*/ 3954503 h 6705037"/>
              <a:gd name="connsiteX2465" fmla="*/ 1253754 w 11095241"/>
              <a:gd name="connsiteY2465" fmla="*/ 3954503 h 6705037"/>
              <a:gd name="connsiteX2466" fmla="*/ 1258652 w 11095241"/>
              <a:gd name="connsiteY2466" fmla="*/ 3959397 h 6705037"/>
              <a:gd name="connsiteX2467" fmla="*/ 1268447 w 11095241"/>
              <a:gd name="connsiteY2467" fmla="*/ 3974079 h 6705037"/>
              <a:gd name="connsiteX2468" fmla="*/ 1263549 w 11095241"/>
              <a:gd name="connsiteY2468" fmla="*/ 3964291 h 6705037"/>
              <a:gd name="connsiteX2469" fmla="*/ 1258652 w 11095241"/>
              <a:gd name="connsiteY2469" fmla="*/ 3954503 h 6705037"/>
              <a:gd name="connsiteX2470" fmla="*/ 4260799 w 11095241"/>
              <a:gd name="connsiteY2470" fmla="*/ 3910455 h 6705037"/>
              <a:gd name="connsiteX2471" fmla="*/ 4265696 w 11095241"/>
              <a:gd name="connsiteY2471" fmla="*/ 3910455 h 6705037"/>
              <a:gd name="connsiteX2472" fmla="*/ 4270594 w 11095241"/>
              <a:gd name="connsiteY2472" fmla="*/ 3910455 h 6705037"/>
              <a:gd name="connsiteX2473" fmla="*/ 4275491 w 11095241"/>
              <a:gd name="connsiteY2473" fmla="*/ 3915349 h 6705037"/>
              <a:gd name="connsiteX2474" fmla="*/ 4275491 w 11095241"/>
              <a:gd name="connsiteY2474" fmla="*/ 3920243 h 6705037"/>
              <a:gd name="connsiteX2475" fmla="*/ 4275491 w 11095241"/>
              <a:gd name="connsiteY2475" fmla="*/ 3925138 h 6705037"/>
              <a:gd name="connsiteX2476" fmla="*/ 4270594 w 11095241"/>
              <a:gd name="connsiteY2476" fmla="*/ 3934926 h 6705037"/>
              <a:gd name="connsiteX2477" fmla="*/ 4265696 w 11095241"/>
              <a:gd name="connsiteY2477" fmla="*/ 3939820 h 6705037"/>
              <a:gd name="connsiteX2478" fmla="*/ 4260799 w 11095241"/>
              <a:gd name="connsiteY2478" fmla="*/ 3949609 h 6705037"/>
              <a:gd name="connsiteX2479" fmla="*/ 4255901 w 11095241"/>
              <a:gd name="connsiteY2479" fmla="*/ 3959397 h 6705037"/>
              <a:gd name="connsiteX2480" fmla="*/ 4251004 w 11095241"/>
              <a:gd name="connsiteY2480" fmla="*/ 3964291 h 6705037"/>
              <a:gd name="connsiteX2481" fmla="*/ 4246106 w 11095241"/>
              <a:gd name="connsiteY2481" fmla="*/ 3969185 h 6705037"/>
              <a:gd name="connsiteX2482" fmla="*/ 4236311 w 11095241"/>
              <a:gd name="connsiteY2482" fmla="*/ 3974079 h 6705037"/>
              <a:gd name="connsiteX2483" fmla="*/ 4226516 w 11095241"/>
              <a:gd name="connsiteY2483" fmla="*/ 3983868 h 6705037"/>
              <a:gd name="connsiteX2484" fmla="*/ 4221619 w 11095241"/>
              <a:gd name="connsiteY2484" fmla="*/ 3988762 h 6705037"/>
              <a:gd name="connsiteX2485" fmla="*/ 4211824 w 11095241"/>
              <a:gd name="connsiteY2485" fmla="*/ 3988762 h 6705037"/>
              <a:gd name="connsiteX2486" fmla="*/ 4206926 w 11095241"/>
              <a:gd name="connsiteY2486" fmla="*/ 3993656 h 6705037"/>
              <a:gd name="connsiteX2487" fmla="*/ 4202029 w 11095241"/>
              <a:gd name="connsiteY2487" fmla="*/ 3988762 h 6705037"/>
              <a:gd name="connsiteX2488" fmla="*/ 4197131 w 11095241"/>
              <a:gd name="connsiteY2488" fmla="*/ 3983868 h 6705037"/>
              <a:gd name="connsiteX2489" fmla="*/ 4202029 w 11095241"/>
              <a:gd name="connsiteY2489" fmla="*/ 3978974 h 6705037"/>
              <a:gd name="connsiteX2490" fmla="*/ 4202029 w 11095241"/>
              <a:gd name="connsiteY2490" fmla="*/ 3974079 h 6705037"/>
              <a:gd name="connsiteX2491" fmla="*/ 4206926 w 11095241"/>
              <a:gd name="connsiteY2491" fmla="*/ 3969185 h 6705037"/>
              <a:gd name="connsiteX2492" fmla="*/ 4216721 w 11095241"/>
              <a:gd name="connsiteY2492" fmla="*/ 3959397 h 6705037"/>
              <a:gd name="connsiteX2493" fmla="*/ 4226516 w 11095241"/>
              <a:gd name="connsiteY2493" fmla="*/ 3944714 h 6705037"/>
              <a:gd name="connsiteX2494" fmla="*/ 4236311 w 11095241"/>
              <a:gd name="connsiteY2494" fmla="*/ 3934926 h 6705037"/>
              <a:gd name="connsiteX2495" fmla="*/ 4246106 w 11095241"/>
              <a:gd name="connsiteY2495" fmla="*/ 3925138 h 6705037"/>
              <a:gd name="connsiteX2496" fmla="*/ 4251004 w 11095241"/>
              <a:gd name="connsiteY2496" fmla="*/ 3915349 h 6705037"/>
              <a:gd name="connsiteX2497" fmla="*/ 1018675 w 11095241"/>
              <a:gd name="connsiteY2497" fmla="*/ 3905561 h 6705037"/>
              <a:gd name="connsiteX2498" fmla="*/ 1018675 w 11095241"/>
              <a:gd name="connsiteY2498" fmla="*/ 3915349 h 6705037"/>
              <a:gd name="connsiteX2499" fmla="*/ 1023573 w 11095241"/>
              <a:gd name="connsiteY2499" fmla="*/ 3930032 h 6705037"/>
              <a:gd name="connsiteX2500" fmla="*/ 1028470 w 11095241"/>
              <a:gd name="connsiteY2500" fmla="*/ 3934926 h 6705037"/>
              <a:gd name="connsiteX2501" fmla="*/ 1028470 w 11095241"/>
              <a:gd name="connsiteY2501" fmla="*/ 3934926 h 6705037"/>
              <a:gd name="connsiteX2502" fmla="*/ 1023573 w 11095241"/>
              <a:gd name="connsiteY2502" fmla="*/ 3920243 h 6705037"/>
              <a:gd name="connsiteX2503" fmla="*/ 83257 w 11095241"/>
              <a:gd name="connsiteY2503" fmla="*/ 3900667 h 6705037"/>
              <a:gd name="connsiteX2504" fmla="*/ 80809 w 11095241"/>
              <a:gd name="connsiteY2504" fmla="*/ 3903114 h 6705037"/>
              <a:gd name="connsiteX2505" fmla="*/ 88154 w 11095241"/>
              <a:gd name="connsiteY2505" fmla="*/ 3900667 h 6705037"/>
              <a:gd name="connsiteX2506" fmla="*/ 362412 w 11095241"/>
              <a:gd name="connsiteY2506" fmla="*/ 3900667 h 6705037"/>
              <a:gd name="connsiteX2507" fmla="*/ 362412 w 11095241"/>
              <a:gd name="connsiteY2507" fmla="*/ 3900667 h 6705037"/>
              <a:gd name="connsiteX2508" fmla="*/ 367307 w 11095241"/>
              <a:gd name="connsiteY2508" fmla="*/ 3900667 h 6705037"/>
              <a:gd name="connsiteX2509" fmla="*/ 367306 w 11095241"/>
              <a:gd name="connsiteY2509" fmla="*/ 3900667 h 6705037"/>
              <a:gd name="connsiteX2510" fmla="*/ 9130371 w 11095241"/>
              <a:gd name="connsiteY2510" fmla="*/ 3899199 h 6705037"/>
              <a:gd name="connsiteX2511" fmla="*/ 9128901 w 11095241"/>
              <a:gd name="connsiteY2511" fmla="*/ 3900667 h 6705037"/>
              <a:gd name="connsiteX2512" fmla="*/ 9124004 w 11095241"/>
              <a:gd name="connsiteY2512" fmla="*/ 3900667 h 6705037"/>
              <a:gd name="connsiteX2513" fmla="*/ 9124004 w 11095241"/>
              <a:gd name="connsiteY2513" fmla="*/ 3900667 h 6705037"/>
              <a:gd name="connsiteX2514" fmla="*/ 9128901 w 11095241"/>
              <a:gd name="connsiteY2514" fmla="*/ 3900667 h 6705037"/>
              <a:gd name="connsiteX2515" fmla="*/ 279162 w 11095241"/>
              <a:gd name="connsiteY2515" fmla="*/ 3895780 h 6705037"/>
              <a:gd name="connsiteX2516" fmla="*/ 288950 w 11095241"/>
              <a:gd name="connsiteY2516" fmla="*/ 3905561 h 6705037"/>
              <a:gd name="connsiteX2517" fmla="*/ 288950 w 11095241"/>
              <a:gd name="connsiteY2517" fmla="*/ 3905562 h 6705037"/>
              <a:gd name="connsiteX2518" fmla="*/ 293845 w 11095241"/>
              <a:gd name="connsiteY2518" fmla="*/ 3905562 h 6705037"/>
              <a:gd name="connsiteX2519" fmla="*/ 293844 w 11095241"/>
              <a:gd name="connsiteY2519" fmla="*/ 3905561 h 6705037"/>
              <a:gd name="connsiteX2520" fmla="*/ 1239062 w 11095241"/>
              <a:gd name="connsiteY2520" fmla="*/ 3895773 h 6705037"/>
              <a:gd name="connsiteX2521" fmla="*/ 1239062 w 11095241"/>
              <a:gd name="connsiteY2521" fmla="*/ 3900667 h 6705037"/>
              <a:gd name="connsiteX2522" fmla="*/ 1243958 w 11095241"/>
              <a:gd name="connsiteY2522" fmla="*/ 3910453 h 6705037"/>
              <a:gd name="connsiteX2523" fmla="*/ 443220 w 11095241"/>
              <a:gd name="connsiteY2523" fmla="*/ 3893327 h 6705037"/>
              <a:gd name="connsiteX2524" fmla="*/ 435877 w 11095241"/>
              <a:gd name="connsiteY2524" fmla="*/ 3895773 h 6705037"/>
              <a:gd name="connsiteX2525" fmla="*/ 440772 w 11095241"/>
              <a:gd name="connsiteY2525" fmla="*/ 3895773 h 6705037"/>
              <a:gd name="connsiteX2526" fmla="*/ 1630858 w 11095241"/>
              <a:gd name="connsiteY2526" fmla="*/ 3890879 h 6705037"/>
              <a:gd name="connsiteX2527" fmla="*/ 1628078 w 11095241"/>
              <a:gd name="connsiteY2527" fmla="*/ 3895047 h 6705037"/>
              <a:gd name="connsiteX2528" fmla="*/ 1621064 w 11095241"/>
              <a:gd name="connsiteY2528" fmla="*/ 3905561 h 6705037"/>
              <a:gd name="connsiteX2529" fmla="*/ 1616614 w 11095241"/>
              <a:gd name="connsiteY2529" fmla="*/ 3914459 h 6705037"/>
              <a:gd name="connsiteX2530" fmla="*/ 1621064 w 11095241"/>
              <a:gd name="connsiteY2530" fmla="*/ 3905561 h 6705037"/>
              <a:gd name="connsiteX2531" fmla="*/ 1628078 w 11095241"/>
              <a:gd name="connsiteY2531" fmla="*/ 3895047 h 6705037"/>
              <a:gd name="connsiteX2532" fmla="*/ 1630858 w 11095241"/>
              <a:gd name="connsiteY2532" fmla="*/ 3890879 h 6705037"/>
              <a:gd name="connsiteX2533" fmla="*/ 112642 w 11095241"/>
              <a:gd name="connsiteY2533" fmla="*/ 3890879 h 6705037"/>
              <a:gd name="connsiteX2534" fmla="*/ 102849 w 11095241"/>
              <a:gd name="connsiteY2534" fmla="*/ 3895772 h 6705037"/>
              <a:gd name="connsiteX2535" fmla="*/ 117538 w 11095241"/>
              <a:gd name="connsiteY2535" fmla="*/ 3890879 h 6705037"/>
              <a:gd name="connsiteX2536" fmla="*/ 117538 w 11095241"/>
              <a:gd name="connsiteY2536" fmla="*/ 3890879 h 6705037"/>
              <a:gd name="connsiteX2537" fmla="*/ 347716 w 11095241"/>
              <a:gd name="connsiteY2537" fmla="*/ 3890878 h 6705037"/>
              <a:gd name="connsiteX2538" fmla="*/ 342819 w 11095241"/>
              <a:gd name="connsiteY2538" fmla="*/ 3895773 h 6705037"/>
              <a:gd name="connsiteX2539" fmla="*/ 337921 w 11095241"/>
              <a:gd name="connsiteY2539" fmla="*/ 3900667 h 6705037"/>
              <a:gd name="connsiteX2540" fmla="*/ 328127 w 11095241"/>
              <a:gd name="connsiteY2540" fmla="*/ 3905561 h 6705037"/>
              <a:gd name="connsiteX2541" fmla="*/ 313434 w 11095241"/>
              <a:gd name="connsiteY2541" fmla="*/ 3910455 h 6705037"/>
              <a:gd name="connsiteX2542" fmla="*/ 303641 w 11095241"/>
              <a:gd name="connsiteY2542" fmla="*/ 3910455 h 6705037"/>
              <a:gd name="connsiteX2543" fmla="*/ 303643 w 11095241"/>
              <a:gd name="connsiteY2543" fmla="*/ 3910456 h 6705037"/>
              <a:gd name="connsiteX2544" fmla="*/ 313438 w 11095241"/>
              <a:gd name="connsiteY2544" fmla="*/ 3910456 h 6705037"/>
              <a:gd name="connsiteX2545" fmla="*/ 328130 w 11095241"/>
              <a:gd name="connsiteY2545" fmla="*/ 3905562 h 6705037"/>
              <a:gd name="connsiteX2546" fmla="*/ 337925 w 11095241"/>
              <a:gd name="connsiteY2546" fmla="*/ 3900667 h 6705037"/>
              <a:gd name="connsiteX2547" fmla="*/ 342823 w 11095241"/>
              <a:gd name="connsiteY2547" fmla="*/ 3900667 h 6705037"/>
              <a:gd name="connsiteX2548" fmla="*/ 342823 w 11095241"/>
              <a:gd name="connsiteY2548" fmla="*/ 3895773 h 6705037"/>
              <a:gd name="connsiteX2549" fmla="*/ 347720 w 11095241"/>
              <a:gd name="connsiteY2549" fmla="*/ 3890879 h 6705037"/>
              <a:gd name="connsiteX2550" fmla="*/ 357512 w 11095241"/>
              <a:gd name="connsiteY2550" fmla="*/ 3890879 h 6705037"/>
              <a:gd name="connsiteX2551" fmla="*/ 357511 w 11095241"/>
              <a:gd name="connsiteY2551" fmla="*/ 3890878 h 6705037"/>
              <a:gd name="connsiteX2552" fmla="*/ 470157 w 11095241"/>
              <a:gd name="connsiteY2552" fmla="*/ 3885985 h 6705037"/>
              <a:gd name="connsiteX2553" fmla="*/ 470157 w 11095241"/>
              <a:gd name="connsiteY2553" fmla="*/ 3885986 h 6705037"/>
              <a:gd name="connsiteX2554" fmla="*/ 470157 w 11095241"/>
              <a:gd name="connsiteY2554" fmla="*/ 3890880 h 6705037"/>
              <a:gd name="connsiteX2555" fmla="*/ 465260 w 11095241"/>
              <a:gd name="connsiteY2555" fmla="*/ 3890880 h 6705037"/>
              <a:gd name="connsiteX2556" fmla="*/ 470157 w 11095241"/>
              <a:gd name="connsiteY2556" fmla="*/ 3895773 h 6705037"/>
              <a:gd name="connsiteX2557" fmla="*/ 475055 w 11095241"/>
              <a:gd name="connsiteY2557" fmla="*/ 3900667 h 6705037"/>
              <a:gd name="connsiteX2558" fmla="*/ 475055 w 11095241"/>
              <a:gd name="connsiteY2558" fmla="*/ 3895774 h 6705037"/>
              <a:gd name="connsiteX2559" fmla="*/ 563207 w 11095241"/>
              <a:gd name="connsiteY2559" fmla="*/ 3885983 h 6705037"/>
              <a:gd name="connsiteX2560" fmla="*/ 563209 w 11095241"/>
              <a:gd name="connsiteY2560" fmla="*/ 3885985 h 6705037"/>
              <a:gd name="connsiteX2561" fmla="*/ 568106 w 11095241"/>
              <a:gd name="connsiteY2561" fmla="*/ 3895774 h 6705037"/>
              <a:gd name="connsiteX2562" fmla="*/ 568112 w 11095241"/>
              <a:gd name="connsiteY2562" fmla="*/ 3895780 h 6705037"/>
              <a:gd name="connsiteX2563" fmla="*/ 568108 w 11095241"/>
              <a:gd name="connsiteY2563" fmla="*/ 3895773 h 6705037"/>
              <a:gd name="connsiteX2564" fmla="*/ 563211 w 11095241"/>
              <a:gd name="connsiteY2564" fmla="*/ 3885985 h 6705037"/>
              <a:gd name="connsiteX2565" fmla="*/ 9603956 w 11095241"/>
              <a:gd name="connsiteY2565" fmla="*/ 3881090 h 6705037"/>
              <a:gd name="connsiteX2566" fmla="*/ 9594161 w 11095241"/>
              <a:gd name="connsiteY2566" fmla="*/ 3885984 h 6705037"/>
              <a:gd name="connsiteX2567" fmla="*/ 9584366 w 11095241"/>
              <a:gd name="connsiteY2567" fmla="*/ 3895773 h 6705037"/>
              <a:gd name="connsiteX2568" fmla="*/ 9574571 w 11095241"/>
              <a:gd name="connsiteY2568" fmla="*/ 3900667 h 6705037"/>
              <a:gd name="connsiteX2569" fmla="*/ 9569673 w 11095241"/>
              <a:gd name="connsiteY2569" fmla="*/ 3910455 h 6705037"/>
              <a:gd name="connsiteX2570" fmla="*/ 9569673 w 11095241"/>
              <a:gd name="connsiteY2570" fmla="*/ 3915349 h 6705037"/>
              <a:gd name="connsiteX2571" fmla="*/ 9569673 w 11095241"/>
              <a:gd name="connsiteY2571" fmla="*/ 3925138 h 6705037"/>
              <a:gd name="connsiteX2572" fmla="*/ 9569673 w 11095241"/>
              <a:gd name="connsiteY2572" fmla="*/ 3939820 h 6705037"/>
              <a:gd name="connsiteX2573" fmla="*/ 9569673 w 11095241"/>
              <a:gd name="connsiteY2573" fmla="*/ 3949609 h 6705037"/>
              <a:gd name="connsiteX2574" fmla="*/ 9569674 w 11095241"/>
              <a:gd name="connsiteY2574" fmla="*/ 3949610 h 6705037"/>
              <a:gd name="connsiteX2575" fmla="*/ 9569674 w 11095241"/>
              <a:gd name="connsiteY2575" fmla="*/ 3939821 h 6705037"/>
              <a:gd name="connsiteX2576" fmla="*/ 9569674 w 11095241"/>
              <a:gd name="connsiteY2576" fmla="*/ 3925139 h 6705037"/>
              <a:gd name="connsiteX2577" fmla="*/ 9569674 w 11095241"/>
              <a:gd name="connsiteY2577" fmla="*/ 3915350 h 6705037"/>
              <a:gd name="connsiteX2578" fmla="*/ 9569674 w 11095241"/>
              <a:gd name="connsiteY2578" fmla="*/ 3910456 h 6705037"/>
              <a:gd name="connsiteX2579" fmla="*/ 9574571 w 11095241"/>
              <a:gd name="connsiteY2579" fmla="*/ 3900668 h 6705037"/>
              <a:gd name="connsiteX2580" fmla="*/ 9584366 w 11095241"/>
              <a:gd name="connsiteY2580" fmla="*/ 3895773 h 6705037"/>
              <a:gd name="connsiteX2581" fmla="*/ 9594161 w 11095241"/>
              <a:gd name="connsiteY2581" fmla="*/ 3885985 h 6705037"/>
              <a:gd name="connsiteX2582" fmla="*/ 9603956 w 11095241"/>
              <a:gd name="connsiteY2582" fmla="*/ 3881091 h 6705037"/>
              <a:gd name="connsiteX2583" fmla="*/ 9613751 w 11095241"/>
              <a:gd name="connsiteY2583" fmla="*/ 3881091 h 6705037"/>
              <a:gd name="connsiteX2584" fmla="*/ 9613751 w 11095241"/>
              <a:gd name="connsiteY2584" fmla="*/ 3881090 h 6705037"/>
              <a:gd name="connsiteX2585" fmla="*/ 529977 w 11095241"/>
              <a:gd name="connsiteY2585" fmla="*/ 3876197 h 6705037"/>
              <a:gd name="connsiteX2586" fmla="*/ 537967 w 11095241"/>
              <a:gd name="connsiteY2586" fmla="*/ 3913456 h 6705037"/>
              <a:gd name="connsiteX2587" fmla="*/ 533825 w 11095241"/>
              <a:gd name="connsiteY2587" fmla="*/ 3876197 h 6705037"/>
              <a:gd name="connsiteX2588" fmla="*/ 127335 w 11095241"/>
              <a:gd name="connsiteY2588" fmla="*/ 3876196 h 6705037"/>
              <a:gd name="connsiteX2589" fmla="*/ 127335 w 11095241"/>
              <a:gd name="connsiteY2589" fmla="*/ 3881087 h 6705037"/>
              <a:gd name="connsiteX2590" fmla="*/ 129782 w 11095241"/>
              <a:gd name="connsiteY2590" fmla="*/ 3876196 h 6705037"/>
              <a:gd name="connsiteX2591" fmla="*/ 641569 w 11095241"/>
              <a:gd name="connsiteY2591" fmla="*/ 3876195 h 6705037"/>
              <a:gd name="connsiteX2592" fmla="*/ 641568 w 11095241"/>
              <a:gd name="connsiteY2592" fmla="*/ 3876196 h 6705037"/>
              <a:gd name="connsiteX2593" fmla="*/ 641568 w 11095241"/>
              <a:gd name="connsiteY2593" fmla="*/ 3876196 h 6705037"/>
              <a:gd name="connsiteX2594" fmla="*/ 386912 w 11095241"/>
              <a:gd name="connsiteY2594" fmla="*/ 3876149 h 6705037"/>
              <a:gd name="connsiteX2595" fmla="*/ 386896 w 11095241"/>
              <a:gd name="connsiteY2595" fmla="*/ 3876196 h 6705037"/>
              <a:gd name="connsiteX2596" fmla="*/ 381999 w 11095241"/>
              <a:gd name="connsiteY2596" fmla="*/ 3885984 h 6705037"/>
              <a:gd name="connsiteX2597" fmla="*/ 381999 w 11095241"/>
              <a:gd name="connsiteY2597" fmla="*/ 3895773 h 6705037"/>
              <a:gd name="connsiteX2598" fmla="*/ 377102 w 11095241"/>
              <a:gd name="connsiteY2598" fmla="*/ 3900667 h 6705037"/>
              <a:gd name="connsiteX2599" fmla="*/ 372205 w 11095241"/>
              <a:gd name="connsiteY2599" fmla="*/ 3905559 h 6705037"/>
              <a:gd name="connsiteX2600" fmla="*/ 372207 w 11095241"/>
              <a:gd name="connsiteY2600" fmla="*/ 3905562 h 6705037"/>
              <a:gd name="connsiteX2601" fmla="*/ 377105 w 11095241"/>
              <a:gd name="connsiteY2601" fmla="*/ 3900667 h 6705037"/>
              <a:gd name="connsiteX2602" fmla="*/ 382002 w 11095241"/>
              <a:gd name="connsiteY2602" fmla="*/ 3895773 h 6705037"/>
              <a:gd name="connsiteX2603" fmla="*/ 479952 w 11095241"/>
              <a:gd name="connsiteY2603" fmla="*/ 3871303 h 6705037"/>
              <a:gd name="connsiteX2604" fmla="*/ 475055 w 11095241"/>
              <a:gd name="connsiteY2604" fmla="*/ 3876197 h 6705037"/>
              <a:gd name="connsiteX2605" fmla="*/ 470157 w 11095241"/>
              <a:gd name="connsiteY2605" fmla="*/ 3881091 h 6705037"/>
              <a:gd name="connsiteX2606" fmla="*/ 475055 w 11095241"/>
              <a:gd name="connsiteY2606" fmla="*/ 3881091 h 6705037"/>
              <a:gd name="connsiteX2607" fmla="*/ 479952 w 11095241"/>
              <a:gd name="connsiteY2607" fmla="*/ 3876197 h 6705037"/>
              <a:gd name="connsiteX2608" fmla="*/ 9099514 w 11095241"/>
              <a:gd name="connsiteY2608" fmla="*/ 3871302 h 6705037"/>
              <a:gd name="connsiteX2609" fmla="*/ 9099515 w 11095241"/>
              <a:gd name="connsiteY2609" fmla="*/ 3871303 h 6705037"/>
              <a:gd name="connsiteX2610" fmla="*/ 9104413 w 11095241"/>
              <a:gd name="connsiteY2610" fmla="*/ 3876197 h 6705037"/>
              <a:gd name="connsiteX2611" fmla="*/ 9104414 w 11095241"/>
              <a:gd name="connsiteY2611" fmla="*/ 3876198 h 6705037"/>
              <a:gd name="connsiteX2612" fmla="*/ 9104414 w 11095241"/>
              <a:gd name="connsiteY2612" fmla="*/ 3876196 h 6705037"/>
              <a:gd name="connsiteX2613" fmla="*/ 9099516 w 11095241"/>
              <a:gd name="connsiteY2613" fmla="*/ 3871302 h 6705037"/>
              <a:gd name="connsiteX2614" fmla="*/ 3872916 w 11095241"/>
              <a:gd name="connsiteY2614" fmla="*/ 3868372 h 6705037"/>
              <a:gd name="connsiteX2615" fmla="*/ 3869001 w 11095241"/>
              <a:gd name="connsiteY2615" fmla="*/ 3876197 h 6705037"/>
              <a:gd name="connsiteX2616" fmla="*/ 3869001 w 11095241"/>
              <a:gd name="connsiteY2616" fmla="*/ 3881091 h 6705037"/>
              <a:gd name="connsiteX2617" fmla="*/ 3869001 w 11095241"/>
              <a:gd name="connsiteY2617" fmla="*/ 3885977 h 6705037"/>
              <a:gd name="connsiteX2618" fmla="*/ 9148491 w 11095241"/>
              <a:gd name="connsiteY2618" fmla="*/ 3866408 h 6705037"/>
              <a:gd name="connsiteX2619" fmla="*/ 9146450 w 11095241"/>
              <a:gd name="connsiteY2619" fmla="*/ 3868447 h 6705037"/>
              <a:gd name="connsiteX2620" fmla="*/ 9148491 w 11095241"/>
              <a:gd name="connsiteY2620" fmla="*/ 3866408 h 6705037"/>
              <a:gd name="connsiteX2621" fmla="*/ 9153388 w 11095241"/>
              <a:gd name="connsiteY2621" fmla="*/ 3866408 h 6705037"/>
              <a:gd name="connsiteX2622" fmla="*/ 9153389 w 11095241"/>
              <a:gd name="connsiteY2622" fmla="*/ 3866408 h 6705037"/>
              <a:gd name="connsiteX2623" fmla="*/ 9075029 w 11095241"/>
              <a:gd name="connsiteY2623" fmla="*/ 3866408 h 6705037"/>
              <a:gd name="connsiteX2624" fmla="*/ 9070131 w 11095241"/>
              <a:gd name="connsiteY2624" fmla="*/ 3871302 h 6705037"/>
              <a:gd name="connsiteX2625" fmla="*/ 9065234 w 11095241"/>
              <a:gd name="connsiteY2625" fmla="*/ 3871302 h 6705037"/>
              <a:gd name="connsiteX2626" fmla="*/ 9065233 w 11095241"/>
              <a:gd name="connsiteY2626" fmla="*/ 3871301 h 6705037"/>
              <a:gd name="connsiteX2627" fmla="*/ 9065233 w 11095241"/>
              <a:gd name="connsiteY2627" fmla="*/ 3871303 h 6705037"/>
              <a:gd name="connsiteX2628" fmla="*/ 9075028 w 11095241"/>
              <a:gd name="connsiteY2628" fmla="*/ 3871303 h 6705037"/>
              <a:gd name="connsiteX2629" fmla="*/ 9079925 w 11095241"/>
              <a:gd name="connsiteY2629" fmla="*/ 3866409 h 6705037"/>
              <a:gd name="connsiteX2630" fmla="*/ 9084823 w 11095241"/>
              <a:gd name="connsiteY2630" fmla="*/ 3866409 h 6705037"/>
              <a:gd name="connsiteX2631" fmla="*/ 9089722 w 11095241"/>
              <a:gd name="connsiteY2631" fmla="*/ 3866409 h 6705037"/>
              <a:gd name="connsiteX2632" fmla="*/ 9089721 w 11095241"/>
              <a:gd name="connsiteY2632" fmla="*/ 3866408 h 6705037"/>
              <a:gd name="connsiteX2633" fmla="*/ 9084824 w 11095241"/>
              <a:gd name="connsiteY2633" fmla="*/ 3866408 h 6705037"/>
              <a:gd name="connsiteX2634" fmla="*/ 9079926 w 11095241"/>
              <a:gd name="connsiteY2634" fmla="*/ 3866408 h 6705037"/>
              <a:gd name="connsiteX2635" fmla="*/ 1018675 w 11095241"/>
              <a:gd name="connsiteY2635" fmla="*/ 3866408 h 6705037"/>
              <a:gd name="connsiteX2636" fmla="*/ 1018675 w 11095241"/>
              <a:gd name="connsiteY2636" fmla="*/ 3871302 h 6705037"/>
              <a:gd name="connsiteX2637" fmla="*/ 1018675 w 11095241"/>
              <a:gd name="connsiteY2637" fmla="*/ 3881090 h 6705037"/>
              <a:gd name="connsiteX2638" fmla="*/ 1023573 w 11095241"/>
              <a:gd name="connsiteY2638" fmla="*/ 3876196 h 6705037"/>
              <a:gd name="connsiteX2639" fmla="*/ 200794 w 11095241"/>
              <a:gd name="connsiteY2639" fmla="*/ 3866407 h 6705037"/>
              <a:gd name="connsiteX2640" fmla="*/ 200796 w 11095241"/>
              <a:gd name="connsiteY2640" fmla="*/ 3866408 h 6705037"/>
              <a:gd name="connsiteX2641" fmla="*/ 215488 w 11095241"/>
              <a:gd name="connsiteY2641" fmla="*/ 3866408 h 6705037"/>
              <a:gd name="connsiteX2642" fmla="*/ 225283 w 11095241"/>
              <a:gd name="connsiteY2642" fmla="*/ 3866408 h 6705037"/>
              <a:gd name="connsiteX2643" fmla="*/ 225284 w 11095241"/>
              <a:gd name="connsiteY2643" fmla="*/ 3866407 h 6705037"/>
              <a:gd name="connsiteX2644" fmla="*/ 225279 w 11095241"/>
              <a:gd name="connsiteY2644" fmla="*/ 3866407 h 6705037"/>
              <a:gd name="connsiteX2645" fmla="*/ 215484 w 11095241"/>
              <a:gd name="connsiteY2645" fmla="*/ 3866407 h 6705037"/>
              <a:gd name="connsiteX2646" fmla="*/ 210587 w 11095241"/>
              <a:gd name="connsiteY2646" fmla="*/ 3866407 h 6705037"/>
              <a:gd name="connsiteX2647" fmla="*/ 9060333 w 11095241"/>
              <a:gd name="connsiteY2647" fmla="*/ 3861514 h 6705037"/>
              <a:gd name="connsiteX2648" fmla="*/ 9060335 w 11095241"/>
              <a:gd name="connsiteY2648" fmla="*/ 3861515 h 6705037"/>
              <a:gd name="connsiteX2649" fmla="*/ 9060335 w 11095241"/>
              <a:gd name="connsiteY2649" fmla="*/ 3866409 h 6705037"/>
              <a:gd name="connsiteX2650" fmla="*/ 9060337 w 11095241"/>
              <a:gd name="connsiteY2650" fmla="*/ 3866409 h 6705037"/>
              <a:gd name="connsiteX2651" fmla="*/ 9060336 w 11095241"/>
              <a:gd name="connsiteY2651" fmla="*/ 3866408 h 6705037"/>
              <a:gd name="connsiteX2652" fmla="*/ 9060336 w 11095241"/>
              <a:gd name="connsiteY2652" fmla="*/ 3861514 h 6705037"/>
              <a:gd name="connsiteX2653" fmla="*/ 768904 w 11095241"/>
              <a:gd name="connsiteY2653" fmla="*/ 3861514 h 6705037"/>
              <a:gd name="connsiteX2654" fmla="*/ 773801 w 11095241"/>
              <a:gd name="connsiteY2654" fmla="*/ 3866407 h 6705037"/>
              <a:gd name="connsiteX2655" fmla="*/ 783595 w 11095241"/>
              <a:gd name="connsiteY2655" fmla="*/ 3871301 h 6705037"/>
              <a:gd name="connsiteX2656" fmla="*/ 778698 w 11095241"/>
              <a:gd name="connsiteY2656" fmla="*/ 3866407 h 6705037"/>
              <a:gd name="connsiteX2657" fmla="*/ 798290 w 11095241"/>
              <a:gd name="connsiteY2657" fmla="*/ 3861512 h 6705037"/>
              <a:gd name="connsiteX2658" fmla="*/ 798288 w 11095241"/>
              <a:gd name="connsiteY2658" fmla="*/ 3861513 h 6705037"/>
              <a:gd name="connsiteX2659" fmla="*/ 788493 w 11095241"/>
              <a:gd name="connsiteY2659" fmla="*/ 3866407 h 6705037"/>
              <a:gd name="connsiteX2660" fmla="*/ 788493 w 11095241"/>
              <a:gd name="connsiteY2660" fmla="*/ 3866408 h 6705037"/>
              <a:gd name="connsiteX2661" fmla="*/ 788494 w 11095241"/>
              <a:gd name="connsiteY2661" fmla="*/ 3866407 h 6705037"/>
              <a:gd name="connsiteX2662" fmla="*/ 798289 w 11095241"/>
              <a:gd name="connsiteY2662" fmla="*/ 3861513 h 6705037"/>
              <a:gd name="connsiteX2663" fmla="*/ 181208 w 11095241"/>
              <a:gd name="connsiteY2663" fmla="*/ 3856622 h 6705037"/>
              <a:gd name="connsiteX2664" fmla="*/ 186103 w 11095241"/>
              <a:gd name="connsiteY2664" fmla="*/ 3861514 h 6705037"/>
              <a:gd name="connsiteX2665" fmla="*/ 200787 w 11095241"/>
              <a:gd name="connsiteY2665" fmla="*/ 3866405 h 6705037"/>
              <a:gd name="connsiteX2666" fmla="*/ 190997 w 11095241"/>
              <a:gd name="connsiteY2666" fmla="*/ 3861513 h 6705037"/>
              <a:gd name="connsiteX2667" fmla="*/ 553414 w 11095241"/>
              <a:gd name="connsiteY2667" fmla="*/ 3856620 h 6705037"/>
              <a:gd name="connsiteX2668" fmla="*/ 553414 w 11095241"/>
              <a:gd name="connsiteY2668" fmla="*/ 3856622 h 6705037"/>
              <a:gd name="connsiteX2669" fmla="*/ 553416 w 11095241"/>
              <a:gd name="connsiteY2669" fmla="*/ 3856620 h 6705037"/>
              <a:gd name="connsiteX2670" fmla="*/ 519133 w 11095241"/>
              <a:gd name="connsiteY2670" fmla="*/ 3856620 h 6705037"/>
              <a:gd name="connsiteX2671" fmla="*/ 528922 w 11095241"/>
              <a:gd name="connsiteY2671" fmla="*/ 3871295 h 6705037"/>
              <a:gd name="connsiteX2672" fmla="*/ 524030 w 11095241"/>
              <a:gd name="connsiteY2672" fmla="*/ 3861515 h 6705037"/>
              <a:gd name="connsiteX2673" fmla="*/ 524030 w 11095241"/>
              <a:gd name="connsiteY2673" fmla="*/ 3856620 h 6705037"/>
              <a:gd name="connsiteX2674" fmla="*/ 489747 w 11095241"/>
              <a:gd name="connsiteY2674" fmla="*/ 3856620 h 6705037"/>
              <a:gd name="connsiteX2675" fmla="*/ 484850 w 11095241"/>
              <a:gd name="connsiteY2675" fmla="*/ 3861515 h 6705037"/>
              <a:gd name="connsiteX2676" fmla="*/ 482159 w 11095241"/>
              <a:gd name="connsiteY2676" fmla="*/ 3864203 h 6705037"/>
              <a:gd name="connsiteX2677" fmla="*/ 484850 w 11095241"/>
              <a:gd name="connsiteY2677" fmla="*/ 3861515 h 6705037"/>
              <a:gd name="connsiteX2678" fmla="*/ 489747 w 11095241"/>
              <a:gd name="connsiteY2678" fmla="*/ 3856620 h 6705037"/>
              <a:gd name="connsiteX2679" fmla="*/ 1949196 w 11095241"/>
              <a:gd name="connsiteY2679" fmla="*/ 3856620 h 6705037"/>
              <a:gd name="connsiteX2680" fmla="*/ 1949196 w 11095241"/>
              <a:gd name="connsiteY2680" fmla="*/ 3861514 h 6705037"/>
              <a:gd name="connsiteX2681" fmla="*/ 1954094 w 11095241"/>
              <a:gd name="connsiteY2681" fmla="*/ 3861514 h 6705037"/>
              <a:gd name="connsiteX2682" fmla="*/ 1958992 w 11095241"/>
              <a:gd name="connsiteY2682" fmla="*/ 3861514 h 6705037"/>
              <a:gd name="connsiteX2683" fmla="*/ 1954094 w 11095241"/>
              <a:gd name="connsiteY2683" fmla="*/ 3856620 h 6705037"/>
              <a:gd name="connsiteX2684" fmla="*/ 9633343 w 11095241"/>
              <a:gd name="connsiteY2684" fmla="*/ 3856618 h 6705037"/>
              <a:gd name="connsiteX2685" fmla="*/ 9633341 w 11095241"/>
              <a:gd name="connsiteY2685" fmla="*/ 3856619 h 6705037"/>
              <a:gd name="connsiteX2686" fmla="*/ 9623546 w 11095241"/>
              <a:gd name="connsiteY2686" fmla="*/ 3866407 h 6705037"/>
              <a:gd name="connsiteX2687" fmla="*/ 9613751 w 11095241"/>
              <a:gd name="connsiteY2687" fmla="*/ 3876196 h 6705037"/>
              <a:gd name="connsiteX2688" fmla="*/ 9613751 w 11095241"/>
              <a:gd name="connsiteY2688" fmla="*/ 3876197 h 6705037"/>
              <a:gd name="connsiteX2689" fmla="*/ 9618649 w 11095241"/>
              <a:gd name="connsiteY2689" fmla="*/ 3876197 h 6705037"/>
              <a:gd name="connsiteX2690" fmla="*/ 9623546 w 11095241"/>
              <a:gd name="connsiteY2690" fmla="*/ 3871303 h 6705037"/>
              <a:gd name="connsiteX2691" fmla="*/ 9628444 w 11095241"/>
              <a:gd name="connsiteY2691" fmla="*/ 3861514 h 6705037"/>
              <a:gd name="connsiteX2692" fmla="*/ 166513 w 11095241"/>
              <a:gd name="connsiteY2692" fmla="*/ 3851728 h 6705037"/>
              <a:gd name="connsiteX2693" fmla="*/ 166513 w 11095241"/>
              <a:gd name="connsiteY2693" fmla="*/ 3856620 h 6705037"/>
              <a:gd name="connsiteX2694" fmla="*/ 171411 w 11095241"/>
              <a:gd name="connsiteY2694" fmla="*/ 3856620 h 6705037"/>
              <a:gd name="connsiteX2695" fmla="*/ 181203 w 11095241"/>
              <a:gd name="connsiteY2695" fmla="*/ 3856620 h 6705037"/>
              <a:gd name="connsiteX2696" fmla="*/ 181202 w 11095241"/>
              <a:gd name="connsiteY2696" fmla="*/ 3856619 h 6705037"/>
              <a:gd name="connsiteX2697" fmla="*/ 171407 w 11095241"/>
              <a:gd name="connsiteY2697" fmla="*/ 3856619 h 6705037"/>
              <a:gd name="connsiteX2698" fmla="*/ 127335 w 11095241"/>
              <a:gd name="connsiteY2698" fmla="*/ 3851728 h 6705037"/>
              <a:gd name="connsiteX2699" fmla="*/ 127335 w 11095241"/>
              <a:gd name="connsiteY2699" fmla="*/ 3856620 h 6705037"/>
              <a:gd name="connsiteX2700" fmla="*/ 131415 w 11095241"/>
              <a:gd name="connsiteY2700" fmla="*/ 3872932 h 6705037"/>
              <a:gd name="connsiteX2701" fmla="*/ 132231 w 11095241"/>
              <a:gd name="connsiteY2701" fmla="*/ 3871302 h 6705037"/>
              <a:gd name="connsiteX2702" fmla="*/ 132231 w 11095241"/>
              <a:gd name="connsiteY2702" fmla="*/ 3861514 h 6705037"/>
              <a:gd name="connsiteX2703" fmla="*/ 504440 w 11095241"/>
              <a:gd name="connsiteY2703" fmla="*/ 3851726 h 6705037"/>
              <a:gd name="connsiteX2704" fmla="*/ 519132 w 11095241"/>
              <a:gd name="connsiteY2704" fmla="*/ 3856620 h 6705037"/>
              <a:gd name="connsiteX2705" fmla="*/ 528927 w 11095241"/>
              <a:gd name="connsiteY2705" fmla="*/ 3851726 h 6705037"/>
              <a:gd name="connsiteX2706" fmla="*/ 538722 w 11095241"/>
              <a:gd name="connsiteY2706" fmla="*/ 3856620 h 6705037"/>
              <a:gd name="connsiteX2707" fmla="*/ 538723 w 11095241"/>
              <a:gd name="connsiteY2707" fmla="*/ 3856620 h 6705037"/>
              <a:gd name="connsiteX2708" fmla="*/ 533825 w 11095241"/>
              <a:gd name="connsiteY2708" fmla="*/ 3851726 h 6705037"/>
              <a:gd name="connsiteX2709" fmla="*/ 528928 w 11095241"/>
              <a:gd name="connsiteY2709" fmla="*/ 3851726 h 6705037"/>
              <a:gd name="connsiteX2710" fmla="*/ 528927 w 11095241"/>
              <a:gd name="connsiteY2710" fmla="*/ 3851726 h 6705037"/>
              <a:gd name="connsiteX2711" fmla="*/ 1243959 w 11095241"/>
              <a:gd name="connsiteY2711" fmla="*/ 3851726 h 6705037"/>
              <a:gd name="connsiteX2712" fmla="*/ 1239062 w 11095241"/>
              <a:gd name="connsiteY2712" fmla="*/ 3861513 h 6705037"/>
              <a:gd name="connsiteX2713" fmla="*/ 1239062 w 11095241"/>
              <a:gd name="connsiteY2713" fmla="*/ 3876196 h 6705037"/>
              <a:gd name="connsiteX2714" fmla="*/ 1239062 w 11095241"/>
              <a:gd name="connsiteY2714" fmla="*/ 3881090 h 6705037"/>
              <a:gd name="connsiteX2715" fmla="*/ 1243959 w 11095241"/>
              <a:gd name="connsiteY2715" fmla="*/ 3871302 h 6705037"/>
              <a:gd name="connsiteX2716" fmla="*/ 1243959 w 11095241"/>
              <a:gd name="connsiteY2716" fmla="*/ 3861513 h 6705037"/>
              <a:gd name="connsiteX2717" fmla="*/ 3876834 w 11095241"/>
              <a:gd name="connsiteY2717" fmla="*/ 3850753 h 6705037"/>
              <a:gd name="connsiteX2718" fmla="*/ 3873899 w 11095241"/>
              <a:gd name="connsiteY2718" fmla="*/ 3856620 h 6705037"/>
              <a:gd name="connsiteX2719" fmla="*/ 3873899 w 11095241"/>
              <a:gd name="connsiteY2719" fmla="*/ 3863954 h 6705037"/>
              <a:gd name="connsiteX2720" fmla="*/ 9169170 w 11095241"/>
              <a:gd name="connsiteY2720" fmla="*/ 3850637 h 6705037"/>
              <a:gd name="connsiteX2721" fmla="*/ 9168081 w 11095241"/>
              <a:gd name="connsiteY2721" fmla="*/ 3851725 h 6705037"/>
              <a:gd name="connsiteX2722" fmla="*/ 9167591 w 11095241"/>
              <a:gd name="connsiteY2722" fmla="*/ 3852704 h 6705037"/>
              <a:gd name="connsiteX2723" fmla="*/ 9168081 w 11095241"/>
              <a:gd name="connsiteY2723" fmla="*/ 3851725 h 6705037"/>
              <a:gd name="connsiteX2724" fmla="*/ 729724 w 11095241"/>
              <a:gd name="connsiteY2724" fmla="*/ 3846831 h 6705037"/>
              <a:gd name="connsiteX2725" fmla="*/ 734621 w 11095241"/>
              <a:gd name="connsiteY2725" fmla="*/ 3851724 h 6705037"/>
              <a:gd name="connsiteX2726" fmla="*/ 734621 w 11095241"/>
              <a:gd name="connsiteY2726" fmla="*/ 3846831 h 6705037"/>
              <a:gd name="connsiteX2727" fmla="*/ 685646 w 11095241"/>
              <a:gd name="connsiteY2727" fmla="*/ 3846831 h 6705037"/>
              <a:gd name="connsiteX2728" fmla="*/ 670954 w 11095241"/>
              <a:gd name="connsiteY2728" fmla="*/ 3851725 h 6705037"/>
              <a:gd name="connsiteX2729" fmla="*/ 656261 w 11095241"/>
              <a:gd name="connsiteY2729" fmla="*/ 3861513 h 6705037"/>
              <a:gd name="connsiteX2730" fmla="*/ 656261 w 11095241"/>
              <a:gd name="connsiteY2730" fmla="*/ 3861513 h 6705037"/>
              <a:gd name="connsiteX2731" fmla="*/ 656261 w 11095241"/>
              <a:gd name="connsiteY2731" fmla="*/ 3861513 h 6705037"/>
              <a:gd name="connsiteX2732" fmla="*/ 670954 w 11095241"/>
              <a:gd name="connsiteY2732" fmla="*/ 3851725 h 6705037"/>
              <a:gd name="connsiteX2733" fmla="*/ 244869 w 11095241"/>
              <a:gd name="connsiteY2733" fmla="*/ 3846831 h 6705037"/>
              <a:gd name="connsiteX2734" fmla="*/ 235074 w 11095241"/>
              <a:gd name="connsiteY2734" fmla="*/ 3851725 h 6705037"/>
              <a:gd name="connsiteX2735" fmla="*/ 230177 w 11095241"/>
              <a:gd name="connsiteY2735" fmla="*/ 3851725 h 6705037"/>
              <a:gd name="connsiteX2736" fmla="*/ 230177 w 11095241"/>
              <a:gd name="connsiteY2736" fmla="*/ 3861513 h 6705037"/>
              <a:gd name="connsiteX2737" fmla="*/ 230177 w 11095241"/>
              <a:gd name="connsiteY2737" fmla="*/ 3861518 h 6705037"/>
              <a:gd name="connsiteX2738" fmla="*/ 230180 w 11095241"/>
              <a:gd name="connsiteY2738" fmla="*/ 3861514 h 6705037"/>
              <a:gd name="connsiteX2739" fmla="*/ 235078 w 11095241"/>
              <a:gd name="connsiteY2739" fmla="*/ 3856620 h 6705037"/>
              <a:gd name="connsiteX2740" fmla="*/ 230180 w 11095241"/>
              <a:gd name="connsiteY2740" fmla="*/ 3856620 h 6705037"/>
              <a:gd name="connsiteX2741" fmla="*/ 230180 w 11095241"/>
              <a:gd name="connsiteY2741" fmla="*/ 3851725 h 6705037"/>
              <a:gd name="connsiteX2742" fmla="*/ 235078 w 11095241"/>
              <a:gd name="connsiteY2742" fmla="*/ 3851725 h 6705037"/>
              <a:gd name="connsiteX2743" fmla="*/ 244873 w 11095241"/>
              <a:gd name="connsiteY2743" fmla="*/ 3846831 h 6705037"/>
              <a:gd name="connsiteX2744" fmla="*/ 249768 w 11095241"/>
              <a:gd name="connsiteY2744" fmla="*/ 3846831 h 6705037"/>
              <a:gd name="connsiteX2745" fmla="*/ 249766 w 11095241"/>
              <a:gd name="connsiteY2745" fmla="*/ 3846831 h 6705037"/>
              <a:gd name="connsiteX2746" fmla="*/ 847268 w 11095241"/>
              <a:gd name="connsiteY2746" fmla="*/ 3846830 h 6705037"/>
              <a:gd name="connsiteX2747" fmla="*/ 847263 w 11095241"/>
              <a:gd name="connsiteY2747" fmla="*/ 3846831 h 6705037"/>
              <a:gd name="connsiteX2748" fmla="*/ 837469 w 11095241"/>
              <a:gd name="connsiteY2748" fmla="*/ 3851725 h 6705037"/>
              <a:gd name="connsiteX2749" fmla="*/ 837469 w 11095241"/>
              <a:gd name="connsiteY2749" fmla="*/ 3851725 h 6705037"/>
              <a:gd name="connsiteX2750" fmla="*/ 847264 w 11095241"/>
              <a:gd name="connsiteY2750" fmla="*/ 3846831 h 6705037"/>
              <a:gd name="connsiteX2751" fmla="*/ 935420 w 11095241"/>
              <a:gd name="connsiteY2751" fmla="*/ 3846829 h 6705037"/>
              <a:gd name="connsiteX2752" fmla="*/ 935417 w 11095241"/>
              <a:gd name="connsiteY2752" fmla="*/ 3846831 h 6705037"/>
              <a:gd name="connsiteX2753" fmla="*/ 935418 w 11095241"/>
              <a:gd name="connsiteY2753" fmla="*/ 3846831 h 6705037"/>
              <a:gd name="connsiteX2754" fmla="*/ 127322 w 11095241"/>
              <a:gd name="connsiteY2754" fmla="*/ 3841936 h 6705037"/>
              <a:gd name="connsiteX2755" fmla="*/ 127333 w 11095241"/>
              <a:gd name="connsiteY2755" fmla="*/ 3841937 h 6705037"/>
              <a:gd name="connsiteX2756" fmla="*/ 132231 w 11095241"/>
              <a:gd name="connsiteY2756" fmla="*/ 3841937 h 6705037"/>
              <a:gd name="connsiteX2757" fmla="*/ 137128 w 11095241"/>
              <a:gd name="connsiteY2757" fmla="*/ 3841937 h 6705037"/>
              <a:gd name="connsiteX2758" fmla="*/ 146923 w 11095241"/>
              <a:gd name="connsiteY2758" fmla="*/ 3841937 h 6705037"/>
              <a:gd name="connsiteX2759" fmla="*/ 156718 w 11095241"/>
              <a:gd name="connsiteY2759" fmla="*/ 3841937 h 6705037"/>
              <a:gd name="connsiteX2760" fmla="*/ 161612 w 11095241"/>
              <a:gd name="connsiteY2760" fmla="*/ 3846828 h 6705037"/>
              <a:gd name="connsiteX2761" fmla="*/ 161612 w 11095241"/>
              <a:gd name="connsiteY2761" fmla="*/ 3841936 h 6705037"/>
              <a:gd name="connsiteX2762" fmla="*/ 161612 w 11095241"/>
              <a:gd name="connsiteY2762" fmla="*/ 3841936 h 6705037"/>
              <a:gd name="connsiteX2763" fmla="*/ 142026 w 11095241"/>
              <a:gd name="connsiteY2763" fmla="*/ 3841936 h 6705037"/>
              <a:gd name="connsiteX2764" fmla="*/ 9667624 w 11095241"/>
              <a:gd name="connsiteY2764" fmla="*/ 3837043 h 6705037"/>
              <a:gd name="connsiteX2765" fmla="*/ 9672521 w 11095241"/>
              <a:gd name="connsiteY2765" fmla="*/ 3837043 h 6705037"/>
              <a:gd name="connsiteX2766" fmla="*/ 9672521 w 11095241"/>
              <a:gd name="connsiteY2766" fmla="*/ 3841937 h 6705037"/>
              <a:gd name="connsiteX2767" fmla="*/ 9672521 w 11095241"/>
              <a:gd name="connsiteY2767" fmla="*/ 3846832 h 6705037"/>
              <a:gd name="connsiteX2768" fmla="*/ 9667624 w 11095241"/>
              <a:gd name="connsiteY2768" fmla="*/ 3841937 h 6705037"/>
              <a:gd name="connsiteX2769" fmla="*/ 1239063 w 11095241"/>
              <a:gd name="connsiteY2769" fmla="*/ 3837043 h 6705037"/>
              <a:gd name="connsiteX2770" fmla="*/ 1243959 w 11095241"/>
              <a:gd name="connsiteY2770" fmla="*/ 3846830 h 6705037"/>
              <a:gd name="connsiteX2771" fmla="*/ 1243959 w 11095241"/>
              <a:gd name="connsiteY2771" fmla="*/ 3841937 h 6705037"/>
              <a:gd name="connsiteX2772" fmla="*/ 543619 w 11095241"/>
              <a:gd name="connsiteY2772" fmla="*/ 3837043 h 6705037"/>
              <a:gd name="connsiteX2773" fmla="*/ 543620 w 11095241"/>
              <a:gd name="connsiteY2773" fmla="*/ 3837044 h 6705037"/>
              <a:gd name="connsiteX2774" fmla="*/ 553416 w 11095241"/>
              <a:gd name="connsiteY2774" fmla="*/ 3841938 h 6705037"/>
              <a:gd name="connsiteX2775" fmla="*/ 558311 w 11095241"/>
              <a:gd name="connsiteY2775" fmla="*/ 3841938 h 6705037"/>
              <a:gd name="connsiteX2776" fmla="*/ 558311 w 11095241"/>
              <a:gd name="connsiteY2776" fmla="*/ 3841936 h 6705037"/>
              <a:gd name="connsiteX2777" fmla="*/ 553413 w 11095241"/>
              <a:gd name="connsiteY2777" fmla="*/ 3841936 h 6705037"/>
              <a:gd name="connsiteX2778" fmla="*/ 587696 w 11095241"/>
              <a:gd name="connsiteY2778" fmla="*/ 3837042 h 6705037"/>
              <a:gd name="connsiteX2779" fmla="*/ 582799 w 11095241"/>
              <a:gd name="connsiteY2779" fmla="*/ 3856619 h 6705037"/>
              <a:gd name="connsiteX2780" fmla="*/ 558313 w 11095241"/>
              <a:gd name="connsiteY2780" fmla="*/ 3856619 h 6705037"/>
              <a:gd name="connsiteX2781" fmla="*/ 558313 w 11095241"/>
              <a:gd name="connsiteY2781" fmla="*/ 3856620 h 6705037"/>
              <a:gd name="connsiteX2782" fmla="*/ 582801 w 11095241"/>
              <a:gd name="connsiteY2782" fmla="*/ 3856620 h 6705037"/>
              <a:gd name="connsiteX2783" fmla="*/ 587696 w 11095241"/>
              <a:gd name="connsiteY2783" fmla="*/ 3837053 h 6705037"/>
              <a:gd name="connsiteX2784" fmla="*/ 9643136 w 11095241"/>
              <a:gd name="connsiteY2784" fmla="*/ 3832148 h 6705037"/>
              <a:gd name="connsiteX2785" fmla="*/ 9648033 w 11095241"/>
              <a:gd name="connsiteY2785" fmla="*/ 3832148 h 6705037"/>
              <a:gd name="connsiteX2786" fmla="*/ 9652931 w 11095241"/>
              <a:gd name="connsiteY2786" fmla="*/ 3832148 h 6705037"/>
              <a:gd name="connsiteX2787" fmla="*/ 9652931 w 11095241"/>
              <a:gd name="connsiteY2787" fmla="*/ 3837042 h 6705037"/>
              <a:gd name="connsiteX2788" fmla="*/ 9657828 w 11095241"/>
              <a:gd name="connsiteY2788" fmla="*/ 3837042 h 6705037"/>
              <a:gd name="connsiteX2789" fmla="*/ 9657828 w 11095241"/>
              <a:gd name="connsiteY2789" fmla="*/ 3841937 h 6705037"/>
              <a:gd name="connsiteX2790" fmla="*/ 9652931 w 11095241"/>
              <a:gd name="connsiteY2790" fmla="*/ 3841937 h 6705037"/>
              <a:gd name="connsiteX2791" fmla="*/ 9652931 w 11095241"/>
              <a:gd name="connsiteY2791" fmla="*/ 3846831 h 6705037"/>
              <a:gd name="connsiteX2792" fmla="*/ 9648033 w 11095241"/>
              <a:gd name="connsiteY2792" fmla="*/ 3846831 h 6705037"/>
              <a:gd name="connsiteX2793" fmla="*/ 9648030 w 11095241"/>
              <a:gd name="connsiteY2793" fmla="*/ 3846834 h 6705037"/>
              <a:gd name="connsiteX2794" fmla="*/ 9648034 w 11095241"/>
              <a:gd name="connsiteY2794" fmla="*/ 3846832 h 6705037"/>
              <a:gd name="connsiteX2795" fmla="*/ 9648034 w 11095241"/>
              <a:gd name="connsiteY2795" fmla="*/ 3851726 h 6705037"/>
              <a:gd name="connsiteX2796" fmla="*/ 9648034 w 11095241"/>
              <a:gd name="connsiteY2796" fmla="*/ 3856620 h 6705037"/>
              <a:gd name="connsiteX2797" fmla="*/ 9652931 w 11095241"/>
              <a:gd name="connsiteY2797" fmla="*/ 3861514 h 6705037"/>
              <a:gd name="connsiteX2798" fmla="*/ 9652931 w 11095241"/>
              <a:gd name="connsiteY2798" fmla="*/ 3866408 h 6705037"/>
              <a:gd name="connsiteX2799" fmla="*/ 9652931 w 11095241"/>
              <a:gd name="connsiteY2799" fmla="*/ 3871303 h 6705037"/>
              <a:gd name="connsiteX2800" fmla="*/ 9648034 w 11095241"/>
              <a:gd name="connsiteY2800" fmla="*/ 3871303 h 6705037"/>
              <a:gd name="connsiteX2801" fmla="*/ 9648034 w 11095241"/>
              <a:gd name="connsiteY2801" fmla="*/ 3876197 h 6705037"/>
              <a:gd name="connsiteX2802" fmla="*/ 9648034 w 11095241"/>
              <a:gd name="connsiteY2802" fmla="*/ 3881091 h 6705037"/>
              <a:gd name="connsiteX2803" fmla="*/ 9652931 w 11095241"/>
              <a:gd name="connsiteY2803" fmla="*/ 3885985 h 6705037"/>
              <a:gd name="connsiteX2804" fmla="*/ 9657829 w 11095241"/>
              <a:gd name="connsiteY2804" fmla="*/ 3885985 h 6705037"/>
              <a:gd name="connsiteX2805" fmla="*/ 9657829 w 11095241"/>
              <a:gd name="connsiteY2805" fmla="*/ 3881091 h 6705037"/>
              <a:gd name="connsiteX2806" fmla="*/ 9657829 w 11095241"/>
              <a:gd name="connsiteY2806" fmla="*/ 3876197 h 6705037"/>
              <a:gd name="connsiteX2807" fmla="*/ 9657829 w 11095241"/>
              <a:gd name="connsiteY2807" fmla="*/ 3871303 h 6705037"/>
              <a:gd name="connsiteX2808" fmla="*/ 9657829 w 11095241"/>
              <a:gd name="connsiteY2808" fmla="*/ 3866408 h 6705037"/>
              <a:gd name="connsiteX2809" fmla="*/ 9662726 w 11095241"/>
              <a:gd name="connsiteY2809" fmla="*/ 3861514 h 6705037"/>
              <a:gd name="connsiteX2810" fmla="*/ 9662726 w 11095241"/>
              <a:gd name="connsiteY2810" fmla="*/ 3856620 h 6705037"/>
              <a:gd name="connsiteX2811" fmla="*/ 9667624 w 11095241"/>
              <a:gd name="connsiteY2811" fmla="*/ 3856620 h 6705037"/>
              <a:gd name="connsiteX2812" fmla="*/ 9667624 w 11095241"/>
              <a:gd name="connsiteY2812" fmla="*/ 3851726 h 6705037"/>
              <a:gd name="connsiteX2813" fmla="*/ 9667624 w 11095241"/>
              <a:gd name="connsiteY2813" fmla="*/ 3846832 h 6705037"/>
              <a:gd name="connsiteX2814" fmla="*/ 9672521 w 11095241"/>
              <a:gd name="connsiteY2814" fmla="*/ 3846832 h 6705037"/>
              <a:gd name="connsiteX2815" fmla="*/ 9677419 w 11095241"/>
              <a:gd name="connsiteY2815" fmla="*/ 3846832 h 6705037"/>
              <a:gd name="connsiteX2816" fmla="*/ 9682316 w 11095241"/>
              <a:gd name="connsiteY2816" fmla="*/ 3846832 h 6705037"/>
              <a:gd name="connsiteX2817" fmla="*/ 9687214 w 11095241"/>
              <a:gd name="connsiteY2817" fmla="*/ 3851726 h 6705037"/>
              <a:gd name="connsiteX2818" fmla="*/ 9692111 w 11095241"/>
              <a:gd name="connsiteY2818" fmla="*/ 3856620 h 6705037"/>
              <a:gd name="connsiteX2819" fmla="*/ 9692111 w 11095241"/>
              <a:gd name="connsiteY2819" fmla="*/ 3861514 h 6705037"/>
              <a:gd name="connsiteX2820" fmla="*/ 9701906 w 11095241"/>
              <a:gd name="connsiteY2820" fmla="*/ 3871303 h 6705037"/>
              <a:gd name="connsiteX2821" fmla="*/ 9706804 w 11095241"/>
              <a:gd name="connsiteY2821" fmla="*/ 3881091 h 6705037"/>
              <a:gd name="connsiteX2822" fmla="*/ 9721496 w 11095241"/>
              <a:gd name="connsiteY2822" fmla="*/ 3890879 h 6705037"/>
              <a:gd name="connsiteX2823" fmla="*/ 9726394 w 11095241"/>
              <a:gd name="connsiteY2823" fmla="*/ 3895773 h 6705037"/>
              <a:gd name="connsiteX2824" fmla="*/ 9736189 w 11095241"/>
              <a:gd name="connsiteY2824" fmla="*/ 3905562 h 6705037"/>
              <a:gd name="connsiteX2825" fmla="*/ 9745984 w 11095241"/>
              <a:gd name="connsiteY2825" fmla="*/ 3910456 h 6705037"/>
              <a:gd name="connsiteX2826" fmla="*/ 9760676 w 11095241"/>
              <a:gd name="connsiteY2826" fmla="*/ 3915350 h 6705037"/>
              <a:gd name="connsiteX2827" fmla="*/ 9765574 w 11095241"/>
              <a:gd name="connsiteY2827" fmla="*/ 3915350 h 6705037"/>
              <a:gd name="connsiteX2828" fmla="*/ 9775369 w 11095241"/>
              <a:gd name="connsiteY2828" fmla="*/ 3915350 h 6705037"/>
              <a:gd name="connsiteX2829" fmla="*/ 9785163 w 11095241"/>
              <a:gd name="connsiteY2829" fmla="*/ 3915350 h 6705037"/>
              <a:gd name="connsiteX2830" fmla="*/ 9799856 w 11095241"/>
              <a:gd name="connsiteY2830" fmla="*/ 3915350 h 6705037"/>
              <a:gd name="connsiteX2831" fmla="*/ 9814548 w 11095241"/>
              <a:gd name="connsiteY2831" fmla="*/ 3910456 h 6705037"/>
              <a:gd name="connsiteX2832" fmla="*/ 9829241 w 11095241"/>
              <a:gd name="connsiteY2832" fmla="*/ 3905562 h 6705037"/>
              <a:gd name="connsiteX2833" fmla="*/ 9834138 w 11095241"/>
              <a:gd name="connsiteY2833" fmla="*/ 3900668 h 6705037"/>
              <a:gd name="connsiteX2834" fmla="*/ 9839036 w 11095241"/>
              <a:gd name="connsiteY2834" fmla="*/ 3900668 h 6705037"/>
              <a:gd name="connsiteX2835" fmla="*/ 9853728 w 11095241"/>
              <a:gd name="connsiteY2835" fmla="*/ 3895773 h 6705037"/>
              <a:gd name="connsiteX2836" fmla="*/ 9863523 w 11095241"/>
              <a:gd name="connsiteY2836" fmla="*/ 3895773 h 6705037"/>
              <a:gd name="connsiteX2837" fmla="*/ 9878216 w 11095241"/>
              <a:gd name="connsiteY2837" fmla="*/ 3890879 h 6705037"/>
              <a:gd name="connsiteX2838" fmla="*/ 9892908 w 11095241"/>
              <a:gd name="connsiteY2838" fmla="*/ 3895773 h 6705037"/>
              <a:gd name="connsiteX2839" fmla="*/ 9897806 w 11095241"/>
              <a:gd name="connsiteY2839" fmla="*/ 3900668 h 6705037"/>
              <a:gd name="connsiteX2840" fmla="*/ 9902703 w 11095241"/>
              <a:gd name="connsiteY2840" fmla="*/ 3905562 h 6705037"/>
              <a:gd name="connsiteX2841" fmla="*/ 9907601 w 11095241"/>
              <a:gd name="connsiteY2841" fmla="*/ 3915350 h 6705037"/>
              <a:gd name="connsiteX2842" fmla="*/ 9917396 w 11095241"/>
              <a:gd name="connsiteY2842" fmla="*/ 3920244 h 6705037"/>
              <a:gd name="connsiteX2843" fmla="*/ 9922293 w 11095241"/>
              <a:gd name="connsiteY2843" fmla="*/ 3920244 h 6705037"/>
              <a:gd name="connsiteX2844" fmla="*/ 9927191 w 11095241"/>
              <a:gd name="connsiteY2844" fmla="*/ 3925139 h 6705037"/>
              <a:gd name="connsiteX2845" fmla="*/ 9941883 w 11095241"/>
              <a:gd name="connsiteY2845" fmla="*/ 3930033 h 6705037"/>
              <a:gd name="connsiteX2846" fmla="*/ 9951678 w 11095241"/>
              <a:gd name="connsiteY2846" fmla="*/ 3934927 h 6705037"/>
              <a:gd name="connsiteX2847" fmla="*/ 9961473 w 11095241"/>
              <a:gd name="connsiteY2847" fmla="*/ 3944715 h 6705037"/>
              <a:gd name="connsiteX2848" fmla="*/ 9966371 w 11095241"/>
              <a:gd name="connsiteY2848" fmla="*/ 3949610 h 6705037"/>
              <a:gd name="connsiteX2849" fmla="*/ 9971268 w 11095241"/>
              <a:gd name="connsiteY2849" fmla="*/ 3954504 h 6705037"/>
              <a:gd name="connsiteX2850" fmla="*/ 9976166 w 11095241"/>
              <a:gd name="connsiteY2850" fmla="*/ 3959398 h 6705037"/>
              <a:gd name="connsiteX2851" fmla="*/ 9985961 w 11095241"/>
              <a:gd name="connsiteY2851" fmla="*/ 3969186 h 6705037"/>
              <a:gd name="connsiteX2852" fmla="*/ 10000653 w 11095241"/>
              <a:gd name="connsiteY2852" fmla="*/ 3978975 h 6705037"/>
              <a:gd name="connsiteX2853" fmla="*/ 10000653 w 11095241"/>
              <a:gd name="connsiteY2853" fmla="*/ 3978974 h 6705037"/>
              <a:gd name="connsiteX2854" fmla="*/ 10015345 w 11095241"/>
              <a:gd name="connsiteY2854" fmla="*/ 3993657 h 6705037"/>
              <a:gd name="connsiteX2855" fmla="*/ 10030037 w 11095241"/>
              <a:gd name="connsiteY2855" fmla="*/ 4008339 h 6705037"/>
              <a:gd name="connsiteX2856" fmla="*/ 10044730 w 11095241"/>
              <a:gd name="connsiteY2856" fmla="*/ 4018128 h 6705037"/>
              <a:gd name="connsiteX2857" fmla="*/ 10059423 w 11095241"/>
              <a:gd name="connsiteY2857" fmla="*/ 4032810 h 6705037"/>
              <a:gd name="connsiteX2858" fmla="*/ 10064320 w 11095241"/>
              <a:gd name="connsiteY2858" fmla="*/ 4042599 h 6705037"/>
              <a:gd name="connsiteX2859" fmla="*/ 10074115 w 11095241"/>
              <a:gd name="connsiteY2859" fmla="*/ 4047493 h 6705037"/>
              <a:gd name="connsiteX2860" fmla="*/ 10064320 w 11095241"/>
              <a:gd name="connsiteY2860" fmla="*/ 4057281 h 6705037"/>
              <a:gd name="connsiteX2861" fmla="*/ 10064320 w 11095241"/>
              <a:gd name="connsiteY2861" fmla="*/ 4062175 h 6705037"/>
              <a:gd name="connsiteX2862" fmla="*/ 10063052 w 11095241"/>
              <a:gd name="connsiteY2862" fmla="*/ 4063443 h 6705037"/>
              <a:gd name="connsiteX2863" fmla="*/ 10064321 w 11095241"/>
              <a:gd name="connsiteY2863" fmla="*/ 4062175 h 6705037"/>
              <a:gd name="connsiteX2864" fmla="*/ 10064321 w 11095241"/>
              <a:gd name="connsiteY2864" fmla="*/ 4057280 h 6705037"/>
              <a:gd name="connsiteX2865" fmla="*/ 10074116 w 11095241"/>
              <a:gd name="connsiteY2865" fmla="*/ 4047492 h 6705037"/>
              <a:gd name="connsiteX2866" fmla="*/ 10093706 w 11095241"/>
              <a:gd name="connsiteY2866" fmla="*/ 4057280 h 6705037"/>
              <a:gd name="connsiteX2867" fmla="*/ 10113296 w 11095241"/>
              <a:gd name="connsiteY2867" fmla="*/ 4067069 h 6705037"/>
              <a:gd name="connsiteX2868" fmla="*/ 10137783 w 11095241"/>
              <a:gd name="connsiteY2868" fmla="*/ 4071963 h 6705037"/>
              <a:gd name="connsiteX2869" fmla="*/ 10137783 w 11095241"/>
              <a:gd name="connsiteY2869" fmla="*/ 4071964 h 6705037"/>
              <a:gd name="connsiteX2870" fmla="*/ 10162270 w 11095241"/>
              <a:gd name="connsiteY2870" fmla="*/ 4081753 h 6705037"/>
              <a:gd name="connsiteX2871" fmla="*/ 10191655 w 11095241"/>
              <a:gd name="connsiteY2871" fmla="*/ 4091541 h 6705037"/>
              <a:gd name="connsiteX2872" fmla="*/ 10206347 w 11095241"/>
              <a:gd name="connsiteY2872" fmla="*/ 4101329 h 6705037"/>
              <a:gd name="connsiteX2873" fmla="*/ 10225937 w 11095241"/>
              <a:gd name="connsiteY2873" fmla="*/ 4116012 h 6705037"/>
              <a:gd name="connsiteX2874" fmla="*/ 10225936 w 11095241"/>
              <a:gd name="connsiteY2874" fmla="*/ 4116012 h 6705037"/>
              <a:gd name="connsiteX2875" fmla="*/ 10225937 w 11095241"/>
              <a:gd name="connsiteY2875" fmla="*/ 4116012 h 6705037"/>
              <a:gd name="connsiteX2876" fmla="*/ 10245527 w 11095241"/>
              <a:gd name="connsiteY2876" fmla="*/ 4125801 h 6705037"/>
              <a:gd name="connsiteX2877" fmla="*/ 10260220 w 11095241"/>
              <a:gd name="connsiteY2877" fmla="*/ 4135589 h 6705037"/>
              <a:gd name="connsiteX2878" fmla="*/ 10299400 w 11095241"/>
              <a:gd name="connsiteY2878" fmla="*/ 4179637 h 6705037"/>
              <a:gd name="connsiteX2879" fmla="*/ 10323887 w 11095241"/>
              <a:gd name="connsiteY2879" fmla="*/ 4228579 h 6705037"/>
              <a:gd name="connsiteX2880" fmla="*/ 10323887 w 11095241"/>
              <a:gd name="connsiteY2880" fmla="*/ 4238367 h 6705037"/>
              <a:gd name="connsiteX2881" fmla="*/ 10318990 w 11095241"/>
              <a:gd name="connsiteY2881" fmla="*/ 4253050 h 6705037"/>
              <a:gd name="connsiteX2882" fmla="*/ 10309195 w 11095241"/>
              <a:gd name="connsiteY2882" fmla="*/ 4267732 h 6705037"/>
              <a:gd name="connsiteX2883" fmla="*/ 10304297 w 11095241"/>
              <a:gd name="connsiteY2883" fmla="*/ 4272626 h 6705037"/>
              <a:gd name="connsiteX2884" fmla="*/ 10299400 w 11095241"/>
              <a:gd name="connsiteY2884" fmla="*/ 4277520 h 6705037"/>
              <a:gd name="connsiteX2885" fmla="*/ 10289605 w 11095241"/>
              <a:gd name="connsiteY2885" fmla="*/ 4282415 h 6705037"/>
              <a:gd name="connsiteX2886" fmla="*/ 10279810 w 11095241"/>
              <a:gd name="connsiteY2886" fmla="*/ 4292203 h 6705037"/>
              <a:gd name="connsiteX2887" fmla="*/ 10270015 w 11095241"/>
              <a:gd name="connsiteY2887" fmla="*/ 4301991 h 6705037"/>
              <a:gd name="connsiteX2888" fmla="*/ 10265117 w 11095241"/>
              <a:gd name="connsiteY2888" fmla="*/ 4311780 h 6705037"/>
              <a:gd name="connsiteX2889" fmla="*/ 10255322 w 11095241"/>
              <a:gd name="connsiteY2889" fmla="*/ 4321568 h 6705037"/>
              <a:gd name="connsiteX2890" fmla="*/ 10250425 w 11095241"/>
              <a:gd name="connsiteY2890" fmla="*/ 4326462 h 6705037"/>
              <a:gd name="connsiteX2891" fmla="*/ 10245527 w 11095241"/>
              <a:gd name="connsiteY2891" fmla="*/ 4336251 h 6705037"/>
              <a:gd name="connsiteX2892" fmla="*/ 10235732 w 11095241"/>
              <a:gd name="connsiteY2892" fmla="*/ 4346039 h 6705037"/>
              <a:gd name="connsiteX2893" fmla="*/ 10225937 w 11095241"/>
              <a:gd name="connsiteY2893" fmla="*/ 4350933 h 6705037"/>
              <a:gd name="connsiteX2894" fmla="*/ 10216142 w 11095241"/>
              <a:gd name="connsiteY2894" fmla="*/ 4355827 h 6705037"/>
              <a:gd name="connsiteX2895" fmla="*/ 10225937 w 11095241"/>
              <a:gd name="connsiteY2895" fmla="*/ 4355827 h 6705037"/>
              <a:gd name="connsiteX2896" fmla="*/ 10235732 w 11095241"/>
              <a:gd name="connsiteY2896" fmla="*/ 4355827 h 6705037"/>
              <a:gd name="connsiteX2897" fmla="*/ 10250425 w 11095241"/>
              <a:gd name="connsiteY2897" fmla="*/ 4346039 h 6705037"/>
              <a:gd name="connsiteX2898" fmla="*/ 10265117 w 11095241"/>
              <a:gd name="connsiteY2898" fmla="*/ 4336251 h 6705037"/>
              <a:gd name="connsiteX2899" fmla="*/ 10284707 w 11095241"/>
              <a:gd name="connsiteY2899" fmla="*/ 4321568 h 6705037"/>
              <a:gd name="connsiteX2900" fmla="*/ 10294502 w 11095241"/>
              <a:gd name="connsiteY2900" fmla="*/ 4316674 h 6705037"/>
              <a:gd name="connsiteX2901" fmla="*/ 10304297 w 11095241"/>
              <a:gd name="connsiteY2901" fmla="*/ 4311780 h 6705037"/>
              <a:gd name="connsiteX2902" fmla="*/ 10314092 w 11095241"/>
              <a:gd name="connsiteY2902" fmla="*/ 4306886 h 6705037"/>
              <a:gd name="connsiteX2903" fmla="*/ 10328785 w 11095241"/>
              <a:gd name="connsiteY2903" fmla="*/ 4301991 h 6705037"/>
              <a:gd name="connsiteX2904" fmla="*/ 10343477 w 11095241"/>
              <a:gd name="connsiteY2904" fmla="*/ 4292203 h 6705037"/>
              <a:gd name="connsiteX2905" fmla="*/ 10358169 w 11095241"/>
              <a:gd name="connsiteY2905" fmla="*/ 4292203 h 6705037"/>
              <a:gd name="connsiteX2906" fmla="*/ 10363067 w 11095241"/>
              <a:gd name="connsiteY2906" fmla="*/ 4292203 h 6705037"/>
              <a:gd name="connsiteX2907" fmla="*/ 10367964 w 11095241"/>
              <a:gd name="connsiteY2907" fmla="*/ 4292203 h 6705037"/>
              <a:gd name="connsiteX2908" fmla="*/ 10382657 w 11095241"/>
              <a:gd name="connsiteY2908" fmla="*/ 4292203 h 6705037"/>
              <a:gd name="connsiteX2909" fmla="*/ 10397349 w 11095241"/>
              <a:gd name="connsiteY2909" fmla="*/ 4297097 h 6705037"/>
              <a:gd name="connsiteX2910" fmla="*/ 10412042 w 11095241"/>
              <a:gd name="connsiteY2910" fmla="*/ 4297097 h 6705037"/>
              <a:gd name="connsiteX2911" fmla="*/ 10421837 w 11095241"/>
              <a:gd name="connsiteY2911" fmla="*/ 4301991 h 6705037"/>
              <a:gd name="connsiteX2912" fmla="*/ 10431632 w 11095241"/>
              <a:gd name="connsiteY2912" fmla="*/ 4301991 h 6705037"/>
              <a:gd name="connsiteX2913" fmla="*/ 10436529 w 11095241"/>
              <a:gd name="connsiteY2913" fmla="*/ 4301991 h 6705037"/>
              <a:gd name="connsiteX2914" fmla="*/ 10441427 w 11095241"/>
              <a:gd name="connsiteY2914" fmla="*/ 4301991 h 6705037"/>
              <a:gd name="connsiteX2915" fmla="*/ 10451222 w 11095241"/>
              <a:gd name="connsiteY2915" fmla="*/ 4301991 h 6705037"/>
              <a:gd name="connsiteX2916" fmla="*/ 10456119 w 11095241"/>
              <a:gd name="connsiteY2916" fmla="*/ 4301991 h 6705037"/>
              <a:gd name="connsiteX2917" fmla="*/ 10465914 w 11095241"/>
              <a:gd name="connsiteY2917" fmla="*/ 4301991 h 6705037"/>
              <a:gd name="connsiteX2918" fmla="*/ 10470812 w 11095241"/>
              <a:gd name="connsiteY2918" fmla="*/ 4306886 h 6705037"/>
              <a:gd name="connsiteX2919" fmla="*/ 10475709 w 11095241"/>
              <a:gd name="connsiteY2919" fmla="*/ 4311780 h 6705037"/>
              <a:gd name="connsiteX2920" fmla="*/ 10475709 w 11095241"/>
              <a:gd name="connsiteY2920" fmla="*/ 4316674 h 6705037"/>
              <a:gd name="connsiteX2921" fmla="*/ 10470812 w 11095241"/>
              <a:gd name="connsiteY2921" fmla="*/ 4326462 h 6705037"/>
              <a:gd name="connsiteX2922" fmla="*/ 10470812 w 11095241"/>
              <a:gd name="connsiteY2922" fmla="*/ 4336251 h 6705037"/>
              <a:gd name="connsiteX2923" fmla="*/ 10465914 w 11095241"/>
              <a:gd name="connsiteY2923" fmla="*/ 4346039 h 6705037"/>
              <a:gd name="connsiteX2924" fmla="*/ 10461017 w 11095241"/>
              <a:gd name="connsiteY2924" fmla="*/ 4355827 h 6705037"/>
              <a:gd name="connsiteX2925" fmla="*/ 10465914 w 11095241"/>
              <a:gd name="connsiteY2925" fmla="*/ 4355827 h 6705037"/>
              <a:gd name="connsiteX2926" fmla="*/ 10470812 w 11095241"/>
              <a:gd name="connsiteY2926" fmla="*/ 4350933 h 6705037"/>
              <a:gd name="connsiteX2927" fmla="*/ 10480607 w 11095241"/>
              <a:gd name="connsiteY2927" fmla="*/ 4346039 h 6705037"/>
              <a:gd name="connsiteX2928" fmla="*/ 10490402 w 11095241"/>
              <a:gd name="connsiteY2928" fmla="*/ 4346039 h 6705037"/>
              <a:gd name="connsiteX2929" fmla="*/ 10500197 w 11095241"/>
              <a:gd name="connsiteY2929" fmla="*/ 4341145 h 6705037"/>
              <a:gd name="connsiteX2930" fmla="*/ 10509991 w 11095241"/>
              <a:gd name="connsiteY2930" fmla="*/ 4346039 h 6705037"/>
              <a:gd name="connsiteX2931" fmla="*/ 10632429 w 11095241"/>
              <a:gd name="connsiteY2931" fmla="*/ 4385193 h 6705037"/>
              <a:gd name="connsiteX2932" fmla="*/ 10671609 w 11095241"/>
              <a:gd name="connsiteY2932" fmla="*/ 4385193 h 6705037"/>
              <a:gd name="connsiteX2933" fmla="*/ 10705891 w 11095241"/>
              <a:gd name="connsiteY2933" fmla="*/ 4399875 h 6705037"/>
              <a:gd name="connsiteX2934" fmla="*/ 10735276 w 11095241"/>
              <a:gd name="connsiteY2934" fmla="*/ 4419452 h 6705037"/>
              <a:gd name="connsiteX2935" fmla="*/ 10754866 w 11095241"/>
              <a:gd name="connsiteY2935" fmla="*/ 4434135 h 6705037"/>
              <a:gd name="connsiteX2936" fmla="*/ 10764661 w 11095241"/>
              <a:gd name="connsiteY2936" fmla="*/ 4439029 h 6705037"/>
              <a:gd name="connsiteX2937" fmla="*/ 10803841 w 11095241"/>
              <a:gd name="connsiteY2937" fmla="*/ 4453711 h 6705037"/>
              <a:gd name="connsiteX2938" fmla="*/ 10828328 w 11095241"/>
              <a:gd name="connsiteY2938" fmla="*/ 4473288 h 6705037"/>
              <a:gd name="connsiteX2939" fmla="*/ 10838123 w 11095241"/>
              <a:gd name="connsiteY2939" fmla="*/ 4492865 h 6705037"/>
              <a:gd name="connsiteX2940" fmla="*/ 10838123 w 11095241"/>
              <a:gd name="connsiteY2940" fmla="*/ 4512442 h 6705037"/>
              <a:gd name="connsiteX2941" fmla="*/ 10838123 w 11095241"/>
              <a:gd name="connsiteY2941" fmla="*/ 4527124 h 6705037"/>
              <a:gd name="connsiteX2942" fmla="*/ 10838123 w 11095241"/>
              <a:gd name="connsiteY2942" fmla="*/ 4532018 h 6705037"/>
              <a:gd name="connsiteX2943" fmla="*/ 10833225 w 11095241"/>
              <a:gd name="connsiteY2943" fmla="*/ 4580960 h 6705037"/>
              <a:gd name="connsiteX2944" fmla="*/ 10818533 w 11095241"/>
              <a:gd name="connsiteY2944" fmla="*/ 4615219 h 6705037"/>
              <a:gd name="connsiteX2945" fmla="*/ 10798943 w 11095241"/>
              <a:gd name="connsiteY2945" fmla="*/ 4639690 h 6705037"/>
              <a:gd name="connsiteX2946" fmla="*/ 10794046 w 11095241"/>
              <a:gd name="connsiteY2946" fmla="*/ 4644585 h 6705037"/>
              <a:gd name="connsiteX2947" fmla="*/ 10696096 w 11095241"/>
              <a:gd name="connsiteY2947" fmla="*/ 4810987 h 6705037"/>
              <a:gd name="connsiteX2948" fmla="*/ 10691199 w 11095241"/>
              <a:gd name="connsiteY2948" fmla="*/ 4894188 h 6705037"/>
              <a:gd name="connsiteX2949" fmla="*/ 10676506 w 11095241"/>
              <a:gd name="connsiteY2949" fmla="*/ 4957813 h 6705037"/>
              <a:gd name="connsiteX2950" fmla="*/ 10652019 w 11095241"/>
              <a:gd name="connsiteY2950" fmla="*/ 5011649 h 6705037"/>
              <a:gd name="connsiteX2951" fmla="*/ 10627531 w 11095241"/>
              <a:gd name="connsiteY2951" fmla="*/ 5050802 h 6705037"/>
              <a:gd name="connsiteX2952" fmla="*/ 10598146 w 11095241"/>
              <a:gd name="connsiteY2952" fmla="*/ 5080167 h 6705037"/>
              <a:gd name="connsiteX2953" fmla="*/ 10578556 w 11095241"/>
              <a:gd name="connsiteY2953" fmla="*/ 5094850 h 6705037"/>
              <a:gd name="connsiteX2954" fmla="*/ 10558966 w 11095241"/>
              <a:gd name="connsiteY2954" fmla="*/ 5104638 h 6705037"/>
              <a:gd name="connsiteX2955" fmla="*/ 10554069 w 11095241"/>
              <a:gd name="connsiteY2955" fmla="*/ 5109533 h 6705037"/>
              <a:gd name="connsiteX2956" fmla="*/ 10495299 w 11095241"/>
              <a:gd name="connsiteY2956" fmla="*/ 5129109 h 6705037"/>
              <a:gd name="connsiteX2957" fmla="*/ 10441427 w 11095241"/>
              <a:gd name="connsiteY2957" fmla="*/ 5158474 h 6705037"/>
              <a:gd name="connsiteX2958" fmla="*/ 10402247 w 11095241"/>
              <a:gd name="connsiteY2958" fmla="*/ 5192734 h 6705037"/>
              <a:gd name="connsiteX2959" fmla="*/ 10372862 w 11095241"/>
              <a:gd name="connsiteY2959" fmla="*/ 5222099 h 6705037"/>
              <a:gd name="connsiteX2960" fmla="*/ 10358169 w 11095241"/>
              <a:gd name="connsiteY2960" fmla="*/ 5236781 h 6705037"/>
              <a:gd name="connsiteX2961" fmla="*/ 10328785 w 11095241"/>
              <a:gd name="connsiteY2961" fmla="*/ 5319983 h 6705037"/>
              <a:gd name="connsiteX2962" fmla="*/ 10304297 w 11095241"/>
              <a:gd name="connsiteY2962" fmla="*/ 5383607 h 6705037"/>
              <a:gd name="connsiteX2963" fmla="*/ 10279810 w 11095241"/>
              <a:gd name="connsiteY2963" fmla="*/ 5427655 h 6705037"/>
              <a:gd name="connsiteX2964" fmla="*/ 10260220 w 11095241"/>
              <a:gd name="connsiteY2964" fmla="*/ 5457020 h 6705037"/>
              <a:gd name="connsiteX2965" fmla="*/ 10255322 w 11095241"/>
              <a:gd name="connsiteY2965" fmla="*/ 5466808 h 6705037"/>
              <a:gd name="connsiteX2966" fmla="*/ 10250425 w 11095241"/>
              <a:gd name="connsiteY2966" fmla="*/ 5476597 h 6705037"/>
              <a:gd name="connsiteX2967" fmla="*/ 10245527 w 11095241"/>
              <a:gd name="connsiteY2967" fmla="*/ 5491279 h 6705037"/>
              <a:gd name="connsiteX2968" fmla="*/ 10225937 w 11095241"/>
              <a:gd name="connsiteY2968" fmla="*/ 5515750 h 6705037"/>
              <a:gd name="connsiteX2969" fmla="*/ 10206347 w 11095241"/>
              <a:gd name="connsiteY2969" fmla="*/ 5579374 h 6705037"/>
              <a:gd name="connsiteX2970" fmla="*/ 10201450 w 11095241"/>
              <a:gd name="connsiteY2970" fmla="*/ 5584268 h 6705037"/>
              <a:gd name="connsiteX2971" fmla="*/ 10191655 w 11095241"/>
              <a:gd name="connsiteY2971" fmla="*/ 5589162 h 6705037"/>
              <a:gd name="connsiteX2972" fmla="*/ 10181860 w 11095241"/>
              <a:gd name="connsiteY2972" fmla="*/ 5594057 h 6705037"/>
              <a:gd name="connsiteX2973" fmla="*/ 10172065 w 11095241"/>
              <a:gd name="connsiteY2973" fmla="*/ 5598951 h 6705037"/>
              <a:gd name="connsiteX2974" fmla="*/ 10162270 w 11095241"/>
              <a:gd name="connsiteY2974" fmla="*/ 5603845 h 6705037"/>
              <a:gd name="connsiteX2975" fmla="*/ 10157372 w 11095241"/>
              <a:gd name="connsiteY2975" fmla="*/ 5608739 h 6705037"/>
              <a:gd name="connsiteX2976" fmla="*/ 10137782 w 11095241"/>
              <a:gd name="connsiteY2976" fmla="*/ 5613633 h 6705037"/>
              <a:gd name="connsiteX2977" fmla="*/ 10108397 w 11095241"/>
              <a:gd name="connsiteY2977" fmla="*/ 5613633 h 6705037"/>
              <a:gd name="connsiteX2978" fmla="*/ 10083910 w 11095241"/>
              <a:gd name="connsiteY2978" fmla="*/ 5613633 h 6705037"/>
              <a:gd name="connsiteX2979" fmla="*/ 10074115 w 11095241"/>
              <a:gd name="connsiteY2979" fmla="*/ 5613633 h 6705037"/>
              <a:gd name="connsiteX2980" fmla="*/ 10069217 w 11095241"/>
              <a:gd name="connsiteY2980" fmla="*/ 5613633 h 6705037"/>
              <a:gd name="connsiteX2981" fmla="*/ 10064320 w 11095241"/>
              <a:gd name="connsiteY2981" fmla="*/ 5608739 h 6705037"/>
              <a:gd name="connsiteX2982" fmla="*/ 10059422 w 11095241"/>
              <a:gd name="connsiteY2982" fmla="*/ 5603845 h 6705037"/>
              <a:gd name="connsiteX2983" fmla="*/ 10049627 w 11095241"/>
              <a:gd name="connsiteY2983" fmla="*/ 5594057 h 6705037"/>
              <a:gd name="connsiteX2984" fmla="*/ 10049627 w 11095241"/>
              <a:gd name="connsiteY2984" fmla="*/ 5598951 h 6705037"/>
              <a:gd name="connsiteX2985" fmla="*/ 10054524 w 11095241"/>
              <a:gd name="connsiteY2985" fmla="*/ 5603845 h 6705037"/>
              <a:gd name="connsiteX2986" fmla="*/ 10069217 w 11095241"/>
              <a:gd name="connsiteY2986" fmla="*/ 5642998 h 6705037"/>
              <a:gd name="connsiteX2987" fmla="*/ 10074114 w 11095241"/>
              <a:gd name="connsiteY2987" fmla="*/ 5662575 h 6705037"/>
              <a:gd name="connsiteX2988" fmla="*/ 10079012 w 11095241"/>
              <a:gd name="connsiteY2988" fmla="*/ 5682152 h 6705037"/>
              <a:gd name="connsiteX2989" fmla="*/ 10083909 w 11095241"/>
              <a:gd name="connsiteY2989" fmla="*/ 5696834 h 6705037"/>
              <a:gd name="connsiteX2990" fmla="*/ 10083909 w 11095241"/>
              <a:gd name="connsiteY2990" fmla="*/ 5711517 h 6705037"/>
              <a:gd name="connsiteX2991" fmla="*/ 10079012 w 11095241"/>
              <a:gd name="connsiteY2991" fmla="*/ 5721305 h 6705037"/>
              <a:gd name="connsiteX2992" fmla="*/ 10059422 w 11095241"/>
              <a:gd name="connsiteY2992" fmla="*/ 5760459 h 6705037"/>
              <a:gd name="connsiteX2993" fmla="*/ 10030037 w 11095241"/>
              <a:gd name="connsiteY2993" fmla="*/ 5780035 h 6705037"/>
              <a:gd name="connsiteX2994" fmla="*/ 9995755 w 11095241"/>
              <a:gd name="connsiteY2994" fmla="*/ 5789824 h 6705037"/>
              <a:gd name="connsiteX2995" fmla="*/ 9966370 w 11095241"/>
              <a:gd name="connsiteY2995" fmla="*/ 5789824 h 6705037"/>
              <a:gd name="connsiteX2996" fmla="*/ 9946780 w 11095241"/>
              <a:gd name="connsiteY2996" fmla="*/ 5789824 h 6705037"/>
              <a:gd name="connsiteX2997" fmla="*/ 9936985 w 11095241"/>
              <a:gd name="connsiteY2997" fmla="*/ 5784930 h 6705037"/>
              <a:gd name="connsiteX2998" fmla="*/ 9922292 w 11095241"/>
              <a:gd name="connsiteY2998" fmla="*/ 5789824 h 6705037"/>
              <a:gd name="connsiteX2999" fmla="*/ 9912497 w 11095241"/>
              <a:gd name="connsiteY2999" fmla="*/ 5794718 h 6705037"/>
              <a:gd name="connsiteX3000" fmla="*/ 9907600 w 11095241"/>
              <a:gd name="connsiteY3000" fmla="*/ 5804506 h 6705037"/>
              <a:gd name="connsiteX3001" fmla="*/ 9897805 w 11095241"/>
              <a:gd name="connsiteY3001" fmla="*/ 5819189 h 6705037"/>
              <a:gd name="connsiteX3002" fmla="*/ 9897805 w 11095241"/>
              <a:gd name="connsiteY3002" fmla="*/ 5828977 h 6705037"/>
              <a:gd name="connsiteX3003" fmla="*/ 9892907 w 11095241"/>
              <a:gd name="connsiteY3003" fmla="*/ 5833872 h 6705037"/>
              <a:gd name="connsiteX3004" fmla="*/ 9892907 w 11095241"/>
              <a:gd name="connsiteY3004" fmla="*/ 5838766 h 6705037"/>
              <a:gd name="connsiteX3005" fmla="*/ 9883112 w 11095241"/>
              <a:gd name="connsiteY3005" fmla="*/ 5887708 h 6705037"/>
              <a:gd name="connsiteX3006" fmla="*/ 9834138 w 11095241"/>
              <a:gd name="connsiteY3006" fmla="*/ 5882813 h 6705037"/>
              <a:gd name="connsiteX3007" fmla="*/ 9824343 w 11095241"/>
              <a:gd name="connsiteY3007" fmla="*/ 5882813 h 6705037"/>
              <a:gd name="connsiteX3008" fmla="*/ 9819445 w 11095241"/>
              <a:gd name="connsiteY3008" fmla="*/ 5887708 h 6705037"/>
              <a:gd name="connsiteX3009" fmla="*/ 9814548 w 11095241"/>
              <a:gd name="connsiteY3009" fmla="*/ 5892602 h 6705037"/>
              <a:gd name="connsiteX3010" fmla="*/ 9814548 w 11095241"/>
              <a:gd name="connsiteY3010" fmla="*/ 5902390 h 6705037"/>
              <a:gd name="connsiteX3011" fmla="*/ 9814548 w 11095241"/>
              <a:gd name="connsiteY3011" fmla="*/ 5912179 h 6705037"/>
              <a:gd name="connsiteX3012" fmla="*/ 9819445 w 11095241"/>
              <a:gd name="connsiteY3012" fmla="*/ 5917073 h 6705037"/>
              <a:gd name="connsiteX3013" fmla="*/ 9819445 w 11095241"/>
              <a:gd name="connsiteY3013" fmla="*/ 5921967 h 6705037"/>
              <a:gd name="connsiteX3014" fmla="*/ 9848830 w 11095241"/>
              <a:gd name="connsiteY3014" fmla="*/ 5936649 h 6705037"/>
              <a:gd name="connsiteX3015" fmla="*/ 9848830 w 11095241"/>
              <a:gd name="connsiteY3015" fmla="*/ 5970909 h 6705037"/>
              <a:gd name="connsiteX3016" fmla="*/ 9819445 w 11095241"/>
              <a:gd name="connsiteY3016" fmla="*/ 5975803 h 6705037"/>
              <a:gd name="connsiteX3017" fmla="*/ 9819445 w 11095241"/>
              <a:gd name="connsiteY3017" fmla="*/ 6005168 h 6705037"/>
              <a:gd name="connsiteX3018" fmla="*/ 9799855 w 11095241"/>
              <a:gd name="connsiteY3018" fmla="*/ 6054110 h 6705037"/>
              <a:gd name="connsiteX3019" fmla="*/ 9760675 w 11095241"/>
              <a:gd name="connsiteY3019" fmla="*/ 6107946 h 6705037"/>
              <a:gd name="connsiteX3020" fmla="*/ 9755778 w 11095241"/>
              <a:gd name="connsiteY3020" fmla="*/ 6107946 h 6705037"/>
              <a:gd name="connsiteX3021" fmla="*/ 9750880 w 11095241"/>
              <a:gd name="connsiteY3021" fmla="*/ 6107946 h 6705037"/>
              <a:gd name="connsiteX3022" fmla="*/ 9745983 w 11095241"/>
              <a:gd name="connsiteY3022" fmla="*/ 6107946 h 6705037"/>
              <a:gd name="connsiteX3023" fmla="*/ 9736188 w 11095241"/>
              <a:gd name="connsiteY3023" fmla="*/ 6112840 h 6705037"/>
              <a:gd name="connsiteX3024" fmla="*/ 9731290 w 11095241"/>
              <a:gd name="connsiteY3024" fmla="*/ 6117734 h 6705037"/>
              <a:gd name="connsiteX3025" fmla="*/ 9726393 w 11095241"/>
              <a:gd name="connsiteY3025" fmla="*/ 6127523 h 6705037"/>
              <a:gd name="connsiteX3026" fmla="*/ 9726393 w 11095241"/>
              <a:gd name="connsiteY3026" fmla="*/ 6137311 h 6705037"/>
              <a:gd name="connsiteX3027" fmla="*/ 9726393 w 11095241"/>
              <a:gd name="connsiteY3027" fmla="*/ 6156888 h 6705037"/>
              <a:gd name="connsiteX3028" fmla="*/ 9731290 w 11095241"/>
              <a:gd name="connsiteY3028" fmla="*/ 6166676 h 6705037"/>
              <a:gd name="connsiteX3029" fmla="*/ 9736188 w 11095241"/>
              <a:gd name="connsiteY3029" fmla="*/ 6176465 h 6705037"/>
              <a:gd name="connsiteX3030" fmla="*/ 9745983 w 11095241"/>
              <a:gd name="connsiteY3030" fmla="*/ 6186253 h 6705037"/>
              <a:gd name="connsiteX3031" fmla="*/ 9755778 w 11095241"/>
              <a:gd name="connsiteY3031" fmla="*/ 6191147 h 6705037"/>
              <a:gd name="connsiteX3032" fmla="*/ 9765573 w 11095241"/>
              <a:gd name="connsiteY3032" fmla="*/ 6196041 h 6705037"/>
              <a:gd name="connsiteX3033" fmla="*/ 9775368 w 11095241"/>
              <a:gd name="connsiteY3033" fmla="*/ 6200936 h 6705037"/>
              <a:gd name="connsiteX3034" fmla="*/ 9780265 w 11095241"/>
              <a:gd name="connsiteY3034" fmla="*/ 6210724 h 6705037"/>
              <a:gd name="connsiteX3035" fmla="*/ 9780265 w 11095241"/>
              <a:gd name="connsiteY3035" fmla="*/ 6220512 h 6705037"/>
              <a:gd name="connsiteX3036" fmla="*/ 9780265 w 11095241"/>
              <a:gd name="connsiteY3036" fmla="*/ 6230301 h 6705037"/>
              <a:gd name="connsiteX3037" fmla="*/ 9780265 w 11095241"/>
              <a:gd name="connsiteY3037" fmla="*/ 6240089 h 6705037"/>
              <a:gd name="connsiteX3038" fmla="*/ 9780265 w 11095241"/>
              <a:gd name="connsiteY3038" fmla="*/ 6249877 h 6705037"/>
              <a:gd name="connsiteX3039" fmla="*/ 9775368 w 11095241"/>
              <a:gd name="connsiteY3039" fmla="*/ 6254772 h 6705037"/>
              <a:gd name="connsiteX3040" fmla="*/ 9775368 w 11095241"/>
              <a:gd name="connsiteY3040" fmla="*/ 6259666 h 6705037"/>
              <a:gd name="connsiteX3041" fmla="*/ 9775368 w 11095241"/>
              <a:gd name="connsiteY3041" fmla="*/ 6269454 h 6705037"/>
              <a:gd name="connsiteX3042" fmla="*/ 9770470 w 11095241"/>
              <a:gd name="connsiteY3042" fmla="*/ 6274348 h 6705037"/>
              <a:gd name="connsiteX3043" fmla="*/ 9760675 w 11095241"/>
              <a:gd name="connsiteY3043" fmla="*/ 6284137 h 6705037"/>
              <a:gd name="connsiteX3044" fmla="*/ 9750880 w 11095241"/>
              <a:gd name="connsiteY3044" fmla="*/ 6293925 h 6705037"/>
              <a:gd name="connsiteX3045" fmla="*/ 9741085 w 11095241"/>
              <a:gd name="connsiteY3045" fmla="*/ 6298819 h 6705037"/>
              <a:gd name="connsiteX3046" fmla="*/ 9736188 w 11095241"/>
              <a:gd name="connsiteY3046" fmla="*/ 6308608 h 6705037"/>
              <a:gd name="connsiteX3047" fmla="*/ 9726393 w 11095241"/>
              <a:gd name="connsiteY3047" fmla="*/ 6313502 h 6705037"/>
              <a:gd name="connsiteX3048" fmla="*/ 9697008 w 11095241"/>
              <a:gd name="connsiteY3048" fmla="*/ 6357550 h 6705037"/>
              <a:gd name="connsiteX3049" fmla="*/ 9677418 w 11095241"/>
              <a:gd name="connsiteY3049" fmla="*/ 6377126 h 6705037"/>
              <a:gd name="connsiteX3050" fmla="*/ 9672521 w 11095241"/>
              <a:gd name="connsiteY3050" fmla="*/ 6401597 h 6705037"/>
              <a:gd name="connsiteX3051" fmla="*/ 9677418 w 11095241"/>
              <a:gd name="connsiteY3051" fmla="*/ 6426068 h 6705037"/>
              <a:gd name="connsiteX3052" fmla="*/ 9682316 w 11095241"/>
              <a:gd name="connsiteY3052" fmla="*/ 6450539 h 6705037"/>
              <a:gd name="connsiteX3053" fmla="*/ 9682316 w 11095241"/>
              <a:gd name="connsiteY3053" fmla="*/ 6460328 h 6705037"/>
              <a:gd name="connsiteX3054" fmla="*/ 9692111 w 11095241"/>
              <a:gd name="connsiteY3054" fmla="*/ 6514164 h 6705037"/>
              <a:gd name="connsiteX3055" fmla="*/ 9706803 w 11095241"/>
              <a:gd name="connsiteY3055" fmla="*/ 6548423 h 6705037"/>
              <a:gd name="connsiteX3056" fmla="*/ 9726393 w 11095241"/>
              <a:gd name="connsiteY3056" fmla="*/ 6568000 h 6705037"/>
              <a:gd name="connsiteX3057" fmla="*/ 9745983 w 11095241"/>
              <a:gd name="connsiteY3057" fmla="*/ 6577788 h 6705037"/>
              <a:gd name="connsiteX3058" fmla="*/ 9760675 w 11095241"/>
              <a:gd name="connsiteY3058" fmla="*/ 6577788 h 6705037"/>
              <a:gd name="connsiteX3059" fmla="*/ 9770470 w 11095241"/>
              <a:gd name="connsiteY3059" fmla="*/ 6577788 h 6705037"/>
              <a:gd name="connsiteX3060" fmla="*/ 9775368 w 11095241"/>
              <a:gd name="connsiteY3060" fmla="*/ 6572894 h 6705037"/>
              <a:gd name="connsiteX3061" fmla="*/ 9804753 w 11095241"/>
              <a:gd name="connsiteY3061" fmla="*/ 6597365 h 6705037"/>
              <a:gd name="connsiteX3062" fmla="*/ 9834138 w 11095241"/>
              <a:gd name="connsiteY3062" fmla="*/ 6631624 h 6705037"/>
              <a:gd name="connsiteX3063" fmla="*/ 9834138 w 11095241"/>
              <a:gd name="connsiteY3063" fmla="*/ 6656095 h 6705037"/>
              <a:gd name="connsiteX3064" fmla="*/ 9829240 w 11095241"/>
              <a:gd name="connsiteY3064" fmla="*/ 6670778 h 6705037"/>
              <a:gd name="connsiteX3065" fmla="*/ 9824343 w 11095241"/>
              <a:gd name="connsiteY3065" fmla="*/ 6685460 h 6705037"/>
              <a:gd name="connsiteX3066" fmla="*/ 9809651 w 11095241"/>
              <a:gd name="connsiteY3066" fmla="*/ 6695249 h 6705037"/>
              <a:gd name="connsiteX3067" fmla="*/ 9790061 w 11095241"/>
              <a:gd name="connsiteY3067" fmla="*/ 6685460 h 6705037"/>
              <a:gd name="connsiteX3068" fmla="*/ 9775368 w 11095241"/>
              <a:gd name="connsiteY3068" fmla="*/ 6670778 h 6705037"/>
              <a:gd name="connsiteX3069" fmla="*/ 9755778 w 11095241"/>
              <a:gd name="connsiteY3069" fmla="*/ 6675672 h 6705037"/>
              <a:gd name="connsiteX3070" fmla="*/ 9731291 w 11095241"/>
              <a:gd name="connsiteY3070" fmla="*/ 6690355 h 6705037"/>
              <a:gd name="connsiteX3071" fmla="*/ 9716598 w 11095241"/>
              <a:gd name="connsiteY3071" fmla="*/ 6705037 h 6705037"/>
              <a:gd name="connsiteX3072" fmla="*/ 9706803 w 11095241"/>
              <a:gd name="connsiteY3072" fmla="*/ 6685460 h 6705037"/>
              <a:gd name="connsiteX3073" fmla="*/ 9711701 w 11095241"/>
              <a:gd name="connsiteY3073" fmla="*/ 6660989 h 6705037"/>
              <a:gd name="connsiteX3074" fmla="*/ 9706803 w 11095241"/>
              <a:gd name="connsiteY3074" fmla="*/ 6646307 h 6705037"/>
              <a:gd name="connsiteX3075" fmla="*/ 9682316 w 11095241"/>
              <a:gd name="connsiteY3075" fmla="*/ 6656095 h 6705037"/>
              <a:gd name="connsiteX3076" fmla="*/ 9682316 w 11095241"/>
              <a:gd name="connsiteY3076" fmla="*/ 6685460 h 6705037"/>
              <a:gd name="connsiteX3077" fmla="*/ 9643136 w 11095241"/>
              <a:gd name="connsiteY3077" fmla="*/ 6685460 h 6705037"/>
              <a:gd name="connsiteX3078" fmla="*/ 9628444 w 11095241"/>
              <a:gd name="connsiteY3078" fmla="*/ 6636519 h 6705037"/>
              <a:gd name="connsiteX3079" fmla="*/ 9589264 w 11095241"/>
              <a:gd name="connsiteY3079" fmla="*/ 6641413 h 6705037"/>
              <a:gd name="connsiteX3080" fmla="*/ 9589264 w 11095241"/>
              <a:gd name="connsiteY3080" fmla="*/ 6607153 h 6705037"/>
              <a:gd name="connsiteX3081" fmla="*/ 9618649 w 11095241"/>
              <a:gd name="connsiteY3081" fmla="*/ 6597365 h 6705037"/>
              <a:gd name="connsiteX3082" fmla="*/ 9633341 w 11095241"/>
              <a:gd name="connsiteY3082" fmla="*/ 6553317 h 6705037"/>
              <a:gd name="connsiteX3083" fmla="*/ 9633341 w 11095241"/>
              <a:gd name="connsiteY3083" fmla="*/ 6543529 h 6705037"/>
              <a:gd name="connsiteX3084" fmla="*/ 9628444 w 11095241"/>
              <a:gd name="connsiteY3084" fmla="*/ 6538635 h 6705037"/>
              <a:gd name="connsiteX3085" fmla="*/ 9618649 w 11095241"/>
              <a:gd name="connsiteY3085" fmla="*/ 6528846 h 6705037"/>
              <a:gd name="connsiteX3086" fmla="*/ 9608854 w 11095241"/>
              <a:gd name="connsiteY3086" fmla="*/ 6523952 h 6705037"/>
              <a:gd name="connsiteX3087" fmla="*/ 9603956 w 11095241"/>
              <a:gd name="connsiteY3087" fmla="*/ 6519058 h 6705037"/>
              <a:gd name="connsiteX3088" fmla="*/ 9599059 w 11095241"/>
              <a:gd name="connsiteY3088" fmla="*/ 6514164 h 6705037"/>
              <a:gd name="connsiteX3089" fmla="*/ 9594161 w 11095241"/>
              <a:gd name="connsiteY3089" fmla="*/ 6509270 h 6705037"/>
              <a:gd name="connsiteX3090" fmla="*/ 9579469 w 11095241"/>
              <a:gd name="connsiteY3090" fmla="*/ 6509270 h 6705037"/>
              <a:gd name="connsiteX3091" fmla="*/ 9569674 w 11095241"/>
              <a:gd name="connsiteY3091" fmla="*/ 6509270 h 6705037"/>
              <a:gd name="connsiteX3092" fmla="*/ 9559879 w 11095241"/>
              <a:gd name="connsiteY3092" fmla="*/ 6514164 h 6705037"/>
              <a:gd name="connsiteX3093" fmla="*/ 9550084 w 11095241"/>
              <a:gd name="connsiteY3093" fmla="*/ 6519058 h 6705037"/>
              <a:gd name="connsiteX3094" fmla="*/ 9545187 w 11095241"/>
              <a:gd name="connsiteY3094" fmla="*/ 6523952 h 6705037"/>
              <a:gd name="connsiteX3095" fmla="*/ 9540289 w 11095241"/>
              <a:gd name="connsiteY3095" fmla="*/ 6528846 h 6705037"/>
              <a:gd name="connsiteX3096" fmla="*/ 9540289 w 11095241"/>
              <a:gd name="connsiteY3096" fmla="*/ 6533741 h 6705037"/>
              <a:gd name="connsiteX3097" fmla="*/ 9461929 w 11095241"/>
              <a:gd name="connsiteY3097" fmla="*/ 6455434 h 6705037"/>
              <a:gd name="connsiteX3098" fmla="*/ 9457032 w 11095241"/>
              <a:gd name="connsiteY3098" fmla="*/ 6426068 h 6705037"/>
              <a:gd name="connsiteX3099" fmla="*/ 9457032 w 11095241"/>
              <a:gd name="connsiteY3099" fmla="*/ 6377127 h 6705037"/>
              <a:gd name="connsiteX3100" fmla="*/ 9457032 w 11095241"/>
              <a:gd name="connsiteY3100" fmla="*/ 6323291 h 6705037"/>
              <a:gd name="connsiteX3101" fmla="*/ 9466827 w 11095241"/>
              <a:gd name="connsiteY3101" fmla="*/ 6264560 h 6705037"/>
              <a:gd name="connsiteX3102" fmla="*/ 9471724 w 11095241"/>
              <a:gd name="connsiteY3102" fmla="*/ 6210724 h 6705037"/>
              <a:gd name="connsiteX3103" fmla="*/ 9476622 w 11095241"/>
              <a:gd name="connsiteY3103" fmla="*/ 6176465 h 6705037"/>
              <a:gd name="connsiteX3104" fmla="*/ 9476622 w 11095241"/>
              <a:gd name="connsiteY3104" fmla="*/ 6161782 h 6705037"/>
              <a:gd name="connsiteX3105" fmla="*/ 9520699 w 11095241"/>
              <a:gd name="connsiteY3105" fmla="*/ 6103052 h 6705037"/>
              <a:gd name="connsiteX3106" fmla="*/ 9530494 w 11095241"/>
              <a:gd name="connsiteY3106" fmla="*/ 6039428 h 6705037"/>
              <a:gd name="connsiteX3107" fmla="*/ 9530494 w 11095241"/>
              <a:gd name="connsiteY3107" fmla="*/ 5961121 h 6705037"/>
              <a:gd name="connsiteX3108" fmla="*/ 9496212 w 11095241"/>
              <a:gd name="connsiteY3108" fmla="*/ 5912179 h 6705037"/>
              <a:gd name="connsiteX3109" fmla="*/ 9540289 w 11095241"/>
              <a:gd name="connsiteY3109" fmla="*/ 5868131 h 6705037"/>
              <a:gd name="connsiteX3110" fmla="*/ 9545187 w 11095241"/>
              <a:gd name="connsiteY3110" fmla="*/ 5828978 h 6705037"/>
              <a:gd name="connsiteX3111" fmla="*/ 9525597 w 11095241"/>
              <a:gd name="connsiteY3111" fmla="*/ 5828978 h 6705037"/>
              <a:gd name="connsiteX3112" fmla="*/ 9535392 w 11095241"/>
              <a:gd name="connsiteY3112" fmla="*/ 5804507 h 6705037"/>
              <a:gd name="connsiteX3113" fmla="*/ 9550084 w 11095241"/>
              <a:gd name="connsiteY3113" fmla="*/ 5804507 h 6705037"/>
              <a:gd name="connsiteX3114" fmla="*/ 9569674 w 11095241"/>
              <a:gd name="connsiteY3114" fmla="*/ 5794718 h 6705037"/>
              <a:gd name="connsiteX3115" fmla="*/ 9574572 w 11095241"/>
              <a:gd name="connsiteY3115" fmla="*/ 5755565 h 6705037"/>
              <a:gd name="connsiteX3116" fmla="*/ 9574572 w 11095241"/>
              <a:gd name="connsiteY3116" fmla="*/ 5731094 h 6705037"/>
              <a:gd name="connsiteX3117" fmla="*/ 9579469 w 11095241"/>
              <a:gd name="connsiteY3117" fmla="*/ 5706623 h 6705037"/>
              <a:gd name="connsiteX3118" fmla="*/ 9589264 w 11095241"/>
              <a:gd name="connsiteY3118" fmla="*/ 5667469 h 6705037"/>
              <a:gd name="connsiteX3119" fmla="*/ 9569674 w 11095241"/>
              <a:gd name="connsiteY3119" fmla="*/ 5677258 h 6705037"/>
              <a:gd name="connsiteX3120" fmla="*/ 9559879 w 11095241"/>
              <a:gd name="connsiteY3120" fmla="*/ 5696835 h 6705037"/>
              <a:gd name="connsiteX3121" fmla="*/ 9554982 w 11095241"/>
              <a:gd name="connsiteY3121" fmla="*/ 5701729 h 6705037"/>
              <a:gd name="connsiteX3122" fmla="*/ 9554982 w 11095241"/>
              <a:gd name="connsiteY3122" fmla="*/ 5706623 h 6705037"/>
              <a:gd name="connsiteX3123" fmla="*/ 9550084 w 11095241"/>
              <a:gd name="connsiteY3123" fmla="*/ 5716411 h 6705037"/>
              <a:gd name="connsiteX3124" fmla="*/ 9550084 w 11095241"/>
              <a:gd name="connsiteY3124" fmla="*/ 5726200 h 6705037"/>
              <a:gd name="connsiteX3125" fmla="*/ 9550084 w 11095241"/>
              <a:gd name="connsiteY3125" fmla="*/ 5740882 h 6705037"/>
              <a:gd name="connsiteX3126" fmla="*/ 9550084 w 11095241"/>
              <a:gd name="connsiteY3126" fmla="*/ 5755565 h 6705037"/>
              <a:gd name="connsiteX3127" fmla="*/ 9545187 w 11095241"/>
              <a:gd name="connsiteY3127" fmla="*/ 5765353 h 6705037"/>
              <a:gd name="connsiteX3128" fmla="*/ 9540289 w 11095241"/>
              <a:gd name="connsiteY3128" fmla="*/ 5775142 h 6705037"/>
              <a:gd name="connsiteX3129" fmla="*/ 9535392 w 11095241"/>
              <a:gd name="connsiteY3129" fmla="*/ 5780036 h 6705037"/>
              <a:gd name="connsiteX3130" fmla="*/ 9530494 w 11095241"/>
              <a:gd name="connsiteY3130" fmla="*/ 5780036 h 6705037"/>
              <a:gd name="connsiteX3131" fmla="*/ 9530494 w 11095241"/>
              <a:gd name="connsiteY3131" fmla="*/ 5784930 h 6705037"/>
              <a:gd name="connsiteX3132" fmla="*/ 9525597 w 11095241"/>
              <a:gd name="connsiteY3132" fmla="*/ 5716411 h 6705037"/>
              <a:gd name="connsiteX3133" fmla="*/ 9554982 w 11095241"/>
              <a:gd name="connsiteY3133" fmla="*/ 5623422 h 6705037"/>
              <a:gd name="connsiteX3134" fmla="*/ 9569674 w 11095241"/>
              <a:gd name="connsiteY3134" fmla="*/ 5545115 h 6705037"/>
              <a:gd name="connsiteX3135" fmla="*/ 9579469 w 11095241"/>
              <a:gd name="connsiteY3135" fmla="*/ 5491279 h 6705037"/>
              <a:gd name="connsiteX3136" fmla="*/ 9579469 w 11095241"/>
              <a:gd name="connsiteY3136" fmla="*/ 5452125 h 6705037"/>
              <a:gd name="connsiteX3137" fmla="*/ 9579469 w 11095241"/>
              <a:gd name="connsiteY3137" fmla="*/ 5442337 h 6705037"/>
              <a:gd name="connsiteX3138" fmla="*/ 9579469 w 11095241"/>
              <a:gd name="connsiteY3138" fmla="*/ 5412972 h 6705037"/>
              <a:gd name="connsiteX3139" fmla="*/ 9594161 w 11095241"/>
              <a:gd name="connsiteY3139" fmla="*/ 5378712 h 6705037"/>
              <a:gd name="connsiteX3140" fmla="*/ 9603956 w 11095241"/>
              <a:gd name="connsiteY3140" fmla="*/ 5344453 h 6705037"/>
              <a:gd name="connsiteX3141" fmla="*/ 9613751 w 11095241"/>
              <a:gd name="connsiteY3141" fmla="*/ 5319982 h 6705037"/>
              <a:gd name="connsiteX3142" fmla="*/ 9618649 w 11095241"/>
              <a:gd name="connsiteY3142" fmla="*/ 5310194 h 6705037"/>
              <a:gd name="connsiteX3143" fmla="*/ 9618649 w 11095241"/>
              <a:gd name="connsiteY3143" fmla="*/ 5305300 h 6705037"/>
              <a:gd name="connsiteX3144" fmla="*/ 9618649 w 11095241"/>
              <a:gd name="connsiteY3144" fmla="*/ 5300405 h 6705037"/>
              <a:gd name="connsiteX3145" fmla="*/ 9618649 w 11095241"/>
              <a:gd name="connsiteY3145" fmla="*/ 5285723 h 6705037"/>
              <a:gd name="connsiteX3146" fmla="*/ 9618649 w 11095241"/>
              <a:gd name="connsiteY3146" fmla="*/ 5275934 h 6705037"/>
              <a:gd name="connsiteX3147" fmla="*/ 9618649 w 11095241"/>
              <a:gd name="connsiteY3147" fmla="*/ 5261252 h 6705037"/>
              <a:gd name="connsiteX3148" fmla="*/ 9618649 w 11095241"/>
              <a:gd name="connsiteY3148" fmla="*/ 5256358 h 6705037"/>
              <a:gd name="connsiteX3149" fmla="*/ 9623546 w 11095241"/>
              <a:gd name="connsiteY3149" fmla="*/ 5246569 h 6705037"/>
              <a:gd name="connsiteX3150" fmla="*/ 9623546 w 11095241"/>
              <a:gd name="connsiteY3150" fmla="*/ 5231887 h 6705037"/>
              <a:gd name="connsiteX3151" fmla="*/ 9623546 w 11095241"/>
              <a:gd name="connsiteY3151" fmla="*/ 5222098 h 6705037"/>
              <a:gd name="connsiteX3152" fmla="*/ 9628444 w 11095241"/>
              <a:gd name="connsiteY3152" fmla="*/ 5212310 h 6705037"/>
              <a:gd name="connsiteX3153" fmla="*/ 9628444 w 11095241"/>
              <a:gd name="connsiteY3153" fmla="*/ 5202522 h 6705037"/>
              <a:gd name="connsiteX3154" fmla="*/ 9628444 w 11095241"/>
              <a:gd name="connsiteY3154" fmla="*/ 5197627 h 6705037"/>
              <a:gd name="connsiteX3155" fmla="*/ 9628444 w 11095241"/>
              <a:gd name="connsiteY3155" fmla="*/ 5182945 h 6705037"/>
              <a:gd name="connsiteX3156" fmla="*/ 9628444 w 11095241"/>
              <a:gd name="connsiteY3156" fmla="*/ 5168262 h 6705037"/>
              <a:gd name="connsiteX3157" fmla="*/ 9628444 w 11095241"/>
              <a:gd name="connsiteY3157" fmla="*/ 5153580 h 6705037"/>
              <a:gd name="connsiteX3158" fmla="*/ 9628444 w 11095241"/>
              <a:gd name="connsiteY3158" fmla="*/ 5138897 h 6705037"/>
              <a:gd name="connsiteX3159" fmla="*/ 9623546 w 11095241"/>
              <a:gd name="connsiteY3159" fmla="*/ 5124215 h 6705037"/>
              <a:gd name="connsiteX3160" fmla="*/ 9628444 w 11095241"/>
              <a:gd name="connsiteY3160" fmla="*/ 5114426 h 6705037"/>
              <a:gd name="connsiteX3161" fmla="*/ 9628444 w 11095241"/>
              <a:gd name="connsiteY3161" fmla="*/ 5099744 h 6705037"/>
              <a:gd name="connsiteX3162" fmla="*/ 9633341 w 11095241"/>
              <a:gd name="connsiteY3162" fmla="*/ 5089955 h 6705037"/>
              <a:gd name="connsiteX3163" fmla="*/ 9633341 w 11095241"/>
              <a:gd name="connsiteY3163" fmla="*/ 5070379 h 6705037"/>
              <a:gd name="connsiteX3164" fmla="*/ 9638239 w 11095241"/>
              <a:gd name="connsiteY3164" fmla="*/ 5036119 h 6705037"/>
              <a:gd name="connsiteX3165" fmla="*/ 9633341 w 11095241"/>
              <a:gd name="connsiteY3165" fmla="*/ 4992072 h 6705037"/>
              <a:gd name="connsiteX3166" fmla="*/ 9623546 w 11095241"/>
              <a:gd name="connsiteY3166" fmla="*/ 4943130 h 6705037"/>
              <a:gd name="connsiteX3167" fmla="*/ 9613751 w 11095241"/>
              <a:gd name="connsiteY3167" fmla="*/ 4928447 h 6705037"/>
              <a:gd name="connsiteX3168" fmla="*/ 9603956 w 11095241"/>
              <a:gd name="connsiteY3168" fmla="*/ 4908870 h 6705037"/>
              <a:gd name="connsiteX3169" fmla="*/ 9589264 w 11095241"/>
              <a:gd name="connsiteY3169" fmla="*/ 4894188 h 6705037"/>
              <a:gd name="connsiteX3170" fmla="*/ 9574572 w 11095241"/>
              <a:gd name="connsiteY3170" fmla="*/ 4884399 h 6705037"/>
              <a:gd name="connsiteX3171" fmla="*/ 9569674 w 11095241"/>
              <a:gd name="connsiteY3171" fmla="*/ 4879505 h 6705037"/>
              <a:gd name="connsiteX3172" fmla="*/ 9579467 w 11095241"/>
              <a:gd name="connsiteY3172" fmla="*/ 4874612 h 6705037"/>
              <a:gd name="connsiteX3173" fmla="*/ 9559880 w 11095241"/>
              <a:gd name="connsiteY3173" fmla="*/ 4874612 h 6705037"/>
              <a:gd name="connsiteX3174" fmla="*/ 9554982 w 11095241"/>
              <a:gd name="connsiteY3174" fmla="*/ 4874612 h 6705037"/>
              <a:gd name="connsiteX3175" fmla="*/ 9550085 w 11095241"/>
              <a:gd name="connsiteY3175" fmla="*/ 4869718 h 6705037"/>
              <a:gd name="connsiteX3176" fmla="*/ 9540290 w 11095241"/>
              <a:gd name="connsiteY3176" fmla="*/ 4864824 h 6705037"/>
              <a:gd name="connsiteX3177" fmla="*/ 9530495 w 11095241"/>
              <a:gd name="connsiteY3177" fmla="*/ 4859930 h 6705037"/>
              <a:gd name="connsiteX3178" fmla="*/ 9520700 w 11095241"/>
              <a:gd name="connsiteY3178" fmla="*/ 4855035 h 6705037"/>
              <a:gd name="connsiteX3179" fmla="*/ 9506007 w 11095241"/>
              <a:gd name="connsiteY3179" fmla="*/ 4850141 h 6705037"/>
              <a:gd name="connsiteX3180" fmla="*/ 9501110 w 11095241"/>
              <a:gd name="connsiteY3180" fmla="*/ 4845247 h 6705037"/>
              <a:gd name="connsiteX3181" fmla="*/ 9496212 w 11095241"/>
              <a:gd name="connsiteY3181" fmla="*/ 4840353 h 6705037"/>
              <a:gd name="connsiteX3182" fmla="*/ 9466827 w 11095241"/>
              <a:gd name="connsiteY3182" fmla="*/ 4830564 h 6705037"/>
              <a:gd name="connsiteX3183" fmla="*/ 9452135 w 11095241"/>
              <a:gd name="connsiteY3183" fmla="*/ 4820776 h 6705037"/>
              <a:gd name="connsiteX3184" fmla="*/ 9442340 w 11095241"/>
              <a:gd name="connsiteY3184" fmla="*/ 4806093 h 6705037"/>
              <a:gd name="connsiteX3185" fmla="*/ 9437442 w 11095241"/>
              <a:gd name="connsiteY3185" fmla="*/ 4791411 h 6705037"/>
              <a:gd name="connsiteX3186" fmla="*/ 9432545 w 11095241"/>
              <a:gd name="connsiteY3186" fmla="*/ 4776728 h 6705037"/>
              <a:gd name="connsiteX3187" fmla="*/ 9432545 w 11095241"/>
              <a:gd name="connsiteY3187" fmla="*/ 4766940 h 6705037"/>
              <a:gd name="connsiteX3188" fmla="*/ 9427647 w 11095241"/>
              <a:gd name="connsiteY3188" fmla="*/ 4757152 h 6705037"/>
              <a:gd name="connsiteX3189" fmla="*/ 9422750 w 11095241"/>
              <a:gd name="connsiteY3189" fmla="*/ 4742469 h 6705037"/>
              <a:gd name="connsiteX3190" fmla="*/ 9408057 w 11095241"/>
              <a:gd name="connsiteY3190" fmla="*/ 4708210 h 6705037"/>
              <a:gd name="connsiteX3191" fmla="*/ 9393365 w 11095241"/>
              <a:gd name="connsiteY3191" fmla="*/ 4678844 h 6705037"/>
              <a:gd name="connsiteX3192" fmla="*/ 9383570 w 11095241"/>
              <a:gd name="connsiteY3192" fmla="*/ 4649479 h 6705037"/>
              <a:gd name="connsiteX3193" fmla="*/ 9378672 w 11095241"/>
              <a:gd name="connsiteY3193" fmla="*/ 4639691 h 6705037"/>
              <a:gd name="connsiteX3194" fmla="*/ 9363980 w 11095241"/>
              <a:gd name="connsiteY3194" fmla="*/ 4610326 h 6705037"/>
              <a:gd name="connsiteX3195" fmla="*/ 9339492 w 11095241"/>
              <a:gd name="connsiteY3195" fmla="*/ 4576066 h 6705037"/>
              <a:gd name="connsiteX3196" fmla="*/ 9310107 w 11095241"/>
              <a:gd name="connsiteY3196" fmla="*/ 4541807 h 6705037"/>
              <a:gd name="connsiteX3197" fmla="*/ 9290517 w 11095241"/>
              <a:gd name="connsiteY3197" fmla="*/ 4517336 h 6705037"/>
              <a:gd name="connsiteX3198" fmla="*/ 9280722 w 11095241"/>
              <a:gd name="connsiteY3198" fmla="*/ 4507547 h 6705037"/>
              <a:gd name="connsiteX3199" fmla="*/ 9275825 w 11095241"/>
              <a:gd name="connsiteY3199" fmla="*/ 4497759 h 6705037"/>
              <a:gd name="connsiteX3200" fmla="*/ 9275825 w 11095241"/>
              <a:gd name="connsiteY3200" fmla="*/ 4487971 h 6705037"/>
              <a:gd name="connsiteX3201" fmla="*/ 9275825 w 11095241"/>
              <a:gd name="connsiteY3201" fmla="*/ 4483077 h 6705037"/>
              <a:gd name="connsiteX3202" fmla="*/ 9280722 w 11095241"/>
              <a:gd name="connsiteY3202" fmla="*/ 4483077 h 6705037"/>
              <a:gd name="connsiteX3203" fmla="*/ 9280722 w 11095241"/>
              <a:gd name="connsiteY3203" fmla="*/ 4473288 h 6705037"/>
              <a:gd name="connsiteX3204" fmla="*/ 9275825 w 11095241"/>
              <a:gd name="connsiteY3204" fmla="*/ 4468394 h 6705037"/>
              <a:gd name="connsiteX3205" fmla="*/ 9275825 w 11095241"/>
              <a:gd name="connsiteY3205" fmla="*/ 4463500 h 6705037"/>
              <a:gd name="connsiteX3206" fmla="*/ 9270927 w 11095241"/>
              <a:gd name="connsiteY3206" fmla="*/ 4458606 h 6705037"/>
              <a:gd name="connsiteX3207" fmla="*/ 9266030 w 11095241"/>
              <a:gd name="connsiteY3207" fmla="*/ 4458606 h 6705037"/>
              <a:gd name="connsiteX3208" fmla="*/ 9270927 w 11095241"/>
              <a:gd name="connsiteY3208" fmla="*/ 4443923 h 6705037"/>
              <a:gd name="connsiteX3209" fmla="*/ 9275825 w 11095241"/>
              <a:gd name="connsiteY3209" fmla="*/ 4439029 h 6705037"/>
              <a:gd name="connsiteX3210" fmla="*/ 9280722 w 11095241"/>
              <a:gd name="connsiteY3210" fmla="*/ 4434135 h 6705037"/>
              <a:gd name="connsiteX3211" fmla="*/ 9285620 w 11095241"/>
              <a:gd name="connsiteY3211" fmla="*/ 4429240 h 6705037"/>
              <a:gd name="connsiteX3212" fmla="*/ 9290517 w 11095241"/>
              <a:gd name="connsiteY3212" fmla="*/ 4429240 h 6705037"/>
              <a:gd name="connsiteX3213" fmla="*/ 9300312 w 11095241"/>
              <a:gd name="connsiteY3213" fmla="*/ 4434135 h 6705037"/>
              <a:gd name="connsiteX3214" fmla="*/ 9300311 w 11095241"/>
              <a:gd name="connsiteY3214" fmla="*/ 4434134 h 6705037"/>
              <a:gd name="connsiteX3215" fmla="*/ 9300311 w 11095241"/>
              <a:gd name="connsiteY3215" fmla="*/ 4419451 h 6705037"/>
              <a:gd name="connsiteX3216" fmla="*/ 9290517 w 11095241"/>
              <a:gd name="connsiteY3216" fmla="*/ 4419451 h 6705037"/>
              <a:gd name="connsiteX3217" fmla="*/ 9285619 w 11095241"/>
              <a:gd name="connsiteY3217" fmla="*/ 4414557 h 6705037"/>
              <a:gd name="connsiteX3218" fmla="*/ 9280721 w 11095241"/>
              <a:gd name="connsiteY3218" fmla="*/ 4409663 h 6705037"/>
              <a:gd name="connsiteX3219" fmla="*/ 9275824 w 11095241"/>
              <a:gd name="connsiteY3219" fmla="*/ 4404769 h 6705037"/>
              <a:gd name="connsiteX3220" fmla="*/ 9275824 w 11095241"/>
              <a:gd name="connsiteY3220" fmla="*/ 4399875 h 6705037"/>
              <a:gd name="connsiteX3221" fmla="*/ 9290517 w 11095241"/>
              <a:gd name="connsiteY3221" fmla="*/ 4370509 h 6705037"/>
              <a:gd name="connsiteX3222" fmla="*/ 9310107 w 11095241"/>
              <a:gd name="connsiteY3222" fmla="*/ 4346038 h 6705037"/>
              <a:gd name="connsiteX3223" fmla="*/ 9334594 w 11095241"/>
              <a:gd name="connsiteY3223" fmla="*/ 4326462 h 6705037"/>
              <a:gd name="connsiteX3224" fmla="*/ 9344389 w 11095241"/>
              <a:gd name="connsiteY3224" fmla="*/ 4321567 h 6705037"/>
              <a:gd name="connsiteX3225" fmla="*/ 9349287 w 11095241"/>
              <a:gd name="connsiteY3225" fmla="*/ 4292202 h 6705037"/>
              <a:gd name="connsiteX3226" fmla="*/ 9354184 w 11095241"/>
              <a:gd name="connsiteY3226" fmla="*/ 4287308 h 6705037"/>
              <a:gd name="connsiteX3227" fmla="*/ 9359081 w 11095241"/>
              <a:gd name="connsiteY3227" fmla="*/ 4282414 h 6705037"/>
              <a:gd name="connsiteX3228" fmla="*/ 9363979 w 11095241"/>
              <a:gd name="connsiteY3228" fmla="*/ 4282414 h 6705037"/>
              <a:gd name="connsiteX3229" fmla="*/ 9368877 w 11095241"/>
              <a:gd name="connsiteY3229" fmla="*/ 4277520 h 6705037"/>
              <a:gd name="connsiteX3230" fmla="*/ 9368877 w 11095241"/>
              <a:gd name="connsiteY3230" fmla="*/ 4267731 h 6705037"/>
              <a:gd name="connsiteX3231" fmla="*/ 9368877 w 11095241"/>
              <a:gd name="connsiteY3231" fmla="*/ 4257943 h 6705037"/>
              <a:gd name="connsiteX3232" fmla="*/ 9368877 w 11095241"/>
              <a:gd name="connsiteY3232" fmla="*/ 4253049 h 6705037"/>
              <a:gd name="connsiteX3233" fmla="*/ 9373774 w 11095241"/>
              <a:gd name="connsiteY3233" fmla="*/ 4243260 h 6705037"/>
              <a:gd name="connsiteX3234" fmla="*/ 9373774 w 11095241"/>
              <a:gd name="connsiteY3234" fmla="*/ 4238366 h 6705037"/>
              <a:gd name="connsiteX3235" fmla="*/ 9378671 w 11095241"/>
              <a:gd name="connsiteY3235" fmla="*/ 4228578 h 6705037"/>
              <a:gd name="connsiteX3236" fmla="*/ 9383569 w 11095241"/>
              <a:gd name="connsiteY3236" fmla="*/ 4223683 h 6705037"/>
              <a:gd name="connsiteX3237" fmla="*/ 9398261 w 11095241"/>
              <a:gd name="connsiteY3237" fmla="*/ 4209001 h 6705037"/>
              <a:gd name="connsiteX3238" fmla="*/ 9408056 w 11095241"/>
              <a:gd name="connsiteY3238" fmla="*/ 4179636 h 6705037"/>
              <a:gd name="connsiteX3239" fmla="*/ 9412954 w 11095241"/>
              <a:gd name="connsiteY3239" fmla="*/ 4164953 h 6705037"/>
              <a:gd name="connsiteX3240" fmla="*/ 9417851 w 11095241"/>
              <a:gd name="connsiteY3240" fmla="*/ 4150271 h 6705037"/>
              <a:gd name="connsiteX3241" fmla="*/ 9417851 w 11095241"/>
              <a:gd name="connsiteY3241" fmla="*/ 4130694 h 6705037"/>
              <a:gd name="connsiteX3242" fmla="*/ 9417851 w 11095241"/>
              <a:gd name="connsiteY3242" fmla="*/ 4111117 h 6705037"/>
              <a:gd name="connsiteX3243" fmla="*/ 9417851 w 11095241"/>
              <a:gd name="connsiteY3243" fmla="*/ 4086646 h 6705037"/>
              <a:gd name="connsiteX3244" fmla="*/ 9417851 w 11095241"/>
              <a:gd name="connsiteY3244" fmla="*/ 4057281 h 6705037"/>
              <a:gd name="connsiteX3245" fmla="*/ 9417851 w 11095241"/>
              <a:gd name="connsiteY3245" fmla="*/ 4057278 h 6705037"/>
              <a:gd name="connsiteX3246" fmla="*/ 9412956 w 11095241"/>
              <a:gd name="connsiteY3246" fmla="*/ 4052386 h 6705037"/>
              <a:gd name="connsiteX3247" fmla="*/ 9408058 w 11095241"/>
              <a:gd name="connsiteY3247" fmla="*/ 4047492 h 6705037"/>
              <a:gd name="connsiteX3248" fmla="*/ 9398263 w 11095241"/>
              <a:gd name="connsiteY3248" fmla="*/ 4042598 h 6705037"/>
              <a:gd name="connsiteX3249" fmla="*/ 9393366 w 11095241"/>
              <a:gd name="connsiteY3249" fmla="*/ 4037704 h 6705037"/>
              <a:gd name="connsiteX3250" fmla="*/ 9388468 w 11095241"/>
              <a:gd name="connsiteY3250" fmla="*/ 4042598 h 6705037"/>
              <a:gd name="connsiteX3251" fmla="*/ 9383571 w 11095241"/>
              <a:gd name="connsiteY3251" fmla="*/ 4042598 h 6705037"/>
              <a:gd name="connsiteX3252" fmla="*/ 9378673 w 11095241"/>
              <a:gd name="connsiteY3252" fmla="*/ 4042598 h 6705037"/>
              <a:gd name="connsiteX3253" fmla="*/ 9378673 w 11095241"/>
              <a:gd name="connsiteY3253" fmla="*/ 4047492 h 6705037"/>
              <a:gd name="connsiteX3254" fmla="*/ 9373776 w 11095241"/>
              <a:gd name="connsiteY3254" fmla="*/ 4047492 h 6705037"/>
              <a:gd name="connsiteX3255" fmla="*/ 9373776 w 11095241"/>
              <a:gd name="connsiteY3255" fmla="*/ 4052386 h 6705037"/>
              <a:gd name="connsiteX3256" fmla="*/ 9368878 w 11095241"/>
              <a:gd name="connsiteY3256" fmla="*/ 4057280 h 6705037"/>
              <a:gd name="connsiteX3257" fmla="*/ 9363981 w 11095241"/>
              <a:gd name="connsiteY3257" fmla="*/ 4057280 h 6705037"/>
              <a:gd name="connsiteX3258" fmla="*/ 9354186 w 11095241"/>
              <a:gd name="connsiteY3258" fmla="*/ 4062174 h 6705037"/>
              <a:gd name="connsiteX3259" fmla="*/ 9349288 w 11095241"/>
              <a:gd name="connsiteY3259" fmla="*/ 4067069 h 6705037"/>
              <a:gd name="connsiteX3260" fmla="*/ 9354186 w 11095241"/>
              <a:gd name="connsiteY3260" fmla="*/ 4071963 h 6705037"/>
              <a:gd name="connsiteX3261" fmla="*/ 9359083 w 11095241"/>
              <a:gd name="connsiteY3261" fmla="*/ 4076857 h 6705037"/>
              <a:gd name="connsiteX3262" fmla="*/ 9359083 w 11095241"/>
              <a:gd name="connsiteY3262" fmla="*/ 4081751 h 6705037"/>
              <a:gd name="connsiteX3263" fmla="*/ 9354186 w 11095241"/>
              <a:gd name="connsiteY3263" fmla="*/ 4081751 h 6705037"/>
              <a:gd name="connsiteX3264" fmla="*/ 9344391 w 11095241"/>
              <a:gd name="connsiteY3264" fmla="*/ 4081751 h 6705037"/>
              <a:gd name="connsiteX3265" fmla="*/ 9344391 w 11095241"/>
              <a:gd name="connsiteY3265" fmla="*/ 4086645 h 6705037"/>
              <a:gd name="connsiteX3266" fmla="*/ 9334596 w 11095241"/>
              <a:gd name="connsiteY3266" fmla="*/ 4076857 h 6705037"/>
              <a:gd name="connsiteX3267" fmla="*/ 9329698 w 11095241"/>
              <a:gd name="connsiteY3267" fmla="*/ 4071963 h 6705037"/>
              <a:gd name="connsiteX3268" fmla="*/ 9324801 w 11095241"/>
              <a:gd name="connsiteY3268" fmla="*/ 4067069 h 6705037"/>
              <a:gd name="connsiteX3269" fmla="*/ 9319903 w 11095241"/>
              <a:gd name="connsiteY3269" fmla="*/ 4062174 h 6705037"/>
              <a:gd name="connsiteX3270" fmla="*/ 9310108 w 11095241"/>
              <a:gd name="connsiteY3270" fmla="*/ 4057280 h 6705037"/>
              <a:gd name="connsiteX3271" fmla="*/ 9300313 w 11095241"/>
              <a:gd name="connsiteY3271" fmla="*/ 4057280 h 6705037"/>
              <a:gd name="connsiteX3272" fmla="*/ 9295416 w 11095241"/>
              <a:gd name="connsiteY3272" fmla="*/ 4057280 h 6705037"/>
              <a:gd name="connsiteX3273" fmla="*/ 9290518 w 11095241"/>
              <a:gd name="connsiteY3273" fmla="*/ 4057280 h 6705037"/>
              <a:gd name="connsiteX3274" fmla="*/ 9275826 w 11095241"/>
              <a:gd name="connsiteY3274" fmla="*/ 4057280 h 6705037"/>
              <a:gd name="connsiteX3275" fmla="*/ 9261133 w 11095241"/>
              <a:gd name="connsiteY3275" fmla="*/ 4062174 h 6705037"/>
              <a:gd name="connsiteX3276" fmla="*/ 9251338 w 11095241"/>
              <a:gd name="connsiteY3276" fmla="*/ 4062174 h 6705037"/>
              <a:gd name="connsiteX3277" fmla="*/ 9246441 w 11095241"/>
              <a:gd name="connsiteY3277" fmla="*/ 4062174 h 6705037"/>
              <a:gd name="connsiteX3278" fmla="*/ 9241543 w 11095241"/>
              <a:gd name="connsiteY3278" fmla="*/ 4067069 h 6705037"/>
              <a:gd name="connsiteX3279" fmla="*/ 9236646 w 11095241"/>
              <a:gd name="connsiteY3279" fmla="*/ 4067069 h 6705037"/>
              <a:gd name="connsiteX3280" fmla="*/ 9221957 w 11095241"/>
              <a:gd name="connsiteY3280" fmla="*/ 4062176 h 6705037"/>
              <a:gd name="connsiteX3281" fmla="*/ 9221953 w 11095241"/>
              <a:gd name="connsiteY3281" fmla="*/ 4062176 h 6705037"/>
              <a:gd name="connsiteX3282" fmla="*/ 9217055 w 11095241"/>
              <a:gd name="connsiteY3282" fmla="*/ 4067070 h 6705037"/>
              <a:gd name="connsiteX3283" fmla="*/ 9212157 w 11095241"/>
              <a:gd name="connsiteY3283" fmla="*/ 4062176 h 6705037"/>
              <a:gd name="connsiteX3284" fmla="*/ 9207260 w 11095241"/>
              <a:gd name="connsiteY3284" fmla="*/ 4057282 h 6705037"/>
              <a:gd name="connsiteX3285" fmla="*/ 9207260 w 11095241"/>
              <a:gd name="connsiteY3285" fmla="*/ 4052388 h 6705037"/>
              <a:gd name="connsiteX3286" fmla="*/ 9202363 w 11095241"/>
              <a:gd name="connsiteY3286" fmla="*/ 4052388 h 6705037"/>
              <a:gd name="connsiteX3287" fmla="*/ 9202363 w 11095241"/>
              <a:gd name="connsiteY3287" fmla="*/ 4057282 h 6705037"/>
              <a:gd name="connsiteX3288" fmla="*/ 9197465 w 11095241"/>
              <a:gd name="connsiteY3288" fmla="*/ 4057282 h 6705037"/>
              <a:gd name="connsiteX3289" fmla="*/ 9192567 w 11095241"/>
              <a:gd name="connsiteY3289" fmla="*/ 4052388 h 6705037"/>
              <a:gd name="connsiteX3290" fmla="*/ 9192567 w 11095241"/>
              <a:gd name="connsiteY3290" fmla="*/ 4047493 h 6705037"/>
              <a:gd name="connsiteX3291" fmla="*/ 9192567 w 11095241"/>
              <a:gd name="connsiteY3291" fmla="*/ 4042599 h 6705037"/>
              <a:gd name="connsiteX3292" fmla="*/ 9197465 w 11095241"/>
              <a:gd name="connsiteY3292" fmla="*/ 4042599 h 6705037"/>
              <a:gd name="connsiteX3293" fmla="*/ 9182773 w 11095241"/>
              <a:gd name="connsiteY3293" fmla="*/ 4027917 h 6705037"/>
              <a:gd name="connsiteX3294" fmla="*/ 9172977 w 11095241"/>
              <a:gd name="connsiteY3294" fmla="*/ 4018128 h 6705037"/>
              <a:gd name="connsiteX3295" fmla="*/ 9163183 w 11095241"/>
              <a:gd name="connsiteY3295" fmla="*/ 4013234 h 6705037"/>
              <a:gd name="connsiteX3296" fmla="*/ 9158285 w 11095241"/>
              <a:gd name="connsiteY3296" fmla="*/ 4008340 h 6705037"/>
              <a:gd name="connsiteX3297" fmla="*/ 9153387 w 11095241"/>
              <a:gd name="connsiteY3297" fmla="*/ 4013234 h 6705037"/>
              <a:gd name="connsiteX3298" fmla="*/ 9158285 w 11095241"/>
              <a:gd name="connsiteY3298" fmla="*/ 4013234 h 6705037"/>
              <a:gd name="connsiteX3299" fmla="*/ 9158285 w 11095241"/>
              <a:gd name="connsiteY3299" fmla="*/ 4018128 h 6705037"/>
              <a:gd name="connsiteX3300" fmla="*/ 9163183 w 11095241"/>
              <a:gd name="connsiteY3300" fmla="*/ 4023022 h 6705037"/>
              <a:gd name="connsiteX3301" fmla="*/ 9158285 w 11095241"/>
              <a:gd name="connsiteY3301" fmla="*/ 4027917 h 6705037"/>
              <a:gd name="connsiteX3302" fmla="*/ 9148490 w 11095241"/>
              <a:gd name="connsiteY3302" fmla="*/ 4018128 h 6705037"/>
              <a:gd name="connsiteX3303" fmla="*/ 9143593 w 11095241"/>
              <a:gd name="connsiteY3303" fmla="*/ 4008340 h 6705037"/>
              <a:gd name="connsiteX3304" fmla="*/ 9143593 w 11095241"/>
              <a:gd name="connsiteY3304" fmla="*/ 3998551 h 6705037"/>
              <a:gd name="connsiteX3305" fmla="*/ 9143593 w 11095241"/>
              <a:gd name="connsiteY3305" fmla="*/ 3993657 h 6705037"/>
              <a:gd name="connsiteX3306" fmla="*/ 9143593 w 11095241"/>
              <a:gd name="connsiteY3306" fmla="*/ 3988763 h 6705037"/>
              <a:gd name="connsiteX3307" fmla="*/ 9143593 w 11095241"/>
              <a:gd name="connsiteY3307" fmla="*/ 3983869 h 6705037"/>
              <a:gd name="connsiteX3308" fmla="*/ 9143593 w 11095241"/>
              <a:gd name="connsiteY3308" fmla="*/ 3978975 h 6705037"/>
              <a:gd name="connsiteX3309" fmla="*/ 9143593 w 11095241"/>
              <a:gd name="connsiteY3309" fmla="*/ 3974080 h 6705037"/>
              <a:gd name="connsiteX3310" fmla="*/ 9138695 w 11095241"/>
              <a:gd name="connsiteY3310" fmla="*/ 3969186 h 6705037"/>
              <a:gd name="connsiteX3311" fmla="*/ 9143593 w 11095241"/>
              <a:gd name="connsiteY3311" fmla="*/ 3969186 h 6705037"/>
              <a:gd name="connsiteX3312" fmla="*/ 9148490 w 11095241"/>
              <a:gd name="connsiteY3312" fmla="*/ 3969186 h 6705037"/>
              <a:gd name="connsiteX3313" fmla="*/ 9153387 w 11095241"/>
              <a:gd name="connsiteY3313" fmla="*/ 3969186 h 6705037"/>
              <a:gd name="connsiteX3314" fmla="*/ 9163183 w 11095241"/>
              <a:gd name="connsiteY3314" fmla="*/ 3969186 h 6705037"/>
              <a:gd name="connsiteX3315" fmla="*/ 9168080 w 11095241"/>
              <a:gd name="connsiteY3315" fmla="*/ 3974080 h 6705037"/>
              <a:gd name="connsiteX3316" fmla="*/ 9172977 w 11095241"/>
              <a:gd name="connsiteY3316" fmla="*/ 3974080 h 6705037"/>
              <a:gd name="connsiteX3317" fmla="*/ 9177875 w 11095241"/>
              <a:gd name="connsiteY3317" fmla="*/ 3974080 h 6705037"/>
              <a:gd name="connsiteX3318" fmla="*/ 9187670 w 11095241"/>
              <a:gd name="connsiteY3318" fmla="*/ 3974080 h 6705037"/>
              <a:gd name="connsiteX3319" fmla="*/ 9192567 w 11095241"/>
              <a:gd name="connsiteY3319" fmla="*/ 3974080 h 6705037"/>
              <a:gd name="connsiteX3320" fmla="*/ 9202363 w 11095241"/>
              <a:gd name="connsiteY3320" fmla="*/ 3974080 h 6705037"/>
              <a:gd name="connsiteX3321" fmla="*/ 9207260 w 11095241"/>
              <a:gd name="connsiteY3321" fmla="*/ 3978975 h 6705037"/>
              <a:gd name="connsiteX3322" fmla="*/ 9212157 w 11095241"/>
              <a:gd name="connsiteY3322" fmla="*/ 3978975 h 6705037"/>
              <a:gd name="connsiteX3323" fmla="*/ 9221953 w 11095241"/>
              <a:gd name="connsiteY3323" fmla="*/ 3983869 h 6705037"/>
              <a:gd name="connsiteX3324" fmla="*/ 9226850 w 11095241"/>
              <a:gd name="connsiteY3324" fmla="*/ 3983869 h 6705037"/>
              <a:gd name="connsiteX3325" fmla="*/ 9231747 w 11095241"/>
              <a:gd name="connsiteY3325" fmla="*/ 3983869 h 6705037"/>
              <a:gd name="connsiteX3326" fmla="*/ 9236645 w 11095241"/>
              <a:gd name="connsiteY3326" fmla="*/ 3988763 h 6705037"/>
              <a:gd name="connsiteX3327" fmla="*/ 9236645 w 11095241"/>
              <a:gd name="connsiteY3327" fmla="*/ 3993657 h 6705037"/>
              <a:gd name="connsiteX3328" fmla="*/ 9241543 w 11095241"/>
              <a:gd name="connsiteY3328" fmla="*/ 3998551 h 6705037"/>
              <a:gd name="connsiteX3329" fmla="*/ 9246440 w 11095241"/>
              <a:gd name="connsiteY3329" fmla="*/ 4003446 h 6705037"/>
              <a:gd name="connsiteX3330" fmla="*/ 9251337 w 11095241"/>
              <a:gd name="connsiteY3330" fmla="*/ 4003446 h 6705037"/>
              <a:gd name="connsiteX3331" fmla="*/ 9256235 w 11095241"/>
              <a:gd name="connsiteY3331" fmla="*/ 4008340 h 6705037"/>
              <a:gd name="connsiteX3332" fmla="*/ 9246440 w 11095241"/>
              <a:gd name="connsiteY3332" fmla="*/ 4023022 h 6705037"/>
              <a:gd name="connsiteX3333" fmla="*/ 9241543 w 11095241"/>
              <a:gd name="connsiteY3333" fmla="*/ 4027917 h 6705037"/>
              <a:gd name="connsiteX3334" fmla="*/ 9236645 w 11095241"/>
              <a:gd name="connsiteY3334" fmla="*/ 4037705 h 6705037"/>
              <a:gd name="connsiteX3335" fmla="*/ 9236645 w 11095241"/>
              <a:gd name="connsiteY3335" fmla="*/ 4042599 h 6705037"/>
              <a:gd name="connsiteX3336" fmla="*/ 9236645 w 11095241"/>
              <a:gd name="connsiteY3336" fmla="*/ 4047493 h 6705037"/>
              <a:gd name="connsiteX3337" fmla="*/ 9231747 w 11095241"/>
              <a:gd name="connsiteY3337" fmla="*/ 4057281 h 6705037"/>
              <a:gd name="connsiteX3338" fmla="*/ 9231748 w 11095241"/>
              <a:gd name="connsiteY3338" fmla="*/ 4057280 h 6705037"/>
              <a:gd name="connsiteX3339" fmla="*/ 9236646 w 11095241"/>
              <a:gd name="connsiteY3339" fmla="*/ 4047492 h 6705037"/>
              <a:gd name="connsiteX3340" fmla="*/ 9241543 w 11095241"/>
              <a:gd name="connsiteY3340" fmla="*/ 4037704 h 6705037"/>
              <a:gd name="connsiteX3341" fmla="*/ 9246441 w 11095241"/>
              <a:gd name="connsiteY3341" fmla="*/ 4032810 h 6705037"/>
              <a:gd name="connsiteX3342" fmla="*/ 9251338 w 11095241"/>
              <a:gd name="connsiteY3342" fmla="*/ 4027916 h 6705037"/>
              <a:gd name="connsiteX3343" fmla="*/ 9261133 w 11095241"/>
              <a:gd name="connsiteY3343" fmla="*/ 4013233 h 6705037"/>
              <a:gd name="connsiteX3344" fmla="*/ 9285621 w 11095241"/>
              <a:gd name="connsiteY3344" fmla="*/ 4023021 h 6705037"/>
              <a:gd name="connsiteX3345" fmla="*/ 9295416 w 11095241"/>
              <a:gd name="connsiteY3345" fmla="*/ 4027916 h 6705037"/>
              <a:gd name="connsiteX3346" fmla="*/ 9300313 w 11095241"/>
              <a:gd name="connsiteY3346" fmla="*/ 4027916 h 6705037"/>
              <a:gd name="connsiteX3347" fmla="*/ 9300313 w 11095241"/>
              <a:gd name="connsiteY3347" fmla="*/ 4032810 h 6705037"/>
              <a:gd name="connsiteX3348" fmla="*/ 9305211 w 11095241"/>
              <a:gd name="connsiteY3348" fmla="*/ 4032810 h 6705037"/>
              <a:gd name="connsiteX3349" fmla="*/ 9310108 w 11095241"/>
              <a:gd name="connsiteY3349" fmla="*/ 4032810 h 6705037"/>
              <a:gd name="connsiteX3350" fmla="*/ 9319903 w 11095241"/>
              <a:gd name="connsiteY3350" fmla="*/ 4037704 h 6705037"/>
              <a:gd name="connsiteX3351" fmla="*/ 9324801 w 11095241"/>
              <a:gd name="connsiteY3351" fmla="*/ 4037704 h 6705037"/>
              <a:gd name="connsiteX3352" fmla="*/ 9329698 w 11095241"/>
              <a:gd name="connsiteY3352" fmla="*/ 4037704 h 6705037"/>
              <a:gd name="connsiteX3353" fmla="*/ 9334596 w 11095241"/>
              <a:gd name="connsiteY3353" fmla="*/ 4032810 h 6705037"/>
              <a:gd name="connsiteX3354" fmla="*/ 9344391 w 11095241"/>
              <a:gd name="connsiteY3354" fmla="*/ 4032810 h 6705037"/>
              <a:gd name="connsiteX3355" fmla="*/ 9359083 w 11095241"/>
              <a:gd name="connsiteY3355" fmla="*/ 4027916 h 6705037"/>
              <a:gd name="connsiteX3356" fmla="*/ 9373776 w 11095241"/>
              <a:gd name="connsiteY3356" fmla="*/ 4023021 h 6705037"/>
              <a:gd name="connsiteX3357" fmla="*/ 9378673 w 11095241"/>
              <a:gd name="connsiteY3357" fmla="*/ 4023021 h 6705037"/>
              <a:gd name="connsiteX3358" fmla="*/ 9383571 w 11095241"/>
              <a:gd name="connsiteY3358" fmla="*/ 4023021 h 6705037"/>
              <a:gd name="connsiteX3359" fmla="*/ 9388468 w 11095241"/>
              <a:gd name="connsiteY3359" fmla="*/ 4023021 h 6705037"/>
              <a:gd name="connsiteX3360" fmla="*/ 9393366 w 11095241"/>
              <a:gd name="connsiteY3360" fmla="*/ 4023021 h 6705037"/>
              <a:gd name="connsiteX3361" fmla="*/ 9403161 w 11095241"/>
              <a:gd name="connsiteY3361" fmla="*/ 4023021 h 6705037"/>
              <a:gd name="connsiteX3362" fmla="*/ 9412956 w 11095241"/>
              <a:gd name="connsiteY3362" fmla="*/ 4027916 h 6705037"/>
              <a:gd name="connsiteX3363" fmla="*/ 9417851 w 11095241"/>
              <a:gd name="connsiteY3363" fmla="*/ 4030361 h 6705037"/>
              <a:gd name="connsiteX3364" fmla="*/ 9417851 w 11095241"/>
              <a:gd name="connsiteY3364" fmla="*/ 4027916 h 6705037"/>
              <a:gd name="connsiteX3365" fmla="*/ 9422749 w 11095241"/>
              <a:gd name="connsiteY3365" fmla="*/ 4013233 h 6705037"/>
              <a:gd name="connsiteX3366" fmla="*/ 9422749 w 11095241"/>
              <a:gd name="connsiteY3366" fmla="*/ 4008339 h 6705037"/>
              <a:gd name="connsiteX3367" fmla="*/ 9422749 w 11095241"/>
              <a:gd name="connsiteY3367" fmla="*/ 4003445 h 6705037"/>
              <a:gd name="connsiteX3368" fmla="*/ 9417851 w 11095241"/>
              <a:gd name="connsiteY3368" fmla="*/ 3998551 h 6705037"/>
              <a:gd name="connsiteX3369" fmla="*/ 9417851 w 11095241"/>
              <a:gd name="connsiteY3369" fmla="*/ 3993656 h 6705037"/>
              <a:gd name="connsiteX3370" fmla="*/ 9422749 w 11095241"/>
              <a:gd name="connsiteY3370" fmla="*/ 3983868 h 6705037"/>
              <a:gd name="connsiteX3371" fmla="*/ 9417851 w 11095241"/>
              <a:gd name="connsiteY3371" fmla="*/ 3974080 h 6705037"/>
              <a:gd name="connsiteX3372" fmla="*/ 9417851 w 11095241"/>
              <a:gd name="connsiteY3372" fmla="*/ 3969185 h 6705037"/>
              <a:gd name="connsiteX3373" fmla="*/ 9422749 w 11095241"/>
              <a:gd name="connsiteY3373" fmla="*/ 3969185 h 6705037"/>
              <a:gd name="connsiteX3374" fmla="*/ 9422749 w 11095241"/>
              <a:gd name="connsiteY3374" fmla="*/ 3964291 h 6705037"/>
              <a:gd name="connsiteX3375" fmla="*/ 9457031 w 11095241"/>
              <a:gd name="connsiteY3375" fmla="*/ 3954503 h 6705037"/>
              <a:gd name="connsiteX3376" fmla="*/ 9481519 w 11095241"/>
              <a:gd name="connsiteY3376" fmla="*/ 3915349 h 6705037"/>
              <a:gd name="connsiteX3377" fmla="*/ 9496211 w 11095241"/>
              <a:gd name="connsiteY3377" fmla="*/ 3890878 h 6705037"/>
              <a:gd name="connsiteX3378" fmla="*/ 9540289 w 11095241"/>
              <a:gd name="connsiteY3378" fmla="*/ 3885984 h 6705037"/>
              <a:gd name="connsiteX3379" fmla="*/ 9559878 w 11095241"/>
              <a:gd name="connsiteY3379" fmla="*/ 3866407 h 6705037"/>
              <a:gd name="connsiteX3380" fmla="*/ 9564776 w 11095241"/>
              <a:gd name="connsiteY3380" fmla="*/ 3861513 h 6705037"/>
              <a:gd name="connsiteX3381" fmla="*/ 9569673 w 11095241"/>
              <a:gd name="connsiteY3381" fmla="*/ 3856619 h 6705037"/>
              <a:gd name="connsiteX3382" fmla="*/ 9579468 w 11095241"/>
              <a:gd name="connsiteY3382" fmla="*/ 3851725 h 6705037"/>
              <a:gd name="connsiteX3383" fmla="*/ 9584366 w 11095241"/>
              <a:gd name="connsiteY3383" fmla="*/ 3851725 h 6705037"/>
              <a:gd name="connsiteX3384" fmla="*/ 9589263 w 11095241"/>
              <a:gd name="connsiteY3384" fmla="*/ 3851725 h 6705037"/>
              <a:gd name="connsiteX3385" fmla="*/ 9599058 w 11095241"/>
              <a:gd name="connsiteY3385" fmla="*/ 3851725 h 6705037"/>
              <a:gd name="connsiteX3386" fmla="*/ 9603956 w 11095241"/>
              <a:gd name="connsiteY3386" fmla="*/ 3846831 h 6705037"/>
              <a:gd name="connsiteX3387" fmla="*/ 9608853 w 11095241"/>
              <a:gd name="connsiteY3387" fmla="*/ 3846831 h 6705037"/>
              <a:gd name="connsiteX3388" fmla="*/ 9613751 w 11095241"/>
              <a:gd name="connsiteY3388" fmla="*/ 3841937 h 6705037"/>
              <a:gd name="connsiteX3389" fmla="*/ 9623546 w 11095241"/>
              <a:gd name="connsiteY3389" fmla="*/ 3837042 h 6705037"/>
              <a:gd name="connsiteX3390" fmla="*/ 9633341 w 11095241"/>
              <a:gd name="connsiteY3390" fmla="*/ 3837042 h 6705037"/>
              <a:gd name="connsiteX3391" fmla="*/ 999085 w 11095241"/>
              <a:gd name="connsiteY3391" fmla="*/ 3832148 h 6705037"/>
              <a:gd name="connsiteX3392" fmla="*/ 995167 w 11095241"/>
              <a:gd name="connsiteY3392" fmla="*/ 3834106 h 6705037"/>
              <a:gd name="connsiteX3393" fmla="*/ 1003983 w 11095241"/>
              <a:gd name="connsiteY3393" fmla="*/ 3837042 h 6705037"/>
              <a:gd name="connsiteX3394" fmla="*/ 1003984 w 11095241"/>
              <a:gd name="connsiteY3394" fmla="*/ 3837042 h 6705037"/>
              <a:gd name="connsiteX3395" fmla="*/ 1003983 w 11095241"/>
              <a:gd name="connsiteY3395" fmla="*/ 3837042 h 6705037"/>
              <a:gd name="connsiteX3396" fmla="*/ 964802 w 11095241"/>
              <a:gd name="connsiteY3396" fmla="*/ 3832148 h 6705037"/>
              <a:gd name="connsiteX3397" fmla="*/ 955007 w 11095241"/>
              <a:gd name="connsiteY3397" fmla="*/ 3837042 h 6705037"/>
              <a:gd name="connsiteX3398" fmla="*/ 955005 w 11095241"/>
              <a:gd name="connsiteY3398" fmla="*/ 3837044 h 6705037"/>
              <a:gd name="connsiteX3399" fmla="*/ 955009 w 11095241"/>
              <a:gd name="connsiteY3399" fmla="*/ 3837042 h 6705037"/>
              <a:gd name="connsiteX3400" fmla="*/ 964803 w 11095241"/>
              <a:gd name="connsiteY3400" fmla="*/ 3832148 h 6705037"/>
              <a:gd name="connsiteX3401" fmla="*/ 989291 w 11095241"/>
              <a:gd name="connsiteY3401" fmla="*/ 3832142 h 6705037"/>
              <a:gd name="connsiteX3402" fmla="*/ 989290 w 11095241"/>
              <a:gd name="connsiteY3402" fmla="*/ 3832148 h 6705037"/>
              <a:gd name="connsiteX3403" fmla="*/ 989291 w 11095241"/>
              <a:gd name="connsiteY3403" fmla="*/ 3832148 h 6705037"/>
              <a:gd name="connsiteX3404" fmla="*/ 1674937 w 11095241"/>
              <a:gd name="connsiteY3404" fmla="*/ 3827251 h 6705037"/>
              <a:gd name="connsiteX3405" fmla="*/ 1674934 w 11095241"/>
              <a:gd name="connsiteY3405" fmla="*/ 3827254 h 6705037"/>
              <a:gd name="connsiteX3406" fmla="*/ 1665140 w 11095241"/>
              <a:gd name="connsiteY3406" fmla="*/ 3851725 h 6705037"/>
              <a:gd name="connsiteX3407" fmla="*/ 1660242 w 11095241"/>
              <a:gd name="connsiteY3407" fmla="*/ 3856619 h 6705037"/>
              <a:gd name="connsiteX3408" fmla="*/ 1640654 w 11095241"/>
              <a:gd name="connsiteY3408" fmla="*/ 3871302 h 6705037"/>
              <a:gd name="connsiteX3409" fmla="*/ 1631191 w 11095241"/>
              <a:gd name="connsiteY3409" fmla="*/ 3890211 h 6705037"/>
              <a:gd name="connsiteX3410" fmla="*/ 1640656 w 11095241"/>
              <a:gd name="connsiteY3410" fmla="*/ 3871302 h 6705037"/>
              <a:gd name="connsiteX3411" fmla="*/ 1660242 w 11095241"/>
              <a:gd name="connsiteY3411" fmla="*/ 3856620 h 6705037"/>
              <a:gd name="connsiteX3412" fmla="*/ 1665140 w 11095241"/>
              <a:gd name="connsiteY3412" fmla="*/ 3851726 h 6705037"/>
              <a:gd name="connsiteX3413" fmla="*/ 1674935 w 11095241"/>
              <a:gd name="connsiteY3413" fmla="*/ 3827255 h 6705037"/>
              <a:gd name="connsiteX3414" fmla="*/ 156727 w 11095241"/>
              <a:gd name="connsiteY3414" fmla="*/ 3822384 h 6705037"/>
              <a:gd name="connsiteX3415" fmla="*/ 161612 w 11095241"/>
              <a:gd name="connsiteY3415" fmla="*/ 3837030 h 6705037"/>
              <a:gd name="connsiteX3416" fmla="*/ 161612 w 11095241"/>
              <a:gd name="connsiteY3416" fmla="*/ 3832148 h 6705037"/>
              <a:gd name="connsiteX3417" fmla="*/ 533826 w 11095241"/>
              <a:gd name="connsiteY3417" fmla="*/ 3822362 h 6705037"/>
              <a:gd name="connsiteX3418" fmla="*/ 538721 w 11095241"/>
              <a:gd name="connsiteY3418" fmla="*/ 3832146 h 6705037"/>
              <a:gd name="connsiteX3419" fmla="*/ 538721 w 11095241"/>
              <a:gd name="connsiteY3419" fmla="*/ 3827254 h 6705037"/>
              <a:gd name="connsiteX3420" fmla="*/ 1988378 w 11095241"/>
              <a:gd name="connsiteY3420" fmla="*/ 3817466 h 6705037"/>
              <a:gd name="connsiteX3421" fmla="*/ 1988378 w 11095241"/>
              <a:gd name="connsiteY3421" fmla="*/ 3822360 h 6705037"/>
              <a:gd name="connsiteX3422" fmla="*/ 1988378 w 11095241"/>
              <a:gd name="connsiteY3422" fmla="*/ 3827254 h 6705037"/>
              <a:gd name="connsiteX3423" fmla="*/ 1993275 w 11095241"/>
              <a:gd name="connsiteY3423" fmla="*/ 3822360 h 6705037"/>
              <a:gd name="connsiteX3424" fmla="*/ 1229267 w 11095241"/>
              <a:gd name="connsiteY3424" fmla="*/ 3817466 h 6705037"/>
              <a:gd name="connsiteX3425" fmla="*/ 1229267 w 11095241"/>
              <a:gd name="connsiteY3425" fmla="*/ 3822360 h 6705037"/>
              <a:gd name="connsiteX3426" fmla="*/ 1229267 w 11095241"/>
              <a:gd name="connsiteY3426" fmla="*/ 3827254 h 6705037"/>
              <a:gd name="connsiteX3427" fmla="*/ 1234165 w 11095241"/>
              <a:gd name="connsiteY3427" fmla="*/ 3832148 h 6705037"/>
              <a:gd name="connsiteX3428" fmla="*/ 1239061 w 11095241"/>
              <a:gd name="connsiteY3428" fmla="*/ 3837042 h 6705037"/>
              <a:gd name="connsiteX3429" fmla="*/ 1234164 w 11095241"/>
              <a:gd name="connsiteY3429" fmla="*/ 3827254 h 6705037"/>
              <a:gd name="connsiteX3430" fmla="*/ 9189341 w 11095241"/>
              <a:gd name="connsiteY3430" fmla="*/ 3815798 h 6705037"/>
              <a:gd name="connsiteX3431" fmla="*/ 9187671 w 11095241"/>
              <a:gd name="connsiteY3431" fmla="*/ 3817466 h 6705037"/>
              <a:gd name="connsiteX3432" fmla="*/ 9185879 w 11095241"/>
              <a:gd name="connsiteY3432" fmla="*/ 3819257 h 6705037"/>
              <a:gd name="connsiteX3433" fmla="*/ 9187671 w 11095241"/>
              <a:gd name="connsiteY3433" fmla="*/ 3817466 h 6705037"/>
              <a:gd name="connsiteX3434" fmla="*/ 487313 w 11095241"/>
              <a:gd name="connsiteY3434" fmla="*/ 3815015 h 6705037"/>
              <a:gd name="connsiteX3435" fmla="*/ 475051 w 11095241"/>
              <a:gd name="connsiteY3435" fmla="*/ 3817466 h 6705037"/>
              <a:gd name="connsiteX3436" fmla="*/ 450563 w 11095241"/>
              <a:gd name="connsiteY3436" fmla="*/ 3822360 h 6705037"/>
              <a:gd name="connsiteX3437" fmla="*/ 435871 w 11095241"/>
              <a:gd name="connsiteY3437" fmla="*/ 3822360 h 6705037"/>
              <a:gd name="connsiteX3438" fmla="*/ 421179 w 11095241"/>
              <a:gd name="connsiteY3438" fmla="*/ 3822360 h 6705037"/>
              <a:gd name="connsiteX3439" fmla="*/ 416281 w 11095241"/>
              <a:gd name="connsiteY3439" fmla="*/ 3827254 h 6705037"/>
              <a:gd name="connsiteX3440" fmla="*/ 406486 w 11095241"/>
              <a:gd name="connsiteY3440" fmla="*/ 3832148 h 6705037"/>
              <a:gd name="connsiteX3441" fmla="*/ 406486 w 11095241"/>
              <a:gd name="connsiteY3441" fmla="*/ 3837042 h 6705037"/>
              <a:gd name="connsiteX3442" fmla="*/ 401588 w 11095241"/>
              <a:gd name="connsiteY3442" fmla="*/ 3841936 h 6705037"/>
              <a:gd name="connsiteX3443" fmla="*/ 401575 w 11095241"/>
              <a:gd name="connsiteY3443" fmla="*/ 3841963 h 6705037"/>
              <a:gd name="connsiteX3444" fmla="*/ 401592 w 11095241"/>
              <a:gd name="connsiteY3444" fmla="*/ 3841938 h 6705037"/>
              <a:gd name="connsiteX3445" fmla="*/ 411387 w 11095241"/>
              <a:gd name="connsiteY3445" fmla="*/ 3832149 h 6705037"/>
              <a:gd name="connsiteX3446" fmla="*/ 421182 w 11095241"/>
              <a:gd name="connsiteY3446" fmla="*/ 3827255 h 6705037"/>
              <a:gd name="connsiteX3447" fmla="*/ 430977 w 11095241"/>
              <a:gd name="connsiteY3447" fmla="*/ 3822361 h 6705037"/>
              <a:gd name="connsiteX3448" fmla="*/ 440772 w 11095241"/>
              <a:gd name="connsiteY3448" fmla="*/ 3822361 h 6705037"/>
              <a:gd name="connsiteX3449" fmla="*/ 450567 w 11095241"/>
              <a:gd name="connsiteY3449" fmla="*/ 3822361 h 6705037"/>
              <a:gd name="connsiteX3450" fmla="*/ 470157 w 11095241"/>
              <a:gd name="connsiteY3450" fmla="*/ 3822361 h 6705037"/>
              <a:gd name="connsiteX3451" fmla="*/ 479952 w 11095241"/>
              <a:gd name="connsiteY3451" fmla="*/ 3817467 h 6705037"/>
              <a:gd name="connsiteX3452" fmla="*/ 9192569 w 11095241"/>
              <a:gd name="connsiteY3452" fmla="*/ 3812572 h 6705037"/>
              <a:gd name="connsiteX3453" fmla="*/ 9192569 w 11095241"/>
              <a:gd name="connsiteY3453" fmla="*/ 3812572 h 6705037"/>
              <a:gd name="connsiteX3454" fmla="*/ 9197465 w 11095241"/>
              <a:gd name="connsiteY3454" fmla="*/ 3812572 h 6705037"/>
              <a:gd name="connsiteX3455" fmla="*/ 9202363 w 11095241"/>
              <a:gd name="connsiteY3455" fmla="*/ 3817466 h 6705037"/>
              <a:gd name="connsiteX3456" fmla="*/ 9202364 w 11095241"/>
              <a:gd name="connsiteY3456" fmla="*/ 3817466 h 6705037"/>
              <a:gd name="connsiteX3457" fmla="*/ 9197466 w 11095241"/>
              <a:gd name="connsiteY3457" fmla="*/ 3812572 h 6705037"/>
              <a:gd name="connsiteX3458" fmla="*/ 9089721 w 11095241"/>
              <a:gd name="connsiteY3458" fmla="*/ 3812572 h 6705037"/>
              <a:gd name="connsiteX3459" fmla="*/ 9079925 w 11095241"/>
              <a:gd name="connsiteY3459" fmla="*/ 3817466 h 6705037"/>
              <a:gd name="connsiteX3460" fmla="*/ 9070131 w 11095241"/>
              <a:gd name="connsiteY3460" fmla="*/ 3822360 h 6705037"/>
              <a:gd name="connsiteX3461" fmla="*/ 9079926 w 11095241"/>
              <a:gd name="connsiteY3461" fmla="*/ 3817466 h 6705037"/>
              <a:gd name="connsiteX3462" fmla="*/ 9089721 w 11095241"/>
              <a:gd name="connsiteY3462" fmla="*/ 3812572 h 6705037"/>
              <a:gd name="connsiteX3463" fmla="*/ 3736770 w 11095241"/>
              <a:gd name="connsiteY3463" fmla="*/ 3807678 h 6705037"/>
              <a:gd name="connsiteX3464" fmla="*/ 3736770 w 11095241"/>
              <a:gd name="connsiteY3464" fmla="*/ 3807678 h 6705037"/>
              <a:gd name="connsiteX3465" fmla="*/ 3741666 w 11095241"/>
              <a:gd name="connsiteY3465" fmla="*/ 3807678 h 6705037"/>
              <a:gd name="connsiteX3466" fmla="*/ 3746564 w 11095241"/>
              <a:gd name="connsiteY3466" fmla="*/ 3807678 h 6705037"/>
              <a:gd name="connsiteX3467" fmla="*/ 3746565 w 11095241"/>
              <a:gd name="connsiteY3467" fmla="*/ 3807678 h 6705037"/>
              <a:gd name="connsiteX3468" fmla="*/ 1983482 w 11095241"/>
              <a:gd name="connsiteY3468" fmla="*/ 3802784 h 6705037"/>
              <a:gd name="connsiteX3469" fmla="*/ 1983482 w 11095241"/>
              <a:gd name="connsiteY3469" fmla="*/ 3807678 h 6705037"/>
              <a:gd name="connsiteX3470" fmla="*/ 1988377 w 11095241"/>
              <a:gd name="connsiteY3470" fmla="*/ 3807678 h 6705037"/>
              <a:gd name="connsiteX3471" fmla="*/ 1988377 w 11095241"/>
              <a:gd name="connsiteY3471" fmla="*/ 3807678 h 6705037"/>
              <a:gd name="connsiteX3472" fmla="*/ 3756360 w 11095241"/>
              <a:gd name="connsiteY3472" fmla="*/ 3802783 h 6705037"/>
              <a:gd name="connsiteX3473" fmla="*/ 3756358 w 11095241"/>
              <a:gd name="connsiteY3473" fmla="*/ 3802784 h 6705037"/>
              <a:gd name="connsiteX3474" fmla="*/ 3766154 w 11095241"/>
              <a:gd name="connsiteY3474" fmla="*/ 3802784 h 6705037"/>
              <a:gd name="connsiteX3475" fmla="*/ 3780846 w 11095241"/>
              <a:gd name="connsiteY3475" fmla="*/ 3807678 h 6705037"/>
              <a:gd name="connsiteX3476" fmla="*/ 3795539 w 11095241"/>
              <a:gd name="connsiteY3476" fmla="*/ 3812572 h 6705037"/>
              <a:gd name="connsiteX3477" fmla="*/ 3815129 w 11095241"/>
              <a:gd name="connsiteY3477" fmla="*/ 3827255 h 6705037"/>
              <a:gd name="connsiteX3478" fmla="*/ 3820026 w 11095241"/>
              <a:gd name="connsiteY3478" fmla="*/ 3822361 h 6705037"/>
              <a:gd name="connsiteX3479" fmla="*/ 3824924 w 11095241"/>
              <a:gd name="connsiteY3479" fmla="*/ 3822361 h 6705037"/>
              <a:gd name="connsiteX3480" fmla="*/ 3834719 w 11095241"/>
              <a:gd name="connsiteY3480" fmla="*/ 3822361 h 6705037"/>
              <a:gd name="connsiteX3481" fmla="*/ 3844514 w 11095241"/>
              <a:gd name="connsiteY3481" fmla="*/ 3822361 h 6705037"/>
              <a:gd name="connsiteX3482" fmla="*/ 3854309 w 11095241"/>
              <a:gd name="connsiteY3482" fmla="*/ 3822361 h 6705037"/>
              <a:gd name="connsiteX3483" fmla="*/ 3859206 w 11095241"/>
              <a:gd name="connsiteY3483" fmla="*/ 3822361 h 6705037"/>
              <a:gd name="connsiteX3484" fmla="*/ 3869000 w 11095241"/>
              <a:gd name="connsiteY3484" fmla="*/ 3827255 h 6705037"/>
              <a:gd name="connsiteX3485" fmla="*/ 3869000 w 11095241"/>
              <a:gd name="connsiteY3485" fmla="*/ 3827254 h 6705037"/>
              <a:gd name="connsiteX3486" fmla="*/ 3864102 w 11095241"/>
              <a:gd name="connsiteY3486" fmla="*/ 3822360 h 6705037"/>
              <a:gd name="connsiteX3487" fmla="*/ 3859206 w 11095241"/>
              <a:gd name="connsiteY3487" fmla="*/ 3822360 h 6705037"/>
              <a:gd name="connsiteX3488" fmla="*/ 3859205 w 11095241"/>
              <a:gd name="connsiteY3488" fmla="*/ 3822360 h 6705037"/>
              <a:gd name="connsiteX3489" fmla="*/ 3849411 w 11095241"/>
              <a:gd name="connsiteY3489" fmla="*/ 3822360 h 6705037"/>
              <a:gd name="connsiteX3490" fmla="*/ 3839616 w 11095241"/>
              <a:gd name="connsiteY3490" fmla="*/ 3822360 h 6705037"/>
              <a:gd name="connsiteX3491" fmla="*/ 3824924 w 11095241"/>
              <a:gd name="connsiteY3491" fmla="*/ 3822360 h 6705037"/>
              <a:gd name="connsiteX3492" fmla="*/ 3820026 w 11095241"/>
              <a:gd name="connsiteY3492" fmla="*/ 3822360 h 6705037"/>
              <a:gd name="connsiteX3493" fmla="*/ 3815129 w 11095241"/>
              <a:gd name="connsiteY3493" fmla="*/ 3827254 h 6705037"/>
              <a:gd name="connsiteX3494" fmla="*/ 3795539 w 11095241"/>
              <a:gd name="connsiteY3494" fmla="*/ 3812572 h 6705037"/>
              <a:gd name="connsiteX3495" fmla="*/ 3780847 w 11095241"/>
              <a:gd name="connsiteY3495" fmla="*/ 3807678 h 6705037"/>
              <a:gd name="connsiteX3496" fmla="*/ 3766155 w 11095241"/>
              <a:gd name="connsiteY3496" fmla="*/ 3802783 h 6705037"/>
              <a:gd name="connsiteX3497" fmla="*/ 1229267 w 11095241"/>
              <a:gd name="connsiteY3497" fmla="*/ 3802783 h 6705037"/>
              <a:gd name="connsiteX3498" fmla="*/ 1224370 w 11095241"/>
              <a:gd name="connsiteY3498" fmla="*/ 3807677 h 6705037"/>
              <a:gd name="connsiteX3499" fmla="*/ 1229267 w 11095241"/>
              <a:gd name="connsiteY3499" fmla="*/ 3817465 h 6705037"/>
              <a:gd name="connsiteX3500" fmla="*/ 1229267 w 11095241"/>
              <a:gd name="connsiteY3500" fmla="*/ 3807677 h 6705037"/>
              <a:gd name="connsiteX3501" fmla="*/ 1234165 w 11095241"/>
              <a:gd name="connsiteY3501" fmla="*/ 3792995 h 6705037"/>
              <a:gd name="connsiteX3502" fmla="*/ 1229267 w 11095241"/>
              <a:gd name="connsiteY3502" fmla="*/ 3802783 h 6705037"/>
              <a:gd name="connsiteX3503" fmla="*/ 1234164 w 11095241"/>
              <a:gd name="connsiteY3503" fmla="*/ 3797889 h 6705037"/>
              <a:gd name="connsiteX3504" fmla="*/ 1239061 w 11095241"/>
              <a:gd name="connsiteY3504" fmla="*/ 3792995 h 6705037"/>
              <a:gd name="connsiteX3505" fmla="*/ 137130 w 11095241"/>
              <a:gd name="connsiteY3505" fmla="*/ 3788101 h 6705037"/>
              <a:gd name="connsiteX3506" fmla="*/ 146923 w 11095241"/>
              <a:gd name="connsiteY3506" fmla="*/ 3792994 h 6705037"/>
              <a:gd name="connsiteX3507" fmla="*/ 151821 w 11095241"/>
              <a:gd name="connsiteY3507" fmla="*/ 3797888 h 6705037"/>
              <a:gd name="connsiteX3508" fmla="*/ 151821 w 11095241"/>
              <a:gd name="connsiteY3508" fmla="*/ 3797888 h 6705037"/>
              <a:gd name="connsiteX3509" fmla="*/ 151821 w 11095241"/>
              <a:gd name="connsiteY3509" fmla="*/ 3792995 h 6705037"/>
              <a:gd name="connsiteX3510" fmla="*/ 146924 w 11095241"/>
              <a:gd name="connsiteY3510" fmla="*/ 3788101 h 6705037"/>
              <a:gd name="connsiteX3511" fmla="*/ 528923 w 11095241"/>
              <a:gd name="connsiteY3511" fmla="*/ 3788100 h 6705037"/>
              <a:gd name="connsiteX3512" fmla="*/ 519129 w 11095241"/>
              <a:gd name="connsiteY3512" fmla="*/ 3802783 h 6705037"/>
              <a:gd name="connsiteX3513" fmla="*/ 509331 w 11095241"/>
              <a:gd name="connsiteY3513" fmla="*/ 3807678 h 6705037"/>
              <a:gd name="connsiteX3514" fmla="*/ 514235 w 11095241"/>
              <a:gd name="connsiteY3514" fmla="*/ 3807678 h 6705037"/>
              <a:gd name="connsiteX3515" fmla="*/ 519133 w 11095241"/>
              <a:gd name="connsiteY3515" fmla="*/ 3802784 h 6705037"/>
              <a:gd name="connsiteX3516" fmla="*/ 524028 w 11095241"/>
              <a:gd name="connsiteY3516" fmla="*/ 3802784 h 6705037"/>
              <a:gd name="connsiteX3517" fmla="*/ 524028 w 11095241"/>
              <a:gd name="connsiteY3517" fmla="*/ 3802783 h 6705037"/>
              <a:gd name="connsiteX3518" fmla="*/ 519131 w 11095241"/>
              <a:gd name="connsiteY3518" fmla="*/ 3802783 h 6705037"/>
              <a:gd name="connsiteX3519" fmla="*/ 528926 w 11095241"/>
              <a:gd name="connsiteY3519" fmla="*/ 3788100 h 6705037"/>
              <a:gd name="connsiteX3520" fmla="*/ 587694 w 11095241"/>
              <a:gd name="connsiteY3520" fmla="*/ 3783206 h 6705037"/>
              <a:gd name="connsiteX3521" fmla="*/ 568103 w 11095241"/>
              <a:gd name="connsiteY3521" fmla="*/ 3788100 h 6705037"/>
              <a:gd name="connsiteX3522" fmla="*/ 568106 w 11095241"/>
              <a:gd name="connsiteY3522" fmla="*/ 3788100 h 6705037"/>
              <a:gd name="connsiteX3523" fmla="*/ 577901 w 11095241"/>
              <a:gd name="connsiteY3523" fmla="*/ 3788100 h 6705037"/>
              <a:gd name="connsiteX3524" fmla="*/ 587696 w 11095241"/>
              <a:gd name="connsiteY3524" fmla="*/ 3783206 h 6705037"/>
              <a:gd name="connsiteX3525" fmla="*/ 176305 w 11095241"/>
              <a:gd name="connsiteY3525" fmla="*/ 3778317 h 6705037"/>
              <a:gd name="connsiteX3526" fmla="*/ 171411 w 11095241"/>
              <a:gd name="connsiteY3526" fmla="*/ 3783207 h 6705037"/>
              <a:gd name="connsiteX3527" fmla="*/ 166514 w 11095241"/>
              <a:gd name="connsiteY3527" fmla="*/ 3788101 h 6705037"/>
              <a:gd name="connsiteX3528" fmla="*/ 161617 w 11095241"/>
              <a:gd name="connsiteY3528" fmla="*/ 3797889 h 6705037"/>
              <a:gd name="connsiteX3529" fmla="*/ 166509 w 11095241"/>
              <a:gd name="connsiteY3529" fmla="*/ 3797889 h 6705037"/>
              <a:gd name="connsiteX3530" fmla="*/ 171407 w 11095241"/>
              <a:gd name="connsiteY3530" fmla="*/ 3788100 h 6705037"/>
              <a:gd name="connsiteX3531" fmla="*/ 176305 w 11095241"/>
              <a:gd name="connsiteY3531" fmla="*/ 3783206 h 6705037"/>
              <a:gd name="connsiteX3532" fmla="*/ 3609445 w 11095241"/>
              <a:gd name="connsiteY3532" fmla="*/ 3778313 h 6705037"/>
              <a:gd name="connsiteX3533" fmla="*/ 3609445 w 11095241"/>
              <a:gd name="connsiteY3533" fmla="*/ 3778313 h 6705037"/>
              <a:gd name="connsiteX3534" fmla="*/ 3614343 w 11095241"/>
              <a:gd name="connsiteY3534" fmla="*/ 3792996 h 6705037"/>
              <a:gd name="connsiteX3535" fmla="*/ 3619240 w 11095241"/>
              <a:gd name="connsiteY3535" fmla="*/ 3812573 h 6705037"/>
              <a:gd name="connsiteX3536" fmla="*/ 3629036 w 11095241"/>
              <a:gd name="connsiteY3536" fmla="*/ 3827255 h 6705037"/>
              <a:gd name="connsiteX3537" fmla="*/ 3629036 w 11095241"/>
              <a:gd name="connsiteY3537" fmla="*/ 3827254 h 6705037"/>
              <a:gd name="connsiteX3538" fmla="*/ 3619240 w 11095241"/>
              <a:gd name="connsiteY3538" fmla="*/ 3812572 h 6705037"/>
              <a:gd name="connsiteX3539" fmla="*/ 3614343 w 11095241"/>
              <a:gd name="connsiteY3539" fmla="*/ 3792995 h 6705037"/>
              <a:gd name="connsiteX3540" fmla="*/ 999086 w 11095241"/>
              <a:gd name="connsiteY3540" fmla="*/ 3778312 h 6705037"/>
              <a:gd name="connsiteX3541" fmla="*/ 999086 w 11095241"/>
              <a:gd name="connsiteY3541" fmla="*/ 3778313 h 6705037"/>
              <a:gd name="connsiteX3542" fmla="*/ 994189 w 11095241"/>
              <a:gd name="connsiteY3542" fmla="*/ 3812572 h 6705037"/>
              <a:gd name="connsiteX3543" fmla="*/ 993469 w 11095241"/>
              <a:gd name="connsiteY3543" fmla="*/ 3809179 h 6705037"/>
              <a:gd name="connsiteX3544" fmla="*/ 990688 w 11095241"/>
              <a:gd name="connsiteY3544" fmla="*/ 3824460 h 6705037"/>
              <a:gd name="connsiteX3545" fmla="*/ 994188 w 11095241"/>
              <a:gd name="connsiteY3545" fmla="*/ 3817465 h 6705037"/>
              <a:gd name="connsiteX3546" fmla="*/ 999085 w 11095241"/>
              <a:gd name="connsiteY3546" fmla="*/ 3802783 h 6705037"/>
              <a:gd name="connsiteX3547" fmla="*/ 1003983 w 11095241"/>
              <a:gd name="connsiteY3547" fmla="*/ 3778312 h 6705037"/>
              <a:gd name="connsiteX3548" fmla="*/ 3855943 w 11095241"/>
              <a:gd name="connsiteY3548" fmla="*/ 3768533 h 6705037"/>
              <a:gd name="connsiteX3549" fmla="*/ 3859205 w 11095241"/>
              <a:gd name="connsiteY3549" fmla="*/ 3788092 h 6705037"/>
              <a:gd name="connsiteX3550" fmla="*/ 3859205 w 11095241"/>
              <a:gd name="connsiteY3550" fmla="*/ 3778312 h 6705037"/>
              <a:gd name="connsiteX3551" fmla="*/ 186100 w 11095241"/>
              <a:gd name="connsiteY3551" fmla="*/ 3768529 h 6705037"/>
              <a:gd name="connsiteX3552" fmla="*/ 181207 w 11095241"/>
              <a:gd name="connsiteY3552" fmla="*/ 3773418 h 6705037"/>
              <a:gd name="connsiteX3553" fmla="*/ 186100 w 11095241"/>
              <a:gd name="connsiteY3553" fmla="*/ 3773418 h 6705037"/>
              <a:gd name="connsiteX3554" fmla="*/ 1699422 w 11095241"/>
              <a:gd name="connsiteY3554" fmla="*/ 3768524 h 6705037"/>
              <a:gd name="connsiteX3555" fmla="*/ 1699302 w 11095241"/>
              <a:gd name="connsiteY3555" fmla="*/ 3768645 h 6705037"/>
              <a:gd name="connsiteX3556" fmla="*/ 1694527 w 11095241"/>
              <a:gd name="connsiteY3556" fmla="*/ 3773418 h 6705037"/>
              <a:gd name="connsiteX3557" fmla="*/ 1689627 w 11095241"/>
              <a:gd name="connsiteY3557" fmla="*/ 3778312 h 6705037"/>
              <a:gd name="connsiteX3558" fmla="*/ 1689627 w 11095241"/>
              <a:gd name="connsiteY3558" fmla="*/ 3778316 h 6705037"/>
              <a:gd name="connsiteX3559" fmla="*/ 1689628 w 11095241"/>
              <a:gd name="connsiteY3559" fmla="*/ 3778313 h 6705037"/>
              <a:gd name="connsiteX3560" fmla="*/ 1694527 w 11095241"/>
              <a:gd name="connsiteY3560" fmla="*/ 3773419 h 6705037"/>
              <a:gd name="connsiteX3561" fmla="*/ 1699302 w 11095241"/>
              <a:gd name="connsiteY3561" fmla="*/ 3768645 h 6705037"/>
              <a:gd name="connsiteX3562" fmla="*/ 1699422 w 11095241"/>
              <a:gd name="connsiteY3562" fmla="*/ 3768524 h 6705037"/>
              <a:gd name="connsiteX3563" fmla="*/ 619532 w 11095241"/>
              <a:gd name="connsiteY3563" fmla="*/ 3763626 h 6705037"/>
              <a:gd name="connsiteX3564" fmla="*/ 612181 w 11095241"/>
              <a:gd name="connsiteY3564" fmla="*/ 3768524 h 6705037"/>
              <a:gd name="connsiteX3565" fmla="*/ 602386 w 11095241"/>
              <a:gd name="connsiteY3565" fmla="*/ 3778312 h 6705037"/>
              <a:gd name="connsiteX3566" fmla="*/ 597488 w 11095241"/>
              <a:gd name="connsiteY3566" fmla="*/ 3783206 h 6705037"/>
              <a:gd name="connsiteX3567" fmla="*/ 597491 w 11095241"/>
              <a:gd name="connsiteY3567" fmla="*/ 3783206 h 6705037"/>
              <a:gd name="connsiteX3568" fmla="*/ 607286 w 11095241"/>
              <a:gd name="connsiteY3568" fmla="*/ 3778312 h 6705037"/>
              <a:gd name="connsiteX3569" fmla="*/ 612183 w 11095241"/>
              <a:gd name="connsiteY3569" fmla="*/ 3773418 h 6705037"/>
              <a:gd name="connsiteX3570" fmla="*/ 2012864 w 11095241"/>
              <a:gd name="connsiteY3570" fmla="*/ 3758737 h 6705037"/>
              <a:gd name="connsiteX3571" fmla="*/ 2007966 w 11095241"/>
              <a:gd name="connsiteY3571" fmla="*/ 3763630 h 6705037"/>
              <a:gd name="connsiteX3572" fmla="*/ 2003072 w 11095241"/>
              <a:gd name="connsiteY3572" fmla="*/ 3773418 h 6705037"/>
              <a:gd name="connsiteX3573" fmla="*/ 2007968 w 11095241"/>
              <a:gd name="connsiteY3573" fmla="*/ 3768524 h 6705037"/>
              <a:gd name="connsiteX3574" fmla="*/ 1008879 w 11095241"/>
              <a:gd name="connsiteY3574" fmla="*/ 3748950 h 6705037"/>
              <a:gd name="connsiteX3575" fmla="*/ 1003984 w 11095241"/>
              <a:gd name="connsiteY3575" fmla="*/ 3753842 h 6705037"/>
              <a:gd name="connsiteX3576" fmla="*/ 1003984 w 11095241"/>
              <a:gd name="connsiteY3576" fmla="*/ 3758733 h 6705037"/>
              <a:gd name="connsiteX3577" fmla="*/ 1714117 w 11095241"/>
              <a:gd name="connsiteY3577" fmla="*/ 3748948 h 6705037"/>
              <a:gd name="connsiteX3578" fmla="*/ 1704320 w 11095241"/>
              <a:gd name="connsiteY3578" fmla="*/ 3758735 h 6705037"/>
              <a:gd name="connsiteX3579" fmla="*/ 1699542 w 11095241"/>
              <a:gd name="connsiteY3579" fmla="*/ 3768285 h 6705037"/>
              <a:gd name="connsiteX3580" fmla="*/ 1704320 w 11095241"/>
              <a:gd name="connsiteY3580" fmla="*/ 3758736 h 6705037"/>
              <a:gd name="connsiteX3581" fmla="*/ 1253754 w 11095241"/>
              <a:gd name="connsiteY3581" fmla="*/ 3748947 h 6705037"/>
              <a:gd name="connsiteX3582" fmla="*/ 1248857 w 11095241"/>
              <a:gd name="connsiteY3582" fmla="*/ 3758735 h 6705037"/>
              <a:gd name="connsiteX3583" fmla="*/ 1248857 w 11095241"/>
              <a:gd name="connsiteY3583" fmla="*/ 3763629 h 6705037"/>
              <a:gd name="connsiteX3584" fmla="*/ 1248857 w 11095241"/>
              <a:gd name="connsiteY3584" fmla="*/ 3768523 h 6705037"/>
              <a:gd name="connsiteX3585" fmla="*/ 1253754 w 11095241"/>
              <a:gd name="connsiteY3585" fmla="*/ 3758735 h 6705037"/>
              <a:gd name="connsiteX3586" fmla="*/ 94684 w 11095241"/>
              <a:gd name="connsiteY3586" fmla="*/ 3747316 h 6705037"/>
              <a:gd name="connsiteX3587" fmla="*/ 97949 w 11095241"/>
              <a:gd name="connsiteY3587" fmla="*/ 3753841 h 6705037"/>
              <a:gd name="connsiteX3588" fmla="*/ 102846 w 11095241"/>
              <a:gd name="connsiteY3588" fmla="*/ 3758735 h 6705037"/>
              <a:gd name="connsiteX3589" fmla="*/ 102846 w 11095241"/>
              <a:gd name="connsiteY3589" fmla="*/ 3758735 h 6705037"/>
              <a:gd name="connsiteX3590" fmla="*/ 97949 w 11095241"/>
              <a:gd name="connsiteY3590" fmla="*/ 3748947 h 6705037"/>
              <a:gd name="connsiteX3591" fmla="*/ 195895 w 11095241"/>
              <a:gd name="connsiteY3591" fmla="*/ 3744053 h 6705037"/>
              <a:gd name="connsiteX3592" fmla="*/ 200792 w 11095241"/>
              <a:gd name="connsiteY3592" fmla="*/ 3748947 h 6705037"/>
              <a:gd name="connsiteX3593" fmla="*/ 200796 w 11095241"/>
              <a:gd name="connsiteY3593" fmla="*/ 3748947 h 6705037"/>
              <a:gd name="connsiteX3594" fmla="*/ 195899 w 11095241"/>
              <a:gd name="connsiteY3594" fmla="*/ 3744053 h 6705037"/>
              <a:gd name="connsiteX3595" fmla="*/ 225553 w 11095241"/>
              <a:gd name="connsiteY3595" fmla="*/ 3740319 h 6705037"/>
              <a:gd name="connsiteX3596" fmla="*/ 342819 w 11095241"/>
              <a:gd name="connsiteY3596" fmla="*/ 3753841 h 6705037"/>
              <a:gd name="connsiteX3597" fmla="*/ 342819 w 11095241"/>
              <a:gd name="connsiteY3597" fmla="*/ 3753841 h 6705037"/>
              <a:gd name="connsiteX3598" fmla="*/ 1273178 w 11095241"/>
              <a:gd name="connsiteY3598" fmla="*/ 3739242 h 6705037"/>
              <a:gd name="connsiteX3599" fmla="*/ 1263549 w 11095241"/>
              <a:gd name="connsiteY3599" fmla="*/ 3744053 h 6705037"/>
              <a:gd name="connsiteX3600" fmla="*/ 1258652 w 11095241"/>
              <a:gd name="connsiteY3600" fmla="*/ 3744053 h 6705037"/>
              <a:gd name="connsiteX3601" fmla="*/ 1253754 w 11095241"/>
              <a:gd name="connsiteY3601" fmla="*/ 3748947 h 6705037"/>
              <a:gd name="connsiteX3602" fmla="*/ 1253754 w 11095241"/>
              <a:gd name="connsiteY3602" fmla="*/ 3748947 h 6705037"/>
              <a:gd name="connsiteX3603" fmla="*/ 1263549 w 11095241"/>
              <a:gd name="connsiteY3603" fmla="*/ 3744053 h 6705037"/>
              <a:gd name="connsiteX3604" fmla="*/ 1273344 w 11095241"/>
              <a:gd name="connsiteY3604" fmla="*/ 3739158 h 6705037"/>
              <a:gd name="connsiteX3605" fmla="*/ 1273344 w 11095241"/>
              <a:gd name="connsiteY3605" fmla="*/ 3739159 h 6705037"/>
              <a:gd name="connsiteX3606" fmla="*/ 1278242 w 11095241"/>
              <a:gd name="connsiteY3606" fmla="*/ 3739159 h 6705037"/>
              <a:gd name="connsiteX3607" fmla="*/ 1283140 w 11095241"/>
              <a:gd name="connsiteY3607" fmla="*/ 3739159 h 6705037"/>
              <a:gd name="connsiteX3608" fmla="*/ 1283140 w 11095241"/>
              <a:gd name="connsiteY3608" fmla="*/ 3739158 h 6705037"/>
              <a:gd name="connsiteX3609" fmla="*/ 1895325 w 11095241"/>
              <a:gd name="connsiteY3609" fmla="*/ 3734265 h 6705037"/>
              <a:gd name="connsiteX3610" fmla="*/ 1890427 w 11095241"/>
              <a:gd name="connsiteY3610" fmla="*/ 3744053 h 6705037"/>
              <a:gd name="connsiteX3611" fmla="*/ 1895325 w 11095241"/>
              <a:gd name="connsiteY3611" fmla="*/ 3739159 h 6705037"/>
              <a:gd name="connsiteX3612" fmla="*/ 1900221 w 11095241"/>
              <a:gd name="connsiteY3612" fmla="*/ 3734265 h 6705037"/>
              <a:gd name="connsiteX3613" fmla="*/ 641572 w 11095241"/>
              <a:gd name="connsiteY3613" fmla="*/ 3734252 h 6705037"/>
              <a:gd name="connsiteX3614" fmla="*/ 641561 w 11095241"/>
              <a:gd name="connsiteY3614" fmla="*/ 3734275 h 6705037"/>
              <a:gd name="connsiteX3615" fmla="*/ 641568 w 11095241"/>
              <a:gd name="connsiteY3615" fmla="*/ 3734264 h 6705037"/>
              <a:gd name="connsiteX3616" fmla="*/ 2035722 w 11095241"/>
              <a:gd name="connsiteY3616" fmla="*/ 3729372 h 6705037"/>
              <a:gd name="connsiteX3617" fmla="*/ 2032455 w 11095241"/>
              <a:gd name="connsiteY3617" fmla="*/ 3734265 h 6705037"/>
              <a:gd name="connsiteX3618" fmla="*/ 2022663 w 11095241"/>
              <a:gd name="connsiteY3618" fmla="*/ 3744054 h 6705037"/>
              <a:gd name="connsiteX3619" fmla="*/ 2017764 w 11095241"/>
              <a:gd name="connsiteY3619" fmla="*/ 3753841 h 6705037"/>
              <a:gd name="connsiteX3620" fmla="*/ 2022663 w 11095241"/>
              <a:gd name="connsiteY3620" fmla="*/ 3748947 h 6705037"/>
              <a:gd name="connsiteX3621" fmla="*/ 2032455 w 11095241"/>
              <a:gd name="connsiteY3621" fmla="*/ 3739159 h 6705037"/>
              <a:gd name="connsiteX3622" fmla="*/ 1738604 w 11095241"/>
              <a:gd name="connsiteY3622" fmla="*/ 3729369 h 6705037"/>
              <a:gd name="connsiteX3623" fmla="*/ 1738602 w 11095241"/>
              <a:gd name="connsiteY3623" fmla="*/ 3729370 h 6705037"/>
              <a:gd name="connsiteX3624" fmla="*/ 1733705 w 11095241"/>
              <a:gd name="connsiteY3624" fmla="*/ 3729370 h 6705037"/>
              <a:gd name="connsiteX3625" fmla="*/ 1728809 w 11095241"/>
              <a:gd name="connsiteY3625" fmla="*/ 3734264 h 6705037"/>
              <a:gd name="connsiteX3626" fmla="*/ 1719015 w 11095241"/>
              <a:gd name="connsiteY3626" fmla="*/ 3739159 h 6705037"/>
              <a:gd name="connsiteX3627" fmla="*/ 1719015 w 11095241"/>
              <a:gd name="connsiteY3627" fmla="*/ 3739159 h 6705037"/>
              <a:gd name="connsiteX3628" fmla="*/ 1728809 w 11095241"/>
              <a:gd name="connsiteY3628" fmla="*/ 3734265 h 6705037"/>
              <a:gd name="connsiteX3629" fmla="*/ 1733705 w 11095241"/>
              <a:gd name="connsiteY3629" fmla="*/ 3729371 h 6705037"/>
              <a:gd name="connsiteX3630" fmla="*/ 1738602 w 11095241"/>
              <a:gd name="connsiteY3630" fmla="*/ 3729371 h 6705037"/>
              <a:gd name="connsiteX3631" fmla="*/ 3604548 w 11095241"/>
              <a:gd name="connsiteY3631" fmla="*/ 3724477 h 6705037"/>
              <a:gd name="connsiteX3632" fmla="*/ 3604548 w 11095241"/>
              <a:gd name="connsiteY3632" fmla="*/ 3724477 h 6705037"/>
              <a:gd name="connsiteX3633" fmla="*/ 3609445 w 11095241"/>
              <a:gd name="connsiteY3633" fmla="*/ 3734265 h 6705037"/>
              <a:gd name="connsiteX3634" fmla="*/ 3609445 w 11095241"/>
              <a:gd name="connsiteY3634" fmla="*/ 3734265 h 6705037"/>
              <a:gd name="connsiteX3635" fmla="*/ 9011360 w 11095241"/>
              <a:gd name="connsiteY3635" fmla="*/ 3714688 h 6705037"/>
              <a:gd name="connsiteX3636" fmla="*/ 9035847 w 11095241"/>
              <a:gd name="connsiteY3636" fmla="*/ 3739159 h 6705037"/>
              <a:gd name="connsiteX3637" fmla="*/ 9035847 w 11095241"/>
              <a:gd name="connsiteY3637" fmla="*/ 3763630 h 6705037"/>
              <a:gd name="connsiteX3638" fmla="*/ 8977077 w 11095241"/>
              <a:gd name="connsiteY3638" fmla="*/ 3763630 h 6705037"/>
              <a:gd name="connsiteX3639" fmla="*/ 8972180 w 11095241"/>
              <a:gd name="connsiteY3639" fmla="*/ 3763630 h 6705037"/>
              <a:gd name="connsiteX3640" fmla="*/ 8972180 w 11095241"/>
              <a:gd name="connsiteY3640" fmla="*/ 3768524 h 6705037"/>
              <a:gd name="connsiteX3641" fmla="*/ 8972180 w 11095241"/>
              <a:gd name="connsiteY3641" fmla="*/ 3773418 h 6705037"/>
              <a:gd name="connsiteX3642" fmla="*/ 8972180 w 11095241"/>
              <a:gd name="connsiteY3642" fmla="*/ 3778312 h 6705037"/>
              <a:gd name="connsiteX3643" fmla="*/ 8977077 w 11095241"/>
              <a:gd name="connsiteY3643" fmla="*/ 3783206 h 6705037"/>
              <a:gd name="connsiteX3644" fmla="*/ 8977077 w 11095241"/>
              <a:gd name="connsiteY3644" fmla="*/ 3788101 h 6705037"/>
              <a:gd name="connsiteX3645" fmla="*/ 8977077 w 11095241"/>
              <a:gd name="connsiteY3645" fmla="*/ 3792995 h 6705037"/>
              <a:gd name="connsiteX3646" fmla="*/ 8977077 w 11095241"/>
              <a:gd name="connsiteY3646" fmla="*/ 3797889 h 6705037"/>
              <a:gd name="connsiteX3647" fmla="*/ 8972180 w 11095241"/>
              <a:gd name="connsiteY3647" fmla="*/ 3802783 h 6705037"/>
              <a:gd name="connsiteX3648" fmla="*/ 8967282 w 11095241"/>
              <a:gd name="connsiteY3648" fmla="*/ 3812572 h 6705037"/>
              <a:gd name="connsiteX3649" fmla="*/ 8962385 w 11095241"/>
              <a:gd name="connsiteY3649" fmla="*/ 3817466 h 6705037"/>
              <a:gd name="connsiteX3650" fmla="*/ 8962385 w 11095241"/>
              <a:gd name="connsiteY3650" fmla="*/ 3817466 h 6705037"/>
              <a:gd name="connsiteX3651" fmla="*/ 8967283 w 11095241"/>
              <a:gd name="connsiteY3651" fmla="*/ 3812572 h 6705037"/>
              <a:gd name="connsiteX3652" fmla="*/ 8972181 w 11095241"/>
              <a:gd name="connsiteY3652" fmla="*/ 3802783 h 6705037"/>
              <a:gd name="connsiteX3653" fmla="*/ 8977078 w 11095241"/>
              <a:gd name="connsiteY3653" fmla="*/ 3797889 h 6705037"/>
              <a:gd name="connsiteX3654" fmla="*/ 8977078 w 11095241"/>
              <a:gd name="connsiteY3654" fmla="*/ 3792995 h 6705037"/>
              <a:gd name="connsiteX3655" fmla="*/ 8977078 w 11095241"/>
              <a:gd name="connsiteY3655" fmla="*/ 3788101 h 6705037"/>
              <a:gd name="connsiteX3656" fmla="*/ 8977078 w 11095241"/>
              <a:gd name="connsiteY3656" fmla="*/ 3783207 h 6705037"/>
              <a:gd name="connsiteX3657" fmla="*/ 8972181 w 11095241"/>
              <a:gd name="connsiteY3657" fmla="*/ 3778312 h 6705037"/>
              <a:gd name="connsiteX3658" fmla="*/ 8972181 w 11095241"/>
              <a:gd name="connsiteY3658" fmla="*/ 3773418 h 6705037"/>
              <a:gd name="connsiteX3659" fmla="*/ 8972181 w 11095241"/>
              <a:gd name="connsiteY3659" fmla="*/ 3768524 h 6705037"/>
              <a:gd name="connsiteX3660" fmla="*/ 8972181 w 11095241"/>
              <a:gd name="connsiteY3660" fmla="*/ 3763630 h 6705037"/>
              <a:gd name="connsiteX3661" fmla="*/ 8977078 w 11095241"/>
              <a:gd name="connsiteY3661" fmla="*/ 3763630 h 6705037"/>
              <a:gd name="connsiteX3662" fmla="*/ 9035848 w 11095241"/>
              <a:gd name="connsiteY3662" fmla="*/ 3763630 h 6705037"/>
              <a:gd name="connsiteX3663" fmla="*/ 9035848 w 11095241"/>
              <a:gd name="connsiteY3663" fmla="*/ 3739159 h 6705037"/>
              <a:gd name="connsiteX3664" fmla="*/ 9011361 w 11095241"/>
              <a:gd name="connsiteY3664" fmla="*/ 3714688 h 6705037"/>
              <a:gd name="connsiteX3665" fmla="*/ 2059391 w 11095241"/>
              <a:gd name="connsiteY3665" fmla="*/ 3707347 h 6705037"/>
              <a:gd name="connsiteX3666" fmla="*/ 2052046 w 11095241"/>
              <a:gd name="connsiteY3666" fmla="*/ 3709794 h 6705037"/>
              <a:gd name="connsiteX3667" fmla="*/ 2047151 w 11095241"/>
              <a:gd name="connsiteY3667" fmla="*/ 3714687 h 6705037"/>
              <a:gd name="connsiteX3668" fmla="*/ 2056945 w 11095241"/>
              <a:gd name="connsiteY3668" fmla="*/ 3709794 h 6705037"/>
              <a:gd name="connsiteX3669" fmla="*/ 9628443 w 11095241"/>
              <a:gd name="connsiteY3669" fmla="*/ 3695111 h 6705037"/>
              <a:gd name="connsiteX3670" fmla="*/ 9623546 w 11095241"/>
              <a:gd name="connsiteY3670" fmla="*/ 3700005 h 6705037"/>
              <a:gd name="connsiteX3671" fmla="*/ 9618648 w 11095241"/>
              <a:gd name="connsiteY3671" fmla="*/ 3704900 h 6705037"/>
              <a:gd name="connsiteX3672" fmla="*/ 9613751 w 11095241"/>
              <a:gd name="connsiteY3672" fmla="*/ 3704900 h 6705037"/>
              <a:gd name="connsiteX3673" fmla="*/ 9613751 w 11095241"/>
              <a:gd name="connsiteY3673" fmla="*/ 3709794 h 6705037"/>
              <a:gd name="connsiteX3674" fmla="*/ 9618648 w 11095241"/>
              <a:gd name="connsiteY3674" fmla="*/ 3709794 h 6705037"/>
              <a:gd name="connsiteX3675" fmla="*/ 9623546 w 11095241"/>
              <a:gd name="connsiteY3675" fmla="*/ 3704900 h 6705037"/>
              <a:gd name="connsiteX3676" fmla="*/ 9628443 w 11095241"/>
              <a:gd name="connsiteY3676" fmla="*/ 3700006 h 6705037"/>
              <a:gd name="connsiteX3677" fmla="*/ 3712282 w 11095241"/>
              <a:gd name="connsiteY3677" fmla="*/ 3690217 h 6705037"/>
              <a:gd name="connsiteX3678" fmla="*/ 3712282 w 11095241"/>
              <a:gd name="connsiteY3678" fmla="*/ 3690217 h 6705037"/>
              <a:gd name="connsiteX3679" fmla="*/ 3707384 w 11095241"/>
              <a:gd name="connsiteY3679" fmla="*/ 3695111 h 6705037"/>
              <a:gd name="connsiteX3680" fmla="*/ 3707385 w 11095241"/>
              <a:gd name="connsiteY3680" fmla="*/ 3695111 h 6705037"/>
              <a:gd name="connsiteX3681" fmla="*/ 3697589 w 11095241"/>
              <a:gd name="connsiteY3681" fmla="*/ 3685323 h 6705037"/>
              <a:gd name="connsiteX3682" fmla="*/ 3692692 w 11095241"/>
              <a:gd name="connsiteY3682" fmla="*/ 3690217 h 6705037"/>
              <a:gd name="connsiteX3683" fmla="*/ 3692692 w 11095241"/>
              <a:gd name="connsiteY3683" fmla="*/ 3690217 h 6705037"/>
              <a:gd name="connsiteX3684" fmla="*/ 9070130 w 11095241"/>
              <a:gd name="connsiteY3684" fmla="*/ 3685323 h 6705037"/>
              <a:gd name="connsiteX3685" fmla="*/ 9070130 w 11095241"/>
              <a:gd name="connsiteY3685" fmla="*/ 3685324 h 6705037"/>
              <a:gd name="connsiteX3686" fmla="*/ 9075028 w 11095241"/>
              <a:gd name="connsiteY3686" fmla="*/ 3685324 h 6705037"/>
              <a:gd name="connsiteX3687" fmla="*/ 9075027 w 11095241"/>
              <a:gd name="connsiteY3687" fmla="*/ 3685323 h 6705037"/>
              <a:gd name="connsiteX3688" fmla="*/ 656282 w 11095241"/>
              <a:gd name="connsiteY3688" fmla="*/ 3685227 h 6705037"/>
              <a:gd name="connsiteX3689" fmla="*/ 656258 w 11095241"/>
              <a:gd name="connsiteY3689" fmla="*/ 3685322 h 6705037"/>
              <a:gd name="connsiteX3690" fmla="*/ 656255 w 11095241"/>
              <a:gd name="connsiteY3690" fmla="*/ 3685342 h 6705037"/>
              <a:gd name="connsiteX3691" fmla="*/ 656261 w 11095241"/>
              <a:gd name="connsiteY3691" fmla="*/ 3685323 h 6705037"/>
              <a:gd name="connsiteX3692" fmla="*/ 3726974 w 11095241"/>
              <a:gd name="connsiteY3692" fmla="*/ 3680429 h 6705037"/>
              <a:gd name="connsiteX3693" fmla="*/ 3722077 w 11095241"/>
              <a:gd name="connsiteY3693" fmla="*/ 3685323 h 6705037"/>
              <a:gd name="connsiteX3694" fmla="*/ 3714234 w 11095241"/>
              <a:gd name="connsiteY3694" fmla="*/ 3689242 h 6705037"/>
              <a:gd name="connsiteX3695" fmla="*/ 3722077 w 11095241"/>
              <a:gd name="connsiteY3695" fmla="*/ 3685323 h 6705037"/>
              <a:gd name="connsiteX3696" fmla="*/ 3726975 w 11095241"/>
              <a:gd name="connsiteY3696" fmla="*/ 3680429 h 6705037"/>
              <a:gd name="connsiteX3697" fmla="*/ 9089720 w 11095241"/>
              <a:gd name="connsiteY3697" fmla="*/ 3680429 h 6705037"/>
              <a:gd name="connsiteX3698" fmla="*/ 9084822 w 11095241"/>
              <a:gd name="connsiteY3698" fmla="*/ 3685323 h 6705037"/>
              <a:gd name="connsiteX3699" fmla="*/ 9079925 w 11095241"/>
              <a:gd name="connsiteY3699" fmla="*/ 3690217 h 6705037"/>
              <a:gd name="connsiteX3700" fmla="*/ 9075029 w 11095241"/>
              <a:gd name="connsiteY3700" fmla="*/ 3685325 h 6705037"/>
              <a:gd name="connsiteX3701" fmla="*/ 9079925 w 11095241"/>
              <a:gd name="connsiteY3701" fmla="*/ 3690218 h 6705037"/>
              <a:gd name="connsiteX3702" fmla="*/ 9084823 w 11095241"/>
              <a:gd name="connsiteY3702" fmla="*/ 3685324 h 6705037"/>
              <a:gd name="connsiteX3703" fmla="*/ 9089720 w 11095241"/>
              <a:gd name="connsiteY3703" fmla="*/ 3680429 h 6705037"/>
              <a:gd name="connsiteX3704" fmla="*/ 9094618 w 11095241"/>
              <a:gd name="connsiteY3704" fmla="*/ 3680429 h 6705037"/>
              <a:gd name="connsiteX3705" fmla="*/ 9094618 w 11095241"/>
              <a:gd name="connsiteY3705" fmla="*/ 3680429 h 6705037"/>
              <a:gd name="connsiteX3706" fmla="*/ 9094617 w 11095241"/>
              <a:gd name="connsiteY3706" fmla="*/ 3680429 h 6705037"/>
              <a:gd name="connsiteX3707" fmla="*/ 3780846 w 11095241"/>
              <a:gd name="connsiteY3707" fmla="*/ 3675534 h 6705037"/>
              <a:gd name="connsiteX3708" fmla="*/ 3780846 w 11095241"/>
              <a:gd name="connsiteY3708" fmla="*/ 3675535 h 6705037"/>
              <a:gd name="connsiteX3709" fmla="*/ 3790627 w 11095241"/>
              <a:gd name="connsiteY3709" fmla="*/ 3680422 h 6705037"/>
              <a:gd name="connsiteX3710" fmla="*/ 3698405 w 11095241"/>
              <a:gd name="connsiteY3710" fmla="*/ 3673090 h 6705037"/>
              <a:gd name="connsiteX3711" fmla="*/ 3697589 w 11095241"/>
              <a:gd name="connsiteY3711" fmla="*/ 3675535 h 6705037"/>
              <a:gd name="connsiteX3712" fmla="*/ 3697589 w 11095241"/>
              <a:gd name="connsiteY3712" fmla="*/ 3675535 h 6705037"/>
              <a:gd name="connsiteX3713" fmla="*/ 2169583 w 11095241"/>
              <a:gd name="connsiteY3713" fmla="*/ 3665747 h 6705037"/>
              <a:gd name="connsiteX3714" fmla="*/ 2135304 w 11095241"/>
              <a:gd name="connsiteY3714" fmla="*/ 3675535 h 6705037"/>
              <a:gd name="connsiteX3715" fmla="*/ 2096125 w 11095241"/>
              <a:gd name="connsiteY3715" fmla="*/ 3690218 h 6705037"/>
              <a:gd name="connsiteX3716" fmla="*/ 2086333 w 11095241"/>
              <a:gd name="connsiteY3716" fmla="*/ 3695110 h 6705037"/>
              <a:gd name="connsiteX3717" fmla="*/ 2101022 w 11095241"/>
              <a:gd name="connsiteY3717" fmla="*/ 3690217 h 6705037"/>
              <a:gd name="connsiteX3718" fmla="*/ 2135304 w 11095241"/>
              <a:gd name="connsiteY3718" fmla="*/ 3680429 h 6705037"/>
              <a:gd name="connsiteX3719" fmla="*/ 3609445 w 11095241"/>
              <a:gd name="connsiteY3719" fmla="*/ 3665747 h 6705037"/>
              <a:gd name="connsiteX3720" fmla="*/ 3609445 w 11095241"/>
              <a:gd name="connsiteY3720" fmla="*/ 3665747 h 6705037"/>
              <a:gd name="connsiteX3721" fmla="*/ 3619240 w 11095241"/>
              <a:gd name="connsiteY3721" fmla="*/ 3704900 h 6705037"/>
              <a:gd name="connsiteX3722" fmla="*/ 4304876 w 11095241"/>
              <a:gd name="connsiteY3722" fmla="*/ 3665746 h 6705037"/>
              <a:gd name="connsiteX3723" fmla="*/ 4314671 w 11095241"/>
              <a:gd name="connsiteY3723" fmla="*/ 3665746 h 6705037"/>
              <a:gd name="connsiteX3724" fmla="*/ 4324466 w 11095241"/>
              <a:gd name="connsiteY3724" fmla="*/ 3665746 h 6705037"/>
              <a:gd name="connsiteX3725" fmla="*/ 4334261 w 11095241"/>
              <a:gd name="connsiteY3725" fmla="*/ 3670640 h 6705037"/>
              <a:gd name="connsiteX3726" fmla="*/ 4344055 w 11095241"/>
              <a:gd name="connsiteY3726" fmla="*/ 3670640 h 6705037"/>
              <a:gd name="connsiteX3727" fmla="*/ 4353850 w 11095241"/>
              <a:gd name="connsiteY3727" fmla="*/ 3665746 h 6705037"/>
              <a:gd name="connsiteX3728" fmla="*/ 4358748 w 11095241"/>
              <a:gd name="connsiteY3728" fmla="*/ 3665746 h 6705037"/>
              <a:gd name="connsiteX3729" fmla="*/ 4363645 w 11095241"/>
              <a:gd name="connsiteY3729" fmla="*/ 3665746 h 6705037"/>
              <a:gd name="connsiteX3730" fmla="*/ 4358748 w 11095241"/>
              <a:gd name="connsiteY3730" fmla="*/ 3670640 h 6705037"/>
              <a:gd name="connsiteX3731" fmla="*/ 4358748 w 11095241"/>
              <a:gd name="connsiteY3731" fmla="*/ 3680429 h 6705037"/>
              <a:gd name="connsiteX3732" fmla="*/ 4358748 w 11095241"/>
              <a:gd name="connsiteY3732" fmla="*/ 3690217 h 6705037"/>
              <a:gd name="connsiteX3733" fmla="*/ 4358748 w 11095241"/>
              <a:gd name="connsiteY3733" fmla="*/ 3704900 h 6705037"/>
              <a:gd name="connsiteX3734" fmla="*/ 4358748 w 11095241"/>
              <a:gd name="connsiteY3734" fmla="*/ 3714688 h 6705037"/>
              <a:gd name="connsiteX3735" fmla="*/ 4358748 w 11095241"/>
              <a:gd name="connsiteY3735" fmla="*/ 3719582 h 6705037"/>
              <a:gd name="connsiteX3736" fmla="*/ 4353850 w 11095241"/>
              <a:gd name="connsiteY3736" fmla="*/ 3724476 h 6705037"/>
              <a:gd name="connsiteX3737" fmla="*/ 4348953 w 11095241"/>
              <a:gd name="connsiteY3737" fmla="*/ 3734265 h 6705037"/>
              <a:gd name="connsiteX3738" fmla="*/ 4348953 w 11095241"/>
              <a:gd name="connsiteY3738" fmla="*/ 3744053 h 6705037"/>
              <a:gd name="connsiteX3739" fmla="*/ 4348953 w 11095241"/>
              <a:gd name="connsiteY3739" fmla="*/ 3753842 h 6705037"/>
              <a:gd name="connsiteX3740" fmla="*/ 4348953 w 11095241"/>
              <a:gd name="connsiteY3740" fmla="*/ 3763630 h 6705037"/>
              <a:gd name="connsiteX3741" fmla="*/ 4348953 w 11095241"/>
              <a:gd name="connsiteY3741" fmla="*/ 3768524 h 6705037"/>
              <a:gd name="connsiteX3742" fmla="*/ 4334261 w 11095241"/>
              <a:gd name="connsiteY3742" fmla="*/ 3802783 h 6705037"/>
              <a:gd name="connsiteX3743" fmla="*/ 4334261 w 11095241"/>
              <a:gd name="connsiteY3743" fmla="*/ 3812572 h 6705037"/>
              <a:gd name="connsiteX3744" fmla="*/ 4334261 w 11095241"/>
              <a:gd name="connsiteY3744" fmla="*/ 3827254 h 6705037"/>
              <a:gd name="connsiteX3745" fmla="*/ 4334261 w 11095241"/>
              <a:gd name="connsiteY3745" fmla="*/ 3841937 h 6705037"/>
              <a:gd name="connsiteX3746" fmla="*/ 4334261 w 11095241"/>
              <a:gd name="connsiteY3746" fmla="*/ 3856619 h 6705037"/>
              <a:gd name="connsiteX3747" fmla="*/ 4334261 w 11095241"/>
              <a:gd name="connsiteY3747" fmla="*/ 3871302 h 6705037"/>
              <a:gd name="connsiteX3748" fmla="*/ 4334261 w 11095241"/>
              <a:gd name="connsiteY3748" fmla="*/ 3881090 h 6705037"/>
              <a:gd name="connsiteX3749" fmla="*/ 4329363 w 11095241"/>
              <a:gd name="connsiteY3749" fmla="*/ 3885985 h 6705037"/>
              <a:gd name="connsiteX3750" fmla="*/ 4319568 w 11095241"/>
              <a:gd name="connsiteY3750" fmla="*/ 3895773 h 6705037"/>
              <a:gd name="connsiteX3751" fmla="*/ 4314671 w 11095241"/>
              <a:gd name="connsiteY3751" fmla="*/ 3900667 h 6705037"/>
              <a:gd name="connsiteX3752" fmla="*/ 4309773 w 11095241"/>
              <a:gd name="connsiteY3752" fmla="*/ 3895773 h 6705037"/>
              <a:gd name="connsiteX3753" fmla="*/ 4304876 w 11095241"/>
              <a:gd name="connsiteY3753" fmla="*/ 3890879 h 6705037"/>
              <a:gd name="connsiteX3754" fmla="*/ 4299978 w 11095241"/>
              <a:gd name="connsiteY3754" fmla="*/ 3881090 h 6705037"/>
              <a:gd name="connsiteX3755" fmla="*/ 4290184 w 11095241"/>
              <a:gd name="connsiteY3755" fmla="*/ 3866408 h 6705037"/>
              <a:gd name="connsiteX3756" fmla="*/ 4285286 w 11095241"/>
              <a:gd name="connsiteY3756" fmla="*/ 3851725 h 6705037"/>
              <a:gd name="connsiteX3757" fmla="*/ 4280389 w 11095241"/>
              <a:gd name="connsiteY3757" fmla="*/ 3837043 h 6705037"/>
              <a:gd name="connsiteX3758" fmla="*/ 4275491 w 11095241"/>
              <a:gd name="connsiteY3758" fmla="*/ 3827254 h 6705037"/>
              <a:gd name="connsiteX3759" fmla="*/ 4275491 w 11095241"/>
              <a:gd name="connsiteY3759" fmla="*/ 3822360 h 6705037"/>
              <a:gd name="connsiteX3760" fmla="*/ 4280389 w 11095241"/>
              <a:gd name="connsiteY3760" fmla="*/ 3812572 h 6705037"/>
              <a:gd name="connsiteX3761" fmla="*/ 4280389 w 11095241"/>
              <a:gd name="connsiteY3761" fmla="*/ 3807678 h 6705037"/>
              <a:gd name="connsiteX3762" fmla="*/ 4285286 w 11095241"/>
              <a:gd name="connsiteY3762" fmla="*/ 3802783 h 6705037"/>
              <a:gd name="connsiteX3763" fmla="*/ 4285286 w 11095241"/>
              <a:gd name="connsiteY3763" fmla="*/ 3797889 h 6705037"/>
              <a:gd name="connsiteX3764" fmla="*/ 4280389 w 11095241"/>
              <a:gd name="connsiteY3764" fmla="*/ 3792995 h 6705037"/>
              <a:gd name="connsiteX3765" fmla="*/ 4280389 w 11095241"/>
              <a:gd name="connsiteY3765" fmla="*/ 3783207 h 6705037"/>
              <a:gd name="connsiteX3766" fmla="*/ 4275491 w 11095241"/>
              <a:gd name="connsiteY3766" fmla="*/ 3763630 h 6705037"/>
              <a:gd name="connsiteX3767" fmla="*/ 4275491 w 11095241"/>
              <a:gd name="connsiteY3767" fmla="*/ 3729371 h 6705037"/>
              <a:gd name="connsiteX3768" fmla="*/ 4280389 w 11095241"/>
              <a:gd name="connsiteY3768" fmla="*/ 3695111 h 6705037"/>
              <a:gd name="connsiteX3769" fmla="*/ 4280389 w 11095241"/>
              <a:gd name="connsiteY3769" fmla="*/ 3685323 h 6705037"/>
              <a:gd name="connsiteX3770" fmla="*/ 4285286 w 11095241"/>
              <a:gd name="connsiteY3770" fmla="*/ 3675535 h 6705037"/>
              <a:gd name="connsiteX3771" fmla="*/ 4295081 w 11095241"/>
              <a:gd name="connsiteY3771" fmla="*/ 3670640 h 6705037"/>
              <a:gd name="connsiteX3772" fmla="*/ 2198970 w 11095241"/>
              <a:gd name="connsiteY3772" fmla="*/ 3660852 h 6705037"/>
              <a:gd name="connsiteX3773" fmla="*/ 2198970 w 11095241"/>
              <a:gd name="connsiteY3773" fmla="*/ 3665745 h 6705037"/>
              <a:gd name="connsiteX3774" fmla="*/ 2203865 w 11095241"/>
              <a:gd name="connsiteY3774" fmla="*/ 3660852 h 6705037"/>
              <a:gd name="connsiteX3775" fmla="*/ 9569674 w 11095241"/>
              <a:gd name="connsiteY3775" fmla="*/ 3660852 h 6705037"/>
              <a:gd name="connsiteX3776" fmla="*/ 9589263 w 11095241"/>
              <a:gd name="connsiteY3776" fmla="*/ 3665746 h 6705037"/>
              <a:gd name="connsiteX3777" fmla="*/ 9623546 w 11095241"/>
              <a:gd name="connsiteY3777" fmla="*/ 3670640 h 6705037"/>
              <a:gd name="connsiteX3778" fmla="*/ 9626267 w 11095241"/>
              <a:gd name="connsiteY3778" fmla="*/ 3676079 h 6705037"/>
              <a:gd name="connsiteX3779" fmla="*/ 9648033 w 11095241"/>
              <a:gd name="connsiteY3779" fmla="*/ 3680429 h 6705037"/>
              <a:gd name="connsiteX3780" fmla="*/ 9662726 w 11095241"/>
              <a:gd name="connsiteY3780" fmla="*/ 3690218 h 6705037"/>
              <a:gd name="connsiteX3781" fmla="*/ 9687213 w 11095241"/>
              <a:gd name="connsiteY3781" fmla="*/ 3690218 h 6705037"/>
              <a:gd name="connsiteX3782" fmla="*/ 9672521 w 11095241"/>
              <a:gd name="connsiteY3782" fmla="*/ 3695112 h 6705037"/>
              <a:gd name="connsiteX3783" fmla="*/ 9692111 w 11095241"/>
              <a:gd name="connsiteY3783" fmla="*/ 3700006 h 6705037"/>
              <a:gd name="connsiteX3784" fmla="*/ 9706803 w 11095241"/>
              <a:gd name="connsiteY3784" fmla="*/ 3704900 h 6705037"/>
              <a:gd name="connsiteX3785" fmla="*/ 9706803 w 11095241"/>
              <a:gd name="connsiteY3785" fmla="*/ 3724477 h 6705037"/>
              <a:gd name="connsiteX3786" fmla="*/ 9692111 w 11095241"/>
              <a:gd name="connsiteY3786" fmla="*/ 3729371 h 6705037"/>
              <a:gd name="connsiteX3787" fmla="*/ 9667623 w 11095241"/>
              <a:gd name="connsiteY3787" fmla="*/ 3734265 h 6705037"/>
              <a:gd name="connsiteX3788" fmla="*/ 9662726 w 11095241"/>
              <a:gd name="connsiteY3788" fmla="*/ 3729371 h 6705037"/>
              <a:gd name="connsiteX3789" fmla="*/ 9657828 w 11095241"/>
              <a:gd name="connsiteY3789" fmla="*/ 3729371 h 6705037"/>
              <a:gd name="connsiteX3790" fmla="*/ 9652931 w 11095241"/>
              <a:gd name="connsiteY3790" fmla="*/ 3734265 h 6705037"/>
              <a:gd name="connsiteX3791" fmla="*/ 9648033 w 11095241"/>
              <a:gd name="connsiteY3791" fmla="*/ 3734265 h 6705037"/>
              <a:gd name="connsiteX3792" fmla="*/ 9643136 w 11095241"/>
              <a:gd name="connsiteY3792" fmla="*/ 3739159 h 6705037"/>
              <a:gd name="connsiteX3793" fmla="*/ 9633341 w 11095241"/>
              <a:gd name="connsiteY3793" fmla="*/ 3744053 h 6705037"/>
              <a:gd name="connsiteX3794" fmla="*/ 9628443 w 11095241"/>
              <a:gd name="connsiteY3794" fmla="*/ 3744053 h 6705037"/>
              <a:gd name="connsiteX3795" fmla="*/ 9623546 w 11095241"/>
              <a:gd name="connsiteY3795" fmla="*/ 3744053 h 6705037"/>
              <a:gd name="connsiteX3796" fmla="*/ 9623546 w 11095241"/>
              <a:gd name="connsiteY3796" fmla="*/ 3748947 h 6705037"/>
              <a:gd name="connsiteX3797" fmla="*/ 9618648 w 11095241"/>
              <a:gd name="connsiteY3797" fmla="*/ 3748947 h 6705037"/>
              <a:gd name="connsiteX3798" fmla="*/ 9608853 w 11095241"/>
              <a:gd name="connsiteY3798" fmla="*/ 3748947 h 6705037"/>
              <a:gd name="connsiteX3799" fmla="*/ 9603956 w 11095241"/>
              <a:gd name="connsiteY3799" fmla="*/ 3748947 h 6705037"/>
              <a:gd name="connsiteX3800" fmla="*/ 9594161 w 11095241"/>
              <a:gd name="connsiteY3800" fmla="*/ 3748947 h 6705037"/>
              <a:gd name="connsiteX3801" fmla="*/ 9584366 w 11095241"/>
              <a:gd name="connsiteY3801" fmla="*/ 3744053 h 6705037"/>
              <a:gd name="connsiteX3802" fmla="*/ 9574571 w 11095241"/>
              <a:gd name="connsiteY3802" fmla="*/ 3739159 h 6705037"/>
              <a:gd name="connsiteX3803" fmla="*/ 9569674 w 11095241"/>
              <a:gd name="connsiteY3803" fmla="*/ 3734265 h 6705037"/>
              <a:gd name="connsiteX3804" fmla="*/ 9569674 w 11095241"/>
              <a:gd name="connsiteY3804" fmla="*/ 3729370 h 6705037"/>
              <a:gd name="connsiteX3805" fmla="*/ 9559879 w 11095241"/>
              <a:gd name="connsiteY3805" fmla="*/ 3724476 h 6705037"/>
              <a:gd name="connsiteX3806" fmla="*/ 9554981 w 11095241"/>
              <a:gd name="connsiteY3806" fmla="*/ 3724476 h 6705037"/>
              <a:gd name="connsiteX3807" fmla="*/ 9545186 w 11095241"/>
              <a:gd name="connsiteY3807" fmla="*/ 3724476 h 6705037"/>
              <a:gd name="connsiteX3808" fmla="*/ 9535391 w 11095241"/>
              <a:gd name="connsiteY3808" fmla="*/ 3724476 h 6705037"/>
              <a:gd name="connsiteX3809" fmla="*/ 9520699 w 11095241"/>
              <a:gd name="connsiteY3809" fmla="*/ 3714688 h 6705037"/>
              <a:gd name="connsiteX3810" fmla="*/ 9530494 w 11095241"/>
              <a:gd name="connsiteY3810" fmla="*/ 3704900 h 6705037"/>
              <a:gd name="connsiteX3811" fmla="*/ 9545186 w 11095241"/>
              <a:gd name="connsiteY3811" fmla="*/ 3704900 h 6705037"/>
              <a:gd name="connsiteX3812" fmla="*/ 9569674 w 11095241"/>
              <a:gd name="connsiteY3812" fmla="*/ 3714688 h 6705037"/>
              <a:gd name="connsiteX3813" fmla="*/ 9579468 w 11095241"/>
              <a:gd name="connsiteY3813" fmla="*/ 3714688 h 6705037"/>
              <a:gd name="connsiteX3814" fmla="*/ 9584366 w 11095241"/>
              <a:gd name="connsiteY3814" fmla="*/ 3709794 h 6705037"/>
              <a:gd name="connsiteX3815" fmla="*/ 9584366 w 11095241"/>
              <a:gd name="connsiteY3815" fmla="*/ 3704900 h 6705037"/>
              <a:gd name="connsiteX3816" fmla="*/ 9584366 w 11095241"/>
              <a:gd name="connsiteY3816" fmla="*/ 3700005 h 6705037"/>
              <a:gd name="connsiteX3817" fmla="*/ 9584366 w 11095241"/>
              <a:gd name="connsiteY3817" fmla="*/ 3695111 h 6705037"/>
              <a:gd name="connsiteX3818" fmla="*/ 9579468 w 11095241"/>
              <a:gd name="connsiteY3818" fmla="*/ 3685323 h 6705037"/>
              <a:gd name="connsiteX3819" fmla="*/ 9574571 w 11095241"/>
              <a:gd name="connsiteY3819" fmla="*/ 3685323 h 6705037"/>
              <a:gd name="connsiteX3820" fmla="*/ 9564776 w 11095241"/>
              <a:gd name="connsiteY3820" fmla="*/ 3680429 h 6705037"/>
              <a:gd name="connsiteX3821" fmla="*/ 9559879 w 11095241"/>
              <a:gd name="connsiteY3821" fmla="*/ 3680429 h 6705037"/>
              <a:gd name="connsiteX3822" fmla="*/ 9554981 w 11095241"/>
              <a:gd name="connsiteY3822" fmla="*/ 3680429 h 6705037"/>
              <a:gd name="connsiteX3823" fmla="*/ 9550084 w 11095241"/>
              <a:gd name="connsiteY3823" fmla="*/ 3680429 h 6705037"/>
              <a:gd name="connsiteX3824" fmla="*/ 9540289 w 11095241"/>
              <a:gd name="connsiteY3824" fmla="*/ 3675535 h 6705037"/>
              <a:gd name="connsiteX3825" fmla="*/ 9550084 w 11095241"/>
              <a:gd name="connsiteY3825" fmla="*/ 3665746 h 6705037"/>
              <a:gd name="connsiteX3826" fmla="*/ 3766154 w 11095241"/>
              <a:gd name="connsiteY3826" fmla="*/ 3660852 h 6705037"/>
              <a:gd name="connsiteX3827" fmla="*/ 3766154 w 11095241"/>
              <a:gd name="connsiteY3827" fmla="*/ 3660852 h 6705037"/>
              <a:gd name="connsiteX3828" fmla="*/ 3775948 w 11095241"/>
              <a:gd name="connsiteY3828" fmla="*/ 3665746 h 6705037"/>
              <a:gd name="connsiteX3829" fmla="*/ 1297831 w 11095241"/>
              <a:gd name="connsiteY3829" fmla="*/ 3636387 h 6705037"/>
              <a:gd name="connsiteX3830" fmla="*/ 1293157 w 11095241"/>
              <a:gd name="connsiteY3830" fmla="*/ 3739159 h 6705037"/>
              <a:gd name="connsiteX3831" fmla="*/ 1297831 w 11095241"/>
              <a:gd name="connsiteY3831" fmla="*/ 3739159 h 6705037"/>
              <a:gd name="connsiteX3832" fmla="*/ 670954 w 11095241"/>
              <a:gd name="connsiteY3832" fmla="*/ 3597227 h 6705037"/>
              <a:gd name="connsiteX3833" fmla="*/ 670950 w 11095241"/>
              <a:gd name="connsiteY3833" fmla="*/ 3597228 h 6705037"/>
              <a:gd name="connsiteX3834" fmla="*/ 667680 w 11095241"/>
              <a:gd name="connsiteY3834" fmla="*/ 3629916 h 6705037"/>
              <a:gd name="connsiteX3835" fmla="*/ 670954 w 11095241"/>
              <a:gd name="connsiteY3835" fmla="*/ 3607016 h 6705037"/>
              <a:gd name="connsiteX3836" fmla="*/ 1048061 w 11095241"/>
              <a:gd name="connsiteY3836" fmla="*/ 3597227 h 6705037"/>
              <a:gd name="connsiteX3837" fmla="*/ 1048061 w 11095241"/>
              <a:gd name="connsiteY3837" fmla="*/ 3597227 h 6705037"/>
              <a:gd name="connsiteX3838" fmla="*/ 1052957 w 11095241"/>
              <a:gd name="connsiteY3838" fmla="*/ 3597227 h 6705037"/>
              <a:gd name="connsiteX3839" fmla="*/ 1052956 w 11095241"/>
              <a:gd name="connsiteY3839" fmla="*/ 3597227 h 6705037"/>
              <a:gd name="connsiteX3840" fmla="*/ 1052958 w 11095241"/>
              <a:gd name="connsiteY3840" fmla="*/ 3597227 h 6705037"/>
              <a:gd name="connsiteX3841" fmla="*/ 1052958 w 11095241"/>
              <a:gd name="connsiteY3841" fmla="*/ 3597227 h 6705037"/>
              <a:gd name="connsiteX3842" fmla="*/ 3707384 w 11095241"/>
              <a:gd name="connsiteY3842" fmla="*/ 3592333 h 6705037"/>
              <a:gd name="connsiteX3843" fmla="*/ 3707384 w 11095241"/>
              <a:gd name="connsiteY3843" fmla="*/ 3592334 h 6705037"/>
              <a:gd name="connsiteX3844" fmla="*/ 3707384 w 11095241"/>
              <a:gd name="connsiteY3844" fmla="*/ 3592334 h 6705037"/>
              <a:gd name="connsiteX3845" fmla="*/ 2312835 w 11095241"/>
              <a:gd name="connsiteY3845" fmla="*/ 3583161 h 6705037"/>
              <a:gd name="connsiteX3846" fmla="*/ 2296919 w 11095241"/>
              <a:gd name="connsiteY3846" fmla="*/ 3607016 h 6705037"/>
              <a:gd name="connsiteX3847" fmla="*/ 2267535 w 11095241"/>
              <a:gd name="connsiteY3847" fmla="*/ 3631487 h 6705037"/>
              <a:gd name="connsiteX3848" fmla="*/ 2255786 w 11095241"/>
              <a:gd name="connsiteY3848" fmla="*/ 3639315 h 6705037"/>
              <a:gd name="connsiteX3849" fmla="*/ 2262636 w 11095241"/>
              <a:gd name="connsiteY3849" fmla="*/ 3636381 h 6705037"/>
              <a:gd name="connsiteX3850" fmla="*/ 2292020 w 11095241"/>
              <a:gd name="connsiteY3850" fmla="*/ 3616804 h 6705037"/>
              <a:gd name="connsiteX3851" fmla="*/ 2311610 w 11095241"/>
              <a:gd name="connsiteY3851" fmla="*/ 3587439 h 6705037"/>
              <a:gd name="connsiteX3852" fmla="*/ 3746564 w 11095241"/>
              <a:gd name="connsiteY3852" fmla="*/ 3582545 h 6705037"/>
              <a:gd name="connsiteX3853" fmla="*/ 3746564 w 11095241"/>
              <a:gd name="connsiteY3853" fmla="*/ 3582546 h 6705037"/>
              <a:gd name="connsiteX3854" fmla="*/ 3771051 w 11095241"/>
              <a:gd name="connsiteY3854" fmla="*/ 3592334 h 6705037"/>
              <a:gd name="connsiteX3855" fmla="*/ 3771050 w 11095241"/>
              <a:gd name="connsiteY3855" fmla="*/ 3592333 h 6705037"/>
              <a:gd name="connsiteX3856" fmla="*/ 749312 w 11095241"/>
              <a:gd name="connsiteY3856" fmla="*/ 3577651 h 6705037"/>
              <a:gd name="connsiteX3857" fmla="*/ 710136 w 11095241"/>
              <a:gd name="connsiteY3857" fmla="*/ 3587438 h 6705037"/>
              <a:gd name="connsiteX3858" fmla="*/ 739518 w 11095241"/>
              <a:gd name="connsiteY3858" fmla="*/ 3582545 h 6705037"/>
              <a:gd name="connsiteX3859" fmla="*/ 3422115 w 11095241"/>
              <a:gd name="connsiteY3859" fmla="*/ 3565416 h 6705037"/>
              <a:gd name="connsiteX3860" fmla="*/ 3423340 w 11095241"/>
              <a:gd name="connsiteY3860" fmla="*/ 3572757 h 6705037"/>
              <a:gd name="connsiteX3861" fmla="*/ 3423340 w 11095241"/>
              <a:gd name="connsiteY3861" fmla="*/ 3567863 h 6705037"/>
              <a:gd name="connsiteX3862" fmla="*/ 641566 w 11095241"/>
              <a:gd name="connsiteY3862" fmla="*/ 3562968 h 6705037"/>
              <a:gd name="connsiteX3863" fmla="*/ 651361 w 11095241"/>
              <a:gd name="connsiteY3863" fmla="*/ 3602121 h 6705037"/>
              <a:gd name="connsiteX3864" fmla="*/ 651365 w 11095241"/>
              <a:gd name="connsiteY3864" fmla="*/ 3602120 h 6705037"/>
              <a:gd name="connsiteX3865" fmla="*/ 641571 w 11095241"/>
              <a:gd name="connsiteY3865" fmla="*/ 3562968 h 6705037"/>
              <a:gd name="connsiteX3866" fmla="*/ 572837 w 11095241"/>
              <a:gd name="connsiteY3866" fmla="*/ 3562843 h 6705037"/>
              <a:gd name="connsiteX3867" fmla="*/ 573001 w 11095241"/>
              <a:gd name="connsiteY3867" fmla="*/ 3562968 h 6705037"/>
              <a:gd name="connsiteX3868" fmla="*/ 573006 w 11095241"/>
              <a:gd name="connsiteY3868" fmla="*/ 3562968 h 6705037"/>
              <a:gd name="connsiteX3869" fmla="*/ 3888590 w 11095241"/>
              <a:gd name="connsiteY3869" fmla="*/ 3558074 h 6705037"/>
              <a:gd name="connsiteX3870" fmla="*/ 3888590 w 11095241"/>
              <a:gd name="connsiteY3870" fmla="*/ 3562968 h 6705037"/>
              <a:gd name="connsiteX3871" fmla="*/ 3890224 w 11095241"/>
              <a:gd name="connsiteY3871" fmla="*/ 3566233 h 6705037"/>
              <a:gd name="connsiteX3872" fmla="*/ 3888591 w 11095241"/>
              <a:gd name="connsiteY3872" fmla="*/ 3558075 h 6705037"/>
              <a:gd name="connsiteX3873" fmla="*/ 3707384 w 11095241"/>
              <a:gd name="connsiteY3873" fmla="*/ 3553180 h 6705037"/>
              <a:gd name="connsiteX3874" fmla="*/ 3707384 w 11095241"/>
              <a:gd name="connsiteY3874" fmla="*/ 3553181 h 6705037"/>
              <a:gd name="connsiteX3875" fmla="*/ 3707384 w 11095241"/>
              <a:gd name="connsiteY3875" fmla="*/ 3558075 h 6705037"/>
              <a:gd name="connsiteX3876" fmla="*/ 3707384 w 11095241"/>
              <a:gd name="connsiteY3876" fmla="*/ 3567863 h 6705037"/>
              <a:gd name="connsiteX3877" fmla="*/ 3707384 w 11095241"/>
              <a:gd name="connsiteY3877" fmla="*/ 3567865 h 6705037"/>
              <a:gd name="connsiteX3878" fmla="*/ 3707384 w 11095241"/>
              <a:gd name="connsiteY3878" fmla="*/ 3567863 h 6705037"/>
              <a:gd name="connsiteX3879" fmla="*/ 3707384 w 11095241"/>
              <a:gd name="connsiteY3879" fmla="*/ 3558075 h 6705037"/>
              <a:gd name="connsiteX3880" fmla="*/ 3707384 w 11095241"/>
              <a:gd name="connsiteY3880" fmla="*/ 3553180 h 6705037"/>
              <a:gd name="connsiteX3881" fmla="*/ 3736769 w 11095241"/>
              <a:gd name="connsiteY3881" fmla="*/ 3548287 h 6705037"/>
              <a:gd name="connsiteX3882" fmla="*/ 3736769 w 11095241"/>
              <a:gd name="connsiteY3882" fmla="*/ 3553180 h 6705037"/>
              <a:gd name="connsiteX3883" fmla="*/ 3741665 w 11095241"/>
              <a:gd name="connsiteY3883" fmla="*/ 3553180 h 6705037"/>
              <a:gd name="connsiteX3884" fmla="*/ 3741665 w 11095241"/>
              <a:gd name="connsiteY3884" fmla="*/ 3553179 h 6705037"/>
              <a:gd name="connsiteX3885" fmla="*/ 9266030 w 11095241"/>
              <a:gd name="connsiteY3885" fmla="*/ 3548286 h 6705037"/>
              <a:gd name="connsiteX3886" fmla="*/ 9329697 w 11095241"/>
              <a:gd name="connsiteY3886" fmla="*/ 3567863 h 6705037"/>
              <a:gd name="connsiteX3887" fmla="*/ 9349287 w 11095241"/>
              <a:gd name="connsiteY3887" fmla="*/ 3582545 h 6705037"/>
              <a:gd name="connsiteX3888" fmla="*/ 9359081 w 11095241"/>
              <a:gd name="connsiteY3888" fmla="*/ 3587440 h 6705037"/>
              <a:gd name="connsiteX3889" fmla="*/ 9368876 w 11095241"/>
              <a:gd name="connsiteY3889" fmla="*/ 3597228 h 6705037"/>
              <a:gd name="connsiteX3890" fmla="*/ 9373774 w 11095241"/>
              <a:gd name="connsiteY3890" fmla="*/ 3597228 h 6705037"/>
              <a:gd name="connsiteX3891" fmla="*/ 9398261 w 11095241"/>
              <a:gd name="connsiteY3891" fmla="*/ 3602122 h 6705037"/>
              <a:gd name="connsiteX3892" fmla="*/ 9471723 w 11095241"/>
              <a:gd name="connsiteY3892" fmla="*/ 3621699 h 6705037"/>
              <a:gd name="connsiteX3893" fmla="*/ 9481518 w 11095241"/>
              <a:gd name="connsiteY3893" fmla="*/ 3631487 h 6705037"/>
              <a:gd name="connsiteX3894" fmla="*/ 9525596 w 11095241"/>
              <a:gd name="connsiteY3894" fmla="*/ 3651064 h 6705037"/>
              <a:gd name="connsiteX3895" fmla="*/ 9530493 w 11095241"/>
              <a:gd name="connsiteY3895" fmla="*/ 3660852 h 6705037"/>
              <a:gd name="connsiteX3896" fmla="*/ 9530493 w 11095241"/>
              <a:gd name="connsiteY3896" fmla="*/ 3665747 h 6705037"/>
              <a:gd name="connsiteX3897" fmla="*/ 9525596 w 11095241"/>
              <a:gd name="connsiteY3897" fmla="*/ 3670641 h 6705037"/>
              <a:gd name="connsiteX3898" fmla="*/ 9525596 w 11095241"/>
              <a:gd name="connsiteY3898" fmla="*/ 3675535 h 6705037"/>
              <a:gd name="connsiteX3899" fmla="*/ 9486416 w 11095241"/>
              <a:gd name="connsiteY3899" fmla="*/ 3680429 h 6705037"/>
              <a:gd name="connsiteX3900" fmla="*/ 9481518 w 11095241"/>
              <a:gd name="connsiteY3900" fmla="*/ 3680429 h 6705037"/>
              <a:gd name="connsiteX3901" fmla="*/ 9466826 w 11095241"/>
              <a:gd name="connsiteY3901" fmla="*/ 3680429 h 6705037"/>
              <a:gd name="connsiteX3902" fmla="*/ 9452133 w 11095241"/>
              <a:gd name="connsiteY3902" fmla="*/ 3680429 h 6705037"/>
              <a:gd name="connsiteX3903" fmla="*/ 9437441 w 11095241"/>
              <a:gd name="connsiteY3903" fmla="*/ 3680429 h 6705037"/>
              <a:gd name="connsiteX3904" fmla="*/ 9422749 w 11095241"/>
              <a:gd name="connsiteY3904" fmla="*/ 3680429 h 6705037"/>
              <a:gd name="connsiteX3905" fmla="*/ 9417851 w 11095241"/>
              <a:gd name="connsiteY3905" fmla="*/ 3680429 h 6705037"/>
              <a:gd name="connsiteX3906" fmla="*/ 9412954 w 11095241"/>
              <a:gd name="connsiteY3906" fmla="*/ 3680429 h 6705037"/>
              <a:gd name="connsiteX3907" fmla="*/ 9408056 w 11095241"/>
              <a:gd name="connsiteY3907" fmla="*/ 3670641 h 6705037"/>
              <a:gd name="connsiteX3908" fmla="*/ 9427646 w 11095241"/>
              <a:gd name="connsiteY3908" fmla="*/ 3660852 h 6705037"/>
              <a:gd name="connsiteX3909" fmla="*/ 9427646 w 11095241"/>
              <a:gd name="connsiteY3909" fmla="*/ 3651064 h 6705037"/>
              <a:gd name="connsiteX3910" fmla="*/ 9403159 w 11095241"/>
              <a:gd name="connsiteY3910" fmla="*/ 3646170 h 6705037"/>
              <a:gd name="connsiteX3911" fmla="*/ 9383569 w 11095241"/>
              <a:gd name="connsiteY3911" fmla="*/ 3646170 h 6705037"/>
              <a:gd name="connsiteX3912" fmla="*/ 9368876 w 11095241"/>
              <a:gd name="connsiteY3912" fmla="*/ 3636381 h 6705037"/>
              <a:gd name="connsiteX3913" fmla="*/ 9359081 w 11095241"/>
              <a:gd name="connsiteY3913" fmla="*/ 3631487 h 6705037"/>
              <a:gd name="connsiteX3914" fmla="*/ 9354184 w 11095241"/>
              <a:gd name="connsiteY3914" fmla="*/ 3626593 h 6705037"/>
              <a:gd name="connsiteX3915" fmla="*/ 9315004 w 11095241"/>
              <a:gd name="connsiteY3915" fmla="*/ 3607016 h 6705037"/>
              <a:gd name="connsiteX3916" fmla="*/ 9310107 w 11095241"/>
              <a:gd name="connsiteY3916" fmla="*/ 3607016 h 6705037"/>
              <a:gd name="connsiteX3917" fmla="*/ 9305209 w 11095241"/>
              <a:gd name="connsiteY3917" fmla="*/ 3602122 h 6705037"/>
              <a:gd name="connsiteX3918" fmla="*/ 9295414 w 11095241"/>
              <a:gd name="connsiteY3918" fmla="*/ 3602122 h 6705037"/>
              <a:gd name="connsiteX3919" fmla="*/ 9285619 w 11095241"/>
              <a:gd name="connsiteY3919" fmla="*/ 3597228 h 6705037"/>
              <a:gd name="connsiteX3920" fmla="*/ 9275824 w 11095241"/>
              <a:gd name="connsiteY3920" fmla="*/ 3592334 h 6705037"/>
              <a:gd name="connsiteX3921" fmla="*/ 9270927 w 11095241"/>
              <a:gd name="connsiteY3921" fmla="*/ 3592334 h 6705037"/>
              <a:gd name="connsiteX3922" fmla="*/ 9266030 w 11095241"/>
              <a:gd name="connsiteY3922" fmla="*/ 3587440 h 6705037"/>
              <a:gd name="connsiteX3923" fmla="*/ 9256235 w 11095241"/>
              <a:gd name="connsiteY3923" fmla="*/ 3587440 h 6705037"/>
              <a:gd name="connsiteX3924" fmla="*/ 9246440 w 11095241"/>
              <a:gd name="connsiteY3924" fmla="*/ 3587440 h 6705037"/>
              <a:gd name="connsiteX3925" fmla="*/ 9236645 w 11095241"/>
              <a:gd name="connsiteY3925" fmla="*/ 3592334 h 6705037"/>
              <a:gd name="connsiteX3926" fmla="*/ 9226850 w 11095241"/>
              <a:gd name="connsiteY3926" fmla="*/ 3597228 h 6705037"/>
              <a:gd name="connsiteX3927" fmla="*/ 9217055 w 11095241"/>
              <a:gd name="connsiteY3927" fmla="*/ 3602122 h 6705037"/>
              <a:gd name="connsiteX3928" fmla="*/ 9207260 w 11095241"/>
              <a:gd name="connsiteY3928" fmla="*/ 3602122 h 6705037"/>
              <a:gd name="connsiteX3929" fmla="*/ 9197465 w 11095241"/>
              <a:gd name="connsiteY3929" fmla="*/ 3602122 h 6705037"/>
              <a:gd name="connsiteX3930" fmla="*/ 9192567 w 11095241"/>
              <a:gd name="connsiteY3930" fmla="*/ 3597228 h 6705037"/>
              <a:gd name="connsiteX3931" fmla="*/ 9187670 w 11095241"/>
              <a:gd name="connsiteY3931" fmla="*/ 3592334 h 6705037"/>
              <a:gd name="connsiteX3932" fmla="*/ 9187670 w 11095241"/>
              <a:gd name="connsiteY3932" fmla="*/ 3582545 h 6705037"/>
              <a:gd name="connsiteX3933" fmla="*/ 9192567 w 11095241"/>
              <a:gd name="connsiteY3933" fmla="*/ 3572757 h 6705037"/>
              <a:gd name="connsiteX3934" fmla="*/ 9202362 w 11095241"/>
              <a:gd name="connsiteY3934" fmla="*/ 3567863 h 6705037"/>
              <a:gd name="connsiteX3935" fmla="*/ 9212157 w 11095241"/>
              <a:gd name="connsiteY3935" fmla="*/ 3562969 h 6705037"/>
              <a:gd name="connsiteX3936" fmla="*/ 9221952 w 11095241"/>
              <a:gd name="connsiteY3936" fmla="*/ 3558074 h 6705037"/>
              <a:gd name="connsiteX3937" fmla="*/ 9226850 w 11095241"/>
              <a:gd name="connsiteY3937" fmla="*/ 3553180 h 6705037"/>
              <a:gd name="connsiteX3938" fmla="*/ 9231747 w 11095241"/>
              <a:gd name="connsiteY3938" fmla="*/ 3553180 h 6705037"/>
              <a:gd name="connsiteX3939" fmla="*/ 1684730 w 11095241"/>
              <a:gd name="connsiteY3939" fmla="*/ 3548285 h 6705037"/>
              <a:gd name="connsiteX3940" fmla="*/ 1674934 w 11095241"/>
              <a:gd name="connsiteY3940" fmla="*/ 3562968 h 6705037"/>
              <a:gd name="connsiteX3941" fmla="*/ 1660242 w 11095241"/>
              <a:gd name="connsiteY3941" fmla="*/ 3572756 h 6705037"/>
              <a:gd name="connsiteX3942" fmla="*/ 1645551 w 11095241"/>
              <a:gd name="connsiteY3942" fmla="*/ 3582545 h 6705037"/>
              <a:gd name="connsiteX3943" fmla="*/ 1621063 w 11095241"/>
              <a:gd name="connsiteY3943" fmla="*/ 3592333 h 6705037"/>
              <a:gd name="connsiteX3944" fmla="*/ 1621064 w 11095241"/>
              <a:gd name="connsiteY3944" fmla="*/ 3592333 h 6705037"/>
              <a:gd name="connsiteX3945" fmla="*/ 1640654 w 11095241"/>
              <a:gd name="connsiteY3945" fmla="*/ 3587439 h 6705037"/>
              <a:gd name="connsiteX3946" fmla="*/ 1655346 w 11095241"/>
              <a:gd name="connsiteY3946" fmla="*/ 3577651 h 6705037"/>
              <a:gd name="connsiteX3947" fmla="*/ 1670038 w 11095241"/>
              <a:gd name="connsiteY3947" fmla="*/ 3567862 h 6705037"/>
              <a:gd name="connsiteX3948" fmla="*/ 1679836 w 11095241"/>
              <a:gd name="connsiteY3948" fmla="*/ 3558074 h 6705037"/>
              <a:gd name="connsiteX3949" fmla="*/ 3874636 w 11095241"/>
              <a:gd name="connsiteY3949" fmla="*/ 3544129 h 6705037"/>
              <a:gd name="connsiteX3950" fmla="*/ 3878795 w 11095241"/>
              <a:gd name="connsiteY3950" fmla="*/ 3548285 h 6705037"/>
              <a:gd name="connsiteX3951" fmla="*/ 3883216 w 11095241"/>
              <a:gd name="connsiteY3951" fmla="*/ 3552704 h 6705037"/>
              <a:gd name="connsiteX3952" fmla="*/ 3722076 w 11095241"/>
              <a:gd name="connsiteY3952" fmla="*/ 3543391 h 6705037"/>
              <a:gd name="connsiteX3953" fmla="*/ 3722076 w 11095241"/>
              <a:gd name="connsiteY3953" fmla="*/ 3543392 h 6705037"/>
              <a:gd name="connsiteX3954" fmla="*/ 3722077 w 11095241"/>
              <a:gd name="connsiteY3954" fmla="*/ 3543392 h 6705037"/>
              <a:gd name="connsiteX3955" fmla="*/ 3731871 w 11095241"/>
              <a:gd name="connsiteY3955" fmla="*/ 3543392 h 6705037"/>
              <a:gd name="connsiteX3956" fmla="*/ 3731870 w 11095241"/>
              <a:gd name="connsiteY3956" fmla="*/ 3543391 h 6705037"/>
              <a:gd name="connsiteX3957" fmla="*/ 3726973 w 11095241"/>
              <a:gd name="connsiteY3957" fmla="*/ 3543391 h 6705037"/>
              <a:gd name="connsiteX3958" fmla="*/ 2320917 w 11095241"/>
              <a:gd name="connsiteY3958" fmla="*/ 3542414 h 6705037"/>
              <a:gd name="connsiteX3959" fmla="*/ 2318141 w 11095241"/>
              <a:gd name="connsiteY3959" fmla="*/ 3564593 h 6705037"/>
              <a:gd name="connsiteX3960" fmla="*/ 2321404 w 11095241"/>
              <a:gd name="connsiteY3960" fmla="*/ 3553180 h 6705037"/>
              <a:gd name="connsiteX3961" fmla="*/ 2321404 w 11095241"/>
              <a:gd name="connsiteY3961" fmla="*/ 3548285 h 6705037"/>
              <a:gd name="connsiteX3962" fmla="*/ 2321404 w 11095241"/>
              <a:gd name="connsiteY3962" fmla="*/ 3543391 h 6705037"/>
              <a:gd name="connsiteX3963" fmla="*/ 3418442 w 11095241"/>
              <a:gd name="connsiteY3963" fmla="*/ 3538497 h 6705037"/>
              <a:gd name="connsiteX3964" fmla="*/ 3418442 w 11095241"/>
              <a:gd name="connsiteY3964" fmla="*/ 3538498 h 6705037"/>
              <a:gd name="connsiteX3965" fmla="*/ 3418442 w 11095241"/>
              <a:gd name="connsiteY3965" fmla="*/ 3538498 h 6705037"/>
              <a:gd name="connsiteX3966" fmla="*/ 3423340 w 11095241"/>
              <a:gd name="connsiteY3966" fmla="*/ 3543392 h 6705037"/>
              <a:gd name="connsiteX3967" fmla="*/ 3428237 w 11095241"/>
              <a:gd name="connsiteY3967" fmla="*/ 3543392 h 6705037"/>
              <a:gd name="connsiteX3968" fmla="*/ 3433134 w 11095241"/>
              <a:gd name="connsiteY3968" fmla="*/ 3548286 h 6705037"/>
              <a:gd name="connsiteX3969" fmla="*/ 3438032 w 11095241"/>
              <a:gd name="connsiteY3969" fmla="*/ 3543392 h 6705037"/>
              <a:gd name="connsiteX3970" fmla="*/ 3438032 w 11095241"/>
              <a:gd name="connsiteY3970" fmla="*/ 3543391 h 6705037"/>
              <a:gd name="connsiteX3971" fmla="*/ 3433133 w 11095241"/>
              <a:gd name="connsiteY3971" fmla="*/ 3543391 h 6705037"/>
              <a:gd name="connsiteX3972" fmla="*/ 3428237 w 11095241"/>
              <a:gd name="connsiteY3972" fmla="*/ 3543391 h 6705037"/>
              <a:gd name="connsiteX3973" fmla="*/ 3428237 w 11095241"/>
              <a:gd name="connsiteY3973" fmla="*/ 3538497 h 6705037"/>
              <a:gd name="connsiteX3974" fmla="*/ 3423339 w 11095241"/>
              <a:gd name="connsiteY3974" fmla="*/ 3538497 h 6705037"/>
              <a:gd name="connsiteX3975" fmla="*/ 2316507 w 11095241"/>
              <a:gd name="connsiteY3975" fmla="*/ 3533605 h 6705037"/>
              <a:gd name="connsiteX3976" fmla="*/ 2316507 w 11095241"/>
              <a:gd name="connsiteY3976" fmla="*/ 3538498 h 6705037"/>
              <a:gd name="connsiteX3977" fmla="*/ 2318956 w 11095241"/>
              <a:gd name="connsiteY3977" fmla="*/ 3538498 h 6705037"/>
              <a:gd name="connsiteX3978" fmla="*/ 3844509 w 11095241"/>
              <a:gd name="connsiteY3978" fmla="*/ 3523818 h 6705037"/>
              <a:gd name="connsiteX3979" fmla="*/ 3834720 w 11095241"/>
              <a:gd name="connsiteY3979" fmla="*/ 3528709 h 6705037"/>
              <a:gd name="connsiteX3980" fmla="*/ 3839615 w 11095241"/>
              <a:gd name="connsiteY3980" fmla="*/ 3528709 h 6705037"/>
              <a:gd name="connsiteX3981" fmla="*/ 3433133 w 11095241"/>
              <a:gd name="connsiteY3981" fmla="*/ 3504238 h 6705037"/>
              <a:gd name="connsiteX3982" fmla="*/ 3433133 w 11095241"/>
              <a:gd name="connsiteY3982" fmla="*/ 3509132 h 6705037"/>
              <a:gd name="connsiteX3983" fmla="*/ 3433133 w 11095241"/>
              <a:gd name="connsiteY3983" fmla="*/ 3518921 h 6705037"/>
              <a:gd name="connsiteX3984" fmla="*/ 3436074 w 11095241"/>
              <a:gd name="connsiteY3984" fmla="*/ 3524795 h 6705037"/>
              <a:gd name="connsiteX3985" fmla="*/ 3433134 w 11095241"/>
              <a:gd name="connsiteY3985" fmla="*/ 3504238 h 6705037"/>
              <a:gd name="connsiteX3986" fmla="*/ 3438032 w 11095241"/>
              <a:gd name="connsiteY3986" fmla="*/ 3509133 h 6705037"/>
              <a:gd name="connsiteX3987" fmla="*/ 3447827 w 11095241"/>
              <a:gd name="connsiteY3987" fmla="*/ 3514027 h 6705037"/>
              <a:gd name="connsiteX3988" fmla="*/ 3452725 w 11095241"/>
              <a:gd name="connsiteY3988" fmla="*/ 3514027 h 6705037"/>
              <a:gd name="connsiteX3989" fmla="*/ 3452727 w 11095241"/>
              <a:gd name="connsiteY3989" fmla="*/ 3514026 h 6705037"/>
              <a:gd name="connsiteX3990" fmla="*/ 3452724 w 11095241"/>
              <a:gd name="connsiteY3990" fmla="*/ 3514026 h 6705037"/>
              <a:gd name="connsiteX3991" fmla="*/ 3447826 w 11095241"/>
              <a:gd name="connsiteY3991" fmla="*/ 3509132 h 6705037"/>
              <a:gd name="connsiteX3992" fmla="*/ 3438032 w 11095241"/>
              <a:gd name="connsiteY3992" fmla="*/ 3504238 h 6705037"/>
              <a:gd name="connsiteX3993" fmla="*/ 3477211 w 11095241"/>
              <a:gd name="connsiteY3993" fmla="*/ 3494450 h 6705037"/>
              <a:gd name="connsiteX3994" fmla="*/ 3472315 w 11095241"/>
              <a:gd name="connsiteY3994" fmla="*/ 3499344 h 6705037"/>
              <a:gd name="connsiteX3995" fmla="*/ 3467416 w 11095241"/>
              <a:gd name="connsiteY3995" fmla="*/ 3504238 h 6705037"/>
              <a:gd name="connsiteX3996" fmla="*/ 3462519 w 11095241"/>
              <a:gd name="connsiteY3996" fmla="*/ 3509132 h 6705037"/>
              <a:gd name="connsiteX3997" fmla="*/ 3460069 w 11095241"/>
              <a:gd name="connsiteY3997" fmla="*/ 3511580 h 6705037"/>
              <a:gd name="connsiteX3998" fmla="*/ 3467417 w 11095241"/>
              <a:gd name="connsiteY3998" fmla="*/ 3509133 h 6705037"/>
              <a:gd name="connsiteX3999" fmla="*/ 3467417 w 11095241"/>
              <a:gd name="connsiteY3999" fmla="*/ 3504238 h 6705037"/>
              <a:gd name="connsiteX4000" fmla="*/ 3472315 w 11095241"/>
              <a:gd name="connsiteY4000" fmla="*/ 3499344 h 6705037"/>
              <a:gd name="connsiteX4001" fmla="*/ 3477212 w 11095241"/>
              <a:gd name="connsiteY4001" fmla="*/ 3499344 h 6705037"/>
              <a:gd name="connsiteX4002" fmla="*/ 3479661 w 11095241"/>
              <a:gd name="connsiteY4002" fmla="*/ 3494450 h 6705037"/>
              <a:gd name="connsiteX4003" fmla="*/ 3404266 w 11095241"/>
              <a:gd name="connsiteY4003" fmla="*/ 3490072 h 6705037"/>
              <a:gd name="connsiteX4004" fmla="*/ 3408647 w 11095241"/>
              <a:gd name="connsiteY4004" fmla="*/ 3494450 h 6705037"/>
              <a:gd name="connsiteX4005" fmla="*/ 3408647 w 11095241"/>
              <a:gd name="connsiteY4005" fmla="*/ 3494450 h 6705037"/>
              <a:gd name="connsiteX4006" fmla="*/ 3398851 w 11095241"/>
              <a:gd name="connsiteY4006" fmla="*/ 3489555 h 6705037"/>
              <a:gd name="connsiteX4007" fmla="*/ 3393954 w 11095241"/>
              <a:gd name="connsiteY4007" fmla="*/ 3494450 h 6705037"/>
              <a:gd name="connsiteX4008" fmla="*/ 3389056 w 11095241"/>
              <a:gd name="connsiteY4008" fmla="*/ 3504238 h 6705037"/>
              <a:gd name="connsiteX4009" fmla="*/ 3389056 w 11095241"/>
              <a:gd name="connsiteY4009" fmla="*/ 3509132 h 6705037"/>
              <a:gd name="connsiteX4010" fmla="*/ 3384159 w 11095241"/>
              <a:gd name="connsiteY4010" fmla="*/ 3518921 h 6705037"/>
              <a:gd name="connsiteX4011" fmla="*/ 3379262 w 11095241"/>
              <a:gd name="connsiteY4011" fmla="*/ 3523815 h 6705037"/>
              <a:gd name="connsiteX4012" fmla="*/ 3374366 w 11095241"/>
              <a:gd name="connsiteY4012" fmla="*/ 3528708 h 6705037"/>
              <a:gd name="connsiteX4013" fmla="*/ 3374366 w 11095241"/>
              <a:gd name="connsiteY4013" fmla="*/ 3528710 h 6705037"/>
              <a:gd name="connsiteX4014" fmla="*/ 3379263 w 11095241"/>
              <a:gd name="connsiteY4014" fmla="*/ 3523815 h 6705037"/>
              <a:gd name="connsiteX4015" fmla="*/ 3384159 w 11095241"/>
              <a:gd name="connsiteY4015" fmla="*/ 3518921 h 6705037"/>
              <a:gd name="connsiteX4016" fmla="*/ 3389058 w 11095241"/>
              <a:gd name="connsiteY4016" fmla="*/ 3509133 h 6705037"/>
              <a:gd name="connsiteX4017" fmla="*/ 3389058 w 11095241"/>
              <a:gd name="connsiteY4017" fmla="*/ 3504239 h 6705037"/>
              <a:gd name="connsiteX4018" fmla="*/ 3393954 w 11095241"/>
              <a:gd name="connsiteY4018" fmla="*/ 3494450 h 6705037"/>
              <a:gd name="connsiteX4019" fmla="*/ 3398852 w 11095241"/>
              <a:gd name="connsiteY4019" fmla="*/ 3489556 h 6705037"/>
              <a:gd name="connsiteX4020" fmla="*/ 3403749 w 11095241"/>
              <a:gd name="connsiteY4020" fmla="*/ 3489556 h 6705037"/>
              <a:gd name="connsiteX4021" fmla="*/ 3403749 w 11095241"/>
              <a:gd name="connsiteY4021" fmla="*/ 3489555 h 6705037"/>
              <a:gd name="connsiteX4022" fmla="*/ 3296008 w 11095241"/>
              <a:gd name="connsiteY4022" fmla="*/ 3489555 h 6705037"/>
              <a:gd name="connsiteX4023" fmla="*/ 3291110 w 11095241"/>
              <a:gd name="connsiteY4023" fmla="*/ 3494450 h 6705037"/>
              <a:gd name="connsiteX4024" fmla="*/ 3291110 w 11095241"/>
              <a:gd name="connsiteY4024" fmla="*/ 3494450 h 6705037"/>
              <a:gd name="connsiteX4025" fmla="*/ 3296008 w 11095241"/>
              <a:gd name="connsiteY4025" fmla="*/ 3489556 h 6705037"/>
              <a:gd name="connsiteX4026" fmla="*/ 925624 w 11095241"/>
              <a:gd name="connsiteY4026" fmla="*/ 3489555 h 6705037"/>
              <a:gd name="connsiteX4027" fmla="*/ 935419 w 11095241"/>
              <a:gd name="connsiteY4027" fmla="*/ 3494449 h 6705037"/>
              <a:gd name="connsiteX4028" fmla="*/ 945214 w 11095241"/>
              <a:gd name="connsiteY4028" fmla="*/ 3499344 h 6705037"/>
              <a:gd name="connsiteX4029" fmla="*/ 935419 w 11095241"/>
              <a:gd name="connsiteY4029" fmla="*/ 3489555 h 6705037"/>
              <a:gd name="connsiteX4030" fmla="*/ 925623 w 11095241"/>
              <a:gd name="connsiteY4030" fmla="*/ 3489555 h 6705037"/>
              <a:gd name="connsiteX4031" fmla="*/ 925624 w 11095241"/>
              <a:gd name="connsiteY4031" fmla="*/ 3489556 h 6705037"/>
              <a:gd name="connsiteX4032" fmla="*/ 925624 w 11095241"/>
              <a:gd name="connsiteY4032" fmla="*/ 3489555 h 6705037"/>
              <a:gd name="connsiteX4033" fmla="*/ 176308 w 11095241"/>
              <a:gd name="connsiteY4033" fmla="*/ 3484661 h 6705037"/>
              <a:gd name="connsiteX4034" fmla="*/ 171411 w 11095241"/>
              <a:gd name="connsiteY4034" fmla="*/ 3489555 h 6705037"/>
              <a:gd name="connsiteX4035" fmla="*/ 166513 w 11095241"/>
              <a:gd name="connsiteY4035" fmla="*/ 3494450 h 6705037"/>
              <a:gd name="connsiteX4036" fmla="*/ 161616 w 11095241"/>
              <a:gd name="connsiteY4036" fmla="*/ 3504238 h 6705037"/>
              <a:gd name="connsiteX4037" fmla="*/ 161616 w 11095241"/>
              <a:gd name="connsiteY4037" fmla="*/ 3518921 h 6705037"/>
              <a:gd name="connsiteX4038" fmla="*/ 156718 w 11095241"/>
              <a:gd name="connsiteY4038" fmla="*/ 3577651 h 6705037"/>
              <a:gd name="connsiteX4039" fmla="*/ 156719 w 11095241"/>
              <a:gd name="connsiteY4039" fmla="*/ 3577651 h 6705037"/>
              <a:gd name="connsiteX4040" fmla="*/ 161616 w 11095241"/>
              <a:gd name="connsiteY4040" fmla="*/ 3518920 h 6705037"/>
              <a:gd name="connsiteX4041" fmla="*/ 161616 w 11095241"/>
              <a:gd name="connsiteY4041" fmla="*/ 3504238 h 6705037"/>
              <a:gd name="connsiteX4042" fmla="*/ 166514 w 11095241"/>
              <a:gd name="connsiteY4042" fmla="*/ 3494450 h 6705037"/>
              <a:gd name="connsiteX4043" fmla="*/ 171411 w 11095241"/>
              <a:gd name="connsiteY4043" fmla="*/ 3489555 h 6705037"/>
              <a:gd name="connsiteX4044" fmla="*/ 176309 w 11095241"/>
              <a:gd name="connsiteY4044" fmla="*/ 3484661 h 6705037"/>
              <a:gd name="connsiteX4045" fmla="*/ 3355665 w 11095241"/>
              <a:gd name="connsiteY4045" fmla="*/ 3461079 h 6705037"/>
              <a:gd name="connsiteX4046" fmla="*/ 3359673 w 11095241"/>
              <a:gd name="connsiteY4046" fmla="*/ 3465085 h 6705037"/>
              <a:gd name="connsiteX4047" fmla="*/ 3359673 w 11095241"/>
              <a:gd name="connsiteY4047" fmla="*/ 3465084 h 6705037"/>
              <a:gd name="connsiteX4048" fmla="*/ 3609445 w 11095241"/>
              <a:gd name="connsiteY4048" fmla="*/ 3460191 h 6705037"/>
              <a:gd name="connsiteX4049" fmla="*/ 3604548 w 11095241"/>
              <a:gd name="connsiteY4049" fmla="*/ 3465085 h 6705037"/>
              <a:gd name="connsiteX4050" fmla="*/ 3602448 w 11095241"/>
              <a:gd name="connsiteY4050" fmla="*/ 3477670 h 6705037"/>
              <a:gd name="connsiteX4051" fmla="*/ 3305801 w 11095241"/>
              <a:gd name="connsiteY4051" fmla="*/ 3460190 h 6705037"/>
              <a:gd name="connsiteX4052" fmla="*/ 3300903 w 11095241"/>
              <a:gd name="connsiteY4052" fmla="*/ 3465084 h 6705037"/>
              <a:gd name="connsiteX4053" fmla="*/ 3300903 w 11095241"/>
              <a:gd name="connsiteY4053" fmla="*/ 3469979 h 6705037"/>
              <a:gd name="connsiteX4054" fmla="*/ 3296008 w 11095241"/>
              <a:gd name="connsiteY4054" fmla="*/ 3479767 h 6705037"/>
              <a:gd name="connsiteX4055" fmla="*/ 3296008 w 11095241"/>
              <a:gd name="connsiteY4055" fmla="*/ 3479768 h 6705037"/>
              <a:gd name="connsiteX4056" fmla="*/ 3300905 w 11095241"/>
              <a:gd name="connsiteY4056" fmla="*/ 3469979 h 6705037"/>
              <a:gd name="connsiteX4057" fmla="*/ 3300905 w 11095241"/>
              <a:gd name="connsiteY4057" fmla="*/ 3465085 h 6705037"/>
              <a:gd name="connsiteX4058" fmla="*/ 3305803 w 11095241"/>
              <a:gd name="connsiteY4058" fmla="*/ 3460191 h 6705037"/>
              <a:gd name="connsiteX4059" fmla="*/ 3315596 w 11095241"/>
              <a:gd name="connsiteY4059" fmla="*/ 3460191 h 6705037"/>
              <a:gd name="connsiteX4060" fmla="*/ 3335188 w 11095241"/>
              <a:gd name="connsiteY4060" fmla="*/ 3460191 h 6705037"/>
              <a:gd name="connsiteX4061" fmla="*/ 3349879 w 11095241"/>
              <a:gd name="connsiteY4061" fmla="*/ 3460191 h 6705037"/>
              <a:gd name="connsiteX4062" fmla="*/ 3354776 w 11095241"/>
              <a:gd name="connsiteY4062" fmla="*/ 3460191 h 6705037"/>
              <a:gd name="connsiteX4063" fmla="*/ 3354775 w 11095241"/>
              <a:gd name="connsiteY4063" fmla="*/ 3460190 h 6705037"/>
              <a:gd name="connsiteX4064" fmla="*/ 3349879 w 11095241"/>
              <a:gd name="connsiteY4064" fmla="*/ 3460190 h 6705037"/>
              <a:gd name="connsiteX4065" fmla="*/ 3335186 w 11095241"/>
              <a:gd name="connsiteY4065" fmla="*/ 3460190 h 6705037"/>
              <a:gd name="connsiteX4066" fmla="*/ 3315596 w 11095241"/>
              <a:gd name="connsiteY4066" fmla="*/ 3460190 h 6705037"/>
              <a:gd name="connsiteX4067" fmla="*/ 2693563 w 11095241"/>
              <a:gd name="connsiteY4067" fmla="*/ 3450455 h 6705037"/>
              <a:gd name="connsiteX4068" fmla="*/ 2688718 w 11095241"/>
              <a:gd name="connsiteY4068" fmla="*/ 3455296 h 6705037"/>
              <a:gd name="connsiteX4069" fmla="*/ 2683819 w 11095241"/>
              <a:gd name="connsiteY4069" fmla="*/ 3455296 h 6705037"/>
              <a:gd name="connsiteX4070" fmla="*/ 2650907 w 11095241"/>
              <a:gd name="connsiteY4070" fmla="*/ 3492299 h 6705037"/>
              <a:gd name="connsiteX4071" fmla="*/ 2683819 w 11095241"/>
              <a:gd name="connsiteY4071" fmla="*/ 3455297 h 6705037"/>
              <a:gd name="connsiteX4072" fmla="*/ 2688718 w 11095241"/>
              <a:gd name="connsiteY4072" fmla="*/ 3455297 h 6705037"/>
              <a:gd name="connsiteX4073" fmla="*/ 881551 w 11095241"/>
              <a:gd name="connsiteY4073" fmla="*/ 3440622 h 6705037"/>
              <a:gd name="connsiteX4074" fmla="*/ 886445 w 11095241"/>
              <a:gd name="connsiteY4074" fmla="*/ 3450402 h 6705037"/>
              <a:gd name="connsiteX4075" fmla="*/ 891343 w 11095241"/>
              <a:gd name="connsiteY4075" fmla="*/ 3455297 h 6705037"/>
              <a:gd name="connsiteX4076" fmla="*/ 915771 w 11095241"/>
              <a:gd name="connsiteY4076" fmla="*/ 3489473 h 6705037"/>
              <a:gd name="connsiteX4077" fmla="*/ 3501701 w 11095241"/>
              <a:gd name="connsiteY4077" fmla="*/ 3440614 h 6705037"/>
              <a:gd name="connsiteX4078" fmla="*/ 3501699 w 11095241"/>
              <a:gd name="connsiteY4078" fmla="*/ 3440615 h 6705037"/>
              <a:gd name="connsiteX4079" fmla="*/ 3496802 w 11095241"/>
              <a:gd name="connsiteY4079" fmla="*/ 3450403 h 6705037"/>
              <a:gd name="connsiteX4080" fmla="*/ 3491904 w 11095241"/>
              <a:gd name="connsiteY4080" fmla="*/ 3465084 h 6705037"/>
              <a:gd name="connsiteX4081" fmla="*/ 3487007 w 11095241"/>
              <a:gd name="connsiteY4081" fmla="*/ 3474873 h 6705037"/>
              <a:gd name="connsiteX4082" fmla="*/ 3487007 w 11095241"/>
              <a:gd name="connsiteY4082" fmla="*/ 3479768 h 6705037"/>
              <a:gd name="connsiteX4083" fmla="*/ 3487008 w 11095241"/>
              <a:gd name="connsiteY4083" fmla="*/ 3479768 h 6705037"/>
              <a:gd name="connsiteX4084" fmla="*/ 3491905 w 11095241"/>
              <a:gd name="connsiteY4084" fmla="*/ 3465085 h 6705037"/>
              <a:gd name="connsiteX4085" fmla="*/ 3496802 w 11095241"/>
              <a:gd name="connsiteY4085" fmla="*/ 3455298 h 6705037"/>
              <a:gd name="connsiteX4086" fmla="*/ 3501701 w 11095241"/>
              <a:gd name="connsiteY4086" fmla="*/ 3450403 h 6705037"/>
              <a:gd name="connsiteX4087" fmla="*/ 3501701 w 11095241"/>
              <a:gd name="connsiteY4087" fmla="*/ 3445510 h 6705037"/>
              <a:gd name="connsiteX4088" fmla="*/ 3501701 w 11095241"/>
              <a:gd name="connsiteY4088" fmla="*/ 3440615 h 6705037"/>
              <a:gd name="connsiteX4089" fmla="*/ 3399831 w 11095241"/>
              <a:gd name="connsiteY4089" fmla="*/ 3428868 h 6705037"/>
              <a:gd name="connsiteX4090" fmla="*/ 3403749 w 11095241"/>
              <a:gd name="connsiteY4090" fmla="*/ 3430826 h 6705037"/>
              <a:gd name="connsiteX4091" fmla="*/ 3413544 w 11095241"/>
              <a:gd name="connsiteY4091" fmla="*/ 3430826 h 6705037"/>
              <a:gd name="connsiteX4092" fmla="*/ 3418442 w 11095241"/>
              <a:gd name="connsiteY4092" fmla="*/ 3430826 h 6705037"/>
              <a:gd name="connsiteX4093" fmla="*/ 3418818 w 11095241"/>
              <a:gd name="connsiteY4093" fmla="*/ 3430450 h 6705037"/>
              <a:gd name="connsiteX4094" fmla="*/ 333029 w 11095241"/>
              <a:gd name="connsiteY4094" fmla="*/ 3426018 h 6705037"/>
              <a:gd name="connsiteX4095" fmla="*/ 333029 w 11095241"/>
              <a:gd name="connsiteY4095" fmla="*/ 3430826 h 6705037"/>
              <a:gd name="connsiteX4096" fmla="*/ 347459 w 11095241"/>
              <a:gd name="connsiteY4096" fmla="*/ 3695202 h 6705037"/>
              <a:gd name="connsiteX4097" fmla="*/ 3354775 w 11095241"/>
              <a:gd name="connsiteY4097" fmla="*/ 3425932 h 6705037"/>
              <a:gd name="connsiteX4098" fmla="*/ 3364569 w 11095241"/>
              <a:gd name="connsiteY4098" fmla="*/ 3430826 h 6705037"/>
              <a:gd name="connsiteX4099" fmla="*/ 3372966 w 11095241"/>
              <a:gd name="connsiteY4099" fmla="*/ 3426631 h 6705037"/>
              <a:gd name="connsiteX4100" fmla="*/ 3364570 w 11095241"/>
              <a:gd name="connsiteY4100" fmla="*/ 3425932 h 6705037"/>
              <a:gd name="connsiteX4101" fmla="*/ 3354776 w 11095241"/>
              <a:gd name="connsiteY4101" fmla="*/ 3425932 h 6705037"/>
              <a:gd name="connsiteX4102" fmla="*/ 3325393 w 11095241"/>
              <a:gd name="connsiteY4102" fmla="*/ 3425932 h 6705037"/>
              <a:gd name="connsiteX4103" fmla="*/ 3320495 w 11095241"/>
              <a:gd name="connsiteY4103" fmla="*/ 3427155 h 6705037"/>
              <a:gd name="connsiteX4104" fmla="*/ 3330290 w 11095241"/>
              <a:gd name="connsiteY4104" fmla="*/ 3425932 h 6705037"/>
              <a:gd name="connsiteX4105" fmla="*/ 3282948 w 11095241"/>
              <a:gd name="connsiteY4105" fmla="*/ 3409616 h 6705037"/>
              <a:gd name="connsiteX4106" fmla="*/ 3281313 w 11095241"/>
              <a:gd name="connsiteY4106" fmla="*/ 3411249 h 6705037"/>
              <a:gd name="connsiteX4107" fmla="*/ 3281313 w 11095241"/>
              <a:gd name="connsiteY4107" fmla="*/ 3421037 h 6705037"/>
              <a:gd name="connsiteX4108" fmla="*/ 3281315 w 11095241"/>
              <a:gd name="connsiteY4108" fmla="*/ 3421038 h 6705037"/>
              <a:gd name="connsiteX4109" fmla="*/ 3281315 w 11095241"/>
              <a:gd name="connsiteY4109" fmla="*/ 3421037 h 6705037"/>
              <a:gd name="connsiteX4110" fmla="*/ 3281315 w 11095241"/>
              <a:gd name="connsiteY4110" fmla="*/ 3416143 h 6705037"/>
              <a:gd name="connsiteX4111" fmla="*/ 3435092 w 11095241"/>
              <a:gd name="connsiteY4111" fmla="*/ 3405380 h 6705037"/>
              <a:gd name="connsiteX4112" fmla="*/ 3427538 w 11095241"/>
              <a:gd name="connsiteY4112" fmla="*/ 3421736 h 6705037"/>
              <a:gd name="connsiteX4113" fmla="*/ 3428237 w 11095241"/>
              <a:gd name="connsiteY4113" fmla="*/ 3421037 h 6705037"/>
              <a:gd name="connsiteX4114" fmla="*/ 3433133 w 11095241"/>
              <a:gd name="connsiteY4114" fmla="*/ 3411249 h 6705037"/>
              <a:gd name="connsiteX4115" fmla="*/ 2478125 w 11095241"/>
              <a:gd name="connsiteY4115" fmla="*/ 3401463 h 6705037"/>
              <a:gd name="connsiteX4116" fmla="*/ 2473230 w 11095241"/>
              <a:gd name="connsiteY4116" fmla="*/ 3406355 h 6705037"/>
              <a:gd name="connsiteX4117" fmla="*/ 2468333 w 11095241"/>
              <a:gd name="connsiteY4117" fmla="*/ 3416143 h 6705037"/>
              <a:gd name="connsiteX4118" fmla="*/ 2468333 w 11095241"/>
              <a:gd name="connsiteY4118" fmla="*/ 3425932 h 6705037"/>
              <a:gd name="connsiteX4119" fmla="*/ 2473231 w 11095241"/>
              <a:gd name="connsiteY4119" fmla="*/ 3411249 h 6705037"/>
              <a:gd name="connsiteX4120" fmla="*/ 876650 w 11095241"/>
              <a:gd name="connsiteY4120" fmla="*/ 3396569 h 6705037"/>
              <a:gd name="connsiteX4121" fmla="*/ 871753 w 11095241"/>
              <a:gd name="connsiteY4121" fmla="*/ 3406354 h 6705037"/>
              <a:gd name="connsiteX4122" fmla="*/ 876650 w 11095241"/>
              <a:gd name="connsiteY4122" fmla="*/ 3401462 h 6705037"/>
              <a:gd name="connsiteX4123" fmla="*/ 2492819 w 11095241"/>
              <a:gd name="connsiteY4123" fmla="*/ 3391673 h 6705037"/>
              <a:gd name="connsiteX4124" fmla="*/ 2483025 w 11095241"/>
              <a:gd name="connsiteY4124" fmla="*/ 3396567 h 6705037"/>
              <a:gd name="connsiteX4125" fmla="*/ 2478129 w 11095241"/>
              <a:gd name="connsiteY4125" fmla="*/ 3401460 h 6705037"/>
              <a:gd name="connsiteX4126" fmla="*/ 2487922 w 11095241"/>
              <a:gd name="connsiteY4126" fmla="*/ 3396566 h 6705037"/>
              <a:gd name="connsiteX4127" fmla="*/ 3288662 w 11095241"/>
              <a:gd name="connsiteY4127" fmla="*/ 3386776 h 6705037"/>
              <a:gd name="connsiteX4128" fmla="*/ 3286211 w 11095241"/>
              <a:gd name="connsiteY4128" fmla="*/ 3391673 h 6705037"/>
              <a:gd name="connsiteX4129" fmla="*/ 3286211 w 11095241"/>
              <a:gd name="connsiteY4129" fmla="*/ 3396569 h 6705037"/>
              <a:gd name="connsiteX4130" fmla="*/ 2737692 w 11095241"/>
              <a:gd name="connsiteY4130" fmla="*/ 3381885 h 6705037"/>
              <a:gd name="connsiteX4131" fmla="*/ 2737692 w 11095241"/>
              <a:gd name="connsiteY4131" fmla="*/ 3386777 h 6705037"/>
              <a:gd name="connsiteX4132" fmla="*/ 2737692 w 11095241"/>
              <a:gd name="connsiteY4132" fmla="*/ 3391673 h 6705037"/>
              <a:gd name="connsiteX4133" fmla="*/ 2757281 w 11095241"/>
              <a:gd name="connsiteY4133" fmla="*/ 3401461 h 6705037"/>
              <a:gd name="connsiteX4134" fmla="*/ 2752383 w 11095241"/>
              <a:gd name="connsiteY4134" fmla="*/ 3450402 h 6705037"/>
              <a:gd name="connsiteX4135" fmla="*/ 2737692 w 11095241"/>
              <a:gd name="connsiteY4135" fmla="*/ 3450402 h 6705037"/>
              <a:gd name="connsiteX4136" fmla="*/ 2703411 w 11095241"/>
              <a:gd name="connsiteY4136" fmla="*/ 3450402 h 6705037"/>
              <a:gd name="connsiteX4137" fmla="*/ 2693617 w 11095241"/>
              <a:gd name="connsiteY4137" fmla="*/ 3450402 h 6705037"/>
              <a:gd name="connsiteX4138" fmla="*/ 2693616 w 11095241"/>
              <a:gd name="connsiteY4138" fmla="*/ 3450403 h 6705037"/>
              <a:gd name="connsiteX4139" fmla="*/ 2698513 w 11095241"/>
              <a:gd name="connsiteY4139" fmla="*/ 3450403 h 6705037"/>
              <a:gd name="connsiteX4140" fmla="*/ 2703411 w 11095241"/>
              <a:gd name="connsiteY4140" fmla="*/ 3450403 h 6705037"/>
              <a:gd name="connsiteX4141" fmla="*/ 2737692 w 11095241"/>
              <a:gd name="connsiteY4141" fmla="*/ 3450403 h 6705037"/>
              <a:gd name="connsiteX4142" fmla="*/ 2752383 w 11095241"/>
              <a:gd name="connsiteY4142" fmla="*/ 3450403 h 6705037"/>
              <a:gd name="connsiteX4143" fmla="*/ 2762179 w 11095241"/>
              <a:gd name="connsiteY4143" fmla="*/ 3401461 h 6705037"/>
              <a:gd name="connsiteX4144" fmla="*/ 2742589 w 11095241"/>
              <a:gd name="connsiteY4144" fmla="*/ 3391673 h 6705037"/>
              <a:gd name="connsiteX4145" fmla="*/ 220385 w 11095241"/>
              <a:gd name="connsiteY4145" fmla="*/ 3381883 h 6705037"/>
              <a:gd name="connsiteX4146" fmla="*/ 215488 w 11095241"/>
              <a:gd name="connsiteY4146" fmla="*/ 3386779 h 6705037"/>
              <a:gd name="connsiteX4147" fmla="*/ 215488 w 11095241"/>
              <a:gd name="connsiteY4147" fmla="*/ 3391673 h 6705037"/>
              <a:gd name="connsiteX4148" fmla="*/ 215488 w 11095241"/>
              <a:gd name="connsiteY4148" fmla="*/ 3401461 h 6705037"/>
              <a:gd name="connsiteX4149" fmla="*/ 215488 w 11095241"/>
              <a:gd name="connsiteY4149" fmla="*/ 3411249 h 6705037"/>
              <a:gd name="connsiteX4150" fmla="*/ 210591 w 11095241"/>
              <a:gd name="connsiteY4150" fmla="*/ 3430826 h 6705037"/>
              <a:gd name="connsiteX4151" fmla="*/ 210591 w 11095241"/>
              <a:gd name="connsiteY4151" fmla="*/ 3445508 h 6705037"/>
              <a:gd name="connsiteX4152" fmla="*/ 210591 w 11095241"/>
              <a:gd name="connsiteY4152" fmla="*/ 3460190 h 6705037"/>
              <a:gd name="connsiteX4153" fmla="*/ 210591 w 11095241"/>
              <a:gd name="connsiteY4153" fmla="*/ 3469979 h 6705037"/>
              <a:gd name="connsiteX4154" fmla="*/ 210591 w 11095241"/>
              <a:gd name="connsiteY4154" fmla="*/ 3474873 h 6705037"/>
              <a:gd name="connsiteX4155" fmla="*/ 210591 w 11095241"/>
              <a:gd name="connsiteY4155" fmla="*/ 3479767 h 6705037"/>
              <a:gd name="connsiteX4156" fmla="*/ 205693 w 11095241"/>
              <a:gd name="connsiteY4156" fmla="*/ 3484661 h 6705037"/>
              <a:gd name="connsiteX4157" fmla="*/ 205694 w 11095241"/>
              <a:gd name="connsiteY4157" fmla="*/ 3484661 h 6705037"/>
              <a:gd name="connsiteX4158" fmla="*/ 210591 w 11095241"/>
              <a:gd name="connsiteY4158" fmla="*/ 3479767 h 6705037"/>
              <a:gd name="connsiteX4159" fmla="*/ 210591 w 11095241"/>
              <a:gd name="connsiteY4159" fmla="*/ 3474873 h 6705037"/>
              <a:gd name="connsiteX4160" fmla="*/ 210591 w 11095241"/>
              <a:gd name="connsiteY4160" fmla="*/ 3469979 h 6705037"/>
              <a:gd name="connsiteX4161" fmla="*/ 210591 w 11095241"/>
              <a:gd name="connsiteY4161" fmla="*/ 3460190 h 6705037"/>
              <a:gd name="connsiteX4162" fmla="*/ 210591 w 11095241"/>
              <a:gd name="connsiteY4162" fmla="*/ 3445508 h 6705037"/>
              <a:gd name="connsiteX4163" fmla="*/ 210591 w 11095241"/>
              <a:gd name="connsiteY4163" fmla="*/ 3430826 h 6705037"/>
              <a:gd name="connsiteX4164" fmla="*/ 215489 w 11095241"/>
              <a:gd name="connsiteY4164" fmla="*/ 3411249 h 6705037"/>
              <a:gd name="connsiteX4165" fmla="*/ 215489 w 11095241"/>
              <a:gd name="connsiteY4165" fmla="*/ 3401461 h 6705037"/>
              <a:gd name="connsiteX4166" fmla="*/ 215489 w 11095241"/>
              <a:gd name="connsiteY4166" fmla="*/ 3391673 h 6705037"/>
              <a:gd name="connsiteX4167" fmla="*/ 215489 w 11095241"/>
              <a:gd name="connsiteY4167" fmla="*/ 3386779 h 6705037"/>
              <a:gd name="connsiteX4168" fmla="*/ 220386 w 11095241"/>
              <a:gd name="connsiteY4168" fmla="*/ 3381885 h 6705037"/>
              <a:gd name="connsiteX4169" fmla="*/ 225283 w 11095241"/>
              <a:gd name="connsiteY4169" fmla="*/ 3381885 h 6705037"/>
              <a:gd name="connsiteX4170" fmla="*/ 225283 w 11095241"/>
              <a:gd name="connsiteY4170" fmla="*/ 3381883 h 6705037"/>
              <a:gd name="connsiteX4171" fmla="*/ 3270988 w 11095241"/>
              <a:gd name="connsiteY4171" fmla="*/ 3371981 h 6705037"/>
              <a:gd name="connsiteX4172" fmla="*/ 3269071 w 11095241"/>
              <a:gd name="connsiteY4172" fmla="*/ 3389226 h 6705037"/>
              <a:gd name="connsiteX4173" fmla="*/ 3271519 w 11095241"/>
              <a:gd name="connsiteY4173" fmla="*/ 3386779 h 6705037"/>
              <a:gd name="connsiteX4174" fmla="*/ 3271519 w 11095241"/>
              <a:gd name="connsiteY4174" fmla="*/ 3376990 h 6705037"/>
              <a:gd name="connsiteX4175" fmla="*/ 3271519 w 11095241"/>
              <a:gd name="connsiteY4175" fmla="*/ 3372096 h 6705037"/>
              <a:gd name="connsiteX4176" fmla="*/ 3493992 w 11095241"/>
              <a:gd name="connsiteY4176" fmla="*/ 3370701 h 6705037"/>
              <a:gd name="connsiteX4177" fmla="*/ 3484798 w 11095241"/>
              <a:gd name="connsiteY4177" fmla="*/ 3371781 h 6705037"/>
              <a:gd name="connsiteX4178" fmla="*/ 3487007 w 11095241"/>
              <a:gd name="connsiteY4178" fmla="*/ 3372096 h 6705037"/>
              <a:gd name="connsiteX4179" fmla="*/ 3302536 w 11095241"/>
              <a:gd name="connsiteY4179" fmla="*/ 3368836 h 6705037"/>
              <a:gd name="connsiteX4180" fmla="*/ 3296008 w 11095241"/>
              <a:gd name="connsiteY4180" fmla="*/ 3372096 h 6705037"/>
              <a:gd name="connsiteX4181" fmla="*/ 3291112 w 11095241"/>
              <a:gd name="connsiteY4181" fmla="*/ 3376989 h 6705037"/>
              <a:gd name="connsiteX4182" fmla="*/ 3300905 w 11095241"/>
              <a:gd name="connsiteY4182" fmla="*/ 3372095 h 6705037"/>
              <a:gd name="connsiteX4183" fmla="*/ 3570264 w 11095241"/>
              <a:gd name="connsiteY4183" fmla="*/ 3362308 h 6705037"/>
              <a:gd name="connsiteX4184" fmla="*/ 3570264 w 11095241"/>
              <a:gd name="connsiteY4184" fmla="*/ 3372096 h 6705037"/>
              <a:gd name="connsiteX4185" fmla="*/ 3565366 w 11095241"/>
              <a:gd name="connsiteY4185" fmla="*/ 3376990 h 6705037"/>
              <a:gd name="connsiteX4186" fmla="*/ 3560469 w 11095241"/>
              <a:gd name="connsiteY4186" fmla="*/ 3386779 h 6705037"/>
              <a:gd name="connsiteX4187" fmla="*/ 3560469 w 11095241"/>
              <a:gd name="connsiteY4187" fmla="*/ 3396567 h 6705037"/>
              <a:gd name="connsiteX4188" fmla="*/ 3555572 w 11095241"/>
              <a:gd name="connsiteY4188" fmla="*/ 3401461 h 6705037"/>
              <a:gd name="connsiteX4189" fmla="*/ 3550674 w 11095241"/>
              <a:gd name="connsiteY4189" fmla="*/ 3406356 h 6705037"/>
              <a:gd name="connsiteX4190" fmla="*/ 3550674 w 11095241"/>
              <a:gd name="connsiteY4190" fmla="*/ 3411249 h 6705037"/>
              <a:gd name="connsiteX4191" fmla="*/ 3545776 w 11095241"/>
              <a:gd name="connsiteY4191" fmla="*/ 3421037 h 6705037"/>
              <a:gd name="connsiteX4192" fmla="*/ 3526728 w 11095241"/>
              <a:gd name="connsiteY4192" fmla="*/ 3428652 h 6705037"/>
              <a:gd name="connsiteX4193" fmla="*/ 3545778 w 11095241"/>
              <a:gd name="connsiteY4193" fmla="*/ 3425932 h 6705037"/>
              <a:gd name="connsiteX4194" fmla="*/ 3574182 w 11095241"/>
              <a:gd name="connsiteY4194" fmla="*/ 3369161 h 6705037"/>
              <a:gd name="connsiteX4195" fmla="*/ 3570264 w 11095241"/>
              <a:gd name="connsiteY4195" fmla="*/ 3367202 h 6705037"/>
              <a:gd name="connsiteX4196" fmla="*/ 3570264 w 11095241"/>
              <a:gd name="connsiteY4196" fmla="*/ 3362308 h 6705037"/>
              <a:gd name="connsiteX4197" fmla="*/ 8644050 w 11095241"/>
              <a:gd name="connsiteY4197" fmla="*/ 3347623 h 6705037"/>
              <a:gd name="connsiteX4198" fmla="*/ 8644049 w 11095241"/>
              <a:gd name="connsiteY4198" fmla="*/ 3347624 h 6705037"/>
              <a:gd name="connsiteX4199" fmla="*/ 8648946 w 11095241"/>
              <a:gd name="connsiteY4199" fmla="*/ 3347624 h 6705037"/>
              <a:gd name="connsiteX4200" fmla="*/ 8648947 w 11095241"/>
              <a:gd name="connsiteY4200" fmla="*/ 3347623 h 6705037"/>
              <a:gd name="connsiteX4201" fmla="*/ 3364570 w 11095241"/>
              <a:gd name="connsiteY4201" fmla="*/ 3337840 h 6705037"/>
              <a:gd name="connsiteX4202" fmla="*/ 3363067 w 11095241"/>
              <a:gd name="connsiteY4202" fmla="*/ 3338213 h 6705037"/>
              <a:gd name="connsiteX4203" fmla="*/ 3367015 w 11095241"/>
              <a:gd name="connsiteY4203" fmla="*/ 3338655 h 6705037"/>
              <a:gd name="connsiteX4204" fmla="*/ 3056032 w 11095241"/>
              <a:gd name="connsiteY4204" fmla="*/ 3337840 h 6705037"/>
              <a:gd name="connsiteX4205" fmla="*/ 3056032 w 11095241"/>
              <a:gd name="connsiteY4205" fmla="*/ 3342733 h 6705037"/>
              <a:gd name="connsiteX4206" fmla="*/ 3056033 w 11095241"/>
              <a:gd name="connsiteY4206" fmla="*/ 3342733 h 6705037"/>
              <a:gd name="connsiteX4207" fmla="*/ 3056033 w 11095241"/>
              <a:gd name="connsiteY4207" fmla="*/ 3337840 h 6705037"/>
              <a:gd name="connsiteX4208" fmla="*/ 861958 w 11095241"/>
              <a:gd name="connsiteY4208" fmla="*/ 3337840 h 6705037"/>
              <a:gd name="connsiteX4209" fmla="*/ 861958 w 11095241"/>
              <a:gd name="connsiteY4209" fmla="*/ 3342733 h 6705037"/>
              <a:gd name="connsiteX4210" fmla="*/ 866855 w 11095241"/>
              <a:gd name="connsiteY4210" fmla="*/ 3347624 h 6705037"/>
              <a:gd name="connsiteX4211" fmla="*/ 873384 w 11095241"/>
              <a:gd name="connsiteY4211" fmla="*/ 3350887 h 6705037"/>
              <a:gd name="connsiteX4212" fmla="*/ 871752 w 11095241"/>
              <a:gd name="connsiteY4212" fmla="*/ 3347625 h 6705037"/>
              <a:gd name="connsiteX4213" fmla="*/ 866854 w 11095241"/>
              <a:gd name="connsiteY4213" fmla="*/ 3342733 h 6705037"/>
              <a:gd name="connsiteX4214" fmla="*/ 279155 w 11095241"/>
              <a:gd name="connsiteY4214" fmla="*/ 3313369 h 6705037"/>
              <a:gd name="connsiteX4215" fmla="*/ 288950 w 11095241"/>
              <a:gd name="connsiteY4215" fmla="*/ 3352519 h 6705037"/>
              <a:gd name="connsiteX4216" fmla="*/ 288950 w 11095241"/>
              <a:gd name="connsiteY4216" fmla="*/ 3352519 h 6705037"/>
              <a:gd name="connsiteX4217" fmla="*/ 288950 w 11095241"/>
              <a:gd name="connsiteY4217" fmla="*/ 3386779 h 6705037"/>
              <a:gd name="connsiteX4218" fmla="*/ 288951 w 11095241"/>
              <a:gd name="connsiteY4218" fmla="*/ 3386779 h 6705037"/>
              <a:gd name="connsiteX4219" fmla="*/ 288951 w 11095241"/>
              <a:gd name="connsiteY4219" fmla="*/ 3362308 h 6705037"/>
              <a:gd name="connsiteX4220" fmla="*/ 288951 w 11095241"/>
              <a:gd name="connsiteY4220" fmla="*/ 3352521 h 6705037"/>
              <a:gd name="connsiteX4221" fmla="*/ 288950 w 11095241"/>
              <a:gd name="connsiteY4221" fmla="*/ 3352519 h 6705037"/>
              <a:gd name="connsiteX4222" fmla="*/ 279155 w 11095241"/>
              <a:gd name="connsiteY4222" fmla="*/ 3313369 h 6705037"/>
              <a:gd name="connsiteX4223" fmla="*/ 2461629 w 11095241"/>
              <a:gd name="connsiteY4223" fmla="*/ 3309247 h 6705037"/>
              <a:gd name="connsiteX4224" fmla="*/ 2461629 w 11095241"/>
              <a:gd name="connsiteY4224" fmla="*/ 3309247 h 6705037"/>
              <a:gd name="connsiteX4225" fmla="*/ 2478126 w 11095241"/>
              <a:gd name="connsiteY4225" fmla="*/ 3313369 h 6705037"/>
              <a:gd name="connsiteX4226" fmla="*/ 2478129 w 11095241"/>
              <a:gd name="connsiteY4226" fmla="*/ 3313369 h 6705037"/>
              <a:gd name="connsiteX4227" fmla="*/ 2478126 w 11095241"/>
              <a:gd name="connsiteY4227" fmla="*/ 3313367 h 6705037"/>
              <a:gd name="connsiteX4228" fmla="*/ 1723913 w 11095241"/>
              <a:gd name="connsiteY4228" fmla="*/ 3308472 h 6705037"/>
              <a:gd name="connsiteX4229" fmla="*/ 1723913 w 11095241"/>
              <a:gd name="connsiteY4229" fmla="*/ 3313369 h 6705037"/>
              <a:gd name="connsiteX4230" fmla="*/ 1728812 w 11095241"/>
              <a:gd name="connsiteY4230" fmla="*/ 3308472 h 6705037"/>
              <a:gd name="connsiteX4231" fmla="*/ 2585873 w 11095241"/>
              <a:gd name="connsiteY4231" fmla="*/ 3283999 h 6705037"/>
              <a:gd name="connsiteX4232" fmla="*/ 2585871 w 11095241"/>
              <a:gd name="connsiteY4232" fmla="*/ 3284000 h 6705037"/>
              <a:gd name="connsiteX4233" fmla="*/ 2579996 w 11095241"/>
              <a:gd name="connsiteY4233" fmla="*/ 3286937 h 6705037"/>
              <a:gd name="connsiteX4234" fmla="*/ 852163 w 11095241"/>
              <a:gd name="connsiteY4234" fmla="*/ 3279111 h 6705037"/>
              <a:gd name="connsiteX4235" fmla="*/ 852163 w 11095241"/>
              <a:gd name="connsiteY4235" fmla="*/ 3283999 h 6705037"/>
              <a:gd name="connsiteX4236" fmla="*/ 852163 w 11095241"/>
              <a:gd name="connsiteY4236" fmla="*/ 3293789 h 6705037"/>
              <a:gd name="connsiteX4237" fmla="*/ 857059 w 11095241"/>
              <a:gd name="connsiteY4237" fmla="*/ 3308467 h 6705037"/>
              <a:gd name="connsiteX4238" fmla="*/ 857059 w 11095241"/>
              <a:gd name="connsiteY4238" fmla="*/ 3303580 h 6705037"/>
              <a:gd name="connsiteX4239" fmla="*/ 857059 w 11095241"/>
              <a:gd name="connsiteY4239" fmla="*/ 3288898 h 6705037"/>
              <a:gd name="connsiteX4240" fmla="*/ 2830747 w 11095241"/>
              <a:gd name="connsiteY4240" fmla="*/ 3274213 h 6705037"/>
              <a:gd name="connsiteX4241" fmla="*/ 2781770 w 11095241"/>
              <a:gd name="connsiteY4241" fmla="*/ 3298682 h 6705037"/>
              <a:gd name="connsiteX4242" fmla="*/ 2752383 w 11095241"/>
              <a:gd name="connsiteY4242" fmla="*/ 3323154 h 6705037"/>
              <a:gd name="connsiteX4243" fmla="*/ 2742589 w 11095241"/>
              <a:gd name="connsiteY4243" fmla="*/ 3347624 h 6705037"/>
              <a:gd name="connsiteX4244" fmla="*/ 2742589 w 11095241"/>
              <a:gd name="connsiteY4244" fmla="*/ 3347625 h 6705037"/>
              <a:gd name="connsiteX4245" fmla="*/ 2757281 w 11095241"/>
              <a:gd name="connsiteY4245" fmla="*/ 3323154 h 6705037"/>
              <a:gd name="connsiteX4246" fmla="*/ 2786667 w 11095241"/>
              <a:gd name="connsiteY4246" fmla="*/ 3298683 h 6705037"/>
              <a:gd name="connsiteX4247" fmla="*/ 2830747 w 11095241"/>
              <a:gd name="connsiteY4247" fmla="*/ 3274214 h 6705037"/>
              <a:gd name="connsiteX4248" fmla="*/ 848490 w 11095241"/>
              <a:gd name="connsiteY4248" fmla="*/ 3264427 h 6705037"/>
              <a:gd name="connsiteX4249" fmla="*/ 852162 w 11095241"/>
              <a:gd name="connsiteY4249" fmla="*/ 3269316 h 6705037"/>
              <a:gd name="connsiteX4250" fmla="*/ 852162 w 11095241"/>
              <a:gd name="connsiteY4250" fmla="*/ 3264427 h 6705037"/>
              <a:gd name="connsiteX4251" fmla="*/ 1562293 w 11095241"/>
              <a:gd name="connsiteY4251" fmla="*/ 3259531 h 6705037"/>
              <a:gd name="connsiteX4252" fmla="*/ 1567190 w 11095241"/>
              <a:gd name="connsiteY4252" fmla="*/ 3274213 h 6705037"/>
              <a:gd name="connsiteX4253" fmla="*/ 1567190 w 11095241"/>
              <a:gd name="connsiteY4253" fmla="*/ 3264427 h 6705037"/>
              <a:gd name="connsiteX4254" fmla="*/ 863589 w 11095241"/>
              <a:gd name="connsiteY4254" fmla="*/ 3251373 h 6705037"/>
              <a:gd name="connsiteX4255" fmla="*/ 857059 w 11095241"/>
              <a:gd name="connsiteY4255" fmla="*/ 3254636 h 6705037"/>
              <a:gd name="connsiteX4256" fmla="*/ 855426 w 11095241"/>
              <a:gd name="connsiteY4256" fmla="*/ 3257900 h 6705037"/>
              <a:gd name="connsiteX4257" fmla="*/ 861957 w 11095241"/>
              <a:gd name="connsiteY4257" fmla="*/ 3254636 h 6705037"/>
              <a:gd name="connsiteX4258" fmla="*/ 3036443 w 11095241"/>
              <a:gd name="connsiteY4258" fmla="*/ 3249746 h 6705037"/>
              <a:gd name="connsiteX4259" fmla="*/ 3041339 w 11095241"/>
              <a:gd name="connsiteY4259" fmla="*/ 3269318 h 6705037"/>
              <a:gd name="connsiteX4260" fmla="*/ 3051135 w 11095241"/>
              <a:gd name="connsiteY4260" fmla="*/ 3284000 h 6705037"/>
              <a:gd name="connsiteX4261" fmla="*/ 3046236 w 11095241"/>
              <a:gd name="connsiteY4261" fmla="*/ 3288898 h 6705037"/>
              <a:gd name="connsiteX4262" fmla="*/ 3041339 w 11095241"/>
              <a:gd name="connsiteY4262" fmla="*/ 3293789 h 6705037"/>
              <a:gd name="connsiteX4263" fmla="*/ 3036443 w 11095241"/>
              <a:gd name="connsiteY4263" fmla="*/ 3298683 h 6705037"/>
              <a:gd name="connsiteX4264" fmla="*/ 3031543 w 11095241"/>
              <a:gd name="connsiteY4264" fmla="*/ 3308472 h 6705037"/>
              <a:gd name="connsiteX4265" fmla="*/ 3031546 w 11095241"/>
              <a:gd name="connsiteY4265" fmla="*/ 3308472 h 6705037"/>
              <a:gd name="connsiteX4266" fmla="*/ 3036443 w 11095241"/>
              <a:gd name="connsiteY4266" fmla="*/ 3298683 h 6705037"/>
              <a:gd name="connsiteX4267" fmla="*/ 3041339 w 11095241"/>
              <a:gd name="connsiteY4267" fmla="*/ 3293789 h 6705037"/>
              <a:gd name="connsiteX4268" fmla="*/ 3046238 w 11095241"/>
              <a:gd name="connsiteY4268" fmla="*/ 3288898 h 6705037"/>
              <a:gd name="connsiteX4269" fmla="*/ 3051136 w 11095241"/>
              <a:gd name="connsiteY4269" fmla="*/ 3284002 h 6705037"/>
              <a:gd name="connsiteX4270" fmla="*/ 3051135 w 11095241"/>
              <a:gd name="connsiteY4270" fmla="*/ 3284000 h 6705037"/>
              <a:gd name="connsiteX4271" fmla="*/ 2850336 w 11095241"/>
              <a:gd name="connsiteY4271" fmla="*/ 3249744 h 6705037"/>
              <a:gd name="connsiteX4272" fmla="*/ 2840540 w 11095241"/>
              <a:gd name="connsiteY4272" fmla="*/ 3259529 h 6705037"/>
              <a:gd name="connsiteX4273" fmla="*/ 2838908 w 11095241"/>
              <a:gd name="connsiteY4273" fmla="*/ 3262793 h 6705037"/>
              <a:gd name="connsiteX4274" fmla="*/ 2845439 w 11095241"/>
              <a:gd name="connsiteY4274" fmla="*/ 3259531 h 6705037"/>
              <a:gd name="connsiteX4275" fmla="*/ 8482433 w 11095241"/>
              <a:gd name="connsiteY4275" fmla="*/ 3244845 h 6705037"/>
              <a:gd name="connsiteX4276" fmla="*/ 8472638 w 11095241"/>
              <a:gd name="connsiteY4276" fmla="*/ 3254634 h 6705037"/>
              <a:gd name="connsiteX4277" fmla="*/ 8463949 w 11095241"/>
              <a:gd name="connsiteY4277" fmla="*/ 3258975 h 6705037"/>
              <a:gd name="connsiteX4278" fmla="*/ 8472636 w 11095241"/>
              <a:gd name="connsiteY4278" fmla="*/ 3254636 h 6705037"/>
              <a:gd name="connsiteX4279" fmla="*/ 8482431 w 11095241"/>
              <a:gd name="connsiteY4279" fmla="*/ 3244847 h 6705037"/>
              <a:gd name="connsiteX4280" fmla="*/ 8497124 w 11095241"/>
              <a:gd name="connsiteY4280" fmla="*/ 3244847 h 6705037"/>
              <a:gd name="connsiteX4281" fmla="*/ 8506919 w 11095241"/>
              <a:gd name="connsiteY4281" fmla="*/ 3244847 h 6705037"/>
              <a:gd name="connsiteX4282" fmla="*/ 8521611 w 11095241"/>
              <a:gd name="connsiteY4282" fmla="*/ 3244847 h 6705037"/>
              <a:gd name="connsiteX4283" fmla="*/ 8531406 w 11095241"/>
              <a:gd name="connsiteY4283" fmla="*/ 3249744 h 6705037"/>
              <a:gd name="connsiteX4284" fmla="*/ 8536304 w 11095241"/>
              <a:gd name="connsiteY4284" fmla="*/ 3249744 h 6705037"/>
              <a:gd name="connsiteX4285" fmla="*/ 8541201 w 11095241"/>
              <a:gd name="connsiteY4285" fmla="*/ 3254636 h 6705037"/>
              <a:gd name="connsiteX4286" fmla="*/ 8550996 w 11095241"/>
              <a:gd name="connsiteY4286" fmla="*/ 3293789 h 6705037"/>
              <a:gd name="connsiteX4287" fmla="*/ 8570586 w 11095241"/>
              <a:gd name="connsiteY4287" fmla="*/ 3323154 h 6705037"/>
              <a:gd name="connsiteX4288" fmla="*/ 8590176 w 11095241"/>
              <a:gd name="connsiteY4288" fmla="*/ 3337840 h 6705037"/>
              <a:gd name="connsiteX4289" fmla="*/ 8599971 w 11095241"/>
              <a:gd name="connsiteY4289" fmla="*/ 3342733 h 6705037"/>
              <a:gd name="connsiteX4290" fmla="*/ 8614663 w 11095241"/>
              <a:gd name="connsiteY4290" fmla="*/ 3352519 h 6705037"/>
              <a:gd name="connsiteX4291" fmla="*/ 8629356 w 11095241"/>
              <a:gd name="connsiteY4291" fmla="*/ 3352519 h 6705037"/>
              <a:gd name="connsiteX4292" fmla="*/ 8639151 w 11095241"/>
              <a:gd name="connsiteY4292" fmla="*/ 3352519 h 6705037"/>
              <a:gd name="connsiteX4293" fmla="*/ 8639152 w 11095241"/>
              <a:gd name="connsiteY4293" fmla="*/ 3352517 h 6705037"/>
              <a:gd name="connsiteX4294" fmla="*/ 8629358 w 11095241"/>
              <a:gd name="connsiteY4294" fmla="*/ 3352517 h 6705037"/>
              <a:gd name="connsiteX4295" fmla="*/ 8614665 w 11095241"/>
              <a:gd name="connsiteY4295" fmla="*/ 3352517 h 6705037"/>
              <a:gd name="connsiteX4296" fmla="*/ 8599973 w 11095241"/>
              <a:gd name="connsiteY4296" fmla="*/ 3342729 h 6705037"/>
              <a:gd name="connsiteX4297" fmla="*/ 8590178 w 11095241"/>
              <a:gd name="connsiteY4297" fmla="*/ 3337835 h 6705037"/>
              <a:gd name="connsiteX4298" fmla="*/ 8570588 w 11095241"/>
              <a:gd name="connsiteY4298" fmla="*/ 3323152 h 6705037"/>
              <a:gd name="connsiteX4299" fmla="*/ 8550998 w 11095241"/>
              <a:gd name="connsiteY4299" fmla="*/ 3293788 h 6705037"/>
              <a:gd name="connsiteX4300" fmla="*/ 8541203 w 11095241"/>
              <a:gd name="connsiteY4300" fmla="*/ 3254634 h 6705037"/>
              <a:gd name="connsiteX4301" fmla="*/ 8536306 w 11095241"/>
              <a:gd name="connsiteY4301" fmla="*/ 3249739 h 6705037"/>
              <a:gd name="connsiteX4302" fmla="*/ 8531408 w 11095241"/>
              <a:gd name="connsiteY4302" fmla="*/ 3249739 h 6705037"/>
              <a:gd name="connsiteX4303" fmla="*/ 8521613 w 11095241"/>
              <a:gd name="connsiteY4303" fmla="*/ 3244845 h 6705037"/>
              <a:gd name="connsiteX4304" fmla="*/ 8506921 w 11095241"/>
              <a:gd name="connsiteY4304" fmla="*/ 3244845 h 6705037"/>
              <a:gd name="connsiteX4305" fmla="*/ 8497126 w 11095241"/>
              <a:gd name="connsiteY4305" fmla="*/ 3244845 h 6705037"/>
              <a:gd name="connsiteX4306" fmla="*/ 1670041 w 11095241"/>
              <a:gd name="connsiteY4306" fmla="*/ 3239956 h 6705037"/>
              <a:gd name="connsiteX4307" fmla="*/ 1665143 w 11095241"/>
              <a:gd name="connsiteY4307" fmla="*/ 3244847 h 6705037"/>
              <a:gd name="connsiteX4308" fmla="*/ 1665143 w 11095241"/>
              <a:gd name="connsiteY4308" fmla="*/ 3259529 h 6705037"/>
              <a:gd name="connsiteX4309" fmla="*/ 1660246 w 11095241"/>
              <a:gd name="connsiteY4309" fmla="*/ 3269316 h 6705037"/>
              <a:gd name="connsiteX4310" fmla="*/ 1660246 w 11095241"/>
              <a:gd name="connsiteY4310" fmla="*/ 3288896 h 6705037"/>
              <a:gd name="connsiteX4311" fmla="*/ 1660246 w 11095241"/>
              <a:gd name="connsiteY4311" fmla="*/ 3298682 h 6705037"/>
              <a:gd name="connsiteX4312" fmla="*/ 1660246 w 11095241"/>
              <a:gd name="connsiteY4312" fmla="*/ 3308470 h 6705037"/>
              <a:gd name="connsiteX4313" fmla="*/ 1660246 w 11095241"/>
              <a:gd name="connsiteY4313" fmla="*/ 3313361 h 6705037"/>
              <a:gd name="connsiteX4314" fmla="*/ 1743506 w 11095241"/>
              <a:gd name="connsiteY4314" fmla="*/ 3235068 h 6705037"/>
              <a:gd name="connsiteX4315" fmla="*/ 1748401 w 11095241"/>
              <a:gd name="connsiteY4315" fmla="*/ 3244848 h 6705037"/>
              <a:gd name="connsiteX4316" fmla="*/ 1753299 w 11095241"/>
              <a:gd name="connsiteY4316" fmla="*/ 3254636 h 6705037"/>
              <a:gd name="connsiteX4317" fmla="*/ 1758195 w 11095241"/>
              <a:gd name="connsiteY4317" fmla="*/ 3264427 h 6705037"/>
              <a:gd name="connsiteX4318" fmla="*/ 1763093 w 11095241"/>
              <a:gd name="connsiteY4318" fmla="*/ 3269318 h 6705037"/>
              <a:gd name="connsiteX4319" fmla="*/ 881547 w 11095241"/>
              <a:gd name="connsiteY4319" fmla="*/ 3230165 h 6705037"/>
              <a:gd name="connsiteX4320" fmla="*/ 881546 w 11095241"/>
              <a:gd name="connsiteY4320" fmla="*/ 3230167 h 6705037"/>
              <a:gd name="connsiteX4321" fmla="*/ 876848 w 11095241"/>
              <a:gd name="connsiteY4321" fmla="*/ 3239561 h 6705037"/>
              <a:gd name="connsiteX4322" fmla="*/ 881547 w 11095241"/>
              <a:gd name="connsiteY4322" fmla="*/ 3230167 h 6705037"/>
              <a:gd name="connsiteX4323" fmla="*/ 1777787 w 11095241"/>
              <a:gd name="connsiteY4323" fmla="*/ 3225273 h 6705037"/>
              <a:gd name="connsiteX4324" fmla="*/ 1758195 w 11095241"/>
              <a:gd name="connsiteY4324" fmla="*/ 3230167 h 6705037"/>
              <a:gd name="connsiteX4325" fmla="*/ 1743502 w 11095241"/>
              <a:gd name="connsiteY4325" fmla="*/ 3235061 h 6705037"/>
              <a:gd name="connsiteX4326" fmla="*/ 1792480 w 11095241"/>
              <a:gd name="connsiteY4326" fmla="*/ 3225273 h 6705037"/>
              <a:gd name="connsiteX4327" fmla="*/ 2860131 w 11095241"/>
              <a:gd name="connsiteY4327" fmla="*/ 3225273 h 6705037"/>
              <a:gd name="connsiteX4328" fmla="*/ 2860131 w 11095241"/>
              <a:gd name="connsiteY4328" fmla="*/ 3235058 h 6705037"/>
              <a:gd name="connsiteX4329" fmla="*/ 2855234 w 11095241"/>
              <a:gd name="connsiteY4329" fmla="*/ 3244847 h 6705037"/>
              <a:gd name="connsiteX4330" fmla="*/ 2860131 w 11095241"/>
              <a:gd name="connsiteY4330" fmla="*/ 3239956 h 6705037"/>
              <a:gd name="connsiteX4331" fmla="*/ 2865027 w 11095241"/>
              <a:gd name="connsiteY4331" fmla="*/ 3235061 h 6705037"/>
              <a:gd name="connsiteX4332" fmla="*/ 2865027 w 11095241"/>
              <a:gd name="connsiteY4332" fmla="*/ 3225273 h 6705037"/>
              <a:gd name="connsiteX4333" fmla="*/ 886444 w 11095241"/>
              <a:gd name="connsiteY4333" fmla="*/ 3205695 h 6705037"/>
              <a:gd name="connsiteX4334" fmla="*/ 886444 w 11095241"/>
              <a:gd name="connsiteY4334" fmla="*/ 3210591 h 6705037"/>
              <a:gd name="connsiteX4335" fmla="*/ 891341 w 11095241"/>
              <a:gd name="connsiteY4335" fmla="*/ 3215485 h 6705037"/>
              <a:gd name="connsiteX4336" fmla="*/ 891341 w 11095241"/>
              <a:gd name="connsiteY4336" fmla="*/ 3220376 h 6705037"/>
              <a:gd name="connsiteX4337" fmla="*/ 891342 w 11095241"/>
              <a:gd name="connsiteY4337" fmla="*/ 3220376 h 6705037"/>
              <a:gd name="connsiteX4338" fmla="*/ 891342 w 11095241"/>
              <a:gd name="connsiteY4338" fmla="*/ 3215485 h 6705037"/>
              <a:gd name="connsiteX4339" fmla="*/ 2879722 w 11095241"/>
              <a:gd name="connsiteY4339" fmla="*/ 3200802 h 6705037"/>
              <a:gd name="connsiteX4340" fmla="*/ 2874823 w 11095241"/>
              <a:gd name="connsiteY4340" fmla="*/ 3210591 h 6705037"/>
              <a:gd name="connsiteX4341" fmla="*/ 2874823 w 11095241"/>
              <a:gd name="connsiteY4341" fmla="*/ 3215485 h 6705037"/>
              <a:gd name="connsiteX4342" fmla="*/ 2879722 w 11095241"/>
              <a:gd name="connsiteY4342" fmla="*/ 3220376 h 6705037"/>
              <a:gd name="connsiteX4343" fmla="*/ 2879722 w 11095241"/>
              <a:gd name="connsiteY4343" fmla="*/ 3215485 h 6705037"/>
              <a:gd name="connsiteX4344" fmla="*/ 2879722 w 11095241"/>
              <a:gd name="connsiteY4344" fmla="*/ 3210591 h 6705037"/>
              <a:gd name="connsiteX4345" fmla="*/ 2027558 w 11095241"/>
              <a:gd name="connsiteY4345" fmla="*/ 3200802 h 6705037"/>
              <a:gd name="connsiteX4346" fmla="*/ 2027558 w 11095241"/>
              <a:gd name="connsiteY4346" fmla="*/ 3200804 h 6705037"/>
              <a:gd name="connsiteX4347" fmla="*/ 2032452 w 11095241"/>
              <a:gd name="connsiteY4347" fmla="*/ 3210591 h 6705037"/>
              <a:gd name="connsiteX4348" fmla="*/ 2032452 w 11095241"/>
              <a:gd name="connsiteY4348" fmla="*/ 3215485 h 6705037"/>
              <a:gd name="connsiteX4349" fmla="*/ 2037350 w 11095241"/>
              <a:gd name="connsiteY4349" fmla="*/ 3220376 h 6705037"/>
              <a:gd name="connsiteX4350" fmla="*/ 2042250 w 11095241"/>
              <a:gd name="connsiteY4350" fmla="*/ 3225273 h 6705037"/>
              <a:gd name="connsiteX4351" fmla="*/ 2047148 w 11095241"/>
              <a:gd name="connsiteY4351" fmla="*/ 3230167 h 6705037"/>
              <a:gd name="connsiteX4352" fmla="*/ 2047148 w 11095241"/>
              <a:gd name="connsiteY4352" fmla="*/ 3235061 h 6705037"/>
              <a:gd name="connsiteX4353" fmla="*/ 2047148 w 11095241"/>
              <a:gd name="connsiteY4353" fmla="*/ 3239956 h 6705037"/>
              <a:gd name="connsiteX4354" fmla="*/ 2052045 w 11095241"/>
              <a:gd name="connsiteY4354" fmla="*/ 3249745 h 6705037"/>
              <a:gd name="connsiteX4355" fmla="*/ 2052045 w 11095241"/>
              <a:gd name="connsiteY4355" fmla="*/ 3254638 h 6705037"/>
              <a:gd name="connsiteX4356" fmla="*/ 2047332 w 11095241"/>
              <a:gd name="connsiteY4356" fmla="*/ 3278194 h 6705037"/>
              <a:gd name="connsiteX4357" fmla="*/ 2052046 w 11095241"/>
              <a:gd name="connsiteY4357" fmla="*/ 3254636 h 6705037"/>
              <a:gd name="connsiteX4358" fmla="*/ 2052046 w 11095241"/>
              <a:gd name="connsiteY4358" fmla="*/ 3249744 h 6705037"/>
              <a:gd name="connsiteX4359" fmla="*/ 2047149 w 11095241"/>
              <a:gd name="connsiteY4359" fmla="*/ 3239956 h 6705037"/>
              <a:gd name="connsiteX4360" fmla="*/ 2047149 w 11095241"/>
              <a:gd name="connsiteY4360" fmla="*/ 3235061 h 6705037"/>
              <a:gd name="connsiteX4361" fmla="*/ 2047149 w 11095241"/>
              <a:gd name="connsiteY4361" fmla="*/ 3230165 h 6705037"/>
              <a:gd name="connsiteX4362" fmla="*/ 2042252 w 11095241"/>
              <a:gd name="connsiteY4362" fmla="*/ 3225273 h 6705037"/>
              <a:gd name="connsiteX4363" fmla="*/ 2037351 w 11095241"/>
              <a:gd name="connsiteY4363" fmla="*/ 3220376 h 6705037"/>
              <a:gd name="connsiteX4364" fmla="*/ 2032455 w 11095241"/>
              <a:gd name="connsiteY4364" fmla="*/ 3215485 h 6705037"/>
              <a:gd name="connsiteX4365" fmla="*/ 2032455 w 11095241"/>
              <a:gd name="connsiteY4365" fmla="*/ 3210591 h 6705037"/>
              <a:gd name="connsiteX4366" fmla="*/ 891342 w 11095241"/>
              <a:gd name="connsiteY4366" fmla="*/ 3193461 h 6705037"/>
              <a:gd name="connsiteX4367" fmla="*/ 886444 w 11095241"/>
              <a:gd name="connsiteY4367" fmla="*/ 3195905 h 6705037"/>
              <a:gd name="connsiteX4368" fmla="*/ 891342 w 11095241"/>
              <a:gd name="connsiteY4368" fmla="*/ 3195905 h 6705037"/>
              <a:gd name="connsiteX4369" fmla="*/ 3064357 w 11095241"/>
              <a:gd name="connsiteY4369" fmla="*/ 3192480 h 6705037"/>
              <a:gd name="connsiteX4370" fmla="*/ 3060930 w 11095241"/>
              <a:gd name="connsiteY4370" fmla="*/ 3195905 h 6705037"/>
              <a:gd name="connsiteX4371" fmla="*/ 3051135 w 11095241"/>
              <a:gd name="connsiteY4371" fmla="*/ 3200802 h 6705037"/>
              <a:gd name="connsiteX4372" fmla="*/ 3046236 w 11095241"/>
              <a:gd name="connsiteY4372" fmla="*/ 3210591 h 6705037"/>
              <a:gd name="connsiteX4373" fmla="*/ 3043785 w 11095241"/>
              <a:gd name="connsiteY4373" fmla="*/ 3215490 h 6705037"/>
              <a:gd name="connsiteX4374" fmla="*/ 3051136 w 11095241"/>
              <a:gd name="connsiteY4374" fmla="*/ 3205696 h 6705037"/>
              <a:gd name="connsiteX4375" fmla="*/ 3060931 w 11095241"/>
              <a:gd name="connsiteY4375" fmla="*/ 3195909 h 6705037"/>
              <a:gd name="connsiteX4376" fmla="*/ 3065829 w 11095241"/>
              <a:gd name="connsiteY4376" fmla="*/ 3195909 h 6705037"/>
              <a:gd name="connsiteX4377" fmla="*/ 1799830 w 11095241"/>
              <a:gd name="connsiteY4377" fmla="*/ 3191020 h 6705037"/>
              <a:gd name="connsiteX4378" fmla="*/ 1802274 w 11095241"/>
              <a:gd name="connsiteY4378" fmla="*/ 3195905 h 6705037"/>
              <a:gd name="connsiteX4379" fmla="*/ 1807172 w 11095241"/>
              <a:gd name="connsiteY4379" fmla="*/ 3205695 h 6705037"/>
              <a:gd name="connsiteX4380" fmla="*/ 1812066 w 11095241"/>
              <a:gd name="connsiteY4380" fmla="*/ 3210584 h 6705037"/>
              <a:gd name="connsiteX4381" fmla="*/ 1807172 w 11095241"/>
              <a:gd name="connsiteY4381" fmla="*/ 3200804 h 6705037"/>
              <a:gd name="connsiteX4382" fmla="*/ 2889516 w 11095241"/>
              <a:gd name="connsiteY4382" fmla="*/ 3186121 h 6705037"/>
              <a:gd name="connsiteX4383" fmla="*/ 2887884 w 11095241"/>
              <a:gd name="connsiteY4383" fmla="*/ 3189382 h 6705037"/>
              <a:gd name="connsiteX4384" fmla="*/ 2894414 w 11095241"/>
              <a:gd name="connsiteY4384" fmla="*/ 3186121 h 6705037"/>
              <a:gd name="connsiteX4385" fmla="*/ 2429152 w 11095241"/>
              <a:gd name="connsiteY4385" fmla="*/ 3181231 h 6705037"/>
              <a:gd name="connsiteX4386" fmla="*/ 2429152 w 11095241"/>
              <a:gd name="connsiteY4386" fmla="*/ 3254636 h 6705037"/>
              <a:gd name="connsiteX4387" fmla="*/ 2449353 w 11095241"/>
              <a:gd name="connsiteY4387" fmla="*/ 3288283 h 6705037"/>
              <a:gd name="connsiteX4388" fmla="*/ 2434049 w 11095241"/>
              <a:gd name="connsiteY4388" fmla="*/ 3254636 h 6705037"/>
              <a:gd name="connsiteX4389" fmla="*/ 2909106 w 11095241"/>
              <a:gd name="connsiteY4389" fmla="*/ 3181224 h 6705037"/>
              <a:gd name="connsiteX4390" fmla="*/ 2899312 w 11095241"/>
              <a:gd name="connsiteY4390" fmla="*/ 3186121 h 6705037"/>
              <a:gd name="connsiteX4391" fmla="*/ 2904209 w 11095241"/>
              <a:gd name="connsiteY4391" fmla="*/ 3186121 h 6705037"/>
              <a:gd name="connsiteX4392" fmla="*/ 910932 w 11095241"/>
              <a:gd name="connsiteY4392" fmla="*/ 3176333 h 6705037"/>
              <a:gd name="connsiteX4393" fmla="*/ 906034 w 11095241"/>
              <a:gd name="connsiteY4393" fmla="*/ 3186121 h 6705037"/>
              <a:gd name="connsiteX4394" fmla="*/ 901136 w 11095241"/>
              <a:gd name="connsiteY4394" fmla="*/ 3191013 h 6705037"/>
              <a:gd name="connsiteX4395" fmla="*/ 906034 w 11095241"/>
              <a:gd name="connsiteY4395" fmla="*/ 3186121 h 6705037"/>
              <a:gd name="connsiteX4396" fmla="*/ 910932 w 11095241"/>
              <a:gd name="connsiteY4396" fmla="*/ 3181224 h 6705037"/>
              <a:gd name="connsiteX4397" fmla="*/ 1674937 w 11095241"/>
              <a:gd name="connsiteY4397" fmla="*/ 3166542 h 6705037"/>
              <a:gd name="connsiteX4398" fmla="*/ 1674937 w 11095241"/>
              <a:gd name="connsiteY4398" fmla="*/ 3166542 h 6705037"/>
              <a:gd name="connsiteX4399" fmla="*/ 1679836 w 11095241"/>
              <a:gd name="connsiteY4399" fmla="*/ 3166542 h 6705037"/>
              <a:gd name="connsiteX4400" fmla="*/ 1679836 w 11095241"/>
              <a:gd name="connsiteY4400" fmla="*/ 3166542 h 6705037"/>
              <a:gd name="connsiteX4401" fmla="*/ 817888 w 11095241"/>
              <a:gd name="connsiteY4401" fmla="*/ 3156789 h 6705037"/>
              <a:gd name="connsiteX4402" fmla="*/ 822778 w 11095241"/>
              <a:gd name="connsiteY4402" fmla="*/ 3181224 h 6705037"/>
              <a:gd name="connsiteX4403" fmla="*/ 827676 w 11095241"/>
              <a:gd name="connsiteY4403" fmla="*/ 3215485 h 6705037"/>
              <a:gd name="connsiteX4404" fmla="*/ 837471 w 11095241"/>
              <a:gd name="connsiteY4404" fmla="*/ 3249744 h 6705037"/>
              <a:gd name="connsiteX4405" fmla="*/ 845862 w 11095241"/>
              <a:gd name="connsiteY4405" fmla="*/ 3260925 h 6705037"/>
              <a:gd name="connsiteX4406" fmla="*/ 837469 w 11095241"/>
              <a:gd name="connsiteY4406" fmla="*/ 3239956 h 6705037"/>
              <a:gd name="connsiteX4407" fmla="*/ 827674 w 11095241"/>
              <a:gd name="connsiteY4407" fmla="*/ 3205695 h 6705037"/>
              <a:gd name="connsiteX4408" fmla="*/ 822776 w 11095241"/>
              <a:gd name="connsiteY4408" fmla="*/ 3176333 h 6705037"/>
              <a:gd name="connsiteX4409" fmla="*/ 2904211 w 11095241"/>
              <a:gd name="connsiteY4409" fmla="*/ 3156754 h 6705037"/>
              <a:gd name="connsiteX4410" fmla="*/ 2909106 w 11095241"/>
              <a:gd name="connsiteY4410" fmla="*/ 3161649 h 6705037"/>
              <a:gd name="connsiteX4411" fmla="*/ 2914003 w 11095241"/>
              <a:gd name="connsiteY4411" fmla="*/ 3161649 h 6705037"/>
              <a:gd name="connsiteX4412" fmla="*/ 2923799 w 11095241"/>
              <a:gd name="connsiteY4412" fmla="*/ 3166542 h 6705037"/>
              <a:gd name="connsiteX4413" fmla="*/ 2928698 w 11095241"/>
              <a:gd name="connsiteY4413" fmla="*/ 3166542 h 6705037"/>
              <a:gd name="connsiteX4414" fmla="*/ 2938493 w 11095241"/>
              <a:gd name="connsiteY4414" fmla="*/ 3171435 h 6705037"/>
              <a:gd name="connsiteX4415" fmla="*/ 2943389 w 11095241"/>
              <a:gd name="connsiteY4415" fmla="*/ 3176330 h 6705037"/>
              <a:gd name="connsiteX4416" fmla="*/ 2948285 w 11095241"/>
              <a:gd name="connsiteY4416" fmla="*/ 3181224 h 6705037"/>
              <a:gd name="connsiteX4417" fmla="*/ 2948285 w 11095241"/>
              <a:gd name="connsiteY4417" fmla="*/ 3176333 h 6705037"/>
              <a:gd name="connsiteX4418" fmla="*/ 2948285 w 11095241"/>
              <a:gd name="connsiteY4418" fmla="*/ 3171435 h 6705037"/>
              <a:gd name="connsiteX4419" fmla="*/ 2938493 w 11095241"/>
              <a:gd name="connsiteY4419" fmla="*/ 3166542 h 6705037"/>
              <a:gd name="connsiteX4420" fmla="*/ 2933593 w 11095241"/>
              <a:gd name="connsiteY4420" fmla="*/ 3161649 h 6705037"/>
              <a:gd name="connsiteX4421" fmla="*/ 2928698 w 11095241"/>
              <a:gd name="connsiteY4421" fmla="*/ 3161649 h 6705037"/>
              <a:gd name="connsiteX4422" fmla="*/ 2923799 w 11095241"/>
              <a:gd name="connsiteY4422" fmla="*/ 3161649 h 6705037"/>
              <a:gd name="connsiteX4423" fmla="*/ 2918900 w 11095241"/>
              <a:gd name="connsiteY4423" fmla="*/ 3161649 h 6705037"/>
              <a:gd name="connsiteX4424" fmla="*/ 2909106 w 11095241"/>
              <a:gd name="connsiteY4424" fmla="*/ 3156754 h 6705037"/>
              <a:gd name="connsiteX4425" fmla="*/ 3069091 w 11095241"/>
              <a:gd name="connsiteY4425" fmla="*/ 3148598 h 6705037"/>
              <a:gd name="connsiteX4426" fmla="*/ 3060927 w 11095241"/>
              <a:gd name="connsiteY4426" fmla="*/ 3156756 h 6705037"/>
              <a:gd name="connsiteX4427" fmla="*/ 3070725 w 11095241"/>
              <a:gd name="connsiteY4427" fmla="*/ 3151862 h 6705037"/>
              <a:gd name="connsiteX4428" fmla="*/ 2889518 w 11095241"/>
              <a:gd name="connsiteY4428" fmla="*/ 3142073 h 6705037"/>
              <a:gd name="connsiteX4429" fmla="*/ 2894414 w 11095241"/>
              <a:gd name="connsiteY4429" fmla="*/ 3146965 h 6705037"/>
              <a:gd name="connsiteX4430" fmla="*/ 2899312 w 11095241"/>
              <a:gd name="connsiteY4430" fmla="*/ 3151862 h 6705037"/>
              <a:gd name="connsiteX4431" fmla="*/ 2904209 w 11095241"/>
              <a:gd name="connsiteY4431" fmla="*/ 3151862 h 6705037"/>
              <a:gd name="connsiteX4432" fmla="*/ 2896862 w 11095241"/>
              <a:gd name="connsiteY4432" fmla="*/ 3146967 h 6705037"/>
              <a:gd name="connsiteX4433" fmla="*/ 519133 w 11095241"/>
              <a:gd name="connsiteY4433" fmla="*/ 3137178 h 6705037"/>
              <a:gd name="connsiteX4434" fmla="*/ 524030 w 11095241"/>
              <a:gd name="connsiteY4434" fmla="*/ 3146967 h 6705037"/>
              <a:gd name="connsiteX4435" fmla="*/ 528928 w 11095241"/>
              <a:gd name="connsiteY4435" fmla="*/ 3156754 h 6705037"/>
              <a:gd name="connsiteX4436" fmla="*/ 548517 w 11095241"/>
              <a:gd name="connsiteY4436" fmla="*/ 3176330 h 6705037"/>
              <a:gd name="connsiteX4437" fmla="*/ 548518 w 11095241"/>
              <a:gd name="connsiteY4437" fmla="*/ 3176330 h 6705037"/>
              <a:gd name="connsiteX4438" fmla="*/ 528928 w 11095241"/>
              <a:gd name="connsiteY4438" fmla="*/ 3156754 h 6705037"/>
              <a:gd name="connsiteX4439" fmla="*/ 524030 w 11095241"/>
              <a:gd name="connsiteY4439" fmla="*/ 3146965 h 6705037"/>
              <a:gd name="connsiteX4440" fmla="*/ 4593828 w 11095241"/>
              <a:gd name="connsiteY4440" fmla="*/ 3132283 h 6705037"/>
              <a:gd name="connsiteX4441" fmla="*/ 4598725 w 11095241"/>
              <a:gd name="connsiteY4441" fmla="*/ 3137178 h 6705037"/>
              <a:gd name="connsiteX4442" fmla="*/ 4603622 w 11095241"/>
              <a:gd name="connsiteY4442" fmla="*/ 3137178 h 6705037"/>
              <a:gd name="connsiteX4443" fmla="*/ 4608520 w 11095241"/>
              <a:gd name="connsiteY4443" fmla="*/ 3142071 h 6705037"/>
              <a:gd name="connsiteX4444" fmla="*/ 4623212 w 11095241"/>
              <a:gd name="connsiteY4444" fmla="*/ 3142071 h 6705037"/>
              <a:gd name="connsiteX4445" fmla="*/ 4628110 w 11095241"/>
              <a:gd name="connsiteY4445" fmla="*/ 3142071 h 6705037"/>
              <a:gd name="connsiteX4446" fmla="*/ 4637905 w 11095241"/>
              <a:gd name="connsiteY4446" fmla="*/ 3146967 h 6705037"/>
              <a:gd name="connsiteX4447" fmla="*/ 4647699 w 11095241"/>
              <a:gd name="connsiteY4447" fmla="*/ 3156754 h 6705037"/>
              <a:gd name="connsiteX4448" fmla="*/ 4657494 w 11095241"/>
              <a:gd name="connsiteY4448" fmla="*/ 3161649 h 6705037"/>
              <a:gd name="connsiteX4449" fmla="*/ 4662392 w 11095241"/>
              <a:gd name="connsiteY4449" fmla="*/ 3166542 h 6705037"/>
              <a:gd name="connsiteX4450" fmla="*/ 4667289 w 11095241"/>
              <a:gd name="connsiteY4450" fmla="*/ 3166542 h 6705037"/>
              <a:gd name="connsiteX4451" fmla="*/ 4662392 w 11095241"/>
              <a:gd name="connsiteY4451" fmla="*/ 3171438 h 6705037"/>
              <a:gd name="connsiteX4452" fmla="*/ 4662392 w 11095241"/>
              <a:gd name="connsiteY4452" fmla="*/ 3176333 h 6705037"/>
              <a:gd name="connsiteX4453" fmla="*/ 4662392 w 11095241"/>
              <a:gd name="connsiteY4453" fmla="*/ 3186121 h 6705037"/>
              <a:gd name="connsiteX4454" fmla="*/ 4662392 w 11095241"/>
              <a:gd name="connsiteY4454" fmla="*/ 3195909 h 6705037"/>
              <a:gd name="connsiteX4455" fmla="*/ 4662392 w 11095241"/>
              <a:gd name="connsiteY4455" fmla="*/ 3205696 h 6705037"/>
              <a:gd name="connsiteX4456" fmla="*/ 4662392 w 11095241"/>
              <a:gd name="connsiteY4456" fmla="*/ 3215487 h 6705037"/>
              <a:gd name="connsiteX4457" fmla="*/ 4662392 w 11095241"/>
              <a:gd name="connsiteY4457" fmla="*/ 3225273 h 6705037"/>
              <a:gd name="connsiteX4458" fmla="*/ 4652597 w 11095241"/>
              <a:gd name="connsiteY4458" fmla="*/ 3235061 h 6705037"/>
              <a:gd name="connsiteX4459" fmla="*/ 4642802 w 11095241"/>
              <a:gd name="connsiteY4459" fmla="*/ 3239956 h 6705037"/>
              <a:gd name="connsiteX4460" fmla="*/ 4633007 w 11095241"/>
              <a:gd name="connsiteY4460" fmla="*/ 3239956 h 6705037"/>
              <a:gd name="connsiteX4461" fmla="*/ 4623212 w 11095241"/>
              <a:gd name="connsiteY4461" fmla="*/ 3235061 h 6705037"/>
              <a:gd name="connsiteX4462" fmla="*/ 4623212 w 11095241"/>
              <a:gd name="connsiteY4462" fmla="*/ 3230167 h 6705037"/>
              <a:gd name="connsiteX4463" fmla="*/ 4618315 w 11095241"/>
              <a:gd name="connsiteY4463" fmla="*/ 3225273 h 6705037"/>
              <a:gd name="connsiteX4464" fmla="*/ 4618315 w 11095241"/>
              <a:gd name="connsiteY4464" fmla="*/ 3220379 h 6705037"/>
              <a:gd name="connsiteX4465" fmla="*/ 4618315 w 11095241"/>
              <a:gd name="connsiteY4465" fmla="*/ 3215487 h 6705037"/>
              <a:gd name="connsiteX4466" fmla="*/ 4618315 w 11095241"/>
              <a:gd name="connsiteY4466" fmla="*/ 3210591 h 6705037"/>
              <a:gd name="connsiteX4467" fmla="*/ 4613417 w 11095241"/>
              <a:gd name="connsiteY4467" fmla="*/ 3200804 h 6705037"/>
              <a:gd name="connsiteX4468" fmla="*/ 4603622 w 11095241"/>
              <a:gd name="connsiteY4468" fmla="*/ 3191015 h 6705037"/>
              <a:gd name="connsiteX4469" fmla="*/ 4598725 w 11095241"/>
              <a:gd name="connsiteY4469" fmla="*/ 3181224 h 6705037"/>
              <a:gd name="connsiteX4470" fmla="*/ 4588930 w 11095241"/>
              <a:gd name="connsiteY4470" fmla="*/ 3171438 h 6705037"/>
              <a:gd name="connsiteX4471" fmla="*/ 4584033 w 11095241"/>
              <a:gd name="connsiteY4471" fmla="*/ 3161649 h 6705037"/>
              <a:gd name="connsiteX4472" fmla="*/ 4579135 w 11095241"/>
              <a:gd name="connsiteY4472" fmla="*/ 3156754 h 6705037"/>
              <a:gd name="connsiteX4473" fmla="*/ 4579135 w 11095241"/>
              <a:gd name="connsiteY4473" fmla="*/ 3146967 h 6705037"/>
              <a:gd name="connsiteX4474" fmla="*/ 4584033 w 11095241"/>
              <a:gd name="connsiteY4474" fmla="*/ 3142071 h 6705037"/>
              <a:gd name="connsiteX4475" fmla="*/ 4593828 w 11095241"/>
              <a:gd name="connsiteY4475" fmla="*/ 3137178 h 6705037"/>
              <a:gd name="connsiteX4476" fmla="*/ 3060930 w 11095241"/>
              <a:gd name="connsiteY4476" fmla="*/ 3122497 h 6705037"/>
              <a:gd name="connsiteX4477" fmla="*/ 3060930 w 11095241"/>
              <a:gd name="connsiteY4477" fmla="*/ 3127390 h 6705037"/>
              <a:gd name="connsiteX4478" fmla="*/ 3060931 w 11095241"/>
              <a:gd name="connsiteY4478" fmla="*/ 3127390 h 6705037"/>
              <a:gd name="connsiteX4479" fmla="*/ 3060931 w 11095241"/>
              <a:gd name="connsiteY4479" fmla="*/ 3122497 h 6705037"/>
              <a:gd name="connsiteX4480" fmla="*/ 1988377 w 11095241"/>
              <a:gd name="connsiteY4480" fmla="*/ 3122497 h 6705037"/>
              <a:gd name="connsiteX4481" fmla="*/ 1993273 w 11095241"/>
              <a:gd name="connsiteY4481" fmla="*/ 3132283 h 6705037"/>
              <a:gd name="connsiteX4482" fmla="*/ 1998171 w 11095241"/>
              <a:gd name="connsiteY4482" fmla="*/ 3142071 h 6705037"/>
              <a:gd name="connsiteX4483" fmla="*/ 2003068 w 11095241"/>
              <a:gd name="connsiteY4483" fmla="*/ 3151862 h 6705037"/>
              <a:gd name="connsiteX4484" fmla="*/ 2007966 w 11095241"/>
              <a:gd name="connsiteY4484" fmla="*/ 3161649 h 6705037"/>
              <a:gd name="connsiteX4485" fmla="*/ 2012862 w 11095241"/>
              <a:gd name="connsiteY4485" fmla="*/ 3176333 h 6705037"/>
              <a:gd name="connsiteX4486" fmla="*/ 2022662 w 11095241"/>
              <a:gd name="connsiteY4486" fmla="*/ 3181224 h 6705037"/>
              <a:gd name="connsiteX4487" fmla="*/ 2027558 w 11095241"/>
              <a:gd name="connsiteY4487" fmla="*/ 3186121 h 6705037"/>
              <a:gd name="connsiteX4488" fmla="*/ 2022663 w 11095241"/>
              <a:gd name="connsiteY4488" fmla="*/ 3181224 h 6705037"/>
              <a:gd name="connsiteX4489" fmla="*/ 2012864 w 11095241"/>
              <a:gd name="connsiteY4489" fmla="*/ 3176330 h 6705037"/>
              <a:gd name="connsiteX4490" fmla="*/ 2007968 w 11095241"/>
              <a:gd name="connsiteY4490" fmla="*/ 3161649 h 6705037"/>
              <a:gd name="connsiteX4491" fmla="*/ 2003069 w 11095241"/>
              <a:gd name="connsiteY4491" fmla="*/ 3151862 h 6705037"/>
              <a:gd name="connsiteX4492" fmla="*/ 1998173 w 11095241"/>
              <a:gd name="connsiteY4492" fmla="*/ 3142071 h 6705037"/>
              <a:gd name="connsiteX4493" fmla="*/ 1993275 w 11095241"/>
              <a:gd name="connsiteY4493" fmla="*/ 3132283 h 6705037"/>
              <a:gd name="connsiteX4494" fmla="*/ 4677085 w 11095241"/>
              <a:gd name="connsiteY4494" fmla="*/ 3117600 h 6705037"/>
              <a:gd name="connsiteX4495" fmla="*/ 4716265 w 11095241"/>
              <a:gd name="connsiteY4495" fmla="*/ 3122497 h 6705037"/>
              <a:gd name="connsiteX4496" fmla="*/ 4701573 w 11095241"/>
              <a:gd name="connsiteY4496" fmla="*/ 3137178 h 6705037"/>
              <a:gd name="connsiteX4497" fmla="*/ 4677085 w 11095241"/>
              <a:gd name="connsiteY4497" fmla="*/ 3156754 h 6705037"/>
              <a:gd name="connsiteX4498" fmla="*/ 4657495 w 11095241"/>
              <a:gd name="connsiteY4498" fmla="*/ 3142071 h 6705037"/>
              <a:gd name="connsiteX4499" fmla="*/ 2987467 w 11095241"/>
              <a:gd name="connsiteY4499" fmla="*/ 3107816 h 6705037"/>
              <a:gd name="connsiteX4500" fmla="*/ 2982570 w 11095241"/>
              <a:gd name="connsiteY4500" fmla="*/ 3117602 h 6705037"/>
              <a:gd name="connsiteX4501" fmla="*/ 2982570 w 11095241"/>
              <a:gd name="connsiteY4501" fmla="*/ 3122494 h 6705037"/>
              <a:gd name="connsiteX4502" fmla="*/ 2987467 w 11095241"/>
              <a:gd name="connsiteY4502" fmla="*/ 3112708 h 6705037"/>
              <a:gd name="connsiteX4503" fmla="*/ 2457721 w 11095241"/>
              <a:gd name="connsiteY4503" fmla="*/ 3088239 h 6705037"/>
              <a:gd name="connsiteX4504" fmla="*/ 2453639 w 11095241"/>
              <a:gd name="connsiteY4504" fmla="*/ 3137178 h 6705037"/>
              <a:gd name="connsiteX4505" fmla="*/ 2429152 w 11095241"/>
              <a:gd name="connsiteY4505" fmla="*/ 3176330 h 6705037"/>
              <a:gd name="connsiteX4506" fmla="*/ 2429152 w 11095241"/>
              <a:gd name="connsiteY4506" fmla="*/ 3181224 h 6705037"/>
              <a:gd name="connsiteX4507" fmla="*/ 2453639 w 11095241"/>
              <a:gd name="connsiteY4507" fmla="*/ 3142071 h 6705037"/>
              <a:gd name="connsiteX4508" fmla="*/ 2458536 w 11095241"/>
              <a:gd name="connsiteY4508" fmla="*/ 3088239 h 6705037"/>
              <a:gd name="connsiteX4509" fmla="*/ 1831656 w 11095241"/>
              <a:gd name="connsiteY4509" fmla="*/ 3088236 h 6705037"/>
              <a:gd name="connsiteX4510" fmla="*/ 1723911 w 11095241"/>
              <a:gd name="connsiteY4510" fmla="*/ 3176330 h 6705037"/>
              <a:gd name="connsiteX4511" fmla="*/ 1709219 w 11095241"/>
              <a:gd name="connsiteY4511" fmla="*/ 3181224 h 6705037"/>
              <a:gd name="connsiteX4512" fmla="*/ 1709223 w 11095241"/>
              <a:gd name="connsiteY4512" fmla="*/ 3181224 h 6705037"/>
              <a:gd name="connsiteX4513" fmla="*/ 1723913 w 11095241"/>
              <a:gd name="connsiteY4513" fmla="*/ 3176333 h 6705037"/>
              <a:gd name="connsiteX4514" fmla="*/ 1767990 w 11095241"/>
              <a:gd name="connsiteY4514" fmla="*/ 3142071 h 6705037"/>
              <a:gd name="connsiteX4515" fmla="*/ 1831656 w 11095241"/>
              <a:gd name="connsiteY4515" fmla="*/ 3088239 h 6705037"/>
              <a:gd name="connsiteX4516" fmla="*/ 793393 w 11095241"/>
              <a:gd name="connsiteY4516" fmla="*/ 3083342 h 6705037"/>
              <a:gd name="connsiteX4517" fmla="*/ 793393 w 11095241"/>
              <a:gd name="connsiteY4517" fmla="*/ 3088233 h 6705037"/>
              <a:gd name="connsiteX4518" fmla="*/ 798289 w 11095241"/>
              <a:gd name="connsiteY4518" fmla="*/ 3083343 h 6705037"/>
              <a:gd name="connsiteX4519" fmla="*/ 798290 w 11095241"/>
              <a:gd name="connsiteY4519" fmla="*/ 3083342 h 6705037"/>
              <a:gd name="connsiteX4520" fmla="*/ 509338 w 11095241"/>
              <a:gd name="connsiteY4520" fmla="*/ 3078448 h 6705037"/>
              <a:gd name="connsiteX4521" fmla="*/ 514235 w 11095241"/>
              <a:gd name="connsiteY4521" fmla="*/ 3088236 h 6705037"/>
              <a:gd name="connsiteX4522" fmla="*/ 519133 w 11095241"/>
              <a:gd name="connsiteY4522" fmla="*/ 3098024 h 6705037"/>
              <a:gd name="connsiteX4523" fmla="*/ 514236 w 11095241"/>
              <a:gd name="connsiteY4523" fmla="*/ 3088236 h 6705037"/>
              <a:gd name="connsiteX4524" fmla="*/ 803186 w 11095241"/>
              <a:gd name="connsiteY4524" fmla="*/ 3073558 h 6705037"/>
              <a:gd name="connsiteX4525" fmla="*/ 798292 w 11095241"/>
              <a:gd name="connsiteY4525" fmla="*/ 3083339 h 6705037"/>
              <a:gd name="connsiteX4526" fmla="*/ 803186 w 11095241"/>
              <a:gd name="connsiteY4526" fmla="*/ 3078448 h 6705037"/>
              <a:gd name="connsiteX4527" fmla="*/ 2879722 w 11095241"/>
              <a:gd name="connsiteY4527" fmla="*/ 3073552 h 6705037"/>
              <a:gd name="connsiteX4528" fmla="*/ 2840540 w 11095241"/>
              <a:gd name="connsiteY4528" fmla="*/ 3107812 h 6705037"/>
              <a:gd name="connsiteX4529" fmla="*/ 2840540 w 11095241"/>
              <a:gd name="connsiteY4529" fmla="*/ 3117600 h 6705037"/>
              <a:gd name="connsiteX4530" fmla="*/ 2840540 w 11095241"/>
              <a:gd name="connsiteY4530" fmla="*/ 3127390 h 6705037"/>
              <a:gd name="connsiteX4531" fmla="*/ 2845439 w 11095241"/>
              <a:gd name="connsiteY4531" fmla="*/ 3137178 h 6705037"/>
              <a:gd name="connsiteX4532" fmla="*/ 2845439 w 11095241"/>
              <a:gd name="connsiteY4532" fmla="*/ 3127390 h 6705037"/>
              <a:gd name="connsiteX4533" fmla="*/ 2840542 w 11095241"/>
              <a:gd name="connsiteY4533" fmla="*/ 3122497 h 6705037"/>
              <a:gd name="connsiteX4534" fmla="*/ 2840542 w 11095241"/>
              <a:gd name="connsiteY4534" fmla="*/ 3107813 h 6705037"/>
              <a:gd name="connsiteX4535" fmla="*/ 2879722 w 11095241"/>
              <a:gd name="connsiteY4535" fmla="*/ 3073556 h 6705037"/>
              <a:gd name="connsiteX4536" fmla="*/ 2899312 w 11095241"/>
              <a:gd name="connsiteY4536" fmla="*/ 3073556 h 6705037"/>
              <a:gd name="connsiteX4537" fmla="*/ 2908564 w 11095241"/>
              <a:gd name="connsiteY4537" fmla="*/ 3073556 h 6705037"/>
              <a:gd name="connsiteX4538" fmla="*/ 2908564 w 11095241"/>
              <a:gd name="connsiteY4538" fmla="*/ 3073552 h 6705037"/>
              <a:gd name="connsiteX4539" fmla="*/ 2904211 w 11095241"/>
              <a:gd name="connsiteY4539" fmla="*/ 3073552 h 6705037"/>
              <a:gd name="connsiteX4540" fmla="*/ 2894416 w 11095241"/>
              <a:gd name="connsiteY4540" fmla="*/ 3073552 h 6705037"/>
              <a:gd name="connsiteX4541" fmla="*/ 2977674 w 11095241"/>
              <a:gd name="connsiteY4541" fmla="*/ 3068661 h 6705037"/>
              <a:gd name="connsiteX4542" fmla="*/ 2958082 w 11095241"/>
              <a:gd name="connsiteY4542" fmla="*/ 3073556 h 6705037"/>
              <a:gd name="connsiteX4543" fmla="*/ 2962980 w 11095241"/>
              <a:gd name="connsiteY4543" fmla="*/ 3073556 h 6705037"/>
              <a:gd name="connsiteX4544" fmla="*/ 2507509 w 11095241"/>
              <a:gd name="connsiteY4544" fmla="*/ 3063773 h 6705037"/>
              <a:gd name="connsiteX4545" fmla="*/ 2497719 w 11095241"/>
              <a:gd name="connsiteY4545" fmla="*/ 3083343 h 6705037"/>
              <a:gd name="connsiteX4546" fmla="*/ 2478129 w 11095241"/>
              <a:gd name="connsiteY4546" fmla="*/ 3088236 h 6705037"/>
              <a:gd name="connsiteX4547" fmla="*/ 2497716 w 11095241"/>
              <a:gd name="connsiteY4547" fmla="*/ 3088236 h 6705037"/>
              <a:gd name="connsiteX4548" fmla="*/ 1831656 w 11095241"/>
              <a:gd name="connsiteY4548" fmla="*/ 3049084 h 6705037"/>
              <a:gd name="connsiteX4549" fmla="*/ 1831656 w 11095241"/>
              <a:gd name="connsiteY4549" fmla="*/ 3053975 h 6705037"/>
              <a:gd name="connsiteX4550" fmla="*/ 1831656 w 11095241"/>
              <a:gd name="connsiteY4550" fmla="*/ 3053978 h 6705037"/>
              <a:gd name="connsiteX4551" fmla="*/ 1836552 w 11095241"/>
              <a:gd name="connsiteY4551" fmla="*/ 3049084 h 6705037"/>
              <a:gd name="connsiteX4552" fmla="*/ 1988377 w 11095241"/>
              <a:gd name="connsiteY4552" fmla="*/ 3039296 h 6705037"/>
              <a:gd name="connsiteX4553" fmla="*/ 1998171 w 11095241"/>
              <a:gd name="connsiteY4553" fmla="*/ 3044190 h 6705037"/>
              <a:gd name="connsiteX4554" fmla="*/ 2003068 w 11095241"/>
              <a:gd name="connsiteY4554" fmla="*/ 3053978 h 6705037"/>
              <a:gd name="connsiteX4555" fmla="*/ 2007966 w 11095241"/>
              <a:gd name="connsiteY4555" fmla="*/ 3058871 h 6705037"/>
              <a:gd name="connsiteX4556" fmla="*/ 2007966 w 11095241"/>
              <a:gd name="connsiteY4556" fmla="*/ 3068661 h 6705037"/>
              <a:gd name="connsiteX4557" fmla="*/ 2003068 w 11095241"/>
              <a:gd name="connsiteY4557" fmla="*/ 3078448 h 6705037"/>
              <a:gd name="connsiteX4558" fmla="*/ 1998588 w 11095241"/>
              <a:gd name="connsiteY4558" fmla="*/ 3087406 h 6705037"/>
              <a:gd name="connsiteX4559" fmla="*/ 1998173 w 11095241"/>
              <a:gd name="connsiteY4559" fmla="*/ 3088236 h 6705037"/>
              <a:gd name="connsiteX4560" fmla="*/ 1998173 w 11095241"/>
              <a:gd name="connsiteY4560" fmla="*/ 3088239 h 6705037"/>
              <a:gd name="connsiteX4561" fmla="*/ 1998171 w 11095241"/>
              <a:gd name="connsiteY4561" fmla="*/ 3088239 h 6705037"/>
              <a:gd name="connsiteX4562" fmla="*/ 1993273 w 11095241"/>
              <a:gd name="connsiteY4562" fmla="*/ 3102919 h 6705037"/>
              <a:gd name="connsiteX4563" fmla="*/ 1993273 w 11095241"/>
              <a:gd name="connsiteY4563" fmla="*/ 3112708 h 6705037"/>
              <a:gd name="connsiteX4564" fmla="*/ 1988815 w 11095241"/>
              <a:gd name="connsiteY4564" fmla="*/ 3121619 h 6705037"/>
              <a:gd name="connsiteX4565" fmla="*/ 1993275 w 11095241"/>
              <a:gd name="connsiteY4565" fmla="*/ 3112708 h 6705037"/>
              <a:gd name="connsiteX4566" fmla="*/ 1993275 w 11095241"/>
              <a:gd name="connsiteY4566" fmla="*/ 3102919 h 6705037"/>
              <a:gd name="connsiteX4567" fmla="*/ 1998173 w 11095241"/>
              <a:gd name="connsiteY4567" fmla="*/ 3088239 h 6705037"/>
              <a:gd name="connsiteX4568" fmla="*/ 1998588 w 11095241"/>
              <a:gd name="connsiteY4568" fmla="*/ 3087406 h 6705037"/>
              <a:gd name="connsiteX4569" fmla="*/ 2003069 w 11095241"/>
              <a:gd name="connsiteY4569" fmla="*/ 3078448 h 6705037"/>
              <a:gd name="connsiteX4570" fmla="*/ 2007968 w 11095241"/>
              <a:gd name="connsiteY4570" fmla="*/ 3068658 h 6705037"/>
              <a:gd name="connsiteX4571" fmla="*/ 2007968 w 11095241"/>
              <a:gd name="connsiteY4571" fmla="*/ 3058871 h 6705037"/>
              <a:gd name="connsiteX4572" fmla="*/ 2003069 w 11095241"/>
              <a:gd name="connsiteY4572" fmla="*/ 3053978 h 6705037"/>
              <a:gd name="connsiteX4573" fmla="*/ 1998173 w 11095241"/>
              <a:gd name="connsiteY4573" fmla="*/ 3044190 h 6705037"/>
              <a:gd name="connsiteX4574" fmla="*/ 2556486 w 11095241"/>
              <a:gd name="connsiteY4574" fmla="*/ 3034403 h 6705037"/>
              <a:gd name="connsiteX4575" fmla="*/ 2541794 w 11095241"/>
              <a:gd name="connsiteY4575" fmla="*/ 3044190 h 6705037"/>
              <a:gd name="connsiteX4576" fmla="*/ 2532000 w 11095241"/>
              <a:gd name="connsiteY4576" fmla="*/ 3049084 h 6705037"/>
              <a:gd name="connsiteX4577" fmla="*/ 2517308 w 11095241"/>
              <a:gd name="connsiteY4577" fmla="*/ 3058871 h 6705037"/>
              <a:gd name="connsiteX4578" fmla="*/ 2512410 w 11095241"/>
              <a:gd name="connsiteY4578" fmla="*/ 3058871 h 6705037"/>
              <a:gd name="connsiteX4579" fmla="*/ 2507511 w 11095241"/>
              <a:gd name="connsiteY4579" fmla="*/ 3063767 h 6705037"/>
              <a:gd name="connsiteX4580" fmla="*/ 2512410 w 11095241"/>
              <a:gd name="connsiteY4580" fmla="*/ 3063767 h 6705037"/>
              <a:gd name="connsiteX4581" fmla="*/ 2522203 w 11095241"/>
              <a:gd name="connsiteY4581" fmla="*/ 3058871 h 6705037"/>
              <a:gd name="connsiteX4582" fmla="*/ 2532000 w 11095241"/>
              <a:gd name="connsiteY4582" fmla="*/ 3053978 h 6705037"/>
              <a:gd name="connsiteX4583" fmla="*/ 2546689 w 11095241"/>
              <a:gd name="connsiteY4583" fmla="*/ 3044190 h 6705037"/>
              <a:gd name="connsiteX4584" fmla="*/ 1719015 w 11095241"/>
              <a:gd name="connsiteY4584" fmla="*/ 3024613 h 6705037"/>
              <a:gd name="connsiteX4585" fmla="*/ 1728812 w 11095241"/>
              <a:gd name="connsiteY4585" fmla="*/ 3029506 h 6705037"/>
              <a:gd name="connsiteX4586" fmla="*/ 1738605 w 11095241"/>
              <a:gd name="connsiteY4586" fmla="*/ 3034400 h 6705037"/>
              <a:gd name="connsiteX4587" fmla="*/ 1738609 w 11095241"/>
              <a:gd name="connsiteY4587" fmla="*/ 3034400 h 6705037"/>
              <a:gd name="connsiteX4588" fmla="*/ 1728812 w 11095241"/>
              <a:gd name="connsiteY4588" fmla="*/ 3029504 h 6705037"/>
              <a:gd name="connsiteX4589" fmla="*/ 1719017 w 11095241"/>
              <a:gd name="connsiteY4589" fmla="*/ 3024613 h 6705037"/>
              <a:gd name="connsiteX4590" fmla="*/ 2889518 w 11095241"/>
              <a:gd name="connsiteY4590" fmla="*/ 3019720 h 6705037"/>
              <a:gd name="connsiteX4591" fmla="*/ 2894416 w 11095241"/>
              <a:gd name="connsiteY4591" fmla="*/ 3029506 h 6705037"/>
              <a:gd name="connsiteX4592" fmla="*/ 2899312 w 11095241"/>
              <a:gd name="connsiteY4592" fmla="*/ 3034400 h 6705037"/>
              <a:gd name="connsiteX4593" fmla="*/ 2904211 w 11095241"/>
              <a:gd name="connsiteY4593" fmla="*/ 3034400 h 6705037"/>
              <a:gd name="connsiteX4594" fmla="*/ 2904211 w 11095241"/>
              <a:gd name="connsiteY4594" fmla="*/ 3039296 h 6705037"/>
              <a:gd name="connsiteX4595" fmla="*/ 2904211 w 11095241"/>
              <a:gd name="connsiteY4595" fmla="*/ 3044190 h 6705037"/>
              <a:gd name="connsiteX4596" fmla="*/ 2904211 w 11095241"/>
              <a:gd name="connsiteY4596" fmla="*/ 3058871 h 6705037"/>
              <a:gd name="connsiteX4597" fmla="*/ 2907707 w 11095241"/>
              <a:gd name="connsiteY4597" fmla="*/ 3065864 h 6705037"/>
              <a:gd name="connsiteX4598" fmla="*/ 2904211 w 11095241"/>
              <a:gd name="connsiteY4598" fmla="*/ 3034400 h 6705037"/>
              <a:gd name="connsiteX4599" fmla="*/ 2899312 w 11095241"/>
              <a:gd name="connsiteY4599" fmla="*/ 3029507 h 6705037"/>
              <a:gd name="connsiteX4600" fmla="*/ 2894416 w 11095241"/>
              <a:gd name="connsiteY4600" fmla="*/ 3024613 h 6705037"/>
              <a:gd name="connsiteX4601" fmla="*/ 2404662 w 11095241"/>
              <a:gd name="connsiteY4601" fmla="*/ 3014826 h 6705037"/>
              <a:gd name="connsiteX4602" fmla="*/ 2429152 w 11095241"/>
              <a:gd name="connsiteY4602" fmla="*/ 3034400 h 6705037"/>
              <a:gd name="connsiteX4603" fmla="*/ 2443844 w 11095241"/>
              <a:gd name="connsiteY4603" fmla="*/ 3053978 h 6705037"/>
              <a:gd name="connsiteX4604" fmla="*/ 2443847 w 11095241"/>
              <a:gd name="connsiteY4604" fmla="*/ 3053980 h 6705037"/>
              <a:gd name="connsiteX4605" fmla="*/ 2443845 w 11095241"/>
              <a:gd name="connsiteY4605" fmla="*/ 3053978 h 6705037"/>
              <a:gd name="connsiteX4606" fmla="*/ 2429154 w 11095241"/>
              <a:gd name="connsiteY4606" fmla="*/ 3034400 h 6705037"/>
              <a:gd name="connsiteX4607" fmla="*/ 2404663 w 11095241"/>
              <a:gd name="connsiteY4607" fmla="*/ 3014826 h 6705037"/>
              <a:gd name="connsiteX4608" fmla="*/ 1963889 w 11095241"/>
              <a:gd name="connsiteY4608" fmla="*/ 3009929 h 6705037"/>
              <a:gd name="connsiteX4609" fmla="*/ 1963888 w 11095241"/>
              <a:gd name="connsiteY4609" fmla="*/ 3009932 h 6705037"/>
              <a:gd name="connsiteX4610" fmla="*/ 1963888 w 11095241"/>
              <a:gd name="connsiteY4610" fmla="*/ 3014826 h 6705037"/>
              <a:gd name="connsiteX4611" fmla="*/ 1968784 w 11095241"/>
              <a:gd name="connsiteY4611" fmla="*/ 3014826 h 6705037"/>
              <a:gd name="connsiteX4612" fmla="*/ 1973683 w 11095241"/>
              <a:gd name="connsiteY4612" fmla="*/ 3019720 h 6705037"/>
              <a:gd name="connsiteX4613" fmla="*/ 1978581 w 11095241"/>
              <a:gd name="connsiteY4613" fmla="*/ 3024613 h 6705037"/>
              <a:gd name="connsiteX4614" fmla="*/ 1973684 w 11095241"/>
              <a:gd name="connsiteY4614" fmla="*/ 3019719 h 6705037"/>
              <a:gd name="connsiteX4615" fmla="*/ 1968786 w 11095241"/>
              <a:gd name="connsiteY4615" fmla="*/ 3014823 h 6705037"/>
              <a:gd name="connsiteX4616" fmla="*/ 1963889 w 11095241"/>
              <a:gd name="connsiteY4616" fmla="*/ 3014823 h 6705037"/>
              <a:gd name="connsiteX4617" fmla="*/ 2771975 w 11095241"/>
              <a:gd name="connsiteY4617" fmla="*/ 3005037 h 6705037"/>
              <a:gd name="connsiteX4618" fmla="*/ 2771975 w 11095241"/>
              <a:gd name="connsiteY4618" fmla="*/ 3009929 h 6705037"/>
              <a:gd name="connsiteX4619" fmla="*/ 2776871 w 11095241"/>
              <a:gd name="connsiteY4619" fmla="*/ 3014823 h 6705037"/>
              <a:gd name="connsiteX4620" fmla="*/ 2786669 w 11095241"/>
              <a:gd name="connsiteY4620" fmla="*/ 3019719 h 6705037"/>
              <a:gd name="connsiteX4621" fmla="*/ 2781770 w 11095241"/>
              <a:gd name="connsiteY4621" fmla="*/ 3014826 h 6705037"/>
              <a:gd name="connsiteX4622" fmla="*/ 2776871 w 11095241"/>
              <a:gd name="connsiteY4622" fmla="*/ 3009929 h 6705037"/>
              <a:gd name="connsiteX4623" fmla="*/ 2576076 w 11095241"/>
              <a:gd name="connsiteY4623" fmla="*/ 3005037 h 6705037"/>
              <a:gd name="connsiteX4624" fmla="*/ 2580974 w 11095241"/>
              <a:gd name="connsiteY4624" fmla="*/ 3009929 h 6705037"/>
              <a:gd name="connsiteX4625" fmla="*/ 2590768 w 11095241"/>
              <a:gd name="connsiteY4625" fmla="*/ 3009929 h 6705037"/>
              <a:gd name="connsiteX4626" fmla="*/ 2590769 w 11095241"/>
              <a:gd name="connsiteY4626" fmla="*/ 3009929 h 6705037"/>
              <a:gd name="connsiteX4627" fmla="*/ 2580974 w 11095241"/>
              <a:gd name="connsiteY4627" fmla="*/ 3005037 h 6705037"/>
              <a:gd name="connsiteX4628" fmla="*/ 2571179 w 11095241"/>
              <a:gd name="connsiteY4628" fmla="*/ 3005037 h 6705037"/>
              <a:gd name="connsiteX4629" fmla="*/ 2561385 w 11095241"/>
              <a:gd name="connsiteY4629" fmla="*/ 3019719 h 6705037"/>
              <a:gd name="connsiteX4630" fmla="*/ 2556488 w 11095241"/>
              <a:gd name="connsiteY4630" fmla="*/ 3034400 h 6705037"/>
              <a:gd name="connsiteX4631" fmla="*/ 2566281 w 11095241"/>
              <a:gd name="connsiteY4631" fmla="*/ 3019719 h 6705037"/>
              <a:gd name="connsiteX4632" fmla="*/ 2370381 w 11095241"/>
              <a:gd name="connsiteY4632" fmla="*/ 3005037 h 6705037"/>
              <a:gd name="connsiteX4633" fmla="*/ 2375278 w 11095241"/>
              <a:gd name="connsiteY4633" fmla="*/ 3009929 h 6705037"/>
              <a:gd name="connsiteX4634" fmla="*/ 2375281 w 11095241"/>
              <a:gd name="connsiteY4634" fmla="*/ 3009929 h 6705037"/>
              <a:gd name="connsiteX4635" fmla="*/ 2370382 w 11095241"/>
              <a:gd name="connsiteY4635" fmla="*/ 3005037 h 6705037"/>
              <a:gd name="connsiteX4636" fmla="*/ 1861040 w 11095241"/>
              <a:gd name="connsiteY4636" fmla="*/ 3005037 h 6705037"/>
              <a:gd name="connsiteX4637" fmla="*/ 1856144 w 11095241"/>
              <a:gd name="connsiteY4637" fmla="*/ 3014823 h 6705037"/>
              <a:gd name="connsiteX4638" fmla="*/ 1851246 w 11095241"/>
              <a:gd name="connsiteY4638" fmla="*/ 3024613 h 6705037"/>
              <a:gd name="connsiteX4639" fmla="*/ 1856144 w 11095241"/>
              <a:gd name="connsiteY4639" fmla="*/ 3014826 h 6705037"/>
              <a:gd name="connsiteX4640" fmla="*/ 2355689 w 11095241"/>
              <a:gd name="connsiteY4640" fmla="*/ 3000142 h 6705037"/>
              <a:gd name="connsiteX4641" fmla="*/ 2365485 w 11095241"/>
              <a:gd name="connsiteY4641" fmla="*/ 3005037 h 6705037"/>
              <a:gd name="connsiteX4642" fmla="*/ 2365487 w 11095241"/>
              <a:gd name="connsiteY4642" fmla="*/ 3005037 h 6705037"/>
              <a:gd name="connsiteX4643" fmla="*/ 1968784 w 11095241"/>
              <a:gd name="connsiteY4643" fmla="*/ 3000142 h 6705037"/>
              <a:gd name="connsiteX4644" fmla="*/ 1968784 w 11095241"/>
              <a:gd name="connsiteY4644" fmla="*/ 3005037 h 6705037"/>
              <a:gd name="connsiteX4645" fmla="*/ 1964251 w 11095241"/>
              <a:gd name="connsiteY4645" fmla="*/ 3009568 h 6705037"/>
              <a:gd name="connsiteX4646" fmla="*/ 1968786 w 11095241"/>
              <a:gd name="connsiteY4646" fmla="*/ 3005037 h 6705037"/>
              <a:gd name="connsiteX4647" fmla="*/ 1968786 w 11095241"/>
              <a:gd name="connsiteY4647" fmla="*/ 3000142 h 6705037"/>
              <a:gd name="connsiteX4648" fmla="*/ 2340995 w 11095241"/>
              <a:gd name="connsiteY4648" fmla="*/ 2995248 h 6705037"/>
              <a:gd name="connsiteX4649" fmla="*/ 2345892 w 11095241"/>
              <a:gd name="connsiteY4649" fmla="*/ 3000142 h 6705037"/>
              <a:gd name="connsiteX4650" fmla="*/ 2345895 w 11095241"/>
              <a:gd name="connsiteY4650" fmla="*/ 3000142 h 6705037"/>
              <a:gd name="connsiteX4651" fmla="*/ 2340997 w 11095241"/>
              <a:gd name="connsiteY4651" fmla="*/ 2995248 h 6705037"/>
              <a:gd name="connsiteX4652" fmla="*/ 1865938 w 11095241"/>
              <a:gd name="connsiteY4652" fmla="*/ 2991986 h 6705037"/>
              <a:gd name="connsiteX4653" fmla="*/ 1856145 w 11095241"/>
              <a:gd name="connsiteY4653" fmla="*/ 2995246 h 6705037"/>
              <a:gd name="connsiteX4654" fmla="*/ 1852881 w 11095241"/>
              <a:gd name="connsiteY4654" fmla="*/ 2998511 h 6705037"/>
              <a:gd name="connsiteX4655" fmla="*/ 1865938 w 11095241"/>
              <a:gd name="connsiteY4655" fmla="*/ 2995246 h 6705037"/>
              <a:gd name="connsiteX4656" fmla="*/ 1861040 w 11095241"/>
              <a:gd name="connsiteY4656" fmla="*/ 3000142 h 6705037"/>
              <a:gd name="connsiteX4657" fmla="*/ 1865938 w 11095241"/>
              <a:gd name="connsiteY4657" fmla="*/ 2995248 h 6705037"/>
              <a:gd name="connsiteX4658" fmla="*/ 1865938 w 11095241"/>
              <a:gd name="connsiteY4658" fmla="*/ 2995246 h 6705037"/>
              <a:gd name="connsiteX4659" fmla="*/ 2727898 w 11095241"/>
              <a:gd name="connsiteY4659" fmla="*/ 2985461 h 6705037"/>
              <a:gd name="connsiteX4660" fmla="*/ 2688720 w 11095241"/>
              <a:gd name="connsiteY4660" fmla="*/ 3009929 h 6705037"/>
              <a:gd name="connsiteX4661" fmla="*/ 2654454 w 11095241"/>
              <a:gd name="connsiteY4661" fmla="*/ 3014823 h 6705037"/>
              <a:gd name="connsiteX4662" fmla="*/ 2693617 w 11095241"/>
              <a:gd name="connsiteY4662" fmla="*/ 3009929 h 6705037"/>
              <a:gd name="connsiteX4663" fmla="*/ 2727898 w 11095241"/>
              <a:gd name="connsiteY4663" fmla="*/ 2990355 h 6705037"/>
              <a:gd name="connsiteX4664" fmla="*/ 2748304 w 11095241"/>
              <a:gd name="connsiteY4664" fmla="*/ 2986274 h 6705037"/>
              <a:gd name="connsiteX4665" fmla="*/ 2747489 w 11095241"/>
              <a:gd name="connsiteY4665" fmla="*/ 2985461 h 6705037"/>
              <a:gd name="connsiteX4666" fmla="*/ 1968784 w 11095241"/>
              <a:gd name="connsiteY4666" fmla="*/ 2985461 h 6705037"/>
              <a:gd name="connsiteX4667" fmla="*/ 1968784 w 11095241"/>
              <a:gd name="connsiteY4667" fmla="*/ 2995248 h 6705037"/>
              <a:gd name="connsiteX4668" fmla="*/ 1973683 w 11095241"/>
              <a:gd name="connsiteY4668" fmla="*/ 3000142 h 6705037"/>
              <a:gd name="connsiteX4669" fmla="*/ 1973684 w 11095241"/>
              <a:gd name="connsiteY4669" fmla="*/ 3000142 h 6705037"/>
              <a:gd name="connsiteX4670" fmla="*/ 1968786 w 11095241"/>
              <a:gd name="connsiteY4670" fmla="*/ 2995248 h 6705037"/>
              <a:gd name="connsiteX4671" fmla="*/ 1968786 w 11095241"/>
              <a:gd name="connsiteY4671" fmla="*/ 2985461 h 6705037"/>
              <a:gd name="connsiteX4672" fmla="*/ 2874827 w 11095241"/>
              <a:gd name="connsiteY4672" fmla="*/ 2985458 h 6705037"/>
              <a:gd name="connsiteX4673" fmla="*/ 2874824 w 11095241"/>
              <a:gd name="connsiteY4673" fmla="*/ 2985461 h 6705037"/>
              <a:gd name="connsiteX4674" fmla="*/ 2874827 w 11095241"/>
              <a:gd name="connsiteY4674" fmla="*/ 2985461 h 6705037"/>
              <a:gd name="connsiteX4675" fmla="*/ 1936602 w 11095241"/>
              <a:gd name="connsiteY4675" fmla="*/ 2976230 h 6705037"/>
              <a:gd name="connsiteX4676" fmla="*/ 1914914 w 11095241"/>
              <a:gd name="connsiteY4676" fmla="*/ 2980565 h 6705037"/>
              <a:gd name="connsiteX4677" fmla="*/ 1914915 w 11095241"/>
              <a:gd name="connsiteY4677" fmla="*/ 2980565 h 6705037"/>
              <a:gd name="connsiteX4678" fmla="*/ 1939399 w 11095241"/>
              <a:gd name="connsiteY4678" fmla="*/ 2975672 h 6705037"/>
              <a:gd name="connsiteX4679" fmla="*/ 1939399 w 11095241"/>
              <a:gd name="connsiteY4679" fmla="*/ 2980565 h 6705037"/>
              <a:gd name="connsiteX4680" fmla="*/ 1944297 w 11095241"/>
              <a:gd name="connsiteY4680" fmla="*/ 2985461 h 6705037"/>
              <a:gd name="connsiteX4681" fmla="*/ 1944299 w 11095241"/>
              <a:gd name="connsiteY4681" fmla="*/ 2985461 h 6705037"/>
              <a:gd name="connsiteX4682" fmla="*/ 1939401 w 11095241"/>
              <a:gd name="connsiteY4682" fmla="*/ 2975672 h 6705037"/>
              <a:gd name="connsiteX4683" fmla="*/ 372211 w 11095241"/>
              <a:gd name="connsiteY4683" fmla="*/ 2951203 h 6705037"/>
              <a:gd name="connsiteX4684" fmla="*/ 362417 w 11095241"/>
              <a:gd name="connsiteY4684" fmla="*/ 2960988 h 6705037"/>
              <a:gd name="connsiteX4685" fmla="*/ 352622 w 11095241"/>
              <a:gd name="connsiteY4685" fmla="*/ 2960988 h 6705037"/>
              <a:gd name="connsiteX4686" fmla="*/ 352621 w 11095241"/>
              <a:gd name="connsiteY4686" fmla="*/ 2960990 h 6705037"/>
              <a:gd name="connsiteX4687" fmla="*/ 357518 w 11095241"/>
              <a:gd name="connsiteY4687" fmla="*/ 2960990 h 6705037"/>
              <a:gd name="connsiteX4688" fmla="*/ 362416 w 11095241"/>
              <a:gd name="connsiteY4688" fmla="*/ 2960990 h 6705037"/>
              <a:gd name="connsiteX4689" fmla="*/ 372211 w 11095241"/>
              <a:gd name="connsiteY4689" fmla="*/ 2951203 h 6705037"/>
              <a:gd name="connsiteX4690" fmla="*/ 1057862 w 11095241"/>
              <a:gd name="connsiteY4690" fmla="*/ 2951201 h 6705037"/>
              <a:gd name="connsiteX4691" fmla="*/ 1062760 w 11095241"/>
              <a:gd name="connsiteY4691" fmla="*/ 2951201 h 6705037"/>
              <a:gd name="connsiteX4692" fmla="*/ 1067657 w 11095241"/>
              <a:gd name="connsiteY4692" fmla="*/ 2951201 h 6705037"/>
              <a:gd name="connsiteX4693" fmla="*/ 1072555 w 11095241"/>
              <a:gd name="connsiteY4693" fmla="*/ 2956094 h 6705037"/>
              <a:gd name="connsiteX4694" fmla="*/ 1067657 w 11095241"/>
              <a:gd name="connsiteY4694" fmla="*/ 2960988 h 6705037"/>
              <a:gd name="connsiteX4695" fmla="*/ 1057862 w 11095241"/>
              <a:gd name="connsiteY4695" fmla="*/ 2980565 h 6705037"/>
              <a:gd name="connsiteX4696" fmla="*/ 1062760 w 11095241"/>
              <a:gd name="connsiteY4696" fmla="*/ 2980565 h 6705037"/>
              <a:gd name="connsiteX4697" fmla="*/ 1062760 w 11095241"/>
              <a:gd name="connsiteY4697" fmla="*/ 2985461 h 6705037"/>
              <a:gd name="connsiteX4698" fmla="*/ 1062760 w 11095241"/>
              <a:gd name="connsiteY4698" fmla="*/ 2990355 h 6705037"/>
              <a:gd name="connsiteX4699" fmla="*/ 1062760 w 11095241"/>
              <a:gd name="connsiteY4699" fmla="*/ 2995248 h 6705037"/>
              <a:gd name="connsiteX4700" fmla="*/ 1052964 w 11095241"/>
              <a:gd name="connsiteY4700" fmla="*/ 3000142 h 6705037"/>
              <a:gd name="connsiteX4701" fmla="*/ 1043170 w 11095241"/>
              <a:gd name="connsiteY4701" fmla="*/ 3005037 h 6705037"/>
              <a:gd name="connsiteX4702" fmla="*/ 1038271 w 11095241"/>
              <a:gd name="connsiteY4702" fmla="*/ 3009929 h 6705037"/>
              <a:gd name="connsiteX4703" fmla="*/ 1033374 w 11095241"/>
              <a:gd name="connsiteY4703" fmla="*/ 3005037 h 6705037"/>
              <a:gd name="connsiteX4704" fmla="*/ 1028476 w 11095241"/>
              <a:gd name="connsiteY4704" fmla="*/ 3000142 h 6705037"/>
              <a:gd name="connsiteX4705" fmla="*/ 1023580 w 11095241"/>
              <a:gd name="connsiteY4705" fmla="*/ 2990355 h 6705037"/>
              <a:gd name="connsiteX4706" fmla="*/ 974604 w 11095241"/>
              <a:gd name="connsiteY4706" fmla="*/ 2975672 h 6705037"/>
              <a:gd name="connsiteX4707" fmla="*/ 969707 w 11095241"/>
              <a:gd name="connsiteY4707" fmla="*/ 2970778 h 6705037"/>
              <a:gd name="connsiteX4708" fmla="*/ 969707 w 11095241"/>
              <a:gd name="connsiteY4708" fmla="*/ 2965881 h 6705037"/>
              <a:gd name="connsiteX4709" fmla="*/ 984400 w 11095241"/>
              <a:gd name="connsiteY4709" fmla="*/ 2960988 h 6705037"/>
              <a:gd name="connsiteX4710" fmla="*/ 989297 w 11095241"/>
              <a:gd name="connsiteY4710" fmla="*/ 2960988 h 6705037"/>
              <a:gd name="connsiteX4711" fmla="*/ 999092 w 11095241"/>
              <a:gd name="connsiteY4711" fmla="*/ 2960988 h 6705037"/>
              <a:gd name="connsiteX4712" fmla="*/ 1013784 w 11095241"/>
              <a:gd name="connsiteY4712" fmla="*/ 2960988 h 6705037"/>
              <a:gd name="connsiteX4713" fmla="*/ 1023580 w 11095241"/>
              <a:gd name="connsiteY4713" fmla="*/ 2960988 h 6705037"/>
              <a:gd name="connsiteX4714" fmla="*/ 1033374 w 11095241"/>
              <a:gd name="connsiteY4714" fmla="*/ 2960988 h 6705037"/>
              <a:gd name="connsiteX4715" fmla="*/ 1038271 w 11095241"/>
              <a:gd name="connsiteY4715" fmla="*/ 2960988 h 6705037"/>
              <a:gd name="connsiteX4716" fmla="*/ 1048067 w 11095241"/>
              <a:gd name="connsiteY4716" fmla="*/ 2956094 h 6705037"/>
              <a:gd name="connsiteX4717" fmla="*/ 1052964 w 11095241"/>
              <a:gd name="connsiteY4717" fmla="*/ 2956094 h 6705037"/>
              <a:gd name="connsiteX4718" fmla="*/ 1939402 w 11095241"/>
              <a:gd name="connsiteY4718" fmla="*/ 2941416 h 6705037"/>
              <a:gd name="connsiteX4719" fmla="*/ 1944299 w 11095241"/>
              <a:gd name="connsiteY4719" fmla="*/ 2956094 h 6705037"/>
              <a:gd name="connsiteX4720" fmla="*/ 1954091 w 11095241"/>
              <a:gd name="connsiteY4720" fmla="*/ 2975666 h 6705037"/>
              <a:gd name="connsiteX4721" fmla="*/ 1944298 w 11095241"/>
              <a:gd name="connsiteY4721" fmla="*/ 2946306 h 6705037"/>
              <a:gd name="connsiteX4722" fmla="*/ 367313 w 11095241"/>
              <a:gd name="connsiteY4722" fmla="*/ 2926732 h 6705037"/>
              <a:gd name="connsiteX4723" fmla="*/ 357519 w 11095241"/>
              <a:gd name="connsiteY4723" fmla="*/ 2936516 h 6705037"/>
              <a:gd name="connsiteX4724" fmla="*/ 367313 w 11095241"/>
              <a:gd name="connsiteY4724" fmla="*/ 2926732 h 6705037"/>
              <a:gd name="connsiteX4725" fmla="*/ 2007969 w 11095241"/>
              <a:gd name="connsiteY4725" fmla="*/ 2921837 h 6705037"/>
              <a:gd name="connsiteX4726" fmla="*/ 1998174 w 11095241"/>
              <a:gd name="connsiteY4726" fmla="*/ 2926732 h 6705037"/>
              <a:gd name="connsiteX4727" fmla="*/ 2007968 w 11095241"/>
              <a:gd name="connsiteY4727" fmla="*/ 2926732 h 6705037"/>
              <a:gd name="connsiteX4728" fmla="*/ 2012864 w 11095241"/>
              <a:gd name="connsiteY4728" fmla="*/ 2921837 h 6705037"/>
              <a:gd name="connsiteX4729" fmla="*/ 1929606 w 11095241"/>
              <a:gd name="connsiteY4729" fmla="*/ 2916942 h 6705037"/>
              <a:gd name="connsiteX4730" fmla="*/ 1934500 w 11095241"/>
              <a:gd name="connsiteY4730" fmla="*/ 2926730 h 6705037"/>
              <a:gd name="connsiteX4731" fmla="*/ 1934500 w 11095241"/>
              <a:gd name="connsiteY4731" fmla="*/ 2921837 h 6705037"/>
              <a:gd name="connsiteX4732" fmla="*/ 2076532 w 11095241"/>
              <a:gd name="connsiteY4732" fmla="*/ 2912046 h 6705037"/>
              <a:gd name="connsiteX4733" fmla="*/ 2076533 w 11095241"/>
              <a:gd name="connsiteY4733" fmla="*/ 2912048 h 6705037"/>
              <a:gd name="connsiteX4734" fmla="*/ 2076546 w 11095241"/>
              <a:gd name="connsiteY4734" fmla="*/ 2912065 h 6705037"/>
              <a:gd name="connsiteX4735" fmla="*/ 2076535 w 11095241"/>
              <a:gd name="connsiteY4735" fmla="*/ 2912048 h 6705037"/>
              <a:gd name="connsiteX4736" fmla="*/ 1924709 w 11095241"/>
              <a:gd name="connsiteY4736" fmla="*/ 2907154 h 6705037"/>
              <a:gd name="connsiteX4737" fmla="*/ 1978581 w 11095241"/>
              <a:gd name="connsiteY4737" fmla="*/ 2916942 h 6705037"/>
              <a:gd name="connsiteX4738" fmla="*/ 1988377 w 11095241"/>
              <a:gd name="connsiteY4738" fmla="*/ 2926732 h 6705037"/>
              <a:gd name="connsiteX4739" fmla="*/ 1993275 w 11095241"/>
              <a:gd name="connsiteY4739" fmla="*/ 2926732 h 6705037"/>
              <a:gd name="connsiteX4740" fmla="*/ 1983482 w 11095241"/>
              <a:gd name="connsiteY4740" fmla="*/ 2921837 h 6705037"/>
              <a:gd name="connsiteX4741" fmla="*/ 1978584 w 11095241"/>
              <a:gd name="connsiteY4741" fmla="*/ 2916942 h 6705037"/>
              <a:gd name="connsiteX4742" fmla="*/ 2845440 w 11095241"/>
              <a:gd name="connsiteY4742" fmla="*/ 2892471 h 6705037"/>
              <a:gd name="connsiteX4743" fmla="*/ 2840542 w 11095241"/>
              <a:gd name="connsiteY4743" fmla="*/ 2902259 h 6705037"/>
              <a:gd name="connsiteX4744" fmla="*/ 2835645 w 11095241"/>
              <a:gd name="connsiteY4744" fmla="*/ 2912048 h 6705037"/>
              <a:gd name="connsiteX4745" fmla="*/ 2840542 w 11095241"/>
              <a:gd name="connsiteY4745" fmla="*/ 2902261 h 6705037"/>
              <a:gd name="connsiteX4746" fmla="*/ 2052046 w 11095241"/>
              <a:gd name="connsiteY4746" fmla="*/ 2882683 h 6705037"/>
              <a:gd name="connsiteX4747" fmla="*/ 2056945 w 11095241"/>
              <a:gd name="connsiteY4747" fmla="*/ 2892471 h 6705037"/>
              <a:gd name="connsiteX4748" fmla="*/ 2061842 w 11095241"/>
              <a:gd name="connsiteY4748" fmla="*/ 2897364 h 6705037"/>
              <a:gd name="connsiteX4749" fmla="*/ 2056946 w 11095241"/>
              <a:gd name="connsiteY4749" fmla="*/ 2892471 h 6705037"/>
              <a:gd name="connsiteX4750" fmla="*/ 2052049 w 11095241"/>
              <a:gd name="connsiteY4750" fmla="*/ 2882683 h 6705037"/>
              <a:gd name="connsiteX4751" fmla="*/ 1243963 w 11095241"/>
              <a:gd name="connsiteY4751" fmla="*/ 2863107 h 6705037"/>
              <a:gd name="connsiteX4752" fmla="*/ 1234165 w 11095241"/>
              <a:gd name="connsiteY4752" fmla="*/ 2870449 h 6705037"/>
              <a:gd name="connsiteX4753" fmla="*/ 1239065 w 11095241"/>
              <a:gd name="connsiteY4753" fmla="*/ 2868002 h 6705037"/>
              <a:gd name="connsiteX4754" fmla="*/ 1243963 w 11095241"/>
              <a:gd name="connsiteY4754" fmla="*/ 2863107 h 6705037"/>
              <a:gd name="connsiteX4755" fmla="*/ 2938495 w 11095241"/>
              <a:gd name="connsiteY4755" fmla="*/ 2863104 h 6705037"/>
              <a:gd name="connsiteX4756" fmla="*/ 2938493 w 11095241"/>
              <a:gd name="connsiteY4756" fmla="*/ 2863107 h 6705037"/>
              <a:gd name="connsiteX4757" fmla="*/ 2933594 w 11095241"/>
              <a:gd name="connsiteY4757" fmla="*/ 2868000 h 6705037"/>
              <a:gd name="connsiteX4758" fmla="*/ 2904211 w 11095241"/>
              <a:gd name="connsiteY4758" fmla="*/ 2887578 h 6705037"/>
              <a:gd name="connsiteX4759" fmla="*/ 2933594 w 11095241"/>
              <a:gd name="connsiteY4759" fmla="*/ 2868002 h 6705037"/>
              <a:gd name="connsiteX4760" fmla="*/ 2938493 w 11095241"/>
              <a:gd name="connsiteY4760" fmla="*/ 2863107 h 6705037"/>
              <a:gd name="connsiteX4761" fmla="*/ 2958082 w 11095241"/>
              <a:gd name="connsiteY4761" fmla="*/ 2853319 h 6705037"/>
              <a:gd name="connsiteX4762" fmla="*/ 2948287 w 11095241"/>
              <a:gd name="connsiteY4762" fmla="*/ 2858211 h 6705037"/>
              <a:gd name="connsiteX4763" fmla="*/ 2948285 w 11095241"/>
              <a:gd name="connsiteY4763" fmla="*/ 2858212 h 6705037"/>
              <a:gd name="connsiteX4764" fmla="*/ 2953185 w 11095241"/>
              <a:gd name="connsiteY4764" fmla="*/ 2858212 h 6705037"/>
              <a:gd name="connsiteX4765" fmla="*/ 2967878 w 11095241"/>
              <a:gd name="connsiteY4765" fmla="*/ 2853319 h 6705037"/>
              <a:gd name="connsiteX4766" fmla="*/ 1248860 w 11095241"/>
              <a:gd name="connsiteY4766" fmla="*/ 2848423 h 6705037"/>
              <a:gd name="connsiteX4767" fmla="*/ 1243963 w 11095241"/>
              <a:gd name="connsiteY4767" fmla="*/ 2853317 h 6705037"/>
              <a:gd name="connsiteX4768" fmla="*/ 1243963 w 11095241"/>
              <a:gd name="connsiteY4768" fmla="*/ 2853319 h 6705037"/>
              <a:gd name="connsiteX4769" fmla="*/ 1248860 w 11095241"/>
              <a:gd name="connsiteY4769" fmla="*/ 2848425 h 6705037"/>
              <a:gd name="connsiteX4770" fmla="*/ 1243963 w 11095241"/>
              <a:gd name="connsiteY4770" fmla="*/ 2833744 h 6705037"/>
              <a:gd name="connsiteX4771" fmla="*/ 1243963 w 11095241"/>
              <a:gd name="connsiteY4771" fmla="*/ 2838634 h 6705037"/>
              <a:gd name="connsiteX4772" fmla="*/ 1248858 w 11095241"/>
              <a:gd name="connsiteY4772" fmla="*/ 2843527 h 6705037"/>
              <a:gd name="connsiteX4773" fmla="*/ 3016853 w 11095241"/>
              <a:gd name="connsiteY4773" fmla="*/ 2833742 h 6705037"/>
              <a:gd name="connsiteX4774" fmla="*/ 3007058 w 11095241"/>
              <a:gd name="connsiteY4774" fmla="*/ 2843529 h 6705037"/>
              <a:gd name="connsiteX4775" fmla="*/ 3007054 w 11095241"/>
              <a:gd name="connsiteY4775" fmla="*/ 2843531 h 6705037"/>
              <a:gd name="connsiteX4776" fmla="*/ 3007058 w 11095241"/>
              <a:gd name="connsiteY4776" fmla="*/ 2843530 h 6705037"/>
              <a:gd name="connsiteX4777" fmla="*/ 4941550 w 11095241"/>
              <a:gd name="connsiteY4777" fmla="*/ 2833741 h 6705037"/>
              <a:gd name="connsiteX4778" fmla="*/ 4946448 w 11095241"/>
              <a:gd name="connsiteY4778" fmla="*/ 2833741 h 6705037"/>
              <a:gd name="connsiteX4779" fmla="*/ 4951345 w 11095241"/>
              <a:gd name="connsiteY4779" fmla="*/ 2833741 h 6705037"/>
              <a:gd name="connsiteX4780" fmla="*/ 4951345 w 11095241"/>
              <a:gd name="connsiteY4780" fmla="*/ 2843529 h 6705037"/>
              <a:gd name="connsiteX4781" fmla="*/ 4956243 w 11095241"/>
              <a:gd name="connsiteY4781" fmla="*/ 2853317 h 6705037"/>
              <a:gd name="connsiteX4782" fmla="*/ 4956243 w 11095241"/>
              <a:gd name="connsiteY4782" fmla="*/ 2868000 h 6705037"/>
              <a:gd name="connsiteX4783" fmla="*/ 4961140 w 11095241"/>
              <a:gd name="connsiteY4783" fmla="*/ 2882683 h 6705037"/>
              <a:gd name="connsiteX4784" fmla="*/ 4961140 w 11095241"/>
              <a:gd name="connsiteY4784" fmla="*/ 2897364 h 6705037"/>
              <a:gd name="connsiteX4785" fmla="*/ 4961140 w 11095241"/>
              <a:gd name="connsiteY4785" fmla="*/ 2907152 h 6705037"/>
              <a:gd name="connsiteX4786" fmla="*/ 4956243 w 11095241"/>
              <a:gd name="connsiteY4786" fmla="*/ 2916942 h 6705037"/>
              <a:gd name="connsiteX4787" fmla="*/ 4951345 w 11095241"/>
              <a:gd name="connsiteY4787" fmla="*/ 2926730 h 6705037"/>
              <a:gd name="connsiteX4788" fmla="*/ 4946448 w 11095241"/>
              <a:gd name="connsiteY4788" fmla="*/ 2931623 h 6705037"/>
              <a:gd name="connsiteX4789" fmla="*/ 4941550 w 11095241"/>
              <a:gd name="connsiteY4789" fmla="*/ 2936516 h 6705037"/>
              <a:gd name="connsiteX4790" fmla="*/ 4941550 w 11095241"/>
              <a:gd name="connsiteY4790" fmla="*/ 2941413 h 6705037"/>
              <a:gd name="connsiteX4791" fmla="*/ 4941550 w 11095241"/>
              <a:gd name="connsiteY4791" fmla="*/ 2951201 h 6705037"/>
              <a:gd name="connsiteX4792" fmla="*/ 4946448 w 11095241"/>
              <a:gd name="connsiteY4792" fmla="*/ 2960990 h 6705037"/>
              <a:gd name="connsiteX4793" fmla="*/ 4946448 w 11095241"/>
              <a:gd name="connsiteY4793" fmla="*/ 2975672 h 6705037"/>
              <a:gd name="connsiteX4794" fmla="*/ 4946448 w 11095241"/>
              <a:gd name="connsiteY4794" fmla="*/ 2980565 h 6705037"/>
              <a:gd name="connsiteX4795" fmla="*/ 4946448 w 11095241"/>
              <a:gd name="connsiteY4795" fmla="*/ 2990352 h 6705037"/>
              <a:gd name="connsiteX4796" fmla="*/ 4941550 w 11095241"/>
              <a:gd name="connsiteY4796" fmla="*/ 3000142 h 6705037"/>
              <a:gd name="connsiteX4797" fmla="*/ 4936653 w 11095241"/>
              <a:gd name="connsiteY4797" fmla="*/ 3009929 h 6705037"/>
              <a:gd name="connsiteX4798" fmla="*/ 4931755 w 11095241"/>
              <a:gd name="connsiteY4798" fmla="*/ 3019719 h 6705037"/>
              <a:gd name="connsiteX4799" fmla="*/ 4926858 w 11095241"/>
              <a:gd name="connsiteY4799" fmla="*/ 3029506 h 6705037"/>
              <a:gd name="connsiteX4800" fmla="*/ 4921960 w 11095241"/>
              <a:gd name="connsiteY4800" fmla="*/ 3034400 h 6705037"/>
              <a:gd name="connsiteX4801" fmla="*/ 4917063 w 11095241"/>
              <a:gd name="connsiteY4801" fmla="*/ 3039296 h 6705037"/>
              <a:gd name="connsiteX4802" fmla="*/ 4912165 w 11095241"/>
              <a:gd name="connsiteY4802" fmla="*/ 3049084 h 6705037"/>
              <a:gd name="connsiteX4803" fmla="*/ 4902370 w 11095241"/>
              <a:gd name="connsiteY4803" fmla="*/ 3053975 h 6705037"/>
              <a:gd name="connsiteX4804" fmla="*/ 4892575 w 11095241"/>
              <a:gd name="connsiteY4804" fmla="*/ 3063767 h 6705037"/>
              <a:gd name="connsiteX4805" fmla="*/ 4882780 w 11095241"/>
              <a:gd name="connsiteY4805" fmla="*/ 3073552 h 6705037"/>
              <a:gd name="connsiteX4806" fmla="*/ 4868088 w 11095241"/>
              <a:gd name="connsiteY4806" fmla="*/ 3078448 h 6705037"/>
              <a:gd name="connsiteX4807" fmla="*/ 4863191 w 11095241"/>
              <a:gd name="connsiteY4807" fmla="*/ 3088236 h 6705037"/>
              <a:gd name="connsiteX4808" fmla="*/ 4858293 w 11095241"/>
              <a:gd name="connsiteY4808" fmla="*/ 3088236 h 6705037"/>
              <a:gd name="connsiteX4809" fmla="*/ 4853396 w 11095241"/>
              <a:gd name="connsiteY4809" fmla="*/ 3093129 h 6705037"/>
              <a:gd name="connsiteX4810" fmla="*/ 4819113 w 11095241"/>
              <a:gd name="connsiteY4810" fmla="*/ 3102919 h 6705037"/>
              <a:gd name="connsiteX4811" fmla="*/ 4814216 w 11095241"/>
              <a:gd name="connsiteY4811" fmla="*/ 3102919 h 6705037"/>
              <a:gd name="connsiteX4812" fmla="*/ 4809318 w 11095241"/>
              <a:gd name="connsiteY4812" fmla="*/ 3112708 h 6705037"/>
              <a:gd name="connsiteX4813" fmla="*/ 4799523 w 11095241"/>
              <a:gd name="connsiteY4813" fmla="*/ 3117600 h 6705037"/>
              <a:gd name="connsiteX4814" fmla="*/ 4789728 w 11095241"/>
              <a:gd name="connsiteY4814" fmla="*/ 3127390 h 6705037"/>
              <a:gd name="connsiteX4815" fmla="*/ 4775036 w 11095241"/>
              <a:gd name="connsiteY4815" fmla="*/ 3132280 h 6705037"/>
              <a:gd name="connsiteX4816" fmla="*/ 4770138 w 11095241"/>
              <a:gd name="connsiteY4816" fmla="*/ 3127390 h 6705037"/>
              <a:gd name="connsiteX4817" fmla="*/ 4760343 w 11095241"/>
              <a:gd name="connsiteY4817" fmla="*/ 3127390 h 6705037"/>
              <a:gd name="connsiteX4818" fmla="*/ 4760343 w 11095241"/>
              <a:gd name="connsiteY4818" fmla="*/ 3122494 h 6705037"/>
              <a:gd name="connsiteX4819" fmla="*/ 4750548 w 11095241"/>
              <a:gd name="connsiteY4819" fmla="*/ 3093129 h 6705037"/>
              <a:gd name="connsiteX4820" fmla="*/ 4701573 w 11095241"/>
              <a:gd name="connsiteY4820" fmla="*/ 3102919 h 6705037"/>
              <a:gd name="connsiteX4821" fmla="*/ 4662394 w 11095241"/>
              <a:gd name="connsiteY4821" fmla="*/ 3112708 h 6705037"/>
              <a:gd name="connsiteX4822" fmla="*/ 4642804 w 11095241"/>
              <a:gd name="connsiteY4822" fmla="*/ 3122494 h 6705037"/>
              <a:gd name="connsiteX4823" fmla="*/ 4608521 w 11095241"/>
              <a:gd name="connsiteY4823" fmla="*/ 3112708 h 6705037"/>
              <a:gd name="connsiteX4824" fmla="*/ 4623214 w 11095241"/>
              <a:gd name="connsiteY4824" fmla="*/ 3093129 h 6705037"/>
              <a:gd name="connsiteX4825" fmla="*/ 4662394 w 11095241"/>
              <a:gd name="connsiteY4825" fmla="*/ 3068658 h 6705037"/>
              <a:gd name="connsiteX4826" fmla="*/ 4706471 w 11095241"/>
              <a:gd name="connsiteY4826" fmla="*/ 3053975 h 6705037"/>
              <a:gd name="connsiteX4827" fmla="*/ 4765241 w 11095241"/>
              <a:gd name="connsiteY4827" fmla="*/ 3053975 h 6705037"/>
              <a:gd name="connsiteX4828" fmla="*/ 4775036 w 11095241"/>
              <a:gd name="connsiteY4828" fmla="*/ 3049084 h 6705037"/>
              <a:gd name="connsiteX4829" fmla="*/ 4784831 w 11095241"/>
              <a:gd name="connsiteY4829" fmla="*/ 3039296 h 6705037"/>
              <a:gd name="connsiteX4830" fmla="*/ 4794626 w 11095241"/>
              <a:gd name="connsiteY4830" fmla="*/ 3029506 h 6705037"/>
              <a:gd name="connsiteX4831" fmla="*/ 4809318 w 11095241"/>
              <a:gd name="connsiteY4831" fmla="*/ 3019719 h 6705037"/>
              <a:gd name="connsiteX4832" fmla="*/ 4824011 w 11095241"/>
              <a:gd name="connsiteY4832" fmla="*/ 3009929 h 6705037"/>
              <a:gd name="connsiteX4833" fmla="*/ 4838703 w 11095241"/>
              <a:gd name="connsiteY4833" fmla="*/ 3000142 h 6705037"/>
              <a:gd name="connsiteX4834" fmla="*/ 4848498 w 11095241"/>
              <a:gd name="connsiteY4834" fmla="*/ 2985461 h 6705037"/>
              <a:gd name="connsiteX4835" fmla="*/ 4858293 w 11095241"/>
              <a:gd name="connsiteY4835" fmla="*/ 2975672 h 6705037"/>
              <a:gd name="connsiteX4836" fmla="*/ 4868088 w 11095241"/>
              <a:gd name="connsiteY4836" fmla="*/ 2960990 h 6705037"/>
              <a:gd name="connsiteX4837" fmla="*/ 4872985 w 11095241"/>
              <a:gd name="connsiteY4837" fmla="*/ 2951201 h 6705037"/>
              <a:gd name="connsiteX4838" fmla="*/ 4877883 w 11095241"/>
              <a:gd name="connsiteY4838" fmla="*/ 2946306 h 6705037"/>
              <a:gd name="connsiteX4839" fmla="*/ 4882780 w 11095241"/>
              <a:gd name="connsiteY4839" fmla="*/ 2941413 h 6705037"/>
              <a:gd name="connsiteX4840" fmla="*/ 4882780 w 11095241"/>
              <a:gd name="connsiteY4840" fmla="*/ 2926730 h 6705037"/>
              <a:gd name="connsiteX4841" fmla="*/ 4887678 w 11095241"/>
              <a:gd name="connsiteY4841" fmla="*/ 2912048 h 6705037"/>
              <a:gd name="connsiteX4842" fmla="*/ 4887678 w 11095241"/>
              <a:gd name="connsiteY4842" fmla="*/ 2897364 h 6705037"/>
              <a:gd name="connsiteX4843" fmla="*/ 4892575 w 11095241"/>
              <a:gd name="connsiteY4843" fmla="*/ 2877788 h 6705037"/>
              <a:gd name="connsiteX4844" fmla="*/ 4897473 w 11095241"/>
              <a:gd name="connsiteY4844" fmla="*/ 2863107 h 6705037"/>
              <a:gd name="connsiteX4845" fmla="*/ 4907268 w 11095241"/>
              <a:gd name="connsiteY4845" fmla="*/ 2853317 h 6705037"/>
              <a:gd name="connsiteX4846" fmla="*/ 4917063 w 11095241"/>
              <a:gd name="connsiteY4846" fmla="*/ 2843529 h 6705037"/>
              <a:gd name="connsiteX4847" fmla="*/ 4931755 w 11095241"/>
              <a:gd name="connsiteY4847" fmla="*/ 2838636 h 6705037"/>
              <a:gd name="connsiteX4848" fmla="*/ 881553 w 11095241"/>
              <a:gd name="connsiteY4848" fmla="*/ 2823955 h 6705037"/>
              <a:gd name="connsiteX4849" fmla="*/ 891347 w 11095241"/>
              <a:gd name="connsiteY4849" fmla="*/ 2833742 h 6705037"/>
              <a:gd name="connsiteX4850" fmla="*/ 896245 w 11095241"/>
              <a:gd name="connsiteY4850" fmla="*/ 2838636 h 6705037"/>
              <a:gd name="connsiteX4851" fmla="*/ 896245 w 11095241"/>
              <a:gd name="connsiteY4851" fmla="*/ 2848425 h 6705037"/>
              <a:gd name="connsiteX4852" fmla="*/ 896245 w 11095241"/>
              <a:gd name="connsiteY4852" fmla="*/ 2858211 h 6705037"/>
              <a:gd name="connsiteX4853" fmla="*/ 896245 w 11095241"/>
              <a:gd name="connsiteY4853" fmla="*/ 2863107 h 6705037"/>
              <a:gd name="connsiteX4854" fmla="*/ 891347 w 11095241"/>
              <a:gd name="connsiteY4854" fmla="*/ 2868002 h 6705037"/>
              <a:gd name="connsiteX4855" fmla="*/ 891347 w 11095241"/>
              <a:gd name="connsiteY4855" fmla="*/ 2872894 h 6705037"/>
              <a:gd name="connsiteX4856" fmla="*/ 891347 w 11095241"/>
              <a:gd name="connsiteY4856" fmla="*/ 2907154 h 6705037"/>
              <a:gd name="connsiteX4857" fmla="*/ 886450 w 11095241"/>
              <a:gd name="connsiteY4857" fmla="*/ 2907154 h 6705037"/>
              <a:gd name="connsiteX4858" fmla="*/ 881553 w 11095241"/>
              <a:gd name="connsiteY4858" fmla="*/ 2912048 h 6705037"/>
              <a:gd name="connsiteX4859" fmla="*/ 876655 w 11095241"/>
              <a:gd name="connsiteY4859" fmla="*/ 2912048 h 6705037"/>
              <a:gd name="connsiteX4860" fmla="*/ 876655 w 11095241"/>
              <a:gd name="connsiteY4860" fmla="*/ 2916942 h 6705037"/>
              <a:gd name="connsiteX4861" fmla="*/ 876655 w 11095241"/>
              <a:gd name="connsiteY4861" fmla="*/ 2926732 h 6705037"/>
              <a:gd name="connsiteX4862" fmla="*/ 866861 w 11095241"/>
              <a:gd name="connsiteY4862" fmla="*/ 2921837 h 6705037"/>
              <a:gd name="connsiteX4863" fmla="*/ 857065 w 11095241"/>
              <a:gd name="connsiteY4863" fmla="*/ 2921837 h 6705037"/>
              <a:gd name="connsiteX4864" fmla="*/ 847271 w 11095241"/>
              <a:gd name="connsiteY4864" fmla="*/ 2916942 h 6705037"/>
              <a:gd name="connsiteX4865" fmla="*/ 847271 w 11095241"/>
              <a:gd name="connsiteY4865" fmla="*/ 2872894 h 6705037"/>
              <a:gd name="connsiteX4866" fmla="*/ 852168 w 11095241"/>
              <a:gd name="connsiteY4866" fmla="*/ 2863107 h 6705037"/>
              <a:gd name="connsiteX4867" fmla="*/ 852168 w 11095241"/>
              <a:gd name="connsiteY4867" fmla="*/ 2853319 h 6705037"/>
              <a:gd name="connsiteX4868" fmla="*/ 852168 w 11095241"/>
              <a:gd name="connsiteY4868" fmla="*/ 2843529 h 6705037"/>
              <a:gd name="connsiteX4869" fmla="*/ 847271 w 11095241"/>
              <a:gd name="connsiteY4869" fmla="*/ 2833742 h 6705037"/>
              <a:gd name="connsiteX4870" fmla="*/ 852168 w 11095241"/>
              <a:gd name="connsiteY4870" fmla="*/ 2833742 h 6705037"/>
              <a:gd name="connsiteX4871" fmla="*/ 852168 w 11095241"/>
              <a:gd name="connsiteY4871" fmla="*/ 2838636 h 6705037"/>
              <a:gd name="connsiteX4872" fmla="*/ 857065 w 11095241"/>
              <a:gd name="connsiteY4872" fmla="*/ 2838636 h 6705037"/>
              <a:gd name="connsiteX4873" fmla="*/ 866861 w 11095241"/>
              <a:gd name="connsiteY4873" fmla="*/ 2838636 h 6705037"/>
              <a:gd name="connsiteX4874" fmla="*/ 871757 w 11095241"/>
              <a:gd name="connsiteY4874" fmla="*/ 2833742 h 6705037"/>
              <a:gd name="connsiteX4875" fmla="*/ 876655 w 11095241"/>
              <a:gd name="connsiteY4875" fmla="*/ 2828848 h 6705037"/>
              <a:gd name="connsiteX4876" fmla="*/ 881553 w 11095241"/>
              <a:gd name="connsiteY4876" fmla="*/ 2828848 h 6705037"/>
              <a:gd name="connsiteX4877" fmla="*/ 3736768 w 11095241"/>
              <a:gd name="connsiteY4877" fmla="*/ 2819058 h 6705037"/>
              <a:gd name="connsiteX4878" fmla="*/ 3736777 w 11095241"/>
              <a:gd name="connsiteY4878" fmla="*/ 2819061 h 6705037"/>
              <a:gd name="connsiteX4879" fmla="*/ 3736769 w 11095241"/>
              <a:gd name="connsiteY4879" fmla="*/ 2819058 h 6705037"/>
              <a:gd name="connsiteX4880" fmla="*/ 1410477 w 11095241"/>
              <a:gd name="connsiteY4880" fmla="*/ 2814167 h 6705037"/>
              <a:gd name="connsiteX4881" fmla="*/ 1405582 w 11095241"/>
              <a:gd name="connsiteY4881" fmla="*/ 2828843 h 6705037"/>
              <a:gd name="connsiteX4882" fmla="*/ 1410477 w 11095241"/>
              <a:gd name="connsiteY4882" fmla="*/ 2819058 h 6705037"/>
              <a:gd name="connsiteX4883" fmla="*/ 3712282 w 11095241"/>
              <a:gd name="connsiteY4883" fmla="*/ 2799482 h 6705037"/>
              <a:gd name="connsiteX4884" fmla="*/ 3722076 w 11095241"/>
              <a:gd name="connsiteY4884" fmla="*/ 2809272 h 6705037"/>
              <a:gd name="connsiteX4885" fmla="*/ 3736767 w 11095241"/>
              <a:gd name="connsiteY4885" fmla="*/ 2819058 h 6705037"/>
              <a:gd name="connsiteX4886" fmla="*/ 3722075 w 11095241"/>
              <a:gd name="connsiteY4886" fmla="*/ 2804375 h 6705037"/>
              <a:gd name="connsiteX4887" fmla="*/ 391801 w 11095241"/>
              <a:gd name="connsiteY4887" fmla="*/ 2799482 h 6705037"/>
              <a:gd name="connsiteX4888" fmla="*/ 386904 w 11095241"/>
              <a:gd name="connsiteY4888" fmla="*/ 2804374 h 6705037"/>
              <a:gd name="connsiteX4889" fmla="*/ 382007 w 11095241"/>
              <a:gd name="connsiteY4889" fmla="*/ 2809270 h 6705037"/>
              <a:gd name="connsiteX4890" fmla="*/ 377109 w 11095241"/>
              <a:gd name="connsiteY4890" fmla="*/ 2814165 h 6705037"/>
              <a:gd name="connsiteX4891" fmla="*/ 377109 w 11095241"/>
              <a:gd name="connsiteY4891" fmla="*/ 2814165 h 6705037"/>
              <a:gd name="connsiteX4892" fmla="*/ 386903 w 11095241"/>
              <a:gd name="connsiteY4892" fmla="*/ 2809272 h 6705037"/>
              <a:gd name="connsiteX4893" fmla="*/ 391801 w 11095241"/>
              <a:gd name="connsiteY4893" fmla="*/ 2804375 h 6705037"/>
              <a:gd name="connsiteX4894" fmla="*/ 3658408 w 11095241"/>
              <a:gd name="connsiteY4894" fmla="*/ 2789693 h 6705037"/>
              <a:gd name="connsiteX4895" fmla="*/ 3629034 w 11095241"/>
              <a:gd name="connsiteY4895" fmla="*/ 2794588 h 6705037"/>
              <a:gd name="connsiteX4896" fmla="*/ 3589854 w 11095241"/>
              <a:gd name="connsiteY4896" fmla="*/ 2794588 h 6705037"/>
              <a:gd name="connsiteX4897" fmla="*/ 3555573 w 11095241"/>
              <a:gd name="connsiteY4897" fmla="*/ 2794588 h 6705037"/>
              <a:gd name="connsiteX4898" fmla="*/ 3551287 w 11095241"/>
              <a:gd name="connsiteY4898" fmla="*/ 2793975 h 6705037"/>
              <a:gd name="connsiteX4899" fmla="*/ 3555572 w 11095241"/>
              <a:gd name="connsiteY4899" fmla="*/ 2794588 h 6705037"/>
              <a:gd name="connsiteX4900" fmla="*/ 3555573 w 11095241"/>
              <a:gd name="connsiteY4900" fmla="*/ 2794588 h 6705037"/>
              <a:gd name="connsiteX4901" fmla="*/ 3594753 w 11095241"/>
              <a:gd name="connsiteY4901" fmla="*/ 2799482 h 6705037"/>
              <a:gd name="connsiteX4902" fmla="*/ 3629036 w 11095241"/>
              <a:gd name="connsiteY4902" fmla="*/ 2794588 h 6705037"/>
              <a:gd name="connsiteX4903" fmla="*/ 3663306 w 11095241"/>
              <a:gd name="connsiteY4903" fmla="*/ 2789693 h 6705037"/>
              <a:gd name="connsiteX4904" fmla="*/ 1439862 w 11095241"/>
              <a:gd name="connsiteY4904" fmla="*/ 2784800 h 6705037"/>
              <a:gd name="connsiteX4905" fmla="*/ 1430068 w 11095241"/>
              <a:gd name="connsiteY4905" fmla="*/ 2789693 h 6705037"/>
              <a:gd name="connsiteX4906" fmla="*/ 1434965 w 11095241"/>
              <a:gd name="connsiteY4906" fmla="*/ 2789693 h 6705037"/>
              <a:gd name="connsiteX4907" fmla="*/ 1234169 w 11095241"/>
              <a:gd name="connsiteY4907" fmla="*/ 2775015 h 6705037"/>
              <a:gd name="connsiteX4908" fmla="*/ 1239065 w 11095241"/>
              <a:gd name="connsiteY4908" fmla="*/ 2789691 h 6705037"/>
              <a:gd name="connsiteX4909" fmla="*/ 1239065 w 11095241"/>
              <a:gd name="connsiteY4909" fmla="*/ 2779907 h 6705037"/>
              <a:gd name="connsiteX4910" fmla="*/ 1288039 w 11095241"/>
              <a:gd name="connsiteY4910" fmla="*/ 2775011 h 6705037"/>
              <a:gd name="connsiteX4911" fmla="*/ 1297834 w 11095241"/>
              <a:gd name="connsiteY4911" fmla="*/ 2794588 h 6705037"/>
              <a:gd name="connsiteX4912" fmla="*/ 1317424 w 11095241"/>
              <a:gd name="connsiteY4912" fmla="*/ 2833742 h 6705037"/>
              <a:gd name="connsiteX4913" fmla="*/ 1307986 w 11095241"/>
              <a:gd name="connsiteY4913" fmla="*/ 2835089 h 6705037"/>
              <a:gd name="connsiteX4914" fmla="*/ 1317426 w 11095241"/>
              <a:gd name="connsiteY4914" fmla="*/ 2833742 h 6705037"/>
              <a:gd name="connsiteX4915" fmla="*/ 1361503 w 11095241"/>
              <a:gd name="connsiteY4915" fmla="*/ 2823955 h 6705037"/>
              <a:gd name="connsiteX4916" fmla="*/ 1366401 w 11095241"/>
              <a:gd name="connsiteY4916" fmla="*/ 2828848 h 6705037"/>
              <a:gd name="connsiteX4917" fmla="*/ 1371298 w 11095241"/>
              <a:gd name="connsiteY4917" fmla="*/ 2833742 h 6705037"/>
              <a:gd name="connsiteX4918" fmla="*/ 1376195 w 11095241"/>
              <a:gd name="connsiteY4918" fmla="*/ 2833742 h 6705037"/>
              <a:gd name="connsiteX4919" fmla="*/ 1405579 w 11095241"/>
              <a:gd name="connsiteY4919" fmla="*/ 2828848 h 6705037"/>
              <a:gd name="connsiteX4920" fmla="*/ 1400683 w 11095241"/>
              <a:gd name="connsiteY4920" fmla="*/ 2828848 h 6705037"/>
              <a:gd name="connsiteX4921" fmla="*/ 1395786 w 11095241"/>
              <a:gd name="connsiteY4921" fmla="*/ 2828848 h 6705037"/>
              <a:gd name="connsiteX4922" fmla="*/ 1381093 w 11095241"/>
              <a:gd name="connsiteY4922" fmla="*/ 2828848 h 6705037"/>
              <a:gd name="connsiteX4923" fmla="*/ 1371298 w 11095241"/>
              <a:gd name="connsiteY4923" fmla="*/ 2828848 h 6705037"/>
              <a:gd name="connsiteX4924" fmla="*/ 1366401 w 11095241"/>
              <a:gd name="connsiteY4924" fmla="*/ 2828848 h 6705037"/>
              <a:gd name="connsiteX4925" fmla="*/ 1361503 w 11095241"/>
              <a:gd name="connsiteY4925" fmla="*/ 2823955 h 6705037"/>
              <a:gd name="connsiteX4926" fmla="*/ 1317426 w 11095241"/>
              <a:gd name="connsiteY4926" fmla="*/ 2833741 h 6705037"/>
              <a:gd name="connsiteX4927" fmla="*/ 1297836 w 11095241"/>
              <a:gd name="connsiteY4927" fmla="*/ 2794588 h 6705037"/>
              <a:gd name="connsiteX4928" fmla="*/ 1288040 w 11095241"/>
              <a:gd name="connsiteY4928" fmla="*/ 2775011 h 6705037"/>
              <a:gd name="connsiteX4929" fmla="*/ 582804 w 11095241"/>
              <a:gd name="connsiteY4929" fmla="*/ 2760328 h 6705037"/>
              <a:gd name="connsiteX4930" fmla="*/ 582805 w 11095241"/>
              <a:gd name="connsiteY4930" fmla="*/ 2760330 h 6705037"/>
              <a:gd name="connsiteX4931" fmla="*/ 592600 w 11095241"/>
              <a:gd name="connsiteY4931" fmla="*/ 2765225 h 6705037"/>
              <a:gd name="connsiteX4932" fmla="*/ 597498 w 11095241"/>
              <a:gd name="connsiteY4932" fmla="*/ 2770118 h 6705037"/>
              <a:gd name="connsiteX4933" fmla="*/ 607292 w 11095241"/>
              <a:gd name="connsiteY4933" fmla="*/ 2779907 h 6705037"/>
              <a:gd name="connsiteX4934" fmla="*/ 607292 w 11095241"/>
              <a:gd name="connsiteY4934" fmla="*/ 2779904 h 6705037"/>
              <a:gd name="connsiteX4935" fmla="*/ 597497 w 11095241"/>
              <a:gd name="connsiteY4935" fmla="*/ 2770117 h 6705037"/>
              <a:gd name="connsiteX4936" fmla="*/ 592600 w 11095241"/>
              <a:gd name="connsiteY4936" fmla="*/ 2765223 h 6705037"/>
              <a:gd name="connsiteX4937" fmla="*/ 582805 w 11095241"/>
              <a:gd name="connsiteY4937" fmla="*/ 2760328 h 6705037"/>
              <a:gd name="connsiteX4938" fmla="*/ 881552 w 11095241"/>
              <a:gd name="connsiteY4938" fmla="*/ 2745646 h 6705037"/>
              <a:gd name="connsiteX4939" fmla="*/ 891347 w 11095241"/>
              <a:gd name="connsiteY4939" fmla="*/ 2755436 h 6705037"/>
              <a:gd name="connsiteX4940" fmla="*/ 896244 w 11095241"/>
              <a:gd name="connsiteY4940" fmla="*/ 2760330 h 6705037"/>
              <a:gd name="connsiteX4941" fmla="*/ 896244 w 11095241"/>
              <a:gd name="connsiteY4941" fmla="*/ 2770117 h 6705037"/>
              <a:gd name="connsiteX4942" fmla="*/ 901141 w 11095241"/>
              <a:gd name="connsiteY4942" fmla="*/ 2779906 h 6705037"/>
              <a:gd name="connsiteX4943" fmla="*/ 901141 w 11095241"/>
              <a:gd name="connsiteY4943" fmla="*/ 2784800 h 6705037"/>
              <a:gd name="connsiteX4944" fmla="*/ 901141 w 11095241"/>
              <a:gd name="connsiteY4944" fmla="*/ 2789693 h 6705037"/>
              <a:gd name="connsiteX4945" fmla="*/ 896244 w 11095241"/>
              <a:gd name="connsiteY4945" fmla="*/ 2789693 h 6705037"/>
              <a:gd name="connsiteX4946" fmla="*/ 891347 w 11095241"/>
              <a:gd name="connsiteY4946" fmla="*/ 2799482 h 6705037"/>
              <a:gd name="connsiteX4947" fmla="*/ 891347 w 11095241"/>
              <a:gd name="connsiteY4947" fmla="*/ 2804374 h 6705037"/>
              <a:gd name="connsiteX4948" fmla="*/ 886450 w 11095241"/>
              <a:gd name="connsiteY4948" fmla="*/ 2814165 h 6705037"/>
              <a:gd name="connsiteX4949" fmla="*/ 871757 w 11095241"/>
              <a:gd name="connsiteY4949" fmla="*/ 2799482 h 6705037"/>
              <a:gd name="connsiteX4950" fmla="*/ 866860 w 11095241"/>
              <a:gd name="connsiteY4950" fmla="*/ 2794588 h 6705037"/>
              <a:gd name="connsiteX4951" fmla="*/ 861962 w 11095241"/>
              <a:gd name="connsiteY4951" fmla="*/ 2784800 h 6705037"/>
              <a:gd name="connsiteX4952" fmla="*/ 861962 w 11095241"/>
              <a:gd name="connsiteY4952" fmla="*/ 2775011 h 6705037"/>
              <a:gd name="connsiteX4953" fmla="*/ 861962 w 11095241"/>
              <a:gd name="connsiteY4953" fmla="*/ 2770117 h 6705037"/>
              <a:gd name="connsiteX4954" fmla="*/ 857064 w 11095241"/>
              <a:gd name="connsiteY4954" fmla="*/ 2765223 h 6705037"/>
              <a:gd name="connsiteX4955" fmla="*/ 861962 w 11095241"/>
              <a:gd name="connsiteY4955" fmla="*/ 2760330 h 6705037"/>
              <a:gd name="connsiteX4956" fmla="*/ 866860 w 11095241"/>
              <a:gd name="connsiteY4956" fmla="*/ 2755436 h 6705037"/>
              <a:gd name="connsiteX4957" fmla="*/ 871757 w 11095241"/>
              <a:gd name="connsiteY4957" fmla="*/ 2755436 h 6705037"/>
              <a:gd name="connsiteX4958" fmla="*/ 876655 w 11095241"/>
              <a:gd name="connsiteY4958" fmla="*/ 2755436 h 6705037"/>
              <a:gd name="connsiteX4959" fmla="*/ 548523 w 11095241"/>
              <a:gd name="connsiteY4959" fmla="*/ 2740751 h 6705037"/>
              <a:gd name="connsiteX4960" fmla="*/ 548523 w 11095241"/>
              <a:gd name="connsiteY4960" fmla="*/ 2740753 h 6705037"/>
              <a:gd name="connsiteX4961" fmla="*/ 553420 w 11095241"/>
              <a:gd name="connsiteY4961" fmla="*/ 2740753 h 6705037"/>
              <a:gd name="connsiteX4962" fmla="*/ 558318 w 11095241"/>
              <a:gd name="connsiteY4962" fmla="*/ 2745647 h 6705037"/>
              <a:gd name="connsiteX4963" fmla="*/ 563216 w 11095241"/>
              <a:gd name="connsiteY4963" fmla="*/ 2750542 h 6705037"/>
              <a:gd name="connsiteX4964" fmla="*/ 573011 w 11095241"/>
              <a:gd name="connsiteY4964" fmla="*/ 2755436 h 6705037"/>
              <a:gd name="connsiteX4965" fmla="*/ 573012 w 11095241"/>
              <a:gd name="connsiteY4965" fmla="*/ 2755436 h 6705037"/>
              <a:gd name="connsiteX4966" fmla="*/ 573011 w 11095241"/>
              <a:gd name="connsiteY4966" fmla="*/ 2755434 h 6705037"/>
              <a:gd name="connsiteX4967" fmla="*/ 563216 w 11095241"/>
              <a:gd name="connsiteY4967" fmla="*/ 2750540 h 6705037"/>
              <a:gd name="connsiteX4968" fmla="*/ 558318 w 11095241"/>
              <a:gd name="connsiteY4968" fmla="*/ 2745646 h 6705037"/>
              <a:gd name="connsiteX4969" fmla="*/ 553420 w 11095241"/>
              <a:gd name="connsiteY4969" fmla="*/ 2740751 h 6705037"/>
              <a:gd name="connsiteX4970" fmla="*/ 3056033 w 11095241"/>
              <a:gd name="connsiteY4970" fmla="*/ 2701598 h 6705037"/>
              <a:gd name="connsiteX4971" fmla="*/ 3051136 w 11095241"/>
              <a:gd name="connsiteY4971" fmla="*/ 2706493 h 6705037"/>
              <a:gd name="connsiteX4972" fmla="*/ 3046238 w 11095241"/>
              <a:gd name="connsiteY4972" fmla="*/ 2711387 h 6705037"/>
              <a:gd name="connsiteX4973" fmla="*/ 3041342 w 11095241"/>
              <a:gd name="connsiteY4973" fmla="*/ 2711387 h 6705037"/>
              <a:gd name="connsiteX4974" fmla="*/ 3031546 w 11095241"/>
              <a:gd name="connsiteY4974" fmla="*/ 2711387 h 6705037"/>
              <a:gd name="connsiteX4975" fmla="*/ 3016853 w 11095241"/>
              <a:gd name="connsiteY4975" fmla="*/ 2721175 h 6705037"/>
              <a:gd name="connsiteX4976" fmla="*/ 3031546 w 11095241"/>
              <a:gd name="connsiteY4976" fmla="*/ 2716282 h 6705037"/>
              <a:gd name="connsiteX4977" fmla="*/ 3041342 w 11095241"/>
              <a:gd name="connsiteY4977" fmla="*/ 2711388 h 6705037"/>
              <a:gd name="connsiteX4978" fmla="*/ 3046238 w 11095241"/>
              <a:gd name="connsiteY4978" fmla="*/ 2711388 h 6705037"/>
              <a:gd name="connsiteX4979" fmla="*/ 3051136 w 11095241"/>
              <a:gd name="connsiteY4979" fmla="*/ 2706493 h 6705037"/>
              <a:gd name="connsiteX4980" fmla="*/ 3056033 w 11095241"/>
              <a:gd name="connsiteY4980" fmla="*/ 2701600 h 6705037"/>
              <a:gd name="connsiteX4981" fmla="*/ 9528050 w 11095241"/>
              <a:gd name="connsiteY4981" fmla="*/ 2691799 h 6705037"/>
              <a:gd name="connsiteX4982" fmla="*/ 9510905 w 11095241"/>
              <a:gd name="connsiteY4982" fmla="*/ 2706485 h 6705037"/>
              <a:gd name="connsiteX4983" fmla="*/ 9506007 w 11095241"/>
              <a:gd name="connsiteY4983" fmla="*/ 2701591 h 6705037"/>
              <a:gd name="connsiteX4984" fmla="*/ 9501110 w 11095241"/>
              <a:gd name="connsiteY4984" fmla="*/ 2701591 h 6705037"/>
              <a:gd name="connsiteX4985" fmla="*/ 9491315 w 11095241"/>
              <a:gd name="connsiteY4985" fmla="*/ 2696697 h 6705037"/>
              <a:gd name="connsiteX4986" fmla="*/ 9486417 w 11095241"/>
              <a:gd name="connsiteY4986" fmla="*/ 2696697 h 6705037"/>
              <a:gd name="connsiteX4987" fmla="*/ 9481520 w 11095241"/>
              <a:gd name="connsiteY4987" fmla="*/ 2691803 h 6705037"/>
              <a:gd name="connsiteX4988" fmla="*/ 9466827 w 11095241"/>
              <a:gd name="connsiteY4988" fmla="*/ 2691803 h 6705037"/>
              <a:gd name="connsiteX4989" fmla="*/ 9452135 w 11095241"/>
              <a:gd name="connsiteY4989" fmla="*/ 2691803 h 6705037"/>
              <a:gd name="connsiteX4990" fmla="*/ 9437442 w 11095241"/>
              <a:gd name="connsiteY4990" fmla="*/ 2691803 h 6705037"/>
              <a:gd name="connsiteX4991" fmla="*/ 9422750 w 11095241"/>
              <a:gd name="connsiteY4991" fmla="*/ 2696697 h 6705037"/>
              <a:gd name="connsiteX4992" fmla="*/ 9412955 w 11095241"/>
              <a:gd name="connsiteY4992" fmla="*/ 2701591 h 6705037"/>
              <a:gd name="connsiteX4993" fmla="*/ 9403160 w 11095241"/>
              <a:gd name="connsiteY4993" fmla="*/ 2711379 h 6705037"/>
              <a:gd name="connsiteX4994" fmla="*/ 9398263 w 11095241"/>
              <a:gd name="connsiteY4994" fmla="*/ 2721168 h 6705037"/>
              <a:gd name="connsiteX4995" fmla="*/ 9388467 w 11095241"/>
              <a:gd name="connsiteY4995" fmla="*/ 2730956 h 6705037"/>
              <a:gd name="connsiteX4996" fmla="*/ 9383570 w 11095241"/>
              <a:gd name="connsiteY4996" fmla="*/ 2735850 h 6705037"/>
              <a:gd name="connsiteX4997" fmla="*/ 9383570 w 11095241"/>
              <a:gd name="connsiteY4997" fmla="*/ 2745639 h 6705037"/>
              <a:gd name="connsiteX4998" fmla="*/ 9383570 w 11095241"/>
              <a:gd name="connsiteY4998" fmla="*/ 2750533 h 6705037"/>
              <a:gd name="connsiteX4999" fmla="*/ 9388467 w 11095241"/>
              <a:gd name="connsiteY4999" fmla="*/ 2755427 h 6705037"/>
              <a:gd name="connsiteX5000" fmla="*/ 9383570 w 11095241"/>
              <a:gd name="connsiteY5000" fmla="*/ 2755427 h 6705037"/>
              <a:gd name="connsiteX5001" fmla="*/ 9373775 w 11095241"/>
              <a:gd name="connsiteY5001" fmla="*/ 2755427 h 6705037"/>
              <a:gd name="connsiteX5002" fmla="*/ 9359083 w 11095241"/>
              <a:gd name="connsiteY5002" fmla="*/ 2755427 h 6705037"/>
              <a:gd name="connsiteX5003" fmla="*/ 9344390 w 11095241"/>
              <a:gd name="connsiteY5003" fmla="*/ 2755427 h 6705037"/>
              <a:gd name="connsiteX5004" fmla="*/ 9329698 w 11095241"/>
              <a:gd name="connsiteY5004" fmla="*/ 2755427 h 6705037"/>
              <a:gd name="connsiteX5005" fmla="*/ 9324800 w 11095241"/>
              <a:gd name="connsiteY5005" fmla="*/ 2760321 h 6705037"/>
              <a:gd name="connsiteX5006" fmla="*/ 9319903 w 11095241"/>
              <a:gd name="connsiteY5006" fmla="*/ 2770110 h 6705037"/>
              <a:gd name="connsiteX5007" fmla="*/ 9315005 w 11095241"/>
              <a:gd name="connsiteY5007" fmla="*/ 2775004 h 6705037"/>
              <a:gd name="connsiteX5008" fmla="*/ 9315005 w 11095241"/>
              <a:gd name="connsiteY5008" fmla="*/ 2784792 h 6705037"/>
              <a:gd name="connsiteX5009" fmla="*/ 9310108 w 11095241"/>
              <a:gd name="connsiteY5009" fmla="*/ 2789687 h 6705037"/>
              <a:gd name="connsiteX5010" fmla="*/ 9300313 w 11095241"/>
              <a:gd name="connsiteY5010" fmla="*/ 2799475 h 6705037"/>
              <a:gd name="connsiteX5011" fmla="*/ 9290518 w 11095241"/>
              <a:gd name="connsiteY5011" fmla="*/ 2809263 h 6705037"/>
              <a:gd name="connsiteX5012" fmla="*/ 9275825 w 11095241"/>
              <a:gd name="connsiteY5012" fmla="*/ 2814158 h 6705037"/>
              <a:gd name="connsiteX5013" fmla="*/ 9270928 w 11095241"/>
              <a:gd name="connsiteY5013" fmla="*/ 2814158 h 6705037"/>
              <a:gd name="connsiteX5014" fmla="*/ 9261133 w 11095241"/>
              <a:gd name="connsiteY5014" fmla="*/ 2814158 h 6705037"/>
              <a:gd name="connsiteX5015" fmla="*/ 9256236 w 11095241"/>
              <a:gd name="connsiteY5015" fmla="*/ 2819052 h 6705037"/>
              <a:gd name="connsiteX5016" fmla="*/ 9256236 w 11095241"/>
              <a:gd name="connsiteY5016" fmla="*/ 2823945 h 6705037"/>
              <a:gd name="connsiteX5017" fmla="*/ 9256236 w 11095241"/>
              <a:gd name="connsiteY5017" fmla="*/ 2828840 h 6705037"/>
              <a:gd name="connsiteX5018" fmla="*/ 9261134 w 11095241"/>
              <a:gd name="connsiteY5018" fmla="*/ 2828840 h 6705037"/>
              <a:gd name="connsiteX5019" fmla="*/ 9261134 w 11095241"/>
              <a:gd name="connsiteY5019" fmla="*/ 2833734 h 6705037"/>
              <a:gd name="connsiteX5020" fmla="*/ 9270929 w 11095241"/>
              <a:gd name="connsiteY5020" fmla="*/ 2833734 h 6705037"/>
              <a:gd name="connsiteX5021" fmla="*/ 9285621 w 11095241"/>
              <a:gd name="connsiteY5021" fmla="*/ 2833734 h 6705037"/>
              <a:gd name="connsiteX5022" fmla="*/ 9305211 w 11095241"/>
              <a:gd name="connsiteY5022" fmla="*/ 2833734 h 6705037"/>
              <a:gd name="connsiteX5023" fmla="*/ 9319904 w 11095241"/>
              <a:gd name="connsiteY5023" fmla="*/ 2833734 h 6705037"/>
              <a:gd name="connsiteX5024" fmla="*/ 9339493 w 11095241"/>
              <a:gd name="connsiteY5024" fmla="*/ 2828840 h 6705037"/>
              <a:gd name="connsiteX5025" fmla="*/ 9349289 w 11095241"/>
              <a:gd name="connsiteY5025" fmla="*/ 2823945 h 6705037"/>
              <a:gd name="connsiteX5026" fmla="*/ 9359083 w 11095241"/>
              <a:gd name="connsiteY5026" fmla="*/ 2819052 h 6705037"/>
              <a:gd name="connsiteX5027" fmla="*/ 9373776 w 11095241"/>
              <a:gd name="connsiteY5027" fmla="*/ 2809263 h 6705037"/>
              <a:gd name="connsiteX5028" fmla="*/ 9383571 w 11095241"/>
              <a:gd name="connsiteY5028" fmla="*/ 2799475 h 6705037"/>
              <a:gd name="connsiteX5029" fmla="*/ 9393366 w 11095241"/>
              <a:gd name="connsiteY5029" fmla="*/ 2789686 h 6705037"/>
              <a:gd name="connsiteX5030" fmla="*/ 9398263 w 11095241"/>
              <a:gd name="connsiteY5030" fmla="*/ 2779898 h 6705037"/>
              <a:gd name="connsiteX5031" fmla="*/ 9403161 w 11095241"/>
              <a:gd name="connsiteY5031" fmla="*/ 2775004 h 6705037"/>
              <a:gd name="connsiteX5032" fmla="*/ 9398263 w 11095241"/>
              <a:gd name="connsiteY5032" fmla="*/ 2770110 h 6705037"/>
              <a:gd name="connsiteX5033" fmla="*/ 9398263 w 11095241"/>
              <a:gd name="connsiteY5033" fmla="*/ 2760321 h 6705037"/>
              <a:gd name="connsiteX5034" fmla="*/ 9403161 w 11095241"/>
              <a:gd name="connsiteY5034" fmla="*/ 2755427 h 6705037"/>
              <a:gd name="connsiteX5035" fmla="*/ 9408058 w 11095241"/>
              <a:gd name="connsiteY5035" fmla="*/ 2750533 h 6705037"/>
              <a:gd name="connsiteX5036" fmla="*/ 9417853 w 11095241"/>
              <a:gd name="connsiteY5036" fmla="*/ 2745639 h 6705037"/>
              <a:gd name="connsiteX5037" fmla="*/ 9432546 w 11095241"/>
              <a:gd name="connsiteY5037" fmla="*/ 2740745 h 6705037"/>
              <a:gd name="connsiteX5038" fmla="*/ 9452136 w 11095241"/>
              <a:gd name="connsiteY5038" fmla="*/ 2740745 h 6705037"/>
              <a:gd name="connsiteX5039" fmla="*/ 9466828 w 11095241"/>
              <a:gd name="connsiteY5039" fmla="*/ 2740745 h 6705037"/>
              <a:gd name="connsiteX5040" fmla="*/ 9481521 w 11095241"/>
              <a:gd name="connsiteY5040" fmla="*/ 2735850 h 6705037"/>
              <a:gd name="connsiteX5041" fmla="*/ 9491316 w 11095241"/>
              <a:gd name="connsiteY5041" fmla="*/ 2730957 h 6705037"/>
              <a:gd name="connsiteX5042" fmla="*/ 9501111 w 11095241"/>
              <a:gd name="connsiteY5042" fmla="*/ 2721168 h 6705037"/>
              <a:gd name="connsiteX5043" fmla="*/ 9510906 w 11095241"/>
              <a:gd name="connsiteY5043" fmla="*/ 2711379 h 6705037"/>
              <a:gd name="connsiteX5044" fmla="*/ 9515803 w 11095241"/>
              <a:gd name="connsiteY5044" fmla="*/ 2706485 h 6705037"/>
              <a:gd name="connsiteX5045" fmla="*/ 4177544 w 11095241"/>
              <a:gd name="connsiteY5045" fmla="*/ 2686911 h 6705037"/>
              <a:gd name="connsiteX5046" fmla="*/ 4172643 w 11095241"/>
              <a:gd name="connsiteY5046" fmla="*/ 2691810 h 6705037"/>
              <a:gd name="connsiteX5047" fmla="*/ 4162848 w 11095241"/>
              <a:gd name="connsiteY5047" fmla="*/ 2706493 h 6705037"/>
              <a:gd name="connsiteX5048" fmla="*/ 4148156 w 11095241"/>
              <a:gd name="connsiteY5048" fmla="*/ 2711387 h 6705037"/>
              <a:gd name="connsiteX5049" fmla="*/ 4133463 w 11095241"/>
              <a:gd name="connsiteY5049" fmla="*/ 2721175 h 6705037"/>
              <a:gd name="connsiteX5050" fmla="*/ 4094284 w 11095241"/>
              <a:gd name="connsiteY5050" fmla="*/ 2730965 h 6705037"/>
              <a:gd name="connsiteX5051" fmla="*/ 4045309 w 11095241"/>
              <a:gd name="connsiteY5051" fmla="*/ 2740753 h 6705037"/>
              <a:gd name="connsiteX5052" fmla="*/ 3991437 w 11095241"/>
              <a:gd name="connsiteY5052" fmla="*/ 2750542 h 6705037"/>
              <a:gd name="connsiteX5053" fmla="*/ 3947359 w 11095241"/>
              <a:gd name="connsiteY5053" fmla="*/ 2760330 h 6705037"/>
              <a:gd name="connsiteX5054" fmla="*/ 3908179 w 11095241"/>
              <a:gd name="connsiteY5054" fmla="*/ 2770117 h 6705037"/>
              <a:gd name="connsiteX5055" fmla="*/ 3888589 w 11095241"/>
              <a:gd name="connsiteY5055" fmla="*/ 2775011 h 6705037"/>
              <a:gd name="connsiteX5056" fmla="*/ 3873897 w 11095241"/>
              <a:gd name="connsiteY5056" fmla="*/ 2784800 h 6705037"/>
              <a:gd name="connsiteX5057" fmla="*/ 3839615 w 11095241"/>
              <a:gd name="connsiteY5057" fmla="*/ 2804375 h 6705037"/>
              <a:gd name="connsiteX5058" fmla="*/ 3805332 w 11095241"/>
              <a:gd name="connsiteY5058" fmla="*/ 2819058 h 6705037"/>
              <a:gd name="connsiteX5059" fmla="*/ 3764192 w 11095241"/>
              <a:gd name="connsiteY5059" fmla="*/ 2823627 h 6705037"/>
              <a:gd name="connsiteX5060" fmla="*/ 3766154 w 11095241"/>
              <a:gd name="connsiteY5060" fmla="*/ 2823955 h 6705037"/>
              <a:gd name="connsiteX5061" fmla="*/ 3805333 w 11095241"/>
              <a:gd name="connsiteY5061" fmla="*/ 2819058 h 6705037"/>
              <a:gd name="connsiteX5062" fmla="*/ 3844513 w 11095241"/>
              <a:gd name="connsiteY5062" fmla="*/ 2804375 h 6705037"/>
              <a:gd name="connsiteX5063" fmla="*/ 3873898 w 11095241"/>
              <a:gd name="connsiteY5063" fmla="*/ 2784801 h 6705037"/>
              <a:gd name="connsiteX5064" fmla="*/ 3893488 w 11095241"/>
              <a:gd name="connsiteY5064" fmla="*/ 2775011 h 6705037"/>
              <a:gd name="connsiteX5065" fmla="*/ 3913078 w 11095241"/>
              <a:gd name="connsiteY5065" fmla="*/ 2770118 h 6705037"/>
              <a:gd name="connsiteX5066" fmla="*/ 3947361 w 11095241"/>
              <a:gd name="connsiteY5066" fmla="*/ 2760330 h 6705037"/>
              <a:gd name="connsiteX5067" fmla="*/ 3996335 w 11095241"/>
              <a:gd name="connsiteY5067" fmla="*/ 2750542 h 6705037"/>
              <a:gd name="connsiteX5068" fmla="*/ 4045310 w 11095241"/>
              <a:gd name="connsiteY5068" fmla="*/ 2740753 h 6705037"/>
              <a:gd name="connsiteX5069" fmla="*/ 4094285 w 11095241"/>
              <a:gd name="connsiteY5069" fmla="*/ 2730966 h 6705037"/>
              <a:gd name="connsiteX5070" fmla="*/ 4133465 w 11095241"/>
              <a:gd name="connsiteY5070" fmla="*/ 2721175 h 6705037"/>
              <a:gd name="connsiteX5071" fmla="*/ 4162850 w 11095241"/>
              <a:gd name="connsiteY5071" fmla="*/ 2706493 h 6705037"/>
              <a:gd name="connsiteX5072" fmla="*/ 4177542 w 11095241"/>
              <a:gd name="connsiteY5072" fmla="*/ 2686917 h 6705037"/>
              <a:gd name="connsiteX5073" fmla="*/ 3065829 w 11095241"/>
              <a:gd name="connsiteY5073" fmla="*/ 2682021 h 6705037"/>
              <a:gd name="connsiteX5074" fmla="*/ 3060931 w 11095241"/>
              <a:gd name="connsiteY5074" fmla="*/ 2686914 h 6705037"/>
              <a:gd name="connsiteX5075" fmla="*/ 3056033 w 11095241"/>
              <a:gd name="connsiteY5075" fmla="*/ 2686914 h 6705037"/>
              <a:gd name="connsiteX5076" fmla="*/ 3056033 w 11095241"/>
              <a:gd name="connsiteY5076" fmla="*/ 2686917 h 6705037"/>
              <a:gd name="connsiteX5077" fmla="*/ 3065829 w 11095241"/>
              <a:gd name="connsiteY5077" fmla="*/ 2686917 h 6705037"/>
              <a:gd name="connsiteX5078" fmla="*/ 3075624 w 11095241"/>
              <a:gd name="connsiteY5078" fmla="*/ 2682021 h 6705037"/>
              <a:gd name="connsiteX5079" fmla="*/ 3095213 w 11095241"/>
              <a:gd name="connsiteY5079" fmla="*/ 2677126 h 6705037"/>
              <a:gd name="connsiteX5080" fmla="*/ 3085418 w 11095241"/>
              <a:gd name="connsiteY5080" fmla="*/ 2682021 h 6705037"/>
              <a:gd name="connsiteX5081" fmla="*/ 3085420 w 11095241"/>
              <a:gd name="connsiteY5081" fmla="*/ 2682021 h 6705037"/>
              <a:gd name="connsiteX5082" fmla="*/ 9721502 w 11095241"/>
              <a:gd name="connsiteY5082" fmla="*/ 2677124 h 6705037"/>
              <a:gd name="connsiteX5083" fmla="*/ 9726395 w 11095241"/>
              <a:gd name="connsiteY5083" fmla="*/ 2682015 h 6705037"/>
              <a:gd name="connsiteX5084" fmla="*/ 9731293 w 11095241"/>
              <a:gd name="connsiteY5084" fmla="*/ 2686908 h 6705037"/>
              <a:gd name="connsiteX5085" fmla="*/ 9737821 w 11095241"/>
              <a:gd name="connsiteY5085" fmla="*/ 2690171 h 6705037"/>
              <a:gd name="connsiteX5086" fmla="*/ 788500 w 11095241"/>
              <a:gd name="connsiteY5086" fmla="*/ 2672232 h 6705037"/>
              <a:gd name="connsiteX5087" fmla="*/ 788500 w 11095241"/>
              <a:gd name="connsiteY5087" fmla="*/ 2677126 h 6705037"/>
              <a:gd name="connsiteX5088" fmla="*/ 788500 w 11095241"/>
              <a:gd name="connsiteY5088" fmla="*/ 2691810 h 6705037"/>
              <a:gd name="connsiteX5089" fmla="*/ 790950 w 11095241"/>
              <a:gd name="connsiteY5089" fmla="*/ 2691810 h 6705037"/>
              <a:gd name="connsiteX5090" fmla="*/ 788502 w 11095241"/>
              <a:gd name="connsiteY5090" fmla="*/ 2686914 h 6705037"/>
              <a:gd name="connsiteX5091" fmla="*/ 788502 w 11095241"/>
              <a:gd name="connsiteY5091" fmla="*/ 2672232 h 6705037"/>
              <a:gd name="connsiteX5092" fmla="*/ 1469249 w 11095241"/>
              <a:gd name="connsiteY5092" fmla="*/ 2667340 h 6705037"/>
              <a:gd name="connsiteX5093" fmla="*/ 1474146 w 11095241"/>
              <a:gd name="connsiteY5093" fmla="*/ 2672232 h 6705037"/>
              <a:gd name="connsiteX5094" fmla="*/ 1479041 w 11095241"/>
              <a:gd name="connsiteY5094" fmla="*/ 2672232 h 6705037"/>
              <a:gd name="connsiteX5095" fmla="*/ 1273348 w 11095241"/>
              <a:gd name="connsiteY5095" fmla="*/ 2662443 h 6705037"/>
              <a:gd name="connsiteX5096" fmla="*/ 1273348 w 11095241"/>
              <a:gd name="connsiteY5096" fmla="*/ 2672232 h 6705037"/>
              <a:gd name="connsiteX5097" fmla="*/ 1283142 w 11095241"/>
              <a:gd name="connsiteY5097" fmla="*/ 2686914 h 6705037"/>
              <a:gd name="connsiteX5098" fmla="*/ 1283142 w 11095241"/>
              <a:gd name="connsiteY5098" fmla="*/ 2701600 h 6705037"/>
              <a:gd name="connsiteX5099" fmla="*/ 1288039 w 11095241"/>
              <a:gd name="connsiteY5099" fmla="*/ 2711387 h 6705037"/>
              <a:gd name="connsiteX5100" fmla="*/ 1292937 w 11095241"/>
              <a:gd name="connsiteY5100" fmla="*/ 2721175 h 6705037"/>
              <a:gd name="connsiteX5101" fmla="*/ 1297834 w 11095241"/>
              <a:gd name="connsiteY5101" fmla="*/ 2730965 h 6705037"/>
              <a:gd name="connsiteX5102" fmla="*/ 1302732 w 11095241"/>
              <a:gd name="connsiteY5102" fmla="*/ 2735859 h 6705037"/>
              <a:gd name="connsiteX5103" fmla="*/ 1307629 w 11095241"/>
              <a:gd name="connsiteY5103" fmla="*/ 2745647 h 6705037"/>
              <a:gd name="connsiteX5104" fmla="*/ 1307629 w 11095241"/>
              <a:gd name="connsiteY5104" fmla="*/ 2750542 h 6705037"/>
              <a:gd name="connsiteX5105" fmla="*/ 1307629 w 11095241"/>
              <a:gd name="connsiteY5105" fmla="*/ 2755436 h 6705037"/>
              <a:gd name="connsiteX5106" fmla="*/ 1302732 w 11095241"/>
              <a:gd name="connsiteY5106" fmla="*/ 2760330 h 6705037"/>
              <a:gd name="connsiteX5107" fmla="*/ 1291324 w 11095241"/>
              <a:gd name="connsiteY5107" fmla="*/ 2771729 h 6705037"/>
              <a:gd name="connsiteX5108" fmla="*/ 1302733 w 11095241"/>
              <a:gd name="connsiteY5108" fmla="*/ 2760330 h 6705037"/>
              <a:gd name="connsiteX5109" fmla="*/ 1307630 w 11095241"/>
              <a:gd name="connsiteY5109" fmla="*/ 2755436 h 6705037"/>
              <a:gd name="connsiteX5110" fmla="*/ 1307630 w 11095241"/>
              <a:gd name="connsiteY5110" fmla="*/ 2750542 h 6705037"/>
              <a:gd name="connsiteX5111" fmla="*/ 1307630 w 11095241"/>
              <a:gd name="connsiteY5111" fmla="*/ 2745646 h 6705037"/>
              <a:gd name="connsiteX5112" fmla="*/ 1302733 w 11095241"/>
              <a:gd name="connsiteY5112" fmla="*/ 2735859 h 6705037"/>
              <a:gd name="connsiteX5113" fmla="*/ 1297836 w 11095241"/>
              <a:gd name="connsiteY5113" fmla="*/ 2730965 h 6705037"/>
              <a:gd name="connsiteX5114" fmla="*/ 1292938 w 11095241"/>
              <a:gd name="connsiteY5114" fmla="*/ 2721175 h 6705037"/>
              <a:gd name="connsiteX5115" fmla="*/ 1288040 w 11095241"/>
              <a:gd name="connsiteY5115" fmla="*/ 2711387 h 6705037"/>
              <a:gd name="connsiteX5116" fmla="*/ 1283143 w 11095241"/>
              <a:gd name="connsiteY5116" fmla="*/ 2701600 h 6705037"/>
              <a:gd name="connsiteX5117" fmla="*/ 1283143 w 11095241"/>
              <a:gd name="connsiteY5117" fmla="*/ 2686914 h 6705037"/>
              <a:gd name="connsiteX5118" fmla="*/ 1273348 w 11095241"/>
              <a:gd name="connsiteY5118" fmla="*/ 2672232 h 6705037"/>
              <a:gd name="connsiteX5119" fmla="*/ 1273348 w 11095241"/>
              <a:gd name="connsiteY5119" fmla="*/ 2662443 h 6705037"/>
              <a:gd name="connsiteX5120" fmla="*/ 793396 w 11095241"/>
              <a:gd name="connsiteY5120" fmla="*/ 2657550 h 6705037"/>
              <a:gd name="connsiteX5121" fmla="*/ 788500 w 11095241"/>
              <a:gd name="connsiteY5121" fmla="*/ 2662443 h 6705037"/>
              <a:gd name="connsiteX5122" fmla="*/ 788500 w 11095241"/>
              <a:gd name="connsiteY5122" fmla="*/ 2667338 h 6705037"/>
              <a:gd name="connsiteX5123" fmla="*/ 788500 w 11095241"/>
              <a:gd name="connsiteY5123" fmla="*/ 2672227 h 6705037"/>
              <a:gd name="connsiteX5124" fmla="*/ 9607225 w 11095241"/>
              <a:gd name="connsiteY5124" fmla="*/ 2654280 h 6705037"/>
              <a:gd name="connsiteX5125" fmla="*/ 9584367 w 11095241"/>
              <a:gd name="connsiteY5125" fmla="*/ 2657543 h 6705037"/>
              <a:gd name="connsiteX5126" fmla="*/ 9574565 w 11095241"/>
              <a:gd name="connsiteY5126" fmla="*/ 2662441 h 6705037"/>
              <a:gd name="connsiteX5127" fmla="*/ 9574573 w 11095241"/>
              <a:gd name="connsiteY5127" fmla="*/ 2662437 h 6705037"/>
              <a:gd name="connsiteX5128" fmla="*/ 4966038 w 11095241"/>
              <a:gd name="connsiteY5128" fmla="*/ 2652656 h 6705037"/>
              <a:gd name="connsiteX5129" fmla="*/ 4970936 w 11095241"/>
              <a:gd name="connsiteY5129" fmla="*/ 2652656 h 6705037"/>
              <a:gd name="connsiteX5130" fmla="*/ 4975833 w 11095241"/>
              <a:gd name="connsiteY5130" fmla="*/ 2657550 h 6705037"/>
              <a:gd name="connsiteX5131" fmla="*/ 4980731 w 11095241"/>
              <a:gd name="connsiteY5131" fmla="*/ 2662443 h 6705037"/>
              <a:gd name="connsiteX5132" fmla="*/ 4985628 w 11095241"/>
              <a:gd name="connsiteY5132" fmla="*/ 2667338 h 6705037"/>
              <a:gd name="connsiteX5133" fmla="*/ 4990526 w 11095241"/>
              <a:gd name="connsiteY5133" fmla="*/ 2682021 h 6705037"/>
              <a:gd name="connsiteX5134" fmla="*/ 5000320 w 11095241"/>
              <a:gd name="connsiteY5134" fmla="*/ 2691810 h 6705037"/>
              <a:gd name="connsiteX5135" fmla="*/ 5010115 w 11095241"/>
              <a:gd name="connsiteY5135" fmla="*/ 2701598 h 6705037"/>
              <a:gd name="connsiteX5136" fmla="*/ 5024808 w 11095241"/>
              <a:gd name="connsiteY5136" fmla="*/ 2706493 h 6705037"/>
              <a:gd name="connsiteX5137" fmla="*/ 5039500 w 11095241"/>
              <a:gd name="connsiteY5137" fmla="*/ 2711387 h 6705037"/>
              <a:gd name="connsiteX5138" fmla="*/ 5049295 w 11095241"/>
              <a:gd name="connsiteY5138" fmla="*/ 2716282 h 6705037"/>
              <a:gd name="connsiteX5139" fmla="*/ 5054193 w 11095241"/>
              <a:gd name="connsiteY5139" fmla="*/ 2716282 h 6705037"/>
              <a:gd name="connsiteX5140" fmla="*/ 5059090 w 11095241"/>
              <a:gd name="connsiteY5140" fmla="*/ 2716282 h 6705037"/>
              <a:gd name="connsiteX5141" fmla="*/ 5068885 w 11095241"/>
              <a:gd name="connsiteY5141" fmla="*/ 2711387 h 6705037"/>
              <a:gd name="connsiteX5142" fmla="*/ 5073783 w 11095241"/>
              <a:gd name="connsiteY5142" fmla="*/ 2706493 h 6705037"/>
              <a:gd name="connsiteX5143" fmla="*/ 5078680 w 11095241"/>
              <a:gd name="connsiteY5143" fmla="*/ 2701598 h 6705037"/>
              <a:gd name="connsiteX5144" fmla="*/ 5083578 w 11095241"/>
              <a:gd name="connsiteY5144" fmla="*/ 2706493 h 6705037"/>
              <a:gd name="connsiteX5145" fmla="*/ 5088475 w 11095241"/>
              <a:gd name="connsiteY5145" fmla="*/ 2711387 h 6705037"/>
              <a:gd name="connsiteX5146" fmla="*/ 5088475 w 11095241"/>
              <a:gd name="connsiteY5146" fmla="*/ 2716282 h 6705037"/>
              <a:gd name="connsiteX5147" fmla="*/ 5088475 w 11095241"/>
              <a:gd name="connsiteY5147" fmla="*/ 2726070 h 6705037"/>
              <a:gd name="connsiteX5148" fmla="*/ 5088475 w 11095241"/>
              <a:gd name="connsiteY5148" fmla="*/ 2730965 h 6705037"/>
              <a:gd name="connsiteX5149" fmla="*/ 5083578 w 11095241"/>
              <a:gd name="connsiteY5149" fmla="*/ 2735859 h 6705037"/>
              <a:gd name="connsiteX5150" fmla="*/ 5078680 w 11095241"/>
              <a:gd name="connsiteY5150" fmla="*/ 2740753 h 6705037"/>
              <a:gd name="connsiteX5151" fmla="*/ 5073783 w 11095241"/>
              <a:gd name="connsiteY5151" fmla="*/ 2745646 h 6705037"/>
              <a:gd name="connsiteX5152" fmla="*/ 5068885 w 11095241"/>
              <a:gd name="connsiteY5152" fmla="*/ 2750542 h 6705037"/>
              <a:gd name="connsiteX5153" fmla="*/ 5059090 w 11095241"/>
              <a:gd name="connsiteY5153" fmla="*/ 2755436 h 6705037"/>
              <a:gd name="connsiteX5154" fmla="*/ 5054193 w 11095241"/>
              <a:gd name="connsiteY5154" fmla="*/ 2760330 h 6705037"/>
              <a:gd name="connsiteX5155" fmla="*/ 5049295 w 11095241"/>
              <a:gd name="connsiteY5155" fmla="*/ 2760330 h 6705037"/>
              <a:gd name="connsiteX5156" fmla="*/ 5044398 w 11095241"/>
              <a:gd name="connsiteY5156" fmla="*/ 2760330 h 6705037"/>
              <a:gd name="connsiteX5157" fmla="*/ 5034603 w 11095241"/>
              <a:gd name="connsiteY5157" fmla="*/ 2765223 h 6705037"/>
              <a:gd name="connsiteX5158" fmla="*/ 5029705 w 11095241"/>
              <a:gd name="connsiteY5158" fmla="*/ 2775011 h 6705037"/>
              <a:gd name="connsiteX5159" fmla="*/ 5024808 w 11095241"/>
              <a:gd name="connsiteY5159" fmla="*/ 2779906 h 6705037"/>
              <a:gd name="connsiteX5160" fmla="*/ 5019910 w 11095241"/>
              <a:gd name="connsiteY5160" fmla="*/ 2789693 h 6705037"/>
              <a:gd name="connsiteX5161" fmla="*/ 5015013 w 11095241"/>
              <a:gd name="connsiteY5161" fmla="*/ 2794588 h 6705037"/>
              <a:gd name="connsiteX5162" fmla="*/ 4990526 w 11095241"/>
              <a:gd name="connsiteY5162" fmla="*/ 2799482 h 6705037"/>
              <a:gd name="connsiteX5163" fmla="*/ 4975833 w 11095241"/>
              <a:gd name="connsiteY5163" fmla="*/ 2789693 h 6705037"/>
              <a:gd name="connsiteX5164" fmla="*/ 4970936 w 11095241"/>
              <a:gd name="connsiteY5164" fmla="*/ 2789693 h 6705037"/>
              <a:gd name="connsiteX5165" fmla="*/ 4961141 w 11095241"/>
              <a:gd name="connsiteY5165" fmla="*/ 2794588 h 6705037"/>
              <a:gd name="connsiteX5166" fmla="*/ 4946448 w 11095241"/>
              <a:gd name="connsiteY5166" fmla="*/ 2794588 h 6705037"/>
              <a:gd name="connsiteX5167" fmla="*/ 4931756 w 11095241"/>
              <a:gd name="connsiteY5167" fmla="*/ 2794588 h 6705037"/>
              <a:gd name="connsiteX5168" fmla="*/ 4917063 w 11095241"/>
              <a:gd name="connsiteY5168" fmla="*/ 2794588 h 6705037"/>
              <a:gd name="connsiteX5169" fmla="*/ 4907268 w 11095241"/>
              <a:gd name="connsiteY5169" fmla="*/ 2789693 h 6705037"/>
              <a:gd name="connsiteX5170" fmla="*/ 4897473 w 11095241"/>
              <a:gd name="connsiteY5170" fmla="*/ 2789693 h 6705037"/>
              <a:gd name="connsiteX5171" fmla="*/ 4897473 w 11095241"/>
              <a:gd name="connsiteY5171" fmla="*/ 2784800 h 6705037"/>
              <a:gd name="connsiteX5172" fmla="*/ 4897473 w 11095241"/>
              <a:gd name="connsiteY5172" fmla="*/ 2779906 h 6705037"/>
              <a:gd name="connsiteX5173" fmla="*/ 4902371 w 11095241"/>
              <a:gd name="connsiteY5173" fmla="*/ 2775011 h 6705037"/>
              <a:gd name="connsiteX5174" fmla="*/ 4907268 w 11095241"/>
              <a:gd name="connsiteY5174" fmla="*/ 2770117 h 6705037"/>
              <a:gd name="connsiteX5175" fmla="*/ 4912166 w 11095241"/>
              <a:gd name="connsiteY5175" fmla="*/ 2765223 h 6705037"/>
              <a:gd name="connsiteX5176" fmla="*/ 4921961 w 11095241"/>
              <a:gd name="connsiteY5176" fmla="*/ 2755436 h 6705037"/>
              <a:gd name="connsiteX5177" fmla="*/ 4926858 w 11095241"/>
              <a:gd name="connsiteY5177" fmla="*/ 2740753 h 6705037"/>
              <a:gd name="connsiteX5178" fmla="*/ 4936653 w 11095241"/>
              <a:gd name="connsiteY5178" fmla="*/ 2730965 h 6705037"/>
              <a:gd name="connsiteX5179" fmla="*/ 4941551 w 11095241"/>
              <a:gd name="connsiteY5179" fmla="*/ 2721175 h 6705037"/>
              <a:gd name="connsiteX5180" fmla="*/ 4946448 w 11095241"/>
              <a:gd name="connsiteY5180" fmla="*/ 2716282 h 6705037"/>
              <a:gd name="connsiteX5181" fmla="*/ 4946448 w 11095241"/>
              <a:gd name="connsiteY5181" fmla="*/ 2706493 h 6705037"/>
              <a:gd name="connsiteX5182" fmla="*/ 4946448 w 11095241"/>
              <a:gd name="connsiteY5182" fmla="*/ 2696705 h 6705037"/>
              <a:gd name="connsiteX5183" fmla="*/ 4951346 w 11095241"/>
              <a:gd name="connsiteY5183" fmla="*/ 2682021 h 6705037"/>
              <a:gd name="connsiteX5184" fmla="*/ 4956243 w 11095241"/>
              <a:gd name="connsiteY5184" fmla="*/ 2662443 h 6705037"/>
              <a:gd name="connsiteX5185" fmla="*/ 4961141 w 11095241"/>
              <a:gd name="connsiteY5185" fmla="*/ 2657550 h 6705037"/>
              <a:gd name="connsiteX5186" fmla="*/ 871757 w 11095241"/>
              <a:gd name="connsiteY5186" fmla="*/ 2652656 h 6705037"/>
              <a:gd name="connsiteX5187" fmla="*/ 866860 w 11095241"/>
              <a:gd name="connsiteY5187" fmla="*/ 2657549 h 6705037"/>
              <a:gd name="connsiteX5188" fmla="*/ 866862 w 11095241"/>
              <a:gd name="connsiteY5188" fmla="*/ 2657550 h 6705037"/>
              <a:gd name="connsiteX5189" fmla="*/ 871759 w 11095241"/>
              <a:gd name="connsiteY5189" fmla="*/ 2652656 h 6705037"/>
              <a:gd name="connsiteX5190" fmla="*/ 886451 w 11095241"/>
              <a:gd name="connsiteY5190" fmla="*/ 2647757 h 6705037"/>
              <a:gd name="connsiteX5191" fmla="*/ 886449 w 11095241"/>
              <a:gd name="connsiteY5191" fmla="*/ 2647762 h 6705037"/>
              <a:gd name="connsiteX5192" fmla="*/ 886445 w 11095241"/>
              <a:gd name="connsiteY5192" fmla="*/ 2647765 h 6705037"/>
              <a:gd name="connsiteX5193" fmla="*/ 886451 w 11095241"/>
              <a:gd name="connsiteY5193" fmla="*/ 2647762 h 6705037"/>
              <a:gd name="connsiteX5194" fmla="*/ 1400684 w 11095241"/>
              <a:gd name="connsiteY5194" fmla="*/ 2642868 h 6705037"/>
              <a:gd name="connsiteX5195" fmla="*/ 1434965 w 11095241"/>
              <a:gd name="connsiteY5195" fmla="*/ 2657550 h 6705037"/>
              <a:gd name="connsiteX5196" fmla="*/ 1434965 w 11095241"/>
              <a:gd name="connsiteY5196" fmla="*/ 2652656 h 6705037"/>
              <a:gd name="connsiteX5197" fmla="*/ 1430068 w 11095241"/>
              <a:gd name="connsiteY5197" fmla="*/ 2652656 h 6705037"/>
              <a:gd name="connsiteX5198" fmla="*/ 1420273 w 11095241"/>
              <a:gd name="connsiteY5198" fmla="*/ 2647762 h 6705037"/>
              <a:gd name="connsiteX5199" fmla="*/ 1410477 w 11095241"/>
              <a:gd name="connsiteY5199" fmla="*/ 2642868 h 6705037"/>
              <a:gd name="connsiteX5200" fmla="*/ 1371298 w 11095241"/>
              <a:gd name="connsiteY5200" fmla="*/ 2642868 h 6705037"/>
              <a:gd name="connsiteX5201" fmla="*/ 1356606 w 11095241"/>
              <a:gd name="connsiteY5201" fmla="*/ 2647762 h 6705037"/>
              <a:gd name="connsiteX5202" fmla="*/ 1346812 w 11095241"/>
              <a:gd name="connsiteY5202" fmla="*/ 2652655 h 6705037"/>
              <a:gd name="connsiteX5203" fmla="*/ 1339128 w 11095241"/>
              <a:gd name="connsiteY5203" fmla="*/ 2656493 h 6705037"/>
              <a:gd name="connsiteX5204" fmla="*/ 1346811 w 11095241"/>
              <a:gd name="connsiteY5204" fmla="*/ 2652656 h 6705037"/>
              <a:gd name="connsiteX5205" fmla="*/ 1346812 w 11095241"/>
              <a:gd name="connsiteY5205" fmla="*/ 2652655 h 6705037"/>
              <a:gd name="connsiteX5206" fmla="*/ 1371298 w 11095241"/>
              <a:gd name="connsiteY5206" fmla="*/ 2642868 h 6705037"/>
              <a:gd name="connsiteX5207" fmla="*/ 861962 w 11095241"/>
              <a:gd name="connsiteY5207" fmla="*/ 2642868 h 6705037"/>
              <a:gd name="connsiteX5208" fmla="*/ 847269 w 11095241"/>
              <a:gd name="connsiteY5208" fmla="*/ 2647762 h 6705037"/>
              <a:gd name="connsiteX5209" fmla="*/ 857064 w 11095241"/>
              <a:gd name="connsiteY5209" fmla="*/ 2657550 h 6705037"/>
              <a:gd name="connsiteX5210" fmla="*/ 827679 w 11095241"/>
              <a:gd name="connsiteY5210" fmla="*/ 2677126 h 6705037"/>
              <a:gd name="connsiteX5211" fmla="*/ 827681 w 11095241"/>
              <a:gd name="connsiteY5211" fmla="*/ 2677126 h 6705037"/>
              <a:gd name="connsiteX5212" fmla="*/ 857066 w 11095241"/>
              <a:gd name="connsiteY5212" fmla="*/ 2657550 h 6705037"/>
              <a:gd name="connsiteX5213" fmla="*/ 847271 w 11095241"/>
              <a:gd name="connsiteY5213" fmla="*/ 2647762 h 6705037"/>
              <a:gd name="connsiteX5214" fmla="*/ 778704 w 11095241"/>
              <a:gd name="connsiteY5214" fmla="*/ 2642868 h 6705037"/>
              <a:gd name="connsiteX5215" fmla="*/ 778704 w 11095241"/>
              <a:gd name="connsiteY5215" fmla="*/ 2647762 h 6705037"/>
              <a:gd name="connsiteX5216" fmla="*/ 778705 w 11095241"/>
              <a:gd name="connsiteY5216" fmla="*/ 2647762 h 6705037"/>
              <a:gd name="connsiteX5217" fmla="*/ 783603 w 11095241"/>
              <a:gd name="connsiteY5217" fmla="*/ 2642868 h 6705037"/>
              <a:gd name="connsiteX5218" fmla="*/ 783602 w 11095241"/>
              <a:gd name="connsiteY5218" fmla="*/ 2642868 h 6705037"/>
              <a:gd name="connsiteX5219" fmla="*/ 896243 w 11095241"/>
              <a:gd name="connsiteY5219" fmla="*/ 2637972 h 6705037"/>
              <a:gd name="connsiteX5220" fmla="*/ 891346 w 11095241"/>
              <a:gd name="connsiteY5220" fmla="*/ 2642868 h 6705037"/>
              <a:gd name="connsiteX5221" fmla="*/ 891348 w 11095241"/>
              <a:gd name="connsiteY5221" fmla="*/ 2642868 h 6705037"/>
              <a:gd name="connsiteX5222" fmla="*/ 896243 w 11095241"/>
              <a:gd name="connsiteY5222" fmla="*/ 2637977 h 6705037"/>
              <a:gd name="connsiteX5223" fmla="*/ 903590 w 11095241"/>
              <a:gd name="connsiteY5223" fmla="*/ 2630632 h 6705037"/>
              <a:gd name="connsiteX5224" fmla="*/ 901141 w 11095241"/>
              <a:gd name="connsiteY5224" fmla="*/ 2633079 h 6705037"/>
              <a:gd name="connsiteX5225" fmla="*/ 906039 w 11095241"/>
              <a:gd name="connsiteY5225" fmla="*/ 2633079 h 6705037"/>
              <a:gd name="connsiteX5226" fmla="*/ 906039 w 11095241"/>
              <a:gd name="connsiteY5226" fmla="*/ 2637972 h 6705037"/>
              <a:gd name="connsiteX5227" fmla="*/ 906039 w 11095241"/>
              <a:gd name="connsiteY5227" fmla="*/ 2647762 h 6705037"/>
              <a:gd name="connsiteX5228" fmla="*/ 906041 w 11095241"/>
              <a:gd name="connsiteY5228" fmla="*/ 2647762 h 6705037"/>
              <a:gd name="connsiteX5229" fmla="*/ 906041 w 11095241"/>
              <a:gd name="connsiteY5229" fmla="*/ 2642868 h 6705037"/>
              <a:gd name="connsiteX5230" fmla="*/ 906041 w 11095241"/>
              <a:gd name="connsiteY5230" fmla="*/ 2637972 h 6705037"/>
              <a:gd name="connsiteX5231" fmla="*/ 906041 w 11095241"/>
              <a:gd name="connsiteY5231" fmla="*/ 2633079 h 6705037"/>
              <a:gd name="connsiteX5232" fmla="*/ 1239065 w 11095241"/>
              <a:gd name="connsiteY5232" fmla="*/ 2628184 h 6705037"/>
              <a:gd name="connsiteX5233" fmla="*/ 1239065 w 11095241"/>
              <a:gd name="connsiteY5233" fmla="*/ 2628185 h 6705037"/>
              <a:gd name="connsiteX5234" fmla="*/ 1239065 w 11095241"/>
              <a:gd name="connsiteY5234" fmla="*/ 2637975 h 6705037"/>
              <a:gd name="connsiteX5235" fmla="*/ 1239065 w 11095241"/>
              <a:gd name="connsiteY5235" fmla="*/ 2642868 h 6705037"/>
              <a:gd name="connsiteX5236" fmla="*/ 1239065 w 11095241"/>
              <a:gd name="connsiteY5236" fmla="*/ 2647762 h 6705037"/>
              <a:gd name="connsiteX5237" fmla="*/ 1263552 w 11095241"/>
              <a:gd name="connsiteY5237" fmla="*/ 2667340 h 6705037"/>
              <a:gd name="connsiteX5238" fmla="*/ 1263553 w 11095241"/>
              <a:gd name="connsiteY5238" fmla="*/ 2667340 h 6705037"/>
              <a:gd name="connsiteX5239" fmla="*/ 1239066 w 11095241"/>
              <a:gd name="connsiteY5239" fmla="*/ 2647762 h 6705037"/>
              <a:gd name="connsiteX5240" fmla="*/ 1239066 w 11095241"/>
              <a:gd name="connsiteY5240" fmla="*/ 2642868 h 6705037"/>
              <a:gd name="connsiteX5241" fmla="*/ 1239066 w 11095241"/>
              <a:gd name="connsiteY5241" fmla="*/ 2637975 h 6705037"/>
              <a:gd name="connsiteX5242" fmla="*/ 1239066 w 11095241"/>
              <a:gd name="connsiteY5242" fmla="*/ 2628185 h 6705037"/>
              <a:gd name="connsiteX5243" fmla="*/ 1273351 w 11095241"/>
              <a:gd name="connsiteY5243" fmla="*/ 2623294 h 6705037"/>
              <a:gd name="connsiteX5244" fmla="*/ 1278246 w 11095241"/>
              <a:gd name="connsiteY5244" fmla="*/ 2628185 h 6705037"/>
              <a:gd name="connsiteX5245" fmla="*/ 1288040 w 11095241"/>
              <a:gd name="connsiteY5245" fmla="*/ 2637975 h 6705037"/>
              <a:gd name="connsiteX5246" fmla="*/ 1297836 w 11095241"/>
              <a:gd name="connsiteY5246" fmla="*/ 2642868 h 6705037"/>
              <a:gd name="connsiteX5247" fmla="*/ 1307630 w 11095241"/>
              <a:gd name="connsiteY5247" fmla="*/ 2652656 h 6705037"/>
              <a:gd name="connsiteX5248" fmla="*/ 1314976 w 11095241"/>
              <a:gd name="connsiteY5248" fmla="*/ 2655102 h 6705037"/>
              <a:gd name="connsiteX5249" fmla="*/ 1307630 w 11095241"/>
              <a:gd name="connsiteY5249" fmla="*/ 2647762 h 6705037"/>
              <a:gd name="connsiteX5250" fmla="*/ 1292938 w 11095241"/>
              <a:gd name="connsiteY5250" fmla="*/ 2637975 h 6705037"/>
              <a:gd name="connsiteX5251" fmla="*/ 910937 w 11095241"/>
              <a:gd name="connsiteY5251" fmla="*/ 2623291 h 6705037"/>
              <a:gd name="connsiteX5252" fmla="*/ 910937 w 11095241"/>
              <a:gd name="connsiteY5252" fmla="*/ 2628185 h 6705037"/>
              <a:gd name="connsiteX5253" fmla="*/ 910938 w 11095241"/>
              <a:gd name="connsiteY5253" fmla="*/ 2628185 h 6705037"/>
              <a:gd name="connsiteX5254" fmla="*/ 910938 w 11095241"/>
              <a:gd name="connsiteY5254" fmla="*/ 2623291 h 6705037"/>
              <a:gd name="connsiteX5255" fmla="*/ 920732 w 11095241"/>
              <a:gd name="connsiteY5255" fmla="*/ 2618397 h 6705037"/>
              <a:gd name="connsiteX5256" fmla="*/ 915836 w 11095241"/>
              <a:gd name="connsiteY5256" fmla="*/ 2623291 h 6705037"/>
              <a:gd name="connsiteX5257" fmla="*/ 920733 w 11095241"/>
              <a:gd name="connsiteY5257" fmla="*/ 2618397 h 6705037"/>
              <a:gd name="connsiteX5258" fmla="*/ 906039 w 11095241"/>
              <a:gd name="connsiteY5258" fmla="*/ 2618397 h 6705037"/>
              <a:gd name="connsiteX5259" fmla="*/ 906039 w 11095241"/>
              <a:gd name="connsiteY5259" fmla="*/ 2623291 h 6705037"/>
              <a:gd name="connsiteX5260" fmla="*/ 906039 w 11095241"/>
              <a:gd name="connsiteY5260" fmla="*/ 2628185 h 6705037"/>
              <a:gd name="connsiteX5261" fmla="*/ 906040 w 11095241"/>
              <a:gd name="connsiteY5261" fmla="*/ 2628185 h 6705037"/>
              <a:gd name="connsiteX5262" fmla="*/ 906040 w 11095241"/>
              <a:gd name="connsiteY5262" fmla="*/ 2623291 h 6705037"/>
              <a:gd name="connsiteX5263" fmla="*/ 906040 w 11095241"/>
              <a:gd name="connsiteY5263" fmla="*/ 2618397 h 6705037"/>
              <a:gd name="connsiteX5264" fmla="*/ 1253758 w 11095241"/>
              <a:gd name="connsiteY5264" fmla="*/ 2608609 h 6705037"/>
              <a:gd name="connsiteX5265" fmla="*/ 1253758 w 11095241"/>
              <a:gd name="connsiteY5265" fmla="*/ 2613504 h 6705037"/>
              <a:gd name="connsiteX5266" fmla="*/ 1253758 w 11095241"/>
              <a:gd name="connsiteY5266" fmla="*/ 2613504 h 6705037"/>
              <a:gd name="connsiteX5267" fmla="*/ 1253760 w 11095241"/>
              <a:gd name="connsiteY5267" fmla="*/ 2613504 h 6705037"/>
              <a:gd name="connsiteX5268" fmla="*/ 1258656 w 11095241"/>
              <a:gd name="connsiteY5268" fmla="*/ 2613504 h 6705037"/>
              <a:gd name="connsiteX5269" fmla="*/ 1263553 w 11095241"/>
              <a:gd name="connsiteY5269" fmla="*/ 2608609 h 6705037"/>
              <a:gd name="connsiteX5270" fmla="*/ 1258655 w 11095241"/>
              <a:gd name="connsiteY5270" fmla="*/ 2608609 h 6705037"/>
              <a:gd name="connsiteX5271" fmla="*/ 901141 w 11095241"/>
              <a:gd name="connsiteY5271" fmla="*/ 2608608 h 6705037"/>
              <a:gd name="connsiteX5272" fmla="*/ 896243 w 11095241"/>
              <a:gd name="connsiteY5272" fmla="*/ 2618397 h 6705037"/>
              <a:gd name="connsiteX5273" fmla="*/ 896245 w 11095241"/>
              <a:gd name="connsiteY5273" fmla="*/ 2618397 h 6705037"/>
              <a:gd name="connsiteX5274" fmla="*/ 901142 w 11095241"/>
              <a:gd name="connsiteY5274" fmla="*/ 2608609 h 6705037"/>
              <a:gd name="connsiteX5275" fmla="*/ 1274981 w 11095241"/>
              <a:gd name="connsiteY5275" fmla="*/ 2595556 h 6705037"/>
              <a:gd name="connsiteX5276" fmla="*/ 1268450 w 11095241"/>
              <a:gd name="connsiteY5276" fmla="*/ 2598821 h 6705037"/>
              <a:gd name="connsiteX5277" fmla="*/ 1263553 w 11095241"/>
              <a:gd name="connsiteY5277" fmla="*/ 2608609 h 6705037"/>
              <a:gd name="connsiteX5278" fmla="*/ 1273348 w 11095241"/>
              <a:gd name="connsiteY5278" fmla="*/ 2598820 h 6705037"/>
              <a:gd name="connsiteX5279" fmla="*/ 9727450 w 11095241"/>
              <a:gd name="connsiteY5279" fmla="*/ 2594270 h 6705037"/>
              <a:gd name="connsiteX5280" fmla="*/ 9741087 w 11095241"/>
              <a:gd name="connsiteY5280" fmla="*/ 2598813 h 6705037"/>
              <a:gd name="connsiteX5281" fmla="*/ 9741456 w 11095241"/>
              <a:gd name="connsiteY5281" fmla="*/ 2600290 h 6705037"/>
              <a:gd name="connsiteX5282" fmla="*/ 9741087 w 11095241"/>
              <a:gd name="connsiteY5282" fmla="*/ 2598813 h 6705037"/>
              <a:gd name="connsiteX5283" fmla="*/ 1048049 w 11095241"/>
              <a:gd name="connsiteY5283" fmla="*/ 2593932 h 6705037"/>
              <a:gd name="connsiteX5284" fmla="*/ 1033380 w 11095241"/>
              <a:gd name="connsiteY5284" fmla="*/ 2600043 h 6705037"/>
              <a:gd name="connsiteX5285" fmla="*/ 1038269 w 11095241"/>
              <a:gd name="connsiteY5285" fmla="*/ 2598820 h 6705037"/>
              <a:gd name="connsiteX5286" fmla="*/ 9721498 w 11095241"/>
              <a:gd name="connsiteY5286" fmla="*/ 2593919 h 6705037"/>
              <a:gd name="connsiteX5287" fmla="*/ 9721498 w 11095241"/>
              <a:gd name="connsiteY5287" fmla="*/ 2593919 h 6705037"/>
              <a:gd name="connsiteX5288" fmla="*/ 9726395 w 11095241"/>
              <a:gd name="connsiteY5288" fmla="*/ 2593919 h 6705037"/>
              <a:gd name="connsiteX5289" fmla="*/ 9726394 w 11095241"/>
              <a:gd name="connsiteY5289" fmla="*/ 2593919 h 6705037"/>
              <a:gd name="connsiteX5290" fmla="*/ 9711701 w 11095241"/>
              <a:gd name="connsiteY5290" fmla="*/ 2589025 h 6705037"/>
              <a:gd name="connsiteX5291" fmla="*/ 9701907 w 11095241"/>
              <a:gd name="connsiteY5291" fmla="*/ 2593919 h 6705037"/>
              <a:gd name="connsiteX5292" fmla="*/ 9692112 w 11095241"/>
              <a:gd name="connsiteY5292" fmla="*/ 2598813 h 6705037"/>
              <a:gd name="connsiteX5293" fmla="*/ 9682317 w 11095241"/>
              <a:gd name="connsiteY5293" fmla="*/ 2608601 h 6705037"/>
              <a:gd name="connsiteX5294" fmla="*/ 9672522 w 11095241"/>
              <a:gd name="connsiteY5294" fmla="*/ 2623284 h 6705037"/>
              <a:gd name="connsiteX5295" fmla="*/ 9657829 w 11095241"/>
              <a:gd name="connsiteY5295" fmla="*/ 2647755 h 6705037"/>
              <a:gd name="connsiteX5296" fmla="*/ 9648034 w 11095241"/>
              <a:gd name="connsiteY5296" fmla="*/ 2647755 h 6705037"/>
              <a:gd name="connsiteX5297" fmla="*/ 9648020 w 11095241"/>
              <a:gd name="connsiteY5297" fmla="*/ 2647757 h 6705037"/>
              <a:gd name="connsiteX5298" fmla="*/ 9648035 w 11095241"/>
              <a:gd name="connsiteY5298" fmla="*/ 2647755 h 6705037"/>
              <a:gd name="connsiteX5299" fmla="*/ 9657830 w 11095241"/>
              <a:gd name="connsiteY5299" fmla="*/ 2647755 h 6705037"/>
              <a:gd name="connsiteX5300" fmla="*/ 9672523 w 11095241"/>
              <a:gd name="connsiteY5300" fmla="*/ 2623284 h 6705037"/>
              <a:gd name="connsiteX5301" fmla="*/ 9682318 w 11095241"/>
              <a:gd name="connsiteY5301" fmla="*/ 2608601 h 6705037"/>
              <a:gd name="connsiteX5302" fmla="*/ 9692113 w 11095241"/>
              <a:gd name="connsiteY5302" fmla="*/ 2598813 h 6705037"/>
              <a:gd name="connsiteX5303" fmla="*/ 9701908 w 11095241"/>
              <a:gd name="connsiteY5303" fmla="*/ 2593919 h 6705037"/>
              <a:gd name="connsiteX5304" fmla="*/ 9711703 w 11095241"/>
              <a:gd name="connsiteY5304" fmla="*/ 2589025 h 6705037"/>
              <a:gd name="connsiteX5305" fmla="*/ 871755 w 11095241"/>
              <a:gd name="connsiteY5305" fmla="*/ 2580875 h 6705037"/>
              <a:gd name="connsiteX5306" fmla="*/ 847276 w 11095241"/>
              <a:gd name="connsiteY5306" fmla="*/ 2589028 h 6705037"/>
              <a:gd name="connsiteX5307" fmla="*/ 866859 w 11095241"/>
              <a:gd name="connsiteY5307" fmla="*/ 2584137 h 6705037"/>
              <a:gd name="connsiteX5308" fmla="*/ 1119894 w 11095241"/>
              <a:gd name="connsiteY5308" fmla="*/ 2580874 h 6705037"/>
              <a:gd name="connsiteX5309" fmla="*/ 1121526 w 11095241"/>
              <a:gd name="connsiteY5309" fmla="*/ 2589033 h 6705037"/>
              <a:gd name="connsiteX5310" fmla="*/ 1126424 w 11095241"/>
              <a:gd name="connsiteY5310" fmla="*/ 2600452 h 6705037"/>
              <a:gd name="connsiteX5311" fmla="*/ 1126424 w 11095241"/>
              <a:gd name="connsiteY5311" fmla="*/ 2598821 h 6705037"/>
              <a:gd name="connsiteX5312" fmla="*/ 1121527 w 11095241"/>
              <a:gd name="connsiteY5312" fmla="*/ 2584137 h 6705037"/>
              <a:gd name="connsiteX5313" fmla="*/ 2159793 w 11095241"/>
              <a:gd name="connsiteY5313" fmla="*/ 2579243 h 6705037"/>
              <a:gd name="connsiteX5314" fmla="*/ 2110820 w 11095241"/>
              <a:gd name="connsiteY5314" fmla="*/ 2589033 h 6705037"/>
              <a:gd name="connsiteX5315" fmla="*/ 2076535 w 11095241"/>
              <a:gd name="connsiteY5315" fmla="*/ 2608608 h 6705037"/>
              <a:gd name="connsiteX5316" fmla="*/ 2052049 w 11095241"/>
              <a:gd name="connsiteY5316" fmla="*/ 2628185 h 6705037"/>
              <a:gd name="connsiteX5317" fmla="*/ 2042253 w 11095241"/>
              <a:gd name="connsiteY5317" fmla="*/ 2637972 h 6705037"/>
              <a:gd name="connsiteX5318" fmla="*/ 2032456 w 11095241"/>
              <a:gd name="connsiteY5318" fmla="*/ 2677126 h 6705037"/>
              <a:gd name="connsiteX5319" fmla="*/ 2042253 w 11095241"/>
              <a:gd name="connsiteY5319" fmla="*/ 2716282 h 6705037"/>
              <a:gd name="connsiteX5320" fmla="*/ 2047151 w 11095241"/>
              <a:gd name="connsiteY5320" fmla="*/ 2735859 h 6705037"/>
              <a:gd name="connsiteX5321" fmla="*/ 2052049 w 11095241"/>
              <a:gd name="connsiteY5321" fmla="*/ 2750542 h 6705037"/>
              <a:gd name="connsiteX5322" fmla="*/ 2061842 w 11095241"/>
              <a:gd name="connsiteY5322" fmla="*/ 2765223 h 6705037"/>
              <a:gd name="connsiteX5323" fmla="*/ 2071635 w 11095241"/>
              <a:gd name="connsiteY5323" fmla="*/ 2770117 h 6705037"/>
              <a:gd name="connsiteX5324" fmla="*/ 2081432 w 11095241"/>
              <a:gd name="connsiteY5324" fmla="*/ 2775011 h 6705037"/>
              <a:gd name="connsiteX5325" fmla="*/ 2086331 w 11095241"/>
              <a:gd name="connsiteY5325" fmla="*/ 2779906 h 6705037"/>
              <a:gd name="connsiteX5326" fmla="*/ 2091229 w 11095241"/>
              <a:gd name="connsiteY5326" fmla="*/ 2779906 h 6705037"/>
              <a:gd name="connsiteX5327" fmla="*/ 2086331 w 11095241"/>
              <a:gd name="connsiteY5327" fmla="*/ 2784800 h 6705037"/>
              <a:gd name="connsiteX5328" fmla="*/ 2081432 w 11095241"/>
              <a:gd name="connsiteY5328" fmla="*/ 2794588 h 6705037"/>
              <a:gd name="connsiteX5329" fmla="*/ 2076535 w 11095241"/>
              <a:gd name="connsiteY5329" fmla="*/ 2804374 h 6705037"/>
              <a:gd name="connsiteX5330" fmla="*/ 2081432 w 11095241"/>
              <a:gd name="connsiteY5330" fmla="*/ 2814165 h 6705037"/>
              <a:gd name="connsiteX5331" fmla="*/ 2081432 w 11095241"/>
              <a:gd name="connsiteY5331" fmla="*/ 2823955 h 6705037"/>
              <a:gd name="connsiteX5332" fmla="*/ 2086331 w 11095241"/>
              <a:gd name="connsiteY5332" fmla="*/ 2833742 h 6705037"/>
              <a:gd name="connsiteX5333" fmla="*/ 2091229 w 11095241"/>
              <a:gd name="connsiteY5333" fmla="*/ 2843529 h 6705037"/>
              <a:gd name="connsiteX5334" fmla="*/ 2096127 w 11095241"/>
              <a:gd name="connsiteY5334" fmla="*/ 2848423 h 6705037"/>
              <a:gd name="connsiteX5335" fmla="*/ 2081432 w 11095241"/>
              <a:gd name="connsiteY5335" fmla="*/ 2853319 h 6705037"/>
              <a:gd name="connsiteX5336" fmla="*/ 2081432 w 11095241"/>
              <a:gd name="connsiteY5336" fmla="*/ 2868000 h 6705037"/>
              <a:gd name="connsiteX5337" fmla="*/ 2081432 w 11095241"/>
              <a:gd name="connsiteY5337" fmla="*/ 2887578 h 6705037"/>
              <a:gd name="connsiteX5338" fmla="*/ 2086331 w 11095241"/>
              <a:gd name="connsiteY5338" fmla="*/ 2912048 h 6705037"/>
              <a:gd name="connsiteX5339" fmla="*/ 2091229 w 11095241"/>
              <a:gd name="connsiteY5339" fmla="*/ 2931623 h 6705037"/>
              <a:gd name="connsiteX5340" fmla="*/ 2091229 w 11095241"/>
              <a:gd name="connsiteY5340" fmla="*/ 2932605 h 6705037"/>
              <a:gd name="connsiteX5341" fmla="*/ 2101022 w 11095241"/>
              <a:gd name="connsiteY5341" fmla="*/ 2946306 h 6705037"/>
              <a:gd name="connsiteX5342" fmla="*/ 2110817 w 11095241"/>
              <a:gd name="connsiteY5342" fmla="*/ 2980565 h 6705037"/>
              <a:gd name="connsiteX5343" fmla="*/ 2125511 w 11095241"/>
              <a:gd name="connsiteY5343" fmla="*/ 3005037 h 6705037"/>
              <a:gd name="connsiteX5344" fmla="*/ 2145099 w 11095241"/>
              <a:gd name="connsiteY5344" fmla="*/ 3019719 h 6705037"/>
              <a:gd name="connsiteX5345" fmla="*/ 2159792 w 11095241"/>
              <a:gd name="connsiteY5345" fmla="*/ 3024613 h 6705037"/>
              <a:gd name="connsiteX5346" fmla="*/ 2164689 w 11095241"/>
              <a:gd name="connsiteY5346" fmla="*/ 3029506 h 6705037"/>
              <a:gd name="connsiteX5347" fmla="*/ 2169586 w 11095241"/>
              <a:gd name="connsiteY5347" fmla="*/ 3029506 h 6705037"/>
              <a:gd name="connsiteX5348" fmla="*/ 2174483 w 11095241"/>
              <a:gd name="connsiteY5348" fmla="*/ 3024613 h 6705037"/>
              <a:gd name="connsiteX5349" fmla="*/ 2198970 w 11095241"/>
              <a:gd name="connsiteY5349" fmla="*/ 3024613 h 6705037"/>
              <a:gd name="connsiteX5350" fmla="*/ 2213663 w 11095241"/>
              <a:gd name="connsiteY5350" fmla="*/ 3024613 h 6705037"/>
              <a:gd name="connsiteX5351" fmla="*/ 2223458 w 11095241"/>
              <a:gd name="connsiteY5351" fmla="*/ 3019719 h 6705037"/>
              <a:gd name="connsiteX5352" fmla="*/ 2228353 w 11095241"/>
              <a:gd name="connsiteY5352" fmla="*/ 3019719 h 6705037"/>
              <a:gd name="connsiteX5353" fmla="*/ 2233252 w 11095241"/>
              <a:gd name="connsiteY5353" fmla="*/ 3014823 h 6705037"/>
              <a:gd name="connsiteX5354" fmla="*/ 2233255 w 11095241"/>
              <a:gd name="connsiteY5354" fmla="*/ 3014823 h 6705037"/>
              <a:gd name="connsiteX5355" fmla="*/ 2233255 w 11095241"/>
              <a:gd name="connsiteY5355" fmla="*/ 2975672 h 6705037"/>
              <a:gd name="connsiteX5356" fmla="*/ 2233255 w 11095241"/>
              <a:gd name="connsiteY5356" fmla="*/ 2965884 h 6705037"/>
              <a:gd name="connsiteX5357" fmla="*/ 2228357 w 11095241"/>
              <a:gd name="connsiteY5357" fmla="*/ 2960990 h 6705037"/>
              <a:gd name="connsiteX5358" fmla="*/ 2223461 w 11095241"/>
              <a:gd name="connsiteY5358" fmla="*/ 2956094 h 6705037"/>
              <a:gd name="connsiteX5359" fmla="*/ 2218563 w 11095241"/>
              <a:gd name="connsiteY5359" fmla="*/ 2951201 h 6705037"/>
              <a:gd name="connsiteX5360" fmla="*/ 2213665 w 11095241"/>
              <a:gd name="connsiteY5360" fmla="*/ 2912048 h 6705037"/>
              <a:gd name="connsiteX5361" fmla="*/ 2208768 w 11095241"/>
              <a:gd name="connsiteY5361" fmla="*/ 2907154 h 6705037"/>
              <a:gd name="connsiteX5362" fmla="*/ 2203870 w 11095241"/>
              <a:gd name="connsiteY5362" fmla="*/ 2902259 h 6705037"/>
              <a:gd name="connsiteX5363" fmla="*/ 2198971 w 11095241"/>
              <a:gd name="connsiteY5363" fmla="*/ 2887578 h 6705037"/>
              <a:gd name="connsiteX5364" fmla="*/ 2198971 w 11095241"/>
              <a:gd name="connsiteY5364" fmla="*/ 2882683 h 6705037"/>
              <a:gd name="connsiteX5365" fmla="*/ 2203870 w 11095241"/>
              <a:gd name="connsiteY5365" fmla="*/ 2872894 h 6705037"/>
              <a:gd name="connsiteX5366" fmla="*/ 2208768 w 11095241"/>
              <a:gd name="connsiteY5366" fmla="*/ 2872894 h 6705037"/>
              <a:gd name="connsiteX5367" fmla="*/ 2213665 w 11095241"/>
              <a:gd name="connsiteY5367" fmla="*/ 2868000 h 6705037"/>
              <a:gd name="connsiteX5368" fmla="*/ 2218563 w 11095241"/>
              <a:gd name="connsiteY5368" fmla="*/ 2868000 h 6705037"/>
              <a:gd name="connsiteX5369" fmla="*/ 2228357 w 11095241"/>
              <a:gd name="connsiteY5369" fmla="*/ 2868000 h 6705037"/>
              <a:gd name="connsiteX5370" fmla="*/ 2238153 w 11095241"/>
              <a:gd name="connsiteY5370" fmla="*/ 2868000 h 6705037"/>
              <a:gd name="connsiteX5371" fmla="*/ 2243049 w 11095241"/>
              <a:gd name="connsiteY5371" fmla="*/ 2848423 h 6705037"/>
              <a:gd name="connsiteX5372" fmla="*/ 2243049 w 11095241"/>
              <a:gd name="connsiteY5372" fmla="*/ 2843529 h 6705037"/>
              <a:gd name="connsiteX5373" fmla="*/ 2238153 w 11095241"/>
              <a:gd name="connsiteY5373" fmla="*/ 2838636 h 6705037"/>
              <a:gd name="connsiteX5374" fmla="*/ 2233255 w 11095241"/>
              <a:gd name="connsiteY5374" fmla="*/ 2828848 h 6705037"/>
              <a:gd name="connsiteX5375" fmla="*/ 2228357 w 11095241"/>
              <a:gd name="connsiteY5375" fmla="*/ 2823955 h 6705037"/>
              <a:gd name="connsiteX5376" fmla="*/ 2223461 w 11095241"/>
              <a:gd name="connsiteY5376" fmla="*/ 2819058 h 6705037"/>
              <a:gd name="connsiteX5377" fmla="*/ 2218563 w 11095241"/>
              <a:gd name="connsiteY5377" fmla="*/ 2819058 h 6705037"/>
              <a:gd name="connsiteX5378" fmla="*/ 2213665 w 11095241"/>
              <a:gd name="connsiteY5378" fmla="*/ 2819058 h 6705037"/>
              <a:gd name="connsiteX5379" fmla="*/ 2208768 w 11095241"/>
              <a:gd name="connsiteY5379" fmla="*/ 2823955 h 6705037"/>
              <a:gd name="connsiteX5380" fmla="*/ 2203870 w 11095241"/>
              <a:gd name="connsiteY5380" fmla="*/ 2828848 h 6705037"/>
              <a:gd name="connsiteX5381" fmla="*/ 2198971 w 11095241"/>
              <a:gd name="connsiteY5381" fmla="*/ 2828848 h 6705037"/>
              <a:gd name="connsiteX5382" fmla="*/ 2194075 w 11095241"/>
              <a:gd name="connsiteY5382" fmla="*/ 2823955 h 6705037"/>
              <a:gd name="connsiteX5383" fmla="*/ 2189177 w 11095241"/>
              <a:gd name="connsiteY5383" fmla="*/ 2819058 h 6705037"/>
              <a:gd name="connsiteX5384" fmla="*/ 2189177 w 11095241"/>
              <a:gd name="connsiteY5384" fmla="*/ 2784800 h 6705037"/>
              <a:gd name="connsiteX5385" fmla="*/ 2189177 w 11095241"/>
              <a:gd name="connsiteY5385" fmla="*/ 2775011 h 6705037"/>
              <a:gd name="connsiteX5386" fmla="*/ 2184281 w 11095241"/>
              <a:gd name="connsiteY5386" fmla="*/ 2770117 h 6705037"/>
              <a:gd name="connsiteX5387" fmla="*/ 2179382 w 11095241"/>
              <a:gd name="connsiteY5387" fmla="*/ 2765223 h 6705037"/>
              <a:gd name="connsiteX5388" fmla="*/ 2174486 w 11095241"/>
              <a:gd name="connsiteY5388" fmla="*/ 2765223 h 6705037"/>
              <a:gd name="connsiteX5389" fmla="*/ 2159793 w 11095241"/>
              <a:gd name="connsiteY5389" fmla="*/ 2760330 h 6705037"/>
              <a:gd name="connsiteX5390" fmla="*/ 2135306 w 11095241"/>
              <a:gd name="connsiteY5390" fmla="*/ 2716282 h 6705037"/>
              <a:gd name="connsiteX5391" fmla="*/ 2135306 w 11095241"/>
              <a:gd name="connsiteY5391" fmla="*/ 2706493 h 6705037"/>
              <a:gd name="connsiteX5392" fmla="*/ 2140202 w 11095241"/>
              <a:gd name="connsiteY5392" fmla="*/ 2696705 h 6705037"/>
              <a:gd name="connsiteX5393" fmla="*/ 2140202 w 11095241"/>
              <a:gd name="connsiteY5393" fmla="*/ 2691810 h 6705037"/>
              <a:gd name="connsiteX5394" fmla="*/ 2145100 w 11095241"/>
              <a:gd name="connsiteY5394" fmla="*/ 2686914 h 6705037"/>
              <a:gd name="connsiteX5395" fmla="*/ 2149997 w 11095241"/>
              <a:gd name="connsiteY5395" fmla="*/ 2682021 h 6705037"/>
              <a:gd name="connsiteX5396" fmla="*/ 2164691 w 11095241"/>
              <a:gd name="connsiteY5396" fmla="*/ 2677126 h 6705037"/>
              <a:gd name="connsiteX5397" fmla="*/ 2174486 w 11095241"/>
              <a:gd name="connsiteY5397" fmla="*/ 2677126 h 6705037"/>
              <a:gd name="connsiteX5398" fmla="*/ 2189177 w 11095241"/>
              <a:gd name="connsiteY5398" fmla="*/ 2677126 h 6705037"/>
              <a:gd name="connsiteX5399" fmla="*/ 2194075 w 11095241"/>
              <a:gd name="connsiteY5399" fmla="*/ 2677126 h 6705037"/>
              <a:gd name="connsiteX5400" fmla="*/ 2198971 w 11095241"/>
              <a:gd name="connsiteY5400" fmla="*/ 2677126 h 6705037"/>
              <a:gd name="connsiteX5401" fmla="*/ 2213665 w 11095241"/>
              <a:gd name="connsiteY5401" fmla="*/ 2672232 h 6705037"/>
              <a:gd name="connsiteX5402" fmla="*/ 2223461 w 11095241"/>
              <a:gd name="connsiteY5402" fmla="*/ 2667340 h 6705037"/>
              <a:gd name="connsiteX5403" fmla="*/ 2228357 w 11095241"/>
              <a:gd name="connsiteY5403" fmla="*/ 2657550 h 6705037"/>
              <a:gd name="connsiteX5404" fmla="*/ 2233255 w 11095241"/>
              <a:gd name="connsiteY5404" fmla="*/ 2652656 h 6705037"/>
              <a:gd name="connsiteX5405" fmla="*/ 2238153 w 11095241"/>
              <a:gd name="connsiteY5405" fmla="*/ 2642868 h 6705037"/>
              <a:gd name="connsiteX5406" fmla="*/ 2238153 w 11095241"/>
              <a:gd name="connsiteY5406" fmla="*/ 2637972 h 6705037"/>
              <a:gd name="connsiteX5407" fmla="*/ 2233255 w 11095241"/>
              <a:gd name="connsiteY5407" fmla="*/ 2613503 h 6705037"/>
              <a:gd name="connsiteX5408" fmla="*/ 2213665 w 11095241"/>
              <a:gd name="connsiteY5408" fmla="*/ 2598820 h 6705037"/>
              <a:gd name="connsiteX5409" fmla="*/ 2189177 w 11095241"/>
              <a:gd name="connsiteY5409" fmla="*/ 2589033 h 6705037"/>
              <a:gd name="connsiteX5410" fmla="*/ 2169589 w 11095241"/>
              <a:gd name="connsiteY5410" fmla="*/ 2584137 h 6705037"/>
              <a:gd name="connsiteX5411" fmla="*/ 883561 w 11095241"/>
              <a:gd name="connsiteY5411" fmla="*/ 2577863 h 6705037"/>
              <a:gd name="connsiteX5412" fmla="*/ 900493 w 11095241"/>
              <a:gd name="connsiteY5412" fmla="*/ 2607473 h 6705037"/>
              <a:gd name="connsiteX5413" fmla="*/ 883561 w 11095241"/>
              <a:gd name="connsiteY5413" fmla="*/ 2577863 h 6705037"/>
              <a:gd name="connsiteX5414" fmla="*/ 1292938 w 11095241"/>
              <a:gd name="connsiteY5414" fmla="*/ 2554773 h 6705037"/>
              <a:gd name="connsiteX5415" fmla="*/ 1288040 w 11095241"/>
              <a:gd name="connsiteY5415" fmla="*/ 2569454 h 6705037"/>
              <a:gd name="connsiteX5416" fmla="*/ 1283143 w 11095241"/>
              <a:gd name="connsiteY5416" fmla="*/ 2584137 h 6705037"/>
              <a:gd name="connsiteX5417" fmla="*/ 1283143 w 11095241"/>
              <a:gd name="connsiteY5417" fmla="*/ 2584139 h 6705037"/>
              <a:gd name="connsiteX5418" fmla="*/ 1288040 w 11095241"/>
              <a:gd name="connsiteY5418" fmla="*/ 2579244 h 6705037"/>
              <a:gd name="connsiteX5419" fmla="*/ 1292938 w 11095241"/>
              <a:gd name="connsiteY5419" fmla="*/ 2569454 h 6705037"/>
              <a:gd name="connsiteX5420" fmla="*/ 1292938 w 11095241"/>
              <a:gd name="connsiteY5420" fmla="*/ 2564560 h 6705037"/>
              <a:gd name="connsiteX5421" fmla="*/ 1292938 w 11095241"/>
              <a:gd name="connsiteY5421" fmla="*/ 2559667 h 6705037"/>
              <a:gd name="connsiteX5422" fmla="*/ 930527 w 11095241"/>
              <a:gd name="connsiteY5422" fmla="*/ 2554772 h 6705037"/>
              <a:gd name="connsiteX5423" fmla="*/ 901142 w 11095241"/>
              <a:gd name="connsiteY5423" fmla="*/ 2574349 h 6705037"/>
              <a:gd name="connsiteX5424" fmla="*/ 930527 w 11095241"/>
              <a:gd name="connsiteY5424" fmla="*/ 2554773 h 6705037"/>
              <a:gd name="connsiteX5425" fmla="*/ 950117 w 11095241"/>
              <a:gd name="connsiteY5425" fmla="*/ 2564560 h 6705037"/>
              <a:gd name="connsiteX5426" fmla="*/ 952566 w 11095241"/>
              <a:gd name="connsiteY5426" fmla="*/ 2559666 h 6705037"/>
              <a:gd name="connsiteX5427" fmla="*/ 950117 w 11095241"/>
              <a:gd name="connsiteY5427" fmla="*/ 2559666 h 6705037"/>
              <a:gd name="connsiteX5428" fmla="*/ 945219 w 11095241"/>
              <a:gd name="connsiteY5428" fmla="*/ 2559666 h 6705037"/>
              <a:gd name="connsiteX5429" fmla="*/ 832578 w 11095241"/>
              <a:gd name="connsiteY5429" fmla="*/ 2549879 h 6705037"/>
              <a:gd name="connsiteX5430" fmla="*/ 827681 w 11095241"/>
              <a:gd name="connsiteY5430" fmla="*/ 2564559 h 6705037"/>
              <a:gd name="connsiteX5431" fmla="*/ 826049 w 11095241"/>
              <a:gd name="connsiteY5431" fmla="*/ 2574347 h 6705037"/>
              <a:gd name="connsiteX5432" fmla="*/ 827680 w 11095241"/>
              <a:gd name="connsiteY5432" fmla="*/ 2569454 h 6705037"/>
              <a:gd name="connsiteX5433" fmla="*/ 832578 w 11095241"/>
              <a:gd name="connsiteY5433" fmla="*/ 2554772 h 6705037"/>
              <a:gd name="connsiteX5434" fmla="*/ 4295081 w 11095241"/>
              <a:gd name="connsiteY5434" fmla="*/ 2544985 h 6705037"/>
              <a:gd name="connsiteX5435" fmla="*/ 4304875 w 11095241"/>
              <a:gd name="connsiteY5435" fmla="*/ 2549879 h 6705037"/>
              <a:gd name="connsiteX5436" fmla="*/ 4314670 w 11095241"/>
              <a:gd name="connsiteY5436" fmla="*/ 2554773 h 6705037"/>
              <a:gd name="connsiteX5437" fmla="*/ 4324465 w 11095241"/>
              <a:gd name="connsiteY5437" fmla="*/ 2559667 h 6705037"/>
              <a:gd name="connsiteX5438" fmla="*/ 4329363 w 11095241"/>
              <a:gd name="connsiteY5438" fmla="*/ 2564560 h 6705037"/>
              <a:gd name="connsiteX5439" fmla="*/ 4334260 w 11095241"/>
              <a:gd name="connsiteY5439" fmla="*/ 2574349 h 6705037"/>
              <a:gd name="connsiteX5440" fmla="*/ 4334260 w 11095241"/>
              <a:gd name="connsiteY5440" fmla="*/ 2579244 h 6705037"/>
              <a:gd name="connsiteX5441" fmla="*/ 4334260 w 11095241"/>
              <a:gd name="connsiteY5441" fmla="*/ 2584137 h 6705037"/>
              <a:gd name="connsiteX5442" fmla="*/ 4319568 w 11095241"/>
              <a:gd name="connsiteY5442" fmla="*/ 2589033 h 6705037"/>
              <a:gd name="connsiteX5443" fmla="*/ 4309773 w 11095241"/>
              <a:gd name="connsiteY5443" fmla="*/ 2598820 h 6705037"/>
              <a:gd name="connsiteX5444" fmla="*/ 4295080 w 11095241"/>
              <a:gd name="connsiteY5444" fmla="*/ 2603715 h 6705037"/>
              <a:gd name="connsiteX5445" fmla="*/ 4280388 w 11095241"/>
              <a:gd name="connsiteY5445" fmla="*/ 2608609 h 6705037"/>
              <a:gd name="connsiteX5446" fmla="*/ 4260798 w 11095241"/>
              <a:gd name="connsiteY5446" fmla="*/ 2613504 h 6705037"/>
              <a:gd name="connsiteX5447" fmla="*/ 4241208 w 11095241"/>
              <a:gd name="connsiteY5447" fmla="*/ 2613504 h 6705037"/>
              <a:gd name="connsiteX5448" fmla="*/ 4221618 w 11095241"/>
              <a:gd name="connsiteY5448" fmla="*/ 2623291 h 6705037"/>
              <a:gd name="connsiteX5449" fmla="*/ 4202028 w 11095241"/>
              <a:gd name="connsiteY5449" fmla="*/ 2633079 h 6705037"/>
              <a:gd name="connsiteX5450" fmla="*/ 4187336 w 11095241"/>
              <a:gd name="connsiteY5450" fmla="*/ 2642868 h 6705037"/>
              <a:gd name="connsiteX5451" fmla="*/ 4187336 w 11095241"/>
              <a:gd name="connsiteY5451" fmla="*/ 2652656 h 6705037"/>
              <a:gd name="connsiteX5452" fmla="*/ 4187336 w 11095241"/>
              <a:gd name="connsiteY5452" fmla="*/ 2657550 h 6705037"/>
              <a:gd name="connsiteX5453" fmla="*/ 4182438 w 11095241"/>
              <a:gd name="connsiteY5453" fmla="*/ 2672232 h 6705037"/>
              <a:gd name="connsiteX5454" fmla="*/ 4182438 w 11095241"/>
              <a:gd name="connsiteY5454" fmla="*/ 2677130 h 6705037"/>
              <a:gd name="connsiteX5455" fmla="*/ 4187337 w 11095241"/>
              <a:gd name="connsiteY5455" fmla="*/ 2667340 h 6705037"/>
              <a:gd name="connsiteX5456" fmla="*/ 4187337 w 11095241"/>
              <a:gd name="connsiteY5456" fmla="*/ 2647762 h 6705037"/>
              <a:gd name="connsiteX5457" fmla="*/ 4187337 w 11095241"/>
              <a:gd name="connsiteY5457" fmla="*/ 2642868 h 6705037"/>
              <a:gd name="connsiteX5458" fmla="*/ 4226517 w 11095241"/>
              <a:gd name="connsiteY5458" fmla="*/ 2623291 h 6705037"/>
              <a:gd name="connsiteX5459" fmla="*/ 4265697 w 11095241"/>
              <a:gd name="connsiteY5459" fmla="*/ 2613504 h 6705037"/>
              <a:gd name="connsiteX5460" fmla="*/ 4280390 w 11095241"/>
              <a:gd name="connsiteY5460" fmla="*/ 2613504 h 6705037"/>
              <a:gd name="connsiteX5461" fmla="*/ 4295082 w 11095241"/>
              <a:gd name="connsiteY5461" fmla="*/ 2608609 h 6705037"/>
              <a:gd name="connsiteX5462" fmla="*/ 4314672 w 11095241"/>
              <a:gd name="connsiteY5462" fmla="*/ 2603716 h 6705037"/>
              <a:gd name="connsiteX5463" fmla="*/ 4324467 w 11095241"/>
              <a:gd name="connsiteY5463" fmla="*/ 2593926 h 6705037"/>
              <a:gd name="connsiteX5464" fmla="*/ 4334262 w 11095241"/>
              <a:gd name="connsiteY5464" fmla="*/ 2584137 h 6705037"/>
              <a:gd name="connsiteX5465" fmla="*/ 4334262 w 11095241"/>
              <a:gd name="connsiteY5465" fmla="*/ 2574349 h 6705037"/>
              <a:gd name="connsiteX5466" fmla="*/ 4329364 w 11095241"/>
              <a:gd name="connsiteY5466" fmla="*/ 2564560 h 6705037"/>
              <a:gd name="connsiteX5467" fmla="*/ 4319569 w 11095241"/>
              <a:gd name="connsiteY5467" fmla="*/ 2554773 h 6705037"/>
              <a:gd name="connsiteX5468" fmla="*/ 4304877 w 11095241"/>
              <a:gd name="connsiteY5468" fmla="*/ 2549879 h 6705037"/>
              <a:gd name="connsiteX5469" fmla="*/ 4295082 w 11095241"/>
              <a:gd name="connsiteY5469" fmla="*/ 2544985 h 6705037"/>
              <a:gd name="connsiteX5470" fmla="*/ 8908514 w 11095241"/>
              <a:gd name="connsiteY5470" fmla="*/ 2544977 h 6705037"/>
              <a:gd name="connsiteX5471" fmla="*/ 8908515 w 11095241"/>
              <a:gd name="connsiteY5471" fmla="*/ 2544977 h 6705037"/>
              <a:gd name="connsiteX5472" fmla="*/ 8948301 w 11095241"/>
              <a:gd name="connsiteY5472" fmla="*/ 2548290 h 6705037"/>
              <a:gd name="connsiteX5473" fmla="*/ 1165597 w 11095241"/>
              <a:gd name="connsiteY5473" fmla="*/ 2540089 h 6705037"/>
              <a:gd name="connsiteX5474" fmla="*/ 1165604 w 11095241"/>
              <a:gd name="connsiteY5474" fmla="*/ 2540090 h 6705037"/>
              <a:gd name="connsiteX5475" fmla="*/ 1165608 w 11095241"/>
              <a:gd name="connsiteY5475" fmla="*/ 2540089 h 6705037"/>
              <a:gd name="connsiteX5476" fmla="*/ 1165604 w 11095241"/>
              <a:gd name="connsiteY5476" fmla="*/ 2540089 h 6705037"/>
              <a:gd name="connsiteX5477" fmla="*/ 3212754 w 11095241"/>
              <a:gd name="connsiteY5477" fmla="*/ 2535195 h 6705037"/>
              <a:gd name="connsiteX5478" fmla="*/ 3202958 w 11095241"/>
              <a:gd name="connsiteY5478" fmla="*/ 2544983 h 6705037"/>
              <a:gd name="connsiteX5479" fmla="*/ 3198062 w 11095241"/>
              <a:gd name="connsiteY5479" fmla="*/ 2554772 h 6705037"/>
              <a:gd name="connsiteX5480" fmla="*/ 3193164 w 11095241"/>
              <a:gd name="connsiteY5480" fmla="*/ 2569454 h 6705037"/>
              <a:gd name="connsiteX5481" fmla="*/ 3188265 w 11095241"/>
              <a:gd name="connsiteY5481" fmla="*/ 2579243 h 6705037"/>
              <a:gd name="connsiteX5482" fmla="*/ 3178471 w 11095241"/>
              <a:gd name="connsiteY5482" fmla="*/ 2584137 h 6705037"/>
              <a:gd name="connsiteX5483" fmla="*/ 3163779 w 11095241"/>
              <a:gd name="connsiteY5483" fmla="*/ 2584137 h 6705037"/>
              <a:gd name="connsiteX5484" fmla="*/ 3153984 w 11095241"/>
              <a:gd name="connsiteY5484" fmla="*/ 2584137 h 6705037"/>
              <a:gd name="connsiteX5485" fmla="*/ 3139290 w 11095241"/>
              <a:gd name="connsiteY5485" fmla="*/ 2589033 h 6705037"/>
              <a:gd name="connsiteX5486" fmla="*/ 3129496 w 11095241"/>
              <a:gd name="connsiteY5486" fmla="*/ 2598820 h 6705037"/>
              <a:gd name="connsiteX5487" fmla="*/ 3139290 w 11095241"/>
              <a:gd name="connsiteY5487" fmla="*/ 2593926 h 6705037"/>
              <a:gd name="connsiteX5488" fmla="*/ 3149088 w 11095241"/>
              <a:gd name="connsiteY5488" fmla="*/ 2589033 h 6705037"/>
              <a:gd name="connsiteX5489" fmla="*/ 3163779 w 11095241"/>
              <a:gd name="connsiteY5489" fmla="*/ 2584137 h 6705037"/>
              <a:gd name="connsiteX5490" fmla="*/ 3178471 w 11095241"/>
              <a:gd name="connsiteY5490" fmla="*/ 2584137 h 6705037"/>
              <a:gd name="connsiteX5491" fmla="*/ 3188265 w 11095241"/>
              <a:gd name="connsiteY5491" fmla="*/ 2579244 h 6705037"/>
              <a:gd name="connsiteX5492" fmla="*/ 3193164 w 11095241"/>
              <a:gd name="connsiteY5492" fmla="*/ 2569454 h 6705037"/>
              <a:gd name="connsiteX5493" fmla="*/ 3198062 w 11095241"/>
              <a:gd name="connsiteY5493" fmla="*/ 2559667 h 6705037"/>
              <a:gd name="connsiteX5494" fmla="*/ 3202958 w 11095241"/>
              <a:gd name="connsiteY5494" fmla="*/ 2544985 h 6705037"/>
              <a:gd name="connsiteX5495" fmla="*/ 1146015 w 11095241"/>
              <a:gd name="connsiteY5495" fmla="*/ 2535195 h 6705037"/>
              <a:gd name="connsiteX5496" fmla="*/ 1152546 w 11095241"/>
              <a:gd name="connsiteY5496" fmla="*/ 2536829 h 6705037"/>
              <a:gd name="connsiteX5497" fmla="*/ 1150912 w 11095241"/>
              <a:gd name="connsiteY5497" fmla="*/ 2535195 h 6705037"/>
              <a:gd name="connsiteX5498" fmla="*/ 9099516 w 11095241"/>
              <a:gd name="connsiteY5498" fmla="*/ 2535188 h 6705037"/>
              <a:gd name="connsiteX5499" fmla="*/ 9065233 w 11095241"/>
              <a:gd name="connsiteY5499" fmla="*/ 2540083 h 6705037"/>
              <a:gd name="connsiteX5500" fmla="*/ 9065233 w 11095241"/>
              <a:gd name="connsiteY5500" fmla="*/ 2544977 h 6705037"/>
              <a:gd name="connsiteX5501" fmla="*/ 9060336 w 11095241"/>
              <a:gd name="connsiteY5501" fmla="*/ 2549871 h 6705037"/>
              <a:gd name="connsiteX5502" fmla="*/ 9050541 w 11095241"/>
              <a:gd name="connsiteY5502" fmla="*/ 2554766 h 6705037"/>
              <a:gd name="connsiteX5503" fmla="*/ 9040746 w 11095241"/>
              <a:gd name="connsiteY5503" fmla="*/ 2559659 h 6705037"/>
              <a:gd name="connsiteX5504" fmla="*/ 9026053 w 11095241"/>
              <a:gd name="connsiteY5504" fmla="*/ 2564554 h 6705037"/>
              <a:gd name="connsiteX5505" fmla="*/ 9011361 w 11095241"/>
              <a:gd name="connsiteY5505" fmla="*/ 2569448 h 6705037"/>
              <a:gd name="connsiteX5506" fmla="*/ 9011362 w 11095241"/>
              <a:gd name="connsiteY5506" fmla="*/ 2569448 h 6705037"/>
              <a:gd name="connsiteX5507" fmla="*/ 9006464 w 11095241"/>
              <a:gd name="connsiteY5507" fmla="*/ 2574342 h 6705037"/>
              <a:gd name="connsiteX5508" fmla="*/ 9006464 w 11095241"/>
              <a:gd name="connsiteY5508" fmla="*/ 2579237 h 6705037"/>
              <a:gd name="connsiteX5509" fmla="*/ 8996669 w 11095241"/>
              <a:gd name="connsiteY5509" fmla="*/ 2589025 h 6705037"/>
              <a:gd name="connsiteX5510" fmla="*/ 8986874 w 11095241"/>
              <a:gd name="connsiteY5510" fmla="*/ 2598813 h 6705037"/>
              <a:gd name="connsiteX5511" fmla="*/ 8981977 w 11095241"/>
              <a:gd name="connsiteY5511" fmla="*/ 2603707 h 6705037"/>
              <a:gd name="connsiteX5512" fmla="*/ 8977079 w 11095241"/>
              <a:gd name="connsiteY5512" fmla="*/ 2608601 h 6705037"/>
              <a:gd name="connsiteX5513" fmla="*/ 8967284 w 11095241"/>
              <a:gd name="connsiteY5513" fmla="*/ 2613496 h 6705037"/>
              <a:gd name="connsiteX5514" fmla="*/ 8967284 w 11095241"/>
              <a:gd name="connsiteY5514" fmla="*/ 2618390 h 6705037"/>
              <a:gd name="connsiteX5515" fmla="*/ 8967284 w 11095241"/>
              <a:gd name="connsiteY5515" fmla="*/ 2623284 h 6705037"/>
              <a:gd name="connsiteX5516" fmla="*/ 8972182 w 11095241"/>
              <a:gd name="connsiteY5516" fmla="*/ 2623284 h 6705037"/>
              <a:gd name="connsiteX5517" fmla="*/ 8981977 w 11095241"/>
              <a:gd name="connsiteY5517" fmla="*/ 2628178 h 6705037"/>
              <a:gd name="connsiteX5518" fmla="*/ 8996669 w 11095241"/>
              <a:gd name="connsiteY5518" fmla="*/ 2628178 h 6705037"/>
              <a:gd name="connsiteX5519" fmla="*/ 9006464 w 11095241"/>
              <a:gd name="connsiteY5519" fmla="*/ 2628178 h 6705037"/>
              <a:gd name="connsiteX5520" fmla="*/ 9030952 w 11095241"/>
              <a:gd name="connsiteY5520" fmla="*/ 2628178 h 6705037"/>
              <a:gd name="connsiteX5521" fmla="*/ 9060337 w 11095241"/>
              <a:gd name="connsiteY5521" fmla="*/ 2623284 h 6705037"/>
              <a:gd name="connsiteX5522" fmla="*/ 9084824 w 11095241"/>
              <a:gd name="connsiteY5522" fmla="*/ 2613496 h 6705037"/>
              <a:gd name="connsiteX5523" fmla="*/ 9089722 w 11095241"/>
              <a:gd name="connsiteY5523" fmla="*/ 2618390 h 6705037"/>
              <a:gd name="connsiteX5524" fmla="*/ 9094619 w 11095241"/>
              <a:gd name="connsiteY5524" fmla="*/ 2618390 h 6705037"/>
              <a:gd name="connsiteX5525" fmla="*/ 9099517 w 11095241"/>
              <a:gd name="connsiteY5525" fmla="*/ 2623284 h 6705037"/>
              <a:gd name="connsiteX5526" fmla="*/ 9114209 w 11095241"/>
              <a:gd name="connsiteY5526" fmla="*/ 2623284 h 6705037"/>
              <a:gd name="connsiteX5527" fmla="*/ 9133799 w 11095241"/>
              <a:gd name="connsiteY5527" fmla="*/ 2623284 h 6705037"/>
              <a:gd name="connsiteX5528" fmla="*/ 9138697 w 11095241"/>
              <a:gd name="connsiteY5528" fmla="*/ 2623284 h 6705037"/>
              <a:gd name="connsiteX5529" fmla="*/ 9148491 w 11095241"/>
              <a:gd name="connsiteY5529" fmla="*/ 2618390 h 6705037"/>
              <a:gd name="connsiteX5530" fmla="*/ 9153389 w 11095241"/>
              <a:gd name="connsiteY5530" fmla="*/ 2618390 h 6705037"/>
              <a:gd name="connsiteX5531" fmla="*/ 9163184 w 11095241"/>
              <a:gd name="connsiteY5531" fmla="*/ 2618390 h 6705037"/>
              <a:gd name="connsiteX5532" fmla="*/ 9172979 w 11095241"/>
              <a:gd name="connsiteY5532" fmla="*/ 2623284 h 6705037"/>
              <a:gd name="connsiteX5533" fmla="*/ 9177877 w 11095241"/>
              <a:gd name="connsiteY5533" fmla="*/ 2628178 h 6705037"/>
              <a:gd name="connsiteX5534" fmla="*/ 9177877 w 11095241"/>
              <a:gd name="connsiteY5534" fmla="*/ 2633073 h 6705037"/>
              <a:gd name="connsiteX5535" fmla="*/ 9177877 w 11095241"/>
              <a:gd name="connsiteY5535" fmla="*/ 2637967 h 6705037"/>
              <a:gd name="connsiteX5536" fmla="*/ 9177877 w 11095241"/>
              <a:gd name="connsiteY5536" fmla="*/ 2642861 h 6705037"/>
              <a:gd name="connsiteX5537" fmla="*/ 9177877 w 11095241"/>
              <a:gd name="connsiteY5537" fmla="*/ 2647755 h 6705037"/>
              <a:gd name="connsiteX5538" fmla="*/ 9168081 w 11095241"/>
              <a:gd name="connsiteY5538" fmla="*/ 2657543 h 6705037"/>
              <a:gd name="connsiteX5539" fmla="*/ 9163184 w 11095241"/>
              <a:gd name="connsiteY5539" fmla="*/ 2662437 h 6705037"/>
              <a:gd name="connsiteX5540" fmla="*/ 9148491 w 11095241"/>
              <a:gd name="connsiteY5540" fmla="*/ 2667332 h 6705037"/>
              <a:gd name="connsiteX5541" fmla="*/ 9148491 w 11095241"/>
              <a:gd name="connsiteY5541" fmla="*/ 2662437 h 6705037"/>
              <a:gd name="connsiteX5542" fmla="*/ 9143594 w 11095241"/>
              <a:gd name="connsiteY5542" fmla="*/ 2662437 h 6705037"/>
              <a:gd name="connsiteX5543" fmla="*/ 9133799 w 11095241"/>
              <a:gd name="connsiteY5543" fmla="*/ 2662437 h 6705037"/>
              <a:gd name="connsiteX5544" fmla="*/ 9128901 w 11095241"/>
              <a:gd name="connsiteY5544" fmla="*/ 2662437 h 6705037"/>
              <a:gd name="connsiteX5545" fmla="*/ 9119107 w 11095241"/>
              <a:gd name="connsiteY5545" fmla="*/ 2662437 h 6705037"/>
              <a:gd name="connsiteX5546" fmla="*/ 9114209 w 11095241"/>
              <a:gd name="connsiteY5546" fmla="*/ 2672226 h 6705037"/>
              <a:gd name="connsiteX5547" fmla="*/ 9104414 w 11095241"/>
              <a:gd name="connsiteY5547" fmla="*/ 2682015 h 6705037"/>
              <a:gd name="connsiteX5548" fmla="*/ 9099517 w 11095241"/>
              <a:gd name="connsiteY5548" fmla="*/ 2696697 h 6705037"/>
              <a:gd name="connsiteX5549" fmla="*/ 9104414 w 11095241"/>
              <a:gd name="connsiteY5549" fmla="*/ 2696697 h 6705037"/>
              <a:gd name="connsiteX5550" fmla="*/ 9109312 w 11095241"/>
              <a:gd name="connsiteY5550" fmla="*/ 2701591 h 6705037"/>
              <a:gd name="connsiteX5551" fmla="*/ 9114209 w 11095241"/>
              <a:gd name="connsiteY5551" fmla="*/ 2706485 h 6705037"/>
              <a:gd name="connsiteX5552" fmla="*/ 9114209 w 11095241"/>
              <a:gd name="connsiteY5552" fmla="*/ 2716274 h 6705037"/>
              <a:gd name="connsiteX5553" fmla="*/ 9114209 w 11095241"/>
              <a:gd name="connsiteY5553" fmla="*/ 2726062 h 6705037"/>
              <a:gd name="connsiteX5554" fmla="*/ 9109312 w 11095241"/>
              <a:gd name="connsiteY5554" fmla="*/ 2740745 h 6705037"/>
              <a:gd name="connsiteX5555" fmla="*/ 9104414 w 11095241"/>
              <a:gd name="connsiteY5555" fmla="*/ 2745639 h 6705037"/>
              <a:gd name="connsiteX5556" fmla="*/ 9099517 w 11095241"/>
              <a:gd name="connsiteY5556" fmla="*/ 2770110 h 6705037"/>
              <a:gd name="connsiteX5557" fmla="*/ 9094619 w 11095241"/>
              <a:gd name="connsiteY5557" fmla="*/ 2799475 h 6705037"/>
              <a:gd name="connsiteX5558" fmla="*/ 9094619 w 11095241"/>
              <a:gd name="connsiteY5558" fmla="*/ 2828840 h 6705037"/>
              <a:gd name="connsiteX5559" fmla="*/ 9104414 w 11095241"/>
              <a:gd name="connsiteY5559" fmla="*/ 2848416 h 6705037"/>
              <a:gd name="connsiteX5560" fmla="*/ 9109312 w 11095241"/>
              <a:gd name="connsiteY5560" fmla="*/ 2848416 h 6705037"/>
              <a:gd name="connsiteX5561" fmla="*/ 9119107 w 11095241"/>
              <a:gd name="connsiteY5561" fmla="*/ 2843523 h 6705037"/>
              <a:gd name="connsiteX5562" fmla="*/ 9124004 w 11095241"/>
              <a:gd name="connsiteY5562" fmla="*/ 2838628 h 6705037"/>
              <a:gd name="connsiteX5563" fmla="*/ 9133799 w 11095241"/>
              <a:gd name="connsiteY5563" fmla="*/ 2828840 h 6705037"/>
              <a:gd name="connsiteX5564" fmla="*/ 9138697 w 11095241"/>
              <a:gd name="connsiteY5564" fmla="*/ 2819052 h 6705037"/>
              <a:gd name="connsiteX5565" fmla="*/ 9143594 w 11095241"/>
              <a:gd name="connsiteY5565" fmla="*/ 2804369 h 6705037"/>
              <a:gd name="connsiteX5566" fmla="*/ 9148491 w 11095241"/>
              <a:gd name="connsiteY5566" fmla="*/ 2784792 h 6705037"/>
              <a:gd name="connsiteX5567" fmla="*/ 9158287 w 11095241"/>
              <a:gd name="connsiteY5567" fmla="*/ 2721168 h 6705037"/>
              <a:gd name="connsiteX5568" fmla="*/ 9172979 w 11095241"/>
              <a:gd name="connsiteY5568" fmla="*/ 2711379 h 6705037"/>
              <a:gd name="connsiteX5569" fmla="*/ 9172979 w 11095241"/>
              <a:gd name="connsiteY5569" fmla="*/ 2701591 h 6705037"/>
              <a:gd name="connsiteX5570" fmla="*/ 9172979 w 11095241"/>
              <a:gd name="connsiteY5570" fmla="*/ 2696697 h 6705037"/>
              <a:gd name="connsiteX5571" fmla="*/ 9177877 w 11095241"/>
              <a:gd name="connsiteY5571" fmla="*/ 2686908 h 6705037"/>
              <a:gd name="connsiteX5572" fmla="*/ 9182774 w 11095241"/>
              <a:gd name="connsiteY5572" fmla="*/ 2677120 h 6705037"/>
              <a:gd name="connsiteX5573" fmla="*/ 9187671 w 11095241"/>
              <a:gd name="connsiteY5573" fmla="*/ 2672226 h 6705037"/>
              <a:gd name="connsiteX5574" fmla="*/ 9192569 w 11095241"/>
              <a:gd name="connsiteY5574" fmla="*/ 2672226 h 6705037"/>
              <a:gd name="connsiteX5575" fmla="*/ 9197466 w 11095241"/>
              <a:gd name="connsiteY5575" fmla="*/ 2672226 h 6705037"/>
              <a:gd name="connsiteX5576" fmla="*/ 9207261 w 11095241"/>
              <a:gd name="connsiteY5576" fmla="*/ 2672226 h 6705037"/>
              <a:gd name="connsiteX5577" fmla="*/ 9212159 w 11095241"/>
              <a:gd name="connsiteY5577" fmla="*/ 2677120 h 6705037"/>
              <a:gd name="connsiteX5578" fmla="*/ 9221954 w 11095241"/>
              <a:gd name="connsiteY5578" fmla="*/ 2677120 h 6705037"/>
              <a:gd name="connsiteX5579" fmla="*/ 9226851 w 11095241"/>
              <a:gd name="connsiteY5579" fmla="*/ 2686908 h 6705037"/>
              <a:gd name="connsiteX5580" fmla="*/ 9231749 w 11095241"/>
              <a:gd name="connsiteY5580" fmla="*/ 2696697 h 6705037"/>
              <a:gd name="connsiteX5581" fmla="*/ 9231749 w 11095241"/>
              <a:gd name="connsiteY5581" fmla="*/ 2706485 h 6705037"/>
              <a:gd name="connsiteX5582" fmla="*/ 9221954 w 11095241"/>
              <a:gd name="connsiteY5582" fmla="*/ 2730957 h 6705037"/>
              <a:gd name="connsiteX5583" fmla="*/ 9221954 w 11095241"/>
              <a:gd name="connsiteY5583" fmla="*/ 2735850 h 6705037"/>
              <a:gd name="connsiteX5584" fmla="*/ 9217056 w 11095241"/>
              <a:gd name="connsiteY5584" fmla="*/ 2740745 h 6705037"/>
              <a:gd name="connsiteX5585" fmla="*/ 9217056 w 11095241"/>
              <a:gd name="connsiteY5585" fmla="*/ 2745639 h 6705037"/>
              <a:gd name="connsiteX5586" fmla="*/ 9221954 w 11095241"/>
              <a:gd name="connsiteY5586" fmla="*/ 2745639 h 6705037"/>
              <a:gd name="connsiteX5587" fmla="*/ 9231749 w 11095241"/>
              <a:gd name="connsiteY5587" fmla="*/ 2745639 h 6705037"/>
              <a:gd name="connsiteX5588" fmla="*/ 9236646 w 11095241"/>
              <a:gd name="connsiteY5588" fmla="*/ 2740745 h 6705037"/>
              <a:gd name="connsiteX5589" fmla="*/ 9241544 w 11095241"/>
              <a:gd name="connsiteY5589" fmla="*/ 2735850 h 6705037"/>
              <a:gd name="connsiteX5590" fmla="*/ 9241544 w 11095241"/>
              <a:gd name="connsiteY5590" fmla="*/ 2740745 h 6705037"/>
              <a:gd name="connsiteX5591" fmla="*/ 9246441 w 11095241"/>
              <a:gd name="connsiteY5591" fmla="*/ 2745639 h 6705037"/>
              <a:gd name="connsiteX5592" fmla="*/ 9256236 w 11095241"/>
              <a:gd name="connsiteY5592" fmla="*/ 2755427 h 6705037"/>
              <a:gd name="connsiteX5593" fmla="*/ 9261134 w 11095241"/>
              <a:gd name="connsiteY5593" fmla="*/ 2765215 h 6705037"/>
              <a:gd name="connsiteX5594" fmla="*/ 9261134 w 11095241"/>
              <a:gd name="connsiteY5594" fmla="*/ 2775004 h 6705037"/>
              <a:gd name="connsiteX5595" fmla="*/ 9261134 w 11095241"/>
              <a:gd name="connsiteY5595" fmla="*/ 2784792 h 6705037"/>
              <a:gd name="connsiteX5596" fmla="*/ 9261134 w 11095241"/>
              <a:gd name="connsiteY5596" fmla="*/ 2799475 h 6705037"/>
              <a:gd name="connsiteX5597" fmla="*/ 9261134 w 11095241"/>
              <a:gd name="connsiteY5597" fmla="*/ 2809263 h 6705037"/>
              <a:gd name="connsiteX5598" fmla="*/ 9261134 w 11095241"/>
              <a:gd name="connsiteY5598" fmla="*/ 2814157 h 6705037"/>
              <a:gd name="connsiteX5599" fmla="*/ 9266030 w 11095241"/>
              <a:gd name="connsiteY5599" fmla="*/ 2809263 h 6705037"/>
              <a:gd name="connsiteX5600" fmla="*/ 9270928 w 11095241"/>
              <a:gd name="connsiteY5600" fmla="*/ 2804369 h 6705037"/>
              <a:gd name="connsiteX5601" fmla="*/ 9275825 w 11095241"/>
              <a:gd name="connsiteY5601" fmla="*/ 2799475 h 6705037"/>
              <a:gd name="connsiteX5602" fmla="*/ 9280723 w 11095241"/>
              <a:gd name="connsiteY5602" fmla="*/ 2799475 h 6705037"/>
              <a:gd name="connsiteX5603" fmla="*/ 9280723 w 11095241"/>
              <a:gd name="connsiteY5603" fmla="*/ 2794581 h 6705037"/>
              <a:gd name="connsiteX5604" fmla="*/ 9285620 w 11095241"/>
              <a:gd name="connsiteY5604" fmla="*/ 2789687 h 6705037"/>
              <a:gd name="connsiteX5605" fmla="*/ 9280723 w 11095241"/>
              <a:gd name="connsiteY5605" fmla="*/ 2779898 h 6705037"/>
              <a:gd name="connsiteX5606" fmla="*/ 9275825 w 11095241"/>
              <a:gd name="connsiteY5606" fmla="*/ 2775004 h 6705037"/>
              <a:gd name="connsiteX5607" fmla="*/ 9270928 w 11095241"/>
              <a:gd name="connsiteY5607" fmla="*/ 2775004 h 6705037"/>
              <a:gd name="connsiteX5608" fmla="*/ 9270928 w 11095241"/>
              <a:gd name="connsiteY5608" fmla="*/ 2770110 h 6705037"/>
              <a:gd name="connsiteX5609" fmla="*/ 9266030 w 11095241"/>
              <a:gd name="connsiteY5609" fmla="*/ 2765216 h 6705037"/>
              <a:gd name="connsiteX5610" fmla="*/ 9266030 w 11095241"/>
              <a:gd name="connsiteY5610" fmla="*/ 2760321 h 6705037"/>
              <a:gd name="connsiteX5611" fmla="*/ 9270928 w 11095241"/>
              <a:gd name="connsiteY5611" fmla="*/ 2755427 h 6705037"/>
              <a:gd name="connsiteX5612" fmla="*/ 9280723 w 11095241"/>
              <a:gd name="connsiteY5612" fmla="*/ 2750533 h 6705037"/>
              <a:gd name="connsiteX5613" fmla="*/ 9290518 w 11095241"/>
              <a:gd name="connsiteY5613" fmla="*/ 2745639 h 6705037"/>
              <a:gd name="connsiteX5614" fmla="*/ 9295415 w 11095241"/>
              <a:gd name="connsiteY5614" fmla="*/ 2745639 h 6705037"/>
              <a:gd name="connsiteX5615" fmla="*/ 9305210 w 11095241"/>
              <a:gd name="connsiteY5615" fmla="*/ 2740745 h 6705037"/>
              <a:gd name="connsiteX5616" fmla="*/ 9305210 w 11095241"/>
              <a:gd name="connsiteY5616" fmla="*/ 2730956 h 6705037"/>
              <a:gd name="connsiteX5617" fmla="*/ 9310108 w 11095241"/>
              <a:gd name="connsiteY5617" fmla="*/ 2716274 h 6705037"/>
              <a:gd name="connsiteX5618" fmla="*/ 9305210 w 11095241"/>
              <a:gd name="connsiteY5618" fmla="*/ 2706485 h 6705037"/>
              <a:gd name="connsiteX5619" fmla="*/ 9305210 w 11095241"/>
              <a:gd name="connsiteY5619" fmla="*/ 2701591 h 6705037"/>
              <a:gd name="connsiteX5620" fmla="*/ 9300313 w 11095241"/>
              <a:gd name="connsiteY5620" fmla="*/ 2691803 h 6705037"/>
              <a:gd name="connsiteX5621" fmla="*/ 9315005 w 11095241"/>
              <a:gd name="connsiteY5621" fmla="*/ 2706485 h 6705037"/>
              <a:gd name="connsiteX5622" fmla="*/ 9319903 w 11095241"/>
              <a:gd name="connsiteY5622" fmla="*/ 2706485 h 6705037"/>
              <a:gd name="connsiteX5623" fmla="*/ 9324800 w 11095241"/>
              <a:gd name="connsiteY5623" fmla="*/ 2706485 h 6705037"/>
              <a:gd name="connsiteX5624" fmla="*/ 9334595 w 11095241"/>
              <a:gd name="connsiteY5624" fmla="*/ 2706485 h 6705037"/>
              <a:gd name="connsiteX5625" fmla="*/ 9339493 w 11095241"/>
              <a:gd name="connsiteY5625" fmla="*/ 2711379 h 6705037"/>
              <a:gd name="connsiteX5626" fmla="*/ 9349288 w 11095241"/>
              <a:gd name="connsiteY5626" fmla="*/ 2711379 h 6705037"/>
              <a:gd name="connsiteX5627" fmla="*/ 9354185 w 11095241"/>
              <a:gd name="connsiteY5627" fmla="*/ 2706485 h 6705037"/>
              <a:gd name="connsiteX5628" fmla="*/ 9359083 w 11095241"/>
              <a:gd name="connsiteY5628" fmla="*/ 2701591 h 6705037"/>
              <a:gd name="connsiteX5629" fmla="*/ 9363980 w 11095241"/>
              <a:gd name="connsiteY5629" fmla="*/ 2696697 h 6705037"/>
              <a:gd name="connsiteX5630" fmla="*/ 9359083 w 11095241"/>
              <a:gd name="connsiteY5630" fmla="*/ 2686909 h 6705037"/>
              <a:gd name="connsiteX5631" fmla="*/ 9363980 w 11095241"/>
              <a:gd name="connsiteY5631" fmla="*/ 2682015 h 6705037"/>
              <a:gd name="connsiteX5632" fmla="*/ 9363980 w 11095241"/>
              <a:gd name="connsiteY5632" fmla="*/ 2677120 h 6705037"/>
              <a:gd name="connsiteX5633" fmla="*/ 9359083 w 11095241"/>
              <a:gd name="connsiteY5633" fmla="*/ 2672226 h 6705037"/>
              <a:gd name="connsiteX5634" fmla="*/ 9349288 w 11095241"/>
              <a:gd name="connsiteY5634" fmla="*/ 2662437 h 6705037"/>
              <a:gd name="connsiteX5635" fmla="*/ 9339493 w 11095241"/>
              <a:gd name="connsiteY5635" fmla="*/ 2657543 h 6705037"/>
              <a:gd name="connsiteX5636" fmla="*/ 9329698 w 11095241"/>
              <a:gd name="connsiteY5636" fmla="*/ 2647755 h 6705037"/>
              <a:gd name="connsiteX5637" fmla="*/ 9319903 w 11095241"/>
              <a:gd name="connsiteY5637" fmla="*/ 2642861 h 6705037"/>
              <a:gd name="connsiteX5638" fmla="*/ 9310108 w 11095241"/>
              <a:gd name="connsiteY5638" fmla="*/ 2637967 h 6705037"/>
              <a:gd name="connsiteX5639" fmla="*/ 9295415 w 11095241"/>
              <a:gd name="connsiteY5639" fmla="*/ 2633072 h 6705037"/>
              <a:gd name="connsiteX5640" fmla="*/ 9280723 w 11095241"/>
              <a:gd name="connsiteY5640" fmla="*/ 2633072 h 6705037"/>
              <a:gd name="connsiteX5641" fmla="*/ 9270928 w 11095241"/>
              <a:gd name="connsiteY5641" fmla="*/ 2633072 h 6705037"/>
              <a:gd name="connsiteX5642" fmla="*/ 9261133 w 11095241"/>
              <a:gd name="connsiteY5642" fmla="*/ 2637967 h 6705037"/>
              <a:gd name="connsiteX5643" fmla="*/ 9251338 w 11095241"/>
              <a:gd name="connsiteY5643" fmla="*/ 2637967 h 6705037"/>
              <a:gd name="connsiteX5644" fmla="*/ 9236645 w 11095241"/>
              <a:gd name="connsiteY5644" fmla="*/ 2637967 h 6705037"/>
              <a:gd name="connsiteX5645" fmla="*/ 9226851 w 11095241"/>
              <a:gd name="connsiteY5645" fmla="*/ 2637967 h 6705037"/>
              <a:gd name="connsiteX5646" fmla="*/ 9217055 w 11095241"/>
              <a:gd name="connsiteY5646" fmla="*/ 2637967 h 6705037"/>
              <a:gd name="connsiteX5647" fmla="*/ 9212158 w 11095241"/>
              <a:gd name="connsiteY5647" fmla="*/ 2637967 h 6705037"/>
              <a:gd name="connsiteX5648" fmla="*/ 9207261 w 11095241"/>
              <a:gd name="connsiteY5648" fmla="*/ 2623284 h 6705037"/>
              <a:gd name="connsiteX5649" fmla="*/ 9202363 w 11095241"/>
              <a:gd name="connsiteY5649" fmla="*/ 2603707 h 6705037"/>
              <a:gd name="connsiteX5650" fmla="*/ 9202363 w 11095241"/>
              <a:gd name="connsiteY5650" fmla="*/ 2598813 h 6705037"/>
              <a:gd name="connsiteX5651" fmla="*/ 9207261 w 11095241"/>
              <a:gd name="connsiteY5651" fmla="*/ 2593919 h 6705037"/>
              <a:gd name="connsiteX5652" fmla="*/ 9207261 w 11095241"/>
              <a:gd name="connsiteY5652" fmla="*/ 2589025 h 6705037"/>
              <a:gd name="connsiteX5653" fmla="*/ 9207261 w 11095241"/>
              <a:gd name="connsiteY5653" fmla="*/ 2584130 h 6705037"/>
              <a:gd name="connsiteX5654" fmla="*/ 9202363 w 11095241"/>
              <a:gd name="connsiteY5654" fmla="*/ 2579237 h 6705037"/>
              <a:gd name="connsiteX5655" fmla="*/ 9192568 w 11095241"/>
              <a:gd name="connsiteY5655" fmla="*/ 2574342 h 6705037"/>
              <a:gd name="connsiteX5656" fmla="*/ 9182773 w 11095241"/>
              <a:gd name="connsiteY5656" fmla="*/ 2569448 h 6705037"/>
              <a:gd name="connsiteX5657" fmla="*/ 9163183 w 11095241"/>
              <a:gd name="connsiteY5657" fmla="*/ 2569448 h 6705037"/>
              <a:gd name="connsiteX5658" fmla="*/ 9158286 w 11095241"/>
              <a:gd name="connsiteY5658" fmla="*/ 2564554 h 6705037"/>
              <a:gd name="connsiteX5659" fmla="*/ 9148491 w 11095241"/>
              <a:gd name="connsiteY5659" fmla="*/ 2549871 h 6705037"/>
              <a:gd name="connsiteX5660" fmla="*/ 9128901 w 11095241"/>
              <a:gd name="connsiteY5660" fmla="*/ 2540083 h 6705037"/>
              <a:gd name="connsiteX5661" fmla="*/ 4633009 w 11095241"/>
              <a:gd name="connsiteY5661" fmla="*/ 2530301 h 6705037"/>
              <a:gd name="connsiteX5662" fmla="*/ 4637906 w 11095241"/>
              <a:gd name="connsiteY5662" fmla="*/ 2540090 h 6705037"/>
              <a:gd name="connsiteX5663" fmla="*/ 4642804 w 11095241"/>
              <a:gd name="connsiteY5663" fmla="*/ 2544985 h 6705037"/>
              <a:gd name="connsiteX5664" fmla="*/ 4652599 w 11095241"/>
              <a:gd name="connsiteY5664" fmla="*/ 2544985 h 6705037"/>
              <a:gd name="connsiteX5665" fmla="*/ 4662393 w 11095241"/>
              <a:gd name="connsiteY5665" fmla="*/ 2544985 h 6705037"/>
              <a:gd name="connsiteX5666" fmla="*/ 4662395 w 11095241"/>
              <a:gd name="connsiteY5666" fmla="*/ 2544983 h 6705037"/>
              <a:gd name="connsiteX5667" fmla="*/ 4657496 w 11095241"/>
              <a:gd name="connsiteY5667" fmla="*/ 2544983 h 6705037"/>
              <a:gd name="connsiteX5668" fmla="*/ 4647701 w 11095241"/>
              <a:gd name="connsiteY5668" fmla="*/ 2544983 h 6705037"/>
              <a:gd name="connsiteX5669" fmla="*/ 4642803 w 11095241"/>
              <a:gd name="connsiteY5669" fmla="*/ 2540089 h 6705037"/>
              <a:gd name="connsiteX5670" fmla="*/ 4637906 w 11095241"/>
              <a:gd name="connsiteY5670" fmla="*/ 2535195 h 6705037"/>
              <a:gd name="connsiteX5671" fmla="*/ 1204784 w 11095241"/>
              <a:gd name="connsiteY5671" fmla="*/ 2525405 h 6705037"/>
              <a:gd name="connsiteX5672" fmla="*/ 1194988 w 11095241"/>
              <a:gd name="connsiteY5672" fmla="*/ 2530300 h 6705037"/>
              <a:gd name="connsiteX5673" fmla="*/ 1185194 w 11095241"/>
              <a:gd name="connsiteY5673" fmla="*/ 2535195 h 6705037"/>
              <a:gd name="connsiteX5674" fmla="*/ 1190091 w 11095241"/>
              <a:gd name="connsiteY5674" fmla="*/ 2535195 h 6705037"/>
              <a:gd name="connsiteX5675" fmla="*/ 1199885 w 11095241"/>
              <a:gd name="connsiteY5675" fmla="*/ 2530301 h 6705037"/>
              <a:gd name="connsiteX5676" fmla="*/ 1204783 w 11095241"/>
              <a:gd name="connsiteY5676" fmla="*/ 2525407 h 6705037"/>
              <a:gd name="connsiteX5677" fmla="*/ 1214578 w 11095241"/>
              <a:gd name="connsiteY5677" fmla="*/ 2525407 h 6705037"/>
              <a:gd name="connsiteX5678" fmla="*/ 1219475 w 11095241"/>
              <a:gd name="connsiteY5678" fmla="*/ 2525407 h 6705037"/>
              <a:gd name="connsiteX5679" fmla="*/ 1224373 w 11095241"/>
              <a:gd name="connsiteY5679" fmla="*/ 2525407 h 6705037"/>
              <a:gd name="connsiteX5680" fmla="*/ 1224373 w 11095241"/>
              <a:gd name="connsiteY5680" fmla="*/ 2525405 h 6705037"/>
              <a:gd name="connsiteX5681" fmla="*/ 1214579 w 11095241"/>
              <a:gd name="connsiteY5681" fmla="*/ 2525405 h 6705037"/>
              <a:gd name="connsiteX5682" fmla="*/ 1136216 w 11095241"/>
              <a:gd name="connsiteY5682" fmla="*/ 2525405 h 6705037"/>
              <a:gd name="connsiteX5683" fmla="*/ 1136220 w 11095241"/>
              <a:gd name="connsiteY5683" fmla="*/ 2525407 h 6705037"/>
              <a:gd name="connsiteX5684" fmla="*/ 1136221 w 11095241"/>
              <a:gd name="connsiteY5684" fmla="*/ 2525409 h 6705037"/>
              <a:gd name="connsiteX5685" fmla="*/ 1136220 w 11095241"/>
              <a:gd name="connsiteY5685" fmla="*/ 2525405 h 6705037"/>
              <a:gd name="connsiteX5686" fmla="*/ 4701573 w 11095241"/>
              <a:gd name="connsiteY5686" fmla="*/ 2520513 h 6705037"/>
              <a:gd name="connsiteX5687" fmla="*/ 4696676 w 11095241"/>
              <a:gd name="connsiteY5687" fmla="*/ 2525407 h 6705037"/>
              <a:gd name="connsiteX5688" fmla="*/ 4696676 w 11095241"/>
              <a:gd name="connsiteY5688" fmla="*/ 2530301 h 6705037"/>
              <a:gd name="connsiteX5689" fmla="*/ 4696676 w 11095241"/>
              <a:gd name="connsiteY5689" fmla="*/ 2530301 h 6705037"/>
              <a:gd name="connsiteX5690" fmla="*/ 822784 w 11095241"/>
              <a:gd name="connsiteY5690" fmla="*/ 2520513 h 6705037"/>
              <a:gd name="connsiteX5691" fmla="*/ 832576 w 11095241"/>
              <a:gd name="connsiteY5691" fmla="*/ 2525405 h 6705037"/>
              <a:gd name="connsiteX5692" fmla="*/ 827680 w 11095241"/>
              <a:gd name="connsiteY5692" fmla="*/ 2520513 h 6705037"/>
              <a:gd name="connsiteX5693" fmla="*/ 1229270 w 11095241"/>
              <a:gd name="connsiteY5693" fmla="*/ 2515617 h 6705037"/>
              <a:gd name="connsiteX5694" fmla="*/ 1224374 w 11095241"/>
              <a:gd name="connsiteY5694" fmla="*/ 2520512 h 6705037"/>
              <a:gd name="connsiteX5695" fmla="*/ 1224374 w 11095241"/>
              <a:gd name="connsiteY5695" fmla="*/ 2520513 h 6705037"/>
              <a:gd name="connsiteX5696" fmla="*/ 1229270 w 11095241"/>
              <a:gd name="connsiteY5696" fmla="*/ 2515619 h 6705037"/>
              <a:gd name="connsiteX5697" fmla="*/ 3256827 w 11095241"/>
              <a:gd name="connsiteY5697" fmla="*/ 2510724 h 6705037"/>
              <a:gd name="connsiteX5698" fmla="*/ 3237237 w 11095241"/>
              <a:gd name="connsiteY5698" fmla="*/ 2515617 h 6705037"/>
              <a:gd name="connsiteX5699" fmla="*/ 3237233 w 11095241"/>
              <a:gd name="connsiteY5699" fmla="*/ 2515620 h 6705037"/>
              <a:gd name="connsiteX5700" fmla="*/ 3237237 w 11095241"/>
              <a:gd name="connsiteY5700" fmla="*/ 2515619 h 6705037"/>
              <a:gd name="connsiteX5701" fmla="*/ 781157 w 11095241"/>
              <a:gd name="connsiteY5701" fmla="*/ 2503385 h 6705037"/>
              <a:gd name="connsiteX5702" fmla="*/ 783604 w 11095241"/>
              <a:gd name="connsiteY5702" fmla="*/ 2505828 h 6705037"/>
              <a:gd name="connsiteX5703" fmla="*/ 788495 w 11095241"/>
              <a:gd name="connsiteY5703" fmla="*/ 2505828 h 6705037"/>
              <a:gd name="connsiteX5704" fmla="*/ 1116631 w 11095241"/>
              <a:gd name="connsiteY5704" fmla="*/ 2500937 h 6705037"/>
              <a:gd name="connsiteX5705" fmla="*/ 1121527 w 11095241"/>
              <a:gd name="connsiteY5705" fmla="*/ 2507459 h 6705037"/>
              <a:gd name="connsiteX5706" fmla="*/ 1121527 w 11095241"/>
              <a:gd name="connsiteY5706" fmla="*/ 2505828 h 6705037"/>
              <a:gd name="connsiteX5707" fmla="*/ 3276418 w 11095241"/>
              <a:gd name="connsiteY5707" fmla="*/ 2500935 h 6705037"/>
              <a:gd name="connsiteX5708" fmla="*/ 3271519 w 11095241"/>
              <a:gd name="connsiteY5708" fmla="*/ 2505830 h 6705037"/>
              <a:gd name="connsiteX5709" fmla="*/ 3276418 w 11095241"/>
              <a:gd name="connsiteY5709" fmla="*/ 2500937 h 6705037"/>
              <a:gd name="connsiteX5710" fmla="*/ 1092141 w 11095241"/>
              <a:gd name="connsiteY5710" fmla="*/ 2500935 h 6705037"/>
              <a:gd name="connsiteX5711" fmla="*/ 1092144 w 11095241"/>
              <a:gd name="connsiteY5711" fmla="*/ 2500935 h 6705037"/>
              <a:gd name="connsiteX5712" fmla="*/ 1097041 w 11095241"/>
              <a:gd name="connsiteY5712" fmla="*/ 2500935 h 6705037"/>
              <a:gd name="connsiteX5713" fmla="*/ 1106836 w 11095241"/>
              <a:gd name="connsiteY5713" fmla="*/ 2500935 h 6705037"/>
              <a:gd name="connsiteX5714" fmla="*/ 1116630 w 11095241"/>
              <a:gd name="connsiteY5714" fmla="*/ 2500935 h 6705037"/>
              <a:gd name="connsiteX5715" fmla="*/ 1116629 w 11095241"/>
              <a:gd name="connsiteY5715" fmla="*/ 2500935 h 6705037"/>
              <a:gd name="connsiteX5716" fmla="*/ 1101936 w 11095241"/>
              <a:gd name="connsiteY5716" fmla="*/ 2500935 h 6705037"/>
              <a:gd name="connsiteX5717" fmla="*/ 4615398 w 11095241"/>
              <a:gd name="connsiteY5717" fmla="*/ 2498019 h 6705037"/>
              <a:gd name="connsiteX5718" fmla="*/ 4623213 w 11095241"/>
              <a:gd name="connsiteY5718" fmla="*/ 2505830 h 6705037"/>
              <a:gd name="connsiteX5719" fmla="*/ 4623214 w 11095241"/>
              <a:gd name="connsiteY5719" fmla="*/ 2505830 h 6705037"/>
              <a:gd name="connsiteX5720" fmla="*/ 4628111 w 11095241"/>
              <a:gd name="connsiteY5720" fmla="*/ 2520513 h 6705037"/>
              <a:gd name="connsiteX5721" fmla="*/ 4633008 w 11095241"/>
              <a:gd name="connsiteY5721" fmla="*/ 2525407 h 6705037"/>
              <a:gd name="connsiteX5722" fmla="*/ 4633008 w 11095241"/>
              <a:gd name="connsiteY5722" fmla="*/ 2520513 h 6705037"/>
              <a:gd name="connsiteX5723" fmla="*/ 4623214 w 11095241"/>
              <a:gd name="connsiteY5723" fmla="*/ 2505830 h 6705037"/>
              <a:gd name="connsiteX5724" fmla="*/ 3570264 w 11095241"/>
              <a:gd name="connsiteY5724" fmla="*/ 2496040 h 6705037"/>
              <a:gd name="connsiteX5725" fmla="*/ 3570264 w 11095241"/>
              <a:gd name="connsiteY5725" fmla="*/ 2496041 h 6705037"/>
              <a:gd name="connsiteX5726" fmla="*/ 3580059 w 11095241"/>
              <a:gd name="connsiteY5726" fmla="*/ 2496041 h 6705037"/>
              <a:gd name="connsiteX5727" fmla="*/ 3580060 w 11095241"/>
              <a:gd name="connsiteY5727" fmla="*/ 2496040 h 6705037"/>
              <a:gd name="connsiteX5728" fmla="*/ 994194 w 11095241"/>
              <a:gd name="connsiteY5728" fmla="*/ 2496040 h 6705037"/>
              <a:gd name="connsiteX5729" fmla="*/ 974604 w 11095241"/>
              <a:gd name="connsiteY5729" fmla="*/ 2510724 h 6705037"/>
              <a:gd name="connsiteX5730" fmla="*/ 989297 w 11095241"/>
              <a:gd name="connsiteY5730" fmla="*/ 2500935 h 6705037"/>
              <a:gd name="connsiteX5731" fmla="*/ 996643 w 11095241"/>
              <a:gd name="connsiteY5731" fmla="*/ 2496040 h 6705037"/>
              <a:gd name="connsiteX5732" fmla="*/ 1376195 w 11095241"/>
              <a:gd name="connsiteY5732" fmla="*/ 2491147 h 6705037"/>
              <a:gd name="connsiteX5733" fmla="*/ 1381092 w 11095241"/>
              <a:gd name="connsiteY5733" fmla="*/ 2496041 h 6705037"/>
              <a:gd name="connsiteX5734" fmla="*/ 1390889 w 11095241"/>
              <a:gd name="connsiteY5734" fmla="*/ 2496041 h 6705037"/>
              <a:gd name="connsiteX5735" fmla="*/ 1400682 w 11095241"/>
              <a:gd name="connsiteY5735" fmla="*/ 2496041 h 6705037"/>
              <a:gd name="connsiteX5736" fmla="*/ 1415374 w 11095241"/>
              <a:gd name="connsiteY5736" fmla="*/ 2496041 h 6705037"/>
              <a:gd name="connsiteX5737" fmla="*/ 1415375 w 11095241"/>
              <a:gd name="connsiteY5737" fmla="*/ 2496040 h 6705037"/>
              <a:gd name="connsiteX5738" fmla="*/ 1400688 w 11095241"/>
              <a:gd name="connsiteY5738" fmla="*/ 2496040 h 6705037"/>
              <a:gd name="connsiteX5739" fmla="*/ 1390893 w 11095241"/>
              <a:gd name="connsiteY5739" fmla="*/ 2496040 h 6705037"/>
              <a:gd name="connsiteX5740" fmla="*/ 1381098 w 11095241"/>
              <a:gd name="connsiteY5740" fmla="*/ 2496040 h 6705037"/>
              <a:gd name="connsiteX5741" fmla="*/ 1376201 w 11095241"/>
              <a:gd name="connsiteY5741" fmla="*/ 2491147 h 6705037"/>
              <a:gd name="connsiteX5742" fmla="*/ 1243962 w 11095241"/>
              <a:gd name="connsiteY5742" fmla="*/ 2491147 h 6705037"/>
              <a:gd name="connsiteX5743" fmla="*/ 1243962 w 11095241"/>
              <a:gd name="connsiteY5743" fmla="*/ 2491149 h 6705037"/>
              <a:gd name="connsiteX5744" fmla="*/ 1243963 w 11095241"/>
              <a:gd name="connsiteY5744" fmla="*/ 2491147 h 6705037"/>
              <a:gd name="connsiteX5745" fmla="*/ 759118 w 11095241"/>
              <a:gd name="connsiteY5745" fmla="*/ 2486257 h 6705037"/>
              <a:gd name="connsiteX5746" fmla="*/ 764013 w 11095241"/>
              <a:gd name="connsiteY5746" fmla="*/ 2496039 h 6705037"/>
              <a:gd name="connsiteX5747" fmla="*/ 773802 w 11095241"/>
              <a:gd name="connsiteY5747" fmla="*/ 2500930 h 6705037"/>
              <a:gd name="connsiteX5748" fmla="*/ 764011 w 11095241"/>
              <a:gd name="connsiteY5748" fmla="*/ 2491147 h 6705037"/>
              <a:gd name="connsiteX5749" fmla="*/ 4588931 w 11095241"/>
              <a:gd name="connsiteY5749" fmla="*/ 2486253 h 6705037"/>
              <a:gd name="connsiteX5750" fmla="*/ 4603624 w 11095241"/>
              <a:gd name="connsiteY5750" fmla="*/ 2491147 h 6705037"/>
              <a:gd name="connsiteX5751" fmla="*/ 4613418 w 11095241"/>
              <a:gd name="connsiteY5751" fmla="*/ 2496040 h 6705037"/>
              <a:gd name="connsiteX5752" fmla="*/ 4603623 w 11095241"/>
              <a:gd name="connsiteY5752" fmla="*/ 2486253 h 6705037"/>
              <a:gd name="connsiteX5753" fmla="*/ 4593828 w 11095241"/>
              <a:gd name="connsiteY5753" fmla="*/ 2486253 h 6705037"/>
              <a:gd name="connsiteX5754" fmla="*/ 1356606 w 11095241"/>
              <a:gd name="connsiteY5754" fmla="*/ 2486253 h 6705037"/>
              <a:gd name="connsiteX5755" fmla="*/ 1371298 w 11095241"/>
              <a:gd name="connsiteY5755" fmla="*/ 2491147 h 6705037"/>
              <a:gd name="connsiteX5756" fmla="*/ 1371304 w 11095241"/>
              <a:gd name="connsiteY5756" fmla="*/ 2491147 h 6705037"/>
              <a:gd name="connsiteX5757" fmla="*/ 1356611 w 11095241"/>
              <a:gd name="connsiteY5757" fmla="*/ 2486253 h 6705037"/>
              <a:gd name="connsiteX5758" fmla="*/ 1248862 w 11095241"/>
              <a:gd name="connsiteY5758" fmla="*/ 2486250 h 6705037"/>
              <a:gd name="connsiteX5759" fmla="*/ 1243963 w 11095241"/>
              <a:gd name="connsiteY5759" fmla="*/ 2491147 h 6705037"/>
              <a:gd name="connsiteX5760" fmla="*/ 1248860 w 11095241"/>
              <a:gd name="connsiteY5760" fmla="*/ 2491147 h 6705037"/>
              <a:gd name="connsiteX5761" fmla="*/ 1253758 w 11095241"/>
              <a:gd name="connsiteY5761" fmla="*/ 2486253 h 6705037"/>
              <a:gd name="connsiteX5762" fmla="*/ 1253761 w 11095241"/>
              <a:gd name="connsiteY5762" fmla="*/ 2486253 h 6705037"/>
              <a:gd name="connsiteX5763" fmla="*/ 1253758 w 11095241"/>
              <a:gd name="connsiteY5763" fmla="*/ 2486250 h 6705037"/>
              <a:gd name="connsiteX5764" fmla="*/ 1287919 w 11095241"/>
              <a:gd name="connsiteY5764" fmla="*/ 2481479 h 6705037"/>
              <a:gd name="connsiteX5765" fmla="*/ 1283143 w 11095241"/>
              <a:gd name="connsiteY5765" fmla="*/ 2486250 h 6705037"/>
              <a:gd name="connsiteX5766" fmla="*/ 1273348 w 11095241"/>
              <a:gd name="connsiteY5766" fmla="*/ 2486250 h 6705037"/>
              <a:gd name="connsiteX5767" fmla="*/ 1273345 w 11095241"/>
              <a:gd name="connsiteY5767" fmla="*/ 2486253 h 6705037"/>
              <a:gd name="connsiteX5768" fmla="*/ 1278245 w 11095241"/>
              <a:gd name="connsiteY5768" fmla="*/ 2486253 h 6705037"/>
              <a:gd name="connsiteX5769" fmla="*/ 1283143 w 11095241"/>
              <a:gd name="connsiteY5769" fmla="*/ 2486253 h 6705037"/>
              <a:gd name="connsiteX5770" fmla="*/ 1057859 w 11095241"/>
              <a:gd name="connsiteY5770" fmla="*/ 2481358 h 6705037"/>
              <a:gd name="connsiteX5771" fmla="*/ 1052961 w 11095241"/>
              <a:gd name="connsiteY5771" fmla="*/ 2491147 h 6705037"/>
              <a:gd name="connsiteX5772" fmla="*/ 1052964 w 11095241"/>
              <a:gd name="connsiteY5772" fmla="*/ 2491147 h 6705037"/>
              <a:gd name="connsiteX5773" fmla="*/ 1057861 w 11095241"/>
              <a:gd name="connsiteY5773" fmla="*/ 2481359 h 6705037"/>
              <a:gd name="connsiteX5774" fmla="*/ 1077449 w 11095241"/>
              <a:gd name="connsiteY5774" fmla="*/ 2481359 h 6705037"/>
              <a:gd name="connsiteX5775" fmla="*/ 1077449 w 11095241"/>
              <a:gd name="connsiteY5775" fmla="*/ 2481358 h 6705037"/>
              <a:gd name="connsiteX5776" fmla="*/ 1013784 w 11095241"/>
              <a:gd name="connsiteY5776" fmla="*/ 2481358 h 6705037"/>
              <a:gd name="connsiteX5777" fmla="*/ 1013784 w 11095241"/>
              <a:gd name="connsiteY5777" fmla="*/ 2481359 h 6705037"/>
              <a:gd name="connsiteX5778" fmla="*/ 1018680 w 11095241"/>
              <a:gd name="connsiteY5778" fmla="*/ 2481359 h 6705037"/>
              <a:gd name="connsiteX5779" fmla="*/ 1018680 w 11095241"/>
              <a:gd name="connsiteY5779" fmla="*/ 2481358 h 6705037"/>
              <a:gd name="connsiteX5780" fmla="*/ 749323 w 11095241"/>
              <a:gd name="connsiteY5780" fmla="*/ 2471574 h 6705037"/>
              <a:gd name="connsiteX5781" fmla="*/ 754217 w 11095241"/>
              <a:gd name="connsiteY5781" fmla="*/ 2481355 h 6705037"/>
              <a:gd name="connsiteX5782" fmla="*/ 754217 w 11095241"/>
              <a:gd name="connsiteY5782" fmla="*/ 2476465 h 6705037"/>
              <a:gd name="connsiteX5783" fmla="*/ 1297836 w 11095241"/>
              <a:gd name="connsiteY5783" fmla="*/ 2471569 h 6705037"/>
              <a:gd name="connsiteX5784" fmla="*/ 1292938 w 11095241"/>
              <a:gd name="connsiteY5784" fmla="*/ 2476463 h 6705037"/>
              <a:gd name="connsiteX5785" fmla="*/ 1288041 w 11095241"/>
              <a:gd name="connsiteY5785" fmla="*/ 2481358 h 6705037"/>
              <a:gd name="connsiteX5786" fmla="*/ 1288040 w 11095241"/>
              <a:gd name="connsiteY5786" fmla="*/ 2481359 h 6705037"/>
              <a:gd name="connsiteX5787" fmla="*/ 1302732 w 11095241"/>
              <a:gd name="connsiteY5787" fmla="*/ 2505830 h 6705037"/>
              <a:gd name="connsiteX5788" fmla="*/ 1297835 w 11095241"/>
              <a:gd name="connsiteY5788" fmla="*/ 2510724 h 6705037"/>
              <a:gd name="connsiteX5789" fmla="*/ 1297835 w 11095241"/>
              <a:gd name="connsiteY5789" fmla="*/ 2520513 h 6705037"/>
              <a:gd name="connsiteX5790" fmla="*/ 1292938 w 11095241"/>
              <a:gd name="connsiteY5790" fmla="*/ 2530301 h 6705037"/>
              <a:gd name="connsiteX5791" fmla="*/ 1292938 w 11095241"/>
              <a:gd name="connsiteY5791" fmla="*/ 2540090 h 6705037"/>
              <a:gd name="connsiteX5792" fmla="*/ 1292938 w 11095241"/>
              <a:gd name="connsiteY5792" fmla="*/ 2544985 h 6705037"/>
              <a:gd name="connsiteX5793" fmla="*/ 1297836 w 11095241"/>
              <a:gd name="connsiteY5793" fmla="*/ 2530301 h 6705037"/>
              <a:gd name="connsiteX5794" fmla="*/ 1297836 w 11095241"/>
              <a:gd name="connsiteY5794" fmla="*/ 2515619 h 6705037"/>
              <a:gd name="connsiteX5795" fmla="*/ 1297836 w 11095241"/>
              <a:gd name="connsiteY5795" fmla="*/ 2510724 h 6705037"/>
              <a:gd name="connsiteX5796" fmla="*/ 1302733 w 11095241"/>
              <a:gd name="connsiteY5796" fmla="*/ 2505830 h 6705037"/>
              <a:gd name="connsiteX5797" fmla="*/ 1302733 w 11095241"/>
              <a:gd name="connsiteY5797" fmla="*/ 2496041 h 6705037"/>
              <a:gd name="connsiteX5798" fmla="*/ 1302736 w 11095241"/>
              <a:gd name="connsiteY5798" fmla="*/ 2496038 h 6705037"/>
              <a:gd name="connsiteX5799" fmla="*/ 1288046 w 11095241"/>
              <a:gd name="connsiteY5799" fmla="*/ 2481359 h 6705037"/>
              <a:gd name="connsiteX5800" fmla="*/ 1292943 w 11095241"/>
              <a:gd name="connsiteY5800" fmla="*/ 2476465 h 6705037"/>
              <a:gd name="connsiteX5801" fmla="*/ 1297841 w 11095241"/>
              <a:gd name="connsiteY5801" fmla="*/ 2476465 h 6705037"/>
              <a:gd name="connsiteX5802" fmla="*/ 1302738 w 11095241"/>
              <a:gd name="connsiteY5802" fmla="*/ 2471569 h 6705037"/>
              <a:gd name="connsiteX5803" fmla="*/ 1307635 w 11095241"/>
              <a:gd name="connsiteY5803" fmla="*/ 2471569 h 6705037"/>
              <a:gd name="connsiteX5804" fmla="*/ 1307635 w 11095241"/>
              <a:gd name="connsiteY5804" fmla="*/ 2471569 h 6705037"/>
              <a:gd name="connsiteX5805" fmla="*/ 1307630 w 11095241"/>
              <a:gd name="connsiteY5805" fmla="*/ 2471569 h 6705037"/>
              <a:gd name="connsiteX5806" fmla="*/ 1307630 w 11095241"/>
              <a:gd name="connsiteY5806" fmla="*/ 2466665 h 6705037"/>
              <a:gd name="connsiteX5807" fmla="*/ 1307630 w 11095241"/>
              <a:gd name="connsiteY5807" fmla="*/ 2466675 h 6705037"/>
              <a:gd name="connsiteX5808" fmla="*/ 1307635 w 11095241"/>
              <a:gd name="connsiteY5808" fmla="*/ 2466679 h 6705037"/>
              <a:gd name="connsiteX5809" fmla="*/ 1307635 w 11095241"/>
              <a:gd name="connsiteY5809" fmla="*/ 2466675 h 6705037"/>
              <a:gd name="connsiteX5810" fmla="*/ 751768 w 11095241"/>
              <a:gd name="connsiteY5810" fmla="*/ 2464226 h 6705037"/>
              <a:gd name="connsiteX5811" fmla="*/ 749320 w 11095241"/>
              <a:gd name="connsiteY5811" fmla="*/ 2466673 h 6705037"/>
              <a:gd name="connsiteX5812" fmla="*/ 749320 w 11095241"/>
              <a:gd name="connsiteY5812" fmla="*/ 2466675 h 6705037"/>
              <a:gd name="connsiteX5813" fmla="*/ 749320 w 11095241"/>
              <a:gd name="connsiteY5813" fmla="*/ 2471565 h 6705037"/>
              <a:gd name="connsiteX5814" fmla="*/ 4770138 w 11095241"/>
              <a:gd name="connsiteY5814" fmla="*/ 2456887 h 6705037"/>
              <a:gd name="connsiteX5815" fmla="*/ 4755446 w 11095241"/>
              <a:gd name="connsiteY5815" fmla="*/ 2461782 h 6705037"/>
              <a:gd name="connsiteX5816" fmla="*/ 4740753 w 11095241"/>
              <a:gd name="connsiteY5816" fmla="*/ 2471569 h 6705037"/>
              <a:gd name="connsiteX5817" fmla="*/ 4730958 w 11095241"/>
              <a:gd name="connsiteY5817" fmla="*/ 2486253 h 6705037"/>
              <a:gd name="connsiteX5818" fmla="*/ 4716266 w 11095241"/>
              <a:gd name="connsiteY5818" fmla="*/ 2496040 h 6705037"/>
              <a:gd name="connsiteX5819" fmla="*/ 4706471 w 11095241"/>
              <a:gd name="connsiteY5819" fmla="*/ 2510724 h 6705037"/>
              <a:gd name="connsiteX5820" fmla="*/ 4716266 w 11095241"/>
              <a:gd name="connsiteY5820" fmla="*/ 2496041 h 6705037"/>
              <a:gd name="connsiteX5821" fmla="*/ 4730958 w 11095241"/>
              <a:gd name="connsiteY5821" fmla="*/ 2486253 h 6705037"/>
              <a:gd name="connsiteX5822" fmla="*/ 4740753 w 11095241"/>
              <a:gd name="connsiteY5822" fmla="*/ 2471571 h 6705037"/>
              <a:gd name="connsiteX5823" fmla="*/ 4755446 w 11095241"/>
              <a:gd name="connsiteY5823" fmla="*/ 2461782 h 6705037"/>
              <a:gd name="connsiteX5824" fmla="*/ 4770138 w 11095241"/>
              <a:gd name="connsiteY5824" fmla="*/ 2456888 h 6705037"/>
              <a:gd name="connsiteX5825" fmla="*/ 3300912 w 11095241"/>
              <a:gd name="connsiteY5825" fmla="*/ 2451991 h 6705037"/>
              <a:gd name="connsiteX5826" fmla="*/ 3300905 w 11095241"/>
              <a:gd name="connsiteY5826" fmla="*/ 2451992 h 6705037"/>
              <a:gd name="connsiteX5827" fmla="*/ 3291110 w 11095241"/>
              <a:gd name="connsiteY5827" fmla="*/ 2456887 h 6705037"/>
              <a:gd name="connsiteX5828" fmla="*/ 3286212 w 11095241"/>
              <a:gd name="connsiteY5828" fmla="*/ 2461782 h 6705037"/>
              <a:gd name="connsiteX5829" fmla="*/ 3284579 w 11095241"/>
              <a:gd name="connsiteY5829" fmla="*/ 2465044 h 6705037"/>
              <a:gd name="connsiteX5830" fmla="*/ 3291110 w 11095241"/>
              <a:gd name="connsiteY5830" fmla="*/ 2461782 h 6705037"/>
              <a:gd name="connsiteX5831" fmla="*/ 3300905 w 11095241"/>
              <a:gd name="connsiteY5831" fmla="*/ 2451994 h 6705037"/>
              <a:gd name="connsiteX5832" fmla="*/ 759114 w 11095241"/>
              <a:gd name="connsiteY5832" fmla="*/ 2451991 h 6705037"/>
              <a:gd name="connsiteX5833" fmla="*/ 754217 w 11095241"/>
              <a:gd name="connsiteY5833" fmla="*/ 2456887 h 6705037"/>
              <a:gd name="connsiteX5834" fmla="*/ 759114 w 11095241"/>
              <a:gd name="connsiteY5834" fmla="*/ 2451992 h 6705037"/>
              <a:gd name="connsiteX5835" fmla="*/ 759116 w 11095241"/>
              <a:gd name="connsiteY5835" fmla="*/ 2451991 h 6705037"/>
              <a:gd name="connsiteX5836" fmla="*/ 3364570 w 11095241"/>
              <a:gd name="connsiteY5836" fmla="*/ 2447098 h 6705037"/>
              <a:gd name="connsiteX5837" fmla="*/ 3310701 w 11095241"/>
              <a:gd name="connsiteY5837" fmla="*/ 2476466 h 6705037"/>
              <a:gd name="connsiteX5838" fmla="*/ 3305803 w 11095241"/>
              <a:gd name="connsiteY5838" fmla="*/ 2520507 h 6705037"/>
              <a:gd name="connsiteX5839" fmla="*/ 3315596 w 11095241"/>
              <a:gd name="connsiteY5839" fmla="*/ 2476466 h 6705037"/>
              <a:gd name="connsiteX5840" fmla="*/ 3369468 w 11095241"/>
              <a:gd name="connsiteY5840" fmla="*/ 2447098 h 6705037"/>
              <a:gd name="connsiteX5841" fmla="*/ 3614342 w 11095241"/>
              <a:gd name="connsiteY5841" fmla="*/ 2442204 h 6705037"/>
              <a:gd name="connsiteX5842" fmla="*/ 3614341 w 11095241"/>
              <a:gd name="connsiteY5842" fmla="*/ 2442205 h 6705037"/>
              <a:gd name="connsiteX5843" fmla="*/ 3619239 w 11095241"/>
              <a:gd name="connsiteY5843" fmla="*/ 2442205 h 6705037"/>
              <a:gd name="connsiteX5844" fmla="*/ 3629034 w 11095241"/>
              <a:gd name="connsiteY5844" fmla="*/ 2442205 h 6705037"/>
              <a:gd name="connsiteX5845" fmla="*/ 3629035 w 11095241"/>
              <a:gd name="connsiteY5845" fmla="*/ 2442204 h 6705037"/>
              <a:gd name="connsiteX5846" fmla="*/ 3619240 w 11095241"/>
              <a:gd name="connsiteY5846" fmla="*/ 2442204 h 6705037"/>
              <a:gd name="connsiteX5847" fmla="*/ 719935 w 11095241"/>
              <a:gd name="connsiteY5847" fmla="*/ 2437313 h 6705037"/>
              <a:gd name="connsiteX5848" fmla="*/ 719935 w 11095241"/>
              <a:gd name="connsiteY5848" fmla="*/ 2447098 h 6705037"/>
              <a:gd name="connsiteX5849" fmla="*/ 729729 w 11095241"/>
              <a:gd name="connsiteY5849" fmla="*/ 2451991 h 6705037"/>
              <a:gd name="connsiteX5850" fmla="*/ 729730 w 11095241"/>
              <a:gd name="connsiteY5850" fmla="*/ 2451992 h 6705037"/>
              <a:gd name="connsiteX5851" fmla="*/ 739524 w 11095241"/>
              <a:gd name="connsiteY5851" fmla="*/ 2451992 h 6705037"/>
              <a:gd name="connsiteX5852" fmla="*/ 739524 w 11095241"/>
              <a:gd name="connsiteY5852" fmla="*/ 2451991 h 6705037"/>
              <a:gd name="connsiteX5853" fmla="*/ 734626 w 11095241"/>
              <a:gd name="connsiteY5853" fmla="*/ 2451991 h 6705037"/>
              <a:gd name="connsiteX5854" fmla="*/ 729729 w 11095241"/>
              <a:gd name="connsiteY5854" fmla="*/ 2451991 h 6705037"/>
              <a:gd name="connsiteX5855" fmla="*/ 729729 w 11095241"/>
              <a:gd name="connsiteY5855" fmla="*/ 2447098 h 6705037"/>
              <a:gd name="connsiteX5856" fmla="*/ 724832 w 11095241"/>
              <a:gd name="connsiteY5856" fmla="*/ 2447098 h 6705037"/>
              <a:gd name="connsiteX5857" fmla="*/ 1312529 w 11095241"/>
              <a:gd name="connsiteY5857" fmla="*/ 2437309 h 6705037"/>
              <a:gd name="connsiteX5858" fmla="*/ 1312529 w 11095241"/>
              <a:gd name="connsiteY5858" fmla="*/ 2437320 h 6705037"/>
              <a:gd name="connsiteX5859" fmla="*/ 1312533 w 11095241"/>
              <a:gd name="connsiteY5859" fmla="*/ 2437309 h 6705037"/>
              <a:gd name="connsiteX5860" fmla="*/ 778704 w 11095241"/>
              <a:gd name="connsiteY5860" fmla="*/ 2437309 h 6705037"/>
              <a:gd name="connsiteX5861" fmla="*/ 773807 w 11095241"/>
              <a:gd name="connsiteY5861" fmla="*/ 2442203 h 6705037"/>
              <a:gd name="connsiteX5862" fmla="*/ 773806 w 11095241"/>
              <a:gd name="connsiteY5862" fmla="*/ 2442204 h 6705037"/>
              <a:gd name="connsiteX5863" fmla="*/ 773807 w 11095241"/>
              <a:gd name="connsiteY5863" fmla="*/ 2442204 h 6705037"/>
              <a:gd name="connsiteX5864" fmla="*/ 788498 w 11095241"/>
              <a:gd name="connsiteY5864" fmla="*/ 2505828 h 6705037"/>
              <a:gd name="connsiteX5865" fmla="*/ 788500 w 11095241"/>
              <a:gd name="connsiteY5865" fmla="*/ 2505828 h 6705037"/>
              <a:gd name="connsiteX5866" fmla="*/ 773808 w 11095241"/>
              <a:gd name="connsiteY5866" fmla="*/ 2442204 h 6705037"/>
              <a:gd name="connsiteX5867" fmla="*/ 778705 w 11095241"/>
              <a:gd name="connsiteY5867" fmla="*/ 2437309 h 6705037"/>
              <a:gd name="connsiteX5868" fmla="*/ 1311978 w 11095241"/>
              <a:gd name="connsiteY5868" fmla="*/ 2437034 h 6705037"/>
              <a:gd name="connsiteX5869" fmla="*/ 1312528 w 11095241"/>
              <a:gd name="connsiteY5869" fmla="*/ 2437309 h 6705037"/>
              <a:gd name="connsiteX5870" fmla="*/ 1312529 w 11095241"/>
              <a:gd name="connsiteY5870" fmla="*/ 2437309 h 6705037"/>
              <a:gd name="connsiteX5871" fmla="*/ 4069797 w 11095241"/>
              <a:gd name="connsiteY5871" fmla="*/ 2432415 h 6705037"/>
              <a:gd name="connsiteX5872" fmla="*/ 4050251 w 11095241"/>
              <a:gd name="connsiteY5872" fmla="*/ 2442182 h 6705037"/>
              <a:gd name="connsiteX5873" fmla="*/ 4069796 w 11095241"/>
              <a:gd name="connsiteY5873" fmla="*/ 2432417 h 6705037"/>
              <a:gd name="connsiteX5874" fmla="*/ 3643669 w 11095241"/>
              <a:gd name="connsiteY5874" fmla="*/ 2427580 h 6705037"/>
              <a:gd name="connsiteX5875" fmla="*/ 3638829 w 11095241"/>
              <a:gd name="connsiteY5875" fmla="*/ 2432415 h 6705037"/>
              <a:gd name="connsiteX5876" fmla="*/ 3629142 w 11095241"/>
              <a:gd name="connsiteY5876" fmla="*/ 2442097 h 6705037"/>
              <a:gd name="connsiteX5877" fmla="*/ 3638829 w 11095241"/>
              <a:gd name="connsiteY5877" fmla="*/ 2432417 h 6705037"/>
              <a:gd name="connsiteX5878" fmla="*/ 3384150 w 11095241"/>
              <a:gd name="connsiteY5878" fmla="*/ 2427530 h 6705037"/>
              <a:gd name="connsiteX5879" fmla="*/ 3379263 w 11095241"/>
              <a:gd name="connsiteY5879" fmla="*/ 2432415 h 6705037"/>
              <a:gd name="connsiteX5880" fmla="*/ 3374568 w 11095241"/>
              <a:gd name="connsiteY5880" fmla="*/ 2437107 h 6705037"/>
              <a:gd name="connsiteX5881" fmla="*/ 3374366 w 11095241"/>
              <a:gd name="connsiteY5881" fmla="*/ 2437309 h 6705037"/>
              <a:gd name="connsiteX5882" fmla="*/ 3374145 w 11095241"/>
              <a:gd name="connsiteY5882" fmla="*/ 2437531 h 6705037"/>
              <a:gd name="connsiteX5883" fmla="*/ 3374366 w 11095241"/>
              <a:gd name="connsiteY5883" fmla="*/ 2437311 h 6705037"/>
              <a:gd name="connsiteX5884" fmla="*/ 3374568 w 11095241"/>
              <a:gd name="connsiteY5884" fmla="*/ 2437107 h 6705037"/>
              <a:gd name="connsiteX5885" fmla="*/ 3379262 w 11095241"/>
              <a:gd name="connsiteY5885" fmla="*/ 2432417 h 6705037"/>
              <a:gd name="connsiteX5886" fmla="*/ 715038 w 11095241"/>
              <a:gd name="connsiteY5886" fmla="*/ 2427524 h 6705037"/>
              <a:gd name="connsiteX5887" fmla="*/ 715038 w 11095241"/>
              <a:gd name="connsiteY5887" fmla="*/ 2432415 h 6705037"/>
              <a:gd name="connsiteX5888" fmla="*/ 719934 w 11095241"/>
              <a:gd name="connsiteY5888" fmla="*/ 2437308 h 6705037"/>
              <a:gd name="connsiteX5889" fmla="*/ 3403749 w 11095241"/>
              <a:gd name="connsiteY5889" fmla="*/ 2422628 h 6705037"/>
              <a:gd name="connsiteX5890" fmla="*/ 3423339 w 11095241"/>
              <a:gd name="connsiteY5890" fmla="*/ 2427521 h 6705037"/>
              <a:gd name="connsiteX5891" fmla="*/ 3442929 w 11095241"/>
              <a:gd name="connsiteY5891" fmla="*/ 2432417 h 6705037"/>
              <a:gd name="connsiteX5892" fmla="*/ 3447827 w 11095241"/>
              <a:gd name="connsiteY5892" fmla="*/ 2432417 h 6705037"/>
              <a:gd name="connsiteX5893" fmla="*/ 3472315 w 11095241"/>
              <a:gd name="connsiteY5893" fmla="*/ 2432417 h 6705037"/>
              <a:gd name="connsiteX5894" fmla="*/ 3496802 w 11095241"/>
              <a:gd name="connsiteY5894" fmla="*/ 2442205 h 6705037"/>
              <a:gd name="connsiteX5895" fmla="*/ 3521289 w 11095241"/>
              <a:gd name="connsiteY5895" fmla="*/ 2456888 h 6705037"/>
              <a:gd name="connsiteX5896" fmla="*/ 3565366 w 11095241"/>
              <a:gd name="connsiteY5896" fmla="*/ 2500935 h 6705037"/>
              <a:gd name="connsiteX5897" fmla="*/ 3565367 w 11095241"/>
              <a:gd name="connsiteY5897" fmla="*/ 2500935 h 6705037"/>
              <a:gd name="connsiteX5898" fmla="*/ 3521289 w 11095241"/>
              <a:gd name="connsiteY5898" fmla="*/ 2456887 h 6705037"/>
              <a:gd name="connsiteX5899" fmla="*/ 3496802 w 11095241"/>
              <a:gd name="connsiteY5899" fmla="*/ 2442204 h 6705037"/>
              <a:gd name="connsiteX5900" fmla="*/ 3472315 w 11095241"/>
              <a:gd name="connsiteY5900" fmla="*/ 2432415 h 6705037"/>
              <a:gd name="connsiteX5901" fmla="*/ 3447828 w 11095241"/>
              <a:gd name="connsiteY5901" fmla="*/ 2432415 h 6705037"/>
              <a:gd name="connsiteX5902" fmla="*/ 3442929 w 11095241"/>
              <a:gd name="connsiteY5902" fmla="*/ 2432415 h 6705037"/>
              <a:gd name="connsiteX5903" fmla="*/ 3423340 w 11095241"/>
              <a:gd name="connsiteY5903" fmla="*/ 2427521 h 6705037"/>
              <a:gd name="connsiteX5904" fmla="*/ 3403749 w 11095241"/>
              <a:gd name="connsiteY5904" fmla="*/ 2422628 h 6705037"/>
              <a:gd name="connsiteX5905" fmla="*/ 1292596 w 11095241"/>
              <a:gd name="connsiteY5905" fmla="*/ 2422285 h 6705037"/>
              <a:gd name="connsiteX5906" fmla="*/ 1292938 w 11095241"/>
              <a:gd name="connsiteY5906" fmla="*/ 2422627 h 6705037"/>
              <a:gd name="connsiteX5907" fmla="*/ 1296436 w 11095241"/>
              <a:gd name="connsiteY5907" fmla="*/ 2426121 h 6705037"/>
              <a:gd name="connsiteX5908" fmla="*/ 1292938 w 11095241"/>
              <a:gd name="connsiteY5908" fmla="*/ 2422627 h 6705037"/>
              <a:gd name="connsiteX5909" fmla="*/ 1243963 w 11095241"/>
              <a:gd name="connsiteY5909" fmla="*/ 2412839 h 6705037"/>
              <a:gd name="connsiteX5910" fmla="*/ 1239065 w 11095241"/>
              <a:gd name="connsiteY5910" fmla="*/ 2417733 h 6705037"/>
              <a:gd name="connsiteX5911" fmla="*/ 1234168 w 11095241"/>
              <a:gd name="connsiteY5911" fmla="*/ 2422627 h 6705037"/>
              <a:gd name="connsiteX5912" fmla="*/ 1229271 w 11095241"/>
              <a:gd name="connsiteY5912" fmla="*/ 2422627 h 6705037"/>
              <a:gd name="connsiteX5913" fmla="*/ 1229271 w 11095241"/>
              <a:gd name="connsiteY5913" fmla="*/ 2422627 h 6705037"/>
              <a:gd name="connsiteX5914" fmla="*/ 1234169 w 11095241"/>
              <a:gd name="connsiteY5914" fmla="*/ 2422627 h 6705037"/>
              <a:gd name="connsiteX5915" fmla="*/ 1239066 w 11095241"/>
              <a:gd name="connsiteY5915" fmla="*/ 2417733 h 6705037"/>
              <a:gd name="connsiteX5916" fmla="*/ 1263553 w 11095241"/>
              <a:gd name="connsiteY5916" fmla="*/ 2407944 h 6705037"/>
              <a:gd name="connsiteX5917" fmla="*/ 1253758 w 11095241"/>
              <a:gd name="connsiteY5917" fmla="*/ 2412839 h 6705037"/>
              <a:gd name="connsiteX5918" fmla="*/ 1263554 w 11095241"/>
              <a:gd name="connsiteY5918" fmla="*/ 2407944 h 6705037"/>
              <a:gd name="connsiteX5919" fmla="*/ 4094285 w 11095241"/>
              <a:gd name="connsiteY5919" fmla="*/ 2403050 h 6705037"/>
              <a:gd name="connsiteX5920" fmla="*/ 4094285 w 11095241"/>
              <a:gd name="connsiteY5920" fmla="*/ 2403051 h 6705037"/>
              <a:gd name="connsiteX5921" fmla="*/ 4113874 w 11095241"/>
              <a:gd name="connsiteY5921" fmla="*/ 2403051 h 6705037"/>
              <a:gd name="connsiteX5922" fmla="*/ 4143258 w 11095241"/>
              <a:gd name="connsiteY5922" fmla="*/ 2412840 h 6705037"/>
              <a:gd name="connsiteX5923" fmla="*/ 4177541 w 11095241"/>
              <a:gd name="connsiteY5923" fmla="*/ 2432417 h 6705037"/>
              <a:gd name="connsiteX5924" fmla="*/ 4231413 w 11095241"/>
              <a:gd name="connsiteY5924" fmla="*/ 2451992 h 6705037"/>
              <a:gd name="connsiteX5925" fmla="*/ 4231409 w 11095241"/>
              <a:gd name="connsiteY5925" fmla="*/ 2452022 h 6705037"/>
              <a:gd name="connsiteX5926" fmla="*/ 4231415 w 11095241"/>
              <a:gd name="connsiteY5926" fmla="*/ 2451994 h 6705037"/>
              <a:gd name="connsiteX5927" fmla="*/ 4231426 w 11095241"/>
              <a:gd name="connsiteY5927" fmla="*/ 2451983 h 6705037"/>
              <a:gd name="connsiteX5928" fmla="*/ 4231415 w 11095241"/>
              <a:gd name="connsiteY5928" fmla="*/ 2451992 h 6705037"/>
              <a:gd name="connsiteX5929" fmla="*/ 4177542 w 11095241"/>
              <a:gd name="connsiteY5929" fmla="*/ 2432415 h 6705037"/>
              <a:gd name="connsiteX5930" fmla="*/ 4143260 w 11095241"/>
              <a:gd name="connsiteY5930" fmla="*/ 2412839 h 6705037"/>
              <a:gd name="connsiteX5931" fmla="*/ 4113875 w 11095241"/>
              <a:gd name="connsiteY5931" fmla="*/ 2403050 h 6705037"/>
              <a:gd name="connsiteX5932" fmla="*/ 3795538 w 11095241"/>
              <a:gd name="connsiteY5932" fmla="*/ 2403050 h 6705037"/>
              <a:gd name="connsiteX5933" fmla="*/ 3775388 w 11095241"/>
              <a:gd name="connsiteY5933" fmla="*/ 2407077 h 6705037"/>
              <a:gd name="connsiteX5934" fmla="*/ 3771051 w 11095241"/>
              <a:gd name="connsiteY5934" fmla="*/ 2407945 h 6705037"/>
              <a:gd name="connsiteX5935" fmla="*/ 3771051 w 11095241"/>
              <a:gd name="connsiteY5935" fmla="*/ 2407945 h 6705037"/>
              <a:gd name="connsiteX5936" fmla="*/ 3775388 w 11095241"/>
              <a:gd name="connsiteY5936" fmla="*/ 2407077 h 6705037"/>
              <a:gd name="connsiteX5937" fmla="*/ 3795537 w 11095241"/>
              <a:gd name="connsiteY5937" fmla="*/ 2403051 h 6705037"/>
              <a:gd name="connsiteX5938" fmla="*/ 3834717 w 11095241"/>
              <a:gd name="connsiteY5938" fmla="*/ 2407945 h 6705037"/>
              <a:gd name="connsiteX5939" fmla="*/ 3878794 w 11095241"/>
              <a:gd name="connsiteY5939" fmla="*/ 2427521 h 6705037"/>
              <a:gd name="connsiteX5940" fmla="*/ 3927769 w 11095241"/>
              <a:gd name="connsiteY5940" fmla="*/ 2456888 h 6705037"/>
              <a:gd name="connsiteX5941" fmla="*/ 3932667 w 11095241"/>
              <a:gd name="connsiteY5941" fmla="*/ 2456888 h 6705037"/>
              <a:gd name="connsiteX5942" fmla="*/ 3947359 w 11095241"/>
              <a:gd name="connsiteY5942" fmla="*/ 2461782 h 6705037"/>
              <a:gd name="connsiteX5943" fmla="*/ 3976744 w 11095241"/>
              <a:gd name="connsiteY5943" fmla="*/ 2461782 h 6705037"/>
              <a:gd name="connsiteX5944" fmla="*/ 4012391 w 11095241"/>
              <a:gd name="connsiteY5944" fmla="*/ 2453865 h 6705037"/>
              <a:gd name="connsiteX5945" fmla="*/ 4020822 w 11095241"/>
              <a:gd name="connsiteY5945" fmla="*/ 2451992 h 6705037"/>
              <a:gd name="connsiteX5946" fmla="*/ 4020823 w 11095241"/>
              <a:gd name="connsiteY5946" fmla="*/ 2451992 h 6705037"/>
              <a:gd name="connsiteX5947" fmla="*/ 4043206 w 11095241"/>
              <a:gd name="connsiteY5947" fmla="*/ 2444537 h 6705037"/>
              <a:gd name="connsiteX5948" fmla="*/ 4050206 w 11095241"/>
              <a:gd name="connsiteY5948" fmla="*/ 2442205 h 6705037"/>
              <a:gd name="connsiteX5949" fmla="*/ 4050208 w 11095241"/>
              <a:gd name="connsiteY5949" fmla="*/ 2442204 h 6705037"/>
              <a:gd name="connsiteX5950" fmla="*/ 4043206 w 11095241"/>
              <a:gd name="connsiteY5950" fmla="*/ 2444537 h 6705037"/>
              <a:gd name="connsiteX5951" fmla="*/ 4020822 w 11095241"/>
              <a:gd name="connsiteY5951" fmla="*/ 2451992 h 6705037"/>
              <a:gd name="connsiteX5952" fmla="*/ 4020821 w 11095241"/>
              <a:gd name="connsiteY5952" fmla="*/ 2451992 h 6705037"/>
              <a:gd name="connsiteX5953" fmla="*/ 4012391 w 11095241"/>
              <a:gd name="connsiteY5953" fmla="*/ 2453865 h 6705037"/>
              <a:gd name="connsiteX5954" fmla="*/ 3976745 w 11095241"/>
              <a:gd name="connsiteY5954" fmla="*/ 2461782 h 6705037"/>
              <a:gd name="connsiteX5955" fmla="*/ 3947360 w 11095241"/>
              <a:gd name="connsiteY5955" fmla="*/ 2461782 h 6705037"/>
              <a:gd name="connsiteX5956" fmla="*/ 3932668 w 11095241"/>
              <a:gd name="connsiteY5956" fmla="*/ 2456887 h 6705037"/>
              <a:gd name="connsiteX5957" fmla="*/ 3927770 w 11095241"/>
              <a:gd name="connsiteY5957" fmla="*/ 2456887 h 6705037"/>
              <a:gd name="connsiteX5958" fmla="*/ 3878796 w 11095241"/>
              <a:gd name="connsiteY5958" fmla="*/ 2427521 h 6705037"/>
              <a:gd name="connsiteX5959" fmla="*/ 3834718 w 11095241"/>
              <a:gd name="connsiteY5959" fmla="*/ 2407945 h 6705037"/>
              <a:gd name="connsiteX5960" fmla="*/ 705244 w 11095241"/>
              <a:gd name="connsiteY5960" fmla="*/ 2398157 h 6705037"/>
              <a:gd name="connsiteX5961" fmla="*/ 710140 w 11095241"/>
              <a:gd name="connsiteY5961" fmla="*/ 2407944 h 6705037"/>
              <a:gd name="connsiteX5962" fmla="*/ 715038 w 11095241"/>
              <a:gd name="connsiteY5962" fmla="*/ 2412839 h 6705037"/>
              <a:gd name="connsiteX5963" fmla="*/ 719934 w 11095241"/>
              <a:gd name="connsiteY5963" fmla="*/ 2412839 h 6705037"/>
              <a:gd name="connsiteX5964" fmla="*/ 3712280 w 11095241"/>
              <a:gd name="connsiteY5964" fmla="*/ 2398156 h 6705037"/>
              <a:gd name="connsiteX5965" fmla="*/ 3741665 w 11095241"/>
              <a:gd name="connsiteY5965" fmla="*/ 2407945 h 6705037"/>
              <a:gd name="connsiteX5966" fmla="*/ 3741666 w 11095241"/>
              <a:gd name="connsiteY5966" fmla="*/ 2407945 h 6705037"/>
              <a:gd name="connsiteX5967" fmla="*/ 3712281 w 11095241"/>
              <a:gd name="connsiteY5967" fmla="*/ 2398156 h 6705037"/>
              <a:gd name="connsiteX5968" fmla="*/ 3682895 w 11095241"/>
              <a:gd name="connsiteY5968" fmla="*/ 2398156 h 6705037"/>
              <a:gd name="connsiteX5969" fmla="*/ 3660296 w 11095241"/>
              <a:gd name="connsiteY5969" fmla="*/ 2411707 h 6705037"/>
              <a:gd name="connsiteX5970" fmla="*/ 3658409 w 11095241"/>
              <a:gd name="connsiteY5970" fmla="*/ 2412839 h 6705037"/>
              <a:gd name="connsiteX5971" fmla="*/ 3658408 w 11095241"/>
              <a:gd name="connsiteY5971" fmla="*/ 2412840 h 6705037"/>
              <a:gd name="connsiteX5972" fmla="*/ 3660296 w 11095241"/>
              <a:gd name="connsiteY5972" fmla="*/ 2411707 h 6705037"/>
              <a:gd name="connsiteX5973" fmla="*/ 3682896 w 11095241"/>
              <a:gd name="connsiteY5973" fmla="*/ 2398156 h 6705037"/>
              <a:gd name="connsiteX5974" fmla="*/ 940321 w 11095241"/>
              <a:gd name="connsiteY5974" fmla="*/ 2388367 h 6705037"/>
              <a:gd name="connsiteX5975" fmla="*/ 920731 w 11095241"/>
              <a:gd name="connsiteY5975" fmla="*/ 2393260 h 6705037"/>
              <a:gd name="connsiteX5976" fmla="*/ 920732 w 11095241"/>
              <a:gd name="connsiteY5976" fmla="*/ 2393263 h 6705037"/>
              <a:gd name="connsiteX5977" fmla="*/ 940322 w 11095241"/>
              <a:gd name="connsiteY5977" fmla="*/ 2388367 h 6705037"/>
              <a:gd name="connsiteX5978" fmla="*/ 1029233 w 11095241"/>
              <a:gd name="connsiteY5978" fmla="*/ 2387609 h 6705037"/>
              <a:gd name="connsiteX5979" fmla="*/ 1028474 w 11095241"/>
              <a:gd name="connsiteY5979" fmla="*/ 2388366 h 6705037"/>
              <a:gd name="connsiteX5980" fmla="*/ 1028474 w 11095241"/>
              <a:gd name="connsiteY5980" fmla="*/ 2388366 h 6705037"/>
              <a:gd name="connsiteX5981" fmla="*/ 1033372 w 11095241"/>
              <a:gd name="connsiteY5981" fmla="*/ 2388366 h 6705037"/>
              <a:gd name="connsiteX5982" fmla="*/ 1033372 w 11095241"/>
              <a:gd name="connsiteY5982" fmla="*/ 2388366 h 6705037"/>
              <a:gd name="connsiteX5983" fmla="*/ 1028474 w 11095241"/>
              <a:gd name="connsiteY5983" fmla="*/ 2388366 h 6705037"/>
              <a:gd name="connsiteX5984" fmla="*/ 690552 w 11095241"/>
              <a:gd name="connsiteY5984" fmla="*/ 2383475 h 6705037"/>
              <a:gd name="connsiteX5985" fmla="*/ 695448 w 11095241"/>
              <a:gd name="connsiteY5985" fmla="*/ 2393260 h 6705037"/>
              <a:gd name="connsiteX5986" fmla="*/ 705241 w 11095241"/>
              <a:gd name="connsiteY5986" fmla="*/ 2398154 h 6705037"/>
              <a:gd name="connsiteX5987" fmla="*/ 734626 w 11095241"/>
              <a:gd name="connsiteY5987" fmla="*/ 2383472 h 6705037"/>
              <a:gd name="connsiteX5988" fmla="*/ 734626 w 11095241"/>
              <a:gd name="connsiteY5988" fmla="*/ 2383473 h 6705037"/>
              <a:gd name="connsiteX5989" fmla="*/ 739524 w 11095241"/>
              <a:gd name="connsiteY5989" fmla="*/ 2388366 h 6705037"/>
              <a:gd name="connsiteX5990" fmla="*/ 1057859 w 11095241"/>
              <a:gd name="connsiteY5990" fmla="*/ 2378579 h 6705037"/>
              <a:gd name="connsiteX5991" fmla="*/ 1062757 w 11095241"/>
              <a:gd name="connsiteY5991" fmla="*/ 2388366 h 6705037"/>
              <a:gd name="connsiteX5992" fmla="*/ 1077449 w 11095241"/>
              <a:gd name="connsiteY5992" fmla="*/ 2388366 h 6705037"/>
              <a:gd name="connsiteX5993" fmla="*/ 1085953 w 11095241"/>
              <a:gd name="connsiteY5993" fmla="*/ 2396864 h 6705037"/>
              <a:gd name="connsiteX5994" fmla="*/ 1077449 w 11095241"/>
              <a:gd name="connsiteY5994" fmla="*/ 2388366 h 6705037"/>
              <a:gd name="connsiteX5995" fmla="*/ 1062757 w 11095241"/>
              <a:gd name="connsiteY5995" fmla="*/ 2388366 h 6705037"/>
              <a:gd name="connsiteX5996" fmla="*/ 1048064 w 11095241"/>
              <a:gd name="connsiteY5996" fmla="*/ 2378579 h 6705037"/>
              <a:gd name="connsiteX5997" fmla="*/ 1048064 w 11095241"/>
              <a:gd name="connsiteY5997" fmla="*/ 2383473 h 6705037"/>
              <a:gd name="connsiteX5998" fmla="*/ 1048065 w 11095241"/>
              <a:gd name="connsiteY5998" fmla="*/ 2383473 h 6705037"/>
              <a:gd name="connsiteX5999" fmla="*/ 1048065 w 11095241"/>
              <a:gd name="connsiteY5999" fmla="*/ 2378579 h 6705037"/>
              <a:gd name="connsiteX6000" fmla="*/ 1018680 w 11095241"/>
              <a:gd name="connsiteY6000" fmla="*/ 2378579 h 6705037"/>
              <a:gd name="connsiteX6001" fmla="*/ 1023577 w 11095241"/>
              <a:gd name="connsiteY6001" fmla="*/ 2388366 h 6705037"/>
              <a:gd name="connsiteX6002" fmla="*/ 1023577 w 11095241"/>
              <a:gd name="connsiteY6002" fmla="*/ 2388366 h 6705037"/>
              <a:gd name="connsiteX6003" fmla="*/ 783600 w 11095241"/>
              <a:gd name="connsiteY6003" fmla="*/ 2373685 h 6705037"/>
              <a:gd name="connsiteX6004" fmla="*/ 759114 w 11095241"/>
              <a:gd name="connsiteY6004" fmla="*/ 2398154 h 6705037"/>
              <a:gd name="connsiteX6005" fmla="*/ 754217 w 11095241"/>
              <a:gd name="connsiteY6005" fmla="*/ 2393260 h 6705037"/>
              <a:gd name="connsiteX6006" fmla="*/ 759114 w 11095241"/>
              <a:gd name="connsiteY6006" fmla="*/ 2398155 h 6705037"/>
              <a:gd name="connsiteX6007" fmla="*/ 759114 w 11095241"/>
              <a:gd name="connsiteY6007" fmla="*/ 2403049 h 6705037"/>
              <a:gd name="connsiteX6008" fmla="*/ 759114 w 11095241"/>
              <a:gd name="connsiteY6008" fmla="*/ 2412839 h 6705037"/>
              <a:gd name="connsiteX6009" fmla="*/ 764011 w 11095241"/>
              <a:gd name="connsiteY6009" fmla="*/ 2417733 h 6705037"/>
              <a:gd name="connsiteX6010" fmla="*/ 768909 w 11095241"/>
              <a:gd name="connsiteY6010" fmla="*/ 2427521 h 6705037"/>
              <a:gd name="connsiteX6011" fmla="*/ 773807 w 11095241"/>
              <a:gd name="connsiteY6011" fmla="*/ 2432415 h 6705037"/>
              <a:gd name="connsiteX6012" fmla="*/ 773808 w 11095241"/>
              <a:gd name="connsiteY6012" fmla="*/ 2432415 h 6705037"/>
              <a:gd name="connsiteX6013" fmla="*/ 768911 w 11095241"/>
              <a:gd name="connsiteY6013" fmla="*/ 2422628 h 6705037"/>
              <a:gd name="connsiteX6014" fmla="*/ 764013 w 11095241"/>
              <a:gd name="connsiteY6014" fmla="*/ 2417733 h 6705037"/>
              <a:gd name="connsiteX6015" fmla="*/ 759115 w 11095241"/>
              <a:gd name="connsiteY6015" fmla="*/ 2407945 h 6705037"/>
              <a:gd name="connsiteX6016" fmla="*/ 759115 w 11095241"/>
              <a:gd name="connsiteY6016" fmla="*/ 2398156 h 6705037"/>
              <a:gd name="connsiteX6017" fmla="*/ 783603 w 11095241"/>
              <a:gd name="connsiteY6017" fmla="*/ 2373685 h 6705037"/>
              <a:gd name="connsiteX6018" fmla="*/ 773809 w 11095241"/>
              <a:gd name="connsiteY6018" fmla="*/ 2368792 h 6705037"/>
              <a:gd name="connsiteX6019" fmla="*/ 778705 w 11095241"/>
              <a:gd name="connsiteY6019" fmla="*/ 2371238 h 6705037"/>
              <a:gd name="connsiteX6020" fmla="*/ 778705 w 11095241"/>
              <a:gd name="connsiteY6020" fmla="*/ 2368792 h 6705037"/>
              <a:gd name="connsiteX6021" fmla="*/ 1028473 w 11095241"/>
              <a:gd name="connsiteY6021" fmla="*/ 2363895 h 6705037"/>
              <a:gd name="connsiteX6022" fmla="*/ 1028473 w 11095241"/>
              <a:gd name="connsiteY6022" fmla="*/ 2368790 h 6705037"/>
              <a:gd name="connsiteX6023" fmla="*/ 1033372 w 11095241"/>
              <a:gd name="connsiteY6023" fmla="*/ 2373685 h 6705037"/>
              <a:gd name="connsiteX6024" fmla="*/ 1033372 w 11095241"/>
              <a:gd name="connsiteY6024" fmla="*/ 2373683 h 6705037"/>
              <a:gd name="connsiteX6025" fmla="*/ 1028474 w 11095241"/>
              <a:gd name="connsiteY6025" fmla="*/ 2368790 h 6705037"/>
              <a:gd name="connsiteX6026" fmla="*/ 1028474 w 11095241"/>
              <a:gd name="connsiteY6026" fmla="*/ 2363895 h 6705037"/>
              <a:gd name="connsiteX6027" fmla="*/ 773816 w 11095241"/>
              <a:gd name="connsiteY6027" fmla="*/ 2363885 h 6705037"/>
              <a:gd name="connsiteX6028" fmla="*/ 773807 w 11095241"/>
              <a:gd name="connsiteY6028" fmla="*/ 2363895 h 6705037"/>
              <a:gd name="connsiteX6029" fmla="*/ 773807 w 11095241"/>
              <a:gd name="connsiteY6029" fmla="*/ 2368790 h 6705037"/>
              <a:gd name="connsiteX6030" fmla="*/ 773808 w 11095241"/>
              <a:gd name="connsiteY6030" fmla="*/ 2368790 h 6705037"/>
              <a:gd name="connsiteX6031" fmla="*/ 773808 w 11095241"/>
              <a:gd name="connsiteY6031" fmla="*/ 2363895 h 6705037"/>
              <a:gd name="connsiteX6032" fmla="*/ 1028473 w 11095241"/>
              <a:gd name="connsiteY6032" fmla="*/ 2354108 h 6705037"/>
              <a:gd name="connsiteX6033" fmla="*/ 1028473 w 11095241"/>
              <a:gd name="connsiteY6033" fmla="*/ 2359002 h 6705037"/>
              <a:gd name="connsiteX6034" fmla="*/ 1033372 w 11095241"/>
              <a:gd name="connsiteY6034" fmla="*/ 2363895 h 6705037"/>
              <a:gd name="connsiteX6035" fmla="*/ 1033372 w 11095241"/>
              <a:gd name="connsiteY6035" fmla="*/ 2363895 h 6705037"/>
              <a:gd name="connsiteX6036" fmla="*/ 1028474 w 11095241"/>
              <a:gd name="connsiteY6036" fmla="*/ 2359001 h 6705037"/>
              <a:gd name="connsiteX6037" fmla="*/ 1028474 w 11095241"/>
              <a:gd name="connsiteY6037" fmla="*/ 2354108 h 6705037"/>
              <a:gd name="connsiteX6038" fmla="*/ 4280391 w 11095241"/>
              <a:gd name="connsiteY6038" fmla="*/ 2349209 h 6705037"/>
              <a:gd name="connsiteX6039" fmla="*/ 4280389 w 11095241"/>
              <a:gd name="connsiteY6039" fmla="*/ 2349213 h 6705037"/>
              <a:gd name="connsiteX6040" fmla="*/ 4280389 w 11095241"/>
              <a:gd name="connsiteY6040" fmla="*/ 2349217 h 6705037"/>
              <a:gd name="connsiteX6041" fmla="*/ 4280390 w 11095241"/>
              <a:gd name="connsiteY6041" fmla="*/ 2349215 h 6705037"/>
              <a:gd name="connsiteX6042" fmla="*/ 788499 w 11095241"/>
              <a:gd name="connsiteY6042" fmla="*/ 2344319 h 6705037"/>
              <a:gd name="connsiteX6043" fmla="*/ 788482 w 11095241"/>
              <a:gd name="connsiteY6043" fmla="*/ 2344344 h 6705037"/>
              <a:gd name="connsiteX6044" fmla="*/ 788500 w 11095241"/>
              <a:gd name="connsiteY6044" fmla="*/ 2344319 h 6705037"/>
              <a:gd name="connsiteX6045" fmla="*/ 1028474 w 11095241"/>
              <a:gd name="connsiteY6045" fmla="*/ 2329635 h 6705037"/>
              <a:gd name="connsiteX6046" fmla="*/ 1028473 w 11095241"/>
              <a:gd name="connsiteY6046" fmla="*/ 2329636 h 6705037"/>
              <a:gd name="connsiteX6047" fmla="*/ 1028473 w 11095241"/>
              <a:gd name="connsiteY6047" fmla="*/ 2334530 h 6705037"/>
              <a:gd name="connsiteX6048" fmla="*/ 1033372 w 11095241"/>
              <a:gd name="connsiteY6048" fmla="*/ 2339425 h 6705037"/>
              <a:gd name="connsiteX6049" fmla="*/ 1033372 w 11095241"/>
              <a:gd name="connsiteY6049" fmla="*/ 2339424 h 6705037"/>
              <a:gd name="connsiteX6050" fmla="*/ 1028474 w 11095241"/>
              <a:gd name="connsiteY6050" fmla="*/ 2334530 h 6705037"/>
              <a:gd name="connsiteX6051" fmla="*/ 803191 w 11095241"/>
              <a:gd name="connsiteY6051" fmla="*/ 2310061 h 6705037"/>
              <a:gd name="connsiteX6052" fmla="*/ 803191 w 11095241"/>
              <a:gd name="connsiteY6052" fmla="*/ 2314954 h 6705037"/>
              <a:gd name="connsiteX6053" fmla="*/ 803191 w 11095241"/>
              <a:gd name="connsiteY6053" fmla="*/ 2319848 h 6705037"/>
              <a:gd name="connsiteX6054" fmla="*/ 803191 w 11095241"/>
              <a:gd name="connsiteY6054" fmla="*/ 2329635 h 6705037"/>
              <a:gd name="connsiteX6055" fmla="*/ 803191 w 11095241"/>
              <a:gd name="connsiteY6055" fmla="*/ 2339424 h 6705037"/>
              <a:gd name="connsiteX6056" fmla="*/ 803191 w 11095241"/>
              <a:gd name="connsiteY6056" fmla="*/ 2344319 h 6705037"/>
              <a:gd name="connsiteX6057" fmla="*/ 803193 w 11095241"/>
              <a:gd name="connsiteY6057" fmla="*/ 2344319 h 6705037"/>
              <a:gd name="connsiteX6058" fmla="*/ 803193 w 11095241"/>
              <a:gd name="connsiteY6058" fmla="*/ 2339425 h 6705037"/>
              <a:gd name="connsiteX6059" fmla="*/ 803193 w 11095241"/>
              <a:gd name="connsiteY6059" fmla="*/ 2329637 h 6705037"/>
              <a:gd name="connsiteX6060" fmla="*/ 803193 w 11095241"/>
              <a:gd name="connsiteY6060" fmla="*/ 2319848 h 6705037"/>
              <a:gd name="connsiteX6061" fmla="*/ 803193 w 11095241"/>
              <a:gd name="connsiteY6061" fmla="*/ 2310061 h 6705037"/>
              <a:gd name="connsiteX6062" fmla="*/ 1033372 w 11095241"/>
              <a:gd name="connsiteY6062" fmla="*/ 2300270 h 6705037"/>
              <a:gd name="connsiteX6063" fmla="*/ 1033372 w 11095241"/>
              <a:gd name="connsiteY6063" fmla="*/ 2300272 h 6705037"/>
              <a:gd name="connsiteX6064" fmla="*/ 1038270 w 11095241"/>
              <a:gd name="connsiteY6064" fmla="*/ 2305165 h 6705037"/>
              <a:gd name="connsiteX6065" fmla="*/ 1043167 w 11095241"/>
              <a:gd name="connsiteY6065" fmla="*/ 2310061 h 6705037"/>
              <a:gd name="connsiteX6066" fmla="*/ 1043167 w 11095241"/>
              <a:gd name="connsiteY6066" fmla="*/ 2310058 h 6705037"/>
              <a:gd name="connsiteX6067" fmla="*/ 1038270 w 11095241"/>
              <a:gd name="connsiteY6067" fmla="*/ 2305165 h 6705037"/>
              <a:gd name="connsiteX6068" fmla="*/ 803193 w 11095241"/>
              <a:gd name="connsiteY6068" fmla="*/ 2300267 h 6705037"/>
              <a:gd name="connsiteX6069" fmla="*/ 803191 w 11095241"/>
              <a:gd name="connsiteY6069" fmla="*/ 2300270 h 6705037"/>
              <a:gd name="connsiteX6070" fmla="*/ 798294 w 11095241"/>
              <a:gd name="connsiteY6070" fmla="*/ 2300270 h 6705037"/>
              <a:gd name="connsiteX6071" fmla="*/ 798294 w 11095241"/>
              <a:gd name="connsiteY6071" fmla="*/ 2305165 h 6705037"/>
              <a:gd name="connsiteX6072" fmla="*/ 798296 w 11095241"/>
              <a:gd name="connsiteY6072" fmla="*/ 2305165 h 6705037"/>
              <a:gd name="connsiteX6073" fmla="*/ 798296 w 11095241"/>
              <a:gd name="connsiteY6073" fmla="*/ 2300273 h 6705037"/>
              <a:gd name="connsiteX6074" fmla="*/ 803193 w 11095241"/>
              <a:gd name="connsiteY6074" fmla="*/ 2300273 h 6705037"/>
              <a:gd name="connsiteX6075" fmla="*/ 1322322 w 11095241"/>
              <a:gd name="connsiteY6075" fmla="*/ 2285588 h 6705037"/>
              <a:gd name="connsiteX6076" fmla="*/ 1332118 w 11095241"/>
              <a:gd name="connsiteY6076" fmla="*/ 2290482 h 6705037"/>
              <a:gd name="connsiteX6077" fmla="*/ 1337016 w 11095241"/>
              <a:gd name="connsiteY6077" fmla="*/ 2300270 h 6705037"/>
              <a:gd name="connsiteX6078" fmla="*/ 1346810 w 11095241"/>
              <a:gd name="connsiteY6078" fmla="*/ 2310058 h 6705037"/>
              <a:gd name="connsiteX6079" fmla="*/ 1356606 w 11095241"/>
              <a:gd name="connsiteY6079" fmla="*/ 2319848 h 6705037"/>
              <a:gd name="connsiteX6080" fmla="*/ 1361503 w 11095241"/>
              <a:gd name="connsiteY6080" fmla="*/ 2334530 h 6705037"/>
              <a:gd name="connsiteX6081" fmla="*/ 1366401 w 11095241"/>
              <a:gd name="connsiteY6081" fmla="*/ 2344319 h 6705037"/>
              <a:gd name="connsiteX6082" fmla="*/ 1371298 w 11095241"/>
              <a:gd name="connsiteY6082" fmla="*/ 2349213 h 6705037"/>
              <a:gd name="connsiteX6083" fmla="*/ 1371298 w 11095241"/>
              <a:gd name="connsiteY6083" fmla="*/ 2354108 h 6705037"/>
              <a:gd name="connsiteX6084" fmla="*/ 1376196 w 11095241"/>
              <a:gd name="connsiteY6084" fmla="*/ 2368790 h 6705037"/>
              <a:gd name="connsiteX6085" fmla="*/ 1381093 w 11095241"/>
              <a:gd name="connsiteY6085" fmla="*/ 2383473 h 6705037"/>
              <a:gd name="connsiteX6086" fmla="*/ 1385990 w 11095241"/>
              <a:gd name="connsiteY6086" fmla="*/ 2388366 h 6705037"/>
              <a:gd name="connsiteX6087" fmla="*/ 1385990 w 11095241"/>
              <a:gd name="connsiteY6087" fmla="*/ 2393260 h 6705037"/>
              <a:gd name="connsiteX6088" fmla="*/ 1381093 w 11095241"/>
              <a:gd name="connsiteY6088" fmla="*/ 2398155 h 6705037"/>
              <a:gd name="connsiteX6089" fmla="*/ 1327220 w 11095241"/>
              <a:gd name="connsiteY6089" fmla="*/ 2432415 h 6705037"/>
              <a:gd name="connsiteX6090" fmla="*/ 1327220 w 11095241"/>
              <a:gd name="connsiteY6090" fmla="*/ 2437309 h 6705037"/>
              <a:gd name="connsiteX6091" fmla="*/ 1327226 w 11095241"/>
              <a:gd name="connsiteY6091" fmla="*/ 2437309 h 6705037"/>
              <a:gd name="connsiteX6092" fmla="*/ 1327226 w 11095241"/>
              <a:gd name="connsiteY6092" fmla="*/ 2432415 h 6705037"/>
              <a:gd name="connsiteX6093" fmla="*/ 1381098 w 11095241"/>
              <a:gd name="connsiteY6093" fmla="*/ 2398156 h 6705037"/>
              <a:gd name="connsiteX6094" fmla="*/ 1385995 w 11095241"/>
              <a:gd name="connsiteY6094" fmla="*/ 2393263 h 6705037"/>
              <a:gd name="connsiteX6095" fmla="*/ 1385995 w 11095241"/>
              <a:gd name="connsiteY6095" fmla="*/ 2388367 h 6705037"/>
              <a:gd name="connsiteX6096" fmla="*/ 1381098 w 11095241"/>
              <a:gd name="connsiteY6096" fmla="*/ 2383473 h 6705037"/>
              <a:gd name="connsiteX6097" fmla="*/ 1376201 w 11095241"/>
              <a:gd name="connsiteY6097" fmla="*/ 2368790 h 6705037"/>
              <a:gd name="connsiteX6098" fmla="*/ 1371304 w 11095241"/>
              <a:gd name="connsiteY6098" fmla="*/ 2354108 h 6705037"/>
              <a:gd name="connsiteX6099" fmla="*/ 1371304 w 11095241"/>
              <a:gd name="connsiteY6099" fmla="*/ 2349213 h 6705037"/>
              <a:gd name="connsiteX6100" fmla="*/ 1366406 w 11095241"/>
              <a:gd name="connsiteY6100" fmla="*/ 2344319 h 6705037"/>
              <a:gd name="connsiteX6101" fmla="*/ 1361508 w 11095241"/>
              <a:gd name="connsiteY6101" fmla="*/ 2334530 h 6705037"/>
              <a:gd name="connsiteX6102" fmla="*/ 1356611 w 11095241"/>
              <a:gd name="connsiteY6102" fmla="*/ 2319848 h 6705037"/>
              <a:gd name="connsiteX6103" fmla="*/ 1346815 w 11095241"/>
              <a:gd name="connsiteY6103" fmla="*/ 2310061 h 6705037"/>
              <a:gd name="connsiteX6104" fmla="*/ 1337021 w 11095241"/>
              <a:gd name="connsiteY6104" fmla="*/ 2300273 h 6705037"/>
              <a:gd name="connsiteX6105" fmla="*/ 1332123 w 11095241"/>
              <a:gd name="connsiteY6105" fmla="*/ 2290482 h 6705037"/>
              <a:gd name="connsiteX6106" fmla="*/ 1322329 w 11095241"/>
              <a:gd name="connsiteY6106" fmla="*/ 2285588 h 6705037"/>
              <a:gd name="connsiteX6107" fmla="*/ 4309785 w 11095241"/>
              <a:gd name="connsiteY6107" fmla="*/ 2285583 h 6705037"/>
              <a:gd name="connsiteX6108" fmla="*/ 4309774 w 11095241"/>
              <a:gd name="connsiteY6108" fmla="*/ 2285588 h 6705037"/>
              <a:gd name="connsiteX6109" fmla="*/ 4309773 w 11095241"/>
              <a:gd name="connsiteY6109" fmla="*/ 2285590 h 6705037"/>
              <a:gd name="connsiteX6110" fmla="*/ 4309774 w 11095241"/>
              <a:gd name="connsiteY6110" fmla="*/ 2285589 h 6705037"/>
              <a:gd name="connsiteX6111" fmla="*/ 1018758 w 11095241"/>
              <a:gd name="connsiteY6111" fmla="*/ 2280851 h 6705037"/>
              <a:gd name="connsiteX6112" fmla="*/ 1023577 w 11095241"/>
              <a:gd name="connsiteY6112" fmla="*/ 2290482 h 6705037"/>
              <a:gd name="connsiteX6113" fmla="*/ 1028473 w 11095241"/>
              <a:gd name="connsiteY6113" fmla="*/ 2295377 h 6705037"/>
              <a:gd name="connsiteX6114" fmla="*/ 1028474 w 11095241"/>
              <a:gd name="connsiteY6114" fmla="*/ 2295377 h 6705037"/>
              <a:gd name="connsiteX6115" fmla="*/ 1023577 w 11095241"/>
              <a:gd name="connsiteY6115" fmla="*/ 2290482 h 6705037"/>
              <a:gd name="connsiteX6116" fmla="*/ 1013783 w 11095241"/>
              <a:gd name="connsiteY6116" fmla="*/ 2280693 h 6705037"/>
              <a:gd name="connsiteX6117" fmla="*/ 1013783 w 11095241"/>
              <a:gd name="connsiteY6117" fmla="*/ 2280695 h 6705037"/>
              <a:gd name="connsiteX6118" fmla="*/ 1018680 w 11095241"/>
              <a:gd name="connsiteY6118" fmla="*/ 2280695 h 6705037"/>
              <a:gd name="connsiteX6119" fmla="*/ 1018680 w 11095241"/>
              <a:gd name="connsiteY6119" fmla="*/ 2280693 h 6705037"/>
              <a:gd name="connsiteX6120" fmla="*/ 4388134 w 11095241"/>
              <a:gd name="connsiteY6120" fmla="*/ 2266011 h 6705037"/>
              <a:gd name="connsiteX6121" fmla="*/ 4388048 w 11095241"/>
              <a:gd name="connsiteY6121" fmla="*/ 2266022 h 6705037"/>
              <a:gd name="connsiteX6122" fmla="*/ 4388134 w 11095241"/>
              <a:gd name="connsiteY6122" fmla="*/ 2266013 h 6705037"/>
              <a:gd name="connsiteX6123" fmla="*/ 4422417 w 11095241"/>
              <a:gd name="connsiteY6123" fmla="*/ 2270907 h 6705037"/>
              <a:gd name="connsiteX6124" fmla="*/ 4446904 w 11095241"/>
              <a:gd name="connsiteY6124" fmla="*/ 2285589 h 6705037"/>
              <a:gd name="connsiteX6125" fmla="*/ 4461597 w 11095241"/>
              <a:gd name="connsiteY6125" fmla="*/ 2314956 h 6705037"/>
              <a:gd name="connsiteX6126" fmla="*/ 4466494 w 11095241"/>
              <a:gd name="connsiteY6126" fmla="*/ 2319849 h 6705037"/>
              <a:gd name="connsiteX6127" fmla="*/ 4466494 w 11095241"/>
              <a:gd name="connsiteY6127" fmla="*/ 2324742 h 6705037"/>
              <a:gd name="connsiteX6128" fmla="*/ 4471392 w 11095241"/>
              <a:gd name="connsiteY6128" fmla="*/ 2339427 h 6705037"/>
              <a:gd name="connsiteX6129" fmla="*/ 4481187 w 11095241"/>
              <a:gd name="connsiteY6129" fmla="*/ 2354108 h 6705037"/>
              <a:gd name="connsiteX6130" fmla="*/ 4486084 w 11095241"/>
              <a:gd name="connsiteY6130" fmla="*/ 2368792 h 6705037"/>
              <a:gd name="connsiteX6131" fmla="*/ 4490981 w 11095241"/>
              <a:gd name="connsiteY6131" fmla="*/ 2388367 h 6705037"/>
              <a:gd name="connsiteX6132" fmla="*/ 4495879 w 11095241"/>
              <a:gd name="connsiteY6132" fmla="*/ 2393263 h 6705037"/>
              <a:gd name="connsiteX6133" fmla="*/ 4514720 w 11095241"/>
              <a:gd name="connsiteY6133" fmla="*/ 2412091 h 6705037"/>
              <a:gd name="connsiteX6134" fmla="*/ 4515469 w 11095241"/>
              <a:gd name="connsiteY6134" fmla="*/ 2412839 h 6705037"/>
              <a:gd name="connsiteX6135" fmla="*/ 4515469 w 11095241"/>
              <a:gd name="connsiteY6135" fmla="*/ 2412839 h 6705037"/>
              <a:gd name="connsiteX6136" fmla="*/ 4515469 w 11095241"/>
              <a:gd name="connsiteY6136" fmla="*/ 2412840 h 6705037"/>
              <a:gd name="connsiteX6137" fmla="*/ 4517587 w 11095241"/>
              <a:gd name="connsiteY6137" fmla="*/ 2415484 h 6705037"/>
              <a:gd name="connsiteX6138" fmla="*/ 4535059 w 11095241"/>
              <a:gd name="connsiteY6138" fmla="*/ 2437311 h 6705037"/>
              <a:gd name="connsiteX6139" fmla="*/ 4549751 w 11095241"/>
              <a:gd name="connsiteY6139" fmla="*/ 2461782 h 6705037"/>
              <a:gd name="connsiteX6140" fmla="*/ 4554649 w 11095241"/>
              <a:gd name="connsiteY6140" fmla="*/ 2491147 h 6705037"/>
              <a:gd name="connsiteX6141" fmla="*/ 4559546 w 11095241"/>
              <a:gd name="connsiteY6141" fmla="*/ 2491147 h 6705037"/>
              <a:gd name="connsiteX6142" fmla="*/ 4564444 w 11095241"/>
              <a:gd name="connsiteY6142" fmla="*/ 2491147 h 6705037"/>
              <a:gd name="connsiteX6143" fmla="*/ 4569341 w 11095241"/>
              <a:gd name="connsiteY6143" fmla="*/ 2486253 h 6705037"/>
              <a:gd name="connsiteX6144" fmla="*/ 4564444 w 11095241"/>
              <a:gd name="connsiteY6144" fmla="*/ 2486253 h 6705037"/>
              <a:gd name="connsiteX6145" fmla="*/ 4559546 w 11095241"/>
              <a:gd name="connsiteY6145" fmla="*/ 2491147 h 6705037"/>
              <a:gd name="connsiteX6146" fmla="*/ 4549751 w 11095241"/>
              <a:gd name="connsiteY6146" fmla="*/ 2461782 h 6705037"/>
              <a:gd name="connsiteX6147" fmla="*/ 4535059 w 11095241"/>
              <a:gd name="connsiteY6147" fmla="*/ 2437309 h 6705037"/>
              <a:gd name="connsiteX6148" fmla="*/ 4517587 w 11095241"/>
              <a:gd name="connsiteY6148" fmla="*/ 2415484 h 6705037"/>
              <a:gd name="connsiteX6149" fmla="*/ 4515469 w 11095241"/>
              <a:gd name="connsiteY6149" fmla="*/ 2412839 h 6705037"/>
              <a:gd name="connsiteX6150" fmla="*/ 4514720 w 11095241"/>
              <a:gd name="connsiteY6150" fmla="*/ 2412091 h 6705037"/>
              <a:gd name="connsiteX6151" fmla="*/ 4495879 w 11095241"/>
              <a:gd name="connsiteY6151" fmla="*/ 2393263 h 6705037"/>
              <a:gd name="connsiteX6152" fmla="*/ 4490981 w 11095241"/>
              <a:gd name="connsiteY6152" fmla="*/ 2388367 h 6705037"/>
              <a:gd name="connsiteX6153" fmla="*/ 4486084 w 11095241"/>
              <a:gd name="connsiteY6153" fmla="*/ 2368790 h 6705037"/>
              <a:gd name="connsiteX6154" fmla="*/ 4481186 w 11095241"/>
              <a:gd name="connsiteY6154" fmla="*/ 2349213 h 6705037"/>
              <a:gd name="connsiteX6155" fmla="*/ 4476289 w 11095241"/>
              <a:gd name="connsiteY6155" fmla="*/ 2334530 h 6705037"/>
              <a:gd name="connsiteX6156" fmla="*/ 4471391 w 11095241"/>
              <a:gd name="connsiteY6156" fmla="*/ 2324742 h 6705037"/>
              <a:gd name="connsiteX6157" fmla="*/ 4466494 w 11095241"/>
              <a:gd name="connsiteY6157" fmla="*/ 2314954 h 6705037"/>
              <a:gd name="connsiteX6158" fmla="*/ 4446904 w 11095241"/>
              <a:gd name="connsiteY6158" fmla="*/ 2285588 h 6705037"/>
              <a:gd name="connsiteX6159" fmla="*/ 4427314 w 11095241"/>
              <a:gd name="connsiteY6159" fmla="*/ 2270907 h 6705037"/>
              <a:gd name="connsiteX6160" fmla="*/ 808089 w 11095241"/>
              <a:gd name="connsiteY6160" fmla="*/ 2266007 h 6705037"/>
              <a:gd name="connsiteX6161" fmla="*/ 808089 w 11095241"/>
              <a:gd name="connsiteY6161" fmla="*/ 2266011 h 6705037"/>
              <a:gd name="connsiteX6162" fmla="*/ 812986 w 11095241"/>
              <a:gd name="connsiteY6162" fmla="*/ 2275800 h 6705037"/>
              <a:gd name="connsiteX6163" fmla="*/ 808089 w 11095241"/>
              <a:gd name="connsiteY6163" fmla="*/ 2290482 h 6705037"/>
              <a:gd name="connsiteX6164" fmla="*/ 805640 w 11095241"/>
              <a:gd name="connsiteY6164" fmla="*/ 2295377 h 6705037"/>
              <a:gd name="connsiteX6165" fmla="*/ 808091 w 11095241"/>
              <a:gd name="connsiteY6165" fmla="*/ 2295377 h 6705037"/>
              <a:gd name="connsiteX6166" fmla="*/ 808091 w 11095241"/>
              <a:gd name="connsiteY6166" fmla="*/ 2290482 h 6705037"/>
              <a:gd name="connsiteX6167" fmla="*/ 812988 w 11095241"/>
              <a:gd name="connsiteY6167" fmla="*/ 2285588 h 6705037"/>
              <a:gd name="connsiteX6168" fmla="*/ 812988 w 11095241"/>
              <a:gd name="connsiteY6168" fmla="*/ 2275800 h 6705037"/>
              <a:gd name="connsiteX6169" fmla="*/ 808091 w 11095241"/>
              <a:gd name="connsiteY6169" fmla="*/ 2266011 h 6705037"/>
              <a:gd name="connsiteX6170" fmla="*/ 5000320 w 11095241"/>
              <a:gd name="connsiteY6170" fmla="*/ 2221962 h 6705037"/>
              <a:gd name="connsiteX6171" fmla="*/ 5005217 w 11095241"/>
              <a:gd name="connsiteY6171" fmla="*/ 2226858 h 6705037"/>
              <a:gd name="connsiteX6172" fmla="*/ 5010115 w 11095241"/>
              <a:gd name="connsiteY6172" fmla="*/ 2226858 h 6705037"/>
              <a:gd name="connsiteX6173" fmla="*/ 5015012 w 11095241"/>
              <a:gd name="connsiteY6173" fmla="*/ 2236648 h 6705037"/>
              <a:gd name="connsiteX6174" fmla="*/ 5019910 w 11095241"/>
              <a:gd name="connsiteY6174" fmla="*/ 2236648 h 6705037"/>
              <a:gd name="connsiteX6175" fmla="*/ 5019910 w 11095241"/>
              <a:gd name="connsiteY6175" fmla="*/ 2241542 h 6705037"/>
              <a:gd name="connsiteX6176" fmla="*/ 5015012 w 11095241"/>
              <a:gd name="connsiteY6176" fmla="*/ 2251329 h 6705037"/>
              <a:gd name="connsiteX6177" fmla="*/ 5010115 w 11095241"/>
              <a:gd name="connsiteY6177" fmla="*/ 2261118 h 6705037"/>
              <a:gd name="connsiteX6178" fmla="*/ 5010115 w 11095241"/>
              <a:gd name="connsiteY6178" fmla="*/ 2275800 h 6705037"/>
              <a:gd name="connsiteX6179" fmla="*/ 5010115 w 11095241"/>
              <a:gd name="connsiteY6179" fmla="*/ 2290484 h 6705037"/>
              <a:gd name="connsiteX6180" fmla="*/ 5010115 w 11095241"/>
              <a:gd name="connsiteY6180" fmla="*/ 2300273 h 6705037"/>
              <a:gd name="connsiteX6181" fmla="*/ 5015012 w 11095241"/>
              <a:gd name="connsiteY6181" fmla="*/ 2310061 h 6705037"/>
              <a:gd name="connsiteX6182" fmla="*/ 5015012 w 11095241"/>
              <a:gd name="connsiteY6182" fmla="*/ 2319849 h 6705037"/>
              <a:gd name="connsiteX6183" fmla="*/ 5019910 w 11095241"/>
              <a:gd name="connsiteY6183" fmla="*/ 2344321 h 6705037"/>
              <a:gd name="connsiteX6184" fmla="*/ 5024807 w 11095241"/>
              <a:gd name="connsiteY6184" fmla="*/ 2373686 h 6705037"/>
              <a:gd name="connsiteX6185" fmla="*/ 5029705 w 11095241"/>
              <a:gd name="connsiteY6185" fmla="*/ 2403051 h 6705037"/>
              <a:gd name="connsiteX6186" fmla="*/ 5029705 w 11095241"/>
              <a:gd name="connsiteY6186" fmla="*/ 2417734 h 6705037"/>
              <a:gd name="connsiteX6187" fmla="*/ 5029705 w 11095241"/>
              <a:gd name="connsiteY6187" fmla="*/ 2427521 h 6705037"/>
              <a:gd name="connsiteX6188" fmla="*/ 5034602 w 11095241"/>
              <a:gd name="connsiteY6188" fmla="*/ 2437311 h 6705037"/>
              <a:gd name="connsiteX6189" fmla="*/ 5034602 w 11095241"/>
              <a:gd name="connsiteY6189" fmla="*/ 2447098 h 6705037"/>
              <a:gd name="connsiteX6190" fmla="*/ 5034602 w 11095241"/>
              <a:gd name="connsiteY6190" fmla="*/ 2456888 h 6705037"/>
              <a:gd name="connsiteX6191" fmla="*/ 5024807 w 11095241"/>
              <a:gd name="connsiteY6191" fmla="*/ 2471571 h 6705037"/>
              <a:gd name="connsiteX6192" fmla="*/ 5015012 w 11095241"/>
              <a:gd name="connsiteY6192" fmla="*/ 2481359 h 6705037"/>
              <a:gd name="connsiteX6193" fmla="*/ 4995422 w 11095241"/>
              <a:gd name="connsiteY6193" fmla="*/ 2510724 h 6705037"/>
              <a:gd name="connsiteX6194" fmla="*/ 4995422 w 11095241"/>
              <a:gd name="connsiteY6194" fmla="*/ 2540090 h 6705037"/>
              <a:gd name="connsiteX6195" fmla="*/ 5005217 w 11095241"/>
              <a:gd name="connsiteY6195" fmla="*/ 2564562 h 6705037"/>
              <a:gd name="connsiteX6196" fmla="*/ 5010115 w 11095241"/>
              <a:gd name="connsiteY6196" fmla="*/ 2579244 h 6705037"/>
              <a:gd name="connsiteX6197" fmla="*/ 5010115 w 11095241"/>
              <a:gd name="connsiteY6197" fmla="*/ 2593926 h 6705037"/>
              <a:gd name="connsiteX6198" fmla="*/ 5010115 w 11095241"/>
              <a:gd name="connsiteY6198" fmla="*/ 2608609 h 6705037"/>
              <a:gd name="connsiteX6199" fmla="*/ 5010115 w 11095241"/>
              <a:gd name="connsiteY6199" fmla="*/ 2613504 h 6705037"/>
              <a:gd name="connsiteX6200" fmla="*/ 5010115 w 11095241"/>
              <a:gd name="connsiteY6200" fmla="*/ 2618397 h 6705037"/>
              <a:gd name="connsiteX6201" fmla="*/ 4985627 w 11095241"/>
              <a:gd name="connsiteY6201" fmla="*/ 2593926 h 6705037"/>
              <a:gd name="connsiteX6202" fmla="*/ 4975832 w 11095241"/>
              <a:gd name="connsiteY6202" fmla="*/ 2623291 h 6705037"/>
              <a:gd name="connsiteX6203" fmla="*/ 4956242 w 11095241"/>
              <a:gd name="connsiteY6203" fmla="*/ 2613504 h 6705037"/>
              <a:gd name="connsiteX6204" fmla="*/ 4956242 w 11095241"/>
              <a:gd name="connsiteY6204" fmla="*/ 2608609 h 6705037"/>
              <a:gd name="connsiteX6205" fmla="*/ 4956242 w 11095241"/>
              <a:gd name="connsiteY6205" fmla="*/ 2603716 h 6705037"/>
              <a:gd name="connsiteX6206" fmla="*/ 4961140 w 11095241"/>
              <a:gd name="connsiteY6206" fmla="*/ 2589033 h 6705037"/>
              <a:gd name="connsiteX6207" fmla="*/ 4966037 w 11095241"/>
              <a:gd name="connsiteY6207" fmla="*/ 2579244 h 6705037"/>
              <a:gd name="connsiteX6208" fmla="*/ 4970935 w 11095241"/>
              <a:gd name="connsiteY6208" fmla="*/ 2569454 h 6705037"/>
              <a:gd name="connsiteX6209" fmla="*/ 4970935 w 11095241"/>
              <a:gd name="connsiteY6209" fmla="*/ 2564562 h 6705037"/>
              <a:gd name="connsiteX6210" fmla="*/ 4970935 w 11095241"/>
              <a:gd name="connsiteY6210" fmla="*/ 2544985 h 6705037"/>
              <a:gd name="connsiteX6211" fmla="*/ 4970935 w 11095241"/>
              <a:gd name="connsiteY6211" fmla="*/ 2510724 h 6705037"/>
              <a:gd name="connsiteX6212" fmla="*/ 4970935 w 11095241"/>
              <a:gd name="connsiteY6212" fmla="*/ 2466676 h 6705037"/>
              <a:gd name="connsiteX6213" fmla="*/ 4975832 w 11095241"/>
              <a:gd name="connsiteY6213" fmla="*/ 2422628 h 6705037"/>
              <a:gd name="connsiteX6214" fmla="*/ 4970935 w 11095241"/>
              <a:gd name="connsiteY6214" fmla="*/ 2383473 h 6705037"/>
              <a:gd name="connsiteX6215" fmla="*/ 4970935 w 11095241"/>
              <a:gd name="connsiteY6215" fmla="*/ 2368792 h 6705037"/>
              <a:gd name="connsiteX6216" fmla="*/ 4966037 w 11095241"/>
              <a:gd name="connsiteY6216" fmla="*/ 2359003 h 6705037"/>
              <a:gd name="connsiteX6217" fmla="*/ 4966037 w 11095241"/>
              <a:gd name="connsiteY6217" fmla="*/ 2349215 h 6705037"/>
              <a:gd name="connsiteX6218" fmla="*/ 4961140 w 11095241"/>
              <a:gd name="connsiteY6218" fmla="*/ 2334530 h 6705037"/>
              <a:gd name="connsiteX6219" fmla="*/ 4961140 w 11095241"/>
              <a:gd name="connsiteY6219" fmla="*/ 2329637 h 6705037"/>
              <a:gd name="connsiteX6220" fmla="*/ 4961140 w 11095241"/>
              <a:gd name="connsiteY6220" fmla="*/ 2324742 h 6705037"/>
              <a:gd name="connsiteX6221" fmla="*/ 4975832 w 11095241"/>
              <a:gd name="connsiteY6221" fmla="*/ 2275800 h 6705037"/>
              <a:gd name="connsiteX6222" fmla="*/ 4975832 w 11095241"/>
              <a:gd name="connsiteY6222" fmla="*/ 2266012 h 6705037"/>
              <a:gd name="connsiteX6223" fmla="*/ 4980730 w 11095241"/>
              <a:gd name="connsiteY6223" fmla="*/ 2256223 h 6705037"/>
              <a:gd name="connsiteX6224" fmla="*/ 4985627 w 11095241"/>
              <a:gd name="connsiteY6224" fmla="*/ 2246435 h 6705037"/>
              <a:gd name="connsiteX6225" fmla="*/ 4990525 w 11095241"/>
              <a:gd name="connsiteY6225" fmla="*/ 2236648 h 6705037"/>
              <a:gd name="connsiteX6226" fmla="*/ 4995422 w 11095241"/>
              <a:gd name="connsiteY6226" fmla="*/ 2226858 h 6705037"/>
              <a:gd name="connsiteX6227" fmla="*/ 377107 w 11095241"/>
              <a:gd name="connsiteY6227" fmla="*/ 2187703 h 6705037"/>
              <a:gd name="connsiteX6228" fmla="*/ 372209 w 11095241"/>
              <a:gd name="connsiteY6228" fmla="*/ 2192597 h 6705037"/>
              <a:gd name="connsiteX6229" fmla="*/ 367311 w 11095241"/>
              <a:gd name="connsiteY6229" fmla="*/ 2197491 h 6705037"/>
              <a:gd name="connsiteX6230" fmla="*/ 367312 w 11095241"/>
              <a:gd name="connsiteY6230" fmla="*/ 2197491 h 6705037"/>
              <a:gd name="connsiteX6231" fmla="*/ 372209 w 11095241"/>
              <a:gd name="connsiteY6231" fmla="*/ 2192597 h 6705037"/>
              <a:gd name="connsiteX6232" fmla="*/ 1288040 w 11095241"/>
              <a:gd name="connsiteY6232" fmla="*/ 2158338 h 6705037"/>
              <a:gd name="connsiteX6233" fmla="*/ 1288040 w 11095241"/>
              <a:gd name="connsiteY6233" fmla="*/ 2163232 h 6705037"/>
              <a:gd name="connsiteX6234" fmla="*/ 1292938 w 11095241"/>
              <a:gd name="connsiteY6234" fmla="*/ 2168126 h 6705037"/>
              <a:gd name="connsiteX6235" fmla="*/ 1297836 w 11095241"/>
              <a:gd name="connsiteY6235" fmla="*/ 2173023 h 6705037"/>
              <a:gd name="connsiteX6236" fmla="*/ 1307630 w 11095241"/>
              <a:gd name="connsiteY6236" fmla="*/ 2177918 h 6705037"/>
              <a:gd name="connsiteX6237" fmla="*/ 1312528 w 11095241"/>
              <a:gd name="connsiteY6237" fmla="*/ 2182811 h 6705037"/>
              <a:gd name="connsiteX6238" fmla="*/ 1317426 w 11095241"/>
              <a:gd name="connsiteY6238" fmla="*/ 2187703 h 6705037"/>
              <a:gd name="connsiteX6239" fmla="*/ 1322322 w 11095241"/>
              <a:gd name="connsiteY6239" fmla="*/ 2197491 h 6705037"/>
              <a:gd name="connsiteX6240" fmla="*/ 1327220 w 11095241"/>
              <a:gd name="connsiteY6240" fmla="*/ 2212175 h 6705037"/>
              <a:gd name="connsiteX6241" fmla="*/ 1332118 w 11095241"/>
              <a:gd name="connsiteY6241" fmla="*/ 2221962 h 6705037"/>
              <a:gd name="connsiteX6242" fmla="*/ 1337016 w 11095241"/>
              <a:gd name="connsiteY6242" fmla="*/ 2231751 h 6705037"/>
              <a:gd name="connsiteX6243" fmla="*/ 1341913 w 11095241"/>
              <a:gd name="connsiteY6243" fmla="*/ 2241540 h 6705037"/>
              <a:gd name="connsiteX6244" fmla="*/ 1346810 w 11095241"/>
              <a:gd name="connsiteY6244" fmla="*/ 2256223 h 6705037"/>
              <a:gd name="connsiteX6245" fmla="*/ 1341913 w 11095241"/>
              <a:gd name="connsiteY6245" fmla="*/ 2266011 h 6705037"/>
              <a:gd name="connsiteX6246" fmla="*/ 1337016 w 11095241"/>
              <a:gd name="connsiteY6246" fmla="*/ 2275800 h 6705037"/>
              <a:gd name="connsiteX6247" fmla="*/ 1332118 w 11095241"/>
              <a:gd name="connsiteY6247" fmla="*/ 2280693 h 6705037"/>
              <a:gd name="connsiteX6248" fmla="*/ 1327220 w 11095241"/>
              <a:gd name="connsiteY6248" fmla="*/ 2285588 h 6705037"/>
              <a:gd name="connsiteX6249" fmla="*/ 1327226 w 11095241"/>
              <a:gd name="connsiteY6249" fmla="*/ 2285588 h 6705037"/>
              <a:gd name="connsiteX6250" fmla="*/ 1332123 w 11095241"/>
              <a:gd name="connsiteY6250" fmla="*/ 2280695 h 6705037"/>
              <a:gd name="connsiteX6251" fmla="*/ 1337021 w 11095241"/>
              <a:gd name="connsiteY6251" fmla="*/ 2275800 h 6705037"/>
              <a:gd name="connsiteX6252" fmla="*/ 1341919 w 11095241"/>
              <a:gd name="connsiteY6252" fmla="*/ 2266011 h 6705037"/>
              <a:gd name="connsiteX6253" fmla="*/ 1346815 w 11095241"/>
              <a:gd name="connsiteY6253" fmla="*/ 2256223 h 6705037"/>
              <a:gd name="connsiteX6254" fmla="*/ 1341919 w 11095241"/>
              <a:gd name="connsiteY6254" fmla="*/ 2241541 h 6705037"/>
              <a:gd name="connsiteX6255" fmla="*/ 1337021 w 11095241"/>
              <a:gd name="connsiteY6255" fmla="*/ 2231753 h 6705037"/>
              <a:gd name="connsiteX6256" fmla="*/ 1332123 w 11095241"/>
              <a:gd name="connsiteY6256" fmla="*/ 2221962 h 6705037"/>
              <a:gd name="connsiteX6257" fmla="*/ 1327226 w 11095241"/>
              <a:gd name="connsiteY6257" fmla="*/ 2212175 h 6705037"/>
              <a:gd name="connsiteX6258" fmla="*/ 1322329 w 11095241"/>
              <a:gd name="connsiteY6258" fmla="*/ 2197492 h 6705037"/>
              <a:gd name="connsiteX6259" fmla="*/ 1317430 w 11095241"/>
              <a:gd name="connsiteY6259" fmla="*/ 2187703 h 6705037"/>
              <a:gd name="connsiteX6260" fmla="*/ 1312533 w 11095241"/>
              <a:gd name="connsiteY6260" fmla="*/ 2182811 h 6705037"/>
              <a:gd name="connsiteX6261" fmla="*/ 1307635 w 11095241"/>
              <a:gd name="connsiteY6261" fmla="*/ 2177918 h 6705037"/>
              <a:gd name="connsiteX6262" fmla="*/ 1297841 w 11095241"/>
              <a:gd name="connsiteY6262" fmla="*/ 2173023 h 6705037"/>
              <a:gd name="connsiteX6263" fmla="*/ 1292943 w 11095241"/>
              <a:gd name="connsiteY6263" fmla="*/ 2168126 h 6705037"/>
              <a:gd name="connsiteX6264" fmla="*/ 1288046 w 11095241"/>
              <a:gd name="connsiteY6264" fmla="*/ 2163232 h 6705037"/>
              <a:gd name="connsiteX6265" fmla="*/ 1288046 w 11095241"/>
              <a:gd name="connsiteY6265" fmla="*/ 2158338 h 6705037"/>
              <a:gd name="connsiteX6266" fmla="*/ 342825 w 11095241"/>
              <a:gd name="connsiteY6266" fmla="*/ 2143657 h 6705037"/>
              <a:gd name="connsiteX6267" fmla="*/ 372209 w 11095241"/>
              <a:gd name="connsiteY6267" fmla="*/ 2148551 h 6705037"/>
              <a:gd name="connsiteX6268" fmla="*/ 347729 w 11095241"/>
              <a:gd name="connsiteY6268" fmla="*/ 2163229 h 6705037"/>
              <a:gd name="connsiteX6269" fmla="*/ 382004 w 11095241"/>
              <a:gd name="connsiteY6269" fmla="*/ 2143657 h 6705037"/>
              <a:gd name="connsiteX6270" fmla="*/ 386901 w 11095241"/>
              <a:gd name="connsiteY6270" fmla="*/ 2143657 h 6705037"/>
              <a:gd name="connsiteX6271" fmla="*/ 391799 w 11095241"/>
              <a:gd name="connsiteY6271" fmla="*/ 2143657 h 6705037"/>
              <a:gd name="connsiteX6272" fmla="*/ 401593 w 11095241"/>
              <a:gd name="connsiteY6272" fmla="*/ 2143657 h 6705037"/>
              <a:gd name="connsiteX6273" fmla="*/ 411388 w 11095241"/>
              <a:gd name="connsiteY6273" fmla="*/ 2143657 h 6705037"/>
              <a:gd name="connsiteX6274" fmla="*/ 416286 w 11095241"/>
              <a:gd name="connsiteY6274" fmla="*/ 2148551 h 6705037"/>
              <a:gd name="connsiteX6275" fmla="*/ 421183 w 11095241"/>
              <a:gd name="connsiteY6275" fmla="*/ 2158338 h 6705037"/>
              <a:gd name="connsiteX6276" fmla="*/ 426081 w 11095241"/>
              <a:gd name="connsiteY6276" fmla="*/ 2163232 h 6705037"/>
              <a:gd name="connsiteX6277" fmla="*/ 430978 w 11095241"/>
              <a:gd name="connsiteY6277" fmla="*/ 2173023 h 6705037"/>
              <a:gd name="connsiteX6278" fmla="*/ 430978 w 11095241"/>
              <a:gd name="connsiteY6278" fmla="*/ 2182811 h 6705037"/>
              <a:gd name="connsiteX6279" fmla="*/ 430978 w 11095241"/>
              <a:gd name="connsiteY6279" fmla="*/ 2197491 h 6705037"/>
              <a:gd name="connsiteX6280" fmla="*/ 421183 w 11095241"/>
              <a:gd name="connsiteY6280" fmla="*/ 2212175 h 6705037"/>
              <a:gd name="connsiteX6281" fmla="*/ 416286 w 11095241"/>
              <a:gd name="connsiteY6281" fmla="*/ 2217068 h 6705037"/>
              <a:gd name="connsiteX6282" fmla="*/ 411388 w 11095241"/>
              <a:gd name="connsiteY6282" fmla="*/ 2221962 h 6705037"/>
              <a:gd name="connsiteX6283" fmla="*/ 406491 w 11095241"/>
              <a:gd name="connsiteY6283" fmla="*/ 2217068 h 6705037"/>
              <a:gd name="connsiteX6284" fmla="*/ 401594 w 11095241"/>
              <a:gd name="connsiteY6284" fmla="*/ 2217068 h 6705037"/>
              <a:gd name="connsiteX6285" fmla="*/ 401594 w 11095241"/>
              <a:gd name="connsiteY6285" fmla="*/ 2221962 h 6705037"/>
              <a:gd name="connsiteX6286" fmla="*/ 406492 w 11095241"/>
              <a:gd name="connsiteY6286" fmla="*/ 2226856 h 6705037"/>
              <a:gd name="connsiteX6287" fmla="*/ 406492 w 11095241"/>
              <a:gd name="connsiteY6287" fmla="*/ 2236647 h 6705037"/>
              <a:gd name="connsiteX6288" fmla="*/ 411389 w 11095241"/>
              <a:gd name="connsiteY6288" fmla="*/ 2246434 h 6705037"/>
              <a:gd name="connsiteX6289" fmla="*/ 416287 w 11095241"/>
              <a:gd name="connsiteY6289" fmla="*/ 2256223 h 6705037"/>
              <a:gd name="connsiteX6290" fmla="*/ 416287 w 11095241"/>
              <a:gd name="connsiteY6290" fmla="*/ 2261117 h 6705037"/>
              <a:gd name="connsiteX6291" fmla="*/ 421184 w 11095241"/>
              <a:gd name="connsiteY6291" fmla="*/ 2266011 h 6705037"/>
              <a:gd name="connsiteX6292" fmla="*/ 421184 w 11095241"/>
              <a:gd name="connsiteY6292" fmla="*/ 2270905 h 6705037"/>
              <a:gd name="connsiteX6293" fmla="*/ 416287 w 11095241"/>
              <a:gd name="connsiteY6293" fmla="*/ 2280693 h 6705037"/>
              <a:gd name="connsiteX6294" fmla="*/ 411389 w 11095241"/>
              <a:gd name="connsiteY6294" fmla="*/ 2295377 h 6705037"/>
              <a:gd name="connsiteX6295" fmla="*/ 401594 w 11095241"/>
              <a:gd name="connsiteY6295" fmla="*/ 2305165 h 6705037"/>
              <a:gd name="connsiteX6296" fmla="*/ 382004 w 11095241"/>
              <a:gd name="connsiteY6296" fmla="*/ 2319848 h 6705037"/>
              <a:gd name="connsiteX6297" fmla="*/ 352619 w 11095241"/>
              <a:gd name="connsiteY6297" fmla="*/ 2334530 h 6705037"/>
              <a:gd name="connsiteX6298" fmla="*/ 323235 w 11095241"/>
              <a:gd name="connsiteY6298" fmla="*/ 2344319 h 6705037"/>
              <a:gd name="connsiteX6299" fmla="*/ 313440 w 11095241"/>
              <a:gd name="connsiteY6299" fmla="*/ 2349213 h 6705037"/>
              <a:gd name="connsiteX6300" fmla="*/ 298747 w 11095241"/>
              <a:gd name="connsiteY6300" fmla="*/ 2349213 h 6705037"/>
              <a:gd name="connsiteX6301" fmla="*/ 288952 w 11095241"/>
              <a:gd name="connsiteY6301" fmla="*/ 2344319 h 6705037"/>
              <a:gd name="connsiteX6302" fmla="*/ 284055 w 11095241"/>
              <a:gd name="connsiteY6302" fmla="*/ 2339424 h 6705037"/>
              <a:gd name="connsiteX6303" fmla="*/ 284055 w 11095241"/>
              <a:gd name="connsiteY6303" fmla="*/ 2334530 h 6705037"/>
              <a:gd name="connsiteX6304" fmla="*/ 284055 w 11095241"/>
              <a:gd name="connsiteY6304" fmla="*/ 2329636 h 6705037"/>
              <a:gd name="connsiteX6305" fmla="*/ 284055 w 11095241"/>
              <a:gd name="connsiteY6305" fmla="*/ 2324741 h 6705037"/>
              <a:gd name="connsiteX6306" fmla="*/ 288952 w 11095241"/>
              <a:gd name="connsiteY6306" fmla="*/ 2319848 h 6705037"/>
              <a:gd name="connsiteX6307" fmla="*/ 288952 w 11095241"/>
              <a:gd name="connsiteY6307" fmla="*/ 2314954 h 6705037"/>
              <a:gd name="connsiteX6308" fmla="*/ 288952 w 11095241"/>
              <a:gd name="connsiteY6308" fmla="*/ 2305165 h 6705037"/>
              <a:gd name="connsiteX6309" fmla="*/ 288952 w 11095241"/>
              <a:gd name="connsiteY6309" fmla="*/ 2295377 h 6705037"/>
              <a:gd name="connsiteX6310" fmla="*/ 288952 w 11095241"/>
              <a:gd name="connsiteY6310" fmla="*/ 2285588 h 6705037"/>
              <a:gd name="connsiteX6311" fmla="*/ 288952 w 11095241"/>
              <a:gd name="connsiteY6311" fmla="*/ 2275800 h 6705037"/>
              <a:gd name="connsiteX6312" fmla="*/ 284055 w 11095241"/>
              <a:gd name="connsiteY6312" fmla="*/ 2256223 h 6705037"/>
              <a:gd name="connsiteX6313" fmla="*/ 279157 w 11095241"/>
              <a:gd name="connsiteY6313" fmla="*/ 2246434 h 6705037"/>
              <a:gd name="connsiteX6314" fmla="*/ 274260 w 11095241"/>
              <a:gd name="connsiteY6314" fmla="*/ 2236647 h 6705037"/>
              <a:gd name="connsiteX6315" fmla="*/ 264465 w 11095241"/>
              <a:gd name="connsiteY6315" fmla="*/ 2231753 h 6705037"/>
              <a:gd name="connsiteX6316" fmla="*/ 259567 w 11095241"/>
              <a:gd name="connsiteY6316" fmla="*/ 2231753 h 6705037"/>
              <a:gd name="connsiteX6317" fmla="*/ 254670 w 11095241"/>
              <a:gd name="connsiteY6317" fmla="*/ 2231753 h 6705037"/>
              <a:gd name="connsiteX6318" fmla="*/ 249773 w 11095241"/>
              <a:gd name="connsiteY6318" fmla="*/ 2221962 h 6705037"/>
              <a:gd name="connsiteX6319" fmla="*/ 249773 w 11095241"/>
              <a:gd name="connsiteY6319" fmla="*/ 2217068 h 6705037"/>
              <a:gd name="connsiteX6320" fmla="*/ 249773 w 11095241"/>
              <a:gd name="connsiteY6320" fmla="*/ 2207281 h 6705037"/>
              <a:gd name="connsiteX6321" fmla="*/ 254670 w 11095241"/>
              <a:gd name="connsiteY6321" fmla="*/ 2202387 h 6705037"/>
              <a:gd name="connsiteX6322" fmla="*/ 269362 w 11095241"/>
              <a:gd name="connsiteY6322" fmla="*/ 2197491 h 6705037"/>
              <a:gd name="connsiteX6323" fmla="*/ 298747 w 11095241"/>
              <a:gd name="connsiteY6323" fmla="*/ 2207281 h 6705037"/>
              <a:gd name="connsiteX6324" fmla="*/ 308542 w 11095241"/>
              <a:gd name="connsiteY6324" fmla="*/ 2202387 h 6705037"/>
              <a:gd name="connsiteX6325" fmla="*/ 318337 w 11095241"/>
              <a:gd name="connsiteY6325" fmla="*/ 2197491 h 6705037"/>
              <a:gd name="connsiteX6326" fmla="*/ 323235 w 11095241"/>
              <a:gd name="connsiteY6326" fmla="*/ 2187703 h 6705037"/>
              <a:gd name="connsiteX6327" fmla="*/ 328132 w 11095241"/>
              <a:gd name="connsiteY6327" fmla="*/ 2182811 h 6705037"/>
              <a:gd name="connsiteX6328" fmla="*/ 328132 w 11095241"/>
              <a:gd name="connsiteY6328" fmla="*/ 2177918 h 6705037"/>
              <a:gd name="connsiteX6329" fmla="*/ 323235 w 11095241"/>
              <a:gd name="connsiteY6329" fmla="*/ 2177918 h 6705037"/>
              <a:gd name="connsiteX6330" fmla="*/ 323235 w 11095241"/>
              <a:gd name="connsiteY6330" fmla="*/ 2158338 h 6705037"/>
              <a:gd name="connsiteX6331" fmla="*/ 7728251 w 11095241"/>
              <a:gd name="connsiteY6331" fmla="*/ 2058052 h 6705037"/>
              <a:gd name="connsiteX6332" fmla="*/ 7733118 w 11095241"/>
              <a:gd name="connsiteY6332" fmla="*/ 2065348 h 6705037"/>
              <a:gd name="connsiteX6333" fmla="*/ 7747810 w 11095241"/>
              <a:gd name="connsiteY6333" fmla="*/ 2084924 h 6705037"/>
              <a:gd name="connsiteX6334" fmla="*/ 7751978 w 11095241"/>
              <a:gd name="connsiteY6334" fmla="*/ 2093254 h 6705037"/>
              <a:gd name="connsiteX6335" fmla="*/ 7752708 w 11095241"/>
              <a:gd name="connsiteY6335" fmla="*/ 2094713 h 6705037"/>
              <a:gd name="connsiteX6336" fmla="*/ 7754167 w 11095241"/>
              <a:gd name="connsiteY6336" fmla="*/ 2097628 h 6705037"/>
              <a:gd name="connsiteX6337" fmla="*/ 7762503 w 11095241"/>
              <a:gd name="connsiteY6337" fmla="*/ 2114289 h 6705037"/>
              <a:gd name="connsiteX6338" fmla="*/ 7772298 w 11095241"/>
              <a:gd name="connsiteY6338" fmla="*/ 2128972 h 6705037"/>
              <a:gd name="connsiteX6339" fmla="*/ 7786990 w 11095241"/>
              <a:gd name="connsiteY6339" fmla="*/ 2143655 h 6705037"/>
              <a:gd name="connsiteX6340" fmla="*/ 7796785 w 11095241"/>
              <a:gd name="connsiteY6340" fmla="*/ 2153443 h 6705037"/>
              <a:gd name="connsiteX6341" fmla="*/ 7801683 w 11095241"/>
              <a:gd name="connsiteY6341" fmla="*/ 2158337 h 6705037"/>
              <a:gd name="connsiteX6342" fmla="*/ 7806580 w 11095241"/>
              <a:gd name="connsiteY6342" fmla="*/ 2158337 h 6705037"/>
              <a:gd name="connsiteX6343" fmla="*/ 7806580 w 11095241"/>
              <a:gd name="connsiteY6343" fmla="*/ 2158336 h 6705037"/>
              <a:gd name="connsiteX6344" fmla="*/ 7801682 w 11095241"/>
              <a:gd name="connsiteY6344" fmla="*/ 2158336 h 6705037"/>
              <a:gd name="connsiteX6345" fmla="*/ 7796785 w 11095241"/>
              <a:gd name="connsiteY6345" fmla="*/ 2153442 h 6705037"/>
              <a:gd name="connsiteX6346" fmla="*/ 7786990 w 11095241"/>
              <a:gd name="connsiteY6346" fmla="*/ 2143653 h 6705037"/>
              <a:gd name="connsiteX6347" fmla="*/ 7772297 w 11095241"/>
              <a:gd name="connsiteY6347" fmla="*/ 2128971 h 6705037"/>
              <a:gd name="connsiteX6348" fmla="*/ 7762502 w 11095241"/>
              <a:gd name="connsiteY6348" fmla="*/ 2114288 h 6705037"/>
              <a:gd name="connsiteX6349" fmla="*/ 7754167 w 11095241"/>
              <a:gd name="connsiteY6349" fmla="*/ 2097628 h 6705037"/>
              <a:gd name="connsiteX6350" fmla="*/ 7752707 w 11095241"/>
              <a:gd name="connsiteY6350" fmla="*/ 2094712 h 6705037"/>
              <a:gd name="connsiteX6351" fmla="*/ 7751978 w 11095241"/>
              <a:gd name="connsiteY6351" fmla="*/ 2093254 h 6705037"/>
              <a:gd name="connsiteX6352" fmla="*/ 7747810 w 11095241"/>
              <a:gd name="connsiteY6352" fmla="*/ 2084923 h 6705037"/>
              <a:gd name="connsiteX6353" fmla="*/ 7733117 w 11095241"/>
              <a:gd name="connsiteY6353" fmla="*/ 2065346 h 6705037"/>
              <a:gd name="connsiteX6354" fmla="*/ 901140 w 11095241"/>
              <a:gd name="connsiteY6354" fmla="*/ 2016416 h 6705037"/>
              <a:gd name="connsiteX6355" fmla="*/ 910935 w 11095241"/>
              <a:gd name="connsiteY6355" fmla="*/ 2016416 h 6705037"/>
              <a:gd name="connsiteX6356" fmla="*/ 915832 w 11095241"/>
              <a:gd name="connsiteY6356" fmla="*/ 2026196 h 6705037"/>
              <a:gd name="connsiteX6357" fmla="*/ 915832 w 11095241"/>
              <a:gd name="connsiteY6357" fmla="*/ 2035985 h 6705037"/>
              <a:gd name="connsiteX6358" fmla="*/ 915832 w 11095241"/>
              <a:gd name="connsiteY6358" fmla="*/ 2045772 h 6705037"/>
              <a:gd name="connsiteX6359" fmla="*/ 920730 w 11095241"/>
              <a:gd name="connsiteY6359" fmla="*/ 2055561 h 6705037"/>
              <a:gd name="connsiteX6360" fmla="*/ 925627 w 11095241"/>
              <a:gd name="connsiteY6360" fmla="*/ 2060456 h 6705037"/>
              <a:gd name="connsiteX6361" fmla="*/ 925627 w 11095241"/>
              <a:gd name="connsiteY6361" fmla="*/ 2070244 h 6705037"/>
              <a:gd name="connsiteX6362" fmla="*/ 930524 w 11095241"/>
              <a:gd name="connsiteY6362" fmla="*/ 2075138 h 6705037"/>
              <a:gd name="connsiteX6363" fmla="*/ 930524 w 11095241"/>
              <a:gd name="connsiteY6363" fmla="*/ 2084927 h 6705037"/>
              <a:gd name="connsiteX6364" fmla="*/ 920730 w 11095241"/>
              <a:gd name="connsiteY6364" fmla="*/ 2089821 h 6705037"/>
              <a:gd name="connsiteX6365" fmla="*/ 915832 w 11095241"/>
              <a:gd name="connsiteY6365" fmla="*/ 2094714 h 6705037"/>
              <a:gd name="connsiteX6366" fmla="*/ 915832 w 11095241"/>
              <a:gd name="connsiteY6366" fmla="*/ 2104501 h 6705037"/>
              <a:gd name="connsiteX6367" fmla="*/ 910935 w 11095241"/>
              <a:gd name="connsiteY6367" fmla="*/ 2109396 h 6705037"/>
              <a:gd name="connsiteX6368" fmla="*/ 915832 w 11095241"/>
              <a:gd name="connsiteY6368" fmla="*/ 2119186 h 6705037"/>
              <a:gd name="connsiteX6369" fmla="*/ 915832 w 11095241"/>
              <a:gd name="connsiteY6369" fmla="*/ 2124079 h 6705037"/>
              <a:gd name="connsiteX6370" fmla="*/ 915832 w 11095241"/>
              <a:gd name="connsiteY6370" fmla="*/ 2128972 h 6705037"/>
              <a:gd name="connsiteX6371" fmla="*/ 915832 w 11095241"/>
              <a:gd name="connsiteY6371" fmla="*/ 2158338 h 6705037"/>
              <a:gd name="connsiteX6372" fmla="*/ 866858 w 11095241"/>
              <a:gd name="connsiteY6372" fmla="*/ 2168125 h 6705037"/>
              <a:gd name="connsiteX6373" fmla="*/ 866858 w 11095241"/>
              <a:gd name="connsiteY6373" fmla="*/ 2148551 h 6705037"/>
              <a:gd name="connsiteX6374" fmla="*/ 847268 w 11095241"/>
              <a:gd name="connsiteY6374" fmla="*/ 2128972 h 6705037"/>
              <a:gd name="connsiteX6375" fmla="*/ 847268 w 11095241"/>
              <a:gd name="connsiteY6375" fmla="*/ 2124079 h 6705037"/>
              <a:gd name="connsiteX6376" fmla="*/ 847268 w 11095241"/>
              <a:gd name="connsiteY6376" fmla="*/ 2114289 h 6705037"/>
              <a:gd name="connsiteX6377" fmla="*/ 842371 w 11095241"/>
              <a:gd name="connsiteY6377" fmla="*/ 2104501 h 6705037"/>
              <a:gd name="connsiteX6378" fmla="*/ 842371 w 11095241"/>
              <a:gd name="connsiteY6378" fmla="*/ 2094714 h 6705037"/>
              <a:gd name="connsiteX6379" fmla="*/ 842371 w 11095241"/>
              <a:gd name="connsiteY6379" fmla="*/ 2080031 h 6705037"/>
              <a:gd name="connsiteX6380" fmla="*/ 847268 w 11095241"/>
              <a:gd name="connsiteY6380" fmla="*/ 2070244 h 6705037"/>
              <a:gd name="connsiteX6381" fmla="*/ 847268 w 11095241"/>
              <a:gd name="connsiteY6381" fmla="*/ 2065348 h 6705037"/>
              <a:gd name="connsiteX6382" fmla="*/ 465262 w 11095241"/>
              <a:gd name="connsiteY6382" fmla="*/ 1943004 h 6705037"/>
              <a:gd name="connsiteX6383" fmla="*/ 475057 w 11095241"/>
              <a:gd name="connsiteY6383" fmla="*/ 1943004 h 6705037"/>
              <a:gd name="connsiteX6384" fmla="*/ 484852 w 11095241"/>
              <a:gd name="connsiteY6384" fmla="*/ 1947898 h 6705037"/>
              <a:gd name="connsiteX6385" fmla="*/ 489750 w 11095241"/>
              <a:gd name="connsiteY6385" fmla="*/ 1947898 h 6705037"/>
              <a:gd name="connsiteX6386" fmla="*/ 494647 w 11095241"/>
              <a:gd name="connsiteY6386" fmla="*/ 1947898 h 6705037"/>
              <a:gd name="connsiteX6387" fmla="*/ 494647 w 11095241"/>
              <a:gd name="connsiteY6387" fmla="*/ 1952793 h 6705037"/>
              <a:gd name="connsiteX6388" fmla="*/ 499545 w 11095241"/>
              <a:gd name="connsiteY6388" fmla="*/ 1957687 h 6705037"/>
              <a:gd name="connsiteX6389" fmla="*/ 494647 w 11095241"/>
              <a:gd name="connsiteY6389" fmla="*/ 1962581 h 6705037"/>
              <a:gd name="connsiteX6390" fmla="*/ 494647 w 11095241"/>
              <a:gd name="connsiteY6390" fmla="*/ 1972370 h 6705037"/>
              <a:gd name="connsiteX6391" fmla="*/ 489750 w 11095241"/>
              <a:gd name="connsiteY6391" fmla="*/ 1977263 h 6705037"/>
              <a:gd name="connsiteX6392" fmla="*/ 484852 w 11095241"/>
              <a:gd name="connsiteY6392" fmla="*/ 1982158 h 6705037"/>
              <a:gd name="connsiteX6393" fmla="*/ 479955 w 11095241"/>
              <a:gd name="connsiteY6393" fmla="*/ 1991947 h 6705037"/>
              <a:gd name="connsiteX6394" fmla="*/ 479955 w 11095241"/>
              <a:gd name="connsiteY6394" fmla="*/ 1996841 h 6705037"/>
              <a:gd name="connsiteX6395" fmla="*/ 479955 w 11095241"/>
              <a:gd name="connsiteY6395" fmla="*/ 2006629 h 6705037"/>
              <a:gd name="connsiteX6396" fmla="*/ 479955 w 11095241"/>
              <a:gd name="connsiteY6396" fmla="*/ 2011523 h 6705037"/>
              <a:gd name="connsiteX6397" fmla="*/ 484852 w 11095241"/>
              <a:gd name="connsiteY6397" fmla="*/ 2011523 h 6705037"/>
              <a:gd name="connsiteX6398" fmla="*/ 504444 w 11095241"/>
              <a:gd name="connsiteY6398" fmla="*/ 2016418 h 6705037"/>
              <a:gd name="connsiteX6399" fmla="*/ 504444 w 11095241"/>
              <a:gd name="connsiteY6399" fmla="*/ 2021302 h 6705037"/>
              <a:gd name="connsiteX6400" fmla="*/ 509342 w 11095241"/>
              <a:gd name="connsiteY6400" fmla="*/ 2021302 h 6705037"/>
              <a:gd name="connsiteX6401" fmla="*/ 514239 w 11095241"/>
              <a:gd name="connsiteY6401" fmla="*/ 2026196 h 6705037"/>
              <a:gd name="connsiteX6402" fmla="*/ 524034 w 11095241"/>
              <a:gd name="connsiteY6402" fmla="*/ 2026196 h 6705037"/>
              <a:gd name="connsiteX6403" fmla="*/ 524034 w 11095241"/>
              <a:gd name="connsiteY6403" fmla="*/ 2031091 h 6705037"/>
              <a:gd name="connsiteX6404" fmla="*/ 528932 w 11095241"/>
              <a:gd name="connsiteY6404" fmla="*/ 2035985 h 6705037"/>
              <a:gd name="connsiteX6405" fmla="*/ 533829 w 11095241"/>
              <a:gd name="connsiteY6405" fmla="*/ 2045775 h 6705037"/>
              <a:gd name="connsiteX6406" fmla="*/ 533829 w 11095241"/>
              <a:gd name="connsiteY6406" fmla="*/ 2050667 h 6705037"/>
              <a:gd name="connsiteX6407" fmla="*/ 514239 w 11095241"/>
              <a:gd name="connsiteY6407" fmla="*/ 2094717 h 6705037"/>
              <a:gd name="connsiteX6408" fmla="*/ 533829 w 11095241"/>
              <a:gd name="connsiteY6408" fmla="*/ 2109398 h 6705037"/>
              <a:gd name="connsiteX6409" fmla="*/ 543624 w 11095241"/>
              <a:gd name="connsiteY6409" fmla="*/ 2119187 h 6705037"/>
              <a:gd name="connsiteX6410" fmla="*/ 553419 w 11095241"/>
              <a:gd name="connsiteY6410" fmla="*/ 2148551 h 6705037"/>
              <a:gd name="connsiteX6411" fmla="*/ 558316 w 11095241"/>
              <a:gd name="connsiteY6411" fmla="*/ 2173023 h 6705037"/>
              <a:gd name="connsiteX6412" fmla="*/ 558316 w 11095241"/>
              <a:gd name="connsiteY6412" fmla="*/ 2187703 h 6705037"/>
              <a:gd name="connsiteX6413" fmla="*/ 587702 w 11095241"/>
              <a:gd name="connsiteY6413" fmla="*/ 2207282 h 6705037"/>
              <a:gd name="connsiteX6414" fmla="*/ 602394 w 11095241"/>
              <a:gd name="connsiteY6414" fmla="*/ 2236648 h 6705037"/>
              <a:gd name="connsiteX6415" fmla="*/ 607291 w 11095241"/>
              <a:gd name="connsiteY6415" fmla="*/ 2266012 h 6705037"/>
              <a:gd name="connsiteX6416" fmla="*/ 612190 w 11095241"/>
              <a:gd name="connsiteY6416" fmla="*/ 2275800 h 6705037"/>
              <a:gd name="connsiteX6417" fmla="*/ 617086 w 11095241"/>
              <a:gd name="connsiteY6417" fmla="*/ 2280695 h 6705037"/>
              <a:gd name="connsiteX6418" fmla="*/ 626882 w 11095241"/>
              <a:gd name="connsiteY6418" fmla="*/ 2285588 h 6705037"/>
              <a:gd name="connsiteX6419" fmla="*/ 636676 w 11095241"/>
              <a:gd name="connsiteY6419" fmla="*/ 2290482 h 6705037"/>
              <a:gd name="connsiteX6420" fmla="*/ 641575 w 11095241"/>
              <a:gd name="connsiteY6420" fmla="*/ 2300273 h 6705037"/>
              <a:gd name="connsiteX6421" fmla="*/ 646472 w 11095241"/>
              <a:gd name="connsiteY6421" fmla="*/ 2305165 h 6705037"/>
              <a:gd name="connsiteX6422" fmla="*/ 646472 w 11095241"/>
              <a:gd name="connsiteY6422" fmla="*/ 2310061 h 6705037"/>
              <a:gd name="connsiteX6423" fmla="*/ 646472 w 11095241"/>
              <a:gd name="connsiteY6423" fmla="*/ 2319849 h 6705037"/>
              <a:gd name="connsiteX6424" fmla="*/ 646472 w 11095241"/>
              <a:gd name="connsiteY6424" fmla="*/ 2329637 h 6705037"/>
              <a:gd name="connsiteX6425" fmla="*/ 641575 w 11095241"/>
              <a:gd name="connsiteY6425" fmla="*/ 2339427 h 6705037"/>
              <a:gd name="connsiteX6426" fmla="*/ 636676 w 11095241"/>
              <a:gd name="connsiteY6426" fmla="*/ 2344319 h 6705037"/>
              <a:gd name="connsiteX6427" fmla="*/ 631779 w 11095241"/>
              <a:gd name="connsiteY6427" fmla="*/ 2344319 h 6705037"/>
              <a:gd name="connsiteX6428" fmla="*/ 661165 w 11095241"/>
              <a:gd name="connsiteY6428" fmla="*/ 2368792 h 6705037"/>
              <a:gd name="connsiteX6429" fmla="*/ 602394 w 11095241"/>
              <a:gd name="connsiteY6429" fmla="*/ 2388367 h 6705037"/>
              <a:gd name="connsiteX6430" fmla="*/ 538727 w 11095241"/>
              <a:gd name="connsiteY6430" fmla="*/ 2403051 h 6705037"/>
              <a:gd name="connsiteX6431" fmla="*/ 484852 w 11095241"/>
              <a:gd name="connsiteY6431" fmla="*/ 2403051 h 6705037"/>
              <a:gd name="connsiteX6432" fmla="*/ 465262 w 11095241"/>
              <a:gd name="connsiteY6432" fmla="*/ 2407945 h 6705037"/>
              <a:gd name="connsiteX6433" fmla="*/ 421184 w 11095241"/>
              <a:gd name="connsiteY6433" fmla="*/ 2432417 h 6705037"/>
              <a:gd name="connsiteX6434" fmla="*/ 396697 w 11095241"/>
              <a:gd name="connsiteY6434" fmla="*/ 2422628 h 6705037"/>
              <a:gd name="connsiteX6435" fmla="*/ 445672 w 11095241"/>
              <a:gd name="connsiteY6435" fmla="*/ 2373685 h 6705037"/>
              <a:gd name="connsiteX6436" fmla="*/ 504444 w 11095241"/>
              <a:gd name="connsiteY6436" fmla="*/ 2349215 h 6705037"/>
              <a:gd name="connsiteX6437" fmla="*/ 514239 w 11095241"/>
              <a:gd name="connsiteY6437" fmla="*/ 2344319 h 6705037"/>
              <a:gd name="connsiteX6438" fmla="*/ 524034 w 11095241"/>
              <a:gd name="connsiteY6438" fmla="*/ 2339427 h 6705037"/>
              <a:gd name="connsiteX6439" fmla="*/ 524034 w 11095241"/>
              <a:gd name="connsiteY6439" fmla="*/ 2334530 h 6705037"/>
              <a:gd name="connsiteX6440" fmla="*/ 524034 w 11095241"/>
              <a:gd name="connsiteY6440" fmla="*/ 2329637 h 6705037"/>
              <a:gd name="connsiteX6441" fmla="*/ 514239 w 11095241"/>
              <a:gd name="connsiteY6441" fmla="*/ 2334530 h 6705037"/>
              <a:gd name="connsiteX6442" fmla="*/ 489750 w 11095241"/>
              <a:gd name="connsiteY6442" fmla="*/ 2344319 h 6705037"/>
              <a:gd name="connsiteX6443" fmla="*/ 445672 w 11095241"/>
              <a:gd name="connsiteY6443" fmla="*/ 2334530 h 6705037"/>
              <a:gd name="connsiteX6444" fmla="*/ 440775 w 11095241"/>
              <a:gd name="connsiteY6444" fmla="*/ 2334530 h 6705037"/>
              <a:gd name="connsiteX6445" fmla="*/ 440775 w 11095241"/>
              <a:gd name="connsiteY6445" fmla="*/ 2329637 h 6705037"/>
              <a:gd name="connsiteX6446" fmla="*/ 440775 w 11095241"/>
              <a:gd name="connsiteY6446" fmla="*/ 2324742 h 6705037"/>
              <a:gd name="connsiteX6447" fmla="*/ 440775 w 11095241"/>
              <a:gd name="connsiteY6447" fmla="*/ 2319849 h 6705037"/>
              <a:gd name="connsiteX6448" fmla="*/ 445672 w 11095241"/>
              <a:gd name="connsiteY6448" fmla="*/ 2319849 h 6705037"/>
              <a:gd name="connsiteX6449" fmla="*/ 445672 w 11095241"/>
              <a:gd name="connsiteY6449" fmla="*/ 2314954 h 6705037"/>
              <a:gd name="connsiteX6450" fmla="*/ 465262 w 11095241"/>
              <a:gd name="connsiteY6450" fmla="*/ 2285588 h 6705037"/>
              <a:gd name="connsiteX6451" fmla="*/ 450570 w 11095241"/>
              <a:gd name="connsiteY6451" fmla="*/ 2280695 h 6705037"/>
              <a:gd name="connsiteX6452" fmla="*/ 450570 w 11095241"/>
              <a:gd name="connsiteY6452" fmla="*/ 2256223 h 6705037"/>
              <a:gd name="connsiteX6453" fmla="*/ 494647 w 11095241"/>
              <a:gd name="connsiteY6453" fmla="*/ 2256223 h 6705037"/>
              <a:gd name="connsiteX6454" fmla="*/ 494647 w 11095241"/>
              <a:gd name="connsiteY6454" fmla="*/ 2221962 h 6705037"/>
              <a:gd name="connsiteX6455" fmla="*/ 479955 w 11095241"/>
              <a:gd name="connsiteY6455" fmla="*/ 2221962 h 6705037"/>
              <a:gd name="connsiteX6456" fmla="*/ 484852 w 11095241"/>
              <a:gd name="connsiteY6456" fmla="*/ 2192598 h 6705037"/>
              <a:gd name="connsiteX6457" fmla="*/ 504444 w 11095241"/>
              <a:gd name="connsiteY6457" fmla="*/ 2173023 h 6705037"/>
              <a:gd name="connsiteX6458" fmla="*/ 475057 w 11095241"/>
              <a:gd name="connsiteY6458" fmla="*/ 2168126 h 6705037"/>
              <a:gd name="connsiteX6459" fmla="*/ 450570 w 11095241"/>
              <a:gd name="connsiteY6459" fmla="*/ 2187703 h 6705037"/>
              <a:gd name="connsiteX6460" fmla="*/ 445672 w 11095241"/>
              <a:gd name="connsiteY6460" fmla="*/ 2182811 h 6705037"/>
              <a:gd name="connsiteX6461" fmla="*/ 440775 w 11095241"/>
              <a:gd name="connsiteY6461" fmla="*/ 2177918 h 6705037"/>
              <a:gd name="connsiteX6462" fmla="*/ 440775 w 11095241"/>
              <a:gd name="connsiteY6462" fmla="*/ 2173023 h 6705037"/>
              <a:gd name="connsiteX6463" fmla="*/ 445672 w 11095241"/>
              <a:gd name="connsiteY6463" fmla="*/ 2163232 h 6705037"/>
              <a:gd name="connsiteX6464" fmla="*/ 450570 w 11095241"/>
              <a:gd name="connsiteY6464" fmla="*/ 2153445 h 6705037"/>
              <a:gd name="connsiteX6465" fmla="*/ 450570 w 11095241"/>
              <a:gd name="connsiteY6465" fmla="*/ 2148551 h 6705037"/>
              <a:gd name="connsiteX6466" fmla="*/ 455467 w 11095241"/>
              <a:gd name="connsiteY6466" fmla="*/ 2143657 h 6705037"/>
              <a:gd name="connsiteX6467" fmla="*/ 455467 w 11095241"/>
              <a:gd name="connsiteY6467" fmla="*/ 2138761 h 6705037"/>
              <a:gd name="connsiteX6468" fmla="*/ 455467 w 11095241"/>
              <a:gd name="connsiteY6468" fmla="*/ 2128974 h 6705037"/>
              <a:gd name="connsiteX6469" fmla="*/ 435878 w 11095241"/>
              <a:gd name="connsiteY6469" fmla="*/ 2119187 h 6705037"/>
              <a:gd name="connsiteX6470" fmla="*/ 430980 w 11095241"/>
              <a:gd name="connsiteY6470" fmla="*/ 2114294 h 6705037"/>
              <a:gd name="connsiteX6471" fmla="*/ 426082 w 11095241"/>
              <a:gd name="connsiteY6471" fmla="*/ 2104503 h 6705037"/>
              <a:gd name="connsiteX6472" fmla="*/ 426082 w 11095241"/>
              <a:gd name="connsiteY6472" fmla="*/ 2099610 h 6705037"/>
              <a:gd name="connsiteX6473" fmla="*/ 426082 w 11095241"/>
              <a:gd name="connsiteY6473" fmla="*/ 2089821 h 6705037"/>
              <a:gd name="connsiteX6474" fmla="*/ 426082 w 11095241"/>
              <a:gd name="connsiteY6474" fmla="*/ 2084930 h 6705037"/>
              <a:gd name="connsiteX6475" fmla="*/ 430980 w 11095241"/>
              <a:gd name="connsiteY6475" fmla="*/ 2080033 h 6705037"/>
              <a:gd name="connsiteX6476" fmla="*/ 430980 w 11095241"/>
              <a:gd name="connsiteY6476" fmla="*/ 2075138 h 6705037"/>
              <a:gd name="connsiteX6477" fmla="*/ 411390 w 11095241"/>
              <a:gd name="connsiteY6477" fmla="*/ 2080033 h 6705037"/>
              <a:gd name="connsiteX6478" fmla="*/ 406493 w 11095241"/>
              <a:gd name="connsiteY6478" fmla="*/ 2070245 h 6705037"/>
              <a:gd name="connsiteX6479" fmla="*/ 406493 w 11095241"/>
              <a:gd name="connsiteY6479" fmla="*/ 2060456 h 6705037"/>
              <a:gd name="connsiteX6480" fmla="*/ 411390 w 11095241"/>
              <a:gd name="connsiteY6480" fmla="*/ 2050667 h 6705037"/>
              <a:gd name="connsiteX6481" fmla="*/ 416287 w 11095241"/>
              <a:gd name="connsiteY6481" fmla="*/ 2035985 h 6705037"/>
              <a:gd name="connsiteX6482" fmla="*/ 421184 w 11095241"/>
              <a:gd name="connsiteY6482" fmla="*/ 2031091 h 6705037"/>
              <a:gd name="connsiteX6483" fmla="*/ 430980 w 11095241"/>
              <a:gd name="connsiteY6483" fmla="*/ 2021302 h 6705037"/>
              <a:gd name="connsiteX6484" fmla="*/ 435878 w 11095241"/>
              <a:gd name="connsiteY6484" fmla="*/ 2006629 h 6705037"/>
              <a:gd name="connsiteX6485" fmla="*/ 435878 w 11095241"/>
              <a:gd name="connsiteY6485" fmla="*/ 1996841 h 6705037"/>
              <a:gd name="connsiteX6486" fmla="*/ 435878 w 11095241"/>
              <a:gd name="connsiteY6486" fmla="*/ 1987052 h 6705037"/>
              <a:gd name="connsiteX6487" fmla="*/ 430980 w 11095241"/>
              <a:gd name="connsiteY6487" fmla="*/ 1982158 h 6705037"/>
              <a:gd name="connsiteX6488" fmla="*/ 455467 w 11095241"/>
              <a:gd name="connsiteY6488" fmla="*/ 1947898 h 6705037"/>
              <a:gd name="connsiteX6489" fmla="*/ 7429474 w 11095241"/>
              <a:gd name="connsiteY6489" fmla="*/ 1879367 h 6705037"/>
              <a:gd name="connsiteX6490" fmla="*/ 7429474 w 11095241"/>
              <a:gd name="connsiteY6490" fmla="*/ 1879368 h 6705037"/>
              <a:gd name="connsiteX6491" fmla="*/ 7458859 w 11095241"/>
              <a:gd name="connsiteY6491" fmla="*/ 1879368 h 6705037"/>
              <a:gd name="connsiteX6492" fmla="*/ 7478449 w 11095241"/>
              <a:gd name="connsiteY6492" fmla="*/ 1894051 h 6705037"/>
              <a:gd name="connsiteX6493" fmla="*/ 7502936 w 11095241"/>
              <a:gd name="connsiteY6493" fmla="*/ 1908734 h 6705037"/>
              <a:gd name="connsiteX6494" fmla="*/ 7527423 w 11095241"/>
              <a:gd name="connsiteY6494" fmla="*/ 1928310 h 6705037"/>
              <a:gd name="connsiteX6495" fmla="*/ 7551911 w 11095241"/>
              <a:gd name="connsiteY6495" fmla="*/ 1947887 h 6705037"/>
              <a:gd name="connsiteX6496" fmla="*/ 7571501 w 11095241"/>
              <a:gd name="connsiteY6496" fmla="*/ 1962570 h 6705037"/>
              <a:gd name="connsiteX6497" fmla="*/ 7576398 w 11095241"/>
              <a:gd name="connsiteY6497" fmla="*/ 1967464 h 6705037"/>
              <a:gd name="connsiteX6498" fmla="*/ 7586193 w 11095241"/>
              <a:gd name="connsiteY6498" fmla="*/ 1967464 h 6705037"/>
              <a:gd name="connsiteX6499" fmla="*/ 7600886 w 11095241"/>
              <a:gd name="connsiteY6499" fmla="*/ 1957675 h 6705037"/>
              <a:gd name="connsiteX6500" fmla="*/ 7610681 w 11095241"/>
              <a:gd name="connsiteY6500" fmla="*/ 1952781 h 6705037"/>
              <a:gd name="connsiteX6501" fmla="*/ 7620476 w 11095241"/>
              <a:gd name="connsiteY6501" fmla="*/ 1942993 h 6705037"/>
              <a:gd name="connsiteX6502" fmla="*/ 7625373 w 11095241"/>
              <a:gd name="connsiteY6502" fmla="*/ 1938099 h 6705037"/>
              <a:gd name="connsiteX6503" fmla="*/ 7630271 w 11095241"/>
              <a:gd name="connsiteY6503" fmla="*/ 1938099 h 6705037"/>
              <a:gd name="connsiteX6504" fmla="*/ 7644963 w 11095241"/>
              <a:gd name="connsiteY6504" fmla="*/ 1947887 h 6705037"/>
              <a:gd name="connsiteX6505" fmla="*/ 7664553 w 11095241"/>
              <a:gd name="connsiteY6505" fmla="*/ 1972358 h 6705037"/>
              <a:gd name="connsiteX6506" fmla="*/ 7689040 w 11095241"/>
              <a:gd name="connsiteY6506" fmla="*/ 2001723 h 6705037"/>
              <a:gd name="connsiteX6507" fmla="*/ 7705514 w 11095241"/>
              <a:gd name="connsiteY6507" fmla="*/ 2024771 h 6705037"/>
              <a:gd name="connsiteX6508" fmla="*/ 7689040 w 11095241"/>
              <a:gd name="connsiteY6508" fmla="*/ 2001722 h 6705037"/>
              <a:gd name="connsiteX6509" fmla="*/ 7664553 w 11095241"/>
              <a:gd name="connsiteY6509" fmla="*/ 1972357 h 6705037"/>
              <a:gd name="connsiteX6510" fmla="*/ 7644963 w 11095241"/>
              <a:gd name="connsiteY6510" fmla="*/ 1947886 h 6705037"/>
              <a:gd name="connsiteX6511" fmla="*/ 7630270 w 11095241"/>
              <a:gd name="connsiteY6511" fmla="*/ 1938097 h 6705037"/>
              <a:gd name="connsiteX6512" fmla="*/ 7625373 w 11095241"/>
              <a:gd name="connsiteY6512" fmla="*/ 1938097 h 6705037"/>
              <a:gd name="connsiteX6513" fmla="*/ 7620475 w 11095241"/>
              <a:gd name="connsiteY6513" fmla="*/ 1942992 h 6705037"/>
              <a:gd name="connsiteX6514" fmla="*/ 7610680 w 11095241"/>
              <a:gd name="connsiteY6514" fmla="*/ 1952780 h 6705037"/>
              <a:gd name="connsiteX6515" fmla="*/ 7600885 w 11095241"/>
              <a:gd name="connsiteY6515" fmla="*/ 1957674 h 6705037"/>
              <a:gd name="connsiteX6516" fmla="*/ 7586193 w 11095241"/>
              <a:gd name="connsiteY6516" fmla="*/ 1967462 h 6705037"/>
              <a:gd name="connsiteX6517" fmla="*/ 7576398 w 11095241"/>
              <a:gd name="connsiteY6517" fmla="*/ 1967462 h 6705037"/>
              <a:gd name="connsiteX6518" fmla="*/ 7571500 w 11095241"/>
              <a:gd name="connsiteY6518" fmla="*/ 1962568 h 6705037"/>
              <a:gd name="connsiteX6519" fmla="*/ 7551910 w 11095241"/>
              <a:gd name="connsiteY6519" fmla="*/ 1947886 h 6705037"/>
              <a:gd name="connsiteX6520" fmla="*/ 7527423 w 11095241"/>
              <a:gd name="connsiteY6520" fmla="*/ 1928309 h 6705037"/>
              <a:gd name="connsiteX6521" fmla="*/ 7502936 w 11095241"/>
              <a:gd name="connsiteY6521" fmla="*/ 1908732 h 6705037"/>
              <a:gd name="connsiteX6522" fmla="*/ 7478448 w 11095241"/>
              <a:gd name="connsiteY6522" fmla="*/ 1894050 h 6705037"/>
              <a:gd name="connsiteX6523" fmla="*/ 7458858 w 11095241"/>
              <a:gd name="connsiteY6523" fmla="*/ 1879367 h 6705037"/>
              <a:gd name="connsiteX6524" fmla="*/ 999091 w 11095241"/>
              <a:gd name="connsiteY6524" fmla="*/ 1835335 h 6705037"/>
              <a:gd name="connsiteX6525" fmla="*/ 989297 w 11095241"/>
              <a:gd name="connsiteY6525" fmla="*/ 1859803 h 6705037"/>
              <a:gd name="connsiteX6526" fmla="*/ 979502 w 11095241"/>
              <a:gd name="connsiteY6526" fmla="*/ 1869591 h 6705037"/>
              <a:gd name="connsiteX6527" fmla="*/ 969710 w 11095241"/>
              <a:gd name="connsiteY6527" fmla="*/ 1874485 h 6705037"/>
              <a:gd name="connsiteX6528" fmla="*/ 974603 w 11095241"/>
              <a:gd name="connsiteY6528" fmla="*/ 1874485 h 6705037"/>
              <a:gd name="connsiteX6529" fmla="*/ 984398 w 11095241"/>
              <a:gd name="connsiteY6529" fmla="*/ 1869591 h 6705037"/>
              <a:gd name="connsiteX6530" fmla="*/ 994193 w 11095241"/>
              <a:gd name="connsiteY6530" fmla="*/ 1859802 h 6705037"/>
              <a:gd name="connsiteX6531" fmla="*/ 994193 w 11095241"/>
              <a:gd name="connsiteY6531" fmla="*/ 1850014 h 6705037"/>
              <a:gd name="connsiteX6532" fmla="*/ 999091 w 11095241"/>
              <a:gd name="connsiteY6532" fmla="*/ 1840225 h 6705037"/>
              <a:gd name="connsiteX6533" fmla="*/ 1552502 w 11095241"/>
              <a:gd name="connsiteY6533" fmla="*/ 1757026 h 6705037"/>
              <a:gd name="connsiteX6534" fmla="*/ 1474146 w 11095241"/>
              <a:gd name="connsiteY6534" fmla="*/ 1835332 h 6705037"/>
              <a:gd name="connsiteX6535" fmla="*/ 1474146 w 11095241"/>
              <a:gd name="connsiteY6535" fmla="*/ 1835338 h 6705037"/>
              <a:gd name="connsiteX6536" fmla="*/ 1552504 w 11095241"/>
              <a:gd name="connsiteY6536" fmla="*/ 1757028 h 6705037"/>
              <a:gd name="connsiteX6537" fmla="*/ 1552506 w 11095241"/>
              <a:gd name="connsiteY6537" fmla="*/ 1757026 h 6705037"/>
              <a:gd name="connsiteX6538" fmla="*/ 1003988 w 11095241"/>
              <a:gd name="connsiteY6538" fmla="*/ 1712993 h 6705037"/>
              <a:gd name="connsiteX6539" fmla="*/ 999092 w 11095241"/>
              <a:gd name="connsiteY6539" fmla="*/ 1752132 h 6705037"/>
              <a:gd name="connsiteX6540" fmla="*/ 999092 w 11095241"/>
              <a:gd name="connsiteY6540" fmla="*/ 1781497 h 6705037"/>
              <a:gd name="connsiteX6541" fmla="*/ 999092 w 11095241"/>
              <a:gd name="connsiteY6541" fmla="*/ 1796179 h 6705037"/>
              <a:gd name="connsiteX6542" fmla="*/ 999092 w 11095241"/>
              <a:gd name="connsiteY6542" fmla="*/ 1825526 h 6705037"/>
              <a:gd name="connsiteX6543" fmla="*/ 1003988 w 11095241"/>
              <a:gd name="connsiteY6543" fmla="*/ 1761919 h 6705037"/>
              <a:gd name="connsiteX6544" fmla="*/ 1557401 w 11095241"/>
              <a:gd name="connsiteY6544" fmla="*/ 1698297 h 6705037"/>
              <a:gd name="connsiteX6545" fmla="*/ 1557401 w 11095241"/>
              <a:gd name="connsiteY6545" fmla="*/ 1742343 h 6705037"/>
              <a:gd name="connsiteX6546" fmla="*/ 1557401 w 11095241"/>
              <a:gd name="connsiteY6546" fmla="*/ 1752132 h 6705037"/>
              <a:gd name="connsiteX6547" fmla="*/ 1557401 w 11095241"/>
              <a:gd name="connsiteY6547" fmla="*/ 1752133 h 6705037"/>
              <a:gd name="connsiteX6548" fmla="*/ 1562297 w 11095241"/>
              <a:gd name="connsiteY6548" fmla="*/ 1732557 h 6705037"/>
              <a:gd name="connsiteX6549" fmla="*/ 1542706 w 11095241"/>
              <a:gd name="connsiteY6549" fmla="*/ 1654241 h 6705037"/>
              <a:gd name="connsiteX6550" fmla="*/ 1542712 w 11095241"/>
              <a:gd name="connsiteY6550" fmla="*/ 1654248 h 6705037"/>
              <a:gd name="connsiteX6551" fmla="*/ 1542715 w 11095241"/>
              <a:gd name="connsiteY6551" fmla="*/ 1654252 h 6705037"/>
              <a:gd name="connsiteX6552" fmla="*/ 1542715 w 11095241"/>
              <a:gd name="connsiteY6552" fmla="*/ 1654250 h 6705037"/>
              <a:gd name="connsiteX6553" fmla="*/ 10796494 w 11095241"/>
              <a:gd name="connsiteY6553" fmla="*/ 1580822 h 6705037"/>
              <a:gd name="connsiteX6554" fmla="*/ 10801392 w 11095241"/>
              <a:gd name="connsiteY6554" fmla="*/ 1580822 h 6705037"/>
              <a:gd name="connsiteX6555" fmla="*/ 10806289 w 11095241"/>
              <a:gd name="connsiteY6555" fmla="*/ 1580822 h 6705037"/>
              <a:gd name="connsiteX6556" fmla="*/ 10816084 w 11095241"/>
              <a:gd name="connsiteY6556" fmla="*/ 1590610 h 6705037"/>
              <a:gd name="connsiteX6557" fmla="*/ 10825879 w 11095241"/>
              <a:gd name="connsiteY6557" fmla="*/ 1600399 h 6705037"/>
              <a:gd name="connsiteX6558" fmla="*/ 10830777 w 11095241"/>
              <a:gd name="connsiteY6558" fmla="*/ 1610187 h 6705037"/>
              <a:gd name="connsiteX6559" fmla="*/ 10840572 w 11095241"/>
              <a:gd name="connsiteY6559" fmla="*/ 1619976 h 6705037"/>
              <a:gd name="connsiteX6560" fmla="*/ 10845469 w 11095241"/>
              <a:gd name="connsiteY6560" fmla="*/ 1624870 h 6705037"/>
              <a:gd name="connsiteX6561" fmla="*/ 10845469 w 11095241"/>
              <a:gd name="connsiteY6561" fmla="*/ 1634658 h 6705037"/>
              <a:gd name="connsiteX6562" fmla="*/ 10855264 w 11095241"/>
              <a:gd name="connsiteY6562" fmla="*/ 1639553 h 6705037"/>
              <a:gd name="connsiteX6563" fmla="*/ 10860162 w 11095241"/>
              <a:gd name="connsiteY6563" fmla="*/ 1649341 h 6705037"/>
              <a:gd name="connsiteX6564" fmla="*/ 10865059 w 11095241"/>
              <a:gd name="connsiteY6564" fmla="*/ 1649341 h 6705037"/>
              <a:gd name="connsiteX6565" fmla="*/ 10869957 w 11095241"/>
              <a:gd name="connsiteY6565" fmla="*/ 1649341 h 6705037"/>
              <a:gd name="connsiteX6566" fmla="*/ 10869957 w 11095241"/>
              <a:gd name="connsiteY6566" fmla="*/ 1644447 h 6705037"/>
              <a:gd name="connsiteX6567" fmla="*/ 10869957 w 11095241"/>
              <a:gd name="connsiteY6567" fmla="*/ 1639553 h 6705037"/>
              <a:gd name="connsiteX6568" fmla="*/ 10869957 w 11095241"/>
              <a:gd name="connsiteY6568" fmla="*/ 1629764 h 6705037"/>
              <a:gd name="connsiteX6569" fmla="*/ 10869957 w 11095241"/>
              <a:gd name="connsiteY6569" fmla="*/ 1619976 h 6705037"/>
              <a:gd name="connsiteX6570" fmla="*/ 10874854 w 11095241"/>
              <a:gd name="connsiteY6570" fmla="*/ 1610187 h 6705037"/>
              <a:gd name="connsiteX6571" fmla="*/ 10884649 w 11095241"/>
              <a:gd name="connsiteY6571" fmla="*/ 1600399 h 6705037"/>
              <a:gd name="connsiteX6572" fmla="*/ 10899342 w 11095241"/>
              <a:gd name="connsiteY6572" fmla="*/ 1595505 h 6705037"/>
              <a:gd name="connsiteX6573" fmla="*/ 10909137 w 11095241"/>
              <a:gd name="connsiteY6573" fmla="*/ 1595505 h 6705037"/>
              <a:gd name="connsiteX6574" fmla="*/ 10918932 w 11095241"/>
              <a:gd name="connsiteY6574" fmla="*/ 1600399 h 6705037"/>
              <a:gd name="connsiteX6575" fmla="*/ 10928727 w 11095241"/>
              <a:gd name="connsiteY6575" fmla="*/ 1610187 h 6705037"/>
              <a:gd name="connsiteX6576" fmla="*/ 10933624 w 11095241"/>
              <a:gd name="connsiteY6576" fmla="*/ 1615082 h 6705037"/>
              <a:gd name="connsiteX6577" fmla="*/ 10933624 w 11095241"/>
              <a:gd name="connsiteY6577" fmla="*/ 1619976 h 6705037"/>
              <a:gd name="connsiteX6578" fmla="*/ 10938521 w 11095241"/>
              <a:gd name="connsiteY6578" fmla="*/ 1624870 h 6705037"/>
              <a:gd name="connsiteX6579" fmla="*/ 10948316 w 11095241"/>
              <a:gd name="connsiteY6579" fmla="*/ 1629764 h 6705037"/>
              <a:gd name="connsiteX6580" fmla="*/ 10953214 w 11095241"/>
              <a:gd name="connsiteY6580" fmla="*/ 1634658 h 6705037"/>
              <a:gd name="connsiteX6581" fmla="*/ 10963009 w 11095241"/>
              <a:gd name="connsiteY6581" fmla="*/ 1634658 h 6705037"/>
              <a:gd name="connsiteX6582" fmla="*/ 10967906 w 11095241"/>
              <a:gd name="connsiteY6582" fmla="*/ 1629764 h 6705037"/>
              <a:gd name="connsiteX6583" fmla="*/ 10972804 w 11095241"/>
              <a:gd name="connsiteY6583" fmla="*/ 1624870 h 6705037"/>
              <a:gd name="connsiteX6584" fmla="*/ 10982599 w 11095241"/>
              <a:gd name="connsiteY6584" fmla="*/ 1619976 h 6705037"/>
              <a:gd name="connsiteX6585" fmla="*/ 10992394 w 11095241"/>
              <a:gd name="connsiteY6585" fmla="*/ 1615082 h 6705037"/>
              <a:gd name="connsiteX6586" fmla="*/ 11002189 w 11095241"/>
              <a:gd name="connsiteY6586" fmla="*/ 1610187 h 6705037"/>
              <a:gd name="connsiteX6587" fmla="*/ 11011984 w 11095241"/>
              <a:gd name="connsiteY6587" fmla="*/ 1605293 h 6705037"/>
              <a:gd name="connsiteX6588" fmla="*/ 11016881 w 11095241"/>
              <a:gd name="connsiteY6588" fmla="*/ 1605293 h 6705037"/>
              <a:gd name="connsiteX6589" fmla="*/ 11021779 w 11095241"/>
              <a:gd name="connsiteY6589" fmla="*/ 1600399 h 6705037"/>
              <a:gd name="connsiteX6590" fmla="*/ 11036471 w 11095241"/>
              <a:gd name="connsiteY6590" fmla="*/ 1605293 h 6705037"/>
              <a:gd name="connsiteX6591" fmla="*/ 11041369 w 11095241"/>
              <a:gd name="connsiteY6591" fmla="*/ 1605293 h 6705037"/>
              <a:gd name="connsiteX6592" fmla="*/ 11051164 w 11095241"/>
              <a:gd name="connsiteY6592" fmla="*/ 1610187 h 6705037"/>
              <a:gd name="connsiteX6593" fmla="*/ 11051164 w 11095241"/>
              <a:gd name="connsiteY6593" fmla="*/ 1619976 h 6705037"/>
              <a:gd name="connsiteX6594" fmla="*/ 11051164 w 11095241"/>
              <a:gd name="connsiteY6594" fmla="*/ 1624870 h 6705037"/>
              <a:gd name="connsiteX6595" fmla="*/ 11051164 w 11095241"/>
              <a:gd name="connsiteY6595" fmla="*/ 1629764 h 6705037"/>
              <a:gd name="connsiteX6596" fmla="*/ 11051164 w 11095241"/>
              <a:gd name="connsiteY6596" fmla="*/ 1634658 h 6705037"/>
              <a:gd name="connsiteX6597" fmla="*/ 11056061 w 11095241"/>
              <a:gd name="connsiteY6597" fmla="*/ 1634658 h 6705037"/>
              <a:gd name="connsiteX6598" fmla="*/ 11065856 w 11095241"/>
              <a:gd name="connsiteY6598" fmla="*/ 1639553 h 6705037"/>
              <a:gd name="connsiteX6599" fmla="*/ 11070754 w 11095241"/>
              <a:gd name="connsiteY6599" fmla="*/ 1649341 h 6705037"/>
              <a:gd name="connsiteX6600" fmla="*/ 11080549 w 11095241"/>
              <a:gd name="connsiteY6600" fmla="*/ 1659129 h 6705037"/>
              <a:gd name="connsiteX6601" fmla="*/ 11085446 w 11095241"/>
              <a:gd name="connsiteY6601" fmla="*/ 1668918 h 6705037"/>
              <a:gd name="connsiteX6602" fmla="*/ 11090343 w 11095241"/>
              <a:gd name="connsiteY6602" fmla="*/ 1678706 h 6705037"/>
              <a:gd name="connsiteX6603" fmla="*/ 11095241 w 11095241"/>
              <a:gd name="connsiteY6603" fmla="*/ 1683600 h 6705037"/>
              <a:gd name="connsiteX6604" fmla="*/ 11095241 w 11095241"/>
              <a:gd name="connsiteY6604" fmla="*/ 1688495 h 6705037"/>
              <a:gd name="connsiteX6605" fmla="*/ 11085446 w 11095241"/>
              <a:gd name="connsiteY6605" fmla="*/ 1722754 h 6705037"/>
              <a:gd name="connsiteX6606" fmla="*/ 11060959 w 11095241"/>
              <a:gd name="connsiteY6606" fmla="*/ 1757014 h 6705037"/>
              <a:gd name="connsiteX6607" fmla="*/ 11031574 w 11095241"/>
              <a:gd name="connsiteY6607" fmla="*/ 1776590 h 6705037"/>
              <a:gd name="connsiteX6608" fmla="*/ 11007086 w 11095241"/>
              <a:gd name="connsiteY6608" fmla="*/ 1791273 h 6705037"/>
              <a:gd name="connsiteX6609" fmla="*/ 10997291 w 11095241"/>
              <a:gd name="connsiteY6609" fmla="*/ 1796167 h 6705037"/>
              <a:gd name="connsiteX6610" fmla="*/ 10992394 w 11095241"/>
              <a:gd name="connsiteY6610" fmla="*/ 1796167 h 6705037"/>
              <a:gd name="connsiteX6611" fmla="*/ 10982599 w 11095241"/>
              <a:gd name="connsiteY6611" fmla="*/ 1791273 h 6705037"/>
              <a:gd name="connsiteX6612" fmla="*/ 10972804 w 11095241"/>
              <a:gd name="connsiteY6612" fmla="*/ 1791273 h 6705037"/>
              <a:gd name="connsiteX6613" fmla="*/ 10963009 w 11095241"/>
              <a:gd name="connsiteY6613" fmla="*/ 1791273 h 6705037"/>
              <a:gd name="connsiteX6614" fmla="*/ 10948316 w 11095241"/>
              <a:gd name="connsiteY6614" fmla="*/ 1796167 h 6705037"/>
              <a:gd name="connsiteX6615" fmla="*/ 10943419 w 11095241"/>
              <a:gd name="connsiteY6615" fmla="*/ 1801061 h 6705037"/>
              <a:gd name="connsiteX6616" fmla="*/ 10933624 w 11095241"/>
              <a:gd name="connsiteY6616" fmla="*/ 1805956 h 6705037"/>
              <a:gd name="connsiteX6617" fmla="*/ 10923829 w 11095241"/>
              <a:gd name="connsiteY6617" fmla="*/ 1810850 h 6705037"/>
              <a:gd name="connsiteX6618" fmla="*/ 10909137 w 11095241"/>
              <a:gd name="connsiteY6618" fmla="*/ 1815744 h 6705037"/>
              <a:gd name="connsiteX6619" fmla="*/ 10904239 w 11095241"/>
              <a:gd name="connsiteY6619" fmla="*/ 1820638 h 6705037"/>
              <a:gd name="connsiteX6620" fmla="*/ 10899342 w 11095241"/>
              <a:gd name="connsiteY6620" fmla="*/ 1820638 h 6705037"/>
              <a:gd name="connsiteX6621" fmla="*/ 10855264 w 11095241"/>
              <a:gd name="connsiteY6621" fmla="*/ 1791273 h 6705037"/>
              <a:gd name="connsiteX6622" fmla="*/ 10811187 w 11095241"/>
              <a:gd name="connsiteY6622" fmla="*/ 1747225 h 6705037"/>
              <a:gd name="connsiteX6623" fmla="*/ 10776904 w 11095241"/>
              <a:gd name="connsiteY6623" fmla="*/ 1747225 h 6705037"/>
              <a:gd name="connsiteX6624" fmla="*/ 10767109 w 11095241"/>
              <a:gd name="connsiteY6624" fmla="*/ 1737437 h 6705037"/>
              <a:gd name="connsiteX6625" fmla="*/ 10762212 w 11095241"/>
              <a:gd name="connsiteY6625" fmla="*/ 1727648 h 6705037"/>
              <a:gd name="connsiteX6626" fmla="*/ 10762212 w 11095241"/>
              <a:gd name="connsiteY6626" fmla="*/ 1722754 h 6705037"/>
              <a:gd name="connsiteX6627" fmla="*/ 10767109 w 11095241"/>
              <a:gd name="connsiteY6627" fmla="*/ 1717860 h 6705037"/>
              <a:gd name="connsiteX6628" fmla="*/ 10767109 w 11095241"/>
              <a:gd name="connsiteY6628" fmla="*/ 1712966 h 6705037"/>
              <a:gd name="connsiteX6629" fmla="*/ 10772007 w 11095241"/>
              <a:gd name="connsiteY6629" fmla="*/ 1712966 h 6705037"/>
              <a:gd name="connsiteX6630" fmla="*/ 10776904 w 11095241"/>
              <a:gd name="connsiteY6630" fmla="*/ 1712966 h 6705037"/>
              <a:gd name="connsiteX6631" fmla="*/ 10816084 w 11095241"/>
              <a:gd name="connsiteY6631" fmla="*/ 1698283 h 6705037"/>
              <a:gd name="connsiteX6632" fmla="*/ 10801392 w 11095241"/>
              <a:gd name="connsiteY6632" fmla="*/ 1668918 h 6705037"/>
              <a:gd name="connsiteX6633" fmla="*/ 10762212 w 11095241"/>
              <a:gd name="connsiteY6633" fmla="*/ 1659129 h 6705037"/>
              <a:gd name="connsiteX6634" fmla="*/ 10791597 w 11095241"/>
              <a:gd name="connsiteY6634" fmla="*/ 1590610 h 6705037"/>
              <a:gd name="connsiteX6635" fmla="*/ 9221953 w 11095241"/>
              <a:gd name="connsiteY6635" fmla="*/ 1522094 h 6705037"/>
              <a:gd name="connsiteX6636" fmla="*/ 9226851 w 11095241"/>
              <a:gd name="connsiteY6636" fmla="*/ 1546565 h 6705037"/>
              <a:gd name="connsiteX6637" fmla="*/ 9236645 w 11095241"/>
              <a:gd name="connsiteY6637" fmla="*/ 1546565 h 6705037"/>
              <a:gd name="connsiteX6638" fmla="*/ 9246441 w 11095241"/>
              <a:gd name="connsiteY6638" fmla="*/ 1551459 h 6705037"/>
              <a:gd name="connsiteX6639" fmla="*/ 9256235 w 11095241"/>
              <a:gd name="connsiteY6639" fmla="*/ 1556354 h 6705037"/>
              <a:gd name="connsiteX6640" fmla="*/ 9266031 w 11095241"/>
              <a:gd name="connsiteY6640" fmla="*/ 1561248 h 6705037"/>
              <a:gd name="connsiteX6641" fmla="*/ 9275825 w 11095241"/>
              <a:gd name="connsiteY6641" fmla="*/ 1571036 h 6705037"/>
              <a:gd name="connsiteX6642" fmla="*/ 9285621 w 11095241"/>
              <a:gd name="connsiteY6642" fmla="*/ 1575930 h 6705037"/>
              <a:gd name="connsiteX6643" fmla="*/ 9290518 w 11095241"/>
              <a:gd name="connsiteY6643" fmla="*/ 1580825 h 6705037"/>
              <a:gd name="connsiteX6644" fmla="*/ 9305211 w 11095241"/>
              <a:gd name="connsiteY6644" fmla="*/ 1585719 h 6705037"/>
              <a:gd name="connsiteX6645" fmla="*/ 9315005 w 11095241"/>
              <a:gd name="connsiteY6645" fmla="*/ 1595507 h 6705037"/>
              <a:gd name="connsiteX6646" fmla="*/ 9324801 w 11095241"/>
              <a:gd name="connsiteY6646" fmla="*/ 1605296 h 6705037"/>
              <a:gd name="connsiteX6647" fmla="*/ 9334595 w 11095241"/>
              <a:gd name="connsiteY6647" fmla="*/ 1615084 h 6705037"/>
              <a:gd name="connsiteX6648" fmla="*/ 9339493 w 11095241"/>
              <a:gd name="connsiteY6648" fmla="*/ 1619978 h 6705037"/>
              <a:gd name="connsiteX6649" fmla="*/ 9339493 w 11095241"/>
              <a:gd name="connsiteY6649" fmla="*/ 1624872 h 6705037"/>
              <a:gd name="connsiteX6650" fmla="*/ 9319903 w 11095241"/>
              <a:gd name="connsiteY6650" fmla="*/ 1639555 h 6705037"/>
              <a:gd name="connsiteX6651" fmla="*/ 9275825 w 11095241"/>
              <a:gd name="connsiteY6651" fmla="*/ 1629767 h 6705037"/>
              <a:gd name="connsiteX6652" fmla="*/ 9226851 w 11095241"/>
              <a:gd name="connsiteY6652" fmla="*/ 1659132 h 6705037"/>
              <a:gd name="connsiteX6653" fmla="*/ 9217055 w 11095241"/>
              <a:gd name="connsiteY6653" fmla="*/ 1664026 h 6705037"/>
              <a:gd name="connsiteX6654" fmla="*/ 9207261 w 11095241"/>
              <a:gd name="connsiteY6654" fmla="*/ 1664026 h 6705037"/>
              <a:gd name="connsiteX6655" fmla="*/ 9197465 w 11095241"/>
              <a:gd name="connsiteY6655" fmla="*/ 1664026 h 6705037"/>
              <a:gd name="connsiteX6656" fmla="*/ 9192568 w 11095241"/>
              <a:gd name="connsiteY6656" fmla="*/ 1659132 h 6705037"/>
              <a:gd name="connsiteX6657" fmla="*/ 9187671 w 11095241"/>
              <a:gd name="connsiteY6657" fmla="*/ 1654238 h 6705037"/>
              <a:gd name="connsiteX6658" fmla="*/ 9182773 w 11095241"/>
              <a:gd name="connsiteY6658" fmla="*/ 1649344 h 6705037"/>
              <a:gd name="connsiteX6659" fmla="*/ 9182773 w 11095241"/>
              <a:gd name="connsiteY6659" fmla="*/ 1644449 h 6705037"/>
              <a:gd name="connsiteX6660" fmla="*/ 9182773 w 11095241"/>
              <a:gd name="connsiteY6660" fmla="*/ 1639555 h 6705037"/>
              <a:gd name="connsiteX6661" fmla="*/ 9177875 w 11095241"/>
              <a:gd name="connsiteY6661" fmla="*/ 1634661 h 6705037"/>
              <a:gd name="connsiteX6662" fmla="*/ 9172978 w 11095241"/>
              <a:gd name="connsiteY6662" fmla="*/ 1629767 h 6705037"/>
              <a:gd name="connsiteX6663" fmla="*/ 9168081 w 11095241"/>
              <a:gd name="connsiteY6663" fmla="*/ 1629767 h 6705037"/>
              <a:gd name="connsiteX6664" fmla="*/ 9158285 w 11095241"/>
              <a:gd name="connsiteY6664" fmla="*/ 1629767 h 6705037"/>
              <a:gd name="connsiteX6665" fmla="*/ 9153388 w 11095241"/>
              <a:gd name="connsiteY6665" fmla="*/ 1629767 h 6705037"/>
              <a:gd name="connsiteX6666" fmla="*/ 9148491 w 11095241"/>
              <a:gd name="connsiteY6666" fmla="*/ 1634661 h 6705037"/>
              <a:gd name="connsiteX6667" fmla="*/ 9143593 w 11095241"/>
              <a:gd name="connsiteY6667" fmla="*/ 1634661 h 6705037"/>
              <a:gd name="connsiteX6668" fmla="*/ 9158285 w 11095241"/>
              <a:gd name="connsiteY6668" fmla="*/ 1610190 h 6705037"/>
              <a:gd name="connsiteX6669" fmla="*/ 9158285 w 11095241"/>
              <a:gd name="connsiteY6669" fmla="*/ 1595507 h 6705037"/>
              <a:gd name="connsiteX6670" fmla="*/ 9158285 w 11095241"/>
              <a:gd name="connsiteY6670" fmla="*/ 1580825 h 6705037"/>
              <a:gd name="connsiteX6671" fmla="*/ 9168081 w 11095241"/>
              <a:gd name="connsiteY6671" fmla="*/ 1571036 h 6705037"/>
              <a:gd name="connsiteX6672" fmla="*/ 9172978 w 11095241"/>
              <a:gd name="connsiteY6672" fmla="*/ 1566142 h 6705037"/>
              <a:gd name="connsiteX6673" fmla="*/ 9182773 w 11095241"/>
              <a:gd name="connsiteY6673" fmla="*/ 1561248 h 6705037"/>
              <a:gd name="connsiteX6674" fmla="*/ 9187671 w 11095241"/>
              <a:gd name="connsiteY6674" fmla="*/ 1556354 h 6705037"/>
              <a:gd name="connsiteX6675" fmla="*/ 9192568 w 11095241"/>
              <a:gd name="connsiteY6675" fmla="*/ 1556354 h 6705037"/>
              <a:gd name="connsiteX6676" fmla="*/ 9197465 w 11095241"/>
              <a:gd name="connsiteY6676" fmla="*/ 1556354 h 6705037"/>
              <a:gd name="connsiteX6677" fmla="*/ 1540760 w 11095241"/>
              <a:gd name="connsiteY6677" fmla="*/ 1504442 h 6705037"/>
              <a:gd name="connsiteX6678" fmla="*/ 1537813 w 11095241"/>
              <a:gd name="connsiteY6678" fmla="*/ 1522105 h 6705037"/>
              <a:gd name="connsiteX6679" fmla="*/ 1532916 w 11095241"/>
              <a:gd name="connsiteY6679" fmla="*/ 1566152 h 6705037"/>
              <a:gd name="connsiteX6680" fmla="*/ 1532916 w 11095241"/>
              <a:gd name="connsiteY6680" fmla="*/ 1610200 h 6705037"/>
              <a:gd name="connsiteX6681" fmla="*/ 1532916 w 11095241"/>
              <a:gd name="connsiteY6681" fmla="*/ 1639566 h 6705037"/>
              <a:gd name="connsiteX6682" fmla="*/ 1532931 w 11095241"/>
              <a:gd name="connsiteY6682" fmla="*/ 1639587 h 6705037"/>
              <a:gd name="connsiteX6683" fmla="*/ 1532920 w 11095241"/>
              <a:gd name="connsiteY6683" fmla="*/ 1639567 h 6705037"/>
              <a:gd name="connsiteX6684" fmla="*/ 1532920 w 11095241"/>
              <a:gd name="connsiteY6684" fmla="*/ 1624884 h 6705037"/>
              <a:gd name="connsiteX6685" fmla="*/ 1532920 w 11095241"/>
              <a:gd name="connsiteY6685" fmla="*/ 1610202 h 6705037"/>
              <a:gd name="connsiteX6686" fmla="*/ 1542712 w 11095241"/>
              <a:gd name="connsiteY6686" fmla="*/ 1478050 h 6705037"/>
              <a:gd name="connsiteX6687" fmla="*/ 1542712 w 11095241"/>
              <a:gd name="connsiteY6687" fmla="*/ 1478058 h 6705037"/>
              <a:gd name="connsiteX6688" fmla="*/ 1542712 w 11095241"/>
              <a:gd name="connsiteY6688" fmla="*/ 1478111 h 6705037"/>
              <a:gd name="connsiteX6689" fmla="*/ 1542715 w 11095241"/>
              <a:gd name="connsiteY6689" fmla="*/ 1478058 h 6705037"/>
              <a:gd name="connsiteX6690" fmla="*/ 1101935 w 11095241"/>
              <a:gd name="connsiteY6690" fmla="*/ 1434013 h 6705037"/>
              <a:gd name="connsiteX6691" fmla="*/ 1097041 w 11095241"/>
              <a:gd name="connsiteY6691" fmla="*/ 1438904 h 6705037"/>
              <a:gd name="connsiteX6692" fmla="*/ 1093777 w 11095241"/>
              <a:gd name="connsiteY6692" fmla="*/ 1445427 h 6705037"/>
              <a:gd name="connsiteX6693" fmla="*/ 1097040 w 11095241"/>
              <a:gd name="connsiteY6693" fmla="*/ 1443797 h 6705037"/>
              <a:gd name="connsiteX6694" fmla="*/ 1351709 w 11095241"/>
              <a:gd name="connsiteY6694" fmla="*/ 1345914 h 6705037"/>
              <a:gd name="connsiteX6695" fmla="*/ 1346811 w 11095241"/>
              <a:gd name="connsiteY6695" fmla="*/ 1355701 h 6705037"/>
              <a:gd name="connsiteX6696" fmla="*/ 1341914 w 11095241"/>
              <a:gd name="connsiteY6696" fmla="*/ 1360597 h 6705037"/>
              <a:gd name="connsiteX6697" fmla="*/ 1337016 w 11095241"/>
              <a:gd name="connsiteY6697" fmla="*/ 1365490 h 6705037"/>
              <a:gd name="connsiteX6698" fmla="*/ 1337016 w 11095241"/>
              <a:gd name="connsiteY6698" fmla="*/ 1365491 h 6705037"/>
              <a:gd name="connsiteX6699" fmla="*/ 1341914 w 11095241"/>
              <a:gd name="connsiteY6699" fmla="*/ 1360597 h 6705037"/>
              <a:gd name="connsiteX6700" fmla="*/ 1346811 w 11095241"/>
              <a:gd name="connsiteY6700" fmla="*/ 1355703 h 6705037"/>
              <a:gd name="connsiteX6701" fmla="*/ 1351709 w 11095241"/>
              <a:gd name="connsiteY6701" fmla="*/ 1350808 h 6705037"/>
              <a:gd name="connsiteX6702" fmla="*/ 1552502 w 11095241"/>
              <a:gd name="connsiteY6702" fmla="*/ 1326336 h 6705037"/>
              <a:gd name="connsiteX6703" fmla="*/ 1552502 w 11095241"/>
              <a:gd name="connsiteY6703" fmla="*/ 1394856 h 6705037"/>
              <a:gd name="connsiteX6704" fmla="*/ 1523121 w 11095241"/>
              <a:gd name="connsiteY6704" fmla="*/ 1429115 h 6705037"/>
              <a:gd name="connsiteX6705" fmla="*/ 1525385 w 11095241"/>
              <a:gd name="connsiteY6705" fmla="*/ 1431377 h 6705037"/>
              <a:gd name="connsiteX6706" fmla="*/ 1552504 w 11095241"/>
              <a:gd name="connsiteY6706" fmla="*/ 1399751 h 6705037"/>
              <a:gd name="connsiteX6707" fmla="*/ 1552504 w 11095241"/>
              <a:gd name="connsiteY6707" fmla="*/ 1326338 h 6705037"/>
              <a:gd name="connsiteX6708" fmla="*/ 9633341 w 11095241"/>
              <a:gd name="connsiteY6708" fmla="*/ 1301856 h 6705037"/>
              <a:gd name="connsiteX6709" fmla="*/ 9635790 w 11095241"/>
              <a:gd name="connsiteY6709" fmla="*/ 1301856 h 6705037"/>
              <a:gd name="connsiteX6710" fmla="*/ 9633341 w 11095241"/>
              <a:gd name="connsiteY6710" fmla="*/ 1306750 h 6705037"/>
              <a:gd name="connsiteX6711" fmla="*/ 1312540 w 11095241"/>
              <a:gd name="connsiteY6711" fmla="*/ 1292087 h 6705037"/>
              <a:gd name="connsiteX6712" fmla="*/ 1333517 w 11095241"/>
              <a:gd name="connsiteY6712" fmla="*/ 1308856 h 6705037"/>
              <a:gd name="connsiteX6713" fmla="*/ 1332119 w 11095241"/>
              <a:gd name="connsiteY6713" fmla="*/ 1306760 h 6705037"/>
              <a:gd name="connsiteX6714" fmla="*/ 1285592 w 11095241"/>
              <a:gd name="connsiteY6714" fmla="*/ 1252924 h 6705037"/>
              <a:gd name="connsiteX6715" fmla="*/ 1288041 w 11095241"/>
              <a:gd name="connsiteY6715" fmla="*/ 1257818 h 6705037"/>
              <a:gd name="connsiteX6716" fmla="*/ 1295388 w 11095241"/>
              <a:gd name="connsiteY6716" fmla="*/ 1265158 h 6705037"/>
              <a:gd name="connsiteX6717" fmla="*/ 1292939 w 11095241"/>
              <a:gd name="connsiteY6717" fmla="*/ 1257818 h 6705037"/>
              <a:gd name="connsiteX6718" fmla="*/ 9457031 w 11095241"/>
              <a:gd name="connsiteY6718" fmla="*/ 1252913 h 6705037"/>
              <a:gd name="connsiteX6719" fmla="*/ 9461929 w 11095241"/>
              <a:gd name="connsiteY6719" fmla="*/ 1252913 h 6705037"/>
              <a:gd name="connsiteX6720" fmla="*/ 9466827 w 11095241"/>
              <a:gd name="connsiteY6720" fmla="*/ 1252913 h 6705037"/>
              <a:gd name="connsiteX6721" fmla="*/ 9481519 w 11095241"/>
              <a:gd name="connsiteY6721" fmla="*/ 1252913 h 6705037"/>
              <a:gd name="connsiteX6722" fmla="*/ 9491314 w 11095241"/>
              <a:gd name="connsiteY6722" fmla="*/ 1257807 h 6705037"/>
              <a:gd name="connsiteX6723" fmla="*/ 9496211 w 11095241"/>
              <a:gd name="connsiteY6723" fmla="*/ 1262701 h 6705037"/>
              <a:gd name="connsiteX6724" fmla="*/ 9501109 w 11095241"/>
              <a:gd name="connsiteY6724" fmla="*/ 1272490 h 6705037"/>
              <a:gd name="connsiteX6725" fmla="*/ 9501109 w 11095241"/>
              <a:gd name="connsiteY6725" fmla="*/ 1282278 h 6705037"/>
              <a:gd name="connsiteX6726" fmla="*/ 9501109 w 11095241"/>
              <a:gd name="connsiteY6726" fmla="*/ 1292066 h 6705037"/>
              <a:gd name="connsiteX6727" fmla="*/ 9501109 w 11095241"/>
              <a:gd name="connsiteY6727" fmla="*/ 1301855 h 6705037"/>
              <a:gd name="connsiteX6728" fmla="*/ 9501109 w 11095241"/>
              <a:gd name="connsiteY6728" fmla="*/ 1306749 h 6705037"/>
              <a:gd name="connsiteX6729" fmla="*/ 9501109 w 11095241"/>
              <a:gd name="connsiteY6729" fmla="*/ 1311643 h 6705037"/>
              <a:gd name="connsiteX6730" fmla="*/ 9501109 w 11095241"/>
              <a:gd name="connsiteY6730" fmla="*/ 1316537 h 6705037"/>
              <a:gd name="connsiteX6731" fmla="*/ 9501109 w 11095241"/>
              <a:gd name="connsiteY6731" fmla="*/ 1321431 h 6705037"/>
              <a:gd name="connsiteX6732" fmla="*/ 9496211 w 11095241"/>
              <a:gd name="connsiteY6732" fmla="*/ 1326326 h 6705037"/>
              <a:gd name="connsiteX6733" fmla="*/ 9486417 w 11095241"/>
              <a:gd name="connsiteY6733" fmla="*/ 1331220 h 6705037"/>
              <a:gd name="connsiteX6734" fmla="*/ 9481519 w 11095241"/>
              <a:gd name="connsiteY6734" fmla="*/ 1331220 h 6705037"/>
              <a:gd name="connsiteX6735" fmla="*/ 9471724 w 11095241"/>
              <a:gd name="connsiteY6735" fmla="*/ 1331220 h 6705037"/>
              <a:gd name="connsiteX6736" fmla="*/ 9466827 w 11095241"/>
              <a:gd name="connsiteY6736" fmla="*/ 1331220 h 6705037"/>
              <a:gd name="connsiteX6737" fmla="*/ 9461929 w 11095241"/>
              <a:gd name="connsiteY6737" fmla="*/ 1331220 h 6705037"/>
              <a:gd name="connsiteX6738" fmla="*/ 9457031 w 11095241"/>
              <a:gd name="connsiteY6738" fmla="*/ 1331220 h 6705037"/>
              <a:gd name="connsiteX6739" fmla="*/ 9447237 w 11095241"/>
              <a:gd name="connsiteY6739" fmla="*/ 1326326 h 6705037"/>
              <a:gd name="connsiteX6740" fmla="*/ 9442339 w 11095241"/>
              <a:gd name="connsiteY6740" fmla="*/ 1316537 h 6705037"/>
              <a:gd name="connsiteX6741" fmla="*/ 9442339 w 11095241"/>
              <a:gd name="connsiteY6741" fmla="*/ 1306749 h 6705037"/>
              <a:gd name="connsiteX6742" fmla="*/ 9442339 w 11095241"/>
              <a:gd name="connsiteY6742" fmla="*/ 1296961 h 6705037"/>
              <a:gd name="connsiteX6743" fmla="*/ 9442339 w 11095241"/>
              <a:gd name="connsiteY6743" fmla="*/ 1292066 h 6705037"/>
              <a:gd name="connsiteX6744" fmla="*/ 9442339 w 11095241"/>
              <a:gd name="connsiteY6744" fmla="*/ 1287172 h 6705037"/>
              <a:gd name="connsiteX6745" fmla="*/ 9442339 w 11095241"/>
              <a:gd name="connsiteY6745" fmla="*/ 1272490 h 6705037"/>
              <a:gd name="connsiteX6746" fmla="*/ 9447237 w 11095241"/>
              <a:gd name="connsiteY6746" fmla="*/ 1262701 h 6705037"/>
              <a:gd name="connsiteX6747" fmla="*/ 9452134 w 11095241"/>
              <a:gd name="connsiteY6747" fmla="*/ 1257807 h 6705037"/>
              <a:gd name="connsiteX6748" fmla="*/ 1234159 w 11095241"/>
              <a:gd name="connsiteY6748" fmla="*/ 1203991 h 6705037"/>
              <a:gd name="connsiteX6749" fmla="*/ 1190093 w 11095241"/>
              <a:gd name="connsiteY6749" fmla="*/ 1243135 h 6705037"/>
              <a:gd name="connsiteX6750" fmla="*/ 1183565 w 11095241"/>
              <a:gd name="connsiteY6750" fmla="*/ 1254552 h 6705037"/>
              <a:gd name="connsiteX6751" fmla="*/ 1185194 w 11095241"/>
              <a:gd name="connsiteY6751" fmla="*/ 1252923 h 6705037"/>
              <a:gd name="connsiteX6752" fmla="*/ 1190092 w 11095241"/>
              <a:gd name="connsiteY6752" fmla="*/ 1248029 h 6705037"/>
              <a:gd name="connsiteX6753" fmla="*/ 1194989 w 11095241"/>
              <a:gd name="connsiteY6753" fmla="*/ 1243135 h 6705037"/>
              <a:gd name="connsiteX6754" fmla="*/ 1204784 w 11095241"/>
              <a:gd name="connsiteY6754" fmla="*/ 1233347 h 6705037"/>
              <a:gd name="connsiteX6755" fmla="*/ 1214579 w 11095241"/>
              <a:gd name="connsiteY6755" fmla="*/ 1223558 h 6705037"/>
              <a:gd name="connsiteX6756" fmla="*/ 1224374 w 11095241"/>
              <a:gd name="connsiteY6756" fmla="*/ 1213770 h 6705037"/>
              <a:gd name="connsiteX6757" fmla="*/ 1247880 w 11095241"/>
              <a:gd name="connsiteY6757" fmla="*/ 1195174 h 6705037"/>
              <a:gd name="connsiteX6758" fmla="*/ 1234175 w 11095241"/>
              <a:gd name="connsiteY6758" fmla="*/ 1203978 h 6705037"/>
              <a:gd name="connsiteX6759" fmla="*/ 1243964 w 11095241"/>
              <a:gd name="connsiteY6759" fmla="*/ 1199087 h 6705037"/>
              <a:gd name="connsiteX6760" fmla="*/ 1254131 w 11095241"/>
              <a:gd name="connsiteY6760" fmla="*/ 1191158 h 6705037"/>
              <a:gd name="connsiteX6761" fmla="*/ 1254131 w 11095241"/>
              <a:gd name="connsiteY6761" fmla="*/ 1191159 h 6705037"/>
              <a:gd name="connsiteX6762" fmla="*/ 1262323 w 11095241"/>
              <a:gd name="connsiteY6762" fmla="*/ 1232090 h 6705037"/>
              <a:gd name="connsiteX6763" fmla="*/ 1530476 w 11095241"/>
              <a:gd name="connsiteY6763" fmla="*/ 1186850 h 6705037"/>
              <a:gd name="connsiteX6764" fmla="*/ 1523121 w 11095241"/>
              <a:gd name="connsiteY6764" fmla="*/ 1189299 h 6705037"/>
              <a:gd name="connsiteX6765" fmla="*/ 1503532 w 11095241"/>
              <a:gd name="connsiteY6765" fmla="*/ 1233347 h 6705037"/>
              <a:gd name="connsiteX6766" fmla="*/ 1503532 w 11095241"/>
              <a:gd name="connsiteY6766" fmla="*/ 1272501 h 6705037"/>
              <a:gd name="connsiteX6767" fmla="*/ 1503535 w 11095241"/>
              <a:gd name="connsiteY6767" fmla="*/ 1272505 h 6705037"/>
              <a:gd name="connsiteX6768" fmla="*/ 1503535 w 11095241"/>
              <a:gd name="connsiteY6768" fmla="*/ 1233349 h 6705037"/>
              <a:gd name="connsiteX6769" fmla="*/ 1523126 w 11095241"/>
              <a:gd name="connsiteY6769" fmla="*/ 1189301 h 6705037"/>
              <a:gd name="connsiteX6770" fmla="*/ 1528023 w 11095241"/>
              <a:gd name="connsiteY6770" fmla="*/ 1189301 h 6705037"/>
              <a:gd name="connsiteX6771" fmla="*/ 1552506 w 11095241"/>
              <a:gd name="connsiteY6771" fmla="*/ 1164825 h 6705037"/>
              <a:gd name="connsiteX6772" fmla="*/ 1552502 w 11095241"/>
              <a:gd name="connsiteY6772" fmla="*/ 1164827 h 6705037"/>
              <a:gd name="connsiteX6773" fmla="*/ 1552502 w 11095241"/>
              <a:gd name="connsiteY6773" fmla="*/ 1164829 h 6705037"/>
              <a:gd name="connsiteX6774" fmla="*/ 1547609 w 11095241"/>
              <a:gd name="connsiteY6774" fmla="*/ 1169723 h 6705037"/>
              <a:gd name="connsiteX6775" fmla="*/ 1547609 w 11095241"/>
              <a:gd name="connsiteY6775" fmla="*/ 1174617 h 6705037"/>
              <a:gd name="connsiteX6776" fmla="*/ 1547602 w 11095241"/>
              <a:gd name="connsiteY6776" fmla="*/ 1174623 h 6705037"/>
              <a:gd name="connsiteX6777" fmla="*/ 1547613 w 11095241"/>
              <a:gd name="connsiteY6777" fmla="*/ 1174618 h 6705037"/>
              <a:gd name="connsiteX6778" fmla="*/ 1552504 w 11095241"/>
              <a:gd name="connsiteY6778" fmla="*/ 1164830 h 6705037"/>
              <a:gd name="connsiteX6779" fmla="*/ 1302735 w 11095241"/>
              <a:gd name="connsiteY6779" fmla="*/ 1159934 h 6705037"/>
              <a:gd name="connsiteX6780" fmla="*/ 1302734 w 11095241"/>
              <a:gd name="connsiteY6780" fmla="*/ 1159935 h 6705037"/>
              <a:gd name="connsiteX6781" fmla="*/ 1322323 w 11095241"/>
              <a:gd name="connsiteY6781" fmla="*/ 1159935 h 6705037"/>
              <a:gd name="connsiteX6782" fmla="*/ 1346811 w 11095241"/>
              <a:gd name="connsiteY6782" fmla="*/ 1174617 h 6705037"/>
              <a:gd name="connsiteX6783" fmla="*/ 1351709 w 11095241"/>
              <a:gd name="connsiteY6783" fmla="*/ 1179511 h 6705037"/>
              <a:gd name="connsiteX6784" fmla="*/ 1371299 w 11095241"/>
              <a:gd name="connsiteY6784" fmla="*/ 1179511 h 6705037"/>
              <a:gd name="connsiteX6785" fmla="*/ 1378297 w 11095241"/>
              <a:gd name="connsiteY6785" fmla="*/ 1178113 h 6705037"/>
              <a:gd name="connsiteX6786" fmla="*/ 1346813 w 11095241"/>
              <a:gd name="connsiteY6786" fmla="*/ 1174617 h 6705037"/>
              <a:gd name="connsiteX6787" fmla="*/ 1337018 w 11095241"/>
              <a:gd name="connsiteY6787" fmla="*/ 1164827 h 6705037"/>
              <a:gd name="connsiteX6788" fmla="*/ 1327223 w 11095241"/>
              <a:gd name="connsiteY6788" fmla="*/ 1159934 h 6705037"/>
              <a:gd name="connsiteX6789" fmla="*/ 1317428 w 11095241"/>
              <a:gd name="connsiteY6789" fmla="*/ 1159934 h 6705037"/>
              <a:gd name="connsiteX6790" fmla="*/ 1307634 w 11095241"/>
              <a:gd name="connsiteY6790" fmla="*/ 1159934 h 6705037"/>
              <a:gd name="connsiteX6791" fmla="*/ 8795871 w 11095241"/>
              <a:gd name="connsiteY6791" fmla="*/ 1145240 h 6705037"/>
              <a:gd name="connsiteX6792" fmla="*/ 8800769 w 11095241"/>
              <a:gd name="connsiteY6792" fmla="*/ 1150134 h 6705037"/>
              <a:gd name="connsiteX6793" fmla="*/ 8810564 w 11095241"/>
              <a:gd name="connsiteY6793" fmla="*/ 1159923 h 6705037"/>
              <a:gd name="connsiteX6794" fmla="*/ 8815461 w 11095241"/>
              <a:gd name="connsiteY6794" fmla="*/ 1169711 h 6705037"/>
              <a:gd name="connsiteX6795" fmla="*/ 8815461 w 11095241"/>
              <a:gd name="connsiteY6795" fmla="*/ 1179499 h 6705037"/>
              <a:gd name="connsiteX6796" fmla="*/ 8820359 w 11095241"/>
              <a:gd name="connsiteY6796" fmla="*/ 1189288 h 6705037"/>
              <a:gd name="connsiteX6797" fmla="*/ 8820359 w 11095241"/>
              <a:gd name="connsiteY6797" fmla="*/ 1199076 h 6705037"/>
              <a:gd name="connsiteX6798" fmla="*/ 8825256 w 11095241"/>
              <a:gd name="connsiteY6798" fmla="*/ 1203970 h 6705037"/>
              <a:gd name="connsiteX6799" fmla="*/ 8830154 w 11095241"/>
              <a:gd name="connsiteY6799" fmla="*/ 1208864 h 6705037"/>
              <a:gd name="connsiteX6800" fmla="*/ 8835051 w 11095241"/>
              <a:gd name="connsiteY6800" fmla="*/ 1218653 h 6705037"/>
              <a:gd name="connsiteX6801" fmla="*/ 8839949 w 11095241"/>
              <a:gd name="connsiteY6801" fmla="*/ 1233335 h 6705037"/>
              <a:gd name="connsiteX6802" fmla="*/ 8839949 w 11095241"/>
              <a:gd name="connsiteY6802" fmla="*/ 1248018 h 6705037"/>
              <a:gd name="connsiteX6803" fmla="*/ 8844846 w 11095241"/>
              <a:gd name="connsiteY6803" fmla="*/ 1252912 h 6705037"/>
              <a:gd name="connsiteX6804" fmla="*/ 8844846 w 11095241"/>
              <a:gd name="connsiteY6804" fmla="*/ 1257806 h 6705037"/>
              <a:gd name="connsiteX6805" fmla="*/ 8839949 w 11095241"/>
              <a:gd name="connsiteY6805" fmla="*/ 1252912 h 6705037"/>
              <a:gd name="connsiteX6806" fmla="*/ 8830154 w 11095241"/>
              <a:gd name="connsiteY6806" fmla="*/ 1252912 h 6705037"/>
              <a:gd name="connsiteX6807" fmla="*/ 8815461 w 11095241"/>
              <a:gd name="connsiteY6807" fmla="*/ 1252912 h 6705037"/>
              <a:gd name="connsiteX6808" fmla="*/ 8805666 w 11095241"/>
              <a:gd name="connsiteY6808" fmla="*/ 1252912 h 6705037"/>
              <a:gd name="connsiteX6809" fmla="*/ 8795871 w 11095241"/>
              <a:gd name="connsiteY6809" fmla="*/ 1257806 h 6705037"/>
              <a:gd name="connsiteX6810" fmla="*/ 8786076 w 11095241"/>
              <a:gd name="connsiteY6810" fmla="*/ 1257806 h 6705037"/>
              <a:gd name="connsiteX6811" fmla="*/ 8781179 w 11095241"/>
              <a:gd name="connsiteY6811" fmla="*/ 1257806 h 6705037"/>
              <a:gd name="connsiteX6812" fmla="*/ 8766486 w 11095241"/>
              <a:gd name="connsiteY6812" fmla="*/ 1257806 h 6705037"/>
              <a:gd name="connsiteX6813" fmla="*/ 8751794 w 11095241"/>
              <a:gd name="connsiteY6813" fmla="*/ 1252912 h 6705037"/>
              <a:gd name="connsiteX6814" fmla="*/ 8737101 w 11095241"/>
              <a:gd name="connsiteY6814" fmla="*/ 1248018 h 6705037"/>
              <a:gd name="connsiteX6815" fmla="*/ 8732204 w 11095241"/>
              <a:gd name="connsiteY6815" fmla="*/ 1243124 h 6705037"/>
              <a:gd name="connsiteX6816" fmla="*/ 8722409 w 11095241"/>
              <a:gd name="connsiteY6816" fmla="*/ 1238229 h 6705037"/>
              <a:gd name="connsiteX6817" fmla="*/ 8722409 w 11095241"/>
              <a:gd name="connsiteY6817" fmla="*/ 1223547 h 6705037"/>
              <a:gd name="connsiteX6818" fmla="*/ 8722409 w 11095241"/>
              <a:gd name="connsiteY6818" fmla="*/ 1218653 h 6705037"/>
              <a:gd name="connsiteX6819" fmla="*/ 8727306 w 11095241"/>
              <a:gd name="connsiteY6819" fmla="*/ 1213758 h 6705037"/>
              <a:gd name="connsiteX6820" fmla="*/ 8732204 w 11095241"/>
              <a:gd name="connsiteY6820" fmla="*/ 1208864 h 6705037"/>
              <a:gd name="connsiteX6821" fmla="*/ 8737101 w 11095241"/>
              <a:gd name="connsiteY6821" fmla="*/ 1208864 h 6705037"/>
              <a:gd name="connsiteX6822" fmla="*/ 8741999 w 11095241"/>
              <a:gd name="connsiteY6822" fmla="*/ 1208864 h 6705037"/>
              <a:gd name="connsiteX6823" fmla="*/ 8746896 w 11095241"/>
              <a:gd name="connsiteY6823" fmla="*/ 1203970 h 6705037"/>
              <a:gd name="connsiteX6824" fmla="*/ 8751794 w 11095241"/>
              <a:gd name="connsiteY6824" fmla="*/ 1199076 h 6705037"/>
              <a:gd name="connsiteX6825" fmla="*/ 8761589 w 11095241"/>
              <a:gd name="connsiteY6825" fmla="*/ 1194182 h 6705037"/>
              <a:gd name="connsiteX6826" fmla="*/ 8766486 w 11095241"/>
              <a:gd name="connsiteY6826" fmla="*/ 1189288 h 6705037"/>
              <a:gd name="connsiteX6827" fmla="*/ 8776281 w 11095241"/>
              <a:gd name="connsiteY6827" fmla="*/ 1189288 h 6705037"/>
              <a:gd name="connsiteX6828" fmla="*/ 8781179 w 11095241"/>
              <a:gd name="connsiteY6828" fmla="*/ 1189288 h 6705037"/>
              <a:gd name="connsiteX6829" fmla="*/ 8786076 w 11095241"/>
              <a:gd name="connsiteY6829" fmla="*/ 1150134 h 6705037"/>
              <a:gd name="connsiteX6830" fmla="*/ 1434965 w 11095241"/>
              <a:gd name="connsiteY6830" fmla="*/ 1140359 h 6705037"/>
              <a:gd name="connsiteX6831" fmla="*/ 1430070 w 11095241"/>
              <a:gd name="connsiteY6831" fmla="*/ 1145251 h 6705037"/>
              <a:gd name="connsiteX6832" fmla="*/ 1430070 w 11095241"/>
              <a:gd name="connsiteY6832" fmla="*/ 1150145 h 6705037"/>
              <a:gd name="connsiteX6833" fmla="*/ 1443130 w 11095241"/>
              <a:gd name="connsiteY6833" fmla="*/ 1128938 h 6705037"/>
              <a:gd name="connsiteX6834" fmla="*/ 1439865 w 11095241"/>
              <a:gd name="connsiteY6834" fmla="*/ 1130568 h 6705037"/>
              <a:gd name="connsiteX6835" fmla="*/ 1434967 w 11095241"/>
              <a:gd name="connsiteY6835" fmla="*/ 1140356 h 6705037"/>
              <a:gd name="connsiteX6836" fmla="*/ 1439864 w 11095241"/>
              <a:gd name="connsiteY6836" fmla="*/ 1135462 h 6705037"/>
              <a:gd name="connsiteX6837" fmla="*/ 1449660 w 11095241"/>
              <a:gd name="connsiteY6837" fmla="*/ 1125674 h 6705037"/>
              <a:gd name="connsiteX6838" fmla="*/ 1449659 w 11095241"/>
              <a:gd name="connsiteY6838" fmla="*/ 1125675 h 6705037"/>
              <a:gd name="connsiteX6839" fmla="*/ 1454556 w 11095241"/>
              <a:gd name="connsiteY6839" fmla="*/ 1125675 h 6705037"/>
              <a:gd name="connsiteX6840" fmla="*/ 1454558 w 11095241"/>
              <a:gd name="connsiteY6840" fmla="*/ 1125674 h 6705037"/>
              <a:gd name="connsiteX6841" fmla="*/ 8933001 w 11095241"/>
              <a:gd name="connsiteY6841" fmla="*/ 988625 h 6705037"/>
              <a:gd name="connsiteX6842" fmla="*/ 8937899 w 11095241"/>
              <a:gd name="connsiteY6842" fmla="*/ 988625 h 6705037"/>
              <a:gd name="connsiteX6843" fmla="*/ 8942796 w 11095241"/>
              <a:gd name="connsiteY6843" fmla="*/ 988625 h 6705037"/>
              <a:gd name="connsiteX6844" fmla="*/ 8947694 w 11095241"/>
              <a:gd name="connsiteY6844" fmla="*/ 988625 h 6705037"/>
              <a:gd name="connsiteX6845" fmla="*/ 8952591 w 11095241"/>
              <a:gd name="connsiteY6845" fmla="*/ 993519 h 6705037"/>
              <a:gd name="connsiteX6846" fmla="*/ 8957489 w 11095241"/>
              <a:gd name="connsiteY6846" fmla="*/ 1008201 h 6705037"/>
              <a:gd name="connsiteX6847" fmla="*/ 8962386 w 11095241"/>
              <a:gd name="connsiteY6847" fmla="*/ 1013095 h 6705037"/>
              <a:gd name="connsiteX6848" fmla="*/ 8977079 w 11095241"/>
              <a:gd name="connsiteY6848" fmla="*/ 1027778 h 6705037"/>
              <a:gd name="connsiteX6849" fmla="*/ 8991771 w 11095241"/>
              <a:gd name="connsiteY6849" fmla="*/ 1052249 h 6705037"/>
              <a:gd name="connsiteX6850" fmla="*/ 9001566 w 11095241"/>
              <a:gd name="connsiteY6850" fmla="*/ 1071826 h 6705037"/>
              <a:gd name="connsiteX6851" fmla="*/ 9006464 w 11095241"/>
              <a:gd name="connsiteY6851" fmla="*/ 1091402 h 6705037"/>
              <a:gd name="connsiteX6852" fmla="*/ 9006464 w 11095241"/>
              <a:gd name="connsiteY6852" fmla="*/ 1096297 h 6705037"/>
              <a:gd name="connsiteX6853" fmla="*/ 9006464 w 11095241"/>
              <a:gd name="connsiteY6853" fmla="*/ 1106085 h 6705037"/>
              <a:gd name="connsiteX6854" fmla="*/ 9011361 w 11095241"/>
              <a:gd name="connsiteY6854" fmla="*/ 1115873 h 6705037"/>
              <a:gd name="connsiteX6855" fmla="*/ 9016259 w 11095241"/>
              <a:gd name="connsiteY6855" fmla="*/ 1125662 h 6705037"/>
              <a:gd name="connsiteX6856" fmla="*/ 9021156 w 11095241"/>
              <a:gd name="connsiteY6856" fmla="*/ 1130556 h 6705037"/>
              <a:gd name="connsiteX6857" fmla="*/ 9021156 w 11095241"/>
              <a:gd name="connsiteY6857" fmla="*/ 1135450 h 6705037"/>
              <a:gd name="connsiteX6858" fmla="*/ 9021156 w 11095241"/>
              <a:gd name="connsiteY6858" fmla="*/ 1145239 h 6705037"/>
              <a:gd name="connsiteX6859" fmla="*/ 9021156 w 11095241"/>
              <a:gd name="connsiteY6859" fmla="*/ 1159921 h 6705037"/>
              <a:gd name="connsiteX6860" fmla="*/ 9021156 w 11095241"/>
              <a:gd name="connsiteY6860" fmla="*/ 1174604 h 6705037"/>
              <a:gd name="connsiteX6861" fmla="*/ 9016259 w 11095241"/>
              <a:gd name="connsiteY6861" fmla="*/ 1189286 h 6705037"/>
              <a:gd name="connsiteX6862" fmla="*/ 9011361 w 11095241"/>
              <a:gd name="connsiteY6862" fmla="*/ 1203969 h 6705037"/>
              <a:gd name="connsiteX6863" fmla="*/ 9006464 w 11095241"/>
              <a:gd name="connsiteY6863" fmla="*/ 1208863 h 6705037"/>
              <a:gd name="connsiteX6864" fmla="*/ 9006464 w 11095241"/>
              <a:gd name="connsiteY6864" fmla="*/ 1213757 h 6705037"/>
              <a:gd name="connsiteX6865" fmla="*/ 9011361 w 11095241"/>
              <a:gd name="connsiteY6865" fmla="*/ 1218652 h 6705037"/>
              <a:gd name="connsiteX6866" fmla="*/ 9016259 w 11095241"/>
              <a:gd name="connsiteY6866" fmla="*/ 1223546 h 6705037"/>
              <a:gd name="connsiteX6867" fmla="*/ 9026053 w 11095241"/>
              <a:gd name="connsiteY6867" fmla="*/ 1228440 h 6705037"/>
              <a:gd name="connsiteX6868" fmla="*/ 9030951 w 11095241"/>
              <a:gd name="connsiteY6868" fmla="*/ 1233334 h 6705037"/>
              <a:gd name="connsiteX6869" fmla="*/ 9040746 w 11095241"/>
              <a:gd name="connsiteY6869" fmla="*/ 1233334 h 6705037"/>
              <a:gd name="connsiteX6870" fmla="*/ 9045643 w 11095241"/>
              <a:gd name="connsiteY6870" fmla="*/ 1233334 h 6705037"/>
              <a:gd name="connsiteX6871" fmla="*/ 9050541 w 11095241"/>
              <a:gd name="connsiteY6871" fmla="*/ 1228440 h 6705037"/>
              <a:gd name="connsiteX6872" fmla="*/ 9055439 w 11095241"/>
              <a:gd name="connsiteY6872" fmla="*/ 1228440 h 6705037"/>
              <a:gd name="connsiteX6873" fmla="*/ 9060336 w 11095241"/>
              <a:gd name="connsiteY6873" fmla="*/ 1223546 h 6705037"/>
              <a:gd name="connsiteX6874" fmla="*/ 9065233 w 11095241"/>
              <a:gd name="connsiteY6874" fmla="*/ 1223546 h 6705037"/>
              <a:gd name="connsiteX6875" fmla="*/ 9070131 w 11095241"/>
              <a:gd name="connsiteY6875" fmla="*/ 1228440 h 6705037"/>
              <a:gd name="connsiteX6876" fmla="*/ 9070131 w 11095241"/>
              <a:gd name="connsiteY6876" fmla="*/ 1233334 h 6705037"/>
              <a:gd name="connsiteX6877" fmla="*/ 9070131 w 11095241"/>
              <a:gd name="connsiteY6877" fmla="*/ 1248017 h 6705037"/>
              <a:gd name="connsiteX6878" fmla="*/ 9070131 w 11095241"/>
              <a:gd name="connsiteY6878" fmla="*/ 1257805 h 6705037"/>
              <a:gd name="connsiteX6879" fmla="*/ 9075028 w 11095241"/>
              <a:gd name="connsiteY6879" fmla="*/ 1267593 h 6705037"/>
              <a:gd name="connsiteX6880" fmla="*/ 9079926 w 11095241"/>
              <a:gd name="connsiteY6880" fmla="*/ 1272488 h 6705037"/>
              <a:gd name="connsiteX6881" fmla="*/ 9084823 w 11095241"/>
              <a:gd name="connsiteY6881" fmla="*/ 1272488 h 6705037"/>
              <a:gd name="connsiteX6882" fmla="*/ 9089721 w 11095241"/>
              <a:gd name="connsiteY6882" fmla="*/ 1267593 h 6705037"/>
              <a:gd name="connsiteX6883" fmla="*/ 9094618 w 11095241"/>
              <a:gd name="connsiteY6883" fmla="*/ 1262699 h 6705037"/>
              <a:gd name="connsiteX6884" fmla="*/ 9099516 w 11095241"/>
              <a:gd name="connsiteY6884" fmla="*/ 1257805 h 6705037"/>
              <a:gd name="connsiteX6885" fmla="*/ 9109311 w 11095241"/>
              <a:gd name="connsiteY6885" fmla="*/ 1248017 h 6705037"/>
              <a:gd name="connsiteX6886" fmla="*/ 9109311 w 11095241"/>
              <a:gd name="connsiteY6886" fmla="*/ 1243122 h 6705037"/>
              <a:gd name="connsiteX6887" fmla="*/ 9114208 w 11095241"/>
              <a:gd name="connsiteY6887" fmla="*/ 1238228 h 6705037"/>
              <a:gd name="connsiteX6888" fmla="*/ 9119106 w 11095241"/>
              <a:gd name="connsiteY6888" fmla="*/ 1223546 h 6705037"/>
              <a:gd name="connsiteX6889" fmla="*/ 9124003 w 11095241"/>
              <a:gd name="connsiteY6889" fmla="*/ 1218652 h 6705037"/>
              <a:gd name="connsiteX6890" fmla="*/ 9124003 w 11095241"/>
              <a:gd name="connsiteY6890" fmla="*/ 1213757 h 6705037"/>
              <a:gd name="connsiteX6891" fmla="*/ 9128901 w 11095241"/>
              <a:gd name="connsiteY6891" fmla="*/ 1218652 h 6705037"/>
              <a:gd name="connsiteX6892" fmla="*/ 9128901 w 11095241"/>
              <a:gd name="connsiteY6892" fmla="*/ 1223546 h 6705037"/>
              <a:gd name="connsiteX6893" fmla="*/ 9133798 w 11095241"/>
              <a:gd name="connsiteY6893" fmla="*/ 1228440 h 6705037"/>
              <a:gd name="connsiteX6894" fmla="*/ 9143593 w 11095241"/>
              <a:gd name="connsiteY6894" fmla="*/ 1311641 h 6705037"/>
              <a:gd name="connsiteX6895" fmla="*/ 9153388 w 11095241"/>
              <a:gd name="connsiteY6895" fmla="*/ 1321430 h 6705037"/>
              <a:gd name="connsiteX6896" fmla="*/ 9163183 w 11095241"/>
              <a:gd name="connsiteY6896" fmla="*/ 1326324 h 6705037"/>
              <a:gd name="connsiteX6897" fmla="*/ 9168081 w 11095241"/>
              <a:gd name="connsiteY6897" fmla="*/ 1331218 h 6705037"/>
              <a:gd name="connsiteX6898" fmla="*/ 9177876 w 11095241"/>
              <a:gd name="connsiteY6898" fmla="*/ 1326324 h 6705037"/>
              <a:gd name="connsiteX6899" fmla="*/ 9182773 w 11095241"/>
              <a:gd name="connsiteY6899" fmla="*/ 1321430 h 6705037"/>
              <a:gd name="connsiteX6900" fmla="*/ 9187671 w 11095241"/>
              <a:gd name="connsiteY6900" fmla="*/ 1316535 h 6705037"/>
              <a:gd name="connsiteX6901" fmla="*/ 9187671 w 11095241"/>
              <a:gd name="connsiteY6901" fmla="*/ 1311641 h 6705037"/>
              <a:gd name="connsiteX6902" fmla="*/ 9197465 w 11095241"/>
              <a:gd name="connsiteY6902" fmla="*/ 1282276 h 6705037"/>
              <a:gd name="connsiteX6903" fmla="*/ 9207261 w 11095241"/>
              <a:gd name="connsiteY6903" fmla="*/ 1262699 h 6705037"/>
              <a:gd name="connsiteX6904" fmla="*/ 9212158 w 11095241"/>
              <a:gd name="connsiteY6904" fmla="*/ 1248017 h 6705037"/>
              <a:gd name="connsiteX6905" fmla="*/ 9221953 w 11095241"/>
              <a:gd name="connsiteY6905" fmla="*/ 1238228 h 6705037"/>
              <a:gd name="connsiteX6906" fmla="*/ 9226851 w 11095241"/>
              <a:gd name="connsiteY6906" fmla="*/ 1233334 h 6705037"/>
              <a:gd name="connsiteX6907" fmla="*/ 9217055 w 11095241"/>
              <a:gd name="connsiteY6907" fmla="*/ 1159921 h 6705037"/>
              <a:gd name="connsiteX6908" fmla="*/ 9221953 w 11095241"/>
              <a:gd name="connsiteY6908" fmla="*/ 1159921 h 6705037"/>
              <a:gd name="connsiteX6909" fmla="*/ 9231748 w 11095241"/>
              <a:gd name="connsiteY6909" fmla="*/ 1159921 h 6705037"/>
              <a:gd name="connsiteX6910" fmla="*/ 9241543 w 11095241"/>
              <a:gd name="connsiteY6910" fmla="*/ 1164815 h 6705037"/>
              <a:gd name="connsiteX6911" fmla="*/ 9251338 w 11095241"/>
              <a:gd name="connsiteY6911" fmla="*/ 1169710 h 6705037"/>
              <a:gd name="connsiteX6912" fmla="*/ 9266030 w 11095241"/>
              <a:gd name="connsiteY6912" fmla="*/ 1169710 h 6705037"/>
              <a:gd name="connsiteX6913" fmla="*/ 9275825 w 11095241"/>
              <a:gd name="connsiteY6913" fmla="*/ 1169710 h 6705037"/>
              <a:gd name="connsiteX6914" fmla="*/ 9285620 w 11095241"/>
              <a:gd name="connsiteY6914" fmla="*/ 1164815 h 6705037"/>
              <a:gd name="connsiteX6915" fmla="*/ 9290518 w 11095241"/>
              <a:gd name="connsiteY6915" fmla="*/ 1223546 h 6705037"/>
              <a:gd name="connsiteX6916" fmla="*/ 9295415 w 11095241"/>
              <a:gd name="connsiteY6916" fmla="*/ 1218652 h 6705037"/>
              <a:gd name="connsiteX6917" fmla="*/ 9300313 w 11095241"/>
              <a:gd name="connsiteY6917" fmla="*/ 1218652 h 6705037"/>
              <a:gd name="connsiteX6918" fmla="*/ 9305210 w 11095241"/>
              <a:gd name="connsiteY6918" fmla="*/ 1223546 h 6705037"/>
              <a:gd name="connsiteX6919" fmla="*/ 9315005 w 11095241"/>
              <a:gd name="connsiteY6919" fmla="*/ 1228440 h 6705037"/>
              <a:gd name="connsiteX6920" fmla="*/ 9319903 w 11095241"/>
              <a:gd name="connsiteY6920" fmla="*/ 1233334 h 6705037"/>
              <a:gd name="connsiteX6921" fmla="*/ 9324800 w 11095241"/>
              <a:gd name="connsiteY6921" fmla="*/ 1238228 h 6705037"/>
              <a:gd name="connsiteX6922" fmla="*/ 9324800 w 11095241"/>
              <a:gd name="connsiteY6922" fmla="*/ 1248017 h 6705037"/>
              <a:gd name="connsiteX6923" fmla="*/ 9324800 w 11095241"/>
              <a:gd name="connsiteY6923" fmla="*/ 1257805 h 6705037"/>
              <a:gd name="connsiteX6924" fmla="*/ 9319903 w 11095241"/>
              <a:gd name="connsiteY6924" fmla="*/ 1262699 h 6705037"/>
              <a:gd name="connsiteX6925" fmla="*/ 9315005 w 11095241"/>
              <a:gd name="connsiteY6925" fmla="*/ 1267593 h 6705037"/>
              <a:gd name="connsiteX6926" fmla="*/ 9310108 w 11095241"/>
              <a:gd name="connsiteY6926" fmla="*/ 1267593 h 6705037"/>
              <a:gd name="connsiteX6927" fmla="*/ 9305210 w 11095241"/>
              <a:gd name="connsiteY6927" fmla="*/ 1267593 h 6705037"/>
              <a:gd name="connsiteX6928" fmla="*/ 9300313 w 11095241"/>
              <a:gd name="connsiteY6928" fmla="*/ 1267593 h 6705037"/>
              <a:gd name="connsiteX6929" fmla="*/ 9285620 w 11095241"/>
              <a:gd name="connsiteY6929" fmla="*/ 1277382 h 6705037"/>
              <a:gd name="connsiteX6930" fmla="*/ 9280723 w 11095241"/>
              <a:gd name="connsiteY6930" fmla="*/ 1282276 h 6705037"/>
              <a:gd name="connsiteX6931" fmla="*/ 9280723 w 11095241"/>
              <a:gd name="connsiteY6931" fmla="*/ 1292064 h 6705037"/>
              <a:gd name="connsiteX6932" fmla="*/ 9280723 w 11095241"/>
              <a:gd name="connsiteY6932" fmla="*/ 1301853 h 6705037"/>
              <a:gd name="connsiteX6933" fmla="*/ 9285620 w 11095241"/>
              <a:gd name="connsiteY6933" fmla="*/ 1311641 h 6705037"/>
              <a:gd name="connsiteX6934" fmla="*/ 9295415 w 11095241"/>
              <a:gd name="connsiteY6934" fmla="*/ 1316535 h 6705037"/>
              <a:gd name="connsiteX6935" fmla="*/ 9300313 w 11095241"/>
              <a:gd name="connsiteY6935" fmla="*/ 1321430 h 6705037"/>
              <a:gd name="connsiteX6936" fmla="*/ 9310108 w 11095241"/>
              <a:gd name="connsiteY6936" fmla="*/ 1326324 h 6705037"/>
              <a:gd name="connsiteX6937" fmla="*/ 9315005 w 11095241"/>
              <a:gd name="connsiteY6937" fmla="*/ 1331218 h 6705037"/>
              <a:gd name="connsiteX6938" fmla="*/ 9319903 w 11095241"/>
              <a:gd name="connsiteY6938" fmla="*/ 1345900 h 6705037"/>
              <a:gd name="connsiteX6939" fmla="*/ 9324800 w 11095241"/>
              <a:gd name="connsiteY6939" fmla="*/ 1360583 h 6705037"/>
              <a:gd name="connsiteX6940" fmla="*/ 9324800 w 11095241"/>
              <a:gd name="connsiteY6940" fmla="*/ 1370371 h 6705037"/>
              <a:gd name="connsiteX6941" fmla="*/ 9319903 w 11095241"/>
              <a:gd name="connsiteY6941" fmla="*/ 1385054 h 6705037"/>
              <a:gd name="connsiteX6942" fmla="*/ 9319903 w 11095241"/>
              <a:gd name="connsiteY6942" fmla="*/ 1394842 h 6705037"/>
              <a:gd name="connsiteX6943" fmla="*/ 9315005 w 11095241"/>
              <a:gd name="connsiteY6943" fmla="*/ 1399737 h 6705037"/>
              <a:gd name="connsiteX6944" fmla="*/ 9305210 w 11095241"/>
              <a:gd name="connsiteY6944" fmla="*/ 1404631 h 6705037"/>
              <a:gd name="connsiteX6945" fmla="*/ 9300313 w 11095241"/>
              <a:gd name="connsiteY6945" fmla="*/ 1414419 h 6705037"/>
              <a:gd name="connsiteX6946" fmla="*/ 9295415 w 11095241"/>
              <a:gd name="connsiteY6946" fmla="*/ 1424208 h 6705037"/>
              <a:gd name="connsiteX6947" fmla="*/ 9290518 w 11095241"/>
              <a:gd name="connsiteY6947" fmla="*/ 1433996 h 6705037"/>
              <a:gd name="connsiteX6948" fmla="*/ 9285620 w 11095241"/>
              <a:gd name="connsiteY6948" fmla="*/ 1443784 h 6705037"/>
              <a:gd name="connsiteX6949" fmla="*/ 9280723 w 11095241"/>
              <a:gd name="connsiteY6949" fmla="*/ 1453573 h 6705037"/>
              <a:gd name="connsiteX6950" fmla="*/ 9275825 w 11095241"/>
              <a:gd name="connsiteY6950" fmla="*/ 1453573 h 6705037"/>
              <a:gd name="connsiteX6951" fmla="*/ 9270928 w 11095241"/>
              <a:gd name="connsiteY6951" fmla="*/ 1458467 h 6705037"/>
              <a:gd name="connsiteX6952" fmla="*/ 9261133 w 11095241"/>
              <a:gd name="connsiteY6952" fmla="*/ 1463361 h 6705037"/>
              <a:gd name="connsiteX6953" fmla="*/ 9251338 w 11095241"/>
              <a:gd name="connsiteY6953" fmla="*/ 1463361 h 6705037"/>
              <a:gd name="connsiteX6954" fmla="*/ 9236645 w 11095241"/>
              <a:gd name="connsiteY6954" fmla="*/ 1463361 h 6705037"/>
              <a:gd name="connsiteX6955" fmla="*/ 9221953 w 11095241"/>
              <a:gd name="connsiteY6955" fmla="*/ 1453573 h 6705037"/>
              <a:gd name="connsiteX6956" fmla="*/ 9207261 w 11095241"/>
              <a:gd name="connsiteY6956" fmla="*/ 1482938 h 6705037"/>
              <a:gd name="connsiteX6957" fmla="*/ 9202363 w 11095241"/>
              <a:gd name="connsiteY6957" fmla="*/ 1478043 h 6705037"/>
              <a:gd name="connsiteX6958" fmla="*/ 9192568 w 11095241"/>
              <a:gd name="connsiteY6958" fmla="*/ 1478043 h 6705037"/>
              <a:gd name="connsiteX6959" fmla="*/ 9182773 w 11095241"/>
              <a:gd name="connsiteY6959" fmla="*/ 1473149 h 6705037"/>
              <a:gd name="connsiteX6960" fmla="*/ 9168081 w 11095241"/>
              <a:gd name="connsiteY6960" fmla="*/ 1473149 h 6705037"/>
              <a:gd name="connsiteX6961" fmla="*/ 9153388 w 11095241"/>
              <a:gd name="connsiteY6961" fmla="*/ 1468255 h 6705037"/>
              <a:gd name="connsiteX6962" fmla="*/ 9143593 w 11095241"/>
              <a:gd name="connsiteY6962" fmla="*/ 1468255 h 6705037"/>
              <a:gd name="connsiteX6963" fmla="*/ 9133798 w 11095241"/>
              <a:gd name="connsiteY6963" fmla="*/ 1473149 h 6705037"/>
              <a:gd name="connsiteX6964" fmla="*/ 9128901 w 11095241"/>
              <a:gd name="connsiteY6964" fmla="*/ 1473149 h 6705037"/>
              <a:gd name="connsiteX6965" fmla="*/ 9124003 w 11095241"/>
              <a:gd name="connsiteY6965" fmla="*/ 1468255 h 6705037"/>
              <a:gd name="connsiteX6966" fmla="*/ 9114208 w 11095241"/>
              <a:gd name="connsiteY6966" fmla="*/ 1468255 h 6705037"/>
              <a:gd name="connsiteX6967" fmla="*/ 9104413 w 11095241"/>
              <a:gd name="connsiteY6967" fmla="*/ 1468255 h 6705037"/>
              <a:gd name="connsiteX6968" fmla="*/ 9094618 w 11095241"/>
              <a:gd name="connsiteY6968" fmla="*/ 1463361 h 6705037"/>
              <a:gd name="connsiteX6969" fmla="*/ 9084823 w 11095241"/>
              <a:gd name="connsiteY6969" fmla="*/ 1463361 h 6705037"/>
              <a:gd name="connsiteX6970" fmla="*/ 9075028 w 11095241"/>
              <a:gd name="connsiteY6970" fmla="*/ 1463361 h 6705037"/>
              <a:gd name="connsiteX6971" fmla="*/ 9070131 w 11095241"/>
              <a:gd name="connsiteY6971" fmla="*/ 1468255 h 6705037"/>
              <a:gd name="connsiteX6972" fmla="*/ 9065233 w 11095241"/>
              <a:gd name="connsiteY6972" fmla="*/ 1468255 h 6705037"/>
              <a:gd name="connsiteX6973" fmla="*/ 9065233 w 11095241"/>
              <a:gd name="connsiteY6973" fmla="*/ 1478043 h 6705037"/>
              <a:gd name="connsiteX6974" fmla="*/ 9138696 w 11095241"/>
              <a:gd name="connsiteY6974" fmla="*/ 1517197 h 6705037"/>
              <a:gd name="connsiteX6975" fmla="*/ 9143593 w 11095241"/>
              <a:gd name="connsiteY6975" fmla="*/ 1512303 h 6705037"/>
              <a:gd name="connsiteX6976" fmla="*/ 9148491 w 11095241"/>
              <a:gd name="connsiteY6976" fmla="*/ 1512303 h 6705037"/>
              <a:gd name="connsiteX6977" fmla="*/ 9153388 w 11095241"/>
              <a:gd name="connsiteY6977" fmla="*/ 1517197 h 6705037"/>
              <a:gd name="connsiteX6978" fmla="*/ 9153388 w 11095241"/>
              <a:gd name="connsiteY6978" fmla="*/ 1522091 h 6705037"/>
              <a:gd name="connsiteX6979" fmla="*/ 9148491 w 11095241"/>
              <a:gd name="connsiteY6979" fmla="*/ 1526985 h 6705037"/>
              <a:gd name="connsiteX6980" fmla="*/ 9143593 w 11095241"/>
              <a:gd name="connsiteY6980" fmla="*/ 1541668 h 6705037"/>
              <a:gd name="connsiteX6981" fmla="*/ 9138696 w 11095241"/>
              <a:gd name="connsiteY6981" fmla="*/ 1551456 h 6705037"/>
              <a:gd name="connsiteX6982" fmla="*/ 9119106 w 11095241"/>
              <a:gd name="connsiteY6982" fmla="*/ 1571033 h 6705037"/>
              <a:gd name="connsiteX6983" fmla="*/ 9104413 w 11095241"/>
              <a:gd name="connsiteY6983" fmla="*/ 1600398 h 6705037"/>
              <a:gd name="connsiteX6984" fmla="*/ 9099516 w 11095241"/>
              <a:gd name="connsiteY6984" fmla="*/ 1639552 h 6705037"/>
              <a:gd name="connsiteX6985" fmla="*/ 9099516 w 11095241"/>
              <a:gd name="connsiteY6985" fmla="*/ 1649340 h 6705037"/>
              <a:gd name="connsiteX6986" fmla="*/ 9099516 w 11095241"/>
              <a:gd name="connsiteY6986" fmla="*/ 1678705 h 6705037"/>
              <a:gd name="connsiteX6987" fmla="*/ 9089721 w 11095241"/>
              <a:gd name="connsiteY6987" fmla="*/ 1703176 h 6705037"/>
              <a:gd name="connsiteX6988" fmla="*/ 9079926 w 11095241"/>
              <a:gd name="connsiteY6988" fmla="*/ 1717859 h 6705037"/>
              <a:gd name="connsiteX6989" fmla="*/ 9075028 w 11095241"/>
              <a:gd name="connsiteY6989" fmla="*/ 1712965 h 6705037"/>
              <a:gd name="connsiteX6990" fmla="*/ 9070131 w 11095241"/>
              <a:gd name="connsiteY6990" fmla="*/ 1712965 h 6705037"/>
              <a:gd name="connsiteX6991" fmla="*/ 9060336 w 11095241"/>
              <a:gd name="connsiteY6991" fmla="*/ 1708071 h 6705037"/>
              <a:gd name="connsiteX6992" fmla="*/ 9050541 w 11095241"/>
              <a:gd name="connsiteY6992" fmla="*/ 1703176 h 6705037"/>
              <a:gd name="connsiteX6993" fmla="*/ 9035849 w 11095241"/>
              <a:gd name="connsiteY6993" fmla="*/ 1703176 h 6705037"/>
              <a:gd name="connsiteX6994" fmla="*/ 9026053 w 11095241"/>
              <a:gd name="connsiteY6994" fmla="*/ 1698282 h 6705037"/>
              <a:gd name="connsiteX6995" fmla="*/ 9021156 w 11095241"/>
              <a:gd name="connsiteY6995" fmla="*/ 1703176 h 6705037"/>
              <a:gd name="connsiteX6996" fmla="*/ 9016259 w 11095241"/>
              <a:gd name="connsiteY6996" fmla="*/ 1703176 h 6705037"/>
              <a:gd name="connsiteX6997" fmla="*/ 9011361 w 11095241"/>
              <a:gd name="connsiteY6997" fmla="*/ 1703176 h 6705037"/>
              <a:gd name="connsiteX6998" fmla="*/ 9011361 w 11095241"/>
              <a:gd name="connsiteY6998" fmla="*/ 1708071 h 6705037"/>
              <a:gd name="connsiteX6999" fmla="*/ 9006464 w 11095241"/>
              <a:gd name="connsiteY6999" fmla="*/ 1712965 h 6705037"/>
              <a:gd name="connsiteX7000" fmla="*/ 9006464 w 11095241"/>
              <a:gd name="connsiteY7000" fmla="*/ 1717859 h 6705037"/>
              <a:gd name="connsiteX7001" fmla="*/ 9011361 w 11095241"/>
              <a:gd name="connsiteY7001" fmla="*/ 1727647 h 6705037"/>
              <a:gd name="connsiteX7002" fmla="*/ 9006464 w 11095241"/>
              <a:gd name="connsiteY7002" fmla="*/ 1732542 h 6705037"/>
              <a:gd name="connsiteX7003" fmla="*/ 9006464 w 11095241"/>
              <a:gd name="connsiteY7003" fmla="*/ 1737436 h 6705037"/>
              <a:gd name="connsiteX7004" fmla="*/ 9001566 w 11095241"/>
              <a:gd name="connsiteY7004" fmla="*/ 1742330 h 6705037"/>
              <a:gd name="connsiteX7005" fmla="*/ 8991771 w 11095241"/>
              <a:gd name="connsiteY7005" fmla="*/ 1752118 h 6705037"/>
              <a:gd name="connsiteX7006" fmla="*/ 8981976 w 11095241"/>
              <a:gd name="connsiteY7006" fmla="*/ 1761907 h 6705037"/>
              <a:gd name="connsiteX7007" fmla="*/ 8967284 w 11095241"/>
              <a:gd name="connsiteY7007" fmla="*/ 1766801 h 6705037"/>
              <a:gd name="connsiteX7008" fmla="*/ 8957489 w 11095241"/>
              <a:gd name="connsiteY7008" fmla="*/ 1771695 h 6705037"/>
              <a:gd name="connsiteX7009" fmla="*/ 8942796 w 11095241"/>
              <a:gd name="connsiteY7009" fmla="*/ 1796166 h 6705037"/>
              <a:gd name="connsiteX7010" fmla="*/ 8918309 w 11095241"/>
              <a:gd name="connsiteY7010" fmla="*/ 1825531 h 6705037"/>
              <a:gd name="connsiteX7011" fmla="*/ 8893821 w 11095241"/>
              <a:gd name="connsiteY7011" fmla="*/ 1864684 h 6705037"/>
              <a:gd name="connsiteX7012" fmla="*/ 8879129 w 11095241"/>
              <a:gd name="connsiteY7012" fmla="*/ 1898944 h 6705037"/>
              <a:gd name="connsiteX7013" fmla="*/ 8874231 w 11095241"/>
              <a:gd name="connsiteY7013" fmla="*/ 1928309 h 6705037"/>
              <a:gd name="connsiteX7014" fmla="*/ 8874231 w 11095241"/>
              <a:gd name="connsiteY7014" fmla="*/ 1933203 h 6705037"/>
              <a:gd name="connsiteX7015" fmla="*/ 8874231 w 11095241"/>
              <a:gd name="connsiteY7015" fmla="*/ 1938097 h 6705037"/>
              <a:gd name="connsiteX7016" fmla="*/ 8879129 w 11095241"/>
              <a:gd name="connsiteY7016" fmla="*/ 1947886 h 6705037"/>
              <a:gd name="connsiteX7017" fmla="*/ 8879129 w 11095241"/>
              <a:gd name="connsiteY7017" fmla="*/ 1962568 h 6705037"/>
              <a:gd name="connsiteX7018" fmla="*/ 8884026 w 11095241"/>
              <a:gd name="connsiteY7018" fmla="*/ 1972357 h 6705037"/>
              <a:gd name="connsiteX7019" fmla="*/ 8893821 w 11095241"/>
              <a:gd name="connsiteY7019" fmla="*/ 1987039 h 6705037"/>
              <a:gd name="connsiteX7020" fmla="*/ 8903616 w 11095241"/>
              <a:gd name="connsiteY7020" fmla="*/ 1991934 h 6705037"/>
              <a:gd name="connsiteX7021" fmla="*/ 8918309 w 11095241"/>
              <a:gd name="connsiteY7021" fmla="*/ 1996828 h 6705037"/>
              <a:gd name="connsiteX7022" fmla="*/ 8937899 w 11095241"/>
              <a:gd name="connsiteY7022" fmla="*/ 1991934 h 6705037"/>
              <a:gd name="connsiteX7023" fmla="*/ 8942796 w 11095241"/>
              <a:gd name="connsiteY7023" fmla="*/ 1996828 h 6705037"/>
              <a:gd name="connsiteX7024" fmla="*/ 8947694 w 11095241"/>
              <a:gd name="connsiteY7024" fmla="*/ 2006616 h 6705037"/>
              <a:gd name="connsiteX7025" fmla="*/ 8952591 w 11095241"/>
              <a:gd name="connsiteY7025" fmla="*/ 2016404 h 6705037"/>
              <a:gd name="connsiteX7026" fmla="*/ 8957489 w 11095241"/>
              <a:gd name="connsiteY7026" fmla="*/ 2035982 h 6705037"/>
              <a:gd name="connsiteX7027" fmla="*/ 8967284 w 11095241"/>
              <a:gd name="connsiteY7027" fmla="*/ 2035982 h 6705037"/>
              <a:gd name="connsiteX7028" fmla="*/ 8972181 w 11095241"/>
              <a:gd name="connsiteY7028" fmla="*/ 2040875 h 6705037"/>
              <a:gd name="connsiteX7029" fmla="*/ 8986874 w 11095241"/>
              <a:gd name="connsiteY7029" fmla="*/ 2050664 h 6705037"/>
              <a:gd name="connsiteX7030" fmla="*/ 8996669 w 11095241"/>
              <a:gd name="connsiteY7030" fmla="*/ 2065346 h 6705037"/>
              <a:gd name="connsiteX7031" fmla="*/ 9006464 w 11095241"/>
              <a:gd name="connsiteY7031" fmla="*/ 2080029 h 6705037"/>
              <a:gd name="connsiteX7032" fmla="*/ 9021156 w 11095241"/>
              <a:gd name="connsiteY7032" fmla="*/ 2104500 h 6705037"/>
              <a:gd name="connsiteX7033" fmla="*/ 9021156 w 11095241"/>
              <a:gd name="connsiteY7033" fmla="*/ 2109394 h 6705037"/>
              <a:gd name="connsiteX7034" fmla="*/ 9026053 w 11095241"/>
              <a:gd name="connsiteY7034" fmla="*/ 2133865 h 6705037"/>
              <a:gd name="connsiteX7035" fmla="*/ 9045643 w 11095241"/>
              <a:gd name="connsiteY7035" fmla="*/ 2158336 h 6705037"/>
              <a:gd name="connsiteX7036" fmla="*/ 9070131 w 11095241"/>
              <a:gd name="connsiteY7036" fmla="*/ 2182807 h 6705037"/>
              <a:gd name="connsiteX7037" fmla="*/ 9109311 w 11095241"/>
              <a:gd name="connsiteY7037" fmla="*/ 2192595 h 6705037"/>
              <a:gd name="connsiteX7038" fmla="*/ 9119106 w 11095241"/>
              <a:gd name="connsiteY7038" fmla="*/ 2192595 h 6705037"/>
              <a:gd name="connsiteX7039" fmla="*/ 9148491 w 11095241"/>
              <a:gd name="connsiteY7039" fmla="*/ 2187701 h 6705037"/>
              <a:gd name="connsiteX7040" fmla="*/ 9177876 w 11095241"/>
              <a:gd name="connsiteY7040" fmla="*/ 2187701 h 6705037"/>
              <a:gd name="connsiteX7041" fmla="*/ 9207261 w 11095241"/>
              <a:gd name="connsiteY7041" fmla="*/ 2192595 h 6705037"/>
              <a:gd name="connsiteX7042" fmla="*/ 9212158 w 11095241"/>
              <a:gd name="connsiteY7042" fmla="*/ 2192595 h 6705037"/>
              <a:gd name="connsiteX7043" fmla="*/ 9217055 w 11095241"/>
              <a:gd name="connsiteY7043" fmla="*/ 2192595 h 6705037"/>
              <a:gd name="connsiteX7044" fmla="*/ 9221953 w 11095241"/>
              <a:gd name="connsiteY7044" fmla="*/ 2197489 h 6705037"/>
              <a:gd name="connsiteX7045" fmla="*/ 9231748 w 11095241"/>
              <a:gd name="connsiteY7045" fmla="*/ 2202384 h 6705037"/>
              <a:gd name="connsiteX7046" fmla="*/ 9236645 w 11095241"/>
              <a:gd name="connsiteY7046" fmla="*/ 2212172 h 6705037"/>
              <a:gd name="connsiteX7047" fmla="*/ 9246440 w 11095241"/>
              <a:gd name="connsiteY7047" fmla="*/ 2221960 h 6705037"/>
              <a:gd name="connsiteX7048" fmla="*/ 9251338 w 11095241"/>
              <a:gd name="connsiteY7048" fmla="*/ 2236643 h 6705037"/>
              <a:gd name="connsiteX7049" fmla="*/ 9251338 w 11095241"/>
              <a:gd name="connsiteY7049" fmla="*/ 2261114 h 6705037"/>
              <a:gd name="connsiteX7050" fmla="*/ 9251338 w 11095241"/>
              <a:gd name="connsiteY7050" fmla="*/ 2266008 h 6705037"/>
              <a:gd name="connsiteX7051" fmla="*/ 9256235 w 11095241"/>
              <a:gd name="connsiteY7051" fmla="*/ 2270903 h 6705037"/>
              <a:gd name="connsiteX7052" fmla="*/ 9256235 w 11095241"/>
              <a:gd name="connsiteY7052" fmla="*/ 2285585 h 6705037"/>
              <a:gd name="connsiteX7053" fmla="*/ 9261133 w 11095241"/>
              <a:gd name="connsiteY7053" fmla="*/ 2295374 h 6705037"/>
              <a:gd name="connsiteX7054" fmla="*/ 9266030 w 11095241"/>
              <a:gd name="connsiteY7054" fmla="*/ 2310056 h 6705037"/>
              <a:gd name="connsiteX7055" fmla="*/ 9270928 w 11095241"/>
              <a:gd name="connsiteY7055" fmla="*/ 2314950 h 6705037"/>
              <a:gd name="connsiteX7056" fmla="*/ 9270928 w 11095241"/>
              <a:gd name="connsiteY7056" fmla="*/ 2319844 h 6705037"/>
              <a:gd name="connsiteX7057" fmla="*/ 9270928 w 11095241"/>
              <a:gd name="connsiteY7057" fmla="*/ 2324738 h 6705037"/>
              <a:gd name="connsiteX7058" fmla="*/ 9270928 w 11095241"/>
              <a:gd name="connsiteY7058" fmla="*/ 2329632 h 6705037"/>
              <a:gd name="connsiteX7059" fmla="*/ 9270928 w 11095241"/>
              <a:gd name="connsiteY7059" fmla="*/ 2334527 h 6705037"/>
              <a:gd name="connsiteX7060" fmla="*/ 9275825 w 11095241"/>
              <a:gd name="connsiteY7060" fmla="*/ 2344315 h 6705037"/>
              <a:gd name="connsiteX7061" fmla="*/ 9285620 w 11095241"/>
              <a:gd name="connsiteY7061" fmla="*/ 2349210 h 6705037"/>
              <a:gd name="connsiteX7062" fmla="*/ 9295415 w 11095241"/>
              <a:gd name="connsiteY7062" fmla="*/ 2354104 h 6705037"/>
              <a:gd name="connsiteX7063" fmla="*/ 9300313 w 11095241"/>
              <a:gd name="connsiteY7063" fmla="*/ 2358998 h 6705037"/>
              <a:gd name="connsiteX7064" fmla="*/ 9300313 w 11095241"/>
              <a:gd name="connsiteY7064" fmla="*/ 2363892 h 6705037"/>
              <a:gd name="connsiteX7065" fmla="*/ 9305210 w 11095241"/>
              <a:gd name="connsiteY7065" fmla="*/ 2373681 h 6705037"/>
              <a:gd name="connsiteX7066" fmla="*/ 9310108 w 11095241"/>
              <a:gd name="connsiteY7066" fmla="*/ 2383469 h 6705037"/>
              <a:gd name="connsiteX7067" fmla="*/ 9315005 w 11095241"/>
              <a:gd name="connsiteY7067" fmla="*/ 2393257 h 6705037"/>
              <a:gd name="connsiteX7068" fmla="*/ 9315005 w 11095241"/>
              <a:gd name="connsiteY7068" fmla="*/ 2398151 h 6705037"/>
              <a:gd name="connsiteX7069" fmla="*/ 9319903 w 11095241"/>
              <a:gd name="connsiteY7069" fmla="*/ 2403046 h 6705037"/>
              <a:gd name="connsiteX7070" fmla="*/ 9324800 w 11095241"/>
              <a:gd name="connsiteY7070" fmla="*/ 2407940 h 6705037"/>
              <a:gd name="connsiteX7071" fmla="*/ 9329698 w 11095241"/>
              <a:gd name="connsiteY7071" fmla="*/ 2412834 h 6705037"/>
              <a:gd name="connsiteX7072" fmla="*/ 9334595 w 11095241"/>
              <a:gd name="connsiteY7072" fmla="*/ 2417728 h 6705037"/>
              <a:gd name="connsiteX7073" fmla="*/ 9344390 w 11095241"/>
              <a:gd name="connsiteY7073" fmla="*/ 2417728 h 6705037"/>
              <a:gd name="connsiteX7074" fmla="*/ 9354185 w 11095241"/>
              <a:gd name="connsiteY7074" fmla="*/ 2412834 h 6705037"/>
              <a:gd name="connsiteX7075" fmla="*/ 9363980 w 11095241"/>
              <a:gd name="connsiteY7075" fmla="*/ 2403046 h 6705037"/>
              <a:gd name="connsiteX7076" fmla="*/ 9368878 w 11095241"/>
              <a:gd name="connsiteY7076" fmla="*/ 2398151 h 6705037"/>
              <a:gd name="connsiteX7077" fmla="*/ 9373775 w 11095241"/>
              <a:gd name="connsiteY7077" fmla="*/ 2388363 h 6705037"/>
              <a:gd name="connsiteX7078" fmla="*/ 9383570 w 11095241"/>
              <a:gd name="connsiteY7078" fmla="*/ 2378574 h 6705037"/>
              <a:gd name="connsiteX7079" fmla="*/ 9388467 w 11095241"/>
              <a:gd name="connsiteY7079" fmla="*/ 2363892 h 6705037"/>
              <a:gd name="connsiteX7080" fmla="*/ 9388467 w 11095241"/>
              <a:gd name="connsiteY7080" fmla="*/ 2344315 h 6705037"/>
              <a:gd name="connsiteX7081" fmla="*/ 9383570 w 11095241"/>
              <a:gd name="connsiteY7081" fmla="*/ 2339421 h 6705037"/>
              <a:gd name="connsiteX7082" fmla="*/ 9373775 w 11095241"/>
              <a:gd name="connsiteY7082" fmla="*/ 2329632 h 6705037"/>
              <a:gd name="connsiteX7083" fmla="*/ 9368878 w 11095241"/>
              <a:gd name="connsiteY7083" fmla="*/ 2319844 h 6705037"/>
              <a:gd name="connsiteX7084" fmla="*/ 9363980 w 11095241"/>
              <a:gd name="connsiteY7084" fmla="*/ 2310056 h 6705037"/>
              <a:gd name="connsiteX7085" fmla="*/ 9363980 w 11095241"/>
              <a:gd name="connsiteY7085" fmla="*/ 2295374 h 6705037"/>
              <a:gd name="connsiteX7086" fmla="*/ 9363980 w 11095241"/>
              <a:gd name="connsiteY7086" fmla="*/ 2290479 h 6705037"/>
              <a:gd name="connsiteX7087" fmla="*/ 9363980 w 11095241"/>
              <a:gd name="connsiteY7087" fmla="*/ 2285585 h 6705037"/>
              <a:gd name="connsiteX7088" fmla="*/ 9363980 w 11095241"/>
              <a:gd name="connsiteY7088" fmla="*/ 2270903 h 6705037"/>
              <a:gd name="connsiteX7089" fmla="*/ 9363980 w 11095241"/>
              <a:gd name="connsiteY7089" fmla="*/ 2261114 h 6705037"/>
              <a:gd name="connsiteX7090" fmla="*/ 9363980 w 11095241"/>
              <a:gd name="connsiteY7090" fmla="*/ 2246431 h 6705037"/>
              <a:gd name="connsiteX7091" fmla="*/ 9363980 w 11095241"/>
              <a:gd name="connsiteY7091" fmla="*/ 2236643 h 6705037"/>
              <a:gd name="connsiteX7092" fmla="*/ 9363980 w 11095241"/>
              <a:gd name="connsiteY7092" fmla="*/ 2226854 h 6705037"/>
              <a:gd name="connsiteX7093" fmla="*/ 9359083 w 11095241"/>
              <a:gd name="connsiteY7093" fmla="*/ 2221960 h 6705037"/>
              <a:gd name="connsiteX7094" fmla="*/ 9368878 w 11095241"/>
              <a:gd name="connsiteY7094" fmla="*/ 2217066 h 6705037"/>
              <a:gd name="connsiteX7095" fmla="*/ 9378673 w 11095241"/>
              <a:gd name="connsiteY7095" fmla="*/ 2212172 h 6705037"/>
              <a:gd name="connsiteX7096" fmla="*/ 9388467 w 11095241"/>
              <a:gd name="connsiteY7096" fmla="*/ 2202384 h 6705037"/>
              <a:gd name="connsiteX7097" fmla="*/ 9398263 w 11095241"/>
              <a:gd name="connsiteY7097" fmla="*/ 2187701 h 6705037"/>
              <a:gd name="connsiteX7098" fmla="*/ 9403160 w 11095241"/>
              <a:gd name="connsiteY7098" fmla="*/ 2173018 h 6705037"/>
              <a:gd name="connsiteX7099" fmla="*/ 9408057 w 11095241"/>
              <a:gd name="connsiteY7099" fmla="*/ 2173018 h 6705037"/>
              <a:gd name="connsiteX7100" fmla="*/ 9412955 w 11095241"/>
              <a:gd name="connsiteY7100" fmla="*/ 2168124 h 6705037"/>
              <a:gd name="connsiteX7101" fmla="*/ 9417852 w 11095241"/>
              <a:gd name="connsiteY7101" fmla="*/ 2168124 h 6705037"/>
              <a:gd name="connsiteX7102" fmla="*/ 9422750 w 11095241"/>
              <a:gd name="connsiteY7102" fmla="*/ 2158336 h 6705037"/>
              <a:gd name="connsiteX7103" fmla="*/ 9427647 w 11095241"/>
              <a:gd name="connsiteY7103" fmla="*/ 2148548 h 6705037"/>
              <a:gd name="connsiteX7104" fmla="*/ 9432545 w 11095241"/>
              <a:gd name="connsiteY7104" fmla="*/ 2138759 h 6705037"/>
              <a:gd name="connsiteX7105" fmla="*/ 9432545 w 11095241"/>
              <a:gd name="connsiteY7105" fmla="*/ 2119182 h 6705037"/>
              <a:gd name="connsiteX7106" fmla="*/ 9427647 w 11095241"/>
              <a:gd name="connsiteY7106" fmla="*/ 2109394 h 6705037"/>
              <a:gd name="connsiteX7107" fmla="*/ 9422750 w 11095241"/>
              <a:gd name="connsiteY7107" fmla="*/ 2080029 h 6705037"/>
              <a:gd name="connsiteX7108" fmla="*/ 9412955 w 11095241"/>
              <a:gd name="connsiteY7108" fmla="*/ 2040875 h 6705037"/>
              <a:gd name="connsiteX7109" fmla="*/ 9403160 w 11095241"/>
              <a:gd name="connsiteY7109" fmla="*/ 2006616 h 6705037"/>
              <a:gd name="connsiteX7110" fmla="*/ 9393365 w 11095241"/>
              <a:gd name="connsiteY7110" fmla="*/ 1987039 h 6705037"/>
              <a:gd name="connsiteX7111" fmla="*/ 9398263 w 11095241"/>
              <a:gd name="connsiteY7111" fmla="*/ 1972357 h 6705037"/>
              <a:gd name="connsiteX7112" fmla="*/ 9408057 w 11095241"/>
              <a:gd name="connsiteY7112" fmla="*/ 1938097 h 6705037"/>
              <a:gd name="connsiteX7113" fmla="*/ 9422750 w 11095241"/>
              <a:gd name="connsiteY7113" fmla="*/ 1884261 h 6705037"/>
              <a:gd name="connsiteX7114" fmla="*/ 9422750 w 11095241"/>
              <a:gd name="connsiteY7114" fmla="*/ 1874473 h 6705037"/>
              <a:gd name="connsiteX7115" fmla="*/ 9422750 w 11095241"/>
              <a:gd name="connsiteY7115" fmla="*/ 1864684 h 6705037"/>
              <a:gd name="connsiteX7116" fmla="*/ 9417852 w 11095241"/>
              <a:gd name="connsiteY7116" fmla="*/ 1854896 h 6705037"/>
              <a:gd name="connsiteX7117" fmla="*/ 9412955 w 11095241"/>
              <a:gd name="connsiteY7117" fmla="*/ 1840214 h 6705037"/>
              <a:gd name="connsiteX7118" fmla="*/ 9403160 w 11095241"/>
              <a:gd name="connsiteY7118" fmla="*/ 1830425 h 6705037"/>
              <a:gd name="connsiteX7119" fmla="*/ 9403160 w 11095241"/>
              <a:gd name="connsiteY7119" fmla="*/ 1825531 h 6705037"/>
              <a:gd name="connsiteX7120" fmla="*/ 9403160 w 11095241"/>
              <a:gd name="connsiteY7120" fmla="*/ 1820637 h 6705037"/>
              <a:gd name="connsiteX7121" fmla="*/ 9403160 w 11095241"/>
              <a:gd name="connsiteY7121" fmla="*/ 1810849 h 6705037"/>
              <a:gd name="connsiteX7122" fmla="*/ 9403160 w 11095241"/>
              <a:gd name="connsiteY7122" fmla="*/ 1801060 h 6705037"/>
              <a:gd name="connsiteX7123" fmla="*/ 9403160 w 11095241"/>
              <a:gd name="connsiteY7123" fmla="*/ 1791272 h 6705037"/>
              <a:gd name="connsiteX7124" fmla="*/ 9408057 w 11095241"/>
              <a:gd name="connsiteY7124" fmla="*/ 1786378 h 6705037"/>
              <a:gd name="connsiteX7125" fmla="*/ 9412955 w 11095241"/>
              <a:gd name="connsiteY7125" fmla="*/ 1781483 h 6705037"/>
              <a:gd name="connsiteX7126" fmla="*/ 9412955 w 11095241"/>
              <a:gd name="connsiteY7126" fmla="*/ 1771695 h 6705037"/>
              <a:gd name="connsiteX7127" fmla="*/ 9412955 w 11095241"/>
              <a:gd name="connsiteY7127" fmla="*/ 1766801 h 6705037"/>
              <a:gd name="connsiteX7128" fmla="*/ 9417852 w 11095241"/>
              <a:gd name="connsiteY7128" fmla="*/ 1757012 h 6705037"/>
              <a:gd name="connsiteX7129" fmla="*/ 9422750 w 11095241"/>
              <a:gd name="connsiteY7129" fmla="*/ 1752118 h 6705037"/>
              <a:gd name="connsiteX7130" fmla="*/ 9432545 w 11095241"/>
              <a:gd name="connsiteY7130" fmla="*/ 1742330 h 6705037"/>
              <a:gd name="connsiteX7131" fmla="*/ 9437442 w 11095241"/>
              <a:gd name="connsiteY7131" fmla="*/ 1742330 h 6705037"/>
              <a:gd name="connsiteX7132" fmla="*/ 9452135 w 11095241"/>
              <a:gd name="connsiteY7132" fmla="*/ 1742330 h 6705037"/>
              <a:gd name="connsiteX7133" fmla="*/ 9461930 w 11095241"/>
              <a:gd name="connsiteY7133" fmla="*/ 1747224 h 6705037"/>
              <a:gd name="connsiteX7134" fmla="*/ 9559879 w 11095241"/>
              <a:gd name="connsiteY7134" fmla="*/ 1752118 h 6705037"/>
              <a:gd name="connsiteX7135" fmla="*/ 9569675 w 11095241"/>
              <a:gd name="connsiteY7135" fmla="*/ 1752118 h 6705037"/>
              <a:gd name="connsiteX7136" fmla="*/ 9579469 w 11095241"/>
              <a:gd name="connsiteY7136" fmla="*/ 1752118 h 6705037"/>
              <a:gd name="connsiteX7137" fmla="*/ 9589265 w 11095241"/>
              <a:gd name="connsiteY7137" fmla="*/ 1757012 h 6705037"/>
              <a:gd name="connsiteX7138" fmla="*/ 9599059 w 11095241"/>
              <a:gd name="connsiteY7138" fmla="*/ 1761907 h 6705037"/>
              <a:gd name="connsiteX7139" fmla="*/ 9608855 w 11095241"/>
              <a:gd name="connsiteY7139" fmla="*/ 1771695 h 6705037"/>
              <a:gd name="connsiteX7140" fmla="*/ 9618649 w 11095241"/>
              <a:gd name="connsiteY7140" fmla="*/ 1786378 h 6705037"/>
              <a:gd name="connsiteX7141" fmla="*/ 9623547 w 11095241"/>
              <a:gd name="connsiteY7141" fmla="*/ 1786378 h 6705037"/>
              <a:gd name="connsiteX7142" fmla="*/ 9628444 w 11095241"/>
              <a:gd name="connsiteY7142" fmla="*/ 1791272 h 6705037"/>
              <a:gd name="connsiteX7143" fmla="*/ 9633342 w 11095241"/>
              <a:gd name="connsiteY7143" fmla="*/ 1801060 h 6705037"/>
              <a:gd name="connsiteX7144" fmla="*/ 9643137 w 11095241"/>
              <a:gd name="connsiteY7144" fmla="*/ 1805954 h 6705037"/>
              <a:gd name="connsiteX7145" fmla="*/ 9652932 w 11095241"/>
              <a:gd name="connsiteY7145" fmla="*/ 1815743 h 6705037"/>
              <a:gd name="connsiteX7146" fmla="*/ 9662727 w 11095241"/>
              <a:gd name="connsiteY7146" fmla="*/ 1820637 h 6705037"/>
              <a:gd name="connsiteX7147" fmla="*/ 9672522 w 11095241"/>
              <a:gd name="connsiteY7147" fmla="*/ 1825531 h 6705037"/>
              <a:gd name="connsiteX7148" fmla="*/ 9677419 w 11095241"/>
              <a:gd name="connsiteY7148" fmla="*/ 1830425 h 6705037"/>
              <a:gd name="connsiteX7149" fmla="*/ 9677419 w 11095241"/>
              <a:gd name="connsiteY7149" fmla="*/ 1840214 h 6705037"/>
              <a:gd name="connsiteX7150" fmla="*/ 9677419 w 11095241"/>
              <a:gd name="connsiteY7150" fmla="*/ 1845108 h 6705037"/>
              <a:gd name="connsiteX7151" fmla="*/ 9672522 w 11095241"/>
              <a:gd name="connsiteY7151" fmla="*/ 1854896 h 6705037"/>
              <a:gd name="connsiteX7152" fmla="*/ 9687214 w 11095241"/>
              <a:gd name="connsiteY7152" fmla="*/ 1884261 h 6705037"/>
              <a:gd name="connsiteX7153" fmla="*/ 9682317 w 11095241"/>
              <a:gd name="connsiteY7153" fmla="*/ 1894050 h 6705037"/>
              <a:gd name="connsiteX7154" fmla="*/ 9677419 w 11095241"/>
              <a:gd name="connsiteY7154" fmla="*/ 1913626 h 6705037"/>
              <a:gd name="connsiteX7155" fmla="*/ 9677419 w 11095241"/>
              <a:gd name="connsiteY7155" fmla="*/ 1938097 h 6705037"/>
              <a:gd name="connsiteX7156" fmla="*/ 9687214 w 11095241"/>
              <a:gd name="connsiteY7156" fmla="*/ 1962568 h 6705037"/>
              <a:gd name="connsiteX7157" fmla="*/ 9692112 w 11095241"/>
              <a:gd name="connsiteY7157" fmla="*/ 1967462 h 6705037"/>
              <a:gd name="connsiteX7158" fmla="*/ 9697009 w 11095241"/>
              <a:gd name="connsiteY7158" fmla="*/ 1977251 h 6705037"/>
              <a:gd name="connsiteX7159" fmla="*/ 9711701 w 11095241"/>
              <a:gd name="connsiteY7159" fmla="*/ 1987039 h 6705037"/>
              <a:gd name="connsiteX7160" fmla="*/ 9736189 w 11095241"/>
              <a:gd name="connsiteY7160" fmla="*/ 1987039 h 6705037"/>
              <a:gd name="connsiteX7161" fmla="*/ 9765574 w 11095241"/>
              <a:gd name="connsiteY7161" fmla="*/ 1977251 h 6705037"/>
              <a:gd name="connsiteX7162" fmla="*/ 9775369 w 11095241"/>
              <a:gd name="connsiteY7162" fmla="*/ 1977251 h 6705037"/>
              <a:gd name="connsiteX7163" fmla="*/ 9790061 w 11095241"/>
              <a:gd name="connsiteY7163" fmla="*/ 1967462 h 6705037"/>
              <a:gd name="connsiteX7164" fmla="*/ 9804754 w 11095241"/>
              <a:gd name="connsiteY7164" fmla="*/ 1952780 h 6705037"/>
              <a:gd name="connsiteX7165" fmla="*/ 9814549 w 11095241"/>
              <a:gd name="connsiteY7165" fmla="*/ 1933203 h 6705037"/>
              <a:gd name="connsiteX7166" fmla="*/ 9809651 w 11095241"/>
              <a:gd name="connsiteY7166" fmla="*/ 1898944 h 6705037"/>
              <a:gd name="connsiteX7167" fmla="*/ 9814549 w 11095241"/>
              <a:gd name="connsiteY7167" fmla="*/ 1898944 h 6705037"/>
              <a:gd name="connsiteX7168" fmla="*/ 9814549 w 11095241"/>
              <a:gd name="connsiteY7168" fmla="*/ 1894050 h 6705037"/>
              <a:gd name="connsiteX7169" fmla="*/ 9819446 w 11095241"/>
              <a:gd name="connsiteY7169" fmla="*/ 1894050 h 6705037"/>
              <a:gd name="connsiteX7170" fmla="*/ 9829241 w 11095241"/>
              <a:gd name="connsiteY7170" fmla="*/ 1894050 h 6705037"/>
              <a:gd name="connsiteX7171" fmla="*/ 9834139 w 11095241"/>
              <a:gd name="connsiteY7171" fmla="*/ 1898944 h 6705037"/>
              <a:gd name="connsiteX7172" fmla="*/ 9843934 w 11095241"/>
              <a:gd name="connsiteY7172" fmla="*/ 1903838 h 6705037"/>
              <a:gd name="connsiteX7173" fmla="*/ 9848831 w 11095241"/>
              <a:gd name="connsiteY7173" fmla="*/ 1913626 h 6705037"/>
              <a:gd name="connsiteX7174" fmla="*/ 9858626 w 11095241"/>
              <a:gd name="connsiteY7174" fmla="*/ 1928309 h 6705037"/>
              <a:gd name="connsiteX7175" fmla="*/ 9863524 w 11095241"/>
              <a:gd name="connsiteY7175" fmla="*/ 1952780 h 6705037"/>
              <a:gd name="connsiteX7176" fmla="*/ 9868421 w 11095241"/>
              <a:gd name="connsiteY7176" fmla="*/ 1962568 h 6705037"/>
              <a:gd name="connsiteX7177" fmla="*/ 9883114 w 11095241"/>
              <a:gd name="connsiteY7177" fmla="*/ 1987039 h 6705037"/>
              <a:gd name="connsiteX7178" fmla="*/ 9902703 w 11095241"/>
              <a:gd name="connsiteY7178" fmla="*/ 2021299 h 6705037"/>
              <a:gd name="connsiteX7179" fmla="*/ 9917396 w 11095241"/>
              <a:gd name="connsiteY7179" fmla="*/ 2055558 h 6705037"/>
              <a:gd name="connsiteX7180" fmla="*/ 9932089 w 11095241"/>
              <a:gd name="connsiteY7180" fmla="*/ 2084923 h 6705037"/>
              <a:gd name="connsiteX7181" fmla="*/ 9936986 w 11095241"/>
              <a:gd name="connsiteY7181" fmla="*/ 2104500 h 6705037"/>
              <a:gd name="connsiteX7182" fmla="*/ 9936986 w 11095241"/>
              <a:gd name="connsiteY7182" fmla="*/ 2099606 h 6705037"/>
              <a:gd name="connsiteX7183" fmla="*/ 9936986 w 11095241"/>
              <a:gd name="connsiteY7183" fmla="*/ 2094712 h 6705037"/>
              <a:gd name="connsiteX7184" fmla="*/ 9941883 w 11095241"/>
              <a:gd name="connsiteY7184" fmla="*/ 2104500 h 6705037"/>
              <a:gd name="connsiteX7185" fmla="*/ 9951679 w 11095241"/>
              <a:gd name="connsiteY7185" fmla="*/ 2133865 h 6705037"/>
              <a:gd name="connsiteX7186" fmla="*/ 9961473 w 11095241"/>
              <a:gd name="connsiteY7186" fmla="*/ 2173018 h 6705037"/>
              <a:gd name="connsiteX7187" fmla="*/ 9976166 w 11095241"/>
              <a:gd name="connsiteY7187" fmla="*/ 2212172 h 6705037"/>
              <a:gd name="connsiteX7188" fmla="*/ 9981063 w 11095241"/>
              <a:gd name="connsiteY7188" fmla="*/ 2217066 h 6705037"/>
              <a:gd name="connsiteX7189" fmla="*/ 9985961 w 11095241"/>
              <a:gd name="connsiteY7189" fmla="*/ 2217066 h 6705037"/>
              <a:gd name="connsiteX7190" fmla="*/ 9990858 w 11095241"/>
              <a:gd name="connsiteY7190" fmla="*/ 2221960 h 6705037"/>
              <a:gd name="connsiteX7191" fmla="*/ 9995756 w 11095241"/>
              <a:gd name="connsiteY7191" fmla="*/ 2217066 h 6705037"/>
              <a:gd name="connsiteX7192" fmla="*/ 10005551 w 11095241"/>
              <a:gd name="connsiteY7192" fmla="*/ 2212172 h 6705037"/>
              <a:gd name="connsiteX7193" fmla="*/ 10049628 w 11095241"/>
              <a:gd name="connsiteY7193" fmla="*/ 2212172 h 6705037"/>
              <a:gd name="connsiteX7194" fmla="*/ 10054526 w 11095241"/>
              <a:gd name="connsiteY7194" fmla="*/ 2212172 h 6705037"/>
              <a:gd name="connsiteX7195" fmla="*/ 10054526 w 11095241"/>
              <a:gd name="connsiteY7195" fmla="*/ 2217066 h 6705037"/>
              <a:gd name="connsiteX7196" fmla="*/ 10059423 w 11095241"/>
              <a:gd name="connsiteY7196" fmla="*/ 2221960 h 6705037"/>
              <a:gd name="connsiteX7197" fmla="*/ 10064321 w 11095241"/>
              <a:gd name="connsiteY7197" fmla="*/ 2236643 h 6705037"/>
              <a:gd name="connsiteX7198" fmla="*/ 10069218 w 11095241"/>
              <a:gd name="connsiteY7198" fmla="*/ 2256220 h 6705037"/>
              <a:gd name="connsiteX7199" fmla="*/ 10079013 w 11095241"/>
              <a:gd name="connsiteY7199" fmla="*/ 2256220 h 6705037"/>
              <a:gd name="connsiteX7200" fmla="*/ 10083911 w 11095241"/>
              <a:gd name="connsiteY7200" fmla="*/ 2261114 h 6705037"/>
              <a:gd name="connsiteX7201" fmla="*/ 10093705 w 11095241"/>
              <a:gd name="connsiteY7201" fmla="*/ 2270903 h 6705037"/>
              <a:gd name="connsiteX7202" fmla="*/ 10103501 w 11095241"/>
              <a:gd name="connsiteY7202" fmla="*/ 2285585 h 6705037"/>
              <a:gd name="connsiteX7203" fmla="*/ 10108398 w 11095241"/>
              <a:gd name="connsiteY7203" fmla="*/ 2310056 h 6705037"/>
              <a:gd name="connsiteX7204" fmla="*/ 10108398 w 11095241"/>
              <a:gd name="connsiteY7204" fmla="*/ 2339421 h 6705037"/>
              <a:gd name="connsiteX7205" fmla="*/ 10098603 w 11095241"/>
              <a:gd name="connsiteY7205" fmla="*/ 2363892 h 6705037"/>
              <a:gd name="connsiteX7206" fmla="*/ 10079013 w 11095241"/>
              <a:gd name="connsiteY7206" fmla="*/ 2378574 h 6705037"/>
              <a:gd name="connsiteX7207" fmla="*/ 10074115 w 11095241"/>
              <a:gd name="connsiteY7207" fmla="*/ 2373681 h 6705037"/>
              <a:gd name="connsiteX7208" fmla="*/ 10064321 w 11095241"/>
              <a:gd name="connsiteY7208" fmla="*/ 2373681 h 6705037"/>
              <a:gd name="connsiteX7209" fmla="*/ 10054526 w 11095241"/>
              <a:gd name="connsiteY7209" fmla="*/ 2378574 h 6705037"/>
              <a:gd name="connsiteX7210" fmla="*/ 10044731 w 11095241"/>
              <a:gd name="connsiteY7210" fmla="*/ 2383469 h 6705037"/>
              <a:gd name="connsiteX7211" fmla="*/ 10034936 w 11095241"/>
              <a:gd name="connsiteY7211" fmla="*/ 2393257 h 6705037"/>
              <a:gd name="connsiteX7212" fmla="*/ 10025141 w 11095241"/>
              <a:gd name="connsiteY7212" fmla="*/ 2407940 h 6705037"/>
              <a:gd name="connsiteX7213" fmla="*/ 10025141 w 11095241"/>
              <a:gd name="connsiteY7213" fmla="*/ 2412834 h 6705037"/>
              <a:gd name="connsiteX7214" fmla="*/ 10025141 w 11095241"/>
              <a:gd name="connsiteY7214" fmla="*/ 2417728 h 6705037"/>
              <a:gd name="connsiteX7215" fmla="*/ 10020243 w 11095241"/>
              <a:gd name="connsiteY7215" fmla="*/ 2427516 h 6705037"/>
              <a:gd name="connsiteX7216" fmla="*/ 10015346 w 11095241"/>
              <a:gd name="connsiteY7216" fmla="*/ 2432410 h 6705037"/>
              <a:gd name="connsiteX7217" fmla="*/ 10005551 w 11095241"/>
              <a:gd name="connsiteY7217" fmla="*/ 2442199 h 6705037"/>
              <a:gd name="connsiteX7218" fmla="*/ 9990858 w 11095241"/>
              <a:gd name="connsiteY7218" fmla="*/ 2447093 h 6705037"/>
              <a:gd name="connsiteX7219" fmla="*/ 9971269 w 11095241"/>
              <a:gd name="connsiteY7219" fmla="*/ 2451987 h 6705037"/>
              <a:gd name="connsiteX7220" fmla="*/ 9961473 w 11095241"/>
              <a:gd name="connsiteY7220" fmla="*/ 2451987 h 6705037"/>
              <a:gd name="connsiteX7221" fmla="*/ 9932089 w 11095241"/>
              <a:gd name="connsiteY7221" fmla="*/ 2456882 h 6705037"/>
              <a:gd name="connsiteX7222" fmla="*/ 9892909 w 11095241"/>
              <a:gd name="connsiteY7222" fmla="*/ 2456882 h 6705037"/>
              <a:gd name="connsiteX7223" fmla="*/ 9853729 w 11095241"/>
              <a:gd name="connsiteY7223" fmla="*/ 2456882 h 6705037"/>
              <a:gd name="connsiteX7224" fmla="*/ 9814549 w 11095241"/>
              <a:gd name="connsiteY7224" fmla="*/ 2451987 h 6705037"/>
              <a:gd name="connsiteX7225" fmla="*/ 9799856 w 11095241"/>
              <a:gd name="connsiteY7225" fmla="*/ 2451987 h 6705037"/>
              <a:gd name="connsiteX7226" fmla="*/ 9760677 w 11095241"/>
              <a:gd name="connsiteY7226" fmla="*/ 2471564 h 6705037"/>
              <a:gd name="connsiteX7227" fmla="*/ 9706804 w 11095241"/>
              <a:gd name="connsiteY7227" fmla="*/ 2505824 h 6705037"/>
              <a:gd name="connsiteX7228" fmla="*/ 9701907 w 11095241"/>
              <a:gd name="connsiteY7228" fmla="*/ 2510717 h 6705037"/>
              <a:gd name="connsiteX7229" fmla="*/ 9687214 w 11095241"/>
              <a:gd name="connsiteY7229" fmla="*/ 2535188 h 6705037"/>
              <a:gd name="connsiteX7230" fmla="*/ 9662727 w 11095241"/>
              <a:gd name="connsiteY7230" fmla="*/ 2564554 h 6705037"/>
              <a:gd name="connsiteX7231" fmla="*/ 9638239 w 11095241"/>
              <a:gd name="connsiteY7231" fmla="*/ 2593919 h 6705037"/>
              <a:gd name="connsiteX7232" fmla="*/ 9613752 w 11095241"/>
              <a:gd name="connsiteY7232" fmla="*/ 2623284 h 6705037"/>
              <a:gd name="connsiteX7233" fmla="*/ 9628444 w 11095241"/>
              <a:gd name="connsiteY7233" fmla="*/ 2618390 h 6705037"/>
              <a:gd name="connsiteX7234" fmla="*/ 9652932 w 11095241"/>
              <a:gd name="connsiteY7234" fmla="*/ 2603707 h 6705037"/>
              <a:gd name="connsiteX7235" fmla="*/ 9677419 w 11095241"/>
              <a:gd name="connsiteY7235" fmla="*/ 2579237 h 6705037"/>
              <a:gd name="connsiteX7236" fmla="*/ 9701907 w 11095241"/>
              <a:gd name="connsiteY7236" fmla="*/ 2554766 h 6705037"/>
              <a:gd name="connsiteX7237" fmla="*/ 9706804 w 11095241"/>
              <a:gd name="connsiteY7237" fmla="*/ 2549871 h 6705037"/>
              <a:gd name="connsiteX7238" fmla="*/ 9721497 w 11095241"/>
              <a:gd name="connsiteY7238" fmla="*/ 2540083 h 6705037"/>
              <a:gd name="connsiteX7239" fmla="*/ 9750881 w 11095241"/>
              <a:gd name="connsiteY7239" fmla="*/ 2525400 h 6705037"/>
              <a:gd name="connsiteX7240" fmla="*/ 9790061 w 11095241"/>
              <a:gd name="connsiteY7240" fmla="*/ 2510717 h 6705037"/>
              <a:gd name="connsiteX7241" fmla="*/ 9794959 w 11095241"/>
              <a:gd name="connsiteY7241" fmla="*/ 2510717 h 6705037"/>
              <a:gd name="connsiteX7242" fmla="*/ 9799856 w 11095241"/>
              <a:gd name="connsiteY7242" fmla="*/ 2505824 h 6705037"/>
              <a:gd name="connsiteX7243" fmla="*/ 9809651 w 11095241"/>
              <a:gd name="connsiteY7243" fmla="*/ 2505824 h 6705037"/>
              <a:gd name="connsiteX7244" fmla="*/ 9819446 w 11095241"/>
              <a:gd name="connsiteY7244" fmla="*/ 2505824 h 6705037"/>
              <a:gd name="connsiteX7245" fmla="*/ 9824344 w 11095241"/>
              <a:gd name="connsiteY7245" fmla="*/ 2510717 h 6705037"/>
              <a:gd name="connsiteX7246" fmla="*/ 9829241 w 11095241"/>
              <a:gd name="connsiteY7246" fmla="*/ 2515612 h 6705037"/>
              <a:gd name="connsiteX7247" fmla="*/ 9834139 w 11095241"/>
              <a:gd name="connsiteY7247" fmla="*/ 2525400 h 6705037"/>
              <a:gd name="connsiteX7248" fmla="*/ 9834139 w 11095241"/>
              <a:gd name="connsiteY7248" fmla="*/ 2530294 h 6705037"/>
              <a:gd name="connsiteX7249" fmla="*/ 9829241 w 11095241"/>
              <a:gd name="connsiteY7249" fmla="*/ 2535188 h 6705037"/>
              <a:gd name="connsiteX7250" fmla="*/ 9824344 w 11095241"/>
              <a:gd name="connsiteY7250" fmla="*/ 2544977 h 6705037"/>
              <a:gd name="connsiteX7251" fmla="*/ 9814549 w 11095241"/>
              <a:gd name="connsiteY7251" fmla="*/ 2549871 h 6705037"/>
              <a:gd name="connsiteX7252" fmla="*/ 9804754 w 11095241"/>
              <a:gd name="connsiteY7252" fmla="*/ 2554766 h 6705037"/>
              <a:gd name="connsiteX7253" fmla="*/ 9790061 w 11095241"/>
              <a:gd name="connsiteY7253" fmla="*/ 2554766 h 6705037"/>
              <a:gd name="connsiteX7254" fmla="*/ 9790061 w 11095241"/>
              <a:gd name="connsiteY7254" fmla="*/ 2569448 h 6705037"/>
              <a:gd name="connsiteX7255" fmla="*/ 9794959 w 11095241"/>
              <a:gd name="connsiteY7255" fmla="*/ 2569448 h 6705037"/>
              <a:gd name="connsiteX7256" fmla="*/ 9799856 w 11095241"/>
              <a:gd name="connsiteY7256" fmla="*/ 2564554 h 6705037"/>
              <a:gd name="connsiteX7257" fmla="*/ 9804754 w 11095241"/>
              <a:gd name="connsiteY7257" fmla="*/ 2569448 h 6705037"/>
              <a:gd name="connsiteX7258" fmla="*/ 9809651 w 11095241"/>
              <a:gd name="connsiteY7258" fmla="*/ 2569448 h 6705037"/>
              <a:gd name="connsiteX7259" fmla="*/ 9814549 w 11095241"/>
              <a:gd name="connsiteY7259" fmla="*/ 2574342 h 6705037"/>
              <a:gd name="connsiteX7260" fmla="*/ 9814549 w 11095241"/>
              <a:gd name="connsiteY7260" fmla="*/ 2584130 h 6705037"/>
              <a:gd name="connsiteX7261" fmla="*/ 9814549 w 11095241"/>
              <a:gd name="connsiteY7261" fmla="*/ 2589025 h 6705037"/>
              <a:gd name="connsiteX7262" fmla="*/ 9809651 w 11095241"/>
              <a:gd name="connsiteY7262" fmla="*/ 2593919 h 6705037"/>
              <a:gd name="connsiteX7263" fmla="*/ 9809651 w 11095241"/>
              <a:gd name="connsiteY7263" fmla="*/ 2598813 h 6705037"/>
              <a:gd name="connsiteX7264" fmla="*/ 9804754 w 11095241"/>
              <a:gd name="connsiteY7264" fmla="*/ 2608601 h 6705037"/>
              <a:gd name="connsiteX7265" fmla="*/ 9809651 w 11095241"/>
              <a:gd name="connsiteY7265" fmla="*/ 2618390 h 6705037"/>
              <a:gd name="connsiteX7266" fmla="*/ 9819446 w 11095241"/>
              <a:gd name="connsiteY7266" fmla="*/ 2628178 h 6705037"/>
              <a:gd name="connsiteX7267" fmla="*/ 9824344 w 11095241"/>
              <a:gd name="connsiteY7267" fmla="*/ 2633072 h 6705037"/>
              <a:gd name="connsiteX7268" fmla="*/ 9829241 w 11095241"/>
              <a:gd name="connsiteY7268" fmla="*/ 2637967 h 6705037"/>
              <a:gd name="connsiteX7269" fmla="*/ 9834139 w 11095241"/>
              <a:gd name="connsiteY7269" fmla="*/ 2647755 h 6705037"/>
              <a:gd name="connsiteX7270" fmla="*/ 9843934 w 11095241"/>
              <a:gd name="connsiteY7270" fmla="*/ 2657543 h 6705037"/>
              <a:gd name="connsiteX7271" fmla="*/ 9853729 w 11095241"/>
              <a:gd name="connsiteY7271" fmla="*/ 2667332 h 6705037"/>
              <a:gd name="connsiteX7272" fmla="*/ 9868421 w 11095241"/>
              <a:gd name="connsiteY7272" fmla="*/ 2677120 h 6705037"/>
              <a:gd name="connsiteX7273" fmla="*/ 9878216 w 11095241"/>
              <a:gd name="connsiteY7273" fmla="*/ 2686909 h 6705037"/>
              <a:gd name="connsiteX7274" fmla="*/ 9888011 w 11095241"/>
              <a:gd name="connsiteY7274" fmla="*/ 2691803 h 6705037"/>
              <a:gd name="connsiteX7275" fmla="*/ 9892909 w 11095241"/>
              <a:gd name="connsiteY7275" fmla="*/ 2691803 h 6705037"/>
              <a:gd name="connsiteX7276" fmla="*/ 9897806 w 11095241"/>
              <a:gd name="connsiteY7276" fmla="*/ 2696697 h 6705037"/>
              <a:gd name="connsiteX7277" fmla="*/ 9902703 w 11095241"/>
              <a:gd name="connsiteY7277" fmla="*/ 2701591 h 6705037"/>
              <a:gd name="connsiteX7278" fmla="*/ 9907601 w 11095241"/>
              <a:gd name="connsiteY7278" fmla="*/ 2706485 h 6705037"/>
              <a:gd name="connsiteX7279" fmla="*/ 9907601 w 11095241"/>
              <a:gd name="connsiteY7279" fmla="*/ 2711379 h 6705037"/>
              <a:gd name="connsiteX7280" fmla="*/ 9902703 w 11095241"/>
              <a:gd name="connsiteY7280" fmla="*/ 2716274 h 6705037"/>
              <a:gd name="connsiteX7281" fmla="*/ 9892909 w 11095241"/>
              <a:gd name="connsiteY7281" fmla="*/ 2721168 h 6705037"/>
              <a:gd name="connsiteX7282" fmla="*/ 9883114 w 11095241"/>
              <a:gd name="connsiteY7282" fmla="*/ 2726062 h 6705037"/>
              <a:gd name="connsiteX7283" fmla="*/ 9858626 w 11095241"/>
              <a:gd name="connsiteY7283" fmla="*/ 2735850 h 6705037"/>
              <a:gd name="connsiteX7284" fmla="*/ 9829241 w 11095241"/>
              <a:gd name="connsiteY7284" fmla="*/ 2745639 h 6705037"/>
              <a:gd name="connsiteX7285" fmla="*/ 9799856 w 11095241"/>
              <a:gd name="connsiteY7285" fmla="*/ 2755427 h 6705037"/>
              <a:gd name="connsiteX7286" fmla="*/ 9785164 w 11095241"/>
              <a:gd name="connsiteY7286" fmla="*/ 2755427 h 6705037"/>
              <a:gd name="connsiteX7287" fmla="*/ 9780267 w 11095241"/>
              <a:gd name="connsiteY7287" fmla="*/ 2750533 h 6705037"/>
              <a:gd name="connsiteX7288" fmla="*/ 9780267 w 11095241"/>
              <a:gd name="connsiteY7288" fmla="*/ 2745639 h 6705037"/>
              <a:gd name="connsiteX7289" fmla="*/ 9780267 w 11095241"/>
              <a:gd name="connsiteY7289" fmla="*/ 2735850 h 6705037"/>
              <a:gd name="connsiteX7290" fmla="*/ 9780267 w 11095241"/>
              <a:gd name="connsiteY7290" fmla="*/ 2730956 h 6705037"/>
              <a:gd name="connsiteX7291" fmla="*/ 9785164 w 11095241"/>
              <a:gd name="connsiteY7291" fmla="*/ 2721168 h 6705037"/>
              <a:gd name="connsiteX7292" fmla="*/ 9794959 w 11095241"/>
              <a:gd name="connsiteY7292" fmla="*/ 2716274 h 6705037"/>
              <a:gd name="connsiteX7293" fmla="*/ 9809651 w 11095241"/>
              <a:gd name="connsiteY7293" fmla="*/ 2706485 h 6705037"/>
              <a:gd name="connsiteX7294" fmla="*/ 9814549 w 11095241"/>
              <a:gd name="connsiteY7294" fmla="*/ 2706485 h 6705037"/>
              <a:gd name="connsiteX7295" fmla="*/ 9819446 w 11095241"/>
              <a:gd name="connsiteY7295" fmla="*/ 2701591 h 6705037"/>
              <a:gd name="connsiteX7296" fmla="*/ 9824344 w 11095241"/>
              <a:gd name="connsiteY7296" fmla="*/ 2696697 h 6705037"/>
              <a:gd name="connsiteX7297" fmla="*/ 9829241 w 11095241"/>
              <a:gd name="connsiteY7297" fmla="*/ 2691803 h 6705037"/>
              <a:gd name="connsiteX7298" fmla="*/ 9834139 w 11095241"/>
              <a:gd name="connsiteY7298" fmla="*/ 2686909 h 6705037"/>
              <a:gd name="connsiteX7299" fmla="*/ 9834139 w 11095241"/>
              <a:gd name="connsiteY7299" fmla="*/ 2682015 h 6705037"/>
              <a:gd name="connsiteX7300" fmla="*/ 9829241 w 11095241"/>
              <a:gd name="connsiteY7300" fmla="*/ 2677120 h 6705037"/>
              <a:gd name="connsiteX7301" fmla="*/ 9824344 w 11095241"/>
              <a:gd name="connsiteY7301" fmla="*/ 2677120 h 6705037"/>
              <a:gd name="connsiteX7302" fmla="*/ 9809651 w 11095241"/>
              <a:gd name="connsiteY7302" fmla="*/ 2677120 h 6705037"/>
              <a:gd name="connsiteX7303" fmla="*/ 9804754 w 11095241"/>
              <a:gd name="connsiteY7303" fmla="*/ 2682015 h 6705037"/>
              <a:gd name="connsiteX7304" fmla="*/ 9790061 w 11095241"/>
              <a:gd name="connsiteY7304" fmla="*/ 2691803 h 6705037"/>
              <a:gd name="connsiteX7305" fmla="*/ 9770471 w 11095241"/>
              <a:gd name="connsiteY7305" fmla="*/ 2701591 h 6705037"/>
              <a:gd name="connsiteX7306" fmla="*/ 9745986 w 11095241"/>
              <a:gd name="connsiteY7306" fmla="*/ 2696697 h 6705037"/>
              <a:gd name="connsiteX7307" fmla="*/ 9755780 w 11095241"/>
              <a:gd name="connsiteY7307" fmla="*/ 2701591 h 6705037"/>
              <a:gd name="connsiteX7308" fmla="*/ 9755780 w 11095241"/>
              <a:gd name="connsiteY7308" fmla="*/ 2706485 h 6705037"/>
              <a:gd name="connsiteX7309" fmla="*/ 9750883 w 11095241"/>
              <a:gd name="connsiteY7309" fmla="*/ 2706485 h 6705037"/>
              <a:gd name="connsiteX7310" fmla="*/ 9745985 w 11095241"/>
              <a:gd name="connsiteY7310" fmla="*/ 2711379 h 6705037"/>
              <a:gd name="connsiteX7311" fmla="*/ 9736190 w 11095241"/>
              <a:gd name="connsiteY7311" fmla="*/ 2716274 h 6705037"/>
              <a:gd name="connsiteX7312" fmla="*/ 9736190 w 11095241"/>
              <a:gd name="connsiteY7312" fmla="*/ 2721168 h 6705037"/>
              <a:gd name="connsiteX7313" fmla="*/ 9726395 w 11095241"/>
              <a:gd name="connsiteY7313" fmla="*/ 2721168 h 6705037"/>
              <a:gd name="connsiteX7314" fmla="*/ 9716600 w 11095241"/>
              <a:gd name="connsiteY7314" fmla="*/ 2726062 h 6705037"/>
              <a:gd name="connsiteX7315" fmla="*/ 9706805 w 11095241"/>
              <a:gd name="connsiteY7315" fmla="*/ 2730957 h 6705037"/>
              <a:gd name="connsiteX7316" fmla="*/ 9692113 w 11095241"/>
              <a:gd name="connsiteY7316" fmla="*/ 2730957 h 6705037"/>
              <a:gd name="connsiteX7317" fmla="*/ 9682318 w 11095241"/>
              <a:gd name="connsiteY7317" fmla="*/ 2735850 h 6705037"/>
              <a:gd name="connsiteX7318" fmla="*/ 9677420 w 11095241"/>
              <a:gd name="connsiteY7318" fmla="*/ 2740745 h 6705037"/>
              <a:gd name="connsiteX7319" fmla="*/ 9672523 w 11095241"/>
              <a:gd name="connsiteY7319" fmla="*/ 2745639 h 6705037"/>
              <a:gd name="connsiteX7320" fmla="*/ 9667625 w 11095241"/>
              <a:gd name="connsiteY7320" fmla="*/ 2755427 h 6705037"/>
              <a:gd name="connsiteX7321" fmla="*/ 9657830 w 11095241"/>
              <a:gd name="connsiteY7321" fmla="*/ 2765215 h 6705037"/>
              <a:gd name="connsiteX7322" fmla="*/ 9652933 w 11095241"/>
              <a:gd name="connsiteY7322" fmla="*/ 2775004 h 6705037"/>
              <a:gd name="connsiteX7323" fmla="*/ 9643138 w 11095241"/>
              <a:gd name="connsiteY7323" fmla="*/ 2779898 h 6705037"/>
              <a:gd name="connsiteX7324" fmla="*/ 9643138 w 11095241"/>
              <a:gd name="connsiteY7324" fmla="*/ 2784792 h 6705037"/>
              <a:gd name="connsiteX7325" fmla="*/ 9638240 w 11095241"/>
              <a:gd name="connsiteY7325" fmla="*/ 2784792 h 6705037"/>
              <a:gd name="connsiteX7326" fmla="*/ 9633343 w 11095241"/>
              <a:gd name="connsiteY7326" fmla="*/ 2789686 h 6705037"/>
              <a:gd name="connsiteX7327" fmla="*/ 9623548 w 11095241"/>
              <a:gd name="connsiteY7327" fmla="*/ 2799475 h 6705037"/>
              <a:gd name="connsiteX7328" fmla="*/ 9618650 w 11095241"/>
              <a:gd name="connsiteY7328" fmla="*/ 2804369 h 6705037"/>
              <a:gd name="connsiteX7329" fmla="*/ 9613753 w 11095241"/>
              <a:gd name="connsiteY7329" fmla="*/ 2809263 h 6705037"/>
              <a:gd name="connsiteX7330" fmla="*/ 9613753 w 11095241"/>
              <a:gd name="connsiteY7330" fmla="*/ 2819052 h 6705037"/>
              <a:gd name="connsiteX7331" fmla="*/ 9613753 w 11095241"/>
              <a:gd name="connsiteY7331" fmla="*/ 2823945 h 6705037"/>
              <a:gd name="connsiteX7332" fmla="*/ 9623548 w 11095241"/>
              <a:gd name="connsiteY7332" fmla="*/ 2823945 h 6705037"/>
              <a:gd name="connsiteX7333" fmla="*/ 9628445 w 11095241"/>
              <a:gd name="connsiteY7333" fmla="*/ 2823945 h 6705037"/>
              <a:gd name="connsiteX7334" fmla="*/ 9633343 w 11095241"/>
              <a:gd name="connsiteY7334" fmla="*/ 2828840 h 6705037"/>
              <a:gd name="connsiteX7335" fmla="*/ 9643138 w 11095241"/>
              <a:gd name="connsiteY7335" fmla="*/ 2828840 h 6705037"/>
              <a:gd name="connsiteX7336" fmla="*/ 9648035 w 11095241"/>
              <a:gd name="connsiteY7336" fmla="*/ 2828840 h 6705037"/>
              <a:gd name="connsiteX7337" fmla="*/ 9657830 w 11095241"/>
              <a:gd name="connsiteY7337" fmla="*/ 2833734 h 6705037"/>
              <a:gd name="connsiteX7338" fmla="*/ 9662728 w 11095241"/>
              <a:gd name="connsiteY7338" fmla="*/ 2838628 h 6705037"/>
              <a:gd name="connsiteX7339" fmla="*/ 9667625 w 11095241"/>
              <a:gd name="connsiteY7339" fmla="*/ 2843523 h 6705037"/>
              <a:gd name="connsiteX7340" fmla="*/ 9662728 w 11095241"/>
              <a:gd name="connsiteY7340" fmla="*/ 2848416 h 6705037"/>
              <a:gd name="connsiteX7341" fmla="*/ 9652933 w 11095241"/>
              <a:gd name="connsiteY7341" fmla="*/ 2853311 h 6705037"/>
              <a:gd name="connsiteX7342" fmla="*/ 9643138 w 11095241"/>
              <a:gd name="connsiteY7342" fmla="*/ 2858205 h 6705037"/>
              <a:gd name="connsiteX7343" fmla="*/ 9633343 w 11095241"/>
              <a:gd name="connsiteY7343" fmla="*/ 2858205 h 6705037"/>
              <a:gd name="connsiteX7344" fmla="*/ 9618650 w 11095241"/>
              <a:gd name="connsiteY7344" fmla="*/ 2858205 h 6705037"/>
              <a:gd name="connsiteX7345" fmla="*/ 9603958 w 11095241"/>
              <a:gd name="connsiteY7345" fmla="*/ 2858205 h 6705037"/>
              <a:gd name="connsiteX7346" fmla="*/ 9594163 w 11095241"/>
              <a:gd name="connsiteY7346" fmla="*/ 2858205 h 6705037"/>
              <a:gd name="connsiteX7347" fmla="*/ 9584368 w 11095241"/>
              <a:gd name="connsiteY7347" fmla="*/ 2863099 h 6705037"/>
              <a:gd name="connsiteX7348" fmla="*/ 9569675 w 11095241"/>
              <a:gd name="connsiteY7348" fmla="*/ 2867993 h 6705037"/>
              <a:gd name="connsiteX7349" fmla="*/ 9554983 w 11095241"/>
              <a:gd name="connsiteY7349" fmla="*/ 2867993 h 6705037"/>
              <a:gd name="connsiteX7350" fmla="*/ 9540291 w 11095241"/>
              <a:gd name="connsiteY7350" fmla="*/ 2867993 h 6705037"/>
              <a:gd name="connsiteX7351" fmla="*/ 9530495 w 11095241"/>
              <a:gd name="connsiteY7351" fmla="*/ 2863099 h 6705037"/>
              <a:gd name="connsiteX7352" fmla="*/ 9530495 w 11095241"/>
              <a:gd name="connsiteY7352" fmla="*/ 2867993 h 6705037"/>
              <a:gd name="connsiteX7353" fmla="*/ 9525598 w 11095241"/>
              <a:gd name="connsiteY7353" fmla="*/ 2867993 h 6705037"/>
              <a:gd name="connsiteX7354" fmla="*/ 9520701 w 11095241"/>
              <a:gd name="connsiteY7354" fmla="*/ 2872887 h 6705037"/>
              <a:gd name="connsiteX7355" fmla="*/ 9520701 w 11095241"/>
              <a:gd name="connsiteY7355" fmla="*/ 2877782 h 6705037"/>
              <a:gd name="connsiteX7356" fmla="*/ 9520701 w 11095241"/>
              <a:gd name="connsiteY7356" fmla="*/ 2887570 h 6705037"/>
              <a:gd name="connsiteX7357" fmla="*/ 9530495 w 11095241"/>
              <a:gd name="connsiteY7357" fmla="*/ 2892465 h 6705037"/>
              <a:gd name="connsiteX7358" fmla="*/ 9530495 w 11095241"/>
              <a:gd name="connsiteY7358" fmla="*/ 2897358 h 6705037"/>
              <a:gd name="connsiteX7359" fmla="*/ 9530495 w 11095241"/>
              <a:gd name="connsiteY7359" fmla="*/ 2907147 h 6705037"/>
              <a:gd name="connsiteX7360" fmla="*/ 9530495 w 11095241"/>
              <a:gd name="connsiteY7360" fmla="*/ 2916935 h 6705037"/>
              <a:gd name="connsiteX7361" fmla="*/ 9530495 w 11095241"/>
              <a:gd name="connsiteY7361" fmla="*/ 2931618 h 6705037"/>
              <a:gd name="connsiteX7362" fmla="*/ 9530495 w 11095241"/>
              <a:gd name="connsiteY7362" fmla="*/ 2946300 h 6705037"/>
              <a:gd name="connsiteX7363" fmla="*/ 9530495 w 11095241"/>
              <a:gd name="connsiteY7363" fmla="*/ 2956089 h 6705037"/>
              <a:gd name="connsiteX7364" fmla="*/ 9530495 w 11095241"/>
              <a:gd name="connsiteY7364" fmla="*/ 2965877 h 6705037"/>
              <a:gd name="connsiteX7365" fmla="*/ 9525598 w 11095241"/>
              <a:gd name="connsiteY7365" fmla="*/ 2975665 h 6705037"/>
              <a:gd name="connsiteX7366" fmla="*/ 9525598 w 11095241"/>
              <a:gd name="connsiteY7366" fmla="*/ 2985454 h 6705037"/>
              <a:gd name="connsiteX7367" fmla="*/ 9520701 w 11095241"/>
              <a:gd name="connsiteY7367" fmla="*/ 2990348 h 6705037"/>
              <a:gd name="connsiteX7368" fmla="*/ 9515803 w 11095241"/>
              <a:gd name="connsiteY7368" fmla="*/ 2995242 h 6705037"/>
              <a:gd name="connsiteX7369" fmla="*/ 9510906 w 11095241"/>
              <a:gd name="connsiteY7369" fmla="*/ 2990348 h 6705037"/>
              <a:gd name="connsiteX7370" fmla="*/ 9510906 w 11095241"/>
              <a:gd name="connsiteY7370" fmla="*/ 2980560 h 6705037"/>
              <a:gd name="connsiteX7371" fmla="*/ 9510906 w 11095241"/>
              <a:gd name="connsiteY7371" fmla="*/ 2970771 h 6705037"/>
              <a:gd name="connsiteX7372" fmla="*/ 9501111 w 11095241"/>
              <a:gd name="connsiteY7372" fmla="*/ 2951194 h 6705037"/>
              <a:gd name="connsiteX7373" fmla="*/ 9491316 w 11095241"/>
              <a:gd name="connsiteY7373" fmla="*/ 2970771 h 6705037"/>
              <a:gd name="connsiteX7374" fmla="*/ 9466828 w 11095241"/>
              <a:gd name="connsiteY7374" fmla="*/ 2951194 h 6705037"/>
              <a:gd name="connsiteX7375" fmla="*/ 9466828 w 11095241"/>
              <a:gd name="connsiteY7375" fmla="*/ 2956089 h 6705037"/>
              <a:gd name="connsiteX7376" fmla="*/ 9466828 w 11095241"/>
              <a:gd name="connsiteY7376" fmla="*/ 2960983 h 6705037"/>
              <a:gd name="connsiteX7377" fmla="*/ 9466828 w 11095241"/>
              <a:gd name="connsiteY7377" fmla="*/ 2965877 h 6705037"/>
              <a:gd name="connsiteX7378" fmla="*/ 9471726 w 11095241"/>
              <a:gd name="connsiteY7378" fmla="*/ 2975665 h 6705037"/>
              <a:gd name="connsiteX7379" fmla="*/ 9476623 w 11095241"/>
              <a:gd name="connsiteY7379" fmla="*/ 2980560 h 6705037"/>
              <a:gd name="connsiteX7380" fmla="*/ 9481521 w 11095241"/>
              <a:gd name="connsiteY7380" fmla="*/ 2990348 h 6705037"/>
              <a:gd name="connsiteX7381" fmla="*/ 9486418 w 11095241"/>
              <a:gd name="connsiteY7381" fmla="*/ 3000136 h 6705037"/>
              <a:gd name="connsiteX7382" fmla="*/ 9486418 w 11095241"/>
              <a:gd name="connsiteY7382" fmla="*/ 3014819 h 6705037"/>
              <a:gd name="connsiteX7383" fmla="*/ 9481521 w 11095241"/>
              <a:gd name="connsiteY7383" fmla="*/ 3014819 h 6705037"/>
              <a:gd name="connsiteX7384" fmla="*/ 9481521 w 11095241"/>
              <a:gd name="connsiteY7384" fmla="*/ 3019713 h 6705037"/>
              <a:gd name="connsiteX7385" fmla="*/ 9476623 w 11095241"/>
              <a:gd name="connsiteY7385" fmla="*/ 3019713 h 6705037"/>
              <a:gd name="connsiteX7386" fmla="*/ 9466828 w 11095241"/>
              <a:gd name="connsiteY7386" fmla="*/ 3024607 h 6705037"/>
              <a:gd name="connsiteX7387" fmla="*/ 9447238 w 11095241"/>
              <a:gd name="connsiteY7387" fmla="*/ 3024607 h 6705037"/>
              <a:gd name="connsiteX7388" fmla="*/ 9447238 w 11095241"/>
              <a:gd name="connsiteY7388" fmla="*/ 3029501 h 6705037"/>
              <a:gd name="connsiteX7389" fmla="*/ 9452136 w 11095241"/>
              <a:gd name="connsiteY7389" fmla="*/ 3034395 h 6705037"/>
              <a:gd name="connsiteX7390" fmla="*/ 9452136 w 11095241"/>
              <a:gd name="connsiteY7390" fmla="*/ 3044184 h 6705037"/>
              <a:gd name="connsiteX7391" fmla="*/ 9457033 w 11095241"/>
              <a:gd name="connsiteY7391" fmla="*/ 3053973 h 6705037"/>
              <a:gd name="connsiteX7392" fmla="*/ 9461931 w 11095241"/>
              <a:gd name="connsiteY7392" fmla="*/ 3073549 h 6705037"/>
              <a:gd name="connsiteX7393" fmla="*/ 9466828 w 11095241"/>
              <a:gd name="connsiteY7393" fmla="*/ 3078443 h 6705037"/>
              <a:gd name="connsiteX7394" fmla="*/ 9471726 w 11095241"/>
              <a:gd name="connsiteY7394" fmla="*/ 3078443 h 6705037"/>
              <a:gd name="connsiteX7395" fmla="*/ 9476623 w 11095241"/>
              <a:gd name="connsiteY7395" fmla="*/ 3083337 h 6705037"/>
              <a:gd name="connsiteX7396" fmla="*/ 9476623 w 11095241"/>
              <a:gd name="connsiteY7396" fmla="*/ 3088231 h 6705037"/>
              <a:gd name="connsiteX7397" fmla="*/ 9476623 w 11095241"/>
              <a:gd name="connsiteY7397" fmla="*/ 3093126 h 6705037"/>
              <a:gd name="connsiteX7398" fmla="*/ 9471726 w 11095241"/>
              <a:gd name="connsiteY7398" fmla="*/ 3093126 h 6705037"/>
              <a:gd name="connsiteX7399" fmla="*/ 9461931 w 11095241"/>
              <a:gd name="connsiteY7399" fmla="*/ 3098020 h 6705037"/>
              <a:gd name="connsiteX7400" fmla="*/ 9457033 w 11095241"/>
              <a:gd name="connsiteY7400" fmla="*/ 3098020 h 6705037"/>
              <a:gd name="connsiteX7401" fmla="*/ 9452136 w 11095241"/>
              <a:gd name="connsiteY7401" fmla="*/ 3098020 h 6705037"/>
              <a:gd name="connsiteX7402" fmla="*/ 9447238 w 11095241"/>
              <a:gd name="connsiteY7402" fmla="*/ 3102914 h 6705037"/>
              <a:gd name="connsiteX7403" fmla="*/ 9442341 w 11095241"/>
              <a:gd name="connsiteY7403" fmla="*/ 3107808 h 6705037"/>
              <a:gd name="connsiteX7404" fmla="*/ 9442341 w 11095241"/>
              <a:gd name="connsiteY7404" fmla="*/ 3122491 h 6705037"/>
              <a:gd name="connsiteX7405" fmla="*/ 9432546 w 11095241"/>
              <a:gd name="connsiteY7405" fmla="*/ 3132279 h 6705037"/>
              <a:gd name="connsiteX7406" fmla="*/ 9422751 w 11095241"/>
              <a:gd name="connsiteY7406" fmla="*/ 3137173 h 6705037"/>
              <a:gd name="connsiteX7407" fmla="*/ 9403161 w 11095241"/>
              <a:gd name="connsiteY7407" fmla="*/ 3156750 h 6705037"/>
              <a:gd name="connsiteX7408" fmla="*/ 9373776 w 11095241"/>
              <a:gd name="connsiteY7408" fmla="*/ 3181221 h 6705037"/>
              <a:gd name="connsiteX7409" fmla="*/ 9344391 w 11095241"/>
              <a:gd name="connsiteY7409" fmla="*/ 3215481 h 6705037"/>
              <a:gd name="connsiteX7410" fmla="*/ 9310109 w 11095241"/>
              <a:gd name="connsiteY7410" fmla="*/ 3244845 h 6705037"/>
              <a:gd name="connsiteX7411" fmla="*/ 9305211 w 11095241"/>
              <a:gd name="connsiteY7411" fmla="*/ 3254634 h 6705037"/>
              <a:gd name="connsiteX7412" fmla="*/ 9300314 w 11095241"/>
              <a:gd name="connsiteY7412" fmla="*/ 3264422 h 6705037"/>
              <a:gd name="connsiteX7413" fmla="*/ 9300314 w 11095241"/>
              <a:gd name="connsiteY7413" fmla="*/ 3274210 h 6705037"/>
              <a:gd name="connsiteX7414" fmla="*/ 9295416 w 11095241"/>
              <a:gd name="connsiteY7414" fmla="*/ 3293788 h 6705037"/>
              <a:gd name="connsiteX7415" fmla="*/ 9295416 w 11095241"/>
              <a:gd name="connsiteY7415" fmla="*/ 3303576 h 6705037"/>
              <a:gd name="connsiteX7416" fmla="*/ 9295416 w 11095241"/>
              <a:gd name="connsiteY7416" fmla="*/ 3313364 h 6705037"/>
              <a:gd name="connsiteX7417" fmla="*/ 9300314 w 11095241"/>
              <a:gd name="connsiteY7417" fmla="*/ 3332941 h 6705037"/>
              <a:gd name="connsiteX7418" fmla="*/ 9305211 w 11095241"/>
              <a:gd name="connsiteY7418" fmla="*/ 3347623 h 6705037"/>
              <a:gd name="connsiteX7419" fmla="*/ 9315006 w 11095241"/>
              <a:gd name="connsiteY7419" fmla="*/ 3367200 h 6705037"/>
              <a:gd name="connsiteX7420" fmla="*/ 9319904 w 11095241"/>
              <a:gd name="connsiteY7420" fmla="*/ 3372094 h 6705037"/>
              <a:gd name="connsiteX7421" fmla="*/ 9334596 w 11095241"/>
              <a:gd name="connsiteY7421" fmla="*/ 3391671 h 6705037"/>
              <a:gd name="connsiteX7422" fmla="*/ 9349289 w 11095241"/>
              <a:gd name="connsiteY7422" fmla="*/ 3421036 h 6705037"/>
              <a:gd name="connsiteX7423" fmla="*/ 9354186 w 11095241"/>
              <a:gd name="connsiteY7423" fmla="*/ 3455295 h 6705037"/>
              <a:gd name="connsiteX7424" fmla="*/ 9349289 w 11095241"/>
              <a:gd name="connsiteY7424" fmla="*/ 3494449 h 6705037"/>
              <a:gd name="connsiteX7425" fmla="*/ 9349289 w 11095241"/>
              <a:gd name="connsiteY7425" fmla="*/ 3499343 h 6705037"/>
              <a:gd name="connsiteX7426" fmla="*/ 9344391 w 11095241"/>
              <a:gd name="connsiteY7426" fmla="*/ 3499343 h 6705037"/>
              <a:gd name="connsiteX7427" fmla="*/ 9344391 w 11095241"/>
              <a:gd name="connsiteY7427" fmla="*/ 3504237 h 6705037"/>
              <a:gd name="connsiteX7428" fmla="*/ 9339493 w 11095241"/>
              <a:gd name="connsiteY7428" fmla="*/ 3509131 h 6705037"/>
              <a:gd name="connsiteX7429" fmla="*/ 9334596 w 11095241"/>
              <a:gd name="connsiteY7429" fmla="*/ 3509131 h 6705037"/>
              <a:gd name="connsiteX7430" fmla="*/ 9324801 w 11095241"/>
              <a:gd name="connsiteY7430" fmla="*/ 3509131 h 6705037"/>
              <a:gd name="connsiteX7431" fmla="*/ 9315006 w 11095241"/>
              <a:gd name="connsiteY7431" fmla="*/ 3499343 h 6705037"/>
              <a:gd name="connsiteX7432" fmla="*/ 9305211 w 11095241"/>
              <a:gd name="connsiteY7432" fmla="*/ 3484660 h 6705037"/>
              <a:gd name="connsiteX7433" fmla="*/ 9295416 w 11095241"/>
              <a:gd name="connsiteY7433" fmla="*/ 3479766 h 6705037"/>
              <a:gd name="connsiteX7434" fmla="*/ 9275826 w 11095241"/>
              <a:gd name="connsiteY7434" fmla="*/ 3460189 h 6705037"/>
              <a:gd name="connsiteX7435" fmla="*/ 9251339 w 11095241"/>
              <a:gd name="connsiteY7435" fmla="*/ 3421036 h 6705037"/>
              <a:gd name="connsiteX7436" fmla="*/ 9241544 w 11095241"/>
              <a:gd name="connsiteY7436" fmla="*/ 3372094 h 6705037"/>
              <a:gd name="connsiteX7437" fmla="*/ 9241544 w 11095241"/>
              <a:gd name="connsiteY7437" fmla="*/ 3367200 h 6705037"/>
              <a:gd name="connsiteX7438" fmla="*/ 9241544 w 11095241"/>
              <a:gd name="connsiteY7438" fmla="*/ 3362306 h 6705037"/>
              <a:gd name="connsiteX7439" fmla="*/ 9241544 w 11095241"/>
              <a:gd name="connsiteY7439" fmla="*/ 3352517 h 6705037"/>
              <a:gd name="connsiteX7440" fmla="*/ 9236646 w 11095241"/>
              <a:gd name="connsiteY7440" fmla="*/ 3342729 h 6705037"/>
              <a:gd name="connsiteX7441" fmla="*/ 9231749 w 11095241"/>
              <a:gd name="connsiteY7441" fmla="*/ 3332941 h 6705037"/>
              <a:gd name="connsiteX7442" fmla="*/ 9221954 w 11095241"/>
              <a:gd name="connsiteY7442" fmla="*/ 3328047 h 6705037"/>
              <a:gd name="connsiteX7443" fmla="*/ 9212159 w 11095241"/>
              <a:gd name="connsiteY7443" fmla="*/ 3318258 h 6705037"/>
              <a:gd name="connsiteX7444" fmla="*/ 9197466 w 11095241"/>
              <a:gd name="connsiteY7444" fmla="*/ 3318258 h 6705037"/>
              <a:gd name="connsiteX7445" fmla="*/ 9182774 w 11095241"/>
              <a:gd name="connsiteY7445" fmla="*/ 3313364 h 6705037"/>
              <a:gd name="connsiteX7446" fmla="*/ 9148491 w 11095241"/>
              <a:gd name="connsiteY7446" fmla="*/ 3313364 h 6705037"/>
              <a:gd name="connsiteX7447" fmla="*/ 9104414 w 11095241"/>
              <a:gd name="connsiteY7447" fmla="*/ 3308470 h 6705037"/>
              <a:gd name="connsiteX7448" fmla="*/ 9065234 w 11095241"/>
              <a:gd name="connsiteY7448" fmla="*/ 3308470 h 6705037"/>
              <a:gd name="connsiteX7449" fmla="*/ 9040747 w 11095241"/>
              <a:gd name="connsiteY7449" fmla="*/ 3313364 h 6705037"/>
              <a:gd name="connsiteX7450" fmla="*/ 9035849 w 11095241"/>
              <a:gd name="connsiteY7450" fmla="*/ 3323152 h 6705037"/>
              <a:gd name="connsiteX7451" fmla="*/ 9021157 w 11095241"/>
              <a:gd name="connsiteY7451" fmla="*/ 3328047 h 6705037"/>
              <a:gd name="connsiteX7452" fmla="*/ 8991772 w 11095241"/>
              <a:gd name="connsiteY7452" fmla="*/ 3332941 h 6705037"/>
              <a:gd name="connsiteX7453" fmla="*/ 8942797 w 11095241"/>
              <a:gd name="connsiteY7453" fmla="*/ 3332941 h 6705037"/>
              <a:gd name="connsiteX7454" fmla="*/ 8933002 w 11095241"/>
              <a:gd name="connsiteY7454" fmla="*/ 3332941 h 6705037"/>
              <a:gd name="connsiteX7455" fmla="*/ 8913412 w 11095241"/>
              <a:gd name="connsiteY7455" fmla="*/ 3332941 h 6705037"/>
              <a:gd name="connsiteX7456" fmla="*/ 8884027 w 11095241"/>
              <a:gd name="connsiteY7456" fmla="*/ 3337835 h 6705037"/>
              <a:gd name="connsiteX7457" fmla="*/ 8859540 w 11095241"/>
              <a:gd name="connsiteY7457" fmla="*/ 3352517 h 6705037"/>
              <a:gd name="connsiteX7458" fmla="*/ 8815462 w 11095241"/>
              <a:gd name="connsiteY7458" fmla="*/ 3372094 h 6705037"/>
              <a:gd name="connsiteX7459" fmla="*/ 8786077 w 11095241"/>
              <a:gd name="connsiteY7459" fmla="*/ 3416142 h 6705037"/>
              <a:gd name="connsiteX7460" fmla="*/ 8786077 w 11095241"/>
              <a:gd name="connsiteY7460" fmla="*/ 3421036 h 6705037"/>
              <a:gd name="connsiteX7461" fmla="*/ 8790975 w 11095241"/>
              <a:gd name="connsiteY7461" fmla="*/ 3425930 h 6705037"/>
              <a:gd name="connsiteX7462" fmla="*/ 8790975 w 11095241"/>
              <a:gd name="connsiteY7462" fmla="*/ 3430824 h 6705037"/>
              <a:gd name="connsiteX7463" fmla="*/ 8790975 w 11095241"/>
              <a:gd name="connsiteY7463" fmla="*/ 3440613 h 6705037"/>
              <a:gd name="connsiteX7464" fmla="*/ 8790975 w 11095241"/>
              <a:gd name="connsiteY7464" fmla="*/ 3445507 h 6705037"/>
              <a:gd name="connsiteX7465" fmla="*/ 8790975 w 11095241"/>
              <a:gd name="connsiteY7465" fmla="*/ 3455295 h 6705037"/>
              <a:gd name="connsiteX7466" fmla="*/ 8781180 w 11095241"/>
              <a:gd name="connsiteY7466" fmla="*/ 3455295 h 6705037"/>
              <a:gd name="connsiteX7467" fmla="*/ 8776282 w 11095241"/>
              <a:gd name="connsiteY7467" fmla="*/ 3455295 h 6705037"/>
              <a:gd name="connsiteX7468" fmla="*/ 8756693 w 11095241"/>
              <a:gd name="connsiteY7468" fmla="*/ 3440613 h 6705037"/>
              <a:gd name="connsiteX7469" fmla="*/ 8732205 w 11095241"/>
              <a:gd name="connsiteY7469" fmla="*/ 3416142 h 6705037"/>
              <a:gd name="connsiteX7470" fmla="*/ 8702820 w 11095241"/>
              <a:gd name="connsiteY7470" fmla="*/ 3376988 h 6705037"/>
              <a:gd name="connsiteX7471" fmla="*/ 8697923 w 11095241"/>
              <a:gd name="connsiteY7471" fmla="*/ 3372094 h 6705037"/>
              <a:gd name="connsiteX7472" fmla="*/ 8693025 w 11095241"/>
              <a:gd name="connsiteY7472" fmla="*/ 3362306 h 6705037"/>
              <a:gd name="connsiteX7473" fmla="*/ 8683230 w 11095241"/>
              <a:gd name="connsiteY7473" fmla="*/ 3357411 h 6705037"/>
              <a:gd name="connsiteX7474" fmla="*/ 8673435 w 11095241"/>
              <a:gd name="connsiteY7474" fmla="*/ 3347623 h 6705037"/>
              <a:gd name="connsiteX7475" fmla="*/ 8663640 w 11095241"/>
              <a:gd name="connsiteY7475" fmla="*/ 3342729 h 6705037"/>
              <a:gd name="connsiteX7476" fmla="*/ 8653845 w 11095241"/>
              <a:gd name="connsiteY7476" fmla="*/ 3342729 h 6705037"/>
              <a:gd name="connsiteX7477" fmla="*/ 8650567 w 11095241"/>
              <a:gd name="connsiteY7477" fmla="*/ 3346005 h 6705037"/>
              <a:gd name="connsiteX7478" fmla="*/ 8653843 w 11095241"/>
              <a:gd name="connsiteY7478" fmla="*/ 3342733 h 6705037"/>
              <a:gd name="connsiteX7479" fmla="*/ 8663638 w 11095241"/>
              <a:gd name="connsiteY7479" fmla="*/ 3342733 h 6705037"/>
              <a:gd name="connsiteX7480" fmla="*/ 8673433 w 11095241"/>
              <a:gd name="connsiteY7480" fmla="*/ 3347624 h 6705037"/>
              <a:gd name="connsiteX7481" fmla="*/ 8683228 w 11095241"/>
              <a:gd name="connsiteY7481" fmla="*/ 3357412 h 6705037"/>
              <a:gd name="connsiteX7482" fmla="*/ 8693023 w 11095241"/>
              <a:gd name="connsiteY7482" fmla="*/ 3362308 h 6705037"/>
              <a:gd name="connsiteX7483" fmla="*/ 8697921 w 11095241"/>
              <a:gd name="connsiteY7483" fmla="*/ 3372095 h 6705037"/>
              <a:gd name="connsiteX7484" fmla="*/ 8702818 w 11095241"/>
              <a:gd name="connsiteY7484" fmla="*/ 3376989 h 6705037"/>
              <a:gd name="connsiteX7485" fmla="*/ 8732203 w 11095241"/>
              <a:gd name="connsiteY7485" fmla="*/ 3416143 h 6705037"/>
              <a:gd name="connsiteX7486" fmla="*/ 8756691 w 11095241"/>
              <a:gd name="connsiteY7486" fmla="*/ 3440614 h 6705037"/>
              <a:gd name="connsiteX7487" fmla="*/ 8776280 w 11095241"/>
              <a:gd name="connsiteY7487" fmla="*/ 3455297 h 6705037"/>
              <a:gd name="connsiteX7488" fmla="*/ 8781178 w 11095241"/>
              <a:gd name="connsiteY7488" fmla="*/ 3455297 h 6705037"/>
              <a:gd name="connsiteX7489" fmla="*/ 8786075 w 11095241"/>
              <a:gd name="connsiteY7489" fmla="*/ 3494450 h 6705037"/>
              <a:gd name="connsiteX7490" fmla="*/ 8786075 w 11095241"/>
              <a:gd name="connsiteY7490" fmla="*/ 3504238 h 6705037"/>
              <a:gd name="connsiteX7491" fmla="*/ 8781178 w 11095241"/>
              <a:gd name="connsiteY7491" fmla="*/ 3518920 h 6705037"/>
              <a:gd name="connsiteX7492" fmla="*/ 8781178 w 11095241"/>
              <a:gd name="connsiteY7492" fmla="*/ 3528709 h 6705037"/>
              <a:gd name="connsiteX7493" fmla="*/ 8786075 w 11095241"/>
              <a:gd name="connsiteY7493" fmla="*/ 3543391 h 6705037"/>
              <a:gd name="connsiteX7494" fmla="*/ 8786075 w 11095241"/>
              <a:gd name="connsiteY7494" fmla="*/ 3553180 h 6705037"/>
              <a:gd name="connsiteX7495" fmla="*/ 8786075 w 11095241"/>
              <a:gd name="connsiteY7495" fmla="*/ 3562968 h 6705037"/>
              <a:gd name="connsiteX7496" fmla="*/ 8786075 w 11095241"/>
              <a:gd name="connsiteY7496" fmla="*/ 3567862 h 6705037"/>
              <a:gd name="connsiteX7497" fmla="*/ 8800768 w 11095241"/>
              <a:gd name="connsiteY7497" fmla="*/ 3592333 h 6705037"/>
              <a:gd name="connsiteX7498" fmla="*/ 8810563 w 11095241"/>
              <a:gd name="connsiteY7498" fmla="*/ 3616804 h 6705037"/>
              <a:gd name="connsiteX7499" fmla="*/ 8810563 w 11095241"/>
              <a:gd name="connsiteY7499" fmla="*/ 3641275 h 6705037"/>
              <a:gd name="connsiteX7500" fmla="*/ 8815460 w 11095241"/>
              <a:gd name="connsiteY7500" fmla="*/ 3651063 h 6705037"/>
              <a:gd name="connsiteX7501" fmla="*/ 8815460 w 11095241"/>
              <a:gd name="connsiteY7501" fmla="*/ 3660852 h 6705037"/>
              <a:gd name="connsiteX7502" fmla="*/ 8820358 w 11095241"/>
              <a:gd name="connsiteY7502" fmla="*/ 3670640 h 6705037"/>
              <a:gd name="connsiteX7503" fmla="*/ 8825255 w 11095241"/>
              <a:gd name="connsiteY7503" fmla="*/ 3675534 h 6705037"/>
              <a:gd name="connsiteX7504" fmla="*/ 8830153 w 11095241"/>
              <a:gd name="connsiteY7504" fmla="*/ 3675534 h 6705037"/>
              <a:gd name="connsiteX7505" fmla="*/ 8830153 w 11095241"/>
              <a:gd name="connsiteY7505" fmla="*/ 3680429 h 6705037"/>
              <a:gd name="connsiteX7506" fmla="*/ 8844845 w 11095241"/>
              <a:gd name="connsiteY7506" fmla="*/ 3685323 h 6705037"/>
              <a:gd name="connsiteX7507" fmla="*/ 8864435 w 11095241"/>
              <a:gd name="connsiteY7507" fmla="*/ 3695111 h 6705037"/>
              <a:gd name="connsiteX7508" fmla="*/ 8884025 w 11095241"/>
              <a:gd name="connsiteY7508" fmla="*/ 3700005 h 6705037"/>
              <a:gd name="connsiteX7509" fmla="*/ 8908513 w 11095241"/>
              <a:gd name="connsiteY7509" fmla="*/ 3704900 h 6705037"/>
              <a:gd name="connsiteX7510" fmla="*/ 8928103 w 11095241"/>
              <a:gd name="connsiteY7510" fmla="*/ 3704900 h 6705037"/>
              <a:gd name="connsiteX7511" fmla="*/ 8942795 w 11095241"/>
              <a:gd name="connsiteY7511" fmla="*/ 3704900 h 6705037"/>
              <a:gd name="connsiteX7512" fmla="*/ 8952590 w 11095241"/>
              <a:gd name="connsiteY7512" fmla="*/ 3700005 h 6705037"/>
              <a:gd name="connsiteX7513" fmla="*/ 8957487 w 11095241"/>
              <a:gd name="connsiteY7513" fmla="*/ 3700005 h 6705037"/>
              <a:gd name="connsiteX7514" fmla="*/ 8967282 w 11095241"/>
              <a:gd name="connsiteY7514" fmla="*/ 3695111 h 6705037"/>
              <a:gd name="connsiteX7515" fmla="*/ 8977077 w 11095241"/>
              <a:gd name="connsiteY7515" fmla="*/ 3690217 h 6705037"/>
              <a:gd name="connsiteX7516" fmla="*/ 8981975 w 11095241"/>
              <a:gd name="connsiteY7516" fmla="*/ 3690217 h 6705037"/>
              <a:gd name="connsiteX7517" fmla="*/ 8986872 w 11095241"/>
              <a:gd name="connsiteY7517" fmla="*/ 3690217 h 6705037"/>
              <a:gd name="connsiteX7518" fmla="*/ 8991770 w 11095241"/>
              <a:gd name="connsiteY7518" fmla="*/ 3685323 h 6705037"/>
              <a:gd name="connsiteX7519" fmla="*/ 9001565 w 11095241"/>
              <a:gd name="connsiteY7519" fmla="*/ 3680429 h 6705037"/>
              <a:gd name="connsiteX7520" fmla="*/ 9001565 w 11095241"/>
              <a:gd name="connsiteY7520" fmla="*/ 3675534 h 6705037"/>
              <a:gd name="connsiteX7521" fmla="*/ 9001565 w 11095241"/>
              <a:gd name="connsiteY7521" fmla="*/ 3670640 h 6705037"/>
              <a:gd name="connsiteX7522" fmla="*/ 9001565 w 11095241"/>
              <a:gd name="connsiteY7522" fmla="*/ 3665746 h 6705037"/>
              <a:gd name="connsiteX7523" fmla="*/ 9001565 w 11095241"/>
              <a:gd name="connsiteY7523" fmla="*/ 3655958 h 6705037"/>
              <a:gd name="connsiteX7524" fmla="*/ 9006462 w 11095241"/>
              <a:gd name="connsiteY7524" fmla="*/ 3646169 h 6705037"/>
              <a:gd name="connsiteX7525" fmla="*/ 9006462 w 11095241"/>
              <a:gd name="connsiteY7525" fmla="*/ 3636381 h 6705037"/>
              <a:gd name="connsiteX7526" fmla="*/ 9011360 w 11095241"/>
              <a:gd name="connsiteY7526" fmla="*/ 3626593 h 6705037"/>
              <a:gd name="connsiteX7527" fmla="*/ 9016257 w 11095241"/>
              <a:gd name="connsiteY7527" fmla="*/ 3621698 h 6705037"/>
              <a:gd name="connsiteX7528" fmla="*/ 9021155 w 11095241"/>
              <a:gd name="connsiteY7528" fmla="*/ 3621698 h 6705037"/>
              <a:gd name="connsiteX7529" fmla="*/ 9026052 w 11095241"/>
              <a:gd name="connsiteY7529" fmla="*/ 3621698 h 6705037"/>
              <a:gd name="connsiteX7530" fmla="*/ 9035847 w 11095241"/>
              <a:gd name="connsiteY7530" fmla="*/ 3626593 h 6705037"/>
              <a:gd name="connsiteX7531" fmla="*/ 9040745 w 11095241"/>
              <a:gd name="connsiteY7531" fmla="*/ 3621698 h 6705037"/>
              <a:gd name="connsiteX7532" fmla="*/ 9045642 w 11095241"/>
              <a:gd name="connsiteY7532" fmla="*/ 3621698 h 6705037"/>
              <a:gd name="connsiteX7533" fmla="*/ 9050540 w 11095241"/>
              <a:gd name="connsiteY7533" fmla="*/ 3621698 h 6705037"/>
              <a:gd name="connsiteX7534" fmla="*/ 9060335 w 11095241"/>
              <a:gd name="connsiteY7534" fmla="*/ 3616804 h 6705037"/>
              <a:gd name="connsiteX7535" fmla="*/ 9075027 w 11095241"/>
              <a:gd name="connsiteY7535" fmla="*/ 3616804 h 6705037"/>
              <a:gd name="connsiteX7536" fmla="*/ 9084822 w 11095241"/>
              <a:gd name="connsiteY7536" fmla="*/ 3616804 h 6705037"/>
              <a:gd name="connsiteX7537" fmla="*/ 9099515 w 11095241"/>
              <a:gd name="connsiteY7537" fmla="*/ 3616804 h 6705037"/>
              <a:gd name="connsiteX7538" fmla="*/ 9104412 w 11095241"/>
              <a:gd name="connsiteY7538" fmla="*/ 3616804 h 6705037"/>
              <a:gd name="connsiteX7539" fmla="*/ 9109310 w 11095241"/>
              <a:gd name="connsiteY7539" fmla="*/ 3616804 h 6705037"/>
              <a:gd name="connsiteX7540" fmla="*/ 9124002 w 11095241"/>
              <a:gd name="connsiteY7540" fmla="*/ 3616804 h 6705037"/>
              <a:gd name="connsiteX7541" fmla="*/ 9128899 w 11095241"/>
              <a:gd name="connsiteY7541" fmla="*/ 3621698 h 6705037"/>
              <a:gd name="connsiteX7542" fmla="*/ 9133797 w 11095241"/>
              <a:gd name="connsiteY7542" fmla="*/ 3621698 h 6705037"/>
              <a:gd name="connsiteX7543" fmla="*/ 9133797 w 11095241"/>
              <a:gd name="connsiteY7543" fmla="*/ 3626593 h 6705037"/>
              <a:gd name="connsiteX7544" fmla="*/ 9133797 w 11095241"/>
              <a:gd name="connsiteY7544" fmla="*/ 3631487 h 6705037"/>
              <a:gd name="connsiteX7545" fmla="*/ 9128899 w 11095241"/>
              <a:gd name="connsiteY7545" fmla="*/ 3636381 h 6705037"/>
              <a:gd name="connsiteX7546" fmla="*/ 9128899 w 11095241"/>
              <a:gd name="connsiteY7546" fmla="*/ 3641275 h 6705037"/>
              <a:gd name="connsiteX7547" fmla="*/ 9124002 w 11095241"/>
              <a:gd name="connsiteY7547" fmla="*/ 3641275 h 6705037"/>
              <a:gd name="connsiteX7548" fmla="*/ 9124002 w 11095241"/>
              <a:gd name="connsiteY7548" fmla="*/ 3646169 h 6705037"/>
              <a:gd name="connsiteX7549" fmla="*/ 9119105 w 11095241"/>
              <a:gd name="connsiteY7549" fmla="*/ 3655958 h 6705037"/>
              <a:gd name="connsiteX7550" fmla="*/ 9114207 w 11095241"/>
              <a:gd name="connsiteY7550" fmla="*/ 3655958 h 6705037"/>
              <a:gd name="connsiteX7551" fmla="*/ 9114207 w 11095241"/>
              <a:gd name="connsiteY7551" fmla="*/ 3665746 h 6705037"/>
              <a:gd name="connsiteX7552" fmla="*/ 9104412 w 11095241"/>
              <a:gd name="connsiteY7552" fmla="*/ 3675534 h 6705037"/>
              <a:gd name="connsiteX7553" fmla="*/ 9104411 w 11095241"/>
              <a:gd name="connsiteY7553" fmla="*/ 3675535 h 6705037"/>
              <a:gd name="connsiteX7554" fmla="*/ 9104413 w 11095241"/>
              <a:gd name="connsiteY7554" fmla="*/ 3675535 h 6705037"/>
              <a:gd name="connsiteX7555" fmla="*/ 9104413 w 11095241"/>
              <a:gd name="connsiteY7555" fmla="*/ 3685324 h 6705037"/>
              <a:gd name="connsiteX7556" fmla="*/ 9099515 w 11095241"/>
              <a:gd name="connsiteY7556" fmla="*/ 3695112 h 6705037"/>
              <a:gd name="connsiteX7557" fmla="*/ 9099515 w 11095241"/>
              <a:gd name="connsiteY7557" fmla="*/ 3700006 h 6705037"/>
              <a:gd name="connsiteX7558" fmla="*/ 9094618 w 11095241"/>
              <a:gd name="connsiteY7558" fmla="*/ 3704900 h 6705037"/>
              <a:gd name="connsiteX7559" fmla="*/ 9094618 w 11095241"/>
              <a:gd name="connsiteY7559" fmla="*/ 3709795 h 6705037"/>
              <a:gd name="connsiteX7560" fmla="*/ 9094618 w 11095241"/>
              <a:gd name="connsiteY7560" fmla="*/ 3719583 h 6705037"/>
              <a:gd name="connsiteX7561" fmla="*/ 9094618 w 11095241"/>
              <a:gd name="connsiteY7561" fmla="*/ 3734266 h 6705037"/>
              <a:gd name="connsiteX7562" fmla="*/ 9099515 w 11095241"/>
              <a:gd name="connsiteY7562" fmla="*/ 3744054 h 6705037"/>
              <a:gd name="connsiteX7563" fmla="*/ 9099515 w 11095241"/>
              <a:gd name="connsiteY7563" fmla="*/ 3748948 h 6705037"/>
              <a:gd name="connsiteX7564" fmla="*/ 9099515 w 11095241"/>
              <a:gd name="connsiteY7564" fmla="*/ 3753842 h 6705037"/>
              <a:gd name="connsiteX7565" fmla="*/ 9099515 w 11095241"/>
              <a:gd name="connsiteY7565" fmla="*/ 3758737 h 6705037"/>
              <a:gd name="connsiteX7566" fmla="*/ 9094618 w 11095241"/>
              <a:gd name="connsiteY7566" fmla="*/ 3763631 h 6705037"/>
              <a:gd name="connsiteX7567" fmla="*/ 9089720 w 11095241"/>
              <a:gd name="connsiteY7567" fmla="*/ 3768525 h 6705037"/>
              <a:gd name="connsiteX7568" fmla="*/ 9089720 w 11095241"/>
              <a:gd name="connsiteY7568" fmla="*/ 3773418 h 6705037"/>
              <a:gd name="connsiteX7569" fmla="*/ 9089721 w 11095241"/>
              <a:gd name="connsiteY7569" fmla="*/ 3773418 h 6705037"/>
              <a:gd name="connsiteX7570" fmla="*/ 9089721 w 11095241"/>
              <a:gd name="connsiteY7570" fmla="*/ 3778312 h 6705037"/>
              <a:gd name="connsiteX7571" fmla="*/ 9089721 w 11095241"/>
              <a:gd name="connsiteY7571" fmla="*/ 3783207 h 6705037"/>
              <a:gd name="connsiteX7572" fmla="*/ 9094618 w 11095241"/>
              <a:gd name="connsiteY7572" fmla="*/ 3788101 h 6705037"/>
              <a:gd name="connsiteX7573" fmla="*/ 9104413 w 11095241"/>
              <a:gd name="connsiteY7573" fmla="*/ 3792995 h 6705037"/>
              <a:gd name="connsiteX7574" fmla="*/ 9099515 w 11095241"/>
              <a:gd name="connsiteY7574" fmla="*/ 3797889 h 6705037"/>
              <a:gd name="connsiteX7575" fmla="*/ 9099514 w 11095241"/>
              <a:gd name="connsiteY7575" fmla="*/ 3797892 h 6705037"/>
              <a:gd name="connsiteX7576" fmla="*/ 9099516 w 11095241"/>
              <a:gd name="connsiteY7576" fmla="*/ 3797889 h 6705037"/>
              <a:gd name="connsiteX7577" fmla="*/ 9104414 w 11095241"/>
              <a:gd name="connsiteY7577" fmla="*/ 3792995 h 6705037"/>
              <a:gd name="connsiteX7578" fmla="*/ 9109311 w 11095241"/>
              <a:gd name="connsiteY7578" fmla="*/ 3792995 h 6705037"/>
              <a:gd name="connsiteX7579" fmla="*/ 9114209 w 11095241"/>
              <a:gd name="connsiteY7579" fmla="*/ 3792995 h 6705037"/>
              <a:gd name="connsiteX7580" fmla="*/ 9119106 w 11095241"/>
              <a:gd name="connsiteY7580" fmla="*/ 3792995 h 6705037"/>
              <a:gd name="connsiteX7581" fmla="*/ 9128901 w 11095241"/>
              <a:gd name="connsiteY7581" fmla="*/ 3792995 h 6705037"/>
              <a:gd name="connsiteX7582" fmla="*/ 9133799 w 11095241"/>
              <a:gd name="connsiteY7582" fmla="*/ 3792995 h 6705037"/>
              <a:gd name="connsiteX7583" fmla="*/ 9138696 w 11095241"/>
              <a:gd name="connsiteY7583" fmla="*/ 3792995 h 6705037"/>
              <a:gd name="connsiteX7584" fmla="*/ 9148491 w 11095241"/>
              <a:gd name="connsiteY7584" fmla="*/ 3792995 h 6705037"/>
              <a:gd name="connsiteX7585" fmla="*/ 9163184 w 11095241"/>
              <a:gd name="connsiteY7585" fmla="*/ 3792995 h 6705037"/>
              <a:gd name="connsiteX7586" fmla="*/ 9172979 w 11095241"/>
              <a:gd name="connsiteY7586" fmla="*/ 3792995 h 6705037"/>
              <a:gd name="connsiteX7587" fmla="*/ 9187671 w 11095241"/>
              <a:gd name="connsiteY7587" fmla="*/ 3792995 h 6705037"/>
              <a:gd name="connsiteX7588" fmla="*/ 9202364 w 11095241"/>
              <a:gd name="connsiteY7588" fmla="*/ 3797889 h 6705037"/>
              <a:gd name="connsiteX7589" fmla="*/ 9217056 w 11095241"/>
              <a:gd name="connsiteY7589" fmla="*/ 3797889 h 6705037"/>
              <a:gd name="connsiteX7590" fmla="*/ 9226851 w 11095241"/>
              <a:gd name="connsiteY7590" fmla="*/ 3797889 h 6705037"/>
              <a:gd name="connsiteX7591" fmla="*/ 9226851 w 11095241"/>
              <a:gd name="connsiteY7591" fmla="*/ 3802783 h 6705037"/>
              <a:gd name="connsiteX7592" fmla="*/ 9231749 w 11095241"/>
              <a:gd name="connsiteY7592" fmla="*/ 3802783 h 6705037"/>
              <a:gd name="connsiteX7593" fmla="*/ 9231749 w 11095241"/>
              <a:gd name="connsiteY7593" fmla="*/ 3807678 h 6705037"/>
              <a:gd name="connsiteX7594" fmla="*/ 9231749 w 11095241"/>
              <a:gd name="connsiteY7594" fmla="*/ 3812572 h 6705037"/>
              <a:gd name="connsiteX7595" fmla="*/ 9226851 w 11095241"/>
              <a:gd name="connsiteY7595" fmla="*/ 3812572 h 6705037"/>
              <a:gd name="connsiteX7596" fmla="*/ 9221954 w 11095241"/>
              <a:gd name="connsiteY7596" fmla="*/ 3812572 h 6705037"/>
              <a:gd name="connsiteX7597" fmla="*/ 9217056 w 11095241"/>
              <a:gd name="connsiteY7597" fmla="*/ 3812572 h 6705037"/>
              <a:gd name="connsiteX7598" fmla="*/ 9212159 w 11095241"/>
              <a:gd name="connsiteY7598" fmla="*/ 3812572 h 6705037"/>
              <a:gd name="connsiteX7599" fmla="*/ 9207261 w 11095241"/>
              <a:gd name="connsiteY7599" fmla="*/ 3812572 h 6705037"/>
              <a:gd name="connsiteX7600" fmla="*/ 9205861 w 11095241"/>
              <a:gd name="connsiteY7600" fmla="*/ 3813971 h 6705037"/>
              <a:gd name="connsiteX7601" fmla="*/ 9207261 w 11095241"/>
              <a:gd name="connsiteY7601" fmla="*/ 3812572 h 6705037"/>
              <a:gd name="connsiteX7602" fmla="*/ 9212158 w 11095241"/>
              <a:gd name="connsiteY7602" fmla="*/ 3812572 h 6705037"/>
              <a:gd name="connsiteX7603" fmla="*/ 9217055 w 11095241"/>
              <a:gd name="connsiteY7603" fmla="*/ 3812572 h 6705037"/>
              <a:gd name="connsiteX7604" fmla="*/ 9221953 w 11095241"/>
              <a:gd name="connsiteY7604" fmla="*/ 3812572 h 6705037"/>
              <a:gd name="connsiteX7605" fmla="*/ 9226851 w 11095241"/>
              <a:gd name="connsiteY7605" fmla="*/ 3812572 h 6705037"/>
              <a:gd name="connsiteX7606" fmla="*/ 9231748 w 11095241"/>
              <a:gd name="connsiteY7606" fmla="*/ 3812572 h 6705037"/>
              <a:gd name="connsiteX7607" fmla="*/ 9231748 w 11095241"/>
              <a:gd name="connsiteY7607" fmla="*/ 3817466 h 6705037"/>
              <a:gd name="connsiteX7608" fmla="*/ 9231748 w 11095241"/>
              <a:gd name="connsiteY7608" fmla="*/ 3827255 h 6705037"/>
              <a:gd name="connsiteX7609" fmla="*/ 9231748 w 11095241"/>
              <a:gd name="connsiteY7609" fmla="*/ 3832149 h 6705037"/>
              <a:gd name="connsiteX7610" fmla="*/ 9231748 w 11095241"/>
              <a:gd name="connsiteY7610" fmla="*/ 3837043 h 6705037"/>
              <a:gd name="connsiteX7611" fmla="*/ 9226851 w 11095241"/>
              <a:gd name="connsiteY7611" fmla="*/ 3846831 h 6705037"/>
              <a:gd name="connsiteX7612" fmla="*/ 9226851 w 11095241"/>
              <a:gd name="connsiteY7612" fmla="*/ 3861514 h 6705037"/>
              <a:gd name="connsiteX7613" fmla="*/ 9221953 w 11095241"/>
              <a:gd name="connsiteY7613" fmla="*/ 3876196 h 6705037"/>
              <a:gd name="connsiteX7614" fmla="*/ 9221953 w 11095241"/>
              <a:gd name="connsiteY7614" fmla="*/ 3890879 h 6705037"/>
              <a:gd name="connsiteX7615" fmla="*/ 9221953 w 11095241"/>
              <a:gd name="connsiteY7615" fmla="*/ 3895773 h 6705037"/>
              <a:gd name="connsiteX7616" fmla="*/ 9221953 w 11095241"/>
              <a:gd name="connsiteY7616" fmla="*/ 3900667 h 6705037"/>
              <a:gd name="connsiteX7617" fmla="*/ 9221953 w 11095241"/>
              <a:gd name="connsiteY7617" fmla="*/ 3910456 h 6705037"/>
              <a:gd name="connsiteX7618" fmla="*/ 9221953 w 11095241"/>
              <a:gd name="connsiteY7618" fmla="*/ 3915350 h 6705037"/>
              <a:gd name="connsiteX7619" fmla="*/ 9217055 w 11095241"/>
              <a:gd name="connsiteY7619" fmla="*/ 3925138 h 6705037"/>
              <a:gd name="connsiteX7620" fmla="*/ 9212158 w 11095241"/>
              <a:gd name="connsiteY7620" fmla="*/ 3934926 h 6705037"/>
              <a:gd name="connsiteX7621" fmla="*/ 9212158 w 11095241"/>
              <a:gd name="connsiteY7621" fmla="*/ 3944715 h 6705037"/>
              <a:gd name="connsiteX7622" fmla="*/ 9212158 w 11095241"/>
              <a:gd name="connsiteY7622" fmla="*/ 3954503 h 6705037"/>
              <a:gd name="connsiteX7623" fmla="*/ 9217055 w 11095241"/>
              <a:gd name="connsiteY7623" fmla="*/ 3959397 h 6705037"/>
              <a:gd name="connsiteX7624" fmla="*/ 9226851 w 11095241"/>
              <a:gd name="connsiteY7624" fmla="*/ 3969186 h 6705037"/>
              <a:gd name="connsiteX7625" fmla="*/ 9231748 w 11095241"/>
              <a:gd name="connsiteY7625" fmla="*/ 3983868 h 6705037"/>
              <a:gd name="connsiteX7626" fmla="*/ 9226851 w 11095241"/>
              <a:gd name="connsiteY7626" fmla="*/ 3983868 h 6705037"/>
              <a:gd name="connsiteX7627" fmla="*/ 9221953 w 11095241"/>
              <a:gd name="connsiteY7627" fmla="*/ 3983868 h 6705037"/>
              <a:gd name="connsiteX7628" fmla="*/ 9221953 w 11095241"/>
              <a:gd name="connsiteY7628" fmla="*/ 3978974 h 6705037"/>
              <a:gd name="connsiteX7629" fmla="*/ 9212158 w 11095241"/>
              <a:gd name="connsiteY7629" fmla="*/ 3978974 h 6705037"/>
              <a:gd name="connsiteX7630" fmla="*/ 9207261 w 11095241"/>
              <a:gd name="connsiteY7630" fmla="*/ 3974080 h 6705037"/>
              <a:gd name="connsiteX7631" fmla="*/ 9202363 w 11095241"/>
              <a:gd name="connsiteY7631" fmla="*/ 3974080 h 6705037"/>
              <a:gd name="connsiteX7632" fmla="*/ 9192568 w 11095241"/>
              <a:gd name="connsiteY7632" fmla="*/ 3974080 h 6705037"/>
              <a:gd name="connsiteX7633" fmla="*/ 9187671 w 11095241"/>
              <a:gd name="connsiteY7633" fmla="*/ 3974080 h 6705037"/>
              <a:gd name="connsiteX7634" fmla="*/ 9177875 w 11095241"/>
              <a:gd name="connsiteY7634" fmla="*/ 3974080 h 6705037"/>
              <a:gd name="connsiteX7635" fmla="*/ 9172978 w 11095241"/>
              <a:gd name="connsiteY7635" fmla="*/ 3974080 h 6705037"/>
              <a:gd name="connsiteX7636" fmla="*/ 9168081 w 11095241"/>
              <a:gd name="connsiteY7636" fmla="*/ 3974080 h 6705037"/>
              <a:gd name="connsiteX7637" fmla="*/ 9163183 w 11095241"/>
              <a:gd name="connsiteY7637" fmla="*/ 3969186 h 6705037"/>
              <a:gd name="connsiteX7638" fmla="*/ 9153388 w 11095241"/>
              <a:gd name="connsiteY7638" fmla="*/ 3964291 h 6705037"/>
              <a:gd name="connsiteX7639" fmla="*/ 9148491 w 11095241"/>
              <a:gd name="connsiteY7639" fmla="*/ 3964291 h 6705037"/>
              <a:gd name="connsiteX7640" fmla="*/ 9143593 w 11095241"/>
              <a:gd name="connsiteY7640" fmla="*/ 3969186 h 6705037"/>
              <a:gd name="connsiteX7641" fmla="*/ 9138695 w 11095241"/>
              <a:gd name="connsiteY7641" fmla="*/ 3969186 h 6705037"/>
              <a:gd name="connsiteX7642" fmla="*/ 9133798 w 11095241"/>
              <a:gd name="connsiteY7642" fmla="*/ 3959397 h 6705037"/>
              <a:gd name="connsiteX7643" fmla="*/ 9128901 w 11095241"/>
              <a:gd name="connsiteY7643" fmla="*/ 3949609 h 6705037"/>
              <a:gd name="connsiteX7644" fmla="*/ 9124003 w 11095241"/>
              <a:gd name="connsiteY7644" fmla="*/ 3939821 h 6705037"/>
              <a:gd name="connsiteX7645" fmla="*/ 9104413 w 11095241"/>
              <a:gd name="connsiteY7645" fmla="*/ 3920244 h 6705037"/>
              <a:gd name="connsiteX7646" fmla="*/ 9104413 w 11095241"/>
              <a:gd name="connsiteY7646" fmla="*/ 3915350 h 6705037"/>
              <a:gd name="connsiteX7647" fmla="*/ 9109311 w 11095241"/>
              <a:gd name="connsiteY7647" fmla="*/ 3920244 h 6705037"/>
              <a:gd name="connsiteX7648" fmla="*/ 9114208 w 11095241"/>
              <a:gd name="connsiteY7648" fmla="*/ 3920244 h 6705037"/>
              <a:gd name="connsiteX7649" fmla="*/ 9119105 w 11095241"/>
              <a:gd name="connsiteY7649" fmla="*/ 3915350 h 6705037"/>
              <a:gd name="connsiteX7650" fmla="*/ 9119105 w 11095241"/>
              <a:gd name="connsiteY7650" fmla="*/ 3910456 h 6705037"/>
              <a:gd name="connsiteX7651" fmla="*/ 9124003 w 11095241"/>
              <a:gd name="connsiteY7651" fmla="*/ 3905561 h 6705037"/>
              <a:gd name="connsiteX7652" fmla="*/ 9124003 w 11095241"/>
              <a:gd name="connsiteY7652" fmla="*/ 3905561 h 6705037"/>
              <a:gd name="connsiteX7653" fmla="*/ 9119106 w 11095241"/>
              <a:gd name="connsiteY7653" fmla="*/ 3905561 h 6705037"/>
              <a:gd name="connsiteX7654" fmla="*/ 9114209 w 11095241"/>
              <a:gd name="connsiteY7654" fmla="*/ 3900667 h 6705037"/>
              <a:gd name="connsiteX7655" fmla="*/ 9114209 w 11095241"/>
              <a:gd name="connsiteY7655" fmla="*/ 3895773 h 6705037"/>
              <a:gd name="connsiteX7656" fmla="*/ 9109311 w 11095241"/>
              <a:gd name="connsiteY7656" fmla="*/ 3895773 h 6705037"/>
              <a:gd name="connsiteX7657" fmla="*/ 9109311 w 11095241"/>
              <a:gd name="connsiteY7657" fmla="*/ 3900667 h 6705037"/>
              <a:gd name="connsiteX7658" fmla="*/ 9109310 w 11095241"/>
              <a:gd name="connsiteY7658" fmla="*/ 3900667 h 6705037"/>
              <a:gd name="connsiteX7659" fmla="*/ 9109310 w 11095241"/>
              <a:gd name="connsiteY7659" fmla="*/ 3900669 h 6705037"/>
              <a:gd name="connsiteX7660" fmla="*/ 9104413 w 11095241"/>
              <a:gd name="connsiteY7660" fmla="*/ 3905563 h 6705037"/>
              <a:gd name="connsiteX7661" fmla="*/ 9099515 w 11095241"/>
              <a:gd name="connsiteY7661" fmla="*/ 3905563 h 6705037"/>
              <a:gd name="connsiteX7662" fmla="*/ 9099515 w 11095241"/>
              <a:gd name="connsiteY7662" fmla="*/ 3910457 h 6705037"/>
              <a:gd name="connsiteX7663" fmla="*/ 9079925 w 11095241"/>
              <a:gd name="connsiteY7663" fmla="*/ 3905563 h 6705037"/>
              <a:gd name="connsiteX7664" fmla="*/ 9065233 w 11095241"/>
              <a:gd name="connsiteY7664" fmla="*/ 3905563 h 6705037"/>
              <a:gd name="connsiteX7665" fmla="*/ 9050541 w 11095241"/>
              <a:gd name="connsiteY7665" fmla="*/ 3900669 h 6705037"/>
              <a:gd name="connsiteX7666" fmla="*/ 9040746 w 11095241"/>
              <a:gd name="connsiteY7666" fmla="*/ 3895774 h 6705037"/>
              <a:gd name="connsiteX7667" fmla="*/ 9030951 w 11095241"/>
              <a:gd name="connsiteY7667" fmla="*/ 3895774 h 6705037"/>
              <a:gd name="connsiteX7668" fmla="*/ 9030951 w 11095241"/>
              <a:gd name="connsiteY7668" fmla="*/ 3890880 h 6705037"/>
              <a:gd name="connsiteX7669" fmla="*/ 9016258 w 11095241"/>
              <a:gd name="connsiteY7669" fmla="*/ 3885986 h 6705037"/>
              <a:gd name="connsiteX7670" fmla="*/ 9006463 w 11095241"/>
              <a:gd name="connsiteY7670" fmla="*/ 3881092 h 6705037"/>
              <a:gd name="connsiteX7671" fmla="*/ 9001566 w 11095241"/>
              <a:gd name="connsiteY7671" fmla="*/ 3876197 h 6705037"/>
              <a:gd name="connsiteX7672" fmla="*/ 9021156 w 11095241"/>
              <a:gd name="connsiteY7672" fmla="*/ 3861515 h 6705037"/>
              <a:gd name="connsiteX7673" fmla="*/ 9026053 w 11095241"/>
              <a:gd name="connsiteY7673" fmla="*/ 3856620 h 6705037"/>
              <a:gd name="connsiteX7674" fmla="*/ 9030951 w 11095241"/>
              <a:gd name="connsiteY7674" fmla="*/ 3851726 h 6705037"/>
              <a:gd name="connsiteX7675" fmla="*/ 9035848 w 11095241"/>
              <a:gd name="connsiteY7675" fmla="*/ 3851726 h 6705037"/>
              <a:gd name="connsiteX7676" fmla="*/ 9040746 w 11095241"/>
              <a:gd name="connsiteY7676" fmla="*/ 3851726 h 6705037"/>
              <a:gd name="connsiteX7677" fmla="*/ 9050541 w 11095241"/>
              <a:gd name="connsiteY7677" fmla="*/ 3856620 h 6705037"/>
              <a:gd name="connsiteX7678" fmla="*/ 9050544 w 11095241"/>
              <a:gd name="connsiteY7678" fmla="*/ 3856622 h 6705037"/>
              <a:gd name="connsiteX7679" fmla="*/ 9045644 w 11095241"/>
              <a:gd name="connsiteY7679" fmla="*/ 3851725 h 6705037"/>
              <a:gd name="connsiteX7680" fmla="*/ 9035849 w 11095241"/>
              <a:gd name="connsiteY7680" fmla="*/ 3851725 h 6705037"/>
              <a:gd name="connsiteX7681" fmla="*/ 9030951 w 11095241"/>
              <a:gd name="connsiteY7681" fmla="*/ 3851725 h 6705037"/>
              <a:gd name="connsiteX7682" fmla="*/ 9035849 w 11095241"/>
              <a:gd name="connsiteY7682" fmla="*/ 3846831 h 6705037"/>
              <a:gd name="connsiteX7683" fmla="*/ 9045644 w 11095241"/>
              <a:gd name="connsiteY7683" fmla="*/ 3846831 h 6705037"/>
              <a:gd name="connsiteX7684" fmla="*/ 9050541 w 11095241"/>
              <a:gd name="connsiteY7684" fmla="*/ 3841937 h 6705037"/>
              <a:gd name="connsiteX7685" fmla="*/ 9055439 w 11095241"/>
              <a:gd name="connsiteY7685" fmla="*/ 3837043 h 6705037"/>
              <a:gd name="connsiteX7686" fmla="*/ 9060336 w 11095241"/>
              <a:gd name="connsiteY7686" fmla="*/ 3827254 h 6705037"/>
              <a:gd name="connsiteX7687" fmla="*/ 9065234 w 11095241"/>
              <a:gd name="connsiteY7687" fmla="*/ 3822360 h 6705037"/>
              <a:gd name="connsiteX7688" fmla="*/ 9065233 w 11095241"/>
              <a:gd name="connsiteY7688" fmla="*/ 3822360 h 6705037"/>
              <a:gd name="connsiteX7689" fmla="*/ 9060335 w 11095241"/>
              <a:gd name="connsiteY7689" fmla="*/ 3827254 h 6705037"/>
              <a:gd name="connsiteX7690" fmla="*/ 9055438 w 11095241"/>
              <a:gd name="connsiteY7690" fmla="*/ 3837043 h 6705037"/>
              <a:gd name="connsiteX7691" fmla="*/ 9050541 w 11095241"/>
              <a:gd name="connsiteY7691" fmla="*/ 3841937 h 6705037"/>
              <a:gd name="connsiteX7692" fmla="*/ 9045643 w 11095241"/>
              <a:gd name="connsiteY7692" fmla="*/ 3846831 h 6705037"/>
              <a:gd name="connsiteX7693" fmla="*/ 9035848 w 11095241"/>
              <a:gd name="connsiteY7693" fmla="*/ 3846831 h 6705037"/>
              <a:gd name="connsiteX7694" fmla="*/ 9030951 w 11095241"/>
              <a:gd name="connsiteY7694" fmla="*/ 3851725 h 6705037"/>
              <a:gd name="connsiteX7695" fmla="*/ 9021155 w 11095241"/>
              <a:gd name="connsiteY7695" fmla="*/ 3856619 h 6705037"/>
              <a:gd name="connsiteX7696" fmla="*/ 9016258 w 11095241"/>
              <a:gd name="connsiteY7696" fmla="*/ 3861514 h 6705037"/>
              <a:gd name="connsiteX7697" fmla="*/ 8996668 w 11095241"/>
              <a:gd name="connsiteY7697" fmla="*/ 3876196 h 6705037"/>
              <a:gd name="connsiteX7698" fmla="*/ 8981975 w 11095241"/>
              <a:gd name="connsiteY7698" fmla="*/ 3866408 h 6705037"/>
              <a:gd name="connsiteX7699" fmla="*/ 8972181 w 11095241"/>
              <a:gd name="connsiteY7699" fmla="*/ 3856619 h 6705037"/>
              <a:gd name="connsiteX7700" fmla="*/ 8967283 w 11095241"/>
              <a:gd name="connsiteY7700" fmla="*/ 3846831 h 6705037"/>
              <a:gd name="connsiteX7701" fmla="*/ 8957488 w 11095241"/>
              <a:gd name="connsiteY7701" fmla="*/ 3827254 h 6705037"/>
              <a:gd name="connsiteX7702" fmla="*/ 8957487 w 11095241"/>
              <a:gd name="connsiteY7702" fmla="*/ 3827254 h 6705037"/>
              <a:gd name="connsiteX7703" fmla="*/ 8957487 w 11095241"/>
              <a:gd name="connsiteY7703" fmla="*/ 3817466 h 6705037"/>
              <a:gd name="connsiteX7704" fmla="*/ 8947693 w 11095241"/>
              <a:gd name="connsiteY7704" fmla="*/ 3812572 h 6705037"/>
              <a:gd name="connsiteX7705" fmla="*/ 8942795 w 11095241"/>
              <a:gd name="connsiteY7705" fmla="*/ 3807677 h 6705037"/>
              <a:gd name="connsiteX7706" fmla="*/ 8937897 w 11095241"/>
              <a:gd name="connsiteY7706" fmla="*/ 3807677 h 6705037"/>
              <a:gd name="connsiteX7707" fmla="*/ 8933000 w 11095241"/>
              <a:gd name="connsiteY7707" fmla="*/ 3807677 h 6705037"/>
              <a:gd name="connsiteX7708" fmla="*/ 8898718 w 11095241"/>
              <a:gd name="connsiteY7708" fmla="*/ 3807677 h 6705037"/>
              <a:gd name="connsiteX7709" fmla="*/ 8869333 w 11095241"/>
              <a:gd name="connsiteY7709" fmla="*/ 3807677 h 6705037"/>
              <a:gd name="connsiteX7710" fmla="*/ 8854640 w 11095241"/>
              <a:gd name="connsiteY7710" fmla="*/ 3807677 h 6705037"/>
              <a:gd name="connsiteX7711" fmla="*/ 8810563 w 11095241"/>
              <a:gd name="connsiteY7711" fmla="*/ 3797889 h 6705037"/>
              <a:gd name="connsiteX7712" fmla="*/ 8776280 w 11095241"/>
              <a:gd name="connsiteY7712" fmla="*/ 3783206 h 6705037"/>
              <a:gd name="connsiteX7713" fmla="*/ 8751793 w 11095241"/>
              <a:gd name="connsiteY7713" fmla="*/ 3773418 h 6705037"/>
              <a:gd name="connsiteX7714" fmla="*/ 8741998 w 11095241"/>
              <a:gd name="connsiteY7714" fmla="*/ 3768524 h 6705037"/>
              <a:gd name="connsiteX7715" fmla="*/ 8697921 w 11095241"/>
              <a:gd name="connsiteY7715" fmla="*/ 3768524 h 6705037"/>
              <a:gd name="connsiteX7716" fmla="*/ 8673433 w 11095241"/>
              <a:gd name="connsiteY7716" fmla="*/ 3748947 h 6705037"/>
              <a:gd name="connsiteX7717" fmla="*/ 8644048 w 11095241"/>
              <a:gd name="connsiteY7717" fmla="*/ 3729370 h 6705037"/>
              <a:gd name="connsiteX7718" fmla="*/ 8614663 w 11095241"/>
              <a:gd name="connsiteY7718" fmla="*/ 3719582 h 6705037"/>
              <a:gd name="connsiteX7719" fmla="*/ 8604868 w 11095241"/>
              <a:gd name="connsiteY7719" fmla="*/ 3719582 h 6705037"/>
              <a:gd name="connsiteX7720" fmla="*/ 8580381 w 11095241"/>
              <a:gd name="connsiteY7720" fmla="*/ 3714688 h 6705037"/>
              <a:gd name="connsiteX7721" fmla="*/ 8565689 w 11095241"/>
              <a:gd name="connsiteY7721" fmla="*/ 3709794 h 6705037"/>
              <a:gd name="connsiteX7722" fmla="*/ 8555894 w 11095241"/>
              <a:gd name="connsiteY7722" fmla="*/ 3704900 h 6705037"/>
              <a:gd name="connsiteX7723" fmla="*/ 8550996 w 11095241"/>
              <a:gd name="connsiteY7723" fmla="*/ 3704900 h 6705037"/>
              <a:gd name="connsiteX7724" fmla="*/ 8550996 w 11095241"/>
              <a:gd name="connsiteY7724" fmla="*/ 3651063 h 6705037"/>
              <a:gd name="connsiteX7725" fmla="*/ 8541201 w 11095241"/>
              <a:gd name="connsiteY7725" fmla="*/ 3611910 h 6705037"/>
              <a:gd name="connsiteX7726" fmla="*/ 8536304 w 11095241"/>
              <a:gd name="connsiteY7726" fmla="*/ 3582545 h 6705037"/>
              <a:gd name="connsiteX7727" fmla="*/ 8531406 w 11095241"/>
              <a:gd name="connsiteY7727" fmla="*/ 3567862 h 6705037"/>
              <a:gd name="connsiteX7728" fmla="*/ 8516714 w 11095241"/>
              <a:gd name="connsiteY7728" fmla="*/ 3553180 h 6705037"/>
              <a:gd name="connsiteX7729" fmla="*/ 8492226 w 11095241"/>
              <a:gd name="connsiteY7729" fmla="*/ 3528709 h 6705037"/>
              <a:gd name="connsiteX7730" fmla="*/ 8472636 w 11095241"/>
              <a:gd name="connsiteY7730" fmla="*/ 3504238 h 6705037"/>
              <a:gd name="connsiteX7731" fmla="*/ 8448149 w 11095241"/>
              <a:gd name="connsiteY7731" fmla="*/ 3479767 h 6705037"/>
              <a:gd name="connsiteX7732" fmla="*/ 8433456 w 11095241"/>
              <a:gd name="connsiteY7732" fmla="*/ 3460190 h 6705037"/>
              <a:gd name="connsiteX7733" fmla="*/ 8428559 w 11095241"/>
              <a:gd name="connsiteY7733" fmla="*/ 3455297 h 6705037"/>
              <a:gd name="connsiteX7734" fmla="*/ 8423661 w 11095241"/>
              <a:gd name="connsiteY7734" fmla="*/ 3440614 h 6705037"/>
              <a:gd name="connsiteX7735" fmla="*/ 8418764 w 11095241"/>
              <a:gd name="connsiteY7735" fmla="*/ 3430826 h 6705037"/>
              <a:gd name="connsiteX7736" fmla="*/ 8413866 w 11095241"/>
              <a:gd name="connsiteY7736" fmla="*/ 3425932 h 6705037"/>
              <a:gd name="connsiteX7737" fmla="*/ 8404071 w 11095241"/>
              <a:gd name="connsiteY7737" fmla="*/ 3416143 h 6705037"/>
              <a:gd name="connsiteX7738" fmla="*/ 8394276 w 11095241"/>
              <a:gd name="connsiteY7738" fmla="*/ 3416143 h 6705037"/>
              <a:gd name="connsiteX7739" fmla="*/ 8384481 w 11095241"/>
              <a:gd name="connsiteY7739" fmla="*/ 3411249 h 6705037"/>
              <a:gd name="connsiteX7740" fmla="*/ 8379584 w 11095241"/>
              <a:gd name="connsiteY7740" fmla="*/ 3411249 h 6705037"/>
              <a:gd name="connsiteX7741" fmla="*/ 8355097 w 11095241"/>
              <a:gd name="connsiteY7741" fmla="*/ 3381883 h 6705037"/>
              <a:gd name="connsiteX7742" fmla="*/ 8330609 w 11095241"/>
              <a:gd name="connsiteY7742" fmla="*/ 3347624 h 6705037"/>
              <a:gd name="connsiteX7743" fmla="*/ 8311019 w 11095241"/>
              <a:gd name="connsiteY7743" fmla="*/ 3308472 h 6705037"/>
              <a:gd name="connsiteX7744" fmla="*/ 8296327 w 11095241"/>
              <a:gd name="connsiteY7744" fmla="*/ 3279108 h 6705037"/>
              <a:gd name="connsiteX7745" fmla="*/ 8291429 w 11095241"/>
              <a:gd name="connsiteY7745" fmla="*/ 3264427 h 6705037"/>
              <a:gd name="connsiteX7746" fmla="*/ 8281634 w 11095241"/>
              <a:gd name="connsiteY7746" fmla="*/ 3259529 h 6705037"/>
              <a:gd name="connsiteX7747" fmla="*/ 8271839 w 11095241"/>
              <a:gd name="connsiteY7747" fmla="*/ 3254636 h 6705037"/>
              <a:gd name="connsiteX7748" fmla="*/ 8266942 w 11095241"/>
              <a:gd name="connsiteY7748" fmla="*/ 3254636 h 6705037"/>
              <a:gd name="connsiteX7749" fmla="*/ 8262044 w 11095241"/>
              <a:gd name="connsiteY7749" fmla="*/ 3259529 h 6705037"/>
              <a:gd name="connsiteX7750" fmla="*/ 8262044 w 11095241"/>
              <a:gd name="connsiteY7750" fmla="*/ 3264427 h 6705037"/>
              <a:gd name="connsiteX7751" fmla="*/ 8262044 w 11095241"/>
              <a:gd name="connsiteY7751" fmla="*/ 3269318 h 6705037"/>
              <a:gd name="connsiteX7752" fmla="*/ 8262044 w 11095241"/>
              <a:gd name="connsiteY7752" fmla="*/ 3274213 h 6705037"/>
              <a:gd name="connsiteX7753" fmla="*/ 8262044 w 11095241"/>
              <a:gd name="connsiteY7753" fmla="*/ 3279108 h 6705037"/>
              <a:gd name="connsiteX7754" fmla="*/ 8271839 w 11095241"/>
              <a:gd name="connsiteY7754" fmla="*/ 3323154 h 6705037"/>
              <a:gd name="connsiteX7755" fmla="*/ 8291429 w 11095241"/>
              <a:gd name="connsiteY7755" fmla="*/ 3362308 h 6705037"/>
              <a:gd name="connsiteX7756" fmla="*/ 8315917 w 11095241"/>
              <a:gd name="connsiteY7756" fmla="*/ 3396567 h 6705037"/>
              <a:gd name="connsiteX7757" fmla="*/ 8340404 w 11095241"/>
              <a:gd name="connsiteY7757" fmla="*/ 3421037 h 6705037"/>
              <a:gd name="connsiteX7758" fmla="*/ 8355097 w 11095241"/>
              <a:gd name="connsiteY7758" fmla="*/ 3450402 h 6705037"/>
              <a:gd name="connsiteX7759" fmla="*/ 8369789 w 11095241"/>
              <a:gd name="connsiteY7759" fmla="*/ 3484661 h 6705037"/>
              <a:gd name="connsiteX7760" fmla="*/ 8384481 w 11095241"/>
              <a:gd name="connsiteY7760" fmla="*/ 3504238 h 6705037"/>
              <a:gd name="connsiteX7761" fmla="*/ 8389379 w 11095241"/>
              <a:gd name="connsiteY7761" fmla="*/ 3514026 h 6705037"/>
              <a:gd name="connsiteX7762" fmla="*/ 8399174 w 11095241"/>
              <a:gd name="connsiteY7762" fmla="*/ 3528709 h 6705037"/>
              <a:gd name="connsiteX7763" fmla="*/ 8408969 w 11095241"/>
              <a:gd name="connsiteY7763" fmla="*/ 3548286 h 6705037"/>
              <a:gd name="connsiteX7764" fmla="*/ 8418764 w 11095241"/>
              <a:gd name="connsiteY7764" fmla="*/ 3562968 h 6705037"/>
              <a:gd name="connsiteX7765" fmla="*/ 8428559 w 11095241"/>
              <a:gd name="connsiteY7765" fmla="*/ 3572756 h 6705037"/>
              <a:gd name="connsiteX7766" fmla="*/ 8428559 w 11095241"/>
              <a:gd name="connsiteY7766" fmla="*/ 3582545 h 6705037"/>
              <a:gd name="connsiteX7767" fmla="*/ 8423661 w 11095241"/>
              <a:gd name="connsiteY7767" fmla="*/ 3582545 h 6705037"/>
              <a:gd name="connsiteX7768" fmla="*/ 8418764 w 11095241"/>
              <a:gd name="connsiteY7768" fmla="*/ 3582545 h 6705037"/>
              <a:gd name="connsiteX7769" fmla="*/ 8413866 w 11095241"/>
              <a:gd name="connsiteY7769" fmla="*/ 3582545 h 6705037"/>
              <a:gd name="connsiteX7770" fmla="*/ 8404071 w 11095241"/>
              <a:gd name="connsiteY7770" fmla="*/ 3577651 h 6705037"/>
              <a:gd name="connsiteX7771" fmla="*/ 8394276 w 11095241"/>
              <a:gd name="connsiteY7771" fmla="*/ 3572756 h 6705037"/>
              <a:gd name="connsiteX7772" fmla="*/ 8389379 w 11095241"/>
              <a:gd name="connsiteY7772" fmla="*/ 3567862 h 6705037"/>
              <a:gd name="connsiteX7773" fmla="*/ 8374687 w 11095241"/>
              <a:gd name="connsiteY7773" fmla="*/ 3553180 h 6705037"/>
              <a:gd name="connsiteX7774" fmla="*/ 8355097 w 11095241"/>
              <a:gd name="connsiteY7774" fmla="*/ 3533603 h 6705037"/>
              <a:gd name="connsiteX7775" fmla="*/ 8340404 w 11095241"/>
              <a:gd name="connsiteY7775" fmla="*/ 3509132 h 6705037"/>
              <a:gd name="connsiteX7776" fmla="*/ 8330609 w 11095241"/>
              <a:gd name="connsiteY7776" fmla="*/ 3484661 h 6705037"/>
              <a:gd name="connsiteX7777" fmla="*/ 8325712 w 11095241"/>
              <a:gd name="connsiteY7777" fmla="*/ 3479767 h 6705037"/>
              <a:gd name="connsiteX7778" fmla="*/ 8315917 w 11095241"/>
              <a:gd name="connsiteY7778" fmla="*/ 3460190 h 6705037"/>
              <a:gd name="connsiteX7779" fmla="*/ 8306122 w 11095241"/>
              <a:gd name="connsiteY7779" fmla="*/ 3445508 h 6705037"/>
              <a:gd name="connsiteX7780" fmla="*/ 8296327 w 11095241"/>
              <a:gd name="connsiteY7780" fmla="*/ 3435720 h 6705037"/>
              <a:gd name="connsiteX7781" fmla="*/ 8281634 w 11095241"/>
              <a:gd name="connsiteY7781" fmla="*/ 3425932 h 6705037"/>
              <a:gd name="connsiteX7782" fmla="*/ 8271839 w 11095241"/>
              <a:gd name="connsiteY7782" fmla="*/ 3421037 h 6705037"/>
              <a:gd name="connsiteX7783" fmla="*/ 8266942 w 11095241"/>
              <a:gd name="connsiteY7783" fmla="*/ 3421037 h 6705037"/>
              <a:gd name="connsiteX7784" fmla="*/ 8262044 w 11095241"/>
              <a:gd name="connsiteY7784" fmla="*/ 3416143 h 6705037"/>
              <a:gd name="connsiteX7785" fmla="*/ 8257147 w 11095241"/>
              <a:gd name="connsiteY7785" fmla="*/ 3401461 h 6705037"/>
              <a:gd name="connsiteX7786" fmla="*/ 8252249 w 11095241"/>
              <a:gd name="connsiteY7786" fmla="*/ 3386779 h 6705037"/>
              <a:gd name="connsiteX7787" fmla="*/ 8247352 w 11095241"/>
              <a:gd name="connsiteY7787" fmla="*/ 3372095 h 6705037"/>
              <a:gd name="connsiteX7788" fmla="*/ 8242454 w 11095241"/>
              <a:gd name="connsiteY7788" fmla="*/ 3362308 h 6705037"/>
              <a:gd name="connsiteX7789" fmla="*/ 8232659 w 11095241"/>
              <a:gd name="connsiteY7789" fmla="*/ 3337840 h 6705037"/>
              <a:gd name="connsiteX7790" fmla="*/ 8217967 w 11095241"/>
              <a:gd name="connsiteY7790" fmla="*/ 3308472 h 6705037"/>
              <a:gd name="connsiteX7791" fmla="*/ 8203274 w 11095241"/>
              <a:gd name="connsiteY7791" fmla="*/ 3274213 h 6705037"/>
              <a:gd name="connsiteX7792" fmla="*/ 8193479 w 11095241"/>
              <a:gd name="connsiteY7792" fmla="*/ 3254636 h 6705037"/>
              <a:gd name="connsiteX7793" fmla="*/ 8188582 w 11095241"/>
              <a:gd name="connsiteY7793" fmla="*/ 3244847 h 6705037"/>
              <a:gd name="connsiteX7794" fmla="*/ 8222864 w 11095241"/>
              <a:gd name="connsiteY7794" fmla="*/ 3225273 h 6705037"/>
              <a:gd name="connsiteX7795" fmla="*/ 8252249 w 11095241"/>
              <a:gd name="connsiteY7795" fmla="*/ 3220376 h 6705037"/>
              <a:gd name="connsiteX7796" fmla="*/ 8262044 w 11095241"/>
              <a:gd name="connsiteY7796" fmla="*/ 3225273 h 6705037"/>
              <a:gd name="connsiteX7797" fmla="*/ 8266942 w 11095241"/>
              <a:gd name="connsiteY7797" fmla="*/ 3230165 h 6705037"/>
              <a:gd name="connsiteX7798" fmla="*/ 8291429 w 11095241"/>
              <a:gd name="connsiteY7798" fmla="*/ 3244847 h 6705037"/>
              <a:gd name="connsiteX7799" fmla="*/ 8320814 w 11095241"/>
              <a:gd name="connsiteY7799" fmla="*/ 3254636 h 6705037"/>
              <a:gd name="connsiteX7800" fmla="*/ 8355097 w 11095241"/>
              <a:gd name="connsiteY7800" fmla="*/ 3264427 h 6705037"/>
              <a:gd name="connsiteX7801" fmla="*/ 8379584 w 11095241"/>
              <a:gd name="connsiteY7801" fmla="*/ 3269318 h 6705037"/>
              <a:gd name="connsiteX7802" fmla="*/ 8389379 w 11095241"/>
              <a:gd name="connsiteY7802" fmla="*/ 3269318 h 6705037"/>
              <a:gd name="connsiteX7803" fmla="*/ 8433456 w 11095241"/>
              <a:gd name="connsiteY7803" fmla="*/ 3269318 h 6705037"/>
              <a:gd name="connsiteX7804" fmla="*/ 8459556 w 11095241"/>
              <a:gd name="connsiteY7804" fmla="*/ 3260623 h 6705037"/>
              <a:gd name="connsiteX7805" fmla="*/ 8462842 w 11095241"/>
              <a:gd name="connsiteY7805" fmla="*/ 3259528 h 6705037"/>
              <a:gd name="connsiteX7806" fmla="*/ 8462841 w 11095241"/>
              <a:gd name="connsiteY7806" fmla="*/ 3259529 h 6705037"/>
              <a:gd name="connsiteX7807" fmla="*/ 8459556 w 11095241"/>
              <a:gd name="connsiteY7807" fmla="*/ 3260623 h 6705037"/>
              <a:gd name="connsiteX7808" fmla="*/ 8433458 w 11095241"/>
              <a:gd name="connsiteY7808" fmla="*/ 3269316 h 6705037"/>
              <a:gd name="connsiteX7809" fmla="*/ 8389381 w 11095241"/>
              <a:gd name="connsiteY7809" fmla="*/ 3269316 h 6705037"/>
              <a:gd name="connsiteX7810" fmla="*/ 8379586 w 11095241"/>
              <a:gd name="connsiteY7810" fmla="*/ 3269316 h 6705037"/>
              <a:gd name="connsiteX7811" fmla="*/ 8355099 w 11095241"/>
              <a:gd name="connsiteY7811" fmla="*/ 3264422 h 6705037"/>
              <a:gd name="connsiteX7812" fmla="*/ 8320816 w 11095241"/>
              <a:gd name="connsiteY7812" fmla="*/ 3254634 h 6705037"/>
              <a:gd name="connsiteX7813" fmla="*/ 8291431 w 11095241"/>
              <a:gd name="connsiteY7813" fmla="*/ 3244845 h 6705037"/>
              <a:gd name="connsiteX7814" fmla="*/ 8266944 w 11095241"/>
              <a:gd name="connsiteY7814" fmla="*/ 3230163 h 6705037"/>
              <a:gd name="connsiteX7815" fmla="*/ 8262046 w 11095241"/>
              <a:gd name="connsiteY7815" fmla="*/ 3225269 h 6705037"/>
              <a:gd name="connsiteX7816" fmla="*/ 8252251 w 11095241"/>
              <a:gd name="connsiteY7816" fmla="*/ 3220374 h 6705037"/>
              <a:gd name="connsiteX7817" fmla="*/ 8222866 w 11095241"/>
              <a:gd name="connsiteY7817" fmla="*/ 3225269 h 6705037"/>
              <a:gd name="connsiteX7818" fmla="*/ 8188584 w 11095241"/>
              <a:gd name="connsiteY7818" fmla="*/ 3244845 h 6705037"/>
              <a:gd name="connsiteX7819" fmla="*/ 8183686 w 11095241"/>
              <a:gd name="connsiteY7819" fmla="*/ 3239951 h 6705037"/>
              <a:gd name="connsiteX7820" fmla="*/ 8183686 w 11095241"/>
              <a:gd name="connsiteY7820" fmla="*/ 3235057 h 6705037"/>
              <a:gd name="connsiteX7821" fmla="*/ 8178789 w 11095241"/>
              <a:gd name="connsiteY7821" fmla="*/ 3225269 h 6705037"/>
              <a:gd name="connsiteX7822" fmla="*/ 8168994 w 11095241"/>
              <a:gd name="connsiteY7822" fmla="*/ 3210586 h 6705037"/>
              <a:gd name="connsiteX7823" fmla="*/ 8164096 w 11095241"/>
              <a:gd name="connsiteY7823" fmla="*/ 3195903 h 6705037"/>
              <a:gd name="connsiteX7824" fmla="*/ 8154301 w 11095241"/>
              <a:gd name="connsiteY7824" fmla="*/ 3186115 h 6705037"/>
              <a:gd name="connsiteX7825" fmla="*/ 8144507 w 11095241"/>
              <a:gd name="connsiteY7825" fmla="*/ 3176327 h 6705037"/>
              <a:gd name="connsiteX7826" fmla="*/ 8129814 w 11095241"/>
              <a:gd name="connsiteY7826" fmla="*/ 3171433 h 6705037"/>
              <a:gd name="connsiteX7827" fmla="*/ 8120019 w 11095241"/>
              <a:gd name="connsiteY7827" fmla="*/ 3166539 h 6705037"/>
              <a:gd name="connsiteX7828" fmla="*/ 8110224 w 11095241"/>
              <a:gd name="connsiteY7828" fmla="*/ 3161644 h 6705037"/>
              <a:gd name="connsiteX7829" fmla="*/ 8095532 w 11095241"/>
              <a:gd name="connsiteY7829" fmla="*/ 3151856 h 6705037"/>
              <a:gd name="connsiteX7830" fmla="*/ 8075942 w 11095241"/>
              <a:gd name="connsiteY7830" fmla="*/ 3137173 h 6705037"/>
              <a:gd name="connsiteX7831" fmla="*/ 8061249 w 11095241"/>
              <a:gd name="connsiteY7831" fmla="*/ 3112702 h 6705037"/>
              <a:gd name="connsiteX7832" fmla="*/ 8051454 w 11095241"/>
              <a:gd name="connsiteY7832" fmla="*/ 3107808 h 6705037"/>
              <a:gd name="connsiteX7833" fmla="*/ 8036762 w 11095241"/>
              <a:gd name="connsiteY7833" fmla="*/ 3083337 h 6705037"/>
              <a:gd name="connsiteX7834" fmla="*/ 8012274 w 11095241"/>
              <a:gd name="connsiteY7834" fmla="*/ 3049078 h 6705037"/>
              <a:gd name="connsiteX7835" fmla="*/ 7987787 w 11095241"/>
              <a:gd name="connsiteY7835" fmla="*/ 3009924 h 6705037"/>
              <a:gd name="connsiteX7836" fmla="*/ 7968197 w 11095241"/>
              <a:gd name="connsiteY7836" fmla="*/ 2960983 h 6705037"/>
              <a:gd name="connsiteX7837" fmla="*/ 7953504 w 11095241"/>
              <a:gd name="connsiteY7837" fmla="*/ 2902253 h 6705037"/>
              <a:gd name="connsiteX7838" fmla="*/ 7953504 w 11095241"/>
              <a:gd name="connsiteY7838" fmla="*/ 2892465 h 6705037"/>
              <a:gd name="connsiteX7839" fmla="*/ 7948607 w 11095241"/>
              <a:gd name="connsiteY7839" fmla="*/ 2863099 h 6705037"/>
              <a:gd name="connsiteX7840" fmla="*/ 7948607 w 11095241"/>
              <a:gd name="connsiteY7840" fmla="*/ 2823945 h 6705037"/>
              <a:gd name="connsiteX7841" fmla="*/ 7948607 w 11095241"/>
              <a:gd name="connsiteY7841" fmla="*/ 2789686 h 6705037"/>
              <a:gd name="connsiteX7842" fmla="*/ 7958402 w 11095241"/>
              <a:gd name="connsiteY7842" fmla="*/ 2775004 h 6705037"/>
              <a:gd name="connsiteX7843" fmla="*/ 7963299 w 11095241"/>
              <a:gd name="connsiteY7843" fmla="*/ 2770110 h 6705037"/>
              <a:gd name="connsiteX7844" fmla="*/ 7968197 w 11095241"/>
              <a:gd name="connsiteY7844" fmla="*/ 2765215 h 6705037"/>
              <a:gd name="connsiteX7845" fmla="*/ 7973094 w 11095241"/>
              <a:gd name="connsiteY7845" fmla="*/ 2755427 h 6705037"/>
              <a:gd name="connsiteX7846" fmla="*/ 7973094 w 11095241"/>
              <a:gd name="connsiteY7846" fmla="*/ 2745639 h 6705037"/>
              <a:gd name="connsiteX7847" fmla="*/ 7973094 w 11095241"/>
              <a:gd name="connsiteY7847" fmla="*/ 2730957 h 6705037"/>
              <a:gd name="connsiteX7848" fmla="*/ 7968197 w 11095241"/>
              <a:gd name="connsiteY7848" fmla="*/ 2716274 h 6705037"/>
              <a:gd name="connsiteX7849" fmla="*/ 7968197 w 11095241"/>
              <a:gd name="connsiteY7849" fmla="*/ 2706485 h 6705037"/>
              <a:gd name="connsiteX7850" fmla="*/ 7963299 w 11095241"/>
              <a:gd name="connsiteY7850" fmla="*/ 2672226 h 6705037"/>
              <a:gd name="connsiteX7851" fmla="*/ 7963299 w 11095241"/>
              <a:gd name="connsiteY7851" fmla="*/ 2633073 h 6705037"/>
              <a:gd name="connsiteX7852" fmla="*/ 7958402 w 11095241"/>
              <a:gd name="connsiteY7852" fmla="*/ 2593919 h 6705037"/>
              <a:gd name="connsiteX7853" fmla="*/ 7958402 w 11095241"/>
              <a:gd name="connsiteY7853" fmla="*/ 2569448 h 6705037"/>
              <a:gd name="connsiteX7854" fmla="*/ 7963299 w 11095241"/>
              <a:gd name="connsiteY7854" fmla="*/ 2569448 h 6705037"/>
              <a:gd name="connsiteX7855" fmla="*/ 7968197 w 11095241"/>
              <a:gd name="connsiteY7855" fmla="*/ 2569448 h 6705037"/>
              <a:gd name="connsiteX7856" fmla="*/ 7973094 w 11095241"/>
              <a:gd name="connsiteY7856" fmla="*/ 2574342 h 6705037"/>
              <a:gd name="connsiteX7857" fmla="*/ 7982889 w 11095241"/>
              <a:gd name="connsiteY7857" fmla="*/ 2574342 h 6705037"/>
              <a:gd name="connsiteX7858" fmla="*/ 7987787 w 11095241"/>
              <a:gd name="connsiteY7858" fmla="*/ 2569448 h 6705037"/>
              <a:gd name="connsiteX7859" fmla="*/ 7992684 w 11095241"/>
              <a:gd name="connsiteY7859" fmla="*/ 2564554 h 6705037"/>
              <a:gd name="connsiteX7860" fmla="*/ 7992684 w 11095241"/>
              <a:gd name="connsiteY7860" fmla="*/ 2554766 h 6705037"/>
              <a:gd name="connsiteX7861" fmla="*/ 7992684 w 11095241"/>
              <a:gd name="connsiteY7861" fmla="*/ 2520507 h 6705037"/>
              <a:gd name="connsiteX7862" fmla="*/ 8879130 w 11095241"/>
              <a:gd name="connsiteY7862" fmla="*/ 2520507 h 6705037"/>
              <a:gd name="connsiteX7863" fmla="*/ 8879129 w 11095241"/>
              <a:gd name="connsiteY7863" fmla="*/ 2520506 h 6705037"/>
              <a:gd name="connsiteX7864" fmla="*/ 7992684 w 11095241"/>
              <a:gd name="connsiteY7864" fmla="*/ 2520506 h 6705037"/>
              <a:gd name="connsiteX7865" fmla="*/ 7992684 w 11095241"/>
              <a:gd name="connsiteY7865" fmla="*/ 2510717 h 6705037"/>
              <a:gd name="connsiteX7866" fmla="*/ 7987786 w 11095241"/>
              <a:gd name="connsiteY7866" fmla="*/ 2500929 h 6705037"/>
              <a:gd name="connsiteX7867" fmla="*/ 7977991 w 11095241"/>
              <a:gd name="connsiteY7867" fmla="*/ 2486247 h 6705037"/>
              <a:gd name="connsiteX7868" fmla="*/ 7968197 w 11095241"/>
              <a:gd name="connsiteY7868" fmla="*/ 2471564 h 6705037"/>
              <a:gd name="connsiteX7869" fmla="*/ 7953504 w 11095241"/>
              <a:gd name="connsiteY7869" fmla="*/ 2456882 h 6705037"/>
              <a:gd name="connsiteX7870" fmla="*/ 7943709 w 11095241"/>
              <a:gd name="connsiteY7870" fmla="*/ 2451987 h 6705037"/>
              <a:gd name="connsiteX7871" fmla="*/ 7919222 w 11095241"/>
              <a:gd name="connsiteY7871" fmla="*/ 2442199 h 6705037"/>
              <a:gd name="connsiteX7872" fmla="*/ 7889837 w 11095241"/>
              <a:gd name="connsiteY7872" fmla="*/ 2417728 h 6705037"/>
              <a:gd name="connsiteX7873" fmla="*/ 7850657 w 11095241"/>
              <a:gd name="connsiteY7873" fmla="*/ 2388363 h 6705037"/>
              <a:gd name="connsiteX7874" fmla="*/ 7850657 w 11095241"/>
              <a:gd name="connsiteY7874" fmla="*/ 2383469 h 6705037"/>
              <a:gd name="connsiteX7875" fmla="*/ 7845759 w 11095241"/>
              <a:gd name="connsiteY7875" fmla="*/ 2378574 h 6705037"/>
              <a:gd name="connsiteX7876" fmla="*/ 7840862 w 11095241"/>
              <a:gd name="connsiteY7876" fmla="*/ 2363892 h 6705037"/>
              <a:gd name="connsiteX7877" fmla="*/ 7835965 w 11095241"/>
              <a:gd name="connsiteY7877" fmla="*/ 2354104 h 6705037"/>
              <a:gd name="connsiteX7878" fmla="*/ 7831067 w 11095241"/>
              <a:gd name="connsiteY7878" fmla="*/ 2339421 h 6705037"/>
              <a:gd name="connsiteX7879" fmla="*/ 7821272 w 11095241"/>
              <a:gd name="connsiteY7879" fmla="*/ 2329632 h 6705037"/>
              <a:gd name="connsiteX7880" fmla="*/ 7811477 w 11095241"/>
              <a:gd name="connsiteY7880" fmla="*/ 2314950 h 6705037"/>
              <a:gd name="connsiteX7881" fmla="*/ 7796785 w 11095241"/>
              <a:gd name="connsiteY7881" fmla="*/ 2310056 h 6705037"/>
              <a:gd name="connsiteX7882" fmla="*/ 7796785 w 11095241"/>
              <a:gd name="connsiteY7882" fmla="*/ 2305162 h 6705037"/>
              <a:gd name="connsiteX7883" fmla="*/ 7791887 w 11095241"/>
              <a:gd name="connsiteY7883" fmla="*/ 2300268 h 6705037"/>
              <a:gd name="connsiteX7884" fmla="*/ 7786990 w 11095241"/>
              <a:gd name="connsiteY7884" fmla="*/ 2290479 h 6705037"/>
              <a:gd name="connsiteX7885" fmla="*/ 7786990 w 11095241"/>
              <a:gd name="connsiteY7885" fmla="*/ 2275796 h 6705037"/>
              <a:gd name="connsiteX7886" fmla="*/ 7786990 w 11095241"/>
              <a:gd name="connsiteY7886" fmla="*/ 2261115 h 6705037"/>
              <a:gd name="connsiteX7887" fmla="*/ 7777195 w 11095241"/>
              <a:gd name="connsiteY7887" fmla="*/ 2256221 h 6705037"/>
              <a:gd name="connsiteX7888" fmla="*/ 7772298 w 11095241"/>
              <a:gd name="connsiteY7888" fmla="*/ 2251327 h 6705037"/>
              <a:gd name="connsiteX7889" fmla="*/ 7767400 w 11095241"/>
              <a:gd name="connsiteY7889" fmla="*/ 2236644 h 6705037"/>
              <a:gd name="connsiteX7890" fmla="*/ 7767400 w 11095241"/>
              <a:gd name="connsiteY7890" fmla="*/ 2226856 h 6705037"/>
              <a:gd name="connsiteX7891" fmla="*/ 7767400 w 11095241"/>
              <a:gd name="connsiteY7891" fmla="*/ 2217067 h 6705037"/>
              <a:gd name="connsiteX7892" fmla="*/ 7772298 w 11095241"/>
              <a:gd name="connsiteY7892" fmla="*/ 2207279 h 6705037"/>
              <a:gd name="connsiteX7893" fmla="*/ 7772298 w 11095241"/>
              <a:gd name="connsiteY7893" fmla="*/ 2202385 h 6705037"/>
              <a:gd name="connsiteX7894" fmla="*/ 7777195 w 11095241"/>
              <a:gd name="connsiteY7894" fmla="*/ 2202385 h 6705037"/>
              <a:gd name="connsiteX7895" fmla="*/ 7772298 w 11095241"/>
              <a:gd name="connsiteY7895" fmla="*/ 2187702 h 6705037"/>
              <a:gd name="connsiteX7896" fmla="*/ 7772298 w 11095241"/>
              <a:gd name="connsiteY7896" fmla="*/ 2177914 h 6705037"/>
              <a:gd name="connsiteX7897" fmla="*/ 7772298 w 11095241"/>
              <a:gd name="connsiteY7897" fmla="*/ 2168126 h 6705037"/>
              <a:gd name="connsiteX7898" fmla="*/ 7767400 w 11095241"/>
              <a:gd name="connsiteY7898" fmla="*/ 2168126 h 6705037"/>
              <a:gd name="connsiteX7899" fmla="*/ 7767400 w 11095241"/>
              <a:gd name="connsiteY7899" fmla="*/ 2163231 h 6705037"/>
              <a:gd name="connsiteX7900" fmla="*/ 7757605 w 11095241"/>
              <a:gd name="connsiteY7900" fmla="*/ 2173020 h 6705037"/>
              <a:gd name="connsiteX7901" fmla="*/ 7752708 w 11095241"/>
              <a:gd name="connsiteY7901" fmla="*/ 2173020 h 6705037"/>
              <a:gd name="connsiteX7902" fmla="*/ 7747810 w 11095241"/>
              <a:gd name="connsiteY7902" fmla="*/ 2173020 h 6705037"/>
              <a:gd name="connsiteX7903" fmla="*/ 7742913 w 11095241"/>
              <a:gd name="connsiteY7903" fmla="*/ 2173020 h 6705037"/>
              <a:gd name="connsiteX7904" fmla="*/ 7742913 w 11095241"/>
              <a:gd name="connsiteY7904" fmla="*/ 2168126 h 6705037"/>
              <a:gd name="connsiteX7905" fmla="*/ 7742913 w 11095241"/>
              <a:gd name="connsiteY7905" fmla="*/ 2163231 h 6705037"/>
              <a:gd name="connsiteX7906" fmla="*/ 7733118 w 11095241"/>
              <a:gd name="connsiteY7906" fmla="*/ 2153443 h 6705037"/>
              <a:gd name="connsiteX7907" fmla="*/ 7728220 w 11095241"/>
              <a:gd name="connsiteY7907" fmla="*/ 2143655 h 6705037"/>
              <a:gd name="connsiteX7908" fmla="*/ 7723323 w 11095241"/>
              <a:gd name="connsiteY7908" fmla="*/ 2128972 h 6705037"/>
              <a:gd name="connsiteX7909" fmla="*/ 7723323 w 11095241"/>
              <a:gd name="connsiteY7909" fmla="*/ 2119184 h 6705037"/>
              <a:gd name="connsiteX7910" fmla="*/ 7723323 w 11095241"/>
              <a:gd name="connsiteY7910" fmla="*/ 2109395 h 6705037"/>
              <a:gd name="connsiteX7911" fmla="*/ 7718425 w 11095241"/>
              <a:gd name="connsiteY7911" fmla="*/ 2099607 h 6705037"/>
              <a:gd name="connsiteX7912" fmla="*/ 7708630 w 11095241"/>
              <a:gd name="connsiteY7912" fmla="*/ 2089819 h 6705037"/>
              <a:gd name="connsiteX7913" fmla="*/ 7698835 w 11095241"/>
              <a:gd name="connsiteY7913" fmla="*/ 2080030 h 6705037"/>
              <a:gd name="connsiteX7914" fmla="*/ 7693938 w 11095241"/>
              <a:gd name="connsiteY7914" fmla="*/ 2070242 h 6705037"/>
              <a:gd name="connsiteX7915" fmla="*/ 7689040 w 11095241"/>
              <a:gd name="connsiteY7915" fmla="*/ 2065348 h 6705037"/>
              <a:gd name="connsiteX7916" fmla="*/ 7684143 w 11095241"/>
              <a:gd name="connsiteY7916" fmla="*/ 2065348 h 6705037"/>
              <a:gd name="connsiteX7917" fmla="*/ 7674348 w 11095241"/>
              <a:gd name="connsiteY7917" fmla="*/ 2040877 h 6705037"/>
              <a:gd name="connsiteX7918" fmla="*/ 7659656 w 11095241"/>
              <a:gd name="connsiteY7918" fmla="*/ 2016406 h 6705037"/>
              <a:gd name="connsiteX7919" fmla="*/ 7644963 w 11095241"/>
              <a:gd name="connsiteY7919" fmla="*/ 1991935 h 6705037"/>
              <a:gd name="connsiteX7920" fmla="*/ 7640066 w 11095241"/>
              <a:gd name="connsiteY7920" fmla="*/ 1987041 h 6705037"/>
              <a:gd name="connsiteX7921" fmla="*/ 7600886 w 11095241"/>
              <a:gd name="connsiteY7921" fmla="*/ 2045771 h 6705037"/>
              <a:gd name="connsiteX7922" fmla="*/ 7595988 w 11095241"/>
              <a:gd name="connsiteY7922" fmla="*/ 2040877 h 6705037"/>
              <a:gd name="connsiteX7923" fmla="*/ 7576398 w 11095241"/>
              <a:gd name="connsiteY7923" fmla="*/ 2026194 h 6705037"/>
              <a:gd name="connsiteX7924" fmla="*/ 7556808 w 11095241"/>
              <a:gd name="connsiteY7924" fmla="*/ 2001723 h 6705037"/>
              <a:gd name="connsiteX7925" fmla="*/ 7532321 w 11095241"/>
              <a:gd name="connsiteY7925" fmla="*/ 1977252 h 6705037"/>
              <a:gd name="connsiteX7926" fmla="*/ 7512731 w 11095241"/>
              <a:gd name="connsiteY7926" fmla="*/ 1952781 h 6705037"/>
              <a:gd name="connsiteX7927" fmla="*/ 7498038 w 11095241"/>
              <a:gd name="connsiteY7927" fmla="*/ 1938099 h 6705037"/>
              <a:gd name="connsiteX7928" fmla="*/ 7493141 w 11095241"/>
              <a:gd name="connsiteY7928" fmla="*/ 1928310 h 6705037"/>
              <a:gd name="connsiteX7929" fmla="*/ 7483346 w 11095241"/>
              <a:gd name="connsiteY7929" fmla="*/ 1928310 h 6705037"/>
              <a:gd name="connsiteX7930" fmla="*/ 7473551 w 11095241"/>
              <a:gd name="connsiteY7930" fmla="*/ 1928310 h 6705037"/>
              <a:gd name="connsiteX7931" fmla="*/ 7468654 w 11095241"/>
              <a:gd name="connsiteY7931" fmla="*/ 1933204 h 6705037"/>
              <a:gd name="connsiteX7932" fmla="*/ 7458859 w 11095241"/>
              <a:gd name="connsiteY7932" fmla="*/ 1938099 h 6705037"/>
              <a:gd name="connsiteX7933" fmla="*/ 7458859 w 11095241"/>
              <a:gd name="connsiteY7933" fmla="*/ 1942993 h 6705037"/>
              <a:gd name="connsiteX7934" fmla="*/ 7453961 w 11095241"/>
              <a:gd name="connsiteY7934" fmla="*/ 1947887 h 6705037"/>
              <a:gd name="connsiteX7935" fmla="*/ 7444166 w 11095241"/>
              <a:gd name="connsiteY7935" fmla="*/ 1933204 h 6705037"/>
              <a:gd name="connsiteX7936" fmla="*/ 7434371 w 11095241"/>
              <a:gd name="connsiteY7936" fmla="*/ 1928310 h 6705037"/>
              <a:gd name="connsiteX7937" fmla="*/ 7424576 w 11095241"/>
              <a:gd name="connsiteY7937" fmla="*/ 1918522 h 6705037"/>
              <a:gd name="connsiteX7938" fmla="*/ 7414781 w 11095241"/>
              <a:gd name="connsiteY7938" fmla="*/ 1918522 h 6705037"/>
              <a:gd name="connsiteX7939" fmla="*/ 7409884 w 11095241"/>
              <a:gd name="connsiteY7939" fmla="*/ 1918522 h 6705037"/>
              <a:gd name="connsiteX7940" fmla="*/ 7365806 w 11095241"/>
              <a:gd name="connsiteY7940" fmla="*/ 1908734 h 6705037"/>
              <a:gd name="connsiteX7941" fmla="*/ 7336421 w 11095241"/>
              <a:gd name="connsiteY7941" fmla="*/ 1903839 h 6705037"/>
              <a:gd name="connsiteX7942" fmla="*/ 7326626 w 11095241"/>
              <a:gd name="connsiteY7942" fmla="*/ 1898945 h 6705037"/>
              <a:gd name="connsiteX7943" fmla="*/ 7321729 w 11095241"/>
              <a:gd name="connsiteY7943" fmla="*/ 1889157 h 6705037"/>
              <a:gd name="connsiteX7944" fmla="*/ 7311934 w 11095241"/>
              <a:gd name="connsiteY7944" fmla="*/ 1879368 h 6705037"/>
              <a:gd name="connsiteX7945" fmla="*/ 7297241 w 11095241"/>
              <a:gd name="connsiteY7945" fmla="*/ 1874474 h 6705037"/>
              <a:gd name="connsiteX7946" fmla="*/ 7287447 w 11095241"/>
              <a:gd name="connsiteY7946" fmla="*/ 1869580 h 6705037"/>
              <a:gd name="connsiteX7947" fmla="*/ 7272754 w 11095241"/>
              <a:gd name="connsiteY7947" fmla="*/ 1869580 h 6705037"/>
              <a:gd name="connsiteX7948" fmla="*/ 7267857 w 11095241"/>
              <a:gd name="connsiteY7948" fmla="*/ 1869580 h 6705037"/>
              <a:gd name="connsiteX7949" fmla="*/ 7262959 w 11095241"/>
              <a:gd name="connsiteY7949" fmla="*/ 1869580 h 6705037"/>
              <a:gd name="connsiteX7950" fmla="*/ 7253164 w 11095241"/>
              <a:gd name="connsiteY7950" fmla="*/ 1859792 h 6705037"/>
              <a:gd name="connsiteX7951" fmla="*/ 7243369 w 11095241"/>
              <a:gd name="connsiteY7951" fmla="*/ 1854897 h 6705037"/>
              <a:gd name="connsiteX7952" fmla="*/ 7233574 w 11095241"/>
              <a:gd name="connsiteY7952" fmla="*/ 1859792 h 6705037"/>
              <a:gd name="connsiteX7953" fmla="*/ 7228677 w 11095241"/>
              <a:gd name="connsiteY7953" fmla="*/ 1859792 h 6705037"/>
              <a:gd name="connsiteX7954" fmla="*/ 7223779 w 11095241"/>
              <a:gd name="connsiteY7954" fmla="*/ 1869580 h 6705037"/>
              <a:gd name="connsiteX7955" fmla="*/ 7218882 w 11095241"/>
              <a:gd name="connsiteY7955" fmla="*/ 1874474 h 6705037"/>
              <a:gd name="connsiteX7956" fmla="*/ 7218882 w 11095241"/>
              <a:gd name="connsiteY7956" fmla="*/ 1884263 h 6705037"/>
              <a:gd name="connsiteX7957" fmla="*/ 7213984 w 11095241"/>
              <a:gd name="connsiteY7957" fmla="*/ 1889157 h 6705037"/>
              <a:gd name="connsiteX7958" fmla="*/ 7213984 w 11095241"/>
              <a:gd name="connsiteY7958" fmla="*/ 1894051 h 6705037"/>
              <a:gd name="connsiteX7959" fmla="*/ 7213984 w 11095241"/>
              <a:gd name="connsiteY7959" fmla="*/ 1898945 h 6705037"/>
              <a:gd name="connsiteX7960" fmla="*/ 7209087 w 11095241"/>
              <a:gd name="connsiteY7960" fmla="*/ 1908734 h 6705037"/>
              <a:gd name="connsiteX7961" fmla="*/ 7204189 w 11095241"/>
              <a:gd name="connsiteY7961" fmla="*/ 1913628 h 6705037"/>
              <a:gd name="connsiteX7962" fmla="*/ 7194394 w 11095241"/>
              <a:gd name="connsiteY7962" fmla="*/ 1923416 h 6705037"/>
              <a:gd name="connsiteX7963" fmla="*/ 7179702 w 11095241"/>
              <a:gd name="connsiteY7963" fmla="*/ 1933204 h 6705037"/>
              <a:gd name="connsiteX7964" fmla="*/ 7169907 w 11095241"/>
              <a:gd name="connsiteY7964" fmla="*/ 1942993 h 6705037"/>
              <a:gd name="connsiteX7965" fmla="*/ 7160112 w 11095241"/>
              <a:gd name="connsiteY7965" fmla="*/ 1947887 h 6705037"/>
              <a:gd name="connsiteX7966" fmla="*/ 7150317 w 11095241"/>
              <a:gd name="connsiteY7966" fmla="*/ 1952781 h 6705037"/>
              <a:gd name="connsiteX7967" fmla="*/ 7140522 w 11095241"/>
              <a:gd name="connsiteY7967" fmla="*/ 1957675 h 6705037"/>
              <a:gd name="connsiteX7968" fmla="*/ 7140522 w 11095241"/>
              <a:gd name="connsiteY7968" fmla="*/ 1962570 h 6705037"/>
              <a:gd name="connsiteX7969" fmla="*/ 7125829 w 11095241"/>
              <a:gd name="connsiteY7969" fmla="*/ 1962570 h 6705037"/>
              <a:gd name="connsiteX7970" fmla="*/ 7120932 w 11095241"/>
              <a:gd name="connsiteY7970" fmla="*/ 1962570 h 6705037"/>
              <a:gd name="connsiteX7971" fmla="*/ 7111137 w 11095241"/>
              <a:gd name="connsiteY7971" fmla="*/ 1962570 h 6705037"/>
              <a:gd name="connsiteX7972" fmla="*/ 7111137 w 11095241"/>
              <a:gd name="connsiteY7972" fmla="*/ 1952781 h 6705037"/>
              <a:gd name="connsiteX7973" fmla="*/ 7106239 w 11095241"/>
              <a:gd name="connsiteY7973" fmla="*/ 1947887 h 6705037"/>
              <a:gd name="connsiteX7974" fmla="*/ 7106239 w 11095241"/>
              <a:gd name="connsiteY7974" fmla="*/ 1938099 h 6705037"/>
              <a:gd name="connsiteX7975" fmla="*/ 7106239 w 11095241"/>
              <a:gd name="connsiteY7975" fmla="*/ 1933204 h 6705037"/>
              <a:gd name="connsiteX7976" fmla="*/ 7106239 w 11095241"/>
              <a:gd name="connsiteY7976" fmla="*/ 1928310 h 6705037"/>
              <a:gd name="connsiteX7977" fmla="*/ 7106239 w 11095241"/>
              <a:gd name="connsiteY7977" fmla="*/ 1923416 h 6705037"/>
              <a:gd name="connsiteX7978" fmla="*/ 7111137 w 11095241"/>
              <a:gd name="connsiteY7978" fmla="*/ 1918522 h 6705037"/>
              <a:gd name="connsiteX7979" fmla="*/ 7116034 w 11095241"/>
              <a:gd name="connsiteY7979" fmla="*/ 1908734 h 6705037"/>
              <a:gd name="connsiteX7980" fmla="*/ 7120932 w 11095241"/>
              <a:gd name="connsiteY7980" fmla="*/ 1898945 h 6705037"/>
              <a:gd name="connsiteX7981" fmla="*/ 7120932 w 11095241"/>
              <a:gd name="connsiteY7981" fmla="*/ 1894051 h 6705037"/>
              <a:gd name="connsiteX7982" fmla="*/ 7120932 w 11095241"/>
              <a:gd name="connsiteY7982" fmla="*/ 1889157 h 6705037"/>
              <a:gd name="connsiteX7983" fmla="*/ 7140522 w 11095241"/>
              <a:gd name="connsiteY7983" fmla="*/ 1864686 h 6705037"/>
              <a:gd name="connsiteX7984" fmla="*/ 7169907 w 11095241"/>
              <a:gd name="connsiteY7984" fmla="*/ 1854897 h 6705037"/>
              <a:gd name="connsiteX7985" fmla="*/ 7199292 w 11095241"/>
              <a:gd name="connsiteY7985" fmla="*/ 1845109 h 6705037"/>
              <a:gd name="connsiteX7986" fmla="*/ 7209087 w 11095241"/>
              <a:gd name="connsiteY7986" fmla="*/ 1845109 h 6705037"/>
              <a:gd name="connsiteX7987" fmla="*/ 7218882 w 11095241"/>
              <a:gd name="connsiteY7987" fmla="*/ 1840215 h 6705037"/>
              <a:gd name="connsiteX7988" fmla="*/ 7218882 w 11095241"/>
              <a:gd name="connsiteY7988" fmla="*/ 1835321 h 6705037"/>
              <a:gd name="connsiteX7989" fmla="*/ 7213984 w 11095241"/>
              <a:gd name="connsiteY7989" fmla="*/ 1830426 h 6705037"/>
              <a:gd name="connsiteX7990" fmla="*/ 7209087 w 11095241"/>
              <a:gd name="connsiteY7990" fmla="*/ 1830426 h 6705037"/>
              <a:gd name="connsiteX7991" fmla="*/ 7204189 w 11095241"/>
              <a:gd name="connsiteY7991" fmla="*/ 1825532 h 6705037"/>
              <a:gd name="connsiteX7992" fmla="*/ 7199292 w 11095241"/>
              <a:gd name="connsiteY7992" fmla="*/ 1820638 h 6705037"/>
              <a:gd name="connsiteX7993" fmla="*/ 7155214 w 11095241"/>
              <a:gd name="connsiteY7993" fmla="*/ 1820638 h 6705037"/>
              <a:gd name="connsiteX7994" fmla="*/ 7125829 w 11095241"/>
              <a:gd name="connsiteY7994" fmla="*/ 1830426 h 6705037"/>
              <a:gd name="connsiteX7995" fmla="*/ 7106239 w 11095241"/>
              <a:gd name="connsiteY7995" fmla="*/ 1840215 h 6705037"/>
              <a:gd name="connsiteX7996" fmla="*/ 7101342 w 11095241"/>
              <a:gd name="connsiteY7996" fmla="*/ 1845109 h 6705037"/>
              <a:gd name="connsiteX7997" fmla="*/ 7091547 w 11095241"/>
              <a:gd name="connsiteY7997" fmla="*/ 1874474 h 6705037"/>
              <a:gd name="connsiteX7998" fmla="*/ 7076855 w 11095241"/>
              <a:gd name="connsiteY7998" fmla="*/ 1898945 h 6705037"/>
              <a:gd name="connsiteX7999" fmla="*/ 7062162 w 11095241"/>
              <a:gd name="connsiteY7999" fmla="*/ 1923416 h 6705037"/>
              <a:gd name="connsiteX8000" fmla="*/ 7052367 w 11095241"/>
              <a:gd name="connsiteY8000" fmla="*/ 1942993 h 6705037"/>
              <a:gd name="connsiteX8001" fmla="*/ 7047470 w 11095241"/>
              <a:gd name="connsiteY8001" fmla="*/ 1952781 h 6705037"/>
              <a:gd name="connsiteX8002" fmla="*/ 7037675 w 11095241"/>
              <a:gd name="connsiteY8002" fmla="*/ 1957675 h 6705037"/>
              <a:gd name="connsiteX8003" fmla="*/ 7032777 w 11095241"/>
              <a:gd name="connsiteY8003" fmla="*/ 1962570 h 6705037"/>
              <a:gd name="connsiteX8004" fmla="*/ 7037675 w 11095241"/>
              <a:gd name="connsiteY8004" fmla="*/ 1967464 h 6705037"/>
              <a:gd name="connsiteX8005" fmla="*/ 7037675 w 11095241"/>
              <a:gd name="connsiteY8005" fmla="*/ 1972358 h 6705037"/>
              <a:gd name="connsiteX8006" fmla="*/ 7042572 w 11095241"/>
              <a:gd name="connsiteY8006" fmla="*/ 1977252 h 6705037"/>
              <a:gd name="connsiteX8007" fmla="*/ 7047470 w 11095241"/>
              <a:gd name="connsiteY8007" fmla="*/ 1977252 h 6705037"/>
              <a:gd name="connsiteX8008" fmla="*/ 7052367 w 11095241"/>
              <a:gd name="connsiteY8008" fmla="*/ 1987041 h 6705037"/>
              <a:gd name="connsiteX8009" fmla="*/ 7057265 w 11095241"/>
              <a:gd name="connsiteY8009" fmla="*/ 1996829 h 6705037"/>
              <a:gd name="connsiteX8010" fmla="*/ 7052367 w 11095241"/>
              <a:gd name="connsiteY8010" fmla="*/ 2006617 h 6705037"/>
              <a:gd name="connsiteX8011" fmla="*/ 7042572 w 11095241"/>
              <a:gd name="connsiteY8011" fmla="*/ 2016406 h 6705037"/>
              <a:gd name="connsiteX8012" fmla="*/ 7032777 w 11095241"/>
              <a:gd name="connsiteY8012" fmla="*/ 2026194 h 6705037"/>
              <a:gd name="connsiteX8013" fmla="*/ 7022982 w 11095241"/>
              <a:gd name="connsiteY8013" fmla="*/ 2031088 h 6705037"/>
              <a:gd name="connsiteX8014" fmla="*/ 7013187 w 11095241"/>
              <a:gd name="connsiteY8014" fmla="*/ 2040877 h 6705037"/>
              <a:gd name="connsiteX8015" fmla="*/ 7003392 w 11095241"/>
              <a:gd name="connsiteY8015" fmla="*/ 2045771 h 6705037"/>
              <a:gd name="connsiteX8016" fmla="*/ 6993597 w 11095241"/>
              <a:gd name="connsiteY8016" fmla="*/ 2050665 h 6705037"/>
              <a:gd name="connsiteX8017" fmla="*/ 6964212 w 11095241"/>
              <a:gd name="connsiteY8017" fmla="*/ 2080030 h 6705037"/>
              <a:gd name="connsiteX8018" fmla="*/ 6929930 w 11095241"/>
              <a:gd name="connsiteY8018" fmla="*/ 2109395 h 6705037"/>
              <a:gd name="connsiteX8019" fmla="*/ 6895648 w 11095241"/>
              <a:gd name="connsiteY8019" fmla="*/ 2143655 h 6705037"/>
              <a:gd name="connsiteX8020" fmla="*/ 6861365 w 11095241"/>
              <a:gd name="connsiteY8020" fmla="*/ 2163231 h 6705037"/>
              <a:gd name="connsiteX8021" fmla="*/ 6831980 w 11095241"/>
              <a:gd name="connsiteY8021" fmla="*/ 2177914 h 6705037"/>
              <a:gd name="connsiteX8022" fmla="*/ 6812390 w 11095241"/>
              <a:gd name="connsiteY8022" fmla="*/ 2182809 h 6705037"/>
              <a:gd name="connsiteX8023" fmla="*/ 6792800 w 11095241"/>
              <a:gd name="connsiteY8023" fmla="*/ 2187702 h 6705037"/>
              <a:gd name="connsiteX8024" fmla="*/ 6778108 w 11095241"/>
              <a:gd name="connsiteY8024" fmla="*/ 2192597 h 6705037"/>
              <a:gd name="connsiteX8025" fmla="*/ 6763415 w 11095241"/>
              <a:gd name="connsiteY8025" fmla="*/ 2197491 h 6705037"/>
              <a:gd name="connsiteX8026" fmla="*/ 6758518 w 11095241"/>
              <a:gd name="connsiteY8026" fmla="*/ 2202385 h 6705037"/>
              <a:gd name="connsiteX8027" fmla="*/ 6753620 w 11095241"/>
              <a:gd name="connsiteY8027" fmla="*/ 2202385 h 6705037"/>
              <a:gd name="connsiteX8028" fmla="*/ 6758518 w 11095241"/>
              <a:gd name="connsiteY8028" fmla="*/ 2192597 h 6705037"/>
              <a:gd name="connsiteX8029" fmla="*/ 6768313 w 11095241"/>
              <a:gd name="connsiteY8029" fmla="*/ 2177914 h 6705037"/>
              <a:gd name="connsiteX8030" fmla="*/ 6783005 w 11095241"/>
              <a:gd name="connsiteY8030" fmla="*/ 2173020 h 6705037"/>
              <a:gd name="connsiteX8031" fmla="*/ 6792800 w 11095241"/>
              <a:gd name="connsiteY8031" fmla="*/ 2163231 h 6705037"/>
              <a:gd name="connsiteX8032" fmla="*/ 6802595 w 11095241"/>
              <a:gd name="connsiteY8032" fmla="*/ 2158337 h 6705037"/>
              <a:gd name="connsiteX8033" fmla="*/ 6807493 w 11095241"/>
              <a:gd name="connsiteY8033" fmla="*/ 2158337 h 6705037"/>
              <a:gd name="connsiteX8034" fmla="*/ 6812390 w 11095241"/>
              <a:gd name="connsiteY8034" fmla="*/ 2153443 h 6705037"/>
              <a:gd name="connsiteX8035" fmla="*/ 6831980 w 11095241"/>
              <a:gd name="connsiteY8035" fmla="*/ 2128972 h 6705037"/>
              <a:gd name="connsiteX8036" fmla="*/ 6856468 w 11095241"/>
              <a:gd name="connsiteY8036" fmla="*/ 2104501 h 6705037"/>
              <a:gd name="connsiteX8037" fmla="*/ 6880955 w 11095241"/>
              <a:gd name="connsiteY8037" fmla="*/ 2084924 h 6705037"/>
              <a:gd name="connsiteX8038" fmla="*/ 6900545 w 11095241"/>
              <a:gd name="connsiteY8038" fmla="*/ 2070242 h 6705037"/>
              <a:gd name="connsiteX8039" fmla="*/ 6910340 w 11095241"/>
              <a:gd name="connsiteY8039" fmla="*/ 2065348 h 6705037"/>
              <a:gd name="connsiteX8040" fmla="*/ 6925032 w 11095241"/>
              <a:gd name="connsiteY8040" fmla="*/ 2040877 h 6705037"/>
              <a:gd name="connsiteX8041" fmla="*/ 6934827 w 11095241"/>
              <a:gd name="connsiteY8041" fmla="*/ 2011512 h 6705037"/>
              <a:gd name="connsiteX8042" fmla="*/ 6939725 w 11095241"/>
              <a:gd name="connsiteY8042" fmla="*/ 1991935 h 6705037"/>
              <a:gd name="connsiteX8043" fmla="*/ 6939725 w 11095241"/>
              <a:gd name="connsiteY8043" fmla="*/ 1982146 h 6705037"/>
              <a:gd name="connsiteX8044" fmla="*/ 6939725 w 11095241"/>
              <a:gd name="connsiteY8044" fmla="*/ 1972358 h 6705037"/>
              <a:gd name="connsiteX8045" fmla="*/ 6934827 w 11095241"/>
              <a:gd name="connsiteY8045" fmla="*/ 1972358 h 6705037"/>
              <a:gd name="connsiteX8046" fmla="*/ 6929930 w 11095241"/>
              <a:gd name="connsiteY8046" fmla="*/ 1972358 h 6705037"/>
              <a:gd name="connsiteX8047" fmla="*/ 6920135 w 11095241"/>
              <a:gd name="connsiteY8047" fmla="*/ 1977252 h 6705037"/>
              <a:gd name="connsiteX8048" fmla="*/ 6915237 w 11095241"/>
              <a:gd name="connsiteY8048" fmla="*/ 1982146 h 6705037"/>
              <a:gd name="connsiteX8049" fmla="*/ 6910340 w 11095241"/>
              <a:gd name="connsiteY8049" fmla="*/ 1991935 h 6705037"/>
              <a:gd name="connsiteX8050" fmla="*/ 6905442 w 11095241"/>
              <a:gd name="connsiteY8050" fmla="*/ 1996829 h 6705037"/>
              <a:gd name="connsiteX8051" fmla="*/ 6900545 w 11095241"/>
              <a:gd name="connsiteY8051" fmla="*/ 2001723 h 6705037"/>
              <a:gd name="connsiteX8052" fmla="*/ 6895648 w 11095241"/>
              <a:gd name="connsiteY8052" fmla="*/ 2001723 h 6705037"/>
              <a:gd name="connsiteX8053" fmla="*/ 6885853 w 11095241"/>
              <a:gd name="connsiteY8053" fmla="*/ 2011512 h 6705037"/>
              <a:gd name="connsiteX8054" fmla="*/ 6871160 w 11095241"/>
              <a:gd name="connsiteY8054" fmla="*/ 2016406 h 6705037"/>
              <a:gd name="connsiteX8055" fmla="*/ 6861365 w 11095241"/>
              <a:gd name="connsiteY8055" fmla="*/ 2016406 h 6705037"/>
              <a:gd name="connsiteX8056" fmla="*/ 6856468 w 11095241"/>
              <a:gd name="connsiteY8056" fmla="*/ 2011512 h 6705037"/>
              <a:gd name="connsiteX8057" fmla="*/ 6851570 w 11095241"/>
              <a:gd name="connsiteY8057" fmla="*/ 2006617 h 6705037"/>
              <a:gd name="connsiteX8058" fmla="*/ 6846673 w 11095241"/>
              <a:gd name="connsiteY8058" fmla="*/ 2001723 h 6705037"/>
              <a:gd name="connsiteX8059" fmla="*/ 6846673 w 11095241"/>
              <a:gd name="connsiteY8059" fmla="*/ 1996829 h 6705037"/>
              <a:gd name="connsiteX8060" fmla="*/ 6841775 w 11095241"/>
              <a:gd name="connsiteY8060" fmla="*/ 1991935 h 6705037"/>
              <a:gd name="connsiteX8061" fmla="*/ 6841775 w 11095241"/>
              <a:gd name="connsiteY8061" fmla="*/ 1982146 h 6705037"/>
              <a:gd name="connsiteX8062" fmla="*/ 6836878 w 11095241"/>
              <a:gd name="connsiteY8062" fmla="*/ 1977252 h 6705037"/>
              <a:gd name="connsiteX8063" fmla="*/ 6831980 w 11095241"/>
              <a:gd name="connsiteY8063" fmla="*/ 1977252 h 6705037"/>
              <a:gd name="connsiteX8064" fmla="*/ 6827083 w 11095241"/>
              <a:gd name="connsiteY8064" fmla="*/ 1977252 h 6705037"/>
              <a:gd name="connsiteX8065" fmla="*/ 6822185 w 11095241"/>
              <a:gd name="connsiteY8065" fmla="*/ 1977252 h 6705037"/>
              <a:gd name="connsiteX8066" fmla="*/ 6812390 w 11095241"/>
              <a:gd name="connsiteY8066" fmla="*/ 1987041 h 6705037"/>
              <a:gd name="connsiteX8067" fmla="*/ 6802595 w 11095241"/>
              <a:gd name="connsiteY8067" fmla="*/ 1991935 h 6705037"/>
              <a:gd name="connsiteX8068" fmla="*/ 6797698 w 11095241"/>
              <a:gd name="connsiteY8068" fmla="*/ 1991935 h 6705037"/>
              <a:gd name="connsiteX8069" fmla="*/ 6787903 w 11095241"/>
              <a:gd name="connsiteY8069" fmla="*/ 1991935 h 6705037"/>
              <a:gd name="connsiteX8070" fmla="*/ 6783005 w 11095241"/>
              <a:gd name="connsiteY8070" fmla="*/ 1987041 h 6705037"/>
              <a:gd name="connsiteX8071" fmla="*/ 6783005 w 11095241"/>
              <a:gd name="connsiteY8071" fmla="*/ 1972358 h 6705037"/>
              <a:gd name="connsiteX8072" fmla="*/ 6778108 w 11095241"/>
              <a:gd name="connsiteY8072" fmla="*/ 1957675 h 6705037"/>
              <a:gd name="connsiteX8073" fmla="*/ 6773210 w 11095241"/>
              <a:gd name="connsiteY8073" fmla="*/ 1947887 h 6705037"/>
              <a:gd name="connsiteX8074" fmla="*/ 6773210 w 11095241"/>
              <a:gd name="connsiteY8074" fmla="*/ 1938099 h 6705037"/>
              <a:gd name="connsiteX8075" fmla="*/ 6768313 w 11095241"/>
              <a:gd name="connsiteY8075" fmla="*/ 1933204 h 6705037"/>
              <a:gd name="connsiteX8076" fmla="*/ 6768313 w 11095241"/>
              <a:gd name="connsiteY8076" fmla="*/ 1928310 h 6705037"/>
              <a:gd name="connsiteX8077" fmla="*/ 6758518 w 11095241"/>
              <a:gd name="connsiteY8077" fmla="*/ 1928310 h 6705037"/>
              <a:gd name="connsiteX8078" fmla="*/ 6743825 w 11095241"/>
              <a:gd name="connsiteY8078" fmla="*/ 1928310 h 6705037"/>
              <a:gd name="connsiteX8079" fmla="*/ 6734030 w 11095241"/>
              <a:gd name="connsiteY8079" fmla="*/ 1928310 h 6705037"/>
              <a:gd name="connsiteX8080" fmla="*/ 6724235 w 11095241"/>
              <a:gd name="connsiteY8080" fmla="*/ 1928310 h 6705037"/>
              <a:gd name="connsiteX8081" fmla="*/ 6719338 w 11095241"/>
              <a:gd name="connsiteY8081" fmla="*/ 1928310 h 6705037"/>
              <a:gd name="connsiteX8082" fmla="*/ 6704645 w 11095241"/>
              <a:gd name="connsiteY8082" fmla="*/ 1918522 h 6705037"/>
              <a:gd name="connsiteX8083" fmla="*/ 6694851 w 11095241"/>
              <a:gd name="connsiteY8083" fmla="*/ 1903839 h 6705037"/>
              <a:gd name="connsiteX8084" fmla="*/ 6694851 w 11095241"/>
              <a:gd name="connsiteY8084" fmla="*/ 1889157 h 6705037"/>
              <a:gd name="connsiteX8085" fmla="*/ 6694851 w 11095241"/>
              <a:gd name="connsiteY8085" fmla="*/ 1874474 h 6705037"/>
              <a:gd name="connsiteX8086" fmla="*/ 6694851 w 11095241"/>
              <a:gd name="connsiteY8086" fmla="*/ 1864686 h 6705037"/>
              <a:gd name="connsiteX8087" fmla="*/ 6694851 w 11095241"/>
              <a:gd name="connsiteY8087" fmla="*/ 1854897 h 6705037"/>
              <a:gd name="connsiteX8088" fmla="*/ 6685056 w 11095241"/>
              <a:gd name="connsiteY8088" fmla="*/ 1850003 h 6705037"/>
              <a:gd name="connsiteX8089" fmla="*/ 6670363 w 11095241"/>
              <a:gd name="connsiteY8089" fmla="*/ 1845109 h 6705037"/>
              <a:gd name="connsiteX8090" fmla="*/ 6660568 w 11095241"/>
              <a:gd name="connsiteY8090" fmla="*/ 1840215 h 6705037"/>
              <a:gd name="connsiteX8091" fmla="*/ 6655671 w 11095241"/>
              <a:gd name="connsiteY8091" fmla="*/ 1840215 h 6705037"/>
              <a:gd name="connsiteX8092" fmla="*/ 6655671 w 11095241"/>
              <a:gd name="connsiteY8092" fmla="*/ 1835321 h 6705037"/>
              <a:gd name="connsiteX8093" fmla="*/ 6640978 w 11095241"/>
              <a:gd name="connsiteY8093" fmla="*/ 1825532 h 6705037"/>
              <a:gd name="connsiteX8094" fmla="*/ 6636081 w 11095241"/>
              <a:gd name="connsiteY8094" fmla="*/ 1815744 h 6705037"/>
              <a:gd name="connsiteX8095" fmla="*/ 6640978 w 11095241"/>
              <a:gd name="connsiteY8095" fmla="*/ 1805955 h 6705037"/>
              <a:gd name="connsiteX8096" fmla="*/ 6645876 w 11095241"/>
              <a:gd name="connsiteY8096" fmla="*/ 1796167 h 6705037"/>
              <a:gd name="connsiteX8097" fmla="*/ 6655671 w 11095241"/>
              <a:gd name="connsiteY8097" fmla="*/ 1786379 h 6705037"/>
              <a:gd name="connsiteX8098" fmla="*/ 6670363 w 11095241"/>
              <a:gd name="connsiteY8098" fmla="*/ 1776590 h 6705037"/>
              <a:gd name="connsiteX8099" fmla="*/ 6689953 w 11095241"/>
              <a:gd name="connsiteY8099" fmla="*/ 1766802 h 6705037"/>
              <a:gd name="connsiteX8100" fmla="*/ 6709543 w 11095241"/>
              <a:gd name="connsiteY8100" fmla="*/ 1752119 h 6705037"/>
              <a:gd name="connsiteX8101" fmla="*/ 6719338 w 11095241"/>
              <a:gd name="connsiteY8101" fmla="*/ 1747225 h 6705037"/>
              <a:gd name="connsiteX8102" fmla="*/ 6729133 w 11095241"/>
              <a:gd name="connsiteY8102" fmla="*/ 1742331 h 6705037"/>
              <a:gd name="connsiteX8103" fmla="*/ 6729133 w 11095241"/>
              <a:gd name="connsiteY8103" fmla="*/ 1737437 h 6705037"/>
              <a:gd name="connsiteX8104" fmla="*/ 6738928 w 11095241"/>
              <a:gd name="connsiteY8104" fmla="*/ 1712966 h 6705037"/>
              <a:gd name="connsiteX8105" fmla="*/ 6758518 w 11095241"/>
              <a:gd name="connsiteY8105" fmla="*/ 1693389 h 6705037"/>
              <a:gd name="connsiteX8106" fmla="*/ 6787903 w 11095241"/>
              <a:gd name="connsiteY8106" fmla="*/ 1678706 h 6705037"/>
              <a:gd name="connsiteX8107" fmla="*/ 6812390 w 11095241"/>
              <a:gd name="connsiteY8107" fmla="*/ 1668918 h 6705037"/>
              <a:gd name="connsiteX8108" fmla="*/ 6822185 w 11095241"/>
              <a:gd name="connsiteY8108" fmla="*/ 1659130 h 6705037"/>
              <a:gd name="connsiteX8109" fmla="*/ 6827083 w 11095241"/>
              <a:gd name="connsiteY8109" fmla="*/ 1649341 h 6705037"/>
              <a:gd name="connsiteX8110" fmla="*/ 6827083 w 11095241"/>
              <a:gd name="connsiteY8110" fmla="*/ 1644447 h 6705037"/>
              <a:gd name="connsiteX8111" fmla="*/ 6822185 w 11095241"/>
              <a:gd name="connsiteY8111" fmla="*/ 1634659 h 6705037"/>
              <a:gd name="connsiteX8112" fmla="*/ 6817288 w 11095241"/>
              <a:gd name="connsiteY8112" fmla="*/ 1629765 h 6705037"/>
              <a:gd name="connsiteX8113" fmla="*/ 6812390 w 11095241"/>
              <a:gd name="connsiteY8113" fmla="*/ 1619976 h 6705037"/>
              <a:gd name="connsiteX8114" fmla="*/ 6807493 w 11095241"/>
              <a:gd name="connsiteY8114" fmla="*/ 1615082 h 6705037"/>
              <a:gd name="connsiteX8115" fmla="*/ 6812390 w 11095241"/>
              <a:gd name="connsiteY8115" fmla="*/ 1605294 h 6705037"/>
              <a:gd name="connsiteX8116" fmla="*/ 6812390 w 11095241"/>
              <a:gd name="connsiteY8116" fmla="*/ 1600399 h 6705037"/>
              <a:gd name="connsiteX8117" fmla="*/ 6817288 w 11095241"/>
              <a:gd name="connsiteY8117" fmla="*/ 1595505 h 6705037"/>
              <a:gd name="connsiteX8118" fmla="*/ 6822185 w 11095241"/>
              <a:gd name="connsiteY8118" fmla="*/ 1590611 h 6705037"/>
              <a:gd name="connsiteX8119" fmla="*/ 6817288 w 11095241"/>
              <a:gd name="connsiteY8119" fmla="*/ 1585717 h 6705037"/>
              <a:gd name="connsiteX8120" fmla="*/ 6812390 w 11095241"/>
              <a:gd name="connsiteY8120" fmla="*/ 1580823 h 6705037"/>
              <a:gd name="connsiteX8121" fmla="*/ 6802595 w 11095241"/>
              <a:gd name="connsiteY8121" fmla="*/ 1580823 h 6705037"/>
              <a:gd name="connsiteX8122" fmla="*/ 6792800 w 11095241"/>
              <a:gd name="connsiteY8122" fmla="*/ 1585717 h 6705037"/>
              <a:gd name="connsiteX8123" fmla="*/ 6783005 w 11095241"/>
              <a:gd name="connsiteY8123" fmla="*/ 1585717 h 6705037"/>
              <a:gd name="connsiteX8124" fmla="*/ 6773210 w 11095241"/>
              <a:gd name="connsiteY8124" fmla="*/ 1590611 h 6705037"/>
              <a:gd name="connsiteX8125" fmla="*/ 6763415 w 11095241"/>
              <a:gd name="connsiteY8125" fmla="*/ 1595505 h 6705037"/>
              <a:gd name="connsiteX8126" fmla="*/ 6758518 w 11095241"/>
              <a:gd name="connsiteY8126" fmla="*/ 1600399 h 6705037"/>
              <a:gd name="connsiteX8127" fmla="*/ 6753620 w 11095241"/>
              <a:gd name="connsiteY8127" fmla="*/ 1600399 h 6705037"/>
              <a:gd name="connsiteX8128" fmla="*/ 6709543 w 11095241"/>
              <a:gd name="connsiteY8128" fmla="*/ 1610188 h 6705037"/>
              <a:gd name="connsiteX8129" fmla="*/ 6665466 w 11095241"/>
              <a:gd name="connsiteY8129" fmla="*/ 1595505 h 6705037"/>
              <a:gd name="connsiteX8130" fmla="*/ 6621388 w 11095241"/>
              <a:gd name="connsiteY8130" fmla="*/ 1571034 h 6705037"/>
              <a:gd name="connsiteX8131" fmla="*/ 6601798 w 11095241"/>
              <a:gd name="connsiteY8131" fmla="*/ 1551457 h 6705037"/>
              <a:gd name="connsiteX8132" fmla="*/ 6601798 w 11095241"/>
              <a:gd name="connsiteY8132" fmla="*/ 1531881 h 6705037"/>
              <a:gd name="connsiteX8133" fmla="*/ 6606696 w 11095241"/>
              <a:gd name="connsiteY8133" fmla="*/ 1512304 h 6705037"/>
              <a:gd name="connsiteX8134" fmla="*/ 6621388 w 11095241"/>
              <a:gd name="connsiteY8134" fmla="*/ 1487833 h 6705037"/>
              <a:gd name="connsiteX8135" fmla="*/ 6650773 w 11095241"/>
              <a:gd name="connsiteY8135" fmla="*/ 1463362 h 6705037"/>
              <a:gd name="connsiteX8136" fmla="*/ 6685056 w 11095241"/>
              <a:gd name="connsiteY8136" fmla="*/ 1453574 h 6705037"/>
              <a:gd name="connsiteX8137" fmla="*/ 6714440 w 11095241"/>
              <a:gd name="connsiteY8137" fmla="*/ 1453574 h 6705037"/>
              <a:gd name="connsiteX8138" fmla="*/ 6724235 w 11095241"/>
              <a:gd name="connsiteY8138" fmla="*/ 1458468 h 6705037"/>
              <a:gd name="connsiteX8139" fmla="*/ 6729133 w 11095241"/>
              <a:gd name="connsiteY8139" fmla="*/ 1463362 h 6705037"/>
              <a:gd name="connsiteX8140" fmla="*/ 6734030 w 11095241"/>
              <a:gd name="connsiteY8140" fmla="*/ 1473150 h 6705037"/>
              <a:gd name="connsiteX8141" fmla="*/ 6743825 w 11095241"/>
              <a:gd name="connsiteY8141" fmla="*/ 1478044 h 6705037"/>
              <a:gd name="connsiteX8142" fmla="*/ 6753620 w 11095241"/>
              <a:gd name="connsiteY8142" fmla="*/ 1482939 h 6705037"/>
              <a:gd name="connsiteX8143" fmla="*/ 6758518 w 11095241"/>
              <a:gd name="connsiteY8143" fmla="*/ 1482939 h 6705037"/>
              <a:gd name="connsiteX8144" fmla="*/ 6768313 w 11095241"/>
              <a:gd name="connsiteY8144" fmla="*/ 1482939 h 6705037"/>
              <a:gd name="connsiteX8145" fmla="*/ 6778108 w 11095241"/>
              <a:gd name="connsiteY8145" fmla="*/ 1478044 h 6705037"/>
              <a:gd name="connsiteX8146" fmla="*/ 6787903 w 11095241"/>
              <a:gd name="connsiteY8146" fmla="*/ 1453574 h 6705037"/>
              <a:gd name="connsiteX8147" fmla="*/ 6773210 w 11095241"/>
              <a:gd name="connsiteY8147" fmla="*/ 1424208 h 6705037"/>
              <a:gd name="connsiteX8148" fmla="*/ 6748723 w 11095241"/>
              <a:gd name="connsiteY8148" fmla="*/ 1394843 h 6705037"/>
              <a:gd name="connsiteX8149" fmla="*/ 6719338 w 11095241"/>
              <a:gd name="connsiteY8149" fmla="*/ 1360584 h 6705037"/>
              <a:gd name="connsiteX8150" fmla="*/ 6694851 w 11095241"/>
              <a:gd name="connsiteY8150" fmla="*/ 1336113 h 6705037"/>
              <a:gd name="connsiteX8151" fmla="*/ 6680158 w 11095241"/>
              <a:gd name="connsiteY8151" fmla="*/ 1321430 h 6705037"/>
              <a:gd name="connsiteX8152" fmla="*/ 6665466 w 11095241"/>
              <a:gd name="connsiteY8152" fmla="*/ 1311642 h 6705037"/>
              <a:gd name="connsiteX8153" fmla="*/ 6655671 w 11095241"/>
              <a:gd name="connsiteY8153" fmla="*/ 1301854 h 6705037"/>
              <a:gd name="connsiteX8154" fmla="*/ 6650773 w 11095241"/>
              <a:gd name="connsiteY8154" fmla="*/ 1292065 h 6705037"/>
              <a:gd name="connsiteX8155" fmla="*/ 6645876 w 11095241"/>
              <a:gd name="connsiteY8155" fmla="*/ 1282277 h 6705037"/>
              <a:gd name="connsiteX8156" fmla="*/ 6645876 w 11095241"/>
              <a:gd name="connsiteY8156" fmla="*/ 1267594 h 6705037"/>
              <a:gd name="connsiteX8157" fmla="*/ 6650773 w 11095241"/>
              <a:gd name="connsiteY8157" fmla="*/ 1248018 h 6705037"/>
              <a:gd name="connsiteX8158" fmla="*/ 6670363 w 11095241"/>
              <a:gd name="connsiteY8158" fmla="*/ 1233335 h 6705037"/>
              <a:gd name="connsiteX8159" fmla="*/ 6694851 w 11095241"/>
              <a:gd name="connsiteY8159" fmla="*/ 1228441 h 6705037"/>
              <a:gd name="connsiteX8160" fmla="*/ 6724235 w 11095241"/>
              <a:gd name="connsiteY8160" fmla="*/ 1223547 h 6705037"/>
              <a:gd name="connsiteX8161" fmla="*/ 6743825 w 11095241"/>
              <a:gd name="connsiteY8161" fmla="*/ 1213758 h 6705037"/>
              <a:gd name="connsiteX8162" fmla="*/ 6768313 w 11095241"/>
              <a:gd name="connsiteY8162" fmla="*/ 1189287 h 6705037"/>
              <a:gd name="connsiteX8163" fmla="*/ 6783005 w 11095241"/>
              <a:gd name="connsiteY8163" fmla="*/ 1159922 h 6705037"/>
              <a:gd name="connsiteX8164" fmla="*/ 6797698 w 11095241"/>
              <a:gd name="connsiteY8164" fmla="*/ 1130557 h 6705037"/>
              <a:gd name="connsiteX8165" fmla="*/ 6807493 w 11095241"/>
              <a:gd name="connsiteY8165" fmla="*/ 1110980 h 6705037"/>
              <a:gd name="connsiteX8166" fmla="*/ 6812390 w 11095241"/>
              <a:gd name="connsiteY8166" fmla="*/ 1096298 h 6705037"/>
              <a:gd name="connsiteX8167" fmla="*/ 6817288 w 11095241"/>
              <a:gd name="connsiteY8167" fmla="*/ 1091403 h 6705037"/>
              <a:gd name="connsiteX8168" fmla="*/ 6831980 w 11095241"/>
              <a:gd name="connsiteY8168" fmla="*/ 1081615 h 6705037"/>
              <a:gd name="connsiteX8169" fmla="*/ 6846673 w 11095241"/>
              <a:gd name="connsiteY8169" fmla="*/ 1076721 h 6705037"/>
              <a:gd name="connsiteX8170" fmla="*/ 6856468 w 11095241"/>
              <a:gd name="connsiteY8170" fmla="*/ 1071827 h 6705037"/>
              <a:gd name="connsiteX8171" fmla="*/ 6866263 w 11095241"/>
              <a:gd name="connsiteY8171" fmla="*/ 1071827 h 6705037"/>
              <a:gd name="connsiteX8172" fmla="*/ 6871160 w 11095241"/>
              <a:gd name="connsiteY8172" fmla="*/ 1071827 h 6705037"/>
              <a:gd name="connsiteX8173" fmla="*/ 6876058 w 11095241"/>
              <a:gd name="connsiteY8173" fmla="*/ 1071827 h 6705037"/>
              <a:gd name="connsiteX8174" fmla="*/ 6880955 w 11095241"/>
              <a:gd name="connsiteY8174" fmla="*/ 1071827 h 6705037"/>
              <a:gd name="connsiteX8175" fmla="*/ 6885853 w 11095241"/>
              <a:gd name="connsiteY8175" fmla="*/ 1071827 h 6705037"/>
              <a:gd name="connsiteX8176" fmla="*/ 6890750 w 11095241"/>
              <a:gd name="connsiteY8176" fmla="*/ 1071827 h 6705037"/>
              <a:gd name="connsiteX8177" fmla="*/ 6900545 w 11095241"/>
              <a:gd name="connsiteY8177" fmla="*/ 1066932 h 6705037"/>
              <a:gd name="connsiteX8178" fmla="*/ 6915237 w 11095241"/>
              <a:gd name="connsiteY8178" fmla="*/ 1062038 h 6705037"/>
              <a:gd name="connsiteX8179" fmla="*/ 6929930 w 11095241"/>
              <a:gd name="connsiteY8179" fmla="*/ 1052250 h 6705037"/>
              <a:gd name="connsiteX8180" fmla="*/ 6969110 w 11095241"/>
              <a:gd name="connsiteY8180" fmla="*/ 1042461 h 6705037"/>
              <a:gd name="connsiteX8181" fmla="*/ 7003392 w 11095241"/>
              <a:gd name="connsiteY8181" fmla="*/ 1042461 h 6705037"/>
              <a:gd name="connsiteX8182" fmla="*/ 7022982 w 11095241"/>
              <a:gd name="connsiteY8182" fmla="*/ 1052250 h 6705037"/>
              <a:gd name="connsiteX8183" fmla="*/ 7032777 w 11095241"/>
              <a:gd name="connsiteY8183" fmla="*/ 1052250 h 6705037"/>
              <a:gd name="connsiteX8184" fmla="*/ 7042572 w 11095241"/>
              <a:gd name="connsiteY8184" fmla="*/ 1057144 h 6705037"/>
              <a:gd name="connsiteX8185" fmla="*/ 7062162 w 11095241"/>
              <a:gd name="connsiteY8185" fmla="*/ 1066932 h 6705037"/>
              <a:gd name="connsiteX8186" fmla="*/ 7086650 w 11095241"/>
              <a:gd name="connsiteY8186" fmla="*/ 1081615 h 6705037"/>
              <a:gd name="connsiteX8187" fmla="*/ 7111137 w 11095241"/>
              <a:gd name="connsiteY8187" fmla="*/ 1091403 h 6705037"/>
              <a:gd name="connsiteX8188" fmla="*/ 7120932 w 11095241"/>
              <a:gd name="connsiteY8188" fmla="*/ 1101192 h 6705037"/>
              <a:gd name="connsiteX8189" fmla="*/ 7130727 w 11095241"/>
              <a:gd name="connsiteY8189" fmla="*/ 1110980 h 6705037"/>
              <a:gd name="connsiteX8190" fmla="*/ 7140522 w 11095241"/>
              <a:gd name="connsiteY8190" fmla="*/ 1120769 h 6705037"/>
              <a:gd name="connsiteX8191" fmla="*/ 7150317 w 11095241"/>
              <a:gd name="connsiteY8191" fmla="*/ 1130557 h 6705037"/>
              <a:gd name="connsiteX8192" fmla="*/ 7160112 w 11095241"/>
              <a:gd name="connsiteY8192" fmla="*/ 1130557 h 6705037"/>
              <a:gd name="connsiteX8193" fmla="*/ 7165009 w 11095241"/>
              <a:gd name="connsiteY8193" fmla="*/ 1130557 h 6705037"/>
              <a:gd name="connsiteX8194" fmla="*/ 7165009 w 11095241"/>
              <a:gd name="connsiteY8194" fmla="*/ 1125663 h 6705037"/>
              <a:gd name="connsiteX8195" fmla="*/ 7165009 w 11095241"/>
              <a:gd name="connsiteY8195" fmla="*/ 1115874 h 6705037"/>
              <a:gd name="connsiteX8196" fmla="*/ 7165009 w 11095241"/>
              <a:gd name="connsiteY8196" fmla="*/ 1110980 h 6705037"/>
              <a:gd name="connsiteX8197" fmla="*/ 7160112 w 11095241"/>
              <a:gd name="connsiteY8197" fmla="*/ 1106086 h 6705037"/>
              <a:gd name="connsiteX8198" fmla="*/ 7165009 w 11095241"/>
              <a:gd name="connsiteY8198" fmla="*/ 1096298 h 6705037"/>
              <a:gd name="connsiteX8199" fmla="*/ 7174804 w 11095241"/>
              <a:gd name="connsiteY8199" fmla="*/ 1091403 h 6705037"/>
              <a:gd name="connsiteX8200" fmla="*/ 7179702 w 11095241"/>
              <a:gd name="connsiteY8200" fmla="*/ 1096298 h 6705037"/>
              <a:gd name="connsiteX8201" fmla="*/ 7189497 w 11095241"/>
              <a:gd name="connsiteY8201" fmla="*/ 1101192 h 6705037"/>
              <a:gd name="connsiteX8202" fmla="*/ 7194394 w 11095241"/>
              <a:gd name="connsiteY8202" fmla="*/ 1101192 h 6705037"/>
              <a:gd name="connsiteX8203" fmla="*/ 7199292 w 11095241"/>
              <a:gd name="connsiteY8203" fmla="*/ 1106086 h 6705037"/>
              <a:gd name="connsiteX8204" fmla="*/ 7204189 w 11095241"/>
              <a:gd name="connsiteY8204" fmla="*/ 1106086 h 6705037"/>
              <a:gd name="connsiteX8205" fmla="*/ 7213984 w 11095241"/>
              <a:gd name="connsiteY8205" fmla="*/ 1106086 h 6705037"/>
              <a:gd name="connsiteX8206" fmla="*/ 7223779 w 11095241"/>
              <a:gd name="connsiteY8206" fmla="*/ 1110980 h 6705037"/>
              <a:gd name="connsiteX8207" fmla="*/ 7233574 w 11095241"/>
              <a:gd name="connsiteY8207" fmla="*/ 1115874 h 6705037"/>
              <a:gd name="connsiteX8208" fmla="*/ 7238472 w 11095241"/>
              <a:gd name="connsiteY8208" fmla="*/ 1115874 h 6705037"/>
              <a:gd name="connsiteX8209" fmla="*/ 7243369 w 11095241"/>
              <a:gd name="connsiteY8209" fmla="*/ 1120769 h 6705037"/>
              <a:gd name="connsiteX8210" fmla="*/ 7248267 w 11095241"/>
              <a:gd name="connsiteY8210" fmla="*/ 1130557 h 6705037"/>
              <a:gd name="connsiteX8211" fmla="*/ 7258062 w 11095241"/>
              <a:gd name="connsiteY8211" fmla="*/ 1135451 h 6705037"/>
              <a:gd name="connsiteX8212" fmla="*/ 7267857 w 11095241"/>
              <a:gd name="connsiteY8212" fmla="*/ 1140345 h 6705037"/>
              <a:gd name="connsiteX8213" fmla="*/ 7277652 w 11095241"/>
              <a:gd name="connsiteY8213" fmla="*/ 1140345 h 6705037"/>
              <a:gd name="connsiteX8214" fmla="*/ 7287447 w 11095241"/>
              <a:gd name="connsiteY8214" fmla="*/ 1140345 h 6705037"/>
              <a:gd name="connsiteX8215" fmla="*/ 7292344 w 11095241"/>
              <a:gd name="connsiteY8215" fmla="*/ 1140345 h 6705037"/>
              <a:gd name="connsiteX8216" fmla="*/ 7307036 w 11095241"/>
              <a:gd name="connsiteY8216" fmla="*/ 1150134 h 6705037"/>
              <a:gd name="connsiteX8217" fmla="*/ 7321729 w 11095241"/>
              <a:gd name="connsiteY8217" fmla="*/ 1155028 h 6705037"/>
              <a:gd name="connsiteX8218" fmla="*/ 7336421 w 11095241"/>
              <a:gd name="connsiteY8218" fmla="*/ 1159922 h 6705037"/>
              <a:gd name="connsiteX8219" fmla="*/ 7351114 w 11095241"/>
              <a:gd name="connsiteY8219" fmla="*/ 1159922 h 6705037"/>
              <a:gd name="connsiteX8220" fmla="*/ 7360909 w 11095241"/>
              <a:gd name="connsiteY8220" fmla="*/ 1159922 h 6705037"/>
              <a:gd name="connsiteX8221" fmla="*/ 7380499 w 11095241"/>
              <a:gd name="connsiteY8221" fmla="*/ 1150134 h 6705037"/>
              <a:gd name="connsiteX8222" fmla="*/ 7395191 w 11095241"/>
              <a:gd name="connsiteY8222" fmla="*/ 1150134 h 6705037"/>
              <a:gd name="connsiteX8223" fmla="*/ 7404986 w 11095241"/>
              <a:gd name="connsiteY8223" fmla="*/ 1150134 h 6705037"/>
              <a:gd name="connsiteX8224" fmla="*/ 7414781 w 11095241"/>
              <a:gd name="connsiteY8224" fmla="*/ 1155028 h 6705037"/>
              <a:gd name="connsiteX8225" fmla="*/ 7419679 w 11095241"/>
              <a:gd name="connsiteY8225" fmla="*/ 1155028 h 6705037"/>
              <a:gd name="connsiteX8226" fmla="*/ 7424576 w 11095241"/>
              <a:gd name="connsiteY8226" fmla="*/ 1159922 h 6705037"/>
              <a:gd name="connsiteX8227" fmla="*/ 7429473 w 11095241"/>
              <a:gd name="connsiteY8227" fmla="*/ 1164816 h 6705037"/>
              <a:gd name="connsiteX8228" fmla="*/ 7429473 w 11095241"/>
              <a:gd name="connsiteY8228" fmla="*/ 1164815 h 6705037"/>
              <a:gd name="connsiteX8229" fmla="*/ 7434371 w 11095241"/>
              <a:gd name="connsiteY8229" fmla="*/ 1164815 h 6705037"/>
              <a:gd name="connsiteX8230" fmla="*/ 7458858 w 11095241"/>
              <a:gd name="connsiteY8230" fmla="*/ 1174604 h 6705037"/>
              <a:gd name="connsiteX8231" fmla="*/ 7483346 w 11095241"/>
              <a:gd name="connsiteY8231" fmla="*/ 1184392 h 6705037"/>
              <a:gd name="connsiteX8232" fmla="*/ 7507833 w 11095241"/>
              <a:gd name="connsiteY8232" fmla="*/ 1189286 h 6705037"/>
              <a:gd name="connsiteX8233" fmla="*/ 7512731 w 11095241"/>
              <a:gd name="connsiteY8233" fmla="*/ 1194181 h 6705037"/>
              <a:gd name="connsiteX8234" fmla="*/ 7532320 w 11095241"/>
              <a:gd name="connsiteY8234" fmla="*/ 1203969 h 6705037"/>
              <a:gd name="connsiteX8235" fmla="*/ 7556808 w 11095241"/>
              <a:gd name="connsiteY8235" fmla="*/ 1218652 h 6705037"/>
              <a:gd name="connsiteX8236" fmla="*/ 7576398 w 11095241"/>
              <a:gd name="connsiteY8236" fmla="*/ 1233334 h 6705037"/>
              <a:gd name="connsiteX8237" fmla="*/ 7591090 w 11095241"/>
              <a:gd name="connsiteY8237" fmla="*/ 1248017 h 6705037"/>
              <a:gd name="connsiteX8238" fmla="*/ 7595988 w 11095241"/>
              <a:gd name="connsiteY8238" fmla="*/ 1252911 h 6705037"/>
              <a:gd name="connsiteX8239" fmla="*/ 7605783 w 11095241"/>
              <a:gd name="connsiteY8239" fmla="*/ 1252911 h 6705037"/>
              <a:gd name="connsiteX8240" fmla="*/ 7615578 w 11095241"/>
              <a:gd name="connsiteY8240" fmla="*/ 1252911 h 6705037"/>
              <a:gd name="connsiteX8241" fmla="*/ 7625373 w 11095241"/>
              <a:gd name="connsiteY8241" fmla="*/ 1252911 h 6705037"/>
              <a:gd name="connsiteX8242" fmla="*/ 7640065 w 11095241"/>
              <a:gd name="connsiteY8242" fmla="*/ 1243122 h 6705037"/>
              <a:gd name="connsiteX8243" fmla="*/ 7654758 w 11095241"/>
              <a:gd name="connsiteY8243" fmla="*/ 1233334 h 6705037"/>
              <a:gd name="connsiteX8244" fmla="*/ 7664553 w 11095241"/>
              <a:gd name="connsiteY8244" fmla="*/ 1228440 h 6705037"/>
              <a:gd name="connsiteX8245" fmla="*/ 7679245 w 11095241"/>
              <a:gd name="connsiteY8245" fmla="*/ 1213757 h 6705037"/>
              <a:gd name="connsiteX8246" fmla="*/ 7703732 w 11095241"/>
              <a:gd name="connsiteY8246" fmla="*/ 1194181 h 6705037"/>
              <a:gd name="connsiteX8247" fmla="*/ 7733117 w 11095241"/>
              <a:gd name="connsiteY8247" fmla="*/ 1179498 h 6705037"/>
              <a:gd name="connsiteX8248" fmla="*/ 7757605 w 11095241"/>
              <a:gd name="connsiteY8248" fmla="*/ 1174604 h 6705037"/>
              <a:gd name="connsiteX8249" fmla="*/ 7762502 w 11095241"/>
              <a:gd name="connsiteY8249" fmla="*/ 1174604 h 6705037"/>
              <a:gd name="connsiteX8250" fmla="*/ 7767400 w 11095241"/>
              <a:gd name="connsiteY8250" fmla="*/ 1169710 h 6705037"/>
              <a:gd name="connsiteX8251" fmla="*/ 7777195 w 11095241"/>
              <a:gd name="connsiteY8251" fmla="*/ 1164815 h 6705037"/>
              <a:gd name="connsiteX8252" fmla="*/ 7782092 w 11095241"/>
              <a:gd name="connsiteY8252" fmla="*/ 1155027 h 6705037"/>
              <a:gd name="connsiteX8253" fmla="*/ 7791887 w 11095241"/>
              <a:gd name="connsiteY8253" fmla="*/ 1150133 h 6705037"/>
              <a:gd name="connsiteX8254" fmla="*/ 7796785 w 11095241"/>
              <a:gd name="connsiteY8254" fmla="*/ 1145239 h 6705037"/>
              <a:gd name="connsiteX8255" fmla="*/ 7796785 w 11095241"/>
              <a:gd name="connsiteY8255" fmla="*/ 1140344 h 6705037"/>
              <a:gd name="connsiteX8256" fmla="*/ 7801682 w 11095241"/>
              <a:gd name="connsiteY8256" fmla="*/ 1135450 h 6705037"/>
              <a:gd name="connsiteX8257" fmla="*/ 7811477 w 11095241"/>
              <a:gd name="connsiteY8257" fmla="*/ 1130556 h 6705037"/>
              <a:gd name="connsiteX8258" fmla="*/ 7816375 w 11095241"/>
              <a:gd name="connsiteY8258" fmla="*/ 1130556 h 6705037"/>
              <a:gd name="connsiteX8259" fmla="*/ 7826170 w 11095241"/>
              <a:gd name="connsiteY8259" fmla="*/ 1130556 h 6705037"/>
              <a:gd name="connsiteX8260" fmla="*/ 7835965 w 11095241"/>
              <a:gd name="connsiteY8260" fmla="*/ 1135450 h 6705037"/>
              <a:gd name="connsiteX8261" fmla="*/ 7835965 w 11095241"/>
              <a:gd name="connsiteY8261" fmla="*/ 1140344 h 6705037"/>
              <a:gd name="connsiteX8262" fmla="*/ 7840862 w 11095241"/>
              <a:gd name="connsiteY8262" fmla="*/ 1145239 h 6705037"/>
              <a:gd name="connsiteX8263" fmla="*/ 7845759 w 11095241"/>
              <a:gd name="connsiteY8263" fmla="*/ 1150133 h 6705037"/>
              <a:gd name="connsiteX8264" fmla="*/ 7855554 w 11095241"/>
              <a:gd name="connsiteY8264" fmla="*/ 1155027 h 6705037"/>
              <a:gd name="connsiteX8265" fmla="*/ 7860452 w 11095241"/>
              <a:gd name="connsiteY8265" fmla="*/ 1155027 h 6705037"/>
              <a:gd name="connsiteX8266" fmla="*/ 7865349 w 11095241"/>
              <a:gd name="connsiteY8266" fmla="*/ 1150133 h 6705037"/>
              <a:gd name="connsiteX8267" fmla="*/ 7870247 w 11095241"/>
              <a:gd name="connsiteY8267" fmla="*/ 1140344 h 6705037"/>
              <a:gd name="connsiteX8268" fmla="*/ 7875144 w 11095241"/>
              <a:gd name="connsiteY8268" fmla="*/ 1125662 h 6705037"/>
              <a:gd name="connsiteX8269" fmla="*/ 7875144 w 11095241"/>
              <a:gd name="connsiteY8269" fmla="*/ 1120768 h 6705037"/>
              <a:gd name="connsiteX8270" fmla="*/ 7870247 w 11095241"/>
              <a:gd name="connsiteY8270" fmla="*/ 1115873 h 6705037"/>
              <a:gd name="connsiteX8271" fmla="*/ 7870247 w 11095241"/>
              <a:gd name="connsiteY8271" fmla="*/ 1110979 h 6705037"/>
              <a:gd name="connsiteX8272" fmla="*/ 7870247 w 11095241"/>
              <a:gd name="connsiteY8272" fmla="*/ 1106085 h 6705037"/>
              <a:gd name="connsiteX8273" fmla="*/ 7865349 w 11095241"/>
              <a:gd name="connsiteY8273" fmla="*/ 1101191 h 6705037"/>
              <a:gd name="connsiteX8274" fmla="*/ 7870247 w 11095241"/>
              <a:gd name="connsiteY8274" fmla="*/ 1096297 h 6705037"/>
              <a:gd name="connsiteX8275" fmla="*/ 7875144 w 11095241"/>
              <a:gd name="connsiteY8275" fmla="*/ 1096297 h 6705037"/>
              <a:gd name="connsiteX8276" fmla="*/ 7884939 w 11095241"/>
              <a:gd name="connsiteY8276" fmla="*/ 1096297 h 6705037"/>
              <a:gd name="connsiteX8277" fmla="*/ 7894734 w 11095241"/>
              <a:gd name="connsiteY8277" fmla="*/ 1106085 h 6705037"/>
              <a:gd name="connsiteX8278" fmla="*/ 7904529 w 11095241"/>
              <a:gd name="connsiteY8278" fmla="*/ 1115873 h 6705037"/>
              <a:gd name="connsiteX8279" fmla="*/ 7919222 w 11095241"/>
              <a:gd name="connsiteY8279" fmla="*/ 1135450 h 6705037"/>
              <a:gd name="connsiteX8280" fmla="*/ 7938812 w 11095241"/>
              <a:gd name="connsiteY8280" fmla="*/ 1164815 h 6705037"/>
              <a:gd name="connsiteX8281" fmla="*/ 7948607 w 11095241"/>
              <a:gd name="connsiteY8281" fmla="*/ 1184392 h 6705037"/>
              <a:gd name="connsiteX8282" fmla="*/ 7948607 w 11095241"/>
              <a:gd name="connsiteY8282" fmla="*/ 1189286 h 6705037"/>
              <a:gd name="connsiteX8283" fmla="*/ 7953504 w 11095241"/>
              <a:gd name="connsiteY8283" fmla="*/ 1189286 h 6705037"/>
              <a:gd name="connsiteX8284" fmla="*/ 7958401 w 11095241"/>
              <a:gd name="connsiteY8284" fmla="*/ 1194181 h 6705037"/>
              <a:gd name="connsiteX8285" fmla="*/ 7963299 w 11095241"/>
              <a:gd name="connsiteY8285" fmla="*/ 1189286 h 6705037"/>
              <a:gd name="connsiteX8286" fmla="*/ 7968197 w 11095241"/>
              <a:gd name="connsiteY8286" fmla="*/ 1184392 h 6705037"/>
              <a:gd name="connsiteX8287" fmla="*/ 7973094 w 11095241"/>
              <a:gd name="connsiteY8287" fmla="*/ 1174604 h 6705037"/>
              <a:gd name="connsiteX8288" fmla="*/ 7973094 w 11095241"/>
              <a:gd name="connsiteY8288" fmla="*/ 1169710 h 6705037"/>
              <a:gd name="connsiteX8289" fmla="*/ 7968197 w 11095241"/>
              <a:gd name="connsiteY8289" fmla="*/ 1164815 h 6705037"/>
              <a:gd name="connsiteX8290" fmla="*/ 7968197 w 11095241"/>
              <a:gd name="connsiteY8290" fmla="*/ 1155027 h 6705037"/>
              <a:gd name="connsiteX8291" fmla="*/ 7968197 w 11095241"/>
              <a:gd name="connsiteY8291" fmla="*/ 1150133 h 6705037"/>
              <a:gd name="connsiteX8292" fmla="*/ 7973094 w 11095241"/>
              <a:gd name="connsiteY8292" fmla="*/ 1145239 h 6705037"/>
              <a:gd name="connsiteX8293" fmla="*/ 7973094 w 11095241"/>
              <a:gd name="connsiteY8293" fmla="*/ 1140344 h 6705037"/>
              <a:gd name="connsiteX8294" fmla="*/ 7977991 w 11095241"/>
              <a:gd name="connsiteY8294" fmla="*/ 1140344 h 6705037"/>
              <a:gd name="connsiteX8295" fmla="*/ 7987786 w 11095241"/>
              <a:gd name="connsiteY8295" fmla="*/ 1140344 h 6705037"/>
              <a:gd name="connsiteX8296" fmla="*/ 7997581 w 11095241"/>
              <a:gd name="connsiteY8296" fmla="*/ 1150133 h 6705037"/>
              <a:gd name="connsiteX8297" fmla="*/ 8002479 w 11095241"/>
              <a:gd name="connsiteY8297" fmla="*/ 1150133 h 6705037"/>
              <a:gd name="connsiteX8298" fmla="*/ 8007376 w 11095241"/>
              <a:gd name="connsiteY8298" fmla="*/ 1155027 h 6705037"/>
              <a:gd name="connsiteX8299" fmla="*/ 8017171 w 11095241"/>
              <a:gd name="connsiteY8299" fmla="*/ 1159921 h 6705037"/>
              <a:gd name="connsiteX8300" fmla="*/ 8026966 w 11095241"/>
              <a:gd name="connsiteY8300" fmla="*/ 1164815 h 6705037"/>
              <a:gd name="connsiteX8301" fmla="*/ 8046556 w 11095241"/>
              <a:gd name="connsiteY8301" fmla="*/ 1169710 h 6705037"/>
              <a:gd name="connsiteX8302" fmla="*/ 8071044 w 11095241"/>
              <a:gd name="connsiteY8302" fmla="*/ 1174604 h 6705037"/>
              <a:gd name="connsiteX8303" fmla="*/ 8085736 w 11095241"/>
              <a:gd name="connsiteY8303" fmla="*/ 1179498 h 6705037"/>
              <a:gd name="connsiteX8304" fmla="*/ 8120019 w 11095241"/>
              <a:gd name="connsiteY8304" fmla="*/ 1194181 h 6705037"/>
              <a:gd name="connsiteX8305" fmla="*/ 8159198 w 11095241"/>
              <a:gd name="connsiteY8305" fmla="*/ 1218652 h 6705037"/>
              <a:gd name="connsiteX8306" fmla="*/ 8203276 w 11095241"/>
              <a:gd name="connsiteY8306" fmla="*/ 1252911 h 6705037"/>
              <a:gd name="connsiteX8307" fmla="*/ 8208173 w 11095241"/>
              <a:gd name="connsiteY8307" fmla="*/ 1257805 h 6705037"/>
              <a:gd name="connsiteX8308" fmla="*/ 8213071 w 11095241"/>
              <a:gd name="connsiteY8308" fmla="*/ 1262699 h 6705037"/>
              <a:gd name="connsiteX8309" fmla="*/ 8217968 w 11095241"/>
              <a:gd name="connsiteY8309" fmla="*/ 1262699 h 6705037"/>
              <a:gd name="connsiteX8310" fmla="*/ 8222866 w 11095241"/>
              <a:gd name="connsiteY8310" fmla="*/ 1267593 h 6705037"/>
              <a:gd name="connsiteX8311" fmla="*/ 8227763 w 11095241"/>
              <a:gd name="connsiteY8311" fmla="*/ 1267593 h 6705037"/>
              <a:gd name="connsiteX8312" fmla="*/ 8227763 w 11095241"/>
              <a:gd name="connsiteY8312" fmla="*/ 1262699 h 6705037"/>
              <a:gd name="connsiteX8313" fmla="*/ 8232661 w 11095241"/>
              <a:gd name="connsiteY8313" fmla="*/ 1257805 h 6705037"/>
              <a:gd name="connsiteX8314" fmla="*/ 8232661 w 11095241"/>
              <a:gd name="connsiteY8314" fmla="*/ 1248017 h 6705037"/>
              <a:gd name="connsiteX8315" fmla="*/ 8232661 w 11095241"/>
              <a:gd name="connsiteY8315" fmla="*/ 1243122 h 6705037"/>
              <a:gd name="connsiteX8316" fmla="*/ 8227763 w 11095241"/>
              <a:gd name="connsiteY8316" fmla="*/ 1243122 h 6705037"/>
              <a:gd name="connsiteX8317" fmla="*/ 8227763 w 11095241"/>
              <a:gd name="connsiteY8317" fmla="*/ 1238228 h 6705037"/>
              <a:gd name="connsiteX8318" fmla="*/ 8227763 w 11095241"/>
              <a:gd name="connsiteY8318" fmla="*/ 1233334 h 6705037"/>
              <a:gd name="connsiteX8319" fmla="*/ 8232661 w 11095241"/>
              <a:gd name="connsiteY8319" fmla="*/ 1233334 h 6705037"/>
              <a:gd name="connsiteX8320" fmla="*/ 8232661 w 11095241"/>
              <a:gd name="connsiteY8320" fmla="*/ 1228440 h 6705037"/>
              <a:gd name="connsiteX8321" fmla="*/ 8237558 w 11095241"/>
              <a:gd name="connsiteY8321" fmla="*/ 1228440 h 6705037"/>
              <a:gd name="connsiteX8322" fmla="*/ 8242456 w 11095241"/>
              <a:gd name="connsiteY8322" fmla="*/ 1233334 h 6705037"/>
              <a:gd name="connsiteX8323" fmla="*/ 8247353 w 11095241"/>
              <a:gd name="connsiteY8323" fmla="*/ 1238228 h 6705037"/>
              <a:gd name="connsiteX8324" fmla="*/ 8262046 w 11095241"/>
              <a:gd name="connsiteY8324" fmla="*/ 1248017 h 6705037"/>
              <a:gd name="connsiteX8325" fmla="*/ 8266943 w 11095241"/>
              <a:gd name="connsiteY8325" fmla="*/ 1252911 h 6705037"/>
              <a:gd name="connsiteX8326" fmla="*/ 8271841 w 11095241"/>
              <a:gd name="connsiteY8326" fmla="*/ 1252911 h 6705037"/>
              <a:gd name="connsiteX8327" fmla="*/ 8276738 w 11095241"/>
              <a:gd name="connsiteY8327" fmla="*/ 1257805 h 6705037"/>
              <a:gd name="connsiteX8328" fmla="*/ 8281636 w 11095241"/>
              <a:gd name="connsiteY8328" fmla="*/ 1262699 h 6705037"/>
              <a:gd name="connsiteX8329" fmla="*/ 8286533 w 11095241"/>
              <a:gd name="connsiteY8329" fmla="*/ 1272488 h 6705037"/>
              <a:gd name="connsiteX8330" fmla="*/ 8286533 w 11095241"/>
              <a:gd name="connsiteY8330" fmla="*/ 1282276 h 6705037"/>
              <a:gd name="connsiteX8331" fmla="*/ 8286533 w 11095241"/>
              <a:gd name="connsiteY8331" fmla="*/ 1292064 h 6705037"/>
              <a:gd name="connsiteX8332" fmla="*/ 8276738 w 11095241"/>
              <a:gd name="connsiteY8332" fmla="*/ 1306747 h 6705037"/>
              <a:gd name="connsiteX8333" fmla="*/ 8266943 w 11095241"/>
              <a:gd name="connsiteY8333" fmla="*/ 1326324 h 6705037"/>
              <a:gd name="connsiteX8334" fmla="*/ 8262046 w 11095241"/>
              <a:gd name="connsiteY8334" fmla="*/ 1331218 h 6705037"/>
              <a:gd name="connsiteX8335" fmla="*/ 8257148 w 11095241"/>
              <a:gd name="connsiteY8335" fmla="*/ 1331218 h 6705037"/>
              <a:gd name="connsiteX8336" fmla="*/ 8252251 w 11095241"/>
              <a:gd name="connsiteY8336" fmla="*/ 1336112 h 6705037"/>
              <a:gd name="connsiteX8337" fmla="*/ 8252251 w 11095241"/>
              <a:gd name="connsiteY8337" fmla="*/ 1341006 h 6705037"/>
              <a:gd name="connsiteX8338" fmla="*/ 8257148 w 11095241"/>
              <a:gd name="connsiteY8338" fmla="*/ 1345900 h 6705037"/>
              <a:gd name="connsiteX8339" fmla="*/ 8262046 w 11095241"/>
              <a:gd name="connsiteY8339" fmla="*/ 1350795 h 6705037"/>
              <a:gd name="connsiteX8340" fmla="*/ 8266943 w 11095241"/>
              <a:gd name="connsiteY8340" fmla="*/ 1350795 h 6705037"/>
              <a:gd name="connsiteX8341" fmla="*/ 8281636 w 11095241"/>
              <a:gd name="connsiteY8341" fmla="*/ 1355689 h 6705037"/>
              <a:gd name="connsiteX8342" fmla="*/ 8306123 w 11095241"/>
              <a:gd name="connsiteY8342" fmla="*/ 1355689 h 6705037"/>
              <a:gd name="connsiteX8343" fmla="*/ 8315918 w 11095241"/>
              <a:gd name="connsiteY8343" fmla="*/ 1350795 h 6705037"/>
              <a:gd name="connsiteX8344" fmla="*/ 8325713 w 11095241"/>
              <a:gd name="connsiteY8344" fmla="*/ 1350795 h 6705037"/>
              <a:gd name="connsiteX8345" fmla="*/ 8335508 w 11095241"/>
              <a:gd name="connsiteY8345" fmla="*/ 1350795 h 6705037"/>
              <a:gd name="connsiteX8346" fmla="*/ 8350200 w 11095241"/>
              <a:gd name="connsiteY8346" fmla="*/ 1350795 h 6705037"/>
              <a:gd name="connsiteX8347" fmla="*/ 8359995 w 11095241"/>
              <a:gd name="connsiteY8347" fmla="*/ 1350795 h 6705037"/>
              <a:gd name="connsiteX8348" fmla="*/ 8369790 w 11095241"/>
              <a:gd name="connsiteY8348" fmla="*/ 1360583 h 6705037"/>
              <a:gd name="connsiteX8349" fmla="*/ 8369790 w 11095241"/>
              <a:gd name="connsiteY8349" fmla="*/ 1355689 h 6705037"/>
              <a:gd name="connsiteX8350" fmla="*/ 8374688 w 11095241"/>
              <a:gd name="connsiteY8350" fmla="*/ 1350795 h 6705037"/>
              <a:gd name="connsiteX8351" fmla="*/ 8374688 w 11095241"/>
              <a:gd name="connsiteY8351" fmla="*/ 1341006 h 6705037"/>
              <a:gd name="connsiteX8352" fmla="*/ 8379585 w 11095241"/>
              <a:gd name="connsiteY8352" fmla="*/ 1331218 h 6705037"/>
              <a:gd name="connsiteX8353" fmla="*/ 8384483 w 11095241"/>
              <a:gd name="connsiteY8353" fmla="*/ 1326324 h 6705037"/>
              <a:gd name="connsiteX8354" fmla="*/ 8389380 w 11095241"/>
              <a:gd name="connsiteY8354" fmla="*/ 1321430 h 6705037"/>
              <a:gd name="connsiteX8355" fmla="*/ 8394278 w 11095241"/>
              <a:gd name="connsiteY8355" fmla="*/ 1326324 h 6705037"/>
              <a:gd name="connsiteX8356" fmla="*/ 8408970 w 11095241"/>
              <a:gd name="connsiteY8356" fmla="*/ 1341006 h 6705037"/>
              <a:gd name="connsiteX8357" fmla="*/ 8423663 w 11095241"/>
              <a:gd name="connsiteY8357" fmla="*/ 1375265 h 6705037"/>
              <a:gd name="connsiteX8358" fmla="*/ 8443253 w 11095241"/>
              <a:gd name="connsiteY8358" fmla="*/ 1409525 h 6705037"/>
              <a:gd name="connsiteX8359" fmla="*/ 8457945 w 11095241"/>
              <a:gd name="connsiteY8359" fmla="*/ 1443784 h 6705037"/>
              <a:gd name="connsiteX8360" fmla="*/ 8462843 w 11095241"/>
              <a:gd name="connsiteY8360" fmla="*/ 1443784 h 6705037"/>
              <a:gd name="connsiteX8361" fmla="*/ 8462843 w 11095241"/>
              <a:gd name="connsiteY8361" fmla="*/ 1433996 h 6705037"/>
              <a:gd name="connsiteX8362" fmla="*/ 8467740 w 11095241"/>
              <a:gd name="connsiteY8362" fmla="*/ 1424208 h 6705037"/>
              <a:gd name="connsiteX8363" fmla="*/ 8467740 w 11095241"/>
              <a:gd name="connsiteY8363" fmla="*/ 1360583 h 6705037"/>
              <a:gd name="connsiteX8364" fmla="*/ 8472638 w 11095241"/>
              <a:gd name="connsiteY8364" fmla="*/ 1360583 h 6705037"/>
              <a:gd name="connsiteX8365" fmla="*/ 8472638 w 11095241"/>
              <a:gd name="connsiteY8365" fmla="*/ 1355689 h 6705037"/>
              <a:gd name="connsiteX8366" fmla="*/ 8477535 w 11095241"/>
              <a:gd name="connsiteY8366" fmla="*/ 1350795 h 6705037"/>
              <a:gd name="connsiteX8367" fmla="*/ 8482433 w 11095241"/>
              <a:gd name="connsiteY8367" fmla="*/ 1341006 h 6705037"/>
              <a:gd name="connsiteX8368" fmla="*/ 8482433 w 11095241"/>
              <a:gd name="connsiteY8368" fmla="*/ 1336112 h 6705037"/>
              <a:gd name="connsiteX8369" fmla="*/ 8477535 w 11095241"/>
              <a:gd name="connsiteY8369" fmla="*/ 1326324 h 6705037"/>
              <a:gd name="connsiteX8370" fmla="*/ 8467740 w 11095241"/>
              <a:gd name="connsiteY8370" fmla="*/ 1321430 h 6705037"/>
              <a:gd name="connsiteX8371" fmla="*/ 8467740 w 11095241"/>
              <a:gd name="connsiteY8371" fmla="*/ 1316535 h 6705037"/>
              <a:gd name="connsiteX8372" fmla="*/ 8467740 w 11095241"/>
              <a:gd name="connsiteY8372" fmla="*/ 1306747 h 6705037"/>
              <a:gd name="connsiteX8373" fmla="*/ 8467740 w 11095241"/>
              <a:gd name="connsiteY8373" fmla="*/ 1301853 h 6705037"/>
              <a:gd name="connsiteX8374" fmla="*/ 8467740 w 11095241"/>
              <a:gd name="connsiteY8374" fmla="*/ 1292064 h 6705037"/>
              <a:gd name="connsiteX8375" fmla="*/ 8467740 w 11095241"/>
              <a:gd name="connsiteY8375" fmla="*/ 1282276 h 6705037"/>
              <a:gd name="connsiteX8376" fmla="*/ 8472638 w 11095241"/>
              <a:gd name="connsiteY8376" fmla="*/ 1272488 h 6705037"/>
              <a:gd name="connsiteX8377" fmla="*/ 8482433 w 11095241"/>
              <a:gd name="connsiteY8377" fmla="*/ 1267593 h 6705037"/>
              <a:gd name="connsiteX8378" fmla="*/ 8492227 w 11095241"/>
              <a:gd name="connsiteY8378" fmla="*/ 1262699 h 6705037"/>
              <a:gd name="connsiteX8379" fmla="*/ 8506920 w 11095241"/>
              <a:gd name="connsiteY8379" fmla="*/ 1257805 h 6705037"/>
              <a:gd name="connsiteX8380" fmla="*/ 8526510 w 11095241"/>
              <a:gd name="connsiteY8380" fmla="*/ 1257805 h 6705037"/>
              <a:gd name="connsiteX8381" fmla="*/ 8531407 w 11095241"/>
              <a:gd name="connsiteY8381" fmla="*/ 1257805 h 6705037"/>
              <a:gd name="connsiteX8382" fmla="*/ 8536305 w 11095241"/>
              <a:gd name="connsiteY8382" fmla="*/ 1252911 h 6705037"/>
              <a:gd name="connsiteX8383" fmla="*/ 8546100 w 11095241"/>
              <a:gd name="connsiteY8383" fmla="*/ 1252911 h 6705037"/>
              <a:gd name="connsiteX8384" fmla="*/ 8550997 w 11095241"/>
              <a:gd name="connsiteY8384" fmla="*/ 1252911 h 6705037"/>
              <a:gd name="connsiteX8385" fmla="*/ 8555895 w 11095241"/>
              <a:gd name="connsiteY8385" fmla="*/ 1257805 h 6705037"/>
              <a:gd name="connsiteX8386" fmla="*/ 8560792 w 11095241"/>
              <a:gd name="connsiteY8386" fmla="*/ 1267593 h 6705037"/>
              <a:gd name="connsiteX8387" fmla="*/ 8565690 w 11095241"/>
              <a:gd name="connsiteY8387" fmla="*/ 1282276 h 6705037"/>
              <a:gd name="connsiteX8388" fmla="*/ 8565690 w 11095241"/>
              <a:gd name="connsiteY8388" fmla="*/ 1287170 h 6705037"/>
              <a:gd name="connsiteX8389" fmla="*/ 8565690 w 11095241"/>
              <a:gd name="connsiteY8389" fmla="*/ 1292064 h 6705037"/>
              <a:gd name="connsiteX8390" fmla="*/ 8570587 w 11095241"/>
              <a:gd name="connsiteY8390" fmla="*/ 1296959 h 6705037"/>
              <a:gd name="connsiteX8391" fmla="*/ 8575485 w 11095241"/>
              <a:gd name="connsiteY8391" fmla="*/ 1306747 h 6705037"/>
              <a:gd name="connsiteX8392" fmla="*/ 8590177 w 11095241"/>
              <a:gd name="connsiteY8392" fmla="*/ 1311641 h 6705037"/>
              <a:gd name="connsiteX8393" fmla="*/ 8609767 w 11095241"/>
              <a:gd name="connsiteY8393" fmla="*/ 1321430 h 6705037"/>
              <a:gd name="connsiteX8394" fmla="*/ 8614665 w 11095241"/>
              <a:gd name="connsiteY8394" fmla="*/ 1316535 h 6705037"/>
              <a:gd name="connsiteX8395" fmla="*/ 8619562 w 11095241"/>
              <a:gd name="connsiteY8395" fmla="*/ 1316535 h 6705037"/>
              <a:gd name="connsiteX8396" fmla="*/ 8624460 w 11095241"/>
              <a:gd name="connsiteY8396" fmla="*/ 1316535 h 6705037"/>
              <a:gd name="connsiteX8397" fmla="*/ 8634255 w 11095241"/>
              <a:gd name="connsiteY8397" fmla="*/ 1316535 h 6705037"/>
              <a:gd name="connsiteX8398" fmla="*/ 8639152 w 11095241"/>
              <a:gd name="connsiteY8398" fmla="*/ 1321430 h 6705037"/>
              <a:gd name="connsiteX8399" fmla="*/ 8648947 w 11095241"/>
              <a:gd name="connsiteY8399" fmla="*/ 1331218 h 6705037"/>
              <a:gd name="connsiteX8400" fmla="*/ 8653845 w 11095241"/>
              <a:gd name="connsiteY8400" fmla="*/ 1345900 h 6705037"/>
              <a:gd name="connsiteX8401" fmla="*/ 8653845 w 11095241"/>
              <a:gd name="connsiteY8401" fmla="*/ 1350795 h 6705037"/>
              <a:gd name="connsiteX8402" fmla="*/ 8658742 w 11095241"/>
              <a:gd name="connsiteY8402" fmla="*/ 1355689 h 6705037"/>
              <a:gd name="connsiteX8403" fmla="*/ 8663639 w 11095241"/>
              <a:gd name="connsiteY8403" fmla="*/ 1360583 h 6705037"/>
              <a:gd name="connsiteX8404" fmla="*/ 8668537 w 11095241"/>
              <a:gd name="connsiteY8404" fmla="*/ 1365477 h 6705037"/>
              <a:gd name="connsiteX8405" fmla="*/ 8673435 w 11095241"/>
              <a:gd name="connsiteY8405" fmla="*/ 1365477 h 6705037"/>
              <a:gd name="connsiteX8406" fmla="*/ 8683229 w 11095241"/>
              <a:gd name="connsiteY8406" fmla="*/ 1365477 h 6705037"/>
              <a:gd name="connsiteX8407" fmla="*/ 8693025 w 11095241"/>
              <a:gd name="connsiteY8407" fmla="*/ 1360583 h 6705037"/>
              <a:gd name="connsiteX8408" fmla="*/ 8707717 w 11095241"/>
              <a:gd name="connsiteY8408" fmla="*/ 1350795 h 6705037"/>
              <a:gd name="connsiteX8409" fmla="*/ 8712614 w 11095241"/>
              <a:gd name="connsiteY8409" fmla="*/ 1345900 h 6705037"/>
              <a:gd name="connsiteX8410" fmla="*/ 8717512 w 11095241"/>
              <a:gd name="connsiteY8410" fmla="*/ 1341006 h 6705037"/>
              <a:gd name="connsiteX8411" fmla="*/ 8722409 w 11095241"/>
              <a:gd name="connsiteY8411" fmla="*/ 1341006 h 6705037"/>
              <a:gd name="connsiteX8412" fmla="*/ 8732204 w 11095241"/>
              <a:gd name="connsiteY8412" fmla="*/ 1341006 h 6705037"/>
              <a:gd name="connsiteX8413" fmla="*/ 8741999 w 11095241"/>
              <a:gd name="connsiteY8413" fmla="*/ 1345900 h 6705037"/>
              <a:gd name="connsiteX8414" fmla="*/ 8756692 w 11095241"/>
              <a:gd name="connsiteY8414" fmla="*/ 1355689 h 6705037"/>
              <a:gd name="connsiteX8415" fmla="*/ 8761589 w 11095241"/>
              <a:gd name="connsiteY8415" fmla="*/ 1355689 h 6705037"/>
              <a:gd name="connsiteX8416" fmla="*/ 8761589 w 11095241"/>
              <a:gd name="connsiteY8416" fmla="*/ 1360583 h 6705037"/>
              <a:gd name="connsiteX8417" fmla="*/ 8766487 w 11095241"/>
              <a:gd name="connsiteY8417" fmla="*/ 1360583 h 6705037"/>
              <a:gd name="connsiteX8418" fmla="*/ 8771384 w 11095241"/>
              <a:gd name="connsiteY8418" fmla="*/ 1360583 h 6705037"/>
              <a:gd name="connsiteX8419" fmla="*/ 8776282 w 11095241"/>
              <a:gd name="connsiteY8419" fmla="*/ 1360583 h 6705037"/>
              <a:gd name="connsiteX8420" fmla="*/ 8781179 w 11095241"/>
              <a:gd name="connsiteY8420" fmla="*/ 1360583 h 6705037"/>
              <a:gd name="connsiteX8421" fmla="*/ 8781179 w 11095241"/>
              <a:gd name="connsiteY8421" fmla="*/ 1350795 h 6705037"/>
              <a:gd name="connsiteX8422" fmla="*/ 8786077 w 11095241"/>
              <a:gd name="connsiteY8422" fmla="*/ 1341006 h 6705037"/>
              <a:gd name="connsiteX8423" fmla="*/ 8786077 w 11095241"/>
              <a:gd name="connsiteY8423" fmla="*/ 1326324 h 6705037"/>
              <a:gd name="connsiteX8424" fmla="*/ 8781179 w 11095241"/>
              <a:gd name="connsiteY8424" fmla="*/ 1301853 h 6705037"/>
              <a:gd name="connsiteX8425" fmla="*/ 8786077 w 11095241"/>
              <a:gd name="connsiteY8425" fmla="*/ 1296959 h 6705037"/>
              <a:gd name="connsiteX8426" fmla="*/ 8790974 w 11095241"/>
              <a:gd name="connsiteY8426" fmla="*/ 1292064 h 6705037"/>
              <a:gd name="connsiteX8427" fmla="*/ 8795872 w 11095241"/>
              <a:gd name="connsiteY8427" fmla="*/ 1292064 h 6705037"/>
              <a:gd name="connsiteX8428" fmla="*/ 8805667 w 11095241"/>
              <a:gd name="connsiteY8428" fmla="*/ 1292064 h 6705037"/>
              <a:gd name="connsiteX8429" fmla="*/ 8820359 w 11095241"/>
              <a:gd name="connsiteY8429" fmla="*/ 1292064 h 6705037"/>
              <a:gd name="connsiteX8430" fmla="*/ 8859539 w 11095241"/>
              <a:gd name="connsiteY8430" fmla="*/ 1292064 h 6705037"/>
              <a:gd name="connsiteX8431" fmla="*/ 8854641 w 11095241"/>
              <a:gd name="connsiteY8431" fmla="*/ 1350795 h 6705037"/>
              <a:gd name="connsiteX8432" fmla="*/ 8854641 w 11095241"/>
              <a:gd name="connsiteY8432" fmla="*/ 1355689 h 6705037"/>
              <a:gd name="connsiteX8433" fmla="*/ 8859539 w 11095241"/>
              <a:gd name="connsiteY8433" fmla="*/ 1355689 h 6705037"/>
              <a:gd name="connsiteX8434" fmla="*/ 8869334 w 11095241"/>
              <a:gd name="connsiteY8434" fmla="*/ 1355689 h 6705037"/>
              <a:gd name="connsiteX8435" fmla="*/ 8884026 w 11095241"/>
              <a:gd name="connsiteY8435" fmla="*/ 1360583 h 6705037"/>
              <a:gd name="connsiteX8436" fmla="*/ 8893821 w 11095241"/>
              <a:gd name="connsiteY8436" fmla="*/ 1355689 h 6705037"/>
              <a:gd name="connsiteX8437" fmla="*/ 8913411 w 11095241"/>
              <a:gd name="connsiteY8437" fmla="*/ 1345900 h 6705037"/>
              <a:gd name="connsiteX8438" fmla="*/ 8933001 w 11095241"/>
              <a:gd name="connsiteY8438" fmla="*/ 1331218 h 6705037"/>
              <a:gd name="connsiteX8439" fmla="*/ 8957489 w 11095241"/>
              <a:gd name="connsiteY8439" fmla="*/ 1316535 h 6705037"/>
              <a:gd name="connsiteX8440" fmla="*/ 8967284 w 11095241"/>
              <a:gd name="connsiteY8440" fmla="*/ 1306747 h 6705037"/>
              <a:gd name="connsiteX8441" fmla="*/ 8972181 w 11095241"/>
              <a:gd name="connsiteY8441" fmla="*/ 1301853 h 6705037"/>
              <a:gd name="connsiteX8442" fmla="*/ 8972181 w 11095241"/>
              <a:gd name="connsiteY8442" fmla="*/ 1292064 h 6705037"/>
              <a:gd name="connsiteX8443" fmla="*/ 8972181 w 11095241"/>
              <a:gd name="connsiteY8443" fmla="*/ 1287170 h 6705037"/>
              <a:gd name="connsiteX8444" fmla="*/ 8972181 w 11095241"/>
              <a:gd name="connsiteY8444" fmla="*/ 1282276 h 6705037"/>
              <a:gd name="connsiteX8445" fmla="*/ 8967284 w 11095241"/>
              <a:gd name="connsiteY8445" fmla="*/ 1277382 h 6705037"/>
              <a:gd name="connsiteX8446" fmla="*/ 8957489 w 11095241"/>
              <a:gd name="connsiteY8446" fmla="*/ 1272488 h 6705037"/>
              <a:gd name="connsiteX8447" fmla="*/ 8952591 w 11095241"/>
              <a:gd name="connsiteY8447" fmla="*/ 1267593 h 6705037"/>
              <a:gd name="connsiteX8448" fmla="*/ 8942796 w 11095241"/>
              <a:gd name="connsiteY8448" fmla="*/ 1267593 h 6705037"/>
              <a:gd name="connsiteX8449" fmla="*/ 8937899 w 11095241"/>
              <a:gd name="connsiteY8449" fmla="*/ 1262699 h 6705037"/>
              <a:gd name="connsiteX8450" fmla="*/ 8928104 w 11095241"/>
              <a:gd name="connsiteY8450" fmla="*/ 1252911 h 6705037"/>
              <a:gd name="connsiteX8451" fmla="*/ 8923206 w 11095241"/>
              <a:gd name="connsiteY8451" fmla="*/ 1248017 h 6705037"/>
              <a:gd name="connsiteX8452" fmla="*/ 8918309 w 11095241"/>
              <a:gd name="connsiteY8452" fmla="*/ 1238228 h 6705037"/>
              <a:gd name="connsiteX8453" fmla="*/ 8918309 w 11095241"/>
              <a:gd name="connsiteY8453" fmla="*/ 1228440 h 6705037"/>
              <a:gd name="connsiteX8454" fmla="*/ 8923206 w 11095241"/>
              <a:gd name="connsiteY8454" fmla="*/ 1213757 h 6705037"/>
              <a:gd name="connsiteX8455" fmla="*/ 8937899 w 11095241"/>
              <a:gd name="connsiteY8455" fmla="*/ 1203969 h 6705037"/>
              <a:gd name="connsiteX8456" fmla="*/ 8928104 w 11095241"/>
              <a:gd name="connsiteY8456" fmla="*/ 1199075 h 6705037"/>
              <a:gd name="connsiteX8457" fmla="*/ 8913411 w 11095241"/>
              <a:gd name="connsiteY8457" fmla="*/ 1194181 h 6705037"/>
              <a:gd name="connsiteX8458" fmla="*/ 8893821 w 11095241"/>
              <a:gd name="connsiteY8458" fmla="*/ 1179498 h 6705037"/>
              <a:gd name="connsiteX8459" fmla="*/ 8874231 w 11095241"/>
              <a:gd name="connsiteY8459" fmla="*/ 1155027 h 6705037"/>
              <a:gd name="connsiteX8460" fmla="*/ 8869334 w 11095241"/>
              <a:gd name="connsiteY8460" fmla="*/ 1115873 h 6705037"/>
              <a:gd name="connsiteX8461" fmla="*/ 8869334 w 11095241"/>
              <a:gd name="connsiteY8461" fmla="*/ 1110979 h 6705037"/>
              <a:gd name="connsiteX8462" fmla="*/ 8869334 w 11095241"/>
              <a:gd name="connsiteY8462" fmla="*/ 1106085 h 6705037"/>
              <a:gd name="connsiteX8463" fmla="*/ 8869334 w 11095241"/>
              <a:gd name="connsiteY8463" fmla="*/ 1096297 h 6705037"/>
              <a:gd name="connsiteX8464" fmla="*/ 8869334 w 11095241"/>
              <a:gd name="connsiteY8464" fmla="*/ 1086508 h 6705037"/>
              <a:gd name="connsiteX8465" fmla="*/ 8874231 w 11095241"/>
              <a:gd name="connsiteY8465" fmla="*/ 1071826 h 6705037"/>
              <a:gd name="connsiteX8466" fmla="*/ 8884026 w 11095241"/>
              <a:gd name="connsiteY8466" fmla="*/ 1057143 h 6705037"/>
              <a:gd name="connsiteX8467" fmla="*/ 8898719 w 11095241"/>
              <a:gd name="connsiteY8467" fmla="*/ 1047355 h 6705037"/>
              <a:gd name="connsiteX8468" fmla="*/ 8898719 w 11095241"/>
              <a:gd name="connsiteY8468" fmla="*/ 1042460 h 6705037"/>
              <a:gd name="connsiteX8469" fmla="*/ 8903616 w 11095241"/>
              <a:gd name="connsiteY8469" fmla="*/ 1037566 h 6705037"/>
              <a:gd name="connsiteX8470" fmla="*/ 8903616 w 11095241"/>
              <a:gd name="connsiteY8470" fmla="*/ 1022884 h 6705037"/>
              <a:gd name="connsiteX8471" fmla="*/ 8908514 w 11095241"/>
              <a:gd name="connsiteY8471" fmla="*/ 1013095 h 6705037"/>
              <a:gd name="connsiteX8472" fmla="*/ 8908514 w 11095241"/>
              <a:gd name="connsiteY8472" fmla="*/ 1003307 h 6705037"/>
              <a:gd name="connsiteX8473" fmla="*/ 8918309 w 11095241"/>
              <a:gd name="connsiteY8473" fmla="*/ 998413 h 6705037"/>
              <a:gd name="connsiteX8474" fmla="*/ 8923206 w 11095241"/>
              <a:gd name="connsiteY8474" fmla="*/ 998413 h 6705037"/>
              <a:gd name="connsiteX8475" fmla="*/ 8928104 w 11095241"/>
              <a:gd name="connsiteY8475" fmla="*/ 993519 h 6705037"/>
              <a:gd name="connsiteX8476" fmla="*/ 9398262 w 11095241"/>
              <a:gd name="connsiteY8476" fmla="*/ 939685 h 6705037"/>
              <a:gd name="connsiteX8477" fmla="*/ 9417852 w 11095241"/>
              <a:gd name="connsiteY8477" fmla="*/ 939685 h 6705037"/>
              <a:gd name="connsiteX8478" fmla="*/ 9427647 w 11095241"/>
              <a:gd name="connsiteY8478" fmla="*/ 944580 h 6705037"/>
              <a:gd name="connsiteX8479" fmla="*/ 9427647 w 11095241"/>
              <a:gd name="connsiteY8479" fmla="*/ 949474 h 6705037"/>
              <a:gd name="connsiteX8480" fmla="*/ 9412954 w 11095241"/>
              <a:gd name="connsiteY8480" fmla="*/ 988628 h 6705037"/>
              <a:gd name="connsiteX8481" fmla="*/ 9408057 w 11095241"/>
              <a:gd name="connsiteY8481" fmla="*/ 1017993 h 6705037"/>
              <a:gd name="connsiteX8482" fmla="*/ 9408057 w 11095241"/>
              <a:gd name="connsiteY8482" fmla="*/ 1032675 h 6705037"/>
              <a:gd name="connsiteX8483" fmla="*/ 9417852 w 11095241"/>
              <a:gd name="connsiteY8483" fmla="*/ 1086512 h 6705037"/>
              <a:gd name="connsiteX8484" fmla="*/ 9437441 w 11095241"/>
              <a:gd name="connsiteY8484" fmla="*/ 1125665 h 6705037"/>
              <a:gd name="connsiteX8485" fmla="*/ 9457031 w 11095241"/>
              <a:gd name="connsiteY8485" fmla="*/ 1150136 h 6705037"/>
              <a:gd name="connsiteX8486" fmla="*/ 9466826 w 11095241"/>
              <a:gd name="connsiteY8486" fmla="*/ 1159925 h 6705037"/>
              <a:gd name="connsiteX8487" fmla="*/ 9471724 w 11095241"/>
              <a:gd name="connsiteY8487" fmla="*/ 1164819 h 6705037"/>
              <a:gd name="connsiteX8488" fmla="*/ 9476621 w 11095241"/>
              <a:gd name="connsiteY8488" fmla="*/ 1164819 h 6705037"/>
              <a:gd name="connsiteX8489" fmla="*/ 9476621 w 11095241"/>
              <a:gd name="connsiteY8489" fmla="*/ 1159925 h 6705037"/>
              <a:gd name="connsiteX8490" fmla="*/ 9476621 w 11095241"/>
              <a:gd name="connsiteY8490" fmla="*/ 1150136 h 6705037"/>
              <a:gd name="connsiteX8491" fmla="*/ 9476621 w 11095241"/>
              <a:gd name="connsiteY8491" fmla="*/ 1145242 h 6705037"/>
              <a:gd name="connsiteX8492" fmla="*/ 9476621 w 11095241"/>
              <a:gd name="connsiteY8492" fmla="*/ 1135453 h 6705037"/>
              <a:gd name="connsiteX8493" fmla="*/ 9476621 w 11095241"/>
              <a:gd name="connsiteY8493" fmla="*/ 1130560 h 6705037"/>
              <a:gd name="connsiteX8494" fmla="*/ 9437441 w 11095241"/>
              <a:gd name="connsiteY8494" fmla="*/ 1081617 h 6705037"/>
              <a:gd name="connsiteX8495" fmla="*/ 9432544 w 11095241"/>
              <a:gd name="connsiteY8495" fmla="*/ 1052252 h 6705037"/>
              <a:gd name="connsiteX8496" fmla="*/ 9432544 w 11095241"/>
              <a:gd name="connsiteY8496" fmla="*/ 1027781 h 6705037"/>
              <a:gd name="connsiteX8497" fmla="*/ 9437441 w 11095241"/>
              <a:gd name="connsiteY8497" fmla="*/ 1008205 h 6705037"/>
              <a:gd name="connsiteX8498" fmla="*/ 9437441 w 11095241"/>
              <a:gd name="connsiteY8498" fmla="*/ 998416 h 6705037"/>
              <a:gd name="connsiteX8499" fmla="*/ 9447236 w 11095241"/>
              <a:gd name="connsiteY8499" fmla="*/ 978839 h 6705037"/>
              <a:gd name="connsiteX8500" fmla="*/ 9457031 w 11095241"/>
              <a:gd name="connsiteY8500" fmla="*/ 969051 h 6705037"/>
              <a:gd name="connsiteX8501" fmla="*/ 9466826 w 11095241"/>
              <a:gd name="connsiteY8501" fmla="*/ 959262 h 6705037"/>
              <a:gd name="connsiteX8502" fmla="*/ 9476621 w 11095241"/>
              <a:gd name="connsiteY8502" fmla="*/ 954368 h 6705037"/>
              <a:gd name="connsiteX8503" fmla="*/ 9486416 w 11095241"/>
              <a:gd name="connsiteY8503" fmla="*/ 949474 h 6705037"/>
              <a:gd name="connsiteX8504" fmla="*/ 9491314 w 11095241"/>
              <a:gd name="connsiteY8504" fmla="*/ 949474 h 6705037"/>
              <a:gd name="connsiteX8505" fmla="*/ 9496211 w 11095241"/>
              <a:gd name="connsiteY8505" fmla="*/ 949474 h 6705037"/>
              <a:gd name="connsiteX8506" fmla="*/ 9501109 w 11095241"/>
              <a:gd name="connsiteY8506" fmla="*/ 954368 h 6705037"/>
              <a:gd name="connsiteX8507" fmla="*/ 9506006 w 11095241"/>
              <a:gd name="connsiteY8507" fmla="*/ 959262 h 6705037"/>
              <a:gd name="connsiteX8508" fmla="*/ 9510904 w 11095241"/>
              <a:gd name="connsiteY8508" fmla="*/ 969051 h 6705037"/>
              <a:gd name="connsiteX8509" fmla="*/ 9506006 w 11095241"/>
              <a:gd name="connsiteY8509" fmla="*/ 978839 h 6705037"/>
              <a:gd name="connsiteX8510" fmla="*/ 9506006 w 11095241"/>
              <a:gd name="connsiteY8510" fmla="*/ 988628 h 6705037"/>
              <a:gd name="connsiteX8511" fmla="*/ 9506006 w 11095241"/>
              <a:gd name="connsiteY8511" fmla="*/ 998416 h 6705037"/>
              <a:gd name="connsiteX8512" fmla="*/ 9501109 w 11095241"/>
              <a:gd name="connsiteY8512" fmla="*/ 1003310 h 6705037"/>
              <a:gd name="connsiteX8513" fmla="*/ 9501109 w 11095241"/>
              <a:gd name="connsiteY8513" fmla="*/ 1008205 h 6705037"/>
              <a:gd name="connsiteX8514" fmla="*/ 9501109 w 11095241"/>
              <a:gd name="connsiteY8514" fmla="*/ 1022887 h 6705037"/>
              <a:gd name="connsiteX8515" fmla="*/ 9496211 w 11095241"/>
              <a:gd name="connsiteY8515" fmla="*/ 1037570 h 6705037"/>
              <a:gd name="connsiteX8516" fmla="*/ 9491314 w 11095241"/>
              <a:gd name="connsiteY8516" fmla="*/ 1042464 h 6705037"/>
              <a:gd name="connsiteX8517" fmla="*/ 9491314 w 11095241"/>
              <a:gd name="connsiteY8517" fmla="*/ 1047358 h 6705037"/>
              <a:gd name="connsiteX8518" fmla="*/ 9530494 w 11095241"/>
              <a:gd name="connsiteY8518" fmla="*/ 1032675 h 6705037"/>
              <a:gd name="connsiteX8519" fmla="*/ 9535391 w 11095241"/>
              <a:gd name="connsiteY8519" fmla="*/ 1047358 h 6705037"/>
              <a:gd name="connsiteX8520" fmla="*/ 9540289 w 11095241"/>
              <a:gd name="connsiteY8520" fmla="*/ 1057146 h 6705037"/>
              <a:gd name="connsiteX8521" fmla="*/ 9550084 w 11095241"/>
              <a:gd name="connsiteY8521" fmla="*/ 1057146 h 6705037"/>
              <a:gd name="connsiteX8522" fmla="*/ 9559879 w 11095241"/>
              <a:gd name="connsiteY8522" fmla="*/ 1057146 h 6705037"/>
              <a:gd name="connsiteX8523" fmla="*/ 9564776 w 11095241"/>
              <a:gd name="connsiteY8523" fmla="*/ 1057146 h 6705037"/>
              <a:gd name="connsiteX8524" fmla="*/ 9574571 w 11095241"/>
              <a:gd name="connsiteY8524" fmla="*/ 1052252 h 6705037"/>
              <a:gd name="connsiteX8525" fmla="*/ 9579468 w 11095241"/>
              <a:gd name="connsiteY8525" fmla="*/ 1052252 h 6705037"/>
              <a:gd name="connsiteX8526" fmla="*/ 9623546 w 11095241"/>
              <a:gd name="connsiteY8526" fmla="*/ 1057146 h 6705037"/>
              <a:gd name="connsiteX8527" fmla="*/ 9652931 w 11095241"/>
              <a:gd name="connsiteY8527" fmla="*/ 1071829 h 6705037"/>
              <a:gd name="connsiteX8528" fmla="*/ 9667623 w 11095241"/>
              <a:gd name="connsiteY8528" fmla="*/ 1081617 h 6705037"/>
              <a:gd name="connsiteX8529" fmla="*/ 9672521 w 11095241"/>
              <a:gd name="connsiteY8529" fmla="*/ 1091406 h 6705037"/>
              <a:gd name="connsiteX8530" fmla="*/ 9682316 w 11095241"/>
              <a:gd name="connsiteY8530" fmla="*/ 1110982 h 6705037"/>
              <a:gd name="connsiteX8531" fmla="*/ 9692111 w 11095241"/>
              <a:gd name="connsiteY8531" fmla="*/ 1120771 h 6705037"/>
              <a:gd name="connsiteX8532" fmla="*/ 9701906 w 11095241"/>
              <a:gd name="connsiteY8532" fmla="*/ 1125665 h 6705037"/>
              <a:gd name="connsiteX8533" fmla="*/ 9706803 w 11095241"/>
              <a:gd name="connsiteY8533" fmla="*/ 1130560 h 6705037"/>
              <a:gd name="connsiteX8534" fmla="*/ 9711701 w 11095241"/>
              <a:gd name="connsiteY8534" fmla="*/ 1130560 h 6705037"/>
              <a:gd name="connsiteX8535" fmla="*/ 9716598 w 11095241"/>
              <a:gd name="connsiteY8535" fmla="*/ 1130560 h 6705037"/>
              <a:gd name="connsiteX8536" fmla="*/ 9721495 w 11095241"/>
              <a:gd name="connsiteY8536" fmla="*/ 1125665 h 6705037"/>
              <a:gd name="connsiteX8537" fmla="*/ 9731290 w 11095241"/>
              <a:gd name="connsiteY8537" fmla="*/ 1130560 h 6705037"/>
              <a:gd name="connsiteX8538" fmla="*/ 9736188 w 11095241"/>
              <a:gd name="connsiteY8538" fmla="*/ 1130560 h 6705037"/>
              <a:gd name="connsiteX8539" fmla="*/ 9741085 w 11095241"/>
              <a:gd name="connsiteY8539" fmla="*/ 1140348 h 6705037"/>
              <a:gd name="connsiteX8540" fmla="*/ 9741085 w 11095241"/>
              <a:gd name="connsiteY8540" fmla="*/ 1145242 h 6705037"/>
              <a:gd name="connsiteX8541" fmla="*/ 9741085 w 11095241"/>
              <a:gd name="connsiteY8541" fmla="*/ 1150136 h 6705037"/>
              <a:gd name="connsiteX8542" fmla="*/ 9736188 w 11095241"/>
              <a:gd name="connsiteY8542" fmla="*/ 1155030 h 6705037"/>
              <a:gd name="connsiteX8543" fmla="*/ 9736188 w 11095241"/>
              <a:gd name="connsiteY8543" fmla="*/ 1159925 h 6705037"/>
              <a:gd name="connsiteX8544" fmla="*/ 9731290 w 11095241"/>
              <a:gd name="connsiteY8544" fmla="*/ 1169713 h 6705037"/>
              <a:gd name="connsiteX8545" fmla="*/ 9731290 w 11095241"/>
              <a:gd name="connsiteY8545" fmla="*/ 1174607 h 6705037"/>
              <a:gd name="connsiteX8546" fmla="*/ 9736188 w 11095241"/>
              <a:gd name="connsiteY8546" fmla="*/ 1174607 h 6705037"/>
              <a:gd name="connsiteX8547" fmla="*/ 9741085 w 11095241"/>
              <a:gd name="connsiteY8547" fmla="*/ 1174607 h 6705037"/>
              <a:gd name="connsiteX8548" fmla="*/ 9745983 w 11095241"/>
              <a:gd name="connsiteY8548" fmla="*/ 1174607 h 6705037"/>
              <a:gd name="connsiteX8549" fmla="*/ 9750880 w 11095241"/>
              <a:gd name="connsiteY8549" fmla="*/ 1169713 h 6705037"/>
              <a:gd name="connsiteX8550" fmla="*/ 9755778 w 11095241"/>
              <a:gd name="connsiteY8550" fmla="*/ 1169713 h 6705037"/>
              <a:gd name="connsiteX8551" fmla="*/ 9765573 w 11095241"/>
              <a:gd name="connsiteY8551" fmla="*/ 1164819 h 6705037"/>
              <a:gd name="connsiteX8552" fmla="*/ 9770470 w 11095241"/>
              <a:gd name="connsiteY8552" fmla="*/ 1164819 h 6705037"/>
              <a:gd name="connsiteX8553" fmla="*/ 9775368 w 11095241"/>
              <a:gd name="connsiteY8553" fmla="*/ 1169713 h 6705037"/>
              <a:gd name="connsiteX8554" fmla="*/ 9780265 w 11095241"/>
              <a:gd name="connsiteY8554" fmla="*/ 1174607 h 6705037"/>
              <a:gd name="connsiteX8555" fmla="*/ 9780265 w 11095241"/>
              <a:gd name="connsiteY8555" fmla="*/ 1179501 h 6705037"/>
              <a:gd name="connsiteX8556" fmla="*/ 9790060 w 11095241"/>
              <a:gd name="connsiteY8556" fmla="*/ 1189289 h 6705037"/>
              <a:gd name="connsiteX8557" fmla="*/ 9799855 w 11095241"/>
              <a:gd name="connsiteY8557" fmla="*/ 1189289 h 6705037"/>
              <a:gd name="connsiteX8558" fmla="*/ 9804753 w 11095241"/>
              <a:gd name="connsiteY8558" fmla="*/ 1194184 h 6705037"/>
              <a:gd name="connsiteX8559" fmla="*/ 9809650 w 11095241"/>
              <a:gd name="connsiteY8559" fmla="*/ 1194184 h 6705037"/>
              <a:gd name="connsiteX8560" fmla="*/ 9809650 w 11095241"/>
              <a:gd name="connsiteY8560" fmla="*/ 1223549 h 6705037"/>
              <a:gd name="connsiteX8561" fmla="*/ 9824343 w 11095241"/>
              <a:gd name="connsiteY8561" fmla="*/ 1223549 h 6705037"/>
              <a:gd name="connsiteX8562" fmla="*/ 9834138 w 11095241"/>
              <a:gd name="connsiteY8562" fmla="*/ 1228443 h 6705037"/>
              <a:gd name="connsiteX8563" fmla="*/ 9834138 w 11095241"/>
              <a:gd name="connsiteY8563" fmla="*/ 1233337 h 6705037"/>
              <a:gd name="connsiteX8564" fmla="*/ 9839035 w 11095241"/>
              <a:gd name="connsiteY8564" fmla="*/ 1238231 h 6705037"/>
              <a:gd name="connsiteX8565" fmla="*/ 9839035 w 11095241"/>
              <a:gd name="connsiteY8565" fmla="*/ 1243126 h 6705037"/>
              <a:gd name="connsiteX8566" fmla="*/ 9834138 w 11095241"/>
              <a:gd name="connsiteY8566" fmla="*/ 1248020 h 6705037"/>
              <a:gd name="connsiteX8567" fmla="*/ 9829240 w 11095241"/>
              <a:gd name="connsiteY8567" fmla="*/ 1257808 h 6705037"/>
              <a:gd name="connsiteX8568" fmla="*/ 9834138 w 11095241"/>
              <a:gd name="connsiteY8568" fmla="*/ 1262702 h 6705037"/>
              <a:gd name="connsiteX8569" fmla="*/ 9834138 w 11095241"/>
              <a:gd name="connsiteY8569" fmla="*/ 1272491 h 6705037"/>
              <a:gd name="connsiteX8570" fmla="*/ 9843933 w 11095241"/>
              <a:gd name="connsiteY8570" fmla="*/ 1282279 h 6705037"/>
              <a:gd name="connsiteX8571" fmla="*/ 9843933 w 11095241"/>
              <a:gd name="connsiteY8571" fmla="*/ 1292068 h 6705037"/>
              <a:gd name="connsiteX8572" fmla="*/ 9839035 w 11095241"/>
              <a:gd name="connsiteY8572" fmla="*/ 1296962 h 6705037"/>
              <a:gd name="connsiteX8573" fmla="*/ 9839035 w 11095241"/>
              <a:gd name="connsiteY8573" fmla="*/ 1301856 h 6705037"/>
              <a:gd name="connsiteX8574" fmla="*/ 9834138 w 11095241"/>
              <a:gd name="connsiteY8574" fmla="*/ 1301856 h 6705037"/>
              <a:gd name="connsiteX8575" fmla="*/ 9809650 w 11095241"/>
              <a:gd name="connsiteY8575" fmla="*/ 1306750 h 6705037"/>
              <a:gd name="connsiteX8576" fmla="*/ 9814548 w 11095241"/>
              <a:gd name="connsiteY8576" fmla="*/ 1311645 h 6705037"/>
              <a:gd name="connsiteX8577" fmla="*/ 9809650 w 11095241"/>
              <a:gd name="connsiteY8577" fmla="*/ 1321433 h 6705037"/>
              <a:gd name="connsiteX8578" fmla="*/ 9809650 w 11095241"/>
              <a:gd name="connsiteY8578" fmla="*/ 1326327 h 6705037"/>
              <a:gd name="connsiteX8579" fmla="*/ 9804753 w 11095241"/>
              <a:gd name="connsiteY8579" fmla="*/ 1336116 h 6705037"/>
              <a:gd name="connsiteX8580" fmla="*/ 9804753 w 11095241"/>
              <a:gd name="connsiteY8580" fmla="*/ 1345904 h 6705037"/>
              <a:gd name="connsiteX8581" fmla="*/ 9804753 w 11095241"/>
              <a:gd name="connsiteY8581" fmla="*/ 1350798 h 6705037"/>
              <a:gd name="connsiteX8582" fmla="*/ 9809650 w 11095241"/>
              <a:gd name="connsiteY8582" fmla="*/ 1350798 h 6705037"/>
              <a:gd name="connsiteX8583" fmla="*/ 9814548 w 11095241"/>
              <a:gd name="connsiteY8583" fmla="*/ 1350798 h 6705037"/>
              <a:gd name="connsiteX8584" fmla="*/ 9819445 w 11095241"/>
              <a:gd name="connsiteY8584" fmla="*/ 1350798 h 6705037"/>
              <a:gd name="connsiteX8585" fmla="*/ 9824343 w 11095241"/>
              <a:gd name="connsiteY8585" fmla="*/ 1345904 h 6705037"/>
              <a:gd name="connsiteX8586" fmla="*/ 9829240 w 11095241"/>
              <a:gd name="connsiteY8586" fmla="*/ 1345904 h 6705037"/>
              <a:gd name="connsiteX8587" fmla="*/ 9858625 w 11095241"/>
              <a:gd name="connsiteY8587" fmla="*/ 1370375 h 6705037"/>
              <a:gd name="connsiteX8588" fmla="*/ 9897805 w 11095241"/>
              <a:gd name="connsiteY8588" fmla="*/ 1385057 h 6705037"/>
              <a:gd name="connsiteX8589" fmla="*/ 9907600 w 11095241"/>
              <a:gd name="connsiteY8589" fmla="*/ 1394846 h 6705037"/>
              <a:gd name="connsiteX8590" fmla="*/ 9917395 w 11095241"/>
              <a:gd name="connsiteY8590" fmla="*/ 1404634 h 6705037"/>
              <a:gd name="connsiteX8591" fmla="*/ 9917395 w 11095241"/>
              <a:gd name="connsiteY8591" fmla="*/ 1414423 h 6705037"/>
              <a:gd name="connsiteX8592" fmla="*/ 9922292 w 11095241"/>
              <a:gd name="connsiteY8592" fmla="*/ 1419317 h 6705037"/>
              <a:gd name="connsiteX8593" fmla="*/ 9922292 w 11095241"/>
              <a:gd name="connsiteY8593" fmla="*/ 1424211 h 6705037"/>
              <a:gd name="connsiteX8594" fmla="*/ 9922292 w 11095241"/>
              <a:gd name="connsiteY8594" fmla="*/ 1429105 h 6705037"/>
              <a:gd name="connsiteX8595" fmla="*/ 9922292 w 11095241"/>
              <a:gd name="connsiteY8595" fmla="*/ 1433999 h 6705037"/>
              <a:gd name="connsiteX8596" fmla="*/ 9927190 w 11095241"/>
              <a:gd name="connsiteY8596" fmla="*/ 1433999 h 6705037"/>
              <a:gd name="connsiteX8597" fmla="*/ 9932087 w 11095241"/>
              <a:gd name="connsiteY8597" fmla="*/ 1429105 h 6705037"/>
              <a:gd name="connsiteX8598" fmla="*/ 9936985 w 11095241"/>
              <a:gd name="connsiteY8598" fmla="*/ 1429105 h 6705037"/>
              <a:gd name="connsiteX8599" fmla="*/ 9941882 w 11095241"/>
              <a:gd name="connsiteY8599" fmla="*/ 1429105 h 6705037"/>
              <a:gd name="connsiteX8600" fmla="*/ 9941882 w 11095241"/>
              <a:gd name="connsiteY8600" fmla="*/ 1424211 h 6705037"/>
              <a:gd name="connsiteX8601" fmla="*/ 9951677 w 11095241"/>
              <a:gd name="connsiteY8601" fmla="*/ 1424211 h 6705037"/>
              <a:gd name="connsiteX8602" fmla="*/ 9956575 w 11095241"/>
              <a:gd name="connsiteY8602" fmla="*/ 1424211 h 6705037"/>
              <a:gd name="connsiteX8603" fmla="*/ 9961472 w 11095241"/>
              <a:gd name="connsiteY8603" fmla="*/ 1429105 h 6705037"/>
              <a:gd name="connsiteX8604" fmla="*/ 9961472 w 11095241"/>
              <a:gd name="connsiteY8604" fmla="*/ 1433999 h 6705037"/>
              <a:gd name="connsiteX8605" fmla="*/ 9966370 w 11095241"/>
              <a:gd name="connsiteY8605" fmla="*/ 1438893 h 6705037"/>
              <a:gd name="connsiteX8606" fmla="*/ 9971267 w 11095241"/>
              <a:gd name="connsiteY8606" fmla="*/ 1443788 h 6705037"/>
              <a:gd name="connsiteX8607" fmla="*/ 9976165 w 11095241"/>
              <a:gd name="connsiteY8607" fmla="*/ 1448682 h 6705037"/>
              <a:gd name="connsiteX8608" fmla="*/ 9976165 w 11095241"/>
              <a:gd name="connsiteY8608" fmla="*/ 1453576 h 6705037"/>
              <a:gd name="connsiteX8609" fmla="*/ 9976165 w 11095241"/>
              <a:gd name="connsiteY8609" fmla="*/ 1458470 h 6705037"/>
              <a:gd name="connsiteX8610" fmla="*/ 9951677 w 11095241"/>
              <a:gd name="connsiteY8610" fmla="*/ 1463364 h 6705037"/>
              <a:gd name="connsiteX8611" fmla="*/ 9951677 w 11095241"/>
              <a:gd name="connsiteY8611" fmla="*/ 1473153 h 6705037"/>
              <a:gd name="connsiteX8612" fmla="*/ 9956575 w 11095241"/>
              <a:gd name="connsiteY8612" fmla="*/ 1473153 h 6705037"/>
              <a:gd name="connsiteX8613" fmla="*/ 9961472 w 11095241"/>
              <a:gd name="connsiteY8613" fmla="*/ 1478047 h 6705037"/>
              <a:gd name="connsiteX8614" fmla="*/ 9966370 w 11095241"/>
              <a:gd name="connsiteY8614" fmla="*/ 1478047 h 6705037"/>
              <a:gd name="connsiteX8615" fmla="*/ 9971267 w 11095241"/>
              <a:gd name="connsiteY8615" fmla="*/ 1478047 h 6705037"/>
              <a:gd name="connsiteX8616" fmla="*/ 9976165 w 11095241"/>
              <a:gd name="connsiteY8616" fmla="*/ 1487835 h 6705037"/>
              <a:gd name="connsiteX8617" fmla="*/ 9981062 w 11095241"/>
              <a:gd name="connsiteY8617" fmla="*/ 1497624 h 6705037"/>
              <a:gd name="connsiteX8618" fmla="*/ 9976165 w 11095241"/>
              <a:gd name="connsiteY8618" fmla="*/ 1502518 h 6705037"/>
              <a:gd name="connsiteX8619" fmla="*/ 9971267 w 11095241"/>
              <a:gd name="connsiteY8619" fmla="*/ 1507412 h 6705037"/>
              <a:gd name="connsiteX8620" fmla="*/ 9966370 w 11095241"/>
              <a:gd name="connsiteY8620" fmla="*/ 1512306 h 6705037"/>
              <a:gd name="connsiteX8621" fmla="*/ 9961472 w 11095241"/>
              <a:gd name="connsiteY8621" fmla="*/ 1512306 h 6705037"/>
              <a:gd name="connsiteX8622" fmla="*/ 9956575 w 11095241"/>
              <a:gd name="connsiteY8622" fmla="*/ 1512306 h 6705037"/>
              <a:gd name="connsiteX8623" fmla="*/ 9951677 w 11095241"/>
              <a:gd name="connsiteY8623" fmla="*/ 1512306 h 6705037"/>
              <a:gd name="connsiteX8624" fmla="*/ 9946780 w 11095241"/>
              <a:gd name="connsiteY8624" fmla="*/ 1512306 h 6705037"/>
              <a:gd name="connsiteX8625" fmla="*/ 9936985 w 11095241"/>
              <a:gd name="connsiteY8625" fmla="*/ 1517201 h 6705037"/>
              <a:gd name="connsiteX8626" fmla="*/ 9927190 w 11095241"/>
              <a:gd name="connsiteY8626" fmla="*/ 1522095 h 6705037"/>
              <a:gd name="connsiteX8627" fmla="*/ 9917395 w 11095241"/>
              <a:gd name="connsiteY8627" fmla="*/ 1526989 h 6705037"/>
              <a:gd name="connsiteX8628" fmla="*/ 9912497 w 11095241"/>
              <a:gd name="connsiteY8628" fmla="*/ 1531883 h 6705037"/>
              <a:gd name="connsiteX8629" fmla="*/ 9907600 w 11095241"/>
              <a:gd name="connsiteY8629" fmla="*/ 1536777 h 6705037"/>
              <a:gd name="connsiteX8630" fmla="*/ 9902702 w 11095241"/>
              <a:gd name="connsiteY8630" fmla="*/ 1536777 h 6705037"/>
              <a:gd name="connsiteX8631" fmla="*/ 9892907 w 11095241"/>
              <a:gd name="connsiteY8631" fmla="*/ 1546566 h 6705037"/>
              <a:gd name="connsiteX8632" fmla="*/ 9883112 w 11095241"/>
              <a:gd name="connsiteY8632" fmla="*/ 1551460 h 6705037"/>
              <a:gd name="connsiteX8633" fmla="*/ 9878215 w 11095241"/>
              <a:gd name="connsiteY8633" fmla="*/ 1551460 h 6705037"/>
              <a:gd name="connsiteX8634" fmla="*/ 9873317 w 11095241"/>
              <a:gd name="connsiteY8634" fmla="*/ 1551460 h 6705037"/>
              <a:gd name="connsiteX8635" fmla="*/ 9868420 w 11095241"/>
              <a:gd name="connsiteY8635" fmla="*/ 1546566 h 6705037"/>
              <a:gd name="connsiteX8636" fmla="*/ 9868420 w 11095241"/>
              <a:gd name="connsiteY8636" fmla="*/ 1541671 h 6705037"/>
              <a:gd name="connsiteX8637" fmla="*/ 9863522 w 11095241"/>
              <a:gd name="connsiteY8637" fmla="*/ 1536777 h 6705037"/>
              <a:gd name="connsiteX8638" fmla="*/ 9863522 w 11095241"/>
              <a:gd name="connsiteY8638" fmla="*/ 1526989 h 6705037"/>
              <a:gd name="connsiteX8639" fmla="*/ 9858625 w 11095241"/>
              <a:gd name="connsiteY8639" fmla="*/ 1512306 h 6705037"/>
              <a:gd name="connsiteX8640" fmla="*/ 9853727 w 11095241"/>
              <a:gd name="connsiteY8640" fmla="*/ 1502518 h 6705037"/>
              <a:gd name="connsiteX8641" fmla="*/ 9848830 w 11095241"/>
              <a:gd name="connsiteY8641" fmla="*/ 1497624 h 6705037"/>
              <a:gd name="connsiteX8642" fmla="*/ 9848830 w 11095241"/>
              <a:gd name="connsiteY8642" fmla="*/ 1492730 h 6705037"/>
              <a:gd name="connsiteX8643" fmla="*/ 9843933 w 11095241"/>
              <a:gd name="connsiteY8643" fmla="*/ 1478047 h 6705037"/>
              <a:gd name="connsiteX8644" fmla="*/ 9843933 w 11095241"/>
              <a:gd name="connsiteY8644" fmla="*/ 1468259 h 6705037"/>
              <a:gd name="connsiteX8645" fmla="*/ 9839035 w 11095241"/>
              <a:gd name="connsiteY8645" fmla="*/ 1458470 h 6705037"/>
              <a:gd name="connsiteX8646" fmla="*/ 9829240 w 11095241"/>
              <a:gd name="connsiteY8646" fmla="*/ 1453576 h 6705037"/>
              <a:gd name="connsiteX8647" fmla="*/ 9824343 w 11095241"/>
              <a:gd name="connsiteY8647" fmla="*/ 1448682 h 6705037"/>
              <a:gd name="connsiteX8648" fmla="*/ 9819445 w 11095241"/>
              <a:gd name="connsiteY8648" fmla="*/ 1448682 h 6705037"/>
              <a:gd name="connsiteX8649" fmla="*/ 9814548 w 11095241"/>
              <a:gd name="connsiteY8649" fmla="*/ 1448682 h 6705037"/>
              <a:gd name="connsiteX8650" fmla="*/ 9809650 w 11095241"/>
              <a:gd name="connsiteY8650" fmla="*/ 1458470 h 6705037"/>
              <a:gd name="connsiteX8651" fmla="*/ 9804753 w 11095241"/>
              <a:gd name="connsiteY8651" fmla="*/ 1468259 h 6705037"/>
              <a:gd name="connsiteX8652" fmla="*/ 9804753 w 11095241"/>
              <a:gd name="connsiteY8652" fmla="*/ 1478047 h 6705037"/>
              <a:gd name="connsiteX8653" fmla="*/ 9804753 w 11095241"/>
              <a:gd name="connsiteY8653" fmla="*/ 1487835 h 6705037"/>
              <a:gd name="connsiteX8654" fmla="*/ 9804753 w 11095241"/>
              <a:gd name="connsiteY8654" fmla="*/ 1492730 h 6705037"/>
              <a:gd name="connsiteX8655" fmla="*/ 9809650 w 11095241"/>
              <a:gd name="connsiteY8655" fmla="*/ 1502518 h 6705037"/>
              <a:gd name="connsiteX8656" fmla="*/ 9809650 w 11095241"/>
              <a:gd name="connsiteY8656" fmla="*/ 1522095 h 6705037"/>
              <a:gd name="connsiteX8657" fmla="*/ 9814548 w 11095241"/>
              <a:gd name="connsiteY8657" fmla="*/ 1531883 h 6705037"/>
              <a:gd name="connsiteX8658" fmla="*/ 9819445 w 11095241"/>
              <a:gd name="connsiteY8658" fmla="*/ 1541671 h 6705037"/>
              <a:gd name="connsiteX8659" fmla="*/ 9824343 w 11095241"/>
              <a:gd name="connsiteY8659" fmla="*/ 1546566 h 6705037"/>
              <a:gd name="connsiteX8660" fmla="*/ 9829240 w 11095241"/>
              <a:gd name="connsiteY8660" fmla="*/ 1551460 h 6705037"/>
              <a:gd name="connsiteX8661" fmla="*/ 9834138 w 11095241"/>
              <a:gd name="connsiteY8661" fmla="*/ 1551460 h 6705037"/>
              <a:gd name="connsiteX8662" fmla="*/ 9834138 w 11095241"/>
              <a:gd name="connsiteY8662" fmla="*/ 1556354 h 6705037"/>
              <a:gd name="connsiteX8663" fmla="*/ 9839035 w 11095241"/>
              <a:gd name="connsiteY8663" fmla="*/ 1566142 h 6705037"/>
              <a:gd name="connsiteX8664" fmla="*/ 9843933 w 11095241"/>
              <a:gd name="connsiteY8664" fmla="*/ 1571037 h 6705037"/>
              <a:gd name="connsiteX8665" fmla="*/ 9848830 w 11095241"/>
              <a:gd name="connsiteY8665" fmla="*/ 1571037 h 6705037"/>
              <a:gd name="connsiteX8666" fmla="*/ 9853727 w 11095241"/>
              <a:gd name="connsiteY8666" fmla="*/ 1575931 h 6705037"/>
              <a:gd name="connsiteX8667" fmla="*/ 9863522 w 11095241"/>
              <a:gd name="connsiteY8667" fmla="*/ 1580825 h 6705037"/>
              <a:gd name="connsiteX8668" fmla="*/ 9868420 w 11095241"/>
              <a:gd name="connsiteY8668" fmla="*/ 1585719 h 6705037"/>
              <a:gd name="connsiteX8669" fmla="*/ 9878215 w 11095241"/>
              <a:gd name="connsiteY8669" fmla="*/ 1595507 h 6705037"/>
              <a:gd name="connsiteX8670" fmla="*/ 9888010 w 11095241"/>
              <a:gd name="connsiteY8670" fmla="*/ 1605296 h 6705037"/>
              <a:gd name="connsiteX8671" fmla="*/ 9892907 w 11095241"/>
              <a:gd name="connsiteY8671" fmla="*/ 1610190 h 6705037"/>
              <a:gd name="connsiteX8672" fmla="*/ 9897805 w 11095241"/>
              <a:gd name="connsiteY8672" fmla="*/ 1615084 h 6705037"/>
              <a:gd name="connsiteX8673" fmla="*/ 9902702 w 11095241"/>
              <a:gd name="connsiteY8673" fmla="*/ 1619978 h 6705037"/>
              <a:gd name="connsiteX8674" fmla="*/ 9907600 w 11095241"/>
              <a:gd name="connsiteY8674" fmla="*/ 1629767 h 6705037"/>
              <a:gd name="connsiteX8675" fmla="*/ 9912497 w 11095241"/>
              <a:gd name="connsiteY8675" fmla="*/ 1639555 h 6705037"/>
              <a:gd name="connsiteX8676" fmla="*/ 9912497 w 11095241"/>
              <a:gd name="connsiteY8676" fmla="*/ 1649344 h 6705037"/>
              <a:gd name="connsiteX8677" fmla="*/ 9907600 w 11095241"/>
              <a:gd name="connsiteY8677" fmla="*/ 1664026 h 6705037"/>
              <a:gd name="connsiteX8678" fmla="*/ 9907600 w 11095241"/>
              <a:gd name="connsiteY8678" fmla="*/ 1673814 h 6705037"/>
              <a:gd name="connsiteX8679" fmla="*/ 9902702 w 11095241"/>
              <a:gd name="connsiteY8679" fmla="*/ 1678708 h 6705037"/>
              <a:gd name="connsiteX8680" fmla="*/ 9902702 w 11095241"/>
              <a:gd name="connsiteY8680" fmla="*/ 1683603 h 6705037"/>
              <a:gd name="connsiteX8681" fmla="*/ 9897805 w 11095241"/>
              <a:gd name="connsiteY8681" fmla="*/ 1688497 h 6705037"/>
              <a:gd name="connsiteX8682" fmla="*/ 9892907 w 11095241"/>
              <a:gd name="connsiteY8682" fmla="*/ 1693391 h 6705037"/>
              <a:gd name="connsiteX8683" fmla="*/ 9888010 w 11095241"/>
              <a:gd name="connsiteY8683" fmla="*/ 1693391 h 6705037"/>
              <a:gd name="connsiteX8684" fmla="*/ 9888010 w 11095241"/>
              <a:gd name="connsiteY8684" fmla="*/ 1688497 h 6705037"/>
              <a:gd name="connsiteX8685" fmla="*/ 9883112 w 11095241"/>
              <a:gd name="connsiteY8685" fmla="*/ 1683603 h 6705037"/>
              <a:gd name="connsiteX8686" fmla="*/ 9878215 w 11095241"/>
              <a:gd name="connsiteY8686" fmla="*/ 1673814 h 6705037"/>
              <a:gd name="connsiteX8687" fmla="*/ 9868420 w 11095241"/>
              <a:gd name="connsiteY8687" fmla="*/ 1664026 h 6705037"/>
              <a:gd name="connsiteX8688" fmla="*/ 9858625 w 11095241"/>
              <a:gd name="connsiteY8688" fmla="*/ 1654238 h 6705037"/>
              <a:gd name="connsiteX8689" fmla="*/ 9843933 w 11095241"/>
              <a:gd name="connsiteY8689" fmla="*/ 1649344 h 6705037"/>
              <a:gd name="connsiteX8690" fmla="*/ 9834138 w 11095241"/>
              <a:gd name="connsiteY8690" fmla="*/ 1644449 h 6705037"/>
              <a:gd name="connsiteX8691" fmla="*/ 9824343 w 11095241"/>
              <a:gd name="connsiteY8691" fmla="*/ 1639555 h 6705037"/>
              <a:gd name="connsiteX8692" fmla="*/ 9814548 w 11095241"/>
              <a:gd name="connsiteY8692" fmla="*/ 1634661 h 6705037"/>
              <a:gd name="connsiteX8693" fmla="*/ 9809650 w 11095241"/>
              <a:gd name="connsiteY8693" fmla="*/ 1634661 h 6705037"/>
              <a:gd name="connsiteX8694" fmla="*/ 9804753 w 11095241"/>
              <a:gd name="connsiteY8694" fmla="*/ 1634661 h 6705037"/>
              <a:gd name="connsiteX8695" fmla="*/ 9799855 w 11095241"/>
              <a:gd name="connsiteY8695" fmla="*/ 1639555 h 6705037"/>
              <a:gd name="connsiteX8696" fmla="*/ 9804753 w 11095241"/>
              <a:gd name="connsiteY8696" fmla="*/ 1644449 h 6705037"/>
              <a:gd name="connsiteX8697" fmla="*/ 9804753 w 11095241"/>
              <a:gd name="connsiteY8697" fmla="*/ 1649344 h 6705037"/>
              <a:gd name="connsiteX8698" fmla="*/ 9814548 w 11095241"/>
              <a:gd name="connsiteY8698" fmla="*/ 1649344 h 6705037"/>
              <a:gd name="connsiteX8699" fmla="*/ 9819445 w 11095241"/>
              <a:gd name="connsiteY8699" fmla="*/ 1659132 h 6705037"/>
              <a:gd name="connsiteX8700" fmla="*/ 9829240 w 11095241"/>
              <a:gd name="connsiteY8700" fmla="*/ 1668920 h 6705037"/>
              <a:gd name="connsiteX8701" fmla="*/ 9834138 w 11095241"/>
              <a:gd name="connsiteY8701" fmla="*/ 1678708 h 6705037"/>
              <a:gd name="connsiteX8702" fmla="*/ 9839035 w 11095241"/>
              <a:gd name="connsiteY8702" fmla="*/ 1688497 h 6705037"/>
              <a:gd name="connsiteX8703" fmla="*/ 9843933 w 11095241"/>
              <a:gd name="connsiteY8703" fmla="*/ 1698285 h 6705037"/>
              <a:gd name="connsiteX8704" fmla="*/ 9843933 w 11095241"/>
              <a:gd name="connsiteY8704" fmla="*/ 1712968 h 6705037"/>
              <a:gd name="connsiteX8705" fmla="*/ 9843933 w 11095241"/>
              <a:gd name="connsiteY8705" fmla="*/ 1717862 h 6705037"/>
              <a:gd name="connsiteX8706" fmla="*/ 9839035 w 11095241"/>
              <a:gd name="connsiteY8706" fmla="*/ 1722756 h 6705037"/>
              <a:gd name="connsiteX8707" fmla="*/ 9834138 w 11095241"/>
              <a:gd name="connsiteY8707" fmla="*/ 1722756 h 6705037"/>
              <a:gd name="connsiteX8708" fmla="*/ 9824343 w 11095241"/>
              <a:gd name="connsiteY8708" fmla="*/ 1717862 h 6705037"/>
              <a:gd name="connsiteX8709" fmla="*/ 9819445 w 11095241"/>
              <a:gd name="connsiteY8709" fmla="*/ 1712968 h 6705037"/>
              <a:gd name="connsiteX8710" fmla="*/ 9814548 w 11095241"/>
              <a:gd name="connsiteY8710" fmla="*/ 1708074 h 6705037"/>
              <a:gd name="connsiteX8711" fmla="*/ 9809650 w 11095241"/>
              <a:gd name="connsiteY8711" fmla="*/ 1703179 h 6705037"/>
              <a:gd name="connsiteX8712" fmla="*/ 9804753 w 11095241"/>
              <a:gd name="connsiteY8712" fmla="*/ 1703179 h 6705037"/>
              <a:gd name="connsiteX8713" fmla="*/ 9804753 w 11095241"/>
              <a:gd name="connsiteY8713" fmla="*/ 1698285 h 6705037"/>
              <a:gd name="connsiteX8714" fmla="*/ 9794958 w 11095241"/>
              <a:gd name="connsiteY8714" fmla="*/ 1688497 h 6705037"/>
              <a:gd name="connsiteX8715" fmla="*/ 9790060 w 11095241"/>
              <a:gd name="connsiteY8715" fmla="*/ 1678708 h 6705037"/>
              <a:gd name="connsiteX8716" fmla="*/ 9780265 w 11095241"/>
              <a:gd name="connsiteY8716" fmla="*/ 1673814 h 6705037"/>
              <a:gd name="connsiteX8717" fmla="*/ 9770470 w 11095241"/>
              <a:gd name="connsiteY8717" fmla="*/ 1673814 h 6705037"/>
              <a:gd name="connsiteX8718" fmla="*/ 9770470 w 11095241"/>
              <a:gd name="connsiteY8718" fmla="*/ 1668920 h 6705037"/>
              <a:gd name="connsiteX8719" fmla="*/ 9750880 w 11095241"/>
              <a:gd name="connsiteY8719" fmla="*/ 1664026 h 6705037"/>
              <a:gd name="connsiteX8720" fmla="*/ 9741085 w 11095241"/>
              <a:gd name="connsiteY8720" fmla="*/ 1654238 h 6705037"/>
              <a:gd name="connsiteX8721" fmla="*/ 9731290 w 11095241"/>
              <a:gd name="connsiteY8721" fmla="*/ 1644449 h 6705037"/>
              <a:gd name="connsiteX8722" fmla="*/ 9726393 w 11095241"/>
              <a:gd name="connsiteY8722" fmla="*/ 1634661 h 6705037"/>
              <a:gd name="connsiteX8723" fmla="*/ 9726393 w 11095241"/>
              <a:gd name="connsiteY8723" fmla="*/ 1629767 h 6705037"/>
              <a:gd name="connsiteX8724" fmla="*/ 9726393 w 11095241"/>
              <a:gd name="connsiteY8724" fmla="*/ 1619978 h 6705037"/>
              <a:gd name="connsiteX8725" fmla="*/ 9726393 w 11095241"/>
              <a:gd name="connsiteY8725" fmla="*/ 1615084 h 6705037"/>
              <a:gd name="connsiteX8726" fmla="*/ 9697008 w 11095241"/>
              <a:gd name="connsiteY8726" fmla="*/ 1610190 h 6705037"/>
              <a:gd name="connsiteX8727" fmla="*/ 9652931 w 11095241"/>
              <a:gd name="connsiteY8727" fmla="*/ 1566142 h 6705037"/>
              <a:gd name="connsiteX8728" fmla="*/ 9657828 w 11095241"/>
              <a:gd name="connsiteY8728" fmla="*/ 1571037 h 6705037"/>
              <a:gd name="connsiteX8729" fmla="*/ 9657828 w 11095241"/>
              <a:gd name="connsiteY8729" fmla="*/ 1575931 h 6705037"/>
              <a:gd name="connsiteX8730" fmla="*/ 9652931 w 11095241"/>
              <a:gd name="connsiteY8730" fmla="*/ 1580825 h 6705037"/>
              <a:gd name="connsiteX8731" fmla="*/ 9643136 w 11095241"/>
              <a:gd name="connsiteY8731" fmla="*/ 1580825 h 6705037"/>
              <a:gd name="connsiteX8732" fmla="*/ 9638238 w 11095241"/>
              <a:gd name="connsiteY8732" fmla="*/ 1585719 h 6705037"/>
              <a:gd name="connsiteX8733" fmla="*/ 9633341 w 11095241"/>
              <a:gd name="connsiteY8733" fmla="*/ 1590613 h 6705037"/>
              <a:gd name="connsiteX8734" fmla="*/ 9628443 w 11095241"/>
              <a:gd name="connsiteY8734" fmla="*/ 1590613 h 6705037"/>
              <a:gd name="connsiteX8735" fmla="*/ 9608853 w 11095241"/>
              <a:gd name="connsiteY8735" fmla="*/ 1590613 h 6705037"/>
              <a:gd name="connsiteX8736" fmla="*/ 9599058 w 11095241"/>
              <a:gd name="connsiteY8736" fmla="*/ 1585719 h 6705037"/>
              <a:gd name="connsiteX8737" fmla="*/ 9584366 w 11095241"/>
              <a:gd name="connsiteY8737" fmla="*/ 1580825 h 6705037"/>
              <a:gd name="connsiteX8738" fmla="*/ 9579468 w 11095241"/>
              <a:gd name="connsiteY8738" fmla="*/ 1575931 h 6705037"/>
              <a:gd name="connsiteX8739" fmla="*/ 9574571 w 11095241"/>
              <a:gd name="connsiteY8739" fmla="*/ 1566142 h 6705037"/>
              <a:gd name="connsiteX8740" fmla="*/ 9569673 w 11095241"/>
              <a:gd name="connsiteY8740" fmla="*/ 1561248 h 6705037"/>
              <a:gd name="connsiteX8741" fmla="*/ 9569673 w 11095241"/>
              <a:gd name="connsiteY8741" fmla="*/ 1556354 h 6705037"/>
              <a:gd name="connsiteX8742" fmla="*/ 9569673 w 11095241"/>
              <a:gd name="connsiteY8742" fmla="*/ 1551460 h 6705037"/>
              <a:gd name="connsiteX8743" fmla="*/ 9574571 w 11095241"/>
              <a:gd name="connsiteY8743" fmla="*/ 1536777 h 6705037"/>
              <a:gd name="connsiteX8744" fmla="*/ 9584366 w 11095241"/>
              <a:gd name="connsiteY8744" fmla="*/ 1526989 h 6705037"/>
              <a:gd name="connsiteX8745" fmla="*/ 9589263 w 11095241"/>
              <a:gd name="connsiteY8745" fmla="*/ 1522095 h 6705037"/>
              <a:gd name="connsiteX8746" fmla="*/ 9594161 w 11095241"/>
              <a:gd name="connsiteY8746" fmla="*/ 1517201 h 6705037"/>
              <a:gd name="connsiteX8747" fmla="*/ 9603956 w 11095241"/>
              <a:gd name="connsiteY8747" fmla="*/ 1517201 h 6705037"/>
              <a:gd name="connsiteX8748" fmla="*/ 9603956 w 11095241"/>
              <a:gd name="connsiteY8748" fmla="*/ 1522095 h 6705037"/>
              <a:gd name="connsiteX8749" fmla="*/ 9608853 w 11095241"/>
              <a:gd name="connsiteY8749" fmla="*/ 1522095 h 6705037"/>
              <a:gd name="connsiteX8750" fmla="*/ 9613751 w 11095241"/>
              <a:gd name="connsiteY8750" fmla="*/ 1522095 h 6705037"/>
              <a:gd name="connsiteX8751" fmla="*/ 9623546 w 11095241"/>
              <a:gd name="connsiteY8751" fmla="*/ 1522095 h 6705037"/>
              <a:gd name="connsiteX8752" fmla="*/ 9633341 w 11095241"/>
              <a:gd name="connsiteY8752" fmla="*/ 1522095 h 6705037"/>
              <a:gd name="connsiteX8753" fmla="*/ 9638238 w 11095241"/>
              <a:gd name="connsiteY8753" fmla="*/ 1517201 h 6705037"/>
              <a:gd name="connsiteX8754" fmla="*/ 9643136 w 11095241"/>
              <a:gd name="connsiteY8754" fmla="*/ 1517201 h 6705037"/>
              <a:gd name="connsiteX8755" fmla="*/ 9643136 w 11095241"/>
              <a:gd name="connsiteY8755" fmla="*/ 1512306 h 6705037"/>
              <a:gd name="connsiteX8756" fmla="*/ 9657828 w 11095241"/>
              <a:gd name="connsiteY8756" fmla="*/ 1502518 h 6705037"/>
              <a:gd name="connsiteX8757" fmla="*/ 9662726 w 11095241"/>
              <a:gd name="connsiteY8757" fmla="*/ 1487835 h 6705037"/>
              <a:gd name="connsiteX8758" fmla="*/ 9667623 w 11095241"/>
              <a:gd name="connsiteY8758" fmla="*/ 1473153 h 6705037"/>
              <a:gd name="connsiteX8759" fmla="*/ 9667623 w 11095241"/>
              <a:gd name="connsiteY8759" fmla="*/ 1463364 h 6705037"/>
              <a:gd name="connsiteX8760" fmla="*/ 9667623 w 11095241"/>
              <a:gd name="connsiteY8760" fmla="*/ 1453576 h 6705037"/>
              <a:gd name="connsiteX8761" fmla="*/ 9682316 w 11095241"/>
              <a:gd name="connsiteY8761" fmla="*/ 1419317 h 6705037"/>
              <a:gd name="connsiteX8762" fmla="*/ 9682316 w 11095241"/>
              <a:gd name="connsiteY8762" fmla="*/ 1385057 h 6705037"/>
              <a:gd name="connsiteX8763" fmla="*/ 9682316 w 11095241"/>
              <a:gd name="connsiteY8763" fmla="*/ 1355692 h 6705037"/>
              <a:gd name="connsiteX8764" fmla="*/ 9677418 w 11095241"/>
              <a:gd name="connsiteY8764" fmla="*/ 1331221 h 6705037"/>
              <a:gd name="connsiteX8765" fmla="*/ 9672521 w 11095241"/>
              <a:gd name="connsiteY8765" fmla="*/ 1321433 h 6705037"/>
              <a:gd name="connsiteX8766" fmla="*/ 9672521 w 11095241"/>
              <a:gd name="connsiteY8766" fmla="*/ 1311645 h 6705037"/>
              <a:gd name="connsiteX8767" fmla="*/ 9662726 w 11095241"/>
              <a:gd name="connsiteY8767" fmla="*/ 1306750 h 6705037"/>
              <a:gd name="connsiteX8768" fmla="*/ 9657828 w 11095241"/>
              <a:gd name="connsiteY8768" fmla="*/ 1301856 h 6705037"/>
              <a:gd name="connsiteX8769" fmla="*/ 9648033 w 11095241"/>
              <a:gd name="connsiteY8769" fmla="*/ 1301856 h 6705037"/>
              <a:gd name="connsiteX8770" fmla="*/ 9638238 w 11095241"/>
              <a:gd name="connsiteY8770" fmla="*/ 1301856 h 6705037"/>
              <a:gd name="connsiteX8771" fmla="*/ 9635790 w 11095241"/>
              <a:gd name="connsiteY8771" fmla="*/ 1301856 h 6705037"/>
              <a:gd name="connsiteX8772" fmla="*/ 9638238 w 11095241"/>
              <a:gd name="connsiteY8772" fmla="*/ 1296962 h 6705037"/>
              <a:gd name="connsiteX8773" fmla="*/ 9638238 w 11095241"/>
              <a:gd name="connsiteY8773" fmla="*/ 1292068 h 6705037"/>
              <a:gd name="connsiteX8774" fmla="*/ 9638238 w 11095241"/>
              <a:gd name="connsiteY8774" fmla="*/ 1287174 h 6705037"/>
              <a:gd name="connsiteX8775" fmla="*/ 9633341 w 11095241"/>
              <a:gd name="connsiteY8775" fmla="*/ 1282279 h 6705037"/>
              <a:gd name="connsiteX8776" fmla="*/ 9628443 w 11095241"/>
              <a:gd name="connsiteY8776" fmla="*/ 1277385 h 6705037"/>
              <a:gd name="connsiteX8777" fmla="*/ 9584366 w 11095241"/>
              <a:gd name="connsiteY8777" fmla="*/ 1257808 h 6705037"/>
              <a:gd name="connsiteX8778" fmla="*/ 9569673 w 11095241"/>
              <a:gd name="connsiteY8778" fmla="*/ 1252914 h 6705037"/>
              <a:gd name="connsiteX8779" fmla="*/ 9559879 w 11095241"/>
              <a:gd name="connsiteY8779" fmla="*/ 1252914 h 6705037"/>
              <a:gd name="connsiteX8780" fmla="*/ 9550084 w 11095241"/>
              <a:gd name="connsiteY8780" fmla="*/ 1248020 h 6705037"/>
              <a:gd name="connsiteX8781" fmla="*/ 9540289 w 11095241"/>
              <a:gd name="connsiteY8781" fmla="*/ 1243126 h 6705037"/>
              <a:gd name="connsiteX8782" fmla="*/ 9530494 w 11095241"/>
              <a:gd name="connsiteY8782" fmla="*/ 1238231 h 6705037"/>
              <a:gd name="connsiteX8783" fmla="*/ 9525596 w 11095241"/>
              <a:gd name="connsiteY8783" fmla="*/ 1238231 h 6705037"/>
              <a:gd name="connsiteX8784" fmla="*/ 9525596 w 11095241"/>
              <a:gd name="connsiteY8784" fmla="*/ 1243126 h 6705037"/>
              <a:gd name="connsiteX8785" fmla="*/ 9525596 w 11095241"/>
              <a:gd name="connsiteY8785" fmla="*/ 1248020 h 6705037"/>
              <a:gd name="connsiteX8786" fmla="*/ 9496211 w 11095241"/>
              <a:gd name="connsiteY8786" fmla="*/ 1243126 h 6705037"/>
              <a:gd name="connsiteX8787" fmla="*/ 9452134 w 11095241"/>
              <a:gd name="connsiteY8787" fmla="*/ 1238231 h 6705037"/>
              <a:gd name="connsiteX8788" fmla="*/ 9417852 w 11095241"/>
              <a:gd name="connsiteY8788" fmla="*/ 1228443 h 6705037"/>
              <a:gd name="connsiteX8789" fmla="*/ 9398262 w 11095241"/>
              <a:gd name="connsiteY8789" fmla="*/ 1213760 h 6705037"/>
              <a:gd name="connsiteX8790" fmla="*/ 9388467 w 11095241"/>
              <a:gd name="connsiteY8790" fmla="*/ 1208866 h 6705037"/>
              <a:gd name="connsiteX8791" fmla="*/ 9378672 w 11095241"/>
              <a:gd name="connsiteY8791" fmla="*/ 1203972 h 6705037"/>
              <a:gd name="connsiteX8792" fmla="*/ 9373774 w 11095241"/>
              <a:gd name="connsiteY8792" fmla="*/ 1203972 h 6705037"/>
              <a:gd name="connsiteX8793" fmla="*/ 9368877 w 11095241"/>
              <a:gd name="connsiteY8793" fmla="*/ 1208866 h 6705037"/>
              <a:gd name="connsiteX8794" fmla="*/ 9363979 w 11095241"/>
              <a:gd name="connsiteY8794" fmla="*/ 1213760 h 6705037"/>
              <a:gd name="connsiteX8795" fmla="*/ 9354184 w 11095241"/>
              <a:gd name="connsiteY8795" fmla="*/ 1203972 h 6705037"/>
              <a:gd name="connsiteX8796" fmla="*/ 9359082 w 11095241"/>
              <a:gd name="connsiteY8796" fmla="*/ 1194184 h 6705037"/>
              <a:gd name="connsiteX8797" fmla="*/ 9354184 w 11095241"/>
              <a:gd name="connsiteY8797" fmla="*/ 1179501 h 6705037"/>
              <a:gd name="connsiteX8798" fmla="*/ 9344389 w 11095241"/>
              <a:gd name="connsiteY8798" fmla="*/ 1155030 h 6705037"/>
              <a:gd name="connsiteX8799" fmla="*/ 9329697 w 11095241"/>
              <a:gd name="connsiteY8799" fmla="*/ 1135453 h 6705037"/>
              <a:gd name="connsiteX8800" fmla="*/ 9315004 w 11095241"/>
              <a:gd name="connsiteY8800" fmla="*/ 1115877 h 6705037"/>
              <a:gd name="connsiteX8801" fmla="*/ 9310107 w 11095241"/>
              <a:gd name="connsiteY8801" fmla="*/ 1106089 h 6705037"/>
              <a:gd name="connsiteX8802" fmla="*/ 9305209 w 11095241"/>
              <a:gd name="connsiteY8802" fmla="*/ 1096300 h 6705037"/>
              <a:gd name="connsiteX8803" fmla="*/ 9300312 w 11095241"/>
              <a:gd name="connsiteY8803" fmla="*/ 1086512 h 6705037"/>
              <a:gd name="connsiteX8804" fmla="*/ 9300312 w 11095241"/>
              <a:gd name="connsiteY8804" fmla="*/ 1081617 h 6705037"/>
              <a:gd name="connsiteX8805" fmla="*/ 9305209 w 11095241"/>
              <a:gd name="connsiteY8805" fmla="*/ 1081617 h 6705037"/>
              <a:gd name="connsiteX8806" fmla="*/ 9305209 w 11095241"/>
              <a:gd name="connsiteY8806" fmla="*/ 1076723 h 6705037"/>
              <a:gd name="connsiteX8807" fmla="*/ 9310107 w 11095241"/>
              <a:gd name="connsiteY8807" fmla="*/ 1042464 h 6705037"/>
              <a:gd name="connsiteX8808" fmla="*/ 9324799 w 11095241"/>
              <a:gd name="connsiteY8808" fmla="*/ 1013098 h 6705037"/>
              <a:gd name="connsiteX8809" fmla="*/ 9339492 w 11095241"/>
              <a:gd name="connsiteY8809" fmla="*/ 983733 h 6705037"/>
              <a:gd name="connsiteX8810" fmla="*/ 9344389 w 11095241"/>
              <a:gd name="connsiteY8810" fmla="*/ 973945 h 6705037"/>
              <a:gd name="connsiteX8811" fmla="*/ 9378672 w 11095241"/>
              <a:gd name="connsiteY8811" fmla="*/ 949474 h 6705037"/>
              <a:gd name="connsiteX8812" fmla="*/ 10749968 w 11095241"/>
              <a:gd name="connsiteY8812" fmla="*/ 832014 h 6705037"/>
              <a:gd name="connsiteX8813" fmla="*/ 10754865 w 11095241"/>
              <a:gd name="connsiteY8813" fmla="*/ 832014 h 6705037"/>
              <a:gd name="connsiteX8814" fmla="*/ 10759763 w 11095241"/>
              <a:gd name="connsiteY8814" fmla="*/ 841802 h 6705037"/>
              <a:gd name="connsiteX8815" fmla="*/ 10769558 w 11095241"/>
              <a:gd name="connsiteY8815" fmla="*/ 841802 h 6705037"/>
              <a:gd name="connsiteX8816" fmla="*/ 10779353 w 11095241"/>
              <a:gd name="connsiteY8816" fmla="*/ 846696 h 6705037"/>
              <a:gd name="connsiteX8817" fmla="*/ 10789148 w 11095241"/>
              <a:gd name="connsiteY8817" fmla="*/ 846696 h 6705037"/>
              <a:gd name="connsiteX8818" fmla="*/ 10794045 w 11095241"/>
              <a:gd name="connsiteY8818" fmla="*/ 846696 h 6705037"/>
              <a:gd name="connsiteX8819" fmla="*/ 10798943 w 11095241"/>
              <a:gd name="connsiteY8819" fmla="*/ 841802 h 6705037"/>
              <a:gd name="connsiteX8820" fmla="*/ 10798943 w 11095241"/>
              <a:gd name="connsiteY8820" fmla="*/ 866273 h 6705037"/>
              <a:gd name="connsiteX8821" fmla="*/ 10769558 w 11095241"/>
              <a:gd name="connsiteY8821" fmla="*/ 866273 h 6705037"/>
              <a:gd name="connsiteX8822" fmla="*/ 10764660 w 11095241"/>
              <a:gd name="connsiteY8822" fmla="*/ 871167 h 6705037"/>
              <a:gd name="connsiteX8823" fmla="*/ 10769558 w 11095241"/>
              <a:gd name="connsiteY8823" fmla="*/ 876061 h 6705037"/>
              <a:gd name="connsiteX8824" fmla="*/ 10774455 w 11095241"/>
              <a:gd name="connsiteY8824" fmla="*/ 880955 h 6705037"/>
              <a:gd name="connsiteX8825" fmla="*/ 10779353 w 11095241"/>
              <a:gd name="connsiteY8825" fmla="*/ 885849 h 6705037"/>
              <a:gd name="connsiteX8826" fmla="*/ 10789148 w 11095241"/>
              <a:gd name="connsiteY8826" fmla="*/ 890744 h 6705037"/>
              <a:gd name="connsiteX8827" fmla="*/ 10794045 w 11095241"/>
              <a:gd name="connsiteY8827" fmla="*/ 890744 h 6705037"/>
              <a:gd name="connsiteX8828" fmla="*/ 10798943 w 11095241"/>
              <a:gd name="connsiteY8828" fmla="*/ 890744 h 6705037"/>
              <a:gd name="connsiteX8829" fmla="*/ 10803840 w 11095241"/>
              <a:gd name="connsiteY8829" fmla="*/ 890744 h 6705037"/>
              <a:gd name="connsiteX8830" fmla="*/ 10808738 w 11095241"/>
              <a:gd name="connsiteY8830" fmla="*/ 895638 h 6705037"/>
              <a:gd name="connsiteX8831" fmla="*/ 10808738 w 11095241"/>
              <a:gd name="connsiteY8831" fmla="*/ 900532 h 6705037"/>
              <a:gd name="connsiteX8832" fmla="*/ 10813635 w 11095241"/>
              <a:gd name="connsiteY8832" fmla="*/ 905426 h 6705037"/>
              <a:gd name="connsiteX8833" fmla="*/ 10813635 w 11095241"/>
              <a:gd name="connsiteY8833" fmla="*/ 910320 h 6705037"/>
              <a:gd name="connsiteX8834" fmla="*/ 10818533 w 11095241"/>
              <a:gd name="connsiteY8834" fmla="*/ 915214 h 6705037"/>
              <a:gd name="connsiteX8835" fmla="*/ 10823430 w 11095241"/>
              <a:gd name="connsiteY8835" fmla="*/ 925003 h 6705037"/>
              <a:gd name="connsiteX8836" fmla="*/ 10823430 w 11095241"/>
              <a:gd name="connsiteY8836" fmla="*/ 939685 h 6705037"/>
              <a:gd name="connsiteX8837" fmla="*/ 10823430 w 11095241"/>
              <a:gd name="connsiteY8837" fmla="*/ 944579 h 6705037"/>
              <a:gd name="connsiteX8838" fmla="*/ 10818533 w 11095241"/>
              <a:gd name="connsiteY8838" fmla="*/ 944579 h 6705037"/>
              <a:gd name="connsiteX8839" fmla="*/ 10813635 w 11095241"/>
              <a:gd name="connsiteY8839" fmla="*/ 944579 h 6705037"/>
              <a:gd name="connsiteX8840" fmla="*/ 10803840 w 11095241"/>
              <a:gd name="connsiteY8840" fmla="*/ 939685 h 6705037"/>
              <a:gd name="connsiteX8841" fmla="*/ 10794045 w 11095241"/>
              <a:gd name="connsiteY8841" fmla="*/ 934791 h 6705037"/>
              <a:gd name="connsiteX8842" fmla="*/ 10784250 w 11095241"/>
              <a:gd name="connsiteY8842" fmla="*/ 929897 h 6705037"/>
              <a:gd name="connsiteX8843" fmla="*/ 10779353 w 11095241"/>
              <a:gd name="connsiteY8843" fmla="*/ 925003 h 6705037"/>
              <a:gd name="connsiteX8844" fmla="*/ 10774455 w 11095241"/>
              <a:gd name="connsiteY8844" fmla="*/ 920109 h 6705037"/>
              <a:gd name="connsiteX8845" fmla="*/ 10769558 w 11095241"/>
              <a:gd name="connsiteY8845" fmla="*/ 925003 h 6705037"/>
              <a:gd name="connsiteX8846" fmla="*/ 10764660 w 11095241"/>
              <a:gd name="connsiteY8846" fmla="*/ 925003 h 6705037"/>
              <a:gd name="connsiteX8847" fmla="*/ 10759763 w 11095241"/>
              <a:gd name="connsiteY8847" fmla="*/ 929897 h 6705037"/>
              <a:gd name="connsiteX8848" fmla="*/ 10759763 w 11095241"/>
              <a:gd name="connsiteY8848" fmla="*/ 939685 h 6705037"/>
              <a:gd name="connsiteX8849" fmla="*/ 10754865 w 11095241"/>
              <a:gd name="connsiteY8849" fmla="*/ 939685 h 6705037"/>
              <a:gd name="connsiteX8850" fmla="*/ 10749968 w 11095241"/>
              <a:gd name="connsiteY8850" fmla="*/ 939685 h 6705037"/>
              <a:gd name="connsiteX8851" fmla="*/ 10745070 w 11095241"/>
              <a:gd name="connsiteY8851" fmla="*/ 939685 h 6705037"/>
              <a:gd name="connsiteX8852" fmla="*/ 10740173 w 11095241"/>
              <a:gd name="connsiteY8852" fmla="*/ 934791 h 6705037"/>
              <a:gd name="connsiteX8853" fmla="*/ 10735275 w 11095241"/>
              <a:gd name="connsiteY8853" fmla="*/ 934791 h 6705037"/>
              <a:gd name="connsiteX8854" fmla="*/ 10735275 w 11095241"/>
              <a:gd name="connsiteY8854" fmla="*/ 929897 h 6705037"/>
              <a:gd name="connsiteX8855" fmla="*/ 10730378 w 11095241"/>
              <a:gd name="connsiteY8855" fmla="*/ 925003 h 6705037"/>
              <a:gd name="connsiteX8856" fmla="*/ 10730378 w 11095241"/>
              <a:gd name="connsiteY8856" fmla="*/ 920109 h 6705037"/>
              <a:gd name="connsiteX8857" fmla="*/ 10735275 w 11095241"/>
              <a:gd name="connsiteY8857" fmla="*/ 910320 h 6705037"/>
              <a:gd name="connsiteX8858" fmla="*/ 10740173 w 11095241"/>
              <a:gd name="connsiteY8858" fmla="*/ 905426 h 6705037"/>
              <a:gd name="connsiteX8859" fmla="*/ 10745070 w 11095241"/>
              <a:gd name="connsiteY8859" fmla="*/ 905426 h 6705037"/>
              <a:gd name="connsiteX8860" fmla="*/ 10749968 w 11095241"/>
              <a:gd name="connsiteY8860" fmla="*/ 900532 h 6705037"/>
              <a:gd name="connsiteX8861" fmla="*/ 10745070 w 11095241"/>
              <a:gd name="connsiteY8861" fmla="*/ 895638 h 6705037"/>
              <a:gd name="connsiteX8862" fmla="*/ 10740173 w 11095241"/>
              <a:gd name="connsiteY8862" fmla="*/ 895638 h 6705037"/>
              <a:gd name="connsiteX8863" fmla="*/ 10735275 w 11095241"/>
              <a:gd name="connsiteY8863" fmla="*/ 890744 h 6705037"/>
              <a:gd name="connsiteX8864" fmla="*/ 10735275 w 11095241"/>
              <a:gd name="connsiteY8864" fmla="*/ 885849 h 6705037"/>
              <a:gd name="connsiteX8865" fmla="*/ 10735275 w 11095241"/>
              <a:gd name="connsiteY8865" fmla="*/ 876061 h 6705037"/>
              <a:gd name="connsiteX8866" fmla="*/ 10740173 w 11095241"/>
              <a:gd name="connsiteY8866" fmla="*/ 856485 h 6705037"/>
              <a:gd name="connsiteX8867" fmla="*/ 10740173 w 11095241"/>
              <a:gd name="connsiteY8867" fmla="*/ 846696 h 6705037"/>
              <a:gd name="connsiteX8868" fmla="*/ 10745070 w 11095241"/>
              <a:gd name="connsiteY8868" fmla="*/ 836908 h 6705037"/>
              <a:gd name="connsiteX8869" fmla="*/ 8291430 w 11095241"/>
              <a:gd name="connsiteY8869" fmla="*/ 827119 h 6705037"/>
              <a:gd name="connsiteX8870" fmla="*/ 8301225 w 11095241"/>
              <a:gd name="connsiteY8870" fmla="*/ 827119 h 6705037"/>
              <a:gd name="connsiteX8871" fmla="*/ 8306122 w 11095241"/>
              <a:gd name="connsiteY8871" fmla="*/ 827119 h 6705037"/>
              <a:gd name="connsiteX8872" fmla="*/ 8311020 w 11095241"/>
              <a:gd name="connsiteY8872" fmla="*/ 832013 h 6705037"/>
              <a:gd name="connsiteX8873" fmla="*/ 8315917 w 11095241"/>
              <a:gd name="connsiteY8873" fmla="*/ 836907 h 6705037"/>
              <a:gd name="connsiteX8874" fmla="*/ 8315917 w 11095241"/>
              <a:gd name="connsiteY8874" fmla="*/ 841802 h 6705037"/>
              <a:gd name="connsiteX8875" fmla="*/ 8315917 w 11095241"/>
              <a:gd name="connsiteY8875" fmla="*/ 851590 h 6705037"/>
              <a:gd name="connsiteX8876" fmla="*/ 8311020 w 11095241"/>
              <a:gd name="connsiteY8876" fmla="*/ 861379 h 6705037"/>
              <a:gd name="connsiteX8877" fmla="*/ 8311020 w 11095241"/>
              <a:gd name="connsiteY8877" fmla="*/ 871167 h 6705037"/>
              <a:gd name="connsiteX8878" fmla="*/ 8311020 w 11095241"/>
              <a:gd name="connsiteY8878" fmla="*/ 885849 h 6705037"/>
              <a:gd name="connsiteX8879" fmla="*/ 8315917 w 11095241"/>
              <a:gd name="connsiteY8879" fmla="*/ 895638 h 6705037"/>
              <a:gd name="connsiteX8880" fmla="*/ 8320815 w 11095241"/>
              <a:gd name="connsiteY8880" fmla="*/ 905426 h 6705037"/>
              <a:gd name="connsiteX8881" fmla="*/ 8330610 w 11095241"/>
              <a:gd name="connsiteY8881" fmla="*/ 910320 h 6705037"/>
              <a:gd name="connsiteX8882" fmla="*/ 8340405 w 11095241"/>
              <a:gd name="connsiteY8882" fmla="*/ 910320 h 6705037"/>
              <a:gd name="connsiteX8883" fmla="*/ 8345302 w 11095241"/>
              <a:gd name="connsiteY8883" fmla="*/ 910320 h 6705037"/>
              <a:gd name="connsiteX8884" fmla="*/ 8350200 w 11095241"/>
              <a:gd name="connsiteY8884" fmla="*/ 905426 h 6705037"/>
              <a:gd name="connsiteX8885" fmla="*/ 8355097 w 11095241"/>
              <a:gd name="connsiteY8885" fmla="*/ 895638 h 6705037"/>
              <a:gd name="connsiteX8886" fmla="*/ 8355097 w 11095241"/>
              <a:gd name="connsiteY8886" fmla="*/ 885849 h 6705037"/>
              <a:gd name="connsiteX8887" fmla="*/ 8355097 w 11095241"/>
              <a:gd name="connsiteY8887" fmla="*/ 876061 h 6705037"/>
              <a:gd name="connsiteX8888" fmla="*/ 8355097 w 11095241"/>
              <a:gd name="connsiteY8888" fmla="*/ 866273 h 6705037"/>
              <a:gd name="connsiteX8889" fmla="*/ 8355097 w 11095241"/>
              <a:gd name="connsiteY8889" fmla="*/ 851590 h 6705037"/>
              <a:gd name="connsiteX8890" fmla="*/ 8359995 w 11095241"/>
              <a:gd name="connsiteY8890" fmla="*/ 846696 h 6705037"/>
              <a:gd name="connsiteX8891" fmla="*/ 8364892 w 11095241"/>
              <a:gd name="connsiteY8891" fmla="*/ 841802 h 6705037"/>
              <a:gd name="connsiteX8892" fmla="*/ 8369790 w 11095241"/>
              <a:gd name="connsiteY8892" fmla="*/ 841802 h 6705037"/>
              <a:gd name="connsiteX8893" fmla="*/ 8374687 w 11095241"/>
              <a:gd name="connsiteY8893" fmla="*/ 846696 h 6705037"/>
              <a:gd name="connsiteX8894" fmla="*/ 8379585 w 11095241"/>
              <a:gd name="connsiteY8894" fmla="*/ 856484 h 6705037"/>
              <a:gd name="connsiteX8895" fmla="*/ 8389380 w 11095241"/>
              <a:gd name="connsiteY8895" fmla="*/ 866273 h 6705037"/>
              <a:gd name="connsiteX8896" fmla="*/ 8394277 w 11095241"/>
              <a:gd name="connsiteY8896" fmla="*/ 876061 h 6705037"/>
              <a:gd name="connsiteX8897" fmla="*/ 8399175 w 11095241"/>
              <a:gd name="connsiteY8897" fmla="*/ 890744 h 6705037"/>
              <a:gd name="connsiteX8898" fmla="*/ 8404072 w 11095241"/>
              <a:gd name="connsiteY8898" fmla="*/ 900532 h 6705037"/>
              <a:gd name="connsiteX8899" fmla="*/ 8413867 w 11095241"/>
              <a:gd name="connsiteY8899" fmla="*/ 905426 h 6705037"/>
              <a:gd name="connsiteX8900" fmla="*/ 8418765 w 11095241"/>
              <a:gd name="connsiteY8900" fmla="*/ 900532 h 6705037"/>
              <a:gd name="connsiteX8901" fmla="*/ 8423662 w 11095241"/>
              <a:gd name="connsiteY8901" fmla="*/ 895638 h 6705037"/>
              <a:gd name="connsiteX8902" fmla="*/ 8428560 w 11095241"/>
              <a:gd name="connsiteY8902" fmla="*/ 885849 h 6705037"/>
              <a:gd name="connsiteX8903" fmla="*/ 8433457 w 11095241"/>
              <a:gd name="connsiteY8903" fmla="*/ 876061 h 6705037"/>
              <a:gd name="connsiteX8904" fmla="*/ 8443252 w 11095241"/>
              <a:gd name="connsiteY8904" fmla="*/ 871167 h 6705037"/>
              <a:gd name="connsiteX8905" fmla="*/ 8448149 w 11095241"/>
              <a:gd name="connsiteY8905" fmla="*/ 866273 h 6705037"/>
              <a:gd name="connsiteX8906" fmla="*/ 8453047 w 11095241"/>
              <a:gd name="connsiteY8906" fmla="*/ 871167 h 6705037"/>
              <a:gd name="connsiteX8907" fmla="*/ 8457944 w 11095241"/>
              <a:gd name="connsiteY8907" fmla="*/ 876061 h 6705037"/>
              <a:gd name="connsiteX8908" fmla="*/ 8462842 w 11095241"/>
              <a:gd name="connsiteY8908" fmla="*/ 880955 h 6705037"/>
              <a:gd name="connsiteX8909" fmla="*/ 8467739 w 11095241"/>
              <a:gd name="connsiteY8909" fmla="*/ 880955 h 6705037"/>
              <a:gd name="connsiteX8910" fmla="*/ 8467739 w 11095241"/>
              <a:gd name="connsiteY8910" fmla="*/ 885849 h 6705037"/>
              <a:gd name="connsiteX8911" fmla="*/ 8502022 w 11095241"/>
              <a:gd name="connsiteY8911" fmla="*/ 929897 h 6705037"/>
              <a:gd name="connsiteX8912" fmla="*/ 8502022 w 11095241"/>
              <a:gd name="connsiteY8912" fmla="*/ 915215 h 6705037"/>
              <a:gd name="connsiteX8913" fmla="*/ 8502022 w 11095241"/>
              <a:gd name="connsiteY8913" fmla="*/ 905426 h 6705037"/>
              <a:gd name="connsiteX8914" fmla="*/ 8506919 w 11095241"/>
              <a:gd name="connsiteY8914" fmla="*/ 895638 h 6705037"/>
              <a:gd name="connsiteX8915" fmla="*/ 8516714 w 11095241"/>
              <a:gd name="connsiteY8915" fmla="*/ 885849 h 6705037"/>
              <a:gd name="connsiteX8916" fmla="*/ 8521612 w 11095241"/>
              <a:gd name="connsiteY8916" fmla="*/ 876061 h 6705037"/>
              <a:gd name="connsiteX8917" fmla="*/ 8526509 w 11095241"/>
              <a:gd name="connsiteY8917" fmla="*/ 871167 h 6705037"/>
              <a:gd name="connsiteX8918" fmla="*/ 8550997 w 11095241"/>
              <a:gd name="connsiteY8918" fmla="*/ 876061 h 6705037"/>
              <a:gd name="connsiteX8919" fmla="*/ 8565689 w 11095241"/>
              <a:gd name="connsiteY8919" fmla="*/ 895638 h 6705037"/>
              <a:gd name="connsiteX8920" fmla="*/ 8575484 w 11095241"/>
              <a:gd name="connsiteY8920" fmla="*/ 920109 h 6705037"/>
              <a:gd name="connsiteX8921" fmla="*/ 8580382 w 11095241"/>
              <a:gd name="connsiteY8921" fmla="*/ 944580 h 6705037"/>
              <a:gd name="connsiteX8922" fmla="*/ 8585279 w 11095241"/>
              <a:gd name="connsiteY8922" fmla="*/ 954368 h 6705037"/>
              <a:gd name="connsiteX8923" fmla="*/ 8585279 w 11095241"/>
              <a:gd name="connsiteY8923" fmla="*/ 1017993 h 6705037"/>
              <a:gd name="connsiteX8924" fmla="*/ 8595074 w 11095241"/>
              <a:gd name="connsiteY8924" fmla="*/ 1066935 h 6705037"/>
              <a:gd name="connsiteX8925" fmla="*/ 8609766 w 11095241"/>
              <a:gd name="connsiteY8925" fmla="*/ 1096300 h 6705037"/>
              <a:gd name="connsiteX8926" fmla="*/ 8614664 w 11095241"/>
              <a:gd name="connsiteY8926" fmla="*/ 1106089 h 6705037"/>
              <a:gd name="connsiteX8927" fmla="*/ 8653844 w 11095241"/>
              <a:gd name="connsiteY8927" fmla="*/ 1110983 h 6705037"/>
              <a:gd name="connsiteX8928" fmla="*/ 8673434 w 11095241"/>
              <a:gd name="connsiteY8928" fmla="*/ 1115877 h 6705037"/>
              <a:gd name="connsiteX8929" fmla="*/ 8688126 w 11095241"/>
              <a:gd name="connsiteY8929" fmla="*/ 1125665 h 6705037"/>
              <a:gd name="connsiteX8930" fmla="*/ 8697921 w 11095241"/>
              <a:gd name="connsiteY8930" fmla="*/ 1130560 h 6705037"/>
              <a:gd name="connsiteX8931" fmla="*/ 8712614 w 11095241"/>
              <a:gd name="connsiteY8931" fmla="*/ 1135453 h 6705037"/>
              <a:gd name="connsiteX8932" fmla="*/ 8722409 w 11095241"/>
              <a:gd name="connsiteY8932" fmla="*/ 1140348 h 6705037"/>
              <a:gd name="connsiteX8933" fmla="*/ 8727306 w 11095241"/>
              <a:gd name="connsiteY8933" fmla="*/ 1150136 h 6705037"/>
              <a:gd name="connsiteX8934" fmla="*/ 8727306 w 11095241"/>
              <a:gd name="connsiteY8934" fmla="*/ 1155030 h 6705037"/>
              <a:gd name="connsiteX8935" fmla="*/ 8727306 w 11095241"/>
              <a:gd name="connsiteY8935" fmla="*/ 1164819 h 6705037"/>
              <a:gd name="connsiteX8936" fmla="*/ 8722409 w 11095241"/>
              <a:gd name="connsiteY8936" fmla="*/ 1169713 h 6705037"/>
              <a:gd name="connsiteX8937" fmla="*/ 8717511 w 11095241"/>
              <a:gd name="connsiteY8937" fmla="*/ 1174607 h 6705037"/>
              <a:gd name="connsiteX8938" fmla="*/ 8712614 w 11095241"/>
              <a:gd name="connsiteY8938" fmla="*/ 1174607 h 6705037"/>
              <a:gd name="connsiteX8939" fmla="*/ 8702819 w 11095241"/>
              <a:gd name="connsiteY8939" fmla="*/ 1174607 h 6705037"/>
              <a:gd name="connsiteX8940" fmla="*/ 8693024 w 11095241"/>
              <a:gd name="connsiteY8940" fmla="*/ 1169713 h 6705037"/>
              <a:gd name="connsiteX8941" fmla="*/ 8678331 w 11095241"/>
              <a:gd name="connsiteY8941" fmla="*/ 1174607 h 6705037"/>
              <a:gd name="connsiteX8942" fmla="*/ 8668536 w 11095241"/>
              <a:gd name="connsiteY8942" fmla="*/ 1174607 h 6705037"/>
              <a:gd name="connsiteX8943" fmla="*/ 8658741 w 11095241"/>
              <a:gd name="connsiteY8943" fmla="*/ 1179501 h 6705037"/>
              <a:gd name="connsiteX8944" fmla="*/ 8648946 w 11095241"/>
              <a:gd name="connsiteY8944" fmla="*/ 1179501 h 6705037"/>
              <a:gd name="connsiteX8945" fmla="*/ 8639151 w 11095241"/>
              <a:gd name="connsiteY8945" fmla="*/ 1184396 h 6705037"/>
              <a:gd name="connsiteX8946" fmla="*/ 8634254 w 11095241"/>
              <a:gd name="connsiteY8946" fmla="*/ 1189290 h 6705037"/>
              <a:gd name="connsiteX8947" fmla="*/ 8634254 w 11095241"/>
              <a:gd name="connsiteY8947" fmla="*/ 1194184 h 6705037"/>
              <a:gd name="connsiteX8948" fmla="*/ 8639151 w 11095241"/>
              <a:gd name="connsiteY8948" fmla="*/ 1199078 h 6705037"/>
              <a:gd name="connsiteX8949" fmla="*/ 8644049 w 11095241"/>
              <a:gd name="connsiteY8949" fmla="*/ 1199078 h 6705037"/>
              <a:gd name="connsiteX8950" fmla="*/ 8644049 w 11095241"/>
              <a:gd name="connsiteY8950" fmla="*/ 1203972 h 6705037"/>
              <a:gd name="connsiteX8951" fmla="*/ 8658741 w 11095241"/>
              <a:gd name="connsiteY8951" fmla="*/ 1203972 h 6705037"/>
              <a:gd name="connsiteX8952" fmla="*/ 8668536 w 11095241"/>
              <a:gd name="connsiteY8952" fmla="*/ 1203972 h 6705037"/>
              <a:gd name="connsiteX8953" fmla="*/ 8673434 w 11095241"/>
              <a:gd name="connsiteY8953" fmla="*/ 1208867 h 6705037"/>
              <a:gd name="connsiteX8954" fmla="*/ 8673434 w 11095241"/>
              <a:gd name="connsiteY8954" fmla="*/ 1213761 h 6705037"/>
              <a:gd name="connsiteX8955" fmla="*/ 8673434 w 11095241"/>
              <a:gd name="connsiteY8955" fmla="*/ 1218655 h 6705037"/>
              <a:gd name="connsiteX8956" fmla="*/ 8673434 w 11095241"/>
              <a:gd name="connsiteY8956" fmla="*/ 1223549 h 6705037"/>
              <a:gd name="connsiteX8957" fmla="*/ 8668536 w 11095241"/>
              <a:gd name="connsiteY8957" fmla="*/ 1228443 h 6705037"/>
              <a:gd name="connsiteX8958" fmla="*/ 8653844 w 11095241"/>
              <a:gd name="connsiteY8958" fmla="*/ 1238232 h 6705037"/>
              <a:gd name="connsiteX8959" fmla="*/ 8644049 w 11095241"/>
              <a:gd name="connsiteY8959" fmla="*/ 1243126 h 6705037"/>
              <a:gd name="connsiteX8960" fmla="*/ 8634254 w 11095241"/>
              <a:gd name="connsiteY8960" fmla="*/ 1248020 h 6705037"/>
              <a:gd name="connsiteX8961" fmla="*/ 8629356 w 11095241"/>
              <a:gd name="connsiteY8961" fmla="*/ 1248020 h 6705037"/>
              <a:gd name="connsiteX8962" fmla="*/ 8624459 w 11095241"/>
              <a:gd name="connsiteY8962" fmla="*/ 1243126 h 6705037"/>
              <a:gd name="connsiteX8963" fmla="*/ 8619561 w 11095241"/>
              <a:gd name="connsiteY8963" fmla="*/ 1238232 h 6705037"/>
              <a:gd name="connsiteX8964" fmla="*/ 8614664 w 11095241"/>
              <a:gd name="connsiteY8964" fmla="*/ 1238232 h 6705037"/>
              <a:gd name="connsiteX8965" fmla="*/ 8609766 w 11095241"/>
              <a:gd name="connsiteY8965" fmla="*/ 1243126 h 6705037"/>
              <a:gd name="connsiteX8966" fmla="*/ 8604869 w 11095241"/>
              <a:gd name="connsiteY8966" fmla="*/ 1248020 h 6705037"/>
              <a:gd name="connsiteX8967" fmla="*/ 8599971 w 11095241"/>
              <a:gd name="connsiteY8967" fmla="*/ 1248020 h 6705037"/>
              <a:gd name="connsiteX8968" fmla="*/ 8595074 w 11095241"/>
              <a:gd name="connsiteY8968" fmla="*/ 1248020 h 6705037"/>
              <a:gd name="connsiteX8969" fmla="*/ 8590176 w 11095241"/>
              <a:gd name="connsiteY8969" fmla="*/ 1243126 h 6705037"/>
              <a:gd name="connsiteX8970" fmla="*/ 8585279 w 11095241"/>
              <a:gd name="connsiteY8970" fmla="*/ 1238232 h 6705037"/>
              <a:gd name="connsiteX8971" fmla="*/ 8575484 w 11095241"/>
              <a:gd name="connsiteY8971" fmla="*/ 1228443 h 6705037"/>
              <a:gd name="connsiteX8972" fmla="*/ 8560792 w 11095241"/>
              <a:gd name="connsiteY8972" fmla="*/ 1223549 h 6705037"/>
              <a:gd name="connsiteX8973" fmla="*/ 8550997 w 11095241"/>
              <a:gd name="connsiteY8973" fmla="*/ 1223549 h 6705037"/>
              <a:gd name="connsiteX8974" fmla="*/ 8536304 w 11095241"/>
              <a:gd name="connsiteY8974" fmla="*/ 1223549 h 6705037"/>
              <a:gd name="connsiteX8975" fmla="*/ 8526509 w 11095241"/>
              <a:gd name="connsiteY8975" fmla="*/ 1223549 h 6705037"/>
              <a:gd name="connsiteX8976" fmla="*/ 8521612 w 11095241"/>
              <a:gd name="connsiteY8976" fmla="*/ 1223549 h 6705037"/>
              <a:gd name="connsiteX8977" fmla="*/ 8516714 w 11095241"/>
              <a:gd name="connsiteY8977" fmla="*/ 1223549 h 6705037"/>
              <a:gd name="connsiteX8978" fmla="*/ 8477534 w 11095241"/>
              <a:gd name="connsiteY8978" fmla="*/ 1243126 h 6705037"/>
              <a:gd name="connsiteX8979" fmla="*/ 8428560 w 11095241"/>
              <a:gd name="connsiteY8979" fmla="*/ 1262703 h 6705037"/>
              <a:gd name="connsiteX8980" fmla="*/ 8379585 w 11095241"/>
              <a:gd name="connsiteY8980" fmla="*/ 1272491 h 6705037"/>
              <a:gd name="connsiteX8981" fmla="*/ 8345302 w 11095241"/>
              <a:gd name="connsiteY8981" fmla="*/ 1277385 h 6705037"/>
              <a:gd name="connsiteX8982" fmla="*/ 8330610 w 11095241"/>
              <a:gd name="connsiteY8982" fmla="*/ 1282280 h 6705037"/>
              <a:gd name="connsiteX8983" fmla="*/ 8325712 w 11095241"/>
              <a:gd name="connsiteY8983" fmla="*/ 1262703 h 6705037"/>
              <a:gd name="connsiteX8984" fmla="*/ 8320815 w 11095241"/>
              <a:gd name="connsiteY8984" fmla="*/ 1252914 h 6705037"/>
              <a:gd name="connsiteX8985" fmla="*/ 8311020 w 11095241"/>
              <a:gd name="connsiteY8985" fmla="*/ 1238232 h 6705037"/>
              <a:gd name="connsiteX8986" fmla="*/ 8301225 w 11095241"/>
              <a:gd name="connsiteY8986" fmla="*/ 1233338 h 6705037"/>
              <a:gd name="connsiteX8987" fmla="*/ 8286533 w 11095241"/>
              <a:gd name="connsiteY8987" fmla="*/ 1223549 h 6705037"/>
              <a:gd name="connsiteX8988" fmla="*/ 8281635 w 11095241"/>
              <a:gd name="connsiteY8988" fmla="*/ 1223549 h 6705037"/>
              <a:gd name="connsiteX8989" fmla="*/ 8276738 w 11095241"/>
              <a:gd name="connsiteY8989" fmla="*/ 1218655 h 6705037"/>
              <a:gd name="connsiteX8990" fmla="*/ 8257148 w 11095241"/>
              <a:gd name="connsiteY8990" fmla="*/ 1213761 h 6705037"/>
              <a:gd name="connsiteX8991" fmla="*/ 8237558 w 11095241"/>
              <a:gd name="connsiteY8991" fmla="*/ 1203972 h 6705037"/>
              <a:gd name="connsiteX8992" fmla="*/ 8222865 w 11095241"/>
              <a:gd name="connsiteY8992" fmla="*/ 1199078 h 6705037"/>
              <a:gd name="connsiteX8993" fmla="*/ 8217968 w 11095241"/>
              <a:gd name="connsiteY8993" fmla="*/ 1189290 h 6705037"/>
              <a:gd name="connsiteX8994" fmla="*/ 8213070 w 11095241"/>
              <a:gd name="connsiteY8994" fmla="*/ 1184396 h 6705037"/>
              <a:gd name="connsiteX8995" fmla="*/ 8208173 w 11095241"/>
              <a:gd name="connsiteY8995" fmla="*/ 1179501 h 6705037"/>
              <a:gd name="connsiteX8996" fmla="*/ 8208173 w 11095241"/>
              <a:gd name="connsiteY8996" fmla="*/ 1174607 h 6705037"/>
              <a:gd name="connsiteX8997" fmla="*/ 8213070 w 11095241"/>
              <a:gd name="connsiteY8997" fmla="*/ 1164819 h 6705037"/>
              <a:gd name="connsiteX8998" fmla="*/ 8217968 w 11095241"/>
              <a:gd name="connsiteY8998" fmla="*/ 1155030 h 6705037"/>
              <a:gd name="connsiteX8999" fmla="*/ 8222865 w 11095241"/>
              <a:gd name="connsiteY8999" fmla="*/ 1150136 h 6705037"/>
              <a:gd name="connsiteX9000" fmla="*/ 8232660 w 11095241"/>
              <a:gd name="connsiteY9000" fmla="*/ 1145242 h 6705037"/>
              <a:gd name="connsiteX9001" fmla="*/ 8237558 w 11095241"/>
              <a:gd name="connsiteY9001" fmla="*/ 1145242 h 6705037"/>
              <a:gd name="connsiteX9002" fmla="*/ 8247353 w 11095241"/>
              <a:gd name="connsiteY9002" fmla="*/ 1145242 h 6705037"/>
              <a:gd name="connsiteX9003" fmla="*/ 8252250 w 11095241"/>
              <a:gd name="connsiteY9003" fmla="*/ 1145242 h 6705037"/>
              <a:gd name="connsiteX9004" fmla="*/ 8257148 w 11095241"/>
              <a:gd name="connsiteY9004" fmla="*/ 1150136 h 6705037"/>
              <a:gd name="connsiteX9005" fmla="*/ 8262045 w 11095241"/>
              <a:gd name="connsiteY9005" fmla="*/ 1150136 h 6705037"/>
              <a:gd name="connsiteX9006" fmla="*/ 8281635 w 11095241"/>
              <a:gd name="connsiteY9006" fmla="*/ 1145242 h 6705037"/>
              <a:gd name="connsiteX9007" fmla="*/ 8296328 w 11095241"/>
              <a:gd name="connsiteY9007" fmla="*/ 1140348 h 6705037"/>
              <a:gd name="connsiteX9008" fmla="*/ 8306122 w 11095241"/>
              <a:gd name="connsiteY9008" fmla="*/ 1140348 h 6705037"/>
              <a:gd name="connsiteX9009" fmla="*/ 8315917 w 11095241"/>
              <a:gd name="connsiteY9009" fmla="*/ 1140348 h 6705037"/>
              <a:gd name="connsiteX9010" fmla="*/ 8325712 w 11095241"/>
              <a:gd name="connsiteY9010" fmla="*/ 1140348 h 6705037"/>
              <a:gd name="connsiteX9011" fmla="*/ 8330610 w 11095241"/>
              <a:gd name="connsiteY9011" fmla="*/ 1145242 h 6705037"/>
              <a:gd name="connsiteX9012" fmla="*/ 8345302 w 11095241"/>
              <a:gd name="connsiteY9012" fmla="*/ 1150136 h 6705037"/>
              <a:gd name="connsiteX9013" fmla="*/ 8355097 w 11095241"/>
              <a:gd name="connsiteY9013" fmla="*/ 1150136 h 6705037"/>
              <a:gd name="connsiteX9014" fmla="*/ 8359995 w 11095241"/>
              <a:gd name="connsiteY9014" fmla="*/ 1145242 h 6705037"/>
              <a:gd name="connsiteX9015" fmla="*/ 8364892 w 11095241"/>
              <a:gd name="connsiteY9015" fmla="*/ 1140348 h 6705037"/>
              <a:gd name="connsiteX9016" fmla="*/ 8369790 w 11095241"/>
              <a:gd name="connsiteY9016" fmla="*/ 1130560 h 6705037"/>
              <a:gd name="connsiteX9017" fmla="*/ 8369790 w 11095241"/>
              <a:gd name="connsiteY9017" fmla="*/ 1125665 h 6705037"/>
              <a:gd name="connsiteX9018" fmla="*/ 8369790 w 11095241"/>
              <a:gd name="connsiteY9018" fmla="*/ 1115877 h 6705037"/>
              <a:gd name="connsiteX9019" fmla="*/ 8369790 w 11095241"/>
              <a:gd name="connsiteY9019" fmla="*/ 1106089 h 6705037"/>
              <a:gd name="connsiteX9020" fmla="*/ 8369790 w 11095241"/>
              <a:gd name="connsiteY9020" fmla="*/ 1101194 h 6705037"/>
              <a:gd name="connsiteX9021" fmla="*/ 8355097 w 11095241"/>
              <a:gd name="connsiteY9021" fmla="*/ 1086512 h 6705037"/>
              <a:gd name="connsiteX9022" fmla="*/ 8325712 w 11095241"/>
              <a:gd name="connsiteY9022" fmla="*/ 1081617 h 6705037"/>
              <a:gd name="connsiteX9023" fmla="*/ 8291430 w 11095241"/>
              <a:gd name="connsiteY9023" fmla="*/ 1081617 h 6705037"/>
              <a:gd name="connsiteX9024" fmla="*/ 8262045 w 11095241"/>
              <a:gd name="connsiteY9024" fmla="*/ 1081617 h 6705037"/>
              <a:gd name="connsiteX9025" fmla="*/ 8247353 w 11095241"/>
              <a:gd name="connsiteY9025" fmla="*/ 1086512 h 6705037"/>
              <a:gd name="connsiteX9026" fmla="*/ 8222865 w 11095241"/>
              <a:gd name="connsiteY9026" fmla="*/ 1086512 h 6705037"/>
              <a:gd name="connsiteX9027" fmla="*/ 8208173 w 11095241"/>
              <a:gd name="connsiteY9027" fmla="*/ 1081617 h 6705037"/>
              <a:gd name="connsiteX9028" fmla="*/ 8193480 w 11095241"/>
              <a:gd name="connsiteY9028" fmla="*/ 1081617 h 6705037"/>
              <a:gd name="connsiteX9029" fmla="*/ 8183685 w 11095241"/>
              <a:gd name="connsiteY9029" fmla="*/ 1076723 h 6705037"/>
              <a:gd name="connsiteX9030" fmla="*/ 8178788 w 11095241"/>
              <a:gd name="connsiteY9030" fmla="*/ 1076723 h 6705037"/>
              <a:gd name="connsiteX9031" fmla="*/ 8178788 w 11095241"/>
              <a:gd name="connsiteY9031" fmla="*/ 1071829 h 6705037"/>
              <a:gd name="connsiteX9032" fmla="*/ 8178788 w 11095241"/>
              <a:gd name="connsiteY9032" fmla="*/ 1057146 h 6705037"/>
              <a:gd name="connsiteX9033" fmla="*/ 8178788 w 11095241"/>
              <a:gd name="connsiteY9033" fmla="*/ 1047358 h 6705037"/>
              <a:gd name="connsiteX9034" fmla="*/ 8183685 w 11095241"/>
              <a:gd name="connsiteY9034" fmla="*/ 1042464 h 6705037"/>
              <a:gd name="connsiteX9035" fmla="*/ 8193480 w 11095241"/>
              <a:gd name="connsiteY9035" fmla="*/ 1037570 h 6705037"/>
              <a:gd name="connsiteX9036" fmla="*/ 8198378 w 11095241"/>
              <a:gd name="connsiteY9036" fmla="*/ 1037570 h 6705037"/>
              <a:gd name="connsiteX9037" fmla="*/ 8208173 w 11095241"/>
              <a:gd name="connsiteY9037" fmla="*/ 1037570 h 6705037"/>
              <a:gd name="connsiteX9038" fmla="*/ 8217968 w 11095241"/>
              <a:gd name="connsiteY9038" fmla="*/ 1037570 h 6705037"/>
              <a:gd name="connsiteX9039" fmla="*/ 8222865 w 11095241"/>
              <a:gd name="connsiteY9039" fmla="*/ 1037570 h 6705037"/>
              <a:gd name="connsiteX9040" fmla="*/ 8227763 w 11095241"/>
              <a:gd name="connsiteY9040" fmla="*/ 1042464 h 6705037"/>
              <a:gd name="connsiteX9041" fmla="*/ 8232660 w 11095241"/>
              <a:gd name="connsiteY9041" fmla="*/ 1042464 h 6705037"/>
              <a:gd name="connsiteX9042" fmla="*/ 8247353 w 11095241"/>
              <a:gd name="connsiteY9042" fmla="*/ 1037570 h 6705037"/>
              <a:gd name="connsiteX9043" fmla="*/ 8262045 w 11095241"/>
              <a:gd name="connsiteY9043" fmla="*/ 1037570 h 6705037"/>
              <a:gd name="connsiteX9044" fmla="*/ 8266943 w 11095241"/>
              <a:gd name="connsiteY9044" fmla="*/ 1032675 h 6705037"/>
              <a:gd name="connsiteX9045" fmla="*/ 8271840 w 11095241"/>
              <a:gd name="connsiteY9045" fmla="*/ 1022887 h 6705037"/>
              <a:gd name="connsiteX9046" fmla="*/ 8271840 w 11095241"/>
              <a:gd name="connsiteY9046" fmla="*/ 1017993 h 6705037"/>
              <a:gd name="connsiteX9047" fmla="*/ 8271840 w 11095241"/>
              <a:gd name="connsiteY9047" fmla="*/ 1013098 h 6705037"/>
              <a:gd name="connsiteX9048" fmla="*/ 8271840 w 11095241"/>
              <a:gd name="connsiteY9048" fmla="*/ 1008205 h 6705037"/>
              <a:gd name="connsiteX9049" fmla="*/ 8266943 w 11095241"/>
              <a:gd name="connsiteY9049" fmla="*/ 1008205 h 6705037"/>
              <a:gd name="connsiteX9050" fmla="*/ 8262045 w 11095241"/>
              <a:gd name="connsiteY9050" fmla="*/ 1008205 h 6705037"/>
              <a:gd name="connsiteX9051" fmla="*/ 8257148 w 11095241"/>
              <a:gd name="connsiteY9051" fmla="*/ 1013098 h 6705037"/>
              <a:gd name="connsiteX9052" fmla="*/ 8247353 w 11095241"/>
              <a:gd name="connsiteY9052" fmla="*/ 1013098 h 6705037"/>
              <a:gd name="connsiteX9053" fmla="*/ 8237558 w 11095241"/>
              <a:gd name="connsiteY9053" fmla="*/ 1013098 h 6705037"/>
              <a:gd name="connsiteX9054" fmla="*/ 8227763 w 11095241"/>
              <a:gd name="connsiteY9054" fmla="*/ 1013098 h 6705037"/>
              <a:gd name="connsiteX9055" fmla="*/ 8217968 w 11095241"/>
              <a:gd name="connsiteY9055" fmla="*/ 1013098 h 6705037"/>
              <a:gd name="connsiteX9056" fmla="*/ 8217968 w 11095241"/>
              <a:gd name="connsiteY9056" fmla="*/ 1008205 h 6705037"/>
              <a:gd name="connsiteX9057" fmla="*/ 8198378 w 11095241"/>
              <a:gd name="connsiteY9057" fmla="*/ 1008205 h 6705037"/>
              <a:gd name="connsiteX9058" fmla="*/ 8183685 w 11095241"/>
              <a:gd name="connsiteY9058" fmla="*/ 1008205 h 6705037"/>
              <a:gd name="connsiteX9059" fmla="*/ 8173890 w 11095241"/>
              <a:gd name="connsiteY9059" fmla="*/ 1003310 h 6705037"/>
              <a:gd name="connsiteX9060" fmla="*/ 8164095 w 11095241"/>
              <a:gd name="connsiteY9060" fmla="*/ 998416 h 6705037"/>
              <a:gd name="connsiteX9061" fmla="*/ 8159198 w 11095241"/>
              <a:gd name="connsiteY9061" fmla="*/ 993522 h 6705037"/>
              <a:gd name="connsiteX9062" fmla="*/ 8159198 w 11095241"/>
              <a:gd name="connsiteY9062" fmla="*/ 983733 h 6705037"/>
              <a:gd name="connsiteX9063" fmla="*/ 8159198 w 11095241"/>
              <a:gd name="connsiteY9063" fmla="*/ 978839 h 6705037"/>
              <a:gd name="connsiteX9064" fmla="*/ 8159198 w 11095241"/>
              <a:gd name="connsiteY9064" fmla="*/ 973945 h 6705037"/>
              <a:gd name="connsiteX9065" fmla="*/ 8164095 w 11095241"/>
              <a:gd name="connsiteY9065" fmla="*/ 969051 h 6705037"/>
              <a:gd name="connsiteX9066" fmla="*/ 8164095 w 11095241"/>
              <a:gd name="connsiteY9066" fmla="*/ 964156 h 6705037"/>
              <a:gd name="connsiteX9067" fmla="*/ 8173890 w 11095241"/>
              <a:gd name="connsiteY9067" fmla="*/ 954368 h 6705037"/>
              <a:gd name="connsiteX9068" fmla="*/ 8173890 w 11095241"/>
              <a:gd name="connsiteY9068" fmla="*/ 944580 h 6705037"/>
              <a:gd name="connsiteX9069" fmla="*/ 8178788 w 11095241"/>
              <a:gd name="connsiteY9069" fmla="*/ 934791 h 6705037"/>
              <a:gd name="connsiteX9070" fmla="*/ 8178788 w 11095241"/>
              <a:gd name="connsiteY9070" fmla="*/ 925003 h 6705037"/>
              <a:gd name="connsiteX9071" fmla="*/ 8178788 w 11095241"/>
              <a:gd name="connsiteY9071" fmla="*/ 915215 h 6705037"/>
              <a:gd name="connsiteX9072" fmla="*/ 8193480 w 11095241"/>
              <a:gd name="connsiteY9072" fmla="*/ 885849 h 6705037"/>
              <a:gd name="connsiteX9073" fmla="*/ 8222865 w 11095241"/>
              <a:gd name="connsiteY9073" fmla="*/ 866273 h 6705037"/>
              <a:gd name="connsiteX9074" fmla="*/ 8257148 w 11095241"/>
              <a:gd name="connsiteY9074" fmla="*/ 846696 h 6705037"/>
              <a:gd name="connsiteX9075" fmla="*/ 8281635 w 11095241"/>
              <a:gd name="connsiteY9075" fmla="*/ 832013 h 6705037"/>
              <a:gd name="connsiteX9076" fmla="*/ 9065233 w 11095241"/>
              <a:gd name="connsiteY9076" fmla="*/ 758600 h 6705037"/>
              <a:gd name="connsiteX9077" fmla="*/ 9075029 w 11095241"/>
              <a:gd name="connsiteY9077" fmla="*/ 758600 h 6705037"/>
              <a:gd name="connsiteX9078" fmla="*/ 9079926 w 11095241"/>
              <a:gd name="connsiteY9078" fmla="*/ 758600 h 6705037"/>
              <a:gd name="connsiteX9079" fmla="*/ 9084823 w 11095241"/>
              <a:gd name="connsiteY9079" fmla="*/ 758600 h 6705037"/>
              <a:gd name="connsiteX9080" fmla="*/ 9089721 w 11095241"/>
              <a:gd name="connsiteY9080" fmla="*/ 768389 h 6705037"/>
              <a:gd name="connsiteX9081" fmla="*/ 9099516 w 11095241"/>
              <a:gd name="connsiteY9081" fmla="*/ 773283 h 6705037"/>
              <a:gd name="connsiteX9082" fmla="*/ 9109311 w 11095241"/>
              <a:gd name="connsiteY9082" fmla="*/ 778177 h 6705037"/>
              <a:gd name="connsiteX9083" fmla="*/ 9119106 w 11095241"/>
              <a:gd name="connsiteY9083" fmla="*/ 778177 h 6705037"/>
              <a:gd name="connsiteX9084" fmla="*/ 9128901 w 11095241"/>
              <a:gd name="connsiteY9084" fmla="*/ 778177 h 6705037"/>
              <a:gd name="connsiteX9085" fmla="*/ 9138696 w 11095241"/>
              <a:gd name="connsiteY9085" fmla="*/ 778177 h 6705037"/>
              <a:gd name="connsiteX9086" fmla="*/ 9153389 w 11095241"/>
              <a:gd name="connsiteY9086" fmla="*/ 778177 h 6705037"/>
              <a:gd name="connsiteX9087" fmla="*/ 9163183 w 11095241"/>
              <a:gd name="connsiteY9087" fmla="*/ 783071 h 6705037"/>
              <a:gd name="connsiteX9088" fmla="*/ 9168081 w 11095241"/>
              <a:gd name="connsiteY9088" fmla="*/ 787965 h 6705037"/>
              <a:gd name="connsiteX9089" fmla="*/ 9168081 w 11095241"/>
              <a:gd name="connsiteY9089" fmla="*/ 792860 h 6705037"/>
              <a:gd name="connsiteX9090" fmla="*/ 9168081 w 11095241"/>
              <a:gd name="connsiteY9090" fmla="*/ 802648 h 6705037"/>
              <a:gd name="connsiteX9091" fmla="*/ 9163183 w 11095241"/>
              <a:gd name="connsiteY9091" fmla="*/ 807542 h 6705037"/>
              <a:gd name="connsiteX9092" fmla="*/ 9158286 w 11095241"/>
              <a:gd name="connsiteY9092" fmla="*/ 812436 h 6705037"/>
              <a:gd name="connsiteX9093" fmla="*/ 9158286 w 11095241"/>
              <a:gd name="connsiteY9093" fmla="*/ 817330 h 6705037"/>
              <a:gd name="connsiteX9094" fmla="*/ 9153389 w 11095241"/>
              <a:gd name="connsiteY9094" fmla="*/ 832013 h 6705037"/>
              <a:gd name="connsiteX9095" fmla="*/ 9153389 w 11095241"/>
              <a:gd name="connsiteY9095" fmla="*/ 851590 h 6705037"/>
              <a:gd name="connsiteX9096" fmla="*/ 9148491 w 11095241"/>
              <a:gd name="connsiteY9096" fmla="*/ 861378 h 6705037"/>
              <a:gd name="connsiteX9097" fmla="*/ 9138696 w 11095241"/>
              <a:gd name="connsiteY9097" fmla="*/ 876061 h 6705037"/>
              <a:gd name="connsiteX9098" fmla="*/ 9133799 w 11095241"/>
              <a:gd name="connsiteY9098" fmla="*/ 880955 h 6705037"/>
              <a:gd name="connsiteX9099" fmla="*/ 9133799 w 11095241"/>
              <a:gd name="connsiteY9099" fmla="*/ 885849 h 6705037"/>
              <a:gd name="connsiteX9100" fmla="*/ 9128901 w 11095241"/>
              <a:gd name="connsiteY9100" fmla="*/ 900532 h 6705037"/>
              <a:gd name="connsiteX9101" fmla="*/ 9119106 w 11095241"/>
              <a:gd name="connsiteY9101" fmla="*/ 910320 h 6705037"/>
              <a:gd name="connsiteX9102" fmla="*/ 9109311 w 11095241"/>
              <a:gd name="connsiteY9102" fmla="*/ 920108 h 6705037"/>
              <a:gd name="connsiteX9103" fmla="*/ 9099516 w 11095241"/>
              <a:gd name="connsiteY9103" fmla="*/ 920108 h 6705037"/>
              <a:gd name="connsiteX9104" fmla="*/ 9094619 w 11095241"/>
              <a:gd name="connsiteY9104" fmla="*/ 925003 h 6705037"/>
              <a:gd name="connsiteX9105" fmla="*/ 9089721 w 11095241"/>
              <a:gd name="connsiteY9105" fmla="*/ 925003 h 6705037"/>
              <a:gd name="connsiteX9106" fmla="*/ 9084823 w 11095241"/>
              <a:gd name="connsiteY9106" fmla="*/ 925003 h 6705037"/>
              <a:gd name="connsiteX9107" fmla="*/ 9075029 w 11095241"/>
              <a:gd name="connsiteY9107" fmla="*/ 925003 h 6705037"/>
              <a:gd name="connsiteX9108" fmla="*/ 9065233 w 11095241"/>
              <a:gd name="connsiteY9108" fmla="*/ 929897 h 6705037"/>
              <a:gd name="connsiteX9109" fmla="*/ 9060336 w 11095241"/>
              <a:gd name="connsiteY9109" fmla="*/ 934791 h 6705037"/>
              <a:gd name="connsiteX9110" fmla="*/ 9055439 w 11095241"/>
              <a:gd name="connsiteY9110" fmla="*/ 944579 h 6705037"/>
              <a:gd name="connsiteX9111" fmla="*/ 9055439 w 11095241"/>
              <a:gd name="connsiteY9111" fmla="*/ 949473 h 6705037"/>
              <a:gd name="connsiteX9112" fmla="*/ 9060336 w 11095241"/>
              <a:gd name="connsiteY9112" fmla="*/ 959262 h 6705037"/>
              <a:gd name="connsiteX9113" fmla="*/ 9060336 w 11095241"/>
              <a:gd name="connsiteY9113" fmla="*/ 969050 h 6705037"/>
              <a:gd name="connsiteX9114" fmla="*/ 9060336 w 11095241"/>
              <a:gd name="connsiteY9114" fmla="*/ 973945 h 6705037"/>
              <a:gd name="connsiteX9115" fmla="*/ 9065233 w 11095241"/>
              <a:gd name="connsiteY9115" fmla="*/ 978839 h 6705037"/>
              <a:gd name="connsiteX9116" fmla="*/ 9060336 w 11095241"/>
              <a:gd name="connsiteY9116" fmla="*/ 998416 h 6705037"/>
              <a:gd name="connsiteX9117" fmla="*/ 9060336 w 11095241"/>
              <a:gd name="connsiteY9117" fmla="*/ 1008204 h 6705037"/>
              <a:gd name="connsiteX9118" fmla="*/ 9050541 w 11095241"/>
              <a:gd name="connsiteY9118" fmla="*/ 1013098 h 6705037"/>
              <a:gd name="connsiteX9119" fmla="*/ 9045643 w 11095241"/>
              <a:gd name="connsiteY9119" fmla="*/ 1017993 h 6705037"/>
              <a:gd name="connsiteX9120" fmla="*/ 9040746 w 11095241"/>
              <a:gd name="connsiteY9120" fmla="*/ 1017993 h 6705037"/>
              <a:gd name="connsiteX9121" fmla="*/ 9030951 w 11095241"/>
              <a:gd name="connsiteY9121" fmla="*/ 1017993 h 6705037"/>
              <a:gd name="connsiteX9122" fmla="*/ 9026053 w 11095241"/>
              <a:gd name="connsiteY9122" fmla="*/ 1017993 h 6705037"/>
              <a:gd name="connsiteX9123" fmla="*/ 9021156 w 11095241"/>
              <a:gd name="connsiteY9123" fmla="*/ 1013098 h 6705037"/>
              <a:gd name="connsiteX9124" fmla="*/ 9016259 w 11095241"/>
              <a:gd name="connsiteY9124" fmla="*/ 939685 h 6705037"/>
              <a:gd name="connsiteX9125" fmla="*/ 9011361 w 11095241"/>
              <a:gd name="connsiteY9125" fmla="*/ 920108 h 6705037"/>
              <a:gd name="connsiteX9126" fmla="*/ 9006463 w 11095241"/>
              <a:gd name="connsiteY9126" fmla="*/ 905426 h 6705037"/>
              <a:gd name="connsiteX9127" fmla="*/ 9006463 w 11095241"/>
              <a:gd name="connsiteY9127" fmla="*/ 890743 h 6705037"/>
              <a:gd name="connsiteX9128" fmla="*/ 9006463 w 11095241"/>
              <a:gd name="connsiteY9128" fmla="*/ 880955 h 6705037"/>
              <a:gd name="connsiteX9129" fmla="*/ 9006463 w 11095241"/>
              <a:gd name="connsiteY9129" fmla="*/ 876061 h 6705037"/>
              <a:gd name="connsiteX9130" fmla="*/ 9006463 w 11095241"/>
              <a:gd name="connsiteY9130" fmla="*/ 871167 h 6705037"/>
              <a:gd name="connsiteX9131" fmla="*/ 9011361 w 11095241"/>
              <a:gd name="connsiteY9131" fmla="*/ 861378 h 6705037"/>
              <a:gd name="connsiteX9132" fmla="*/ 9011361 w 11095241"/>
              <a:gd name="connsiteY9132" fmla="*/ 851590 h 6705037"/>
              <a:gd name="connsiteX9133" fmla="*/ 9011361 w 11095241"/>
              <a:gd name="connsiteY9133" fmla="*/ 846696 h 6705037"/>
              <a:gd name="connsiteX9134" fmla="*/ 9006463 w 11095241"/>
              <a:gd name="connsiteY9134" fmla="*/ 836907 h 6705037"/>
              <a:gd name="connsiteX9135" fmla="*/ 9001566 w 11095241"/>
              <a:gd name="connsiteY9135" fmla="*/ 832013 h 6705037"/>
              <a:gd name="connsiteX9136" fmla="*/ 9006463 w 11095241"/>
              <a:gd name="connsiteY9136" fmla="*/ 822225 h 6705037"/>
              <a:gd name="connsiteX9137" fmla="*/ 9011361 w 11095241"/>
              <a:gd name="connsiteY9137" fmla="*/ 812436 h 6705037"/>
              <a:gd name="connsiteX9138" fmla="*/ 9016259 w 11095241"/>
              <a:gd name="connsiteY9138" fmla="*/ 807542 h 6705037"/>
              <a:gd name="connsiteX9139" fmla="*/ 9021156 w 11095241"/>
              <a:gd name="connsiteY9139" fmla="*/ 797754 h 6705037"/>
              <a:gd name="connsiteX9140" fmla="*/ 9030951 w 11095241"/>
              <a:gd name="connsiteY9140" fmla="*/ 778177 h 6705037"/>
              <a:gd name="connsiteX9141" fmla="*/ 9035849 w 11095241"/>
              <a:gd name="connsiteY9141" fmla="*/ 768389 h 6705037"/>
              <a:gd name="connsiteX9142" fmla="*/ 9040746 w 11095241"/>
              <a:gd name="connsiteY9142" fmla="*/ 763495 h 6705037"/>
              <a:gd name="connsiteX9143" fmla="*/ 9045643 w 11095241"/>
              <a:gd name="connsiteY9143" fmla="*/ 763495 h 6705037"/>
              <a:gd name="connsiteX9144" fmla="*/ 9050541 w 11095241"/>
              <a:gd name="connsiteY9144" fmla="*/ 763495 h 6705037"/>
              <a:gd name="connsiteX9145" fmla="*/ 9050541 w 11095241"/>
              <a:gd name="connsiteY9145" fmla="*/ 768389 h 6705037"/>
              <a:gd name="connsiteX9146" fmla="*/ 9055439 w 11095241"/>
              <a:gd name="connsiteY9146" fmla="*/ 763495 h 6705037"/>
              <a:gd name="connsiteX9147" fmla="*/ 9432545 w 11095241"/>
              <a:gd name="connsiteY9147" fmla="*/ 748811 h 6705037"/>
              <a:gd name="connsiteX9148" fmla="*/ 9447237 w 11095241"/>
              <a:gd name="connsiteY9148" fmla="*/ 748811 h 6705037"/>
              <a:gd name="connsiteX9149" fmla="*/ 9457032 w 11095241"/>
              <a:gd name="connsiteY9149" fmla="*/ 748811 h 6705037"/>
              <a:gd name="connsiteX9150" fmla="*/ 9466827 w 11095241"/>
              <a:gd name="connsiteY9150" fmla="*/ 758599 h 6705037"/>
              <a:gd name="connsiteX9151" fmla="*/ 9471725 w 11095241"/>
              <a:gd name="connsiteY9151" fmla="*/ 763493 h 6705037"/>
              <a:gd name="connsiteX9152" fmla="*/ 9471725 w 11095241"/>
              <a:gd name="connsiteY9152" fmla="*/ 768388 h 6705037"/>
              <a:gd name="connsiteX9153" fmla="*/ 9471725 w 11095241"/>
              <a:gd name="connsiteY9153" fmla="*/ 778176 h 6705037"/>
              <a:gd name="connsiteX9154" fmla="*/ 9476622 w 11095241"/>
              <a:gd name="connsiteY9154" fmla="*/ 787965 h 6705037"/>
              <a:gd name="connsiteX9155" fmla="*/ 9476622 w 11095241"/>
              <a:gd name="connsiteY9155" fmla="*/ 802647 h 6705037"/>
              <a:gd name="connsiteX9156" fmla="*/ 9481519 w 11095241"/>
              <a:gd name="connsiteY9156" fmla="*/ 817330 h 6705037"/>
              <a:gd name="connsiteX9157" fmla="*/ 9481519 w 11095241"/>
              <a:gd name="connsiteY9157" fmla="*/ 827118 h 6705037"/>
              <a:gd name="connsiteX9158" fmla="*/ 9481519 w 11095241"/>
              <a:gd name="connsiteY9158" fmla="*/ 832013 h 6705037"/>
              <a:gd name="connsiteX9159" fmla="*/ 9486417 w 11095241"/>
              <a:gd name="connsiteY9159" fmla="*/ 836907 h 6705037"/>
              <a:gd name="connsiteX9160" fmla="*/ 9481519 w 11095241"/>
              <a:gd name="connsiteY9160" fmla="*/ 851589 h 6705037"/>
              <a:gd name="connsiteX9161" fmla="*/ 9403159 w 11095241"/>
              <a:gd name="connsiteY9161" fmla="*/ 851589 h 6705037"/>
              <a:gd name="connsiteX9162" fmla="*/ 9393365 w 11095241"/>
              <a:gd name="connsiteY9162" fmla="*/ 856484 h 6705037"/>
              <a:gd name="connsiteX9163" fmla="*/ 9383569 w 11095241"/>
              <a:gd name="connsiteY9163" fmla="*/ 856484 h 6705037"/>
              <a:gd name="connsiteX9164" fmla="*/ 9373775 w 11095241"/>
              <a:gd name="connsiteY9164" fmla="*/ 851589 h 6705037"/>
              <a:gd name="connsiteX9165" fmla="*/ 9368877 w 11095241"/>
              <a:gd name="connsiteY9165" fmla="*/ 846695 h 6705037"/>
              <a:gd name="connsiteX9166" fmla="*/ 9354185 w 11095241"/>
              <a:gd name="connsiteY9166" fmla="*/ 841801 h 6705037"/>
              <a:gd name="connsiteX9167" fmla="*/ 9349287 w 11095241"/>
              <a:gd name="connsiteY9167" fmla="*/ 836907 h 6705037"/>
              <a:gd name="connsiteX9168" fmla="*/ 9344389 w 11095241"/>
              <a:gd name="connsiteY9168" fmla="*/ 827118 h 6705037"/>
              <a:gd name="connsiteX9169" fmla="*/ 9339492 w 11095241"/>
              <a:gd name="connsiteY9169" fmla="*/ 817330 h 6705037"/>
              <a:gd name="connsiteX9170" fmla="*/ 9339492 w 11095241"/>
              <a:gd name="connsiteY9170" fmla="*/ 807542 h 6705037"/>
              <a:gd name="connsiteX9171" fmla="*/ 9339492 w 11095241"/>
              <a:gd name="connsiteY9171" fmla="*/ 797753 h 6705037"/>
              <a:gd name="connsiteX9172" fmla="*/ 9339492 w 11095241"/>
              <a:gd name="connsiteY9172" fmla="*/ 787965 h 6705037"/>
              <a:gd name="connsiteX9173" fmla="*/ 9339492 w 11095241"/>
              <a:gd name="connsiteY9173" fmla="*/ 783070 h 6705037"/>
              <a:gd name="connsiteX9174" fmla="*/ 9339492 w 11095241"/>
              <a:gd name="connsiteY9174" fmla="*/ 778176 h 6705037"/>
              <a:gd name="connsiteX9175" fmla="*/ 9339492 w 11095241"/>
              <a:gd name="connsiteY9175" fmla="*/ 768388 h 6705037"/>
              <a:gd name="connsiteX9176" fmla="*/ 9344389 w 11095241"/>
              <a:gd name="connsiteY9176" fmla="*/ 758599 h 6705037"/>
              <a:gd name="connsiteX9177" fmla="*/ 9349287 w 11095241"/>
              <a:gd name="connsiteY9177" fmla="*/ 753705 h 6705037"/>
              <a:gd name="connsiteX9178" fmla="*/ 9359082 w 11095241"/>
              <a:gd name="connsiteY9178" fmla="*/ 753705 h 6705037"/>
              <a:gd name="connsiteX9179" fmla="*/ 9363979 w 11095241"/>
              <a:gd name="connsiteY9179" fmla="*/ 753705 h 6705037"/>
              <a:gd name="connsiteX9180" fmla="*/ 9368877 w 11095241"/>
              <a:gd name="connsiteY9180" fmla="*/ 753705 h 6705037"/>
              <a:gd name="connsiteX9181" fmla="*/ 9373775 w 11095241"/>
              <a:gd name="connsiteY9181" fmla="*/ 753705 h 6705037"/>
              <a:gd name="connsiteX9182" fmla="*/ 9412955 w 11095241"/>
              <a:gd name="connsiteY9182" fmla="*/ 753705 h 6705037"/>
              <a:gd name="connsiteX9183" fmla="*/ 8805666 w 11095241"/>
              <a:gd name="connsiteY9183" fmla="*/ 729236 h 6705037"/>
              <a:gd name="connsiteX9184" fmla="*/ 8815461 w 11095241"/>
              <a:gd name="connsiteY9184" fmla="*/ 729236 h 6705037"/>
              <a:gd name="connsiteX9185" fmla="*/ 8825256 w 11095241"/>
              <a:gd name="connsiteY9185" fmla="*/ 753707 h 6705037"/>
              <a:gd name="connsiteX9186" fmla="*/ 8835051 w 11095241"/>
              <a:gd name="connsiteY9186" fmla="*/ 758601 h 6705037"/>
              <a:gd name="connsiteX9187" fmla="*/ 8839949 w 11095241"/>
              <a:gd name="connsiteY9187" fmla="*/ 768390 h 6705037"/>
              <a:gd name="connsiteX9188" fmla="*/ 8844846 w 11095241"/>
              <a:gd name="connsiteY9188" fmla="*/ 778178 h 6705037"/>
              <a:gd name="connsiteX9189" fmla="*/ 8844846 w 11095241"/>
              <a:gd name="connsiteY9189" fmla="*/ 787966 h 6705037"/>
              <a:gd name="connsiteX9190" fmla="*/ 8839949 w 11095241"/>
              <a:gd name="connsiteY9190" fmla="*/ 802649 h 6705037"/>
              <a:gd name="connsiteX9191" fmla="*/ 8839949 w 11095241"/>
              <a:gd name="connsiteY9191" fmla="*/ 807543 h 6705037"/>
              <a:gd name="connsiteX9192" fmla="*/ 8835051 w 11095241"/>
              <a:gd name="connsiteY9192" fmla="*/ 817332 h 6705037"/>
              <a:gd name="connsiteX9193" fmla="*/ 8825256 w 11095241"/>
              <a:gd name="connsiteY9193" fmla="*/ 817332 h 6705037"/>
              <a:gd name="connsiteX9194" fmla="*/ 8815461 w 11095241"/>
              <a:gd name="connsiteY9194" fmla="*/ 827120 h 6705037"/>
              <a:gd name="connsiteX9195" fmla="*/ 8805666 w 11095241"/>
              <a:gd name="connsiteY9195" fmla="*/ 832014 h 6705037"/>
              <a:gd name="connsiteX9196" fmla="*/ 8800769 w 11095241"/>
              <a:gd name="connsiteY9196" fmla="*/ 841802 h 6705037"/>
              <a:gd name="connsiteX9197" fmla="*/ 8795871 w 11095241"/>
              <a:gd name="connsiteY9197" fmla="*/ 846697 h 6705037"/>
              <a:gd name="connsiteX9198" fmla="*/ 8795871 w 11095241"/>
              <a:gd name="connsiteY9198" fmla="*/ 851591 h 6705037"/>
              <a:gd name="connsiteX9199" fmla="*/ 8795871 w 11095241"/>
              <a:gd name="connsiteY9199" fmla="*/ 861379 h 6705037"/>
              <a:gd name="connsiteX9200" fmla="*/ 8805666 w 11095241"/>
              <a:gd name="connsiteY9200" fmla="*/ 866273 h 6705037"/>
              <a:gd name="connsiteX9201" fmla="*/ 8810564 w 11095241"/>
              <a:gd name="connsiteY9201" fmla="*/ 866273 h 6705037"/>
              <a:gd name="connsiteX9202" fmla="*/ 8820359 w 11095241"/>
              <a:gd name="connsiteY9202" fmla="*/ 866273 h 6705037"/>
              <a:gd name="connsiteX9203" fmla="*/ 8830154 w 11095241"/>
              <a:gd name="connsiteY9203" fmla="*/ 866273 h 6705037"/>
              <a:gd name="connsiteX9204" fmla="*/ 8835051 w 11095241"/>
              <a:gd name="connsiteY9204" fmla="*/ 866273 h 6705037"/>
              <a:gd name="connsiteX9205" fmla="*/ 8839949 w 11095241"/>
              <a:gd name="connsiteY9205" fmla="*/ 861379 h 6705037"/>
              <a:gd name="connsiteX9206" fmla="*/ 8844846 w 11095241"/>
              <a:gd name="connsiteY9206" fmla="*/ 861379 h 6705037"/>
              <a:gd name="connsiteX9207" fmla="*/ 8844846 w 11095241"/>
              <a:gd name="connsiteY9207" fmla="*/ 895638 h 6705037"/>
              <a:gd name="connsiteX9208" fmla="*/ 8849744 w 11095241"/>
              <a:gd name="connsiteY9208" fmla="*/ 915215 h 6705037"/>
              <a:gd name="connsiteX9209" fmla="*/ 8854641 w 11095241"/>
              <a:gd name="connsiteY9209" fmla="*/ 944580 h 6705037"/>
              <a:gd name="connsiteX9210" fmla="*/ 8854641 w 11095241"/>
              <a:gd name="connsiteY9210" fmla="*/ 973946 h 6705037"/>
              <a:gd name="connsiteX9211" fmla="*/ 8854641 w 11095241"/>
              <a:gd name="connsiteY9211" fmla="*/ 983734 h 6705037"/>
              <a:gd name="connsiteX9212" fmla="*/ 8844846 w 11095241"/>
              <a:gd name="connsiteY9212" fmla="*/ 998417 h 6705037"/>
              <a:gd name="connsiteX9213" fmla="*/ 8835051 w 11095241"/>
              <a:gd name="connsiteY9213" fmla="*/ 1008205 h 6705037"/>
              <a:gd name="connsiteX9214" fmla="*/ 8825256 w 11095241"/>
              <a:gd name="connsiteY9214" fmla="*/ 1013099 h 6705037"/>
              <a:gd name="connsiteX9215" fmla="*/ 8815461 w 11095241"/>
              <a:gd name="connsiteY9215" fmla="*/ 1017993 h 6705037"/>
              <a:gd name="connsiteX9216" fmla="*/ 8805666 w 11095241"/>
              <a:gd name="connsiteY9216" fmla="*/ 1022887 h 6705037"/>
              <a:gd name="connsiteX9217" fmla="*/ 8786076 w 11095241"/>
              <a:gd name="connsiteY9217" fmla="*/ 1027782 h 6705037"/>
              <a:gd name="connsiteX9218" fmla="*/ 8771384 w 11095241"/>
              <a:gd name="connsiteY9218" fmla="*/ 1027782 h 6705037"/>
              <a:gd name="connsiteX9219" fmla="*/ 8756691 w 11095241"/>
              <a:gd name="connsiteY9219" fmla="*/ 1027782 h 6705037"/>
              <a:gd name="connsiteX9220" fmla="*/ 8746897 w 11095241"/>
              <a:gd name="connsiteY9220" fmla="*/ 1017993 h 6705037"/>
              <a:gd name="connsiteX9221" fmla="*/ 8741999 w 11095241"/>
              <a:gd name="connsiteY9221" fmla="*/ 1013099 h 6705037"/>
              <a:gd name="connsiteX9222" fmla="*/ 8732204 w 11095241"/>
              <a:gd name="connsiteY9222" fmla="*/ 1003311 h 6705037"/>
              <a:gd name="connsiteX9223" fmla="*/ 8732204 w 11095241"/>
              <a:gd name="connsiteY9223" fmla="*/ 993522 h 6705037"/>
              <a:gd name="connsiteX9224" fmla="*/ 8727307 w 11095241"/>
              <a:gd name="connsiteY9224" fmla="*/ 988628 h 6705037"/>
              <a:gd name="connsiteX9225" fmla="*/ 8727307 w 11095241"/>
              <a:gd name="connsiteY9225" fmla="*/ 983734 h 6705037"/>
              <a:gd name="connsiteX9226" fmla="*/ 8727307 w 11095241"/>
              <a:gd name="connsiteY9226" fmla="*/ 978840 h 6705037"/>
              <a:gd name="connsiteX9227" fmla="*/ 8717512 w 11095241"/>
              <a:gd name="connsiteY9227" fmla="*/ 959263 h 6705037"/>
              <a:gd name="connsiteX9228" fmla="*/ 8707717 w 11095241"/>
              <a:gd name="connsiteY9228" fmla="*/ 949474 h 6705037"/>
              <a:gd name="connsiteX9229" fmla="*/ 8702819 w 11095241"/>
              <a:gd name="connsiteY9229" fmla="*/ 944580 h 6705037"/>
              <a:gd name="connsiteX9230" fmla="*/ 8697922 w 11095241"/>
              <a:gd name="connsiteY9230" fmla="*/ 939686 h 6705037"/>
              <a:gd name="connsiteX9231" fmla="*/ 8683229 w 11095241"/>
              <a:gd name="connsiteY9231" fmla="*/ 934792 h 6705037"/>
              <a:gd name="connsiteX9232" fmla="*/ 8673434 w 11095241"/>
              <a:gd name="connsiteY9232" fmla="*/ 925003 h 6705037"/>
              <a:gd name="connsiteX9233" fmla="*/ 8663639 w 11095241"/>
              <a:gd name="connsiteY9233" fmla="*/ 915215 h 6705037"/>
              <a:gd name="connsiteX9234" fmla="*/ 8658742 w 11095241"/>
              <a:gd name="connsiteY9234" fmla="*/ 900533 h 6705037"/>
              <a:gd name="connsiteX9235" fmla="*/ 8653844 w 11095241"/>
              <a:gd name="connsiteY9235" fmla="*/ 890744 h 6705037"/>
              <a:gd name="connsiteX9236" fmla="*/ 8653844 w 11095241"/>
              <a:gd name="connsiteY9236" fmla="*/ 885850 h 6705037"/>
              <a:gd name="connsiteX9237" fmla="*/ 8653844 w 11095241"/>
              <a:gd name="connsiteY9237" fmla="*/ 880956 h 6705037"/>
              <a:gd name="connsiteX9238" fmla="*/ 8648947 w 11095241"/>
              <a:gd name="connsiteY9238" fmla="*/ 866273 h 6705037"/>
              <a:gd name="connsiteX9239" fmla="*/ 8648947 w 11095241"/>
              <a:gd name="connsiteY9239" fmla="*/ 851591 h 6705037"/>
              <a:gd name="connsiteX9240" fmla="*/ 8653844 w 11095241"/>
              <a:gd name="connsiteY9240" fmla="*/ 846697 h 6705037"/>
              <a:gd name="connsiteX9241" fmla="*/ 8653844 w 11095241"/>
              <a:gd name="connsiteY9241" fmla="*/ 841802 h 6705037"/>
              <a:gd name="connsiteX9242" fmla="*/ 8663639 w 11095241"/>
              <a:gd name="connsiteY9242" fmla="*/ 841802 h 6705037"/>
              <a:gd name="connsiteX9243" fmla="*/ 8668537 w 11095241"/>
              <a:gd name="connsiteY9243" fmla="*/ 841802 h 6705037"/>
              <a:gd name="connsiteX9244" fmla="*/ 8673434 w 11095241"/>
              <a:gd name="connsiteY9244" fmla="*/ 841802 h 6705037"/>
              <a:gd name="connsiteX9245" fmla="*/ 8678332 w 11095241"/>
              <a:gd name="connsiteY9245" fmla="*/ 841802 h 6705037"/>
              <a:gd name="connsiteX9246" fmla="*/ 8683229 w 11095241"/>
              <a:gd name="connsiteY9246" fmla="*/ 846697 h 6705037"/>
              <a:gd name="connsiteX9247" fmla="*/ 8697922 w 11095241"/>
              <a:gd name="connsiteY9247" fmla="*/ 861379 h 6705037"/>
              <a:gd name="connsiteX9248" fmla="*/ 8707717 w 11095241"/>
              <a:gd name="connsiteY9248" fmla="*/ 866273 h 6705037"/>
              <a:gd name="connsiteX9249" fmla="*/ 8712614 w 11095241"/>
              <a:gd name="connsiteY9249" fmla="*/ 871168 h 6705037"/>
              <a:gd name="connsiteX9250" fmla="*/ 8717512 w 11095241"/>
              <a:gd name="connsiteY9250" fmla="*/ 871168 h 6705037"/>
              <a:gd name="connsiteX9251" fmla="*/ 8727307 w 11095241"/>
              <a:gd name="connsiteY9251" fmla="*/ 866273 h 6705037"/>
              <a:gd name="connsiteX9252" fmla="*/ 8732204 w 11095241"/>
              <a:gd name="connsiteY9252" fmla="*/ 856485 h 6705037"/>
              <a:gd name="connsiteX9253" fmla="*/ 8732204 w 11095241"/>
              <a:gd name="connsiteY9253" fmla="*/ 846697 h 6705037"/>
              <a:gd name="connsiteX9254" fmla="*/ 8727307 w 11095241"/>
              <a:gd name="connsiteY9254" fmla="*/ 841802 h 6705037"/>
              <a:gd name="connsiteX9255" fmla="*/ 8727307 w 11095241"/>
              <a:gd name="connsiteY9255" fmla="*/ 832014 h 6705037"/>
              <a:gd name="connsiteX9256" fmla="*/ 8722409 w 11095241"/>
              <a:gd name="connsiteY9256" fmla="*/ 827120 h 6705037"/>
              <a:gd name="connsiteX9257" fmla="*/ 8717512 w 11095241"/>
              <a:gd name="connsiteY9257" fmla="*/ 822226 h 6705037"/>
              <a:gd name="connsiteX9258" fmla="*/ 8717512 w 11095241"/>
              <a:gd name="connsiteY9258" fmla="*/ 817332 h 6705037"/>
              <a:gd name="connsiteX9259" fmla="*/ 8707717 w 11095241"/>
              <a:gd name="connsiteY9259" fmla="*/ 812437 h 6705037"/>
              <a:gd name="connsiteX9260" fmla="*/ 8702819 w 11095241"/>
              <a:gd name="connsiteY9260" fmla="*/ 797755 h 6705037"/>
              <a:gd name="connsiteX9261" fmla="*/ 8697922 w 11095241"/>
              <a:gd name="connsiteY9261" fmla="*/ 787966 h 6705037"/>
              <a:gd name="connsiteX9262" fmla="*/ 8697922 w 11095241"/>
              <a:gd name="connsiteY9262" fmla="*/ 778178 h 6705037"/>
              <a:gd name="connsiteX9263" fmla="*/ 8697922 w 11095241"/>
              <a:gd name="connsiteY9263" fmla="*/ 768390 h 6705037"/>
              <a:gd name="connsiteX9264" fmla="*/ 8697922 w 11095241"/>
              <a:gd name="connsiteY9264" fmla="*/ 763495 h 6705037"/>
              <a:gd name="connsiteX9265" fmla="*/ 8702819 w 11095241"/>
              <a:gd name="connsiteY9265" fmla="*/ 748813 h 6705037"/>
              <a:gd name="connsiteX9266" fmla="*/ 8707717 w 11095241"/>
              <a:gd name="connsiteY9266" fmla="*/ 743919 h 6705037"/>
              <a:gd name="connsiteX9267" fmla="*/ 8717512 w 11095241"/>
              <a:gd name="connsiteY9267" fmla="*/ 739025 h 6705037"/>
              <a:gd name="connsiteX9268" fmla="*/ 8727307 w 11095241"/>
              <a:gd name="connsiteY9268" fmla="*/ 734130 h 6705037"/>
              <a:gd name="connsiteX9269" fmla="*/ 8737102 w 11095241"/>
              <a:gd name="connsiteY9269" fmla="*/ 734130 h 6705037"/>
              <a:gd name="connsiteX9270" fmla="*/ 8746897 w 11095241"/>
              <a:gd name="connsiteY9270" fmla="*/ 739025 h 6705037"/>
              <a:gd name="connsiteX9271" fmla="*/ 8756691 w 11095241"/>
              <a:gd name="connsiteY9271" fmla="*/ 739025 h 6705037"/>
              <a:gd name="connsiteX9272" fmla="*/ 8761589 w 11095241"/>
              <a:gd name="connsiteY9272" fmla="*/ 739025 h 6705037"/>
              <a:gd name="connsiteX9273" fmla="*/ 8766486 w 11095241"/>
              <a:gd name="connsiteY9273" fmla="*/ 739025 h 6705037"/>
              <a:gd name="connsiteX9274" fmla="*/ 8781179 w 11095241"/>
              <a:gd name="connsiteY9274" fmla="*/ 739025 h 6705037"/>
              <a:gd name="connsiteX9275" fmla="*/ 8790974 w 11095241"/>
              <a:gd name="connsiteY9275" fmla="*/ 734130 h 6705037"/>
              <a:gd name="connsiteX9276" fmla="*/ 8120019 w 11095241"/>
              <a:gd name="connsiteY9276" fmla="*/ 690081 h 6705037"/>
              <a:gd name="connsiteX9277" fmla="*/ 8124916 w 11095241"/>
              <a:gd name="connsiteY9277" fmla="*/ 690081 h 6705037"/>
              <a:gd name="connsiteX9278" fmla="*/ 8134711 w 11095241"/>
              <a:gd name="connsiteY9278" fmla="*/ 690081 h 6705037"/>
              <a:gd name="connsiteX9279" fmla="*/ 8134711 w 11095241"/>
              <a:gd name="connsiteY9279" fmla="*/ 694975 h 6705037"/>
              <a:gd name="connsiteX9280" fmla="*/ 8134711 w 11095241"/>
              <a:gd name="connsiteY9280" fmla="*/ 699869 h 6705037"/>
              <a:gd name="connsiteX9281" fmla="*/ 8129814 w 11095241"/>
              <a:gd name="connsiteY9281" fmla="*/ 704764 h 6705037"/>
              <a:gd name="connsiteX9282" fmla="*/ 8129814 w 11095241"/>
              <a:gd name="connsiteY9282" fmla="*/ 709658 h 6705037"/>
              <a:gd name="connsiteX9283" fmla="*/ 8124916 w 11095241"/>
              <a:gd name="connsiteY9283" fmla="*/ 714552 h 6705037"/>
              <a:gd name="connsiteX9284" fmla="*/ 8144506 w 11095241"/>
              <a:gd name="connsiteY9284" fmla="*/ 719446 h 6705037"/>
              <a:gd name="connsiteX9285" fmla="*/ 8149403 w 11095241"/>
              <a:gd name="connsiteY9285" fmla="*/ 709658 h 6705037"/>
              <a:gd name="connsiteX9286" fmla="*/ 8159198 w 11095241"/>
              <a:gd name="connsiteY9286" fmla="*/ 709658 h 6705037"/>
              <a:gd name="connsiteX9287" fmla="*/ 8164096 w 11095241"/>
              <a:gd name="connsiteY9287" fmla="*/ 709658 h 6705037"/>
              <a:gd name="connsiteX9288" fmla="*/ 8168993 w 11095241"/>
              <a:gd name="connsiteY9288" fmla="*/ 714552 h 6705037"/>
              <a:gd name="connsiteX9289" fmla="*/ 8173891 w 11095241"/>
              <a:gd name="connsiteY9289" fmla="*/ 719446 h 6705037"/>
              <a:gd name="connsiteX9290" fmla="*/ 8178788 w 11095241"/>
              <a:gd name="connsiteY9290" fmla="*/ 724340 h 6705037"/>
              <a:gd name="connsiteX9291" fmla="*/ 8183686 w 11095241"/>
              <a:gd name="connsiteY9291" fmla="*/ 729235 h 6705037"/>
              <a:gd name="connsiteX9292" fmla="*/ 8183686 w 11095241"/>
              <a:gd name="connsiteY9292" fmla="*/ 739023 h 6705037"/>
              <a:gd name="connsiteX9293" fmla="*/ 8188583 w 11095241"/>
              <a:gd name="connsiteY9293" fmla="*/ 743917 h 6705037"/>
              <a:gd name="connsiteX9294" fmla="*/ 8193481 w 11095241"/>
              <a:gd name="connsiteY9294" fmla="*/ 743917 h 6705037"/>
              <a:gd name="connsiteX9295" fmla="*/ 8193481 w 11095241"/>
              <a:gd name="connsiteY9295" fmla="*/ 739023 h 6705037"/>
              <a:gd name="connsiteX9296" fmla="*/ 8198378 w 11095241"/>
              <a:gd name="connsiteY9296" fmla="*/ 739023 h 6705037"/>
              <a:gd name="connsiteX9297" fmla="*/ 8208173 w 11095241"/>
              <a:gd name="connsiteY9297" fmla="*/ 729235 h 6705037"/>
              <a:gd name="connsiteX9298" fmla="*/ 8213071 w 11095241"/>
              <a:gd name="connsiteY9298" fmla="*/ 724340 h 6705037"/>
              <a:gd name="connsiteX9299" fmla="*/ 8222866 w 11095241"/>
              <a:gd name="connsiteY9299" fmla="*/ 724340 h 6705037"/>
              <a:gd name="connsiteX9300" fmla="*/ 8227763 w 11095241"/>
              <a:gd name="connsiteY9300" fmla="*/ 724340 h 6705037"/>
              <a:gd name="connsiteX9301" fmla="*/ 8232661 w 11095241"/>
              <a:gd name="connsiteY9301" fmla="*/ 729235 h 6705037"/>
              <a:gd name="connsiteX9302" fmla="*/ 8237558 w 11095241"/>
              <a:gd name="connsiteY9302" fmla="*/ 734129 h 6705037"/>
              <a:gd name="connsiteX9303" fmla="*/ 8237558 w 11095241"/>
              <a:gd name="connsiteY9303" fmla="*/ 739023 h 6705037"/>
              <a:gd name="connsiteX9304" fmla="*/ 8252251 w 11095241"/>
              <a:gd name="connsiteY9304" fmla="*/ 753705 h 6705037"/>
              <a:gd name="connsiteX9305" fmla="*/ 8262046 w 11095241"/>
              <a:gd name="connsiteY9305" fmla="*/ 758600 h 6705037"/>
              <a:gd name="connsiteX9306" fmla="*/ 8271841 w 11095241"/>
              <a:gd name="connsiteY9306" fmla="*/ 763494 h 6705037"/>
              <a:gd name="connsiteX9307" fmla="*/ 8276738 w 11095241"/>
              <a:gd name="connsiteY9307" fmla="*/ 768388 h 6705037"/>
              <a:gd name="connsiteX9308" fmla="*/ 8276738 w 11095241"/>
              <a:gd name="connsiteY9308" fmla="*/ 787965 h 6705037"/>
              <a:gd name="connsiteX9309" fmla="*/ 8222866 w 11095241"/>
              <a:gd name="connsiteY9309" fmla="*/ 807541 h 6705037"/>
              <a:gd name="connsiteX9310" fmla="*/ 8188583 w 11095241"/>
              <a:gd name="connsiteY9310" fmla="*/ 836906 h 6705037"/>
              <a:gd name="connsiteX9311" fmla="*/ 8168993 w 11095241"/>
              <a:gd name="connsiteY9311" fmla="*/ 871166 h 6705037"/>
              <a:gd name="connsiteX9312" fmla="*/ 8159198 w 11095241"/>
              <a:gd name="connsiteY9312" fmla="*/ 905425 h 6705037"/>
              <a:gd name="connsiteX9313" fmla="*/ 8159198 w 11095241"/>
              <a:gd name="connsiteY9313" fmla="*/ 915213 h 6705037"/>
              <a:gd name="connsiteX9314" fmla="*/ 8154301 w 11095241"/>
              <a:gd name="connsiteY9314" fmla="*/ 929896 h 6705037"/>
              <a:gd name="connsiteX9315" fmla="*/ 8154301 w 11095241"/>
              <a:gd name="connsiteY9315" fmla="*/ 939684 h 6705037"/>
              <a:gd name="connsiteX9316" fmla="*/ 8149403 w 11095241"/>
              <a:gd name="connsiteY9316" fmla="*/ 944578 h 6705037"/>
              <a:gd name="connsiteX9317" fmla="*/ 8144506 w 11095241"/>
              <a:gd name="connsiteY9317" fmla="*/ 949472 h 6705037"/>
              <a:gd name="connsiteX9318" fmla="*/ 8139609 w 11095241"/>
              <a:gd name="connsiteY9318" fmla="*/ 949472 h 6705037"/>
              <a:gd name="connsiteX9319" fmla="*/ 8134711 w 11095241"/>
              <a:gd name="connsiteY9319" fmla="*/ 949472 h 6705037"/>
              <a:gd name="connsiteX9320" fmla="*/ 8124916 w 11095241"/>
              <a:gd name="connsiteY9320" fmla="*/ 944578 h 6705037"/>
              <a:gd name="connsiteX9321" fmla="*/ 8115121 w 11095241"/>
              <a:gd name="connsiteY9321" fmla="*/ 949472 h 6705037"/>
              <a:gd name="connsiteX9322" fmla="*/ 8110224 w 11095241"/>
              <a:gd name="connsiteY9322" fmla="*/ 949472 h 6705037"/>
              <a:gd name="connsiteX9323" fmla="*/ 8105326 w 11095241"/>
              <a:gd name="connsiteY9323" fmla="*/ 954366 h 6705037"/>
              <a:gd name="connsiteX9324" fmla="*/ 8105326 w 11095241"/>
              <a:gd name="connsiteY9324" fmla="*/ 959261 h 6705037"/>
              <a:gd name="connsiteX9325" fmla="*/ 8095531 w 11095241"/>
              <a:gd name="connsiteY9325" fmla="*/ 969049 h 6705037"/>
              <a:gd name="connsiteX9326" fmla="*/ 8090634 w 11095241"/>
              <a:gd name="connsiteY9326" fmla="*/ 973944 h 6705037"/>
              <a:gd name="connsiteX9327" fmla="*/ 8080839 w 11095241"/>
              <a:gd name="connsiteY9327" fmla="*/ 973944 h 6705037"/>
              <a:gd name="connsiteX9328" fmla="*/ 8071044 w 11095241"/>
              <a:gd name="connsiteY9328" fmla="*/ 969049 h 6705037"/>
              <a:gd name="connsiteX9329" fmla="*/ 8066146 w 11095241"/>
              <a:gd name="connsiteY9329" fmla="*/ 964155 h 6705037"/>
              <a:gd name="connsiteX9330" fmla="*/ 8061249 w 11095241"/>
              <a:gd name="connsiteY9330" fmla="*/ 959261 h 6705037"/>
              <a:gd name="connsiteX9331" fmla="*/ 8056351 w 11095241"/>
              <a:gd name="connsiteY9331" fmla="*/ 959261 h 6705037"/>
              <a:gd name="connsiteX9332" fmla="*/ 8056351 w 11095241"/>
              <a:gd name="connsiteY9332" fmla="*/ 944578 h 6705037"/>
              <a:gd name="connsiteX9333" fmla="*/ 8051454 w 11095241"/>
              <a:gd name="connsiteY9333" fmla="*/ 934790 h 6705037"/>
              <a:gd name="connsiteX9334" fmla="*/ 8046556 w 11095241"/>
              <a:gd name="connsiteY9334" fmla="*/ 925001 h 6705037"/>
              <a:gd name="connsiteX9335" fmla="*/ 8041659 w 11095241"/>
              <a:gd name="connsiteY9335" fmla="*/ 920107 h 6705037"/>
              <a:gd name="connsiteX9336" fmla="*/ 8036761 w 11095241"/>
              <a:gd name="connsiteY9336" fmla="*/ 920107 h 6705037"/>
              <a:gd name="connsiteX9337" fmla="*/ 8031864 w 11095241"/>
              <a:gd name="connsiteY9337" fmla="*/ 915213 h 6705037"/>
              <a:gd name="connsiteX9338" fmla="*/ 8022069 w 11095241"/>
              <a:gd name="connsiteY9338" fmla="*/ 910319 h 6705037"/>
              <a:gd name="connsiteX9339" fmla="*/ 8022069 w 11095241"/>
              <a:gd name="connsiteY9339" fmla="*/ 900530 h 6705037"/>
              <a:gd name="connsiteX9340" fmla="*/ 8022069 w 11095241"/>
              <a:gd name="connsiteY9340" fmla="*/ 895636 h 6705037"/>
              <a:gd name="connsiteX9341" fmla="*/ 8022069 w 11095241"/>
              <a:gd name="connsiteY9341" fmla="*/ 890742 h 6705037"/>
              <a:gd name="connsiteX9342" fmla="*/ 8026966 w 11095241"/>
              <a:gd name="connsiteY9342" fmla="*/ 885848 h 6705037"/>
              <a:gd name="connsiteX9343" fmla="*/ 8031864 w 11095241"/>
              <a:gd name="connsiteY9343" fmla="*/ 885848 h 6705037"/>
              <a:gd name="connsiteX9344" fmla="*/ 8036761 w 11095241"/>
              <a:gd name="connsiteY9344" fmla="*/ 846695 h 6705037"/>
              <a:gd name="connsiteX9345" fmla="*/ 8041659 w 11095241"/>
              <a:gd name="connsiteY9345" fmla="*/ 822224 h 6705037"/>
              <a:gd name="connsiteX9346" fmla="*/ 8051454 w 11095241"/>
              <a:gd name="connsiteY9346" fmla="*/ 807541 h 6705037"/>
              <a:gd name="connsiteX9347" fmla="*/ 8056351 w 11095241"/>
              <a:gd name="connsiteY9347" fmla="*/ 797753 h 6705037"/>
              <a:gd name="connsiteX9348" fmla="*/ 8061249 w 11095241"/>
              <a:gd name="connsiteY9348" fmla="*/ 787965 h 6705037"/>
              <a:gd name="connsiteX9349" fmla="*/ 8066146 w 11095241"/>
              <a:gd name="connsiteY9349" fmla="*/ 778176 h 6705037"/>
              <a:gd name="connsiteX9350" fmla="*/ 8066146 w 11095241"/>
              <a:gd name="connsiteY9350" fmla="*/ 773282 h 6705037"/>
              <a:gd name="connsiteX9351" fmla="*/ 8066146 w 11095241"/>
              <a:gd name="connsiteY9351" fmla="*/ 763494 h 6705037"/>
              <a:gd name="connsiteX9352" fmla="*/ 8061249 w 11095241"/>
              <a:gd name="connsiteY9352" fmla="*/ 758600 h 6705037"/>
              <a:gd name="connsiteX9353" fmla="*/ 8061249 w 11095241"/>
              <a:gd name="connsiteY9353" fmla="*/ 753705 h 6705037"/>
              <a:gd name="connsiteX9354" fmla="*/ 8056351 w 11095241"/>
              <a:gd name="connsiteY9354" fmla="*/ 748811 h 6705037"/>
              <a:gd name="connsiteX9355" fmla="*/ 8056351 w 11095241"/>
              <a:gd name="connsiteY9355" fmla="*/ 734129 h 6705037"/>
              <a:gd name="connsiteX9356" fmla="*/ 8061249 w 11095241"/>
              <a:gd name="connsiteY9356" fmla="*/ 724340 h 6705037"/>
              <a:gd name="connsiteX9357" fmla="*/ 8061249 w 11095241"/>
              <a:gd name="connsiteY9357" fmla="*/ 719446 h 6705037"/>
              <a:gd name="connsiteX9358" fmla="*/ 8066146 w 11095241"/>
              <a:gd name="connsiteY9358" fmla="*/ 714552 h 6705037"/>
              <a:gd name="connsiteX9359" fmla="*/ 8071044 w 11095241"/>
              <a:gd name="connsiteY9359" fmla="*/ 714552 h 6705037"/>
              <a:gd name="connsiteX9360" fmla="*/ 8075941 w 11095241"/>
              <a:gd name="connsiteY9360" fmla="*/ 714552 h 6705037"/>
              <a:gd name="connsiteX9361" fmla="*/ 8080839 w 11095241"/>
              <a:gd name="connsiteY9361" fmla="*/ 714552 h 6705037"/>
              <a:gd name="connsiteX9362" fmla="*/ 8085736 w 11095241"/>
              <a:gd name="connsiteY9362" fmla="*/ 714552 h 6705037"/>
              <a:gd name="connsiteX9363" fmla="*/ 8085736 w 11095241"/>
              <a:gd name="connsiteY9363" fmla="*/ 709658 h 6705037"/>
              <a:gd name="connsiteX9364" fmla="*/ 8090634 w 11095241"/>
              <a:gd name="connsiteY9364" fmla="*/ 704764 h 6705037"/>
              <a:gd name="connsiteX9365" fmla="*/ 8095531 w 11095241"/>
              <a:gd name="connsiteY9365" fmla="*/ 699869 h 6705037"/>
              <a:gd name="connsiteX9366" fmla="*/ 8105326 w 11095241"/>
              <a:gd name="connsiteY9366" fmla="*/ 694975 h 6705037"/>
              <a:gd name="connsiteX9367" fmla="*/ 2576076 w 11095241"/>
              <a:gd name="connsiteY9367" fmla="*/ 646046 h 6705037"/>
              <a:gd name="connsiteX9368" fmla="*/ 2580972 w 11095241"/>
              <a:gd name="connsiteY9368" fmla="*/ 646046 h 6705037"/>
              <a:gd name="connsiteX9369" fmla="*/ 2585871 w 11095241"/>
              <a:gd name="connsiteY9369" fmla="*/ 646046 h 6705037"/>
              <a:gd name="connsiteX9370" fmla="*/ 2585871 w 11095241"/>
              <a:gd name="connsiteY9370" fmla="*/ 650940 h 6705037"/>
              <a:gd name="connsiteX9371" fmla="*/ 2585871 w 11095241"/>
              <a:gd name="connsiteY9371" fmla="*/ 655834 h 6705037"/>
              <a:gd name="connsiteX9372" fmla="*/ 2590768 w 11095241"/>
              <a:gd name="connsiteY9372" fmla="*/ 660729 h 6705037"/>
              <a:gd name="connsiteX9373" fmla="*/ 2590768 w 11095241"/>
              <a:gd name="connsiteY9373" fmla="*/ 665623 h 6705037"/>
              <a:gd name="connsiteX9374" fmla="*/ 2610357 w 11095241"/>
              <a:gd name="connsiteY9374" fmla="*/ 699882 h 6705037"/>
              <a:gd name="connsiteX9375" fmla="*/ 2566281 w 11095241"/>
              <a:gd name="connsiteY9375" fmla="*/ 734141 h 6705037"/>
              <a:gd name="connsiteX9376" fmla="*/ 2541793 w 11095241"/>
              <a:gd name="connsiteY9376" fmla="*/ 768401 h 6705037"/>
              <a:gd name="connsiteX9377" fmla="*/ 2522203 w 11095241"/>
              <a:gd name="connsiteY9377" fmla="*/ 807554 h 6705037"/>
              <a:gd name="connsiteX9378" fmla="*/ 2502613 w 11095241"/>
              <a:gd name="connsiteY9378" fmla="*/ 832025 h 6705037"/>
              <a:gd name="connsiteX9379" fmla="*/ 2492817 w 11095241"/>
              <a:gd name="connsiteY9379" fmla="*/ 846708 h 6705037"/>
              <a:gd name="connsiteX9380" fmla="*/ 2487921 w 11095241"/>
              <a:gd name="connsiteY9380" fmla="*/ 856496 h 6705037"/>
              <a:gd name="connsiteX9381" fmla="*/ 2483023 w 11095241"/>
              <a:gd name="connsiteY9381" fmla="*/ 871179 h 6705037"/>
              <a:gd name="connsiteX9382" fmla="*/ 2483023 w 11095241"/>
              <a:gd name="connsiteY9382" fmla="*/ 880967 h 6705037"/>
              <a:gd name="connsiteX9383" fmla="*/ 2487921 w 11095241"/>
              <a:gd name="connsiteY9383" fmla="*/ 885861 h 6705037"/>
              <a:gd name="connsiteX9384" fmla="*/ 2487921 w 11095241"/>
              <a:gd name="connsiteY9384" fmla="*/ 890755 h 6705037"/>
              <a:gd name="connsiteX9385" fmla="*/ 2468333 w 11095241"/>
              <a:gd name="connsiteY9385" fmla="*/ 920121 h 6705037"/>
              <a:gd name="connsiteX9386" fmla="*/ 2468333 w 11095241"/>
              <a:gd name="connsiteY9386" fmla="*/ 959274 h 6705037"/>
              <a:gd name="connsiteX9387" fmla="*/ 2468333 w 11095241"/>
              <a:gd name="connsiteY9387" fmla="*/ 993534 h 6705037"/>
              <a:gd name="connsiteX9388" fmla="*/ 2478126 w 11095241"/>
              <a:gd name="connsiteY9388" fmla="*/ 1022900 h 6705037"/>
              <a:gd name="connsiteX9389" fmla="*/ 2478126 w 11095241"/>
              <a:gd name="connsiteY9389" fmla="*/ 1032688 h 6705037"/>
              <a:gd name="connsiteX9390" fmla="*/ 2502613 w 11095241"/>
              <a:gd name="connsiteY9390" fmla="*/ 1062053 h 6705037"/>
              <a:gd name="connsiteX9391" fmla="*/ 2512407 w 11095241"/>
              <a:gd name="connsiteY9391" fmla="*/ 1062053 h 6705037"/>
              <a:gd name="connsiteX9392" fmla="*/ 2517306 w 11095241"/>
              <a:gd name="connsiteY9392" fmla="*/ 1066948 h 6705037"/>
              <a:gd name="connsiteX9393" fmla="*/ 2522203 w 11095241"/>
              <a:gd name="connsiteY9393" fmla="*/ 1071841 h 6705037"/>
              <a:gd name="connsiteX9394" fmla="*/ 2527099 w 11095241"/>
              <a:gd name="connsiteY9394" fmla="*/ 1081630 h 6705037"/>
              <a:gd name="connsiteX9395" fmla="*/ 2522203 w 11095241"/>
              <a:gd name="connsiteY9395" fmla="*/ 1086524 h 6705037"/>
              <a:gd name="connsiteX9396" fmla="*/ 2517306 w 11095241"/>
              <a:gd name="connsiteY9396" fmla="*/ 1096313 h 6705037"/>
              <a:gd name="connsiteX9397" fmla="*/ 2512407 w 11095241"/>
              <a:gd name="connsiteY9397" fmla="*/ 1096313 h 6705037"/>
              <a:gd name="connsiteX9398" fmla="*/ 2507510 w 11095241"/>
              <a:gd name="connsiteY9398" fmla="*/ 1101206 h 6705037"/>
              <a:gd name="connsiteX9399" fmla="*/ 2502613 w 11095241"/>
              <a:gd name="connsiteY9399" fmla="*/ 1101206 h 6705037"/>
              <a:gd name="connsiteX9400" fmla="*/ 2473230 w 11095241"/>
              <a:gd name="connsiteY9400" fmla="*/ 1096313 h 6705037"/>
              <a:gd name="connsiteX9401" fmla="*/ 2468333 w 11095241"/>
              <a:gd name="connsiteY9401" fmla="*/ 1091418 h 6705037"/>
              <a:gd name="connsiteX9402" fmla="*/ 2463435 w 11095241"/>
              <a:gd name="connsiteY9402" fmla="*/ 1086524 h 6705037"/>
              <a:gd name="connsiteX9403" fmla="*/ 2453637 w 11095241"/>
              <a:gd name="connsiteY9403" fmla="*/ 1081630 h 6705037"/>
              <a:gd name="connsiteX9404" fmla="*/ 2438947 w 11095241"/>
              <a:gd name="connsiteY9404" fmla="*/ 1081630 h 6705037"/>
              <a:gd name="connsiteX9405" fmla="*/ 2424252 w 11095241"/>
              <a:gd name="connsiteY9405" fmla="*/ 1081630 h 6705037"/>
              <a:gd name="connsiteX9406" fmla="*/ 2419356 w 11095241"/>
              <a:gd name="connsiteY9406" fmla="*/ 1076736 h 6705037"/>
              <a:gd name="connsiteX9407" fmla="*/ 2414460 w 11095241"/>
              <a:gd name="connsiteY9407" fmla="*/ 1066948 h 6705037"/>
              <a:gd name="connsiteX9408" fmla="*/ 2414460 w 11095241"/>
              <a:gd name="connsiteY9408" fmla="*/ 1057159 h 6705037"/>
              <a:gd name="connsiteX9409" fmla="*/ 2414460 w 11095241"/>
              <a:gd name="connsiteY9409" fmla="*/ 1042477 h 6705037"/>
              <a:gd name="connsiteX9410" fmla="*/ 2414460 w 11095241"/>
              <a:gd name="connsiteY9410" fmla="*/ 1032688 h 6705037"/>
              <a:gd name="connsiteX9411" fmla="*/ 2419356 w 11095241"/>
              <a:gd name="connsiteY9411" fmla="*/ 1022900 h 6705037"/>
              <a:gd name="connsiteX9412" fmla="*/ 2419356 w 11095241"/>
              <a:gd name="connsiteY9412" fmla="*/ 1013112 h 6705037"/>
              <a:gd name="connsiteX9413" fmla="*/ 2414460 w 11095241"/>
              <a:gd name="connsiteY9413" fmla="*/ 1008217 h 6705037"/>
              <a:gd name="connsiteX9414" fmla="*/ 2409562 w 11095241"/>
              <a:gd name="connsiteY9414" fmla="*/ 1008217 h 6705037"/>
              <a:gd name="connsiteX9415" fmla="*/ 2404663 w 11095241"/>
              <a:gd name="connsiteY9415" fmla="*/ 1008217 h 6705037"/>
              <a:gd name="connsiteX9416" fmla="*/ 2409562 w 11095241"/>
              <a:gd name="connsiteY9416" fmla="*/ 949486 h 6705037"/>
              <a:gd name="connsiteX9417" fmla="*/ 2409562 w 11095241"/>
              <a:gd name="connsiteY9417" fmla="*/ 929909 h 6705037"/>
              <a:gd name="connsiteX9418" fmla="*/ 2424252 w 11095241"/>
              <a:gd name="connsiteY9418" fmla="*/ 861390 h 6705037"/>
              <a:gd name="connsiteX9419" fmla="*/ 2487921 w 11095241"/>
              <a:gd name="connsiteY9419" fmla="*/ 724353 h 6705037"/>
              <a:gd name="connsiteX9420" fmla="*/ 2492817 w 11095241"/>
              <a:gd name="connsiteY9420" fmla="*/ 724353 h 6705037"/>
              <a:gd name="connsiteX9421" fmla="*/ 2497716 w 11095241"/>
              <a:gd name="connsiteY9421" fmla="*/ 719459 h 6705037"/>
              <a:gd name="connsiteX9422" fmla="*/ 2512407 w 11095241"/>
              <a:gd name="connsiteY9422" fmla="*/ 714565 h 6705037"/>
              <a:gd name="connsiteX9423" fmla="*/ 2527099 w 11095241"/>
              <a:gd name="connsiteY9423" fmla="*/ 699882 h 6705037"/>
              <a:gd name="connsiteX9424" fmla="*/ 2541793 w 11095241"/>
              <a:gd name="connsiteY9424" fmla="*/ 685199 h 6705037"/>
              <a:gd name="connsiteX9425" fmla="*/ 2561383 w 11095241"/>
              <a:gd name="connsiteY9425" fmla="*/ 665623 h 6705037"/>
              <a:gd name="connsiteX9426" fmla="*/ 2566281 w 11095241"/>
              <a:gd name="connsiteY9426" fmla="*/ 650940 h 6705037"/>
              <a:gd name="connsiteX9427" fmla="*/ 1371304 w 11095241"/>
              <a:gd name="connsiteY9427" fmla="*/ 606891 h 6705037"/>
              <a:gd name="connsiteX9428" fmla="*/ 1376201 w 11095241"/>
              <a:gd name="connsiteY9428" fmla="*/ 606891 h 6705037"/>
              <a:gd name="connsiteX9429" fmla="*/ 1385995 w 11095241"/>
              <a:gd name="connsiteY9429" fmla="*/ 606891 h 6705037"/>
              <a:gd name="connsiteX9430" fmla="*/ 1395790 w 11095241"/>
              <a:gd name="connsiteY9430" fmla="*/ 606891 h 6705037"/>
              <a:gd name="connsiteX9431" fmla="*/ 1400688 w 11095241"/>
              <a:gd name="connsiteY9431" fmla="*/ 611785 h 6705037"/>
              <a:gd name="connsiteX9432" fmla="*/ 1410483 w 11095241"/>
              <a:gd name="connsiteY9432" fmla="*/ 616679 h 6705037"/>
              <a:gd name="connsiteX9433" fmla="*/ 1415380 w 11095241"/>
              <a:gd name="connsiteY9433" fmla="*/ 621573 h 6705037"/>
              <a:gd name="connsiteX9434" fmla="*/ 1415380 w 11095241"/>
              <a:gd name="connsiteY9434" fmla="*/ 626468 h 6705037"/>
              <a:gd name="connsiteX9435" fmla="*/ 1425175 w 11095241"/>
              <a:gd name="connsiteY9435" fmla="*/ 631362 h 6705037"/>
              <a:gd name="connsiteX9436" fmla="*/ 1430073 w 11095241"/>
              <a:gd name="connsiteY9436" fmla="*/ 636256 h 6705037"/>
              <a:gd name="connsiteX9437" fmla="*/ 1439868 w 11095241"/>
              <a:gd name="connsiteY9437" fmla="*/ 646044 h 6705037"/>
              <a:gd name="connsiteX9438" fmla="*/ 1449663 w 11095241"/>
              <a:gd name="connsiteY9438" fmla="*/ 655833 h 6705037"/>
              <a:gd name="connsiteX9439" fmla="*/ 1459457 w 11095241"/>
              <a:gd name="connsiteY9439" fmla="*/ 665621 h 6705037"/>
              <a:gd name="connsiteX9440" fmla="*/ 1459457 w 11095241"/>
              <a:gd name="connsiteY9440" fmla="*/ 675409 h 6705037"/>
              <a:gd name="connsiteX9441" fmla="*/ 1459457 w 11095241"/>
              <a:gd name="connsiteY9441" fmla="*/ 685198 h 6705037"/>
              <a:gd name="connsiteX9442" fmla="*/ 1449663 w 11095241"/>
              <a:gd name="connsiteY9442" fmla="*/ 690092 h 6705037"/>
              <a:gd name="connsiteX9443" fmla="*/ 1444765 w 11095241"/>
              <a:gd name="connsiteY9443" fmla="*/ 699880 h 6705037"/>
              <a:gd name="connsiteX9444" fmla="*/ 1434970 w 11095241"/>
              <a:gd name="connsiteY9444" fmla="*/ 704775 h 6705037"/>
              <a:gd name="connsiteX9445" fmla="*/ 1425175 w 11095241"/>
              <a:gd name="connsiteY9445" fmla="*/ 714563 h 6705037"/>
              <a:gd name="connsiteX9446" fmla="*/ 1415380 w 11095241"/>
              <a:gd name="connsiteY9446" fmla="*/ 714563 h 6705037"/>
              <a:gd name="connsiteX9447" fmla="*/ 1405586 w 11095241"/>
              <a:gd name="connsiteY9447" fmla="*/ 709668 h 6705037"/>
              <a:gd name="connsiteX9448" fmla="*/ 1395790 w 11095241"/>
              <a:gd name="connsiteY9448" fmla="*/ 704775 h 6705037"/>
              <a:gd name="connsiteX9449" fmla="*/ 1385995 w 11095241"/>
              <a:gd name="connsiteY9449" fmla="*/ 694986 h 6705037"/>
              <a:gd name="connsiteX9450" fmla="*/ 1376201 w 11095241"/>
              <a:gd name="connsiteY9450" fmla="*/ 690092 h 6705037"/>
              <a:gd name="connsiteX9451" fmla="*/ 1366406 w 11095241"/>
              <a:gd name="connsiteY9451" fmla="*/ 680304 h 6705037"/>
              <a:gd name="connsiteX9452" fmla="*/ 1356611 w 11095241"/>
              <a:gd name="connsiteY9452" fmla="*/ 670515 h 6705037"/>
              <a:gd name="connsiteX9453" fmla="*/ 1351714 w 11095241"/>
              <a:gd name="connsiteY9453" fmla="*/ 665621 h 6705037"/>
              <a:gd name="connsiteX9454" fmla="*/ 1346815 w 11095241"/>
              <a:gd name="connsiteY9454" fmla="*/ 655833 h 6705037"/>
              <a:gd name="connsiteX9455" fmla="*/ 1351714 w 11095241"/>
              <a:gd name="connsiteY9455" fmla="*/ 646044 h 6705037"/>
              <a:gd name="connsiteX9456" fmla="*/ 1351714 w 11095241"/>
              <a:gd name="connsiteY9456" fmla="*/ 636256 h 6705037"/>
              <a:gd name="connsiteX9457" fmla="*/ 1356611 w 11095241"/>
              <a:gd name="connsiteY9457" fmla="*/ 626468 h 6705037"/>
              <a:gd name="connsiteX9458" fmla="*/ 1366406 w 11095241"/>
              <a:gd name="connsiteY9458" fmla="*/ 616679 h 6705037"/>
              <a:gd name="connsiteX9459" fmla="*/ 8820359 w 11095241"/>
              <a:gd name="connsiteY9459" fmla="*/ 606880 h 6705037"/>
              <a:gd name="connsiteX9460" fmla="*/ 8825257 w 11095241"/>
              <a:gd name="connsiteY9460" fmla="*/ 606880 h 6705037"/>
              <a:gd name="connsiteX9461" fmla="*/ 8815462 w 11095241"/>
              <a:gd name="connsiteY9461" fmla="*/ 611774 h 6705037"/>
              <a:gd name="connsiteX9462" fmla="*/ 8830154 w 11095241"/>
              <a:gd name="connsiteY9462" fmla="*/ 601986 h 6705037"/>
              <a:gd name="connsiteX9463" fmla="*/ 8830154 w 11095241"/>
              <a:gd name="connsiteY9463" fmla="*/ 606880 h 6705037"/>
              <a:gd name="connsiteX9464" fmla="*/ 8825257 w 11095241"/>
              <a:gd name="connsiteY9464" fmla="*/ 606880 h 6705037"/>
              <a:gd name="connsiteX9465" fmla="*/ 8526508 w 11095241"/>
              <a:gd name="connsiteY9465" fmla="*/ 553044 h 6705037"/>
              <a:gd name="connsiteX9466" fmla="*/ 8531405 w 11095241"/>
              <a:gd name="connsiteY9466" fmla="*/ 553044 h 6705037"/>
              <a:gd name="connsiteX9467" fmla="*/ 8531405 w 11095241"/>
              <a:gd name="connsiteY9467" fmla="*/ 557939 h 6705037"/>
              <a:gd name="connsiteX9468" fmla="*/ 8531405 w 11095241"/>
              <a:gd name="connsiteY9468" fmla="*/ 562833 h 6705037"/>
              <a:gd name="connsiteX9469" fmla="*/ 8531405 w 11095241"/>
              <a:gd name="connsiteY9469" fmla="*/ 577515 h 6705037"/>
              <a:gd name="connsiteX9470" fmla="*/ 8536303 w 11095241"/>
              <a:gd name="connsiteY9470" fmla="*/ 587304 h 6705037"/>
              <a:gd name="connsiteX9471" fmla="*/ 8536303 w 11095241"/>
              <a:gd name="connsiteY9471" fmla="*/ 592198 h 6705037"/>
              <a:gd name="connsiteX9472" fmla="*/ 8541200 w 11095241"/>
              <a:gd name="connsiteY9472" fmla="*/ 611775 h 6705037"/>
              <a:gd name="connsiteX9473" fmla="*/ 8546098 w 11095241"/>
              <a:gd name="connsiteY9473" fmla="*/ 621563 h 6705037"/>
              <a:gd name="connsiteX9474" fmla="*/ 8550995 w 11095241"/>
              <a:gd name="connsiteY9474" fmla="*/ 626457 h 6705037"/>
              <a:gd name="connsiteX9475" fmla="*/ 8550995 w 11095241"/>
              <a:gd name="connsiteY9475" fmla="*/ 631351 h 6705037"/>
              <a:gd name="connsiteX9476" fmla="*/ 8555893 w 11095241"/>
              <a:gd name="connsiteY9476" fmla="*/ 641140 h 6705037"/>
              <a:gd name="connsiteX9477" fmla="*/ 8560790 w 11095241"/>
              <a:gd name="connsiteY9477" fmla="*/ 646034 h 6705037"/>
              <a:gd name="connsiteX9478" fmla="*/ 8570585 w 11095241"/>
              <a:gd name="connsiteY9478" fmla="*/ 646034 h 6705037"/>
              <a:gd name="connsiteX9479" fmla="*/ 8575483 w 11095241"/>
              <a:gd name="connsiteY9479" fmla="*/ 646034 h 6705037"/>
              <a:gd name="connsiteX9480" fmla="*/ 8585278 w 11095241"/>
              <a:gd name="connsiteY9480" fmla="*/ 641140 h 6705037"/>
              <a:gd name="connsiteX9481" fmla="*/ 8590175 w 11095241"/>
              <a:gd name="connsiteY9481" fmla="*/ 636246 h 6705037"/>
              <a:gd name="connsiteX9482" fmla="*/ 8595073 w 11095241"/>
              <a:gd name="connsiteY9482" fmla="*/ 636246 h 6705037"/>
              <a:gd name="connsiteX9483" fmla="*/ 8609765 w 11095241"/>
              <a:gd name="connsiteY9483" fmla="*/ 646034 h 6705037"/>
              <a:gd name="connsiteX9484" fmla="*/ 8609765 w 11095241"/>
              <a:gd name="connsiteY9484" fmla="*/ 665611 h 6705037"/>
              <a:gd name="connsiteX9485" fmla="*/ 8604868 w 11095241"/>
              <a:gd name="connsiteY9485" fmla="*/ 690082 h 6705037"/>
              <a:gd name="connsiteX9486" fmla="*/ 8599970 w 11095241"/>
              <a:gd name="connsiteY9486" fmla="*/ 709658 h 6705037"/>
              <a:gd name="connsiteX9487" fmla="*/ 8595073 w 11095241"/>
              <a:gd name="connsiteY9487" fmla="*/ 719447 h 6705037"/>
              <a:gd name="connsiteX9488" fmla="*/ 8585278 w 11095241"/>
              <a:gd name="connsiteY9488" fmla="*/ 729235 h 6705037"/>
              <a:gd name="connsiteX9489" fmla="*/ 8575483 w 11095241"/>
              <a:gd name="connsiteY9489" fmla="*/ 729235 h 6705037"/>
              <a:gd name="connsiteX9490" fmla="*/ 8570585 w 11095241"/>
              <a:gd name="connsiteY9490" fmla="*/ 729235 h 6705037"/>
              <a:gd name="connsiteX9491" fmla="*/ 8560790 w 11095241"/>
              <a:gd name="connsiteY9491" fmla="*/ 729235 h 6705037"/>
              <a:gd name="connsiteX9492" fmla="*/ 8555893 w 11095241"/>
              <a:gd name="connsiteY9492" fmla="*/ 729235 h 6705037"/>
              <a:gd name="connsiteX9493" fmla="*/ 8555893 w 11095241"/>
              <a:gd name="connsiteY9493" fmla="*/ 724341 h 6705037"/>
              <a:gd name="connsiteX9494" fmla="*/ 8550995 w 11095241"/>
              <a:gd name="connsiteY9494" fmla="*/ 734129 h 6705037"/>
              <a:gd name="connsiteX9495" fmla="*/ 8541200 w 11095241"/>
              <a:gd name="connsiteY9495" fmla="*/ 734129 h 6705037"/>
              <a:gd name="connsiteX9496" fmla="*/ 8536303 w 11095241"/>
              <a:gd name="connsiteY9496" fmla="*/ 734129 h 6705037"/>
              <a:gd name="connsiteX9497" fmla="*/ 8531405 w 11095241"/>
              <a:gd name="connsiteY9497" fmla="*/ 729235 h 6705037"/>
              <a:gd name="connsiteX9498" fmla="*/ 8526508 w 11095241"/>
              <a:gd name="connsiteY9498" fmla="*/ 724341 h 6705037"/>
              <a:gd name="connsiteX9499" fmla="*/ 8521610 w 11095241"/>
              <a:gd name="connsiteY9499" fmla="*/ 724341 h 6705037"/>
              <a:gd name="connsiteX9500" fmla="*/ 8516713 w 11095241"/>
              <a:gd name="connsiteY9500" fmla="*/ 729235 h 6705037"/>
              <a:gd name="connsiteX9501" fmla="*/ 8511816 w 11095241"/>
              <a:gd name="connsiteY9501" fmla="*/ 734129 h 6705037"/>
              <a:gd name="connsiteX9502" fmla="*/ 8511816 w 11095241"/>
              <a:gd name="connsiteY9502" fmla="*/ 739023 h 6705037"/>
              <a:gd name="connsiteX9503" fmla="*/ 8487328 w 11095241"/>
              <a:gd name="connsiteY9503" fmla="*/ 748812 h 6705037"/>
              <a:gd name="connsiteX9504" fmla="*/ 8457943 w 11095241"/>
              <a:gd name="connsiteY9504" fmla="*/ 768388 h 6705037"/>
              <a:gd name="connsiteX9505" fmla="*/ 8423661 w 11095241"/>
              <a:gd name="connsiteY9505" fmla="*/ 773282 h 6705037"/>
              <a:gd name="connsiteX9506" fmla="*/ 8408969 w 11095241"/>
              <a:gd name="connsiteY9506" fmla="*/ 768388 h 6705037"/>
              <a:gd name="connsiteX9507" fmla="*/ 8399174 w 11095241"/>
              <a:gd name="connsiteY9507" fmla="*/ 768388 h 6705037"/>
              <a:gd name="connsiteX9508" fmla="*/ 8394276 w 11095241"/>
              <a:gd name="connsiteY9508" fmla="*/ 768388 h 6705037"/>
              <a:gd name="connsiteX9509" fmla="*/ 8394276 w 11095241"/>
              <a:gd name="connsiteY9509" fmla="*/ 763494 h 6705037"/>
              <a:gd name="connsiteX9510" fmla="*/ 8404071 w 11095241"/>
              <a:gd name="connsiteY9510" fmla="*/ 758600 h 6705037"/>
              <a:gd name="connsiteX9511" fmla="*/ 8413866 w 11095241"/>
              <a:gd name="connsiteY9511" fmla="*/ 753706 h 6705037"/>
              <a:gd name="connsiteX9512" fmla="*/ 8428558 w 11095241"/>
              <a:gd name="connsiteY9512" fmla="*/ 743918 h 6705037"/>
              <a:gd name="connsiteX9513" fmla="*/ 8443251 w 11095241"/>
              <a:gd name="connsiteY9513" fmla="*/ 739023 h 6705037"/>
              <a:gd name="connsiteX9514" fmla="*/ 8457943 w 11095241"/>
              <a:gd name="connsiteY9514" fmla="*/ 734129 h 6705037"/>
              <a:gd name="connsiteX9515" fmla="*/ 8462841 w 11095241"/>
              <a:gd name="connsiteY9515" fmla="*/ 729235 h 6705037"/>
              <a:gd name="connsiteX9516" fmla="*/ 8467738 w 11095241"/>
              <a:gd name="connsiteY9516" fmla="*/ 729235 h 6705037"/>
              <a:gd name="connsiteX9517" fmla="*/ 8472636 w 11095241"/>
              <a:gd name="connsiteY9517" fmla="*/ 719447 h 6705037"/>
              <a:gd name="connsiteX9518" fmla="*/ 8477533 w 11095241"/>
              <a:gd name="connsiteY9518" fmla="*/ 714552 h 6705037"/>
              <a:gd name="connsiteX9519" fmla="*/ 8472636 w 11095241"/>
              <a:gd name="connsiteY9519" fmla="*/ 709658 h 6705037"/>
              <a:gd name="connsiteX9520" fmla="*/ 8462841 w 11095241"/>
              <a:gd name="connsiteY9520" fmla="*/ 709658 h 6705037"/>
              <a:gd name="connsiteX9521" fmla="*/ 8457943 w 11095241"/>
              <a:gd name="connsiteY9521" fmla="*/ 709658 h 6705037"/>
              <a:gd name="connsiteX9522" fmla="*/ 8453046 w 11095241"/>
              <a:gd name="connsiteY9522" fmla="*/ 714552 h 6705037"/>
              <a:gd name="connsiteX9523" fmla="*/ 8448148 w 11095241"/>
              <a:gd name="connsiteY9523" fmla="*/ 714552 h 6705037"/>
              <a:gd name="connsiteX9524" fmla="*/ 8443251 w 11095241"/>
              <a:gd name="connsiteY9524" fmla="*/ 719447 h 6705037"/>
              <a:gd name="connsiteX9525" fmla="*/ 8438353 w 11095241"/>
              <a:gd name="connsiteY9525" fmla="*/ 719447 h 6705037"/>
              <a:gd name="connsiteX9526" fmla="*/ 8428558 w 11095241"/>
              <a:gd name="connsiteY9526" fmla="*/ 719447 h 6705037"/>
              <a:gd name="connsiteX9527" fmla="*/ 8418764 w 11095241"/>
              <a:gd name="connsiteY9527" fmla="*/ 719447 h 6705037"/>
              <a:gd name="connsiteX9528" fmla="*/ 8413866 w 11095241"/>
              <a:gd name="connsiteY9528" fmla="*/ 714552 h 6705037"/>
              <a:gd name="connsiteX9529" fmla="*/ 8408969 w 11095241"/>
              <a:gd name="connsiteY9529" fmla="*/ 709658 h 6705037"/>
              <a:gd name="connsiteX9530" fmla="*/ 8408969 w 11095241"/>
              <a:gd name="connsiteY9530" fmla="*/ 704764 h 6705037"/>
              <a:gd name="connsiteX9531" fmla="*/ 8408969 w 11095241"/>
              <a:gd name="connsiteY9531" fmla="*/ 699870 h 6705037"/>
              <a:gd name="connsiteX9532" fmla="*/ 8404071 w 11095241"/>
              <a:gd name="connsiteY9532" fmla="*/ 709658 h 6705037"/>
              <a:gd name="connsiteX9533" fmla="*/ 8404071 w 11095241"/>
              <a:gd name="connsiteY9533" fmla="*/ 719447 h 6705037"/>
              <a:gd name="connsiteX9534" fmla="*/ 8394276 w 11095241"/>
              <a:gd name="connsiteY9534" fmla="*/ 724341 h 6705037"/>
              <a:gd name="connsiteX9535" fmla="*/ 8389379 w 11095241"/>
              <a:gd name="connsiteY9535" fmla="*/ 729235 h 6705037"/>
              <a:gd name="connsiteX9536" fmla="*/ 8384481 w 11095241"/>
              <a:gd name="connsiteY9536" fmla="*/ 729235 h 6705037"/>
              <a:gd name="connsiteX9537" fmla="*/ 8369789 w 11095241"/>
              <a:gd name="connsiteY9537" fmla="*/ 729235 h 6705037"/>
              <a:gd name="connsiteX9538" fmla="*/ 8359994 w 11095241"/>
              <a:gd name="connsiteY9538" fmla="*/ 729235 h 6705037"/>
              <a:gd name="connsiteX9539" fmla="*/ 8355096 w 11095241"/>
              <a:gd name="connsiteY9539" fmla="*/ 724341 h 6705037"/>
              <a:gd name="connsiteX9540" fmla="*/ 8350199 w 11095241"/>
              <a:gd name="connsiteY9540" fmla="*/ 719447 h 6705037"/>
              <a:gd name="connsiteX9541" fmla="*/ 8350199 w 11095241"/>
              <a:gd name="connsiteY9541" fmla="*/ 714552 h 6705037"/>
              <a:gd name="connsiteX9542" fmla="*/ 8340404 w 11095241"/>
              <a:gd name="connsiteY9542" fmla="*/ 704764 h 6705037"/>
              <a:gd name="connsiteX9543" fmla="*/ 8330609 w 11095241"/>
              <a:gd name="connsiteY9543" fmla="*/ 699870 h 6705037"/>
              <a:gd name="connsiteX9544" fmla="*/ 8330609 w 11095241"/>
              <a:gd name="connsiteY9544" fmla="*/ 690082 h 6705037"/>
              <a:gd name="connsiteX9545" fmla="*/ 8330609 w 11095241"/>
              <a:gd name="connsiteY9545" fmla="*/ 685187 h 6705037"/>
              <a:gd name="connsiteX9546" fmla="*/ 8335506 w 11095241"/>
              <a:gd name="connsiteY9546" fmla="*/ 680293 h 6705037"/>
              <a:gd name="connsiteX9547" fmla="*/ 8340404 w 11095241"/>
              <a:gd name="connsiteY9547" fmla="*/ 675399 h 6705037"/>
              <a:gd name="connsiteX9548" fmla="*/ 8345301 w 11095241"/>
              <a:gd name="connsiteY9548" fmla="*/ 670505 h 6705037"/>
              <a:gd name="connsiteX9549" fmla="*/ 8350199 w 11095241"/>
              <a:gd name="connsiteY9549" fmla="*/ 665611 h 6705037"/>
              <a:gd name="connsiteX9550" fmla="*/ 8350199 w 11095241"/>
              <a:gd name="connsiteY9550" fmla="*/ 646034 h 6705037"/>
              <a:gd name="connsiteX9551" fmla="*/ 8350199 w 11095241"/>
              <a:gd name="connsiteY9551" fmla="*/ 641140 h 6705037"/>
              <a:gd name="connsiteX9552" fmla="*/ 8350199 w 11095241"/>
              <a:gd name="connsiteY9552" fmla="*/ 636246 h 6705037"/>
              <a:gd name="connsiteX9553" fmla="*/ 8355096 w 11095241"/>
              <a:gd name="connsiteY9553" fmla="*/ 636246 h 6705037"/>
              <a:gd name="connsiteX9554" fmla="*/ 8355096 w 11095241"/>
              <a:gd name="connsiteY9554" fmla="*/ 621563 h 6705037"/>
              <a:gd name="connsiteX9555" fmla="*/ 8359994 w 11095241"/>
              <a:gd name="connsiteY9555" fmla="*/ 606880 h 6705037"/>
              <a:gd name="connsiteX9556" fmla="*/ 8364891 w 11095241"/>
              <a:gd name="connsiteY9556" fmla="*/ 601986 h 6705037"/>
              <a:gd name="connsiteX9557" fmla="*/ 8369789 w 11095241"/>
              <a:gd name="connsiteY9557" fmla="*/ 597092 h 6705037"/>
              <a:gd name="connsiteX9558" fmla="*/ 8379584 w 11095241"/>
              <a:gd name="connsiteY9558" fmla="*/ 597092 h 6705037"/>
              <a:gd name="connsiteX9559" fmla="*/ 8384481 w 11095241"/>
              <a:gd name="connsiteY9559" fmla="*/ 597092 h 6705037"/>
              <a:gd name="connsiteX9560" fmla="*/ 8394276 w 11095241"/>
              <a:gd name="connsiteY9560" fmla="*/ 597092 h 6705037"/>
              <a:gd name="connsiteX9561" fmla="*/ 8399174 w 11095241"/>
              <a:gd name="connsiteY9561" fmla="*/ 601986 h 6705037"/>
              <a:gd name="connsiteX9562" fmla="*/ 8404071 w 11095241"/>
              <a:gd name="connsiteY9562" fmla="*/ 601986 h 6705037"/>
              <a:gd name="connsiteX9563" fmla="*/ 8408969 w 11095241"/>
              <a:gd name="connsiteY9563" fmla="*/ 616669 h 6705037"/>
              <a:gd name="connsiteX9564" fmla="*/ 8413866 w 11095241"/>
              <a:gd name="connsiteY9564" fmla="*/ 621563 h 6705037"/>
              <a:gd name="connsiteX9565" fmla="*/ 8418764 w 11095241"/>
              <a:gd name="connsiteY9565" fmla="*/ 621563 h 6705037"/>
              <a:gd name="connsiteX9566" fmla="*/ 8423661 w 11095241"/>
              <a:gd name="connsiteY9566" fmla="*/ 616669 h 6705037"/>
              <a:gd name="connsiteX9567" fmla="*/ 8428558 w 11095241"/>
              <a:gd name="connsiteY9567" fmla="*/ 616669 h 6705037"/>
              <a:gd name="connsiteX9568" fmla="*/ 8438353 w 11095241"/>
              <a:gd name="connsiteY9568" fmla="*/ 611775 h 6705037"/>
              <a:gd name="connsiteX9569" fmla="*/ 8443251 w 11095241"/>
              <a:gd name="connsiteY9569" fmla="*/ 611775 h 6705037"/>
              <a:gd name="connsiteX9570" fmla="*/ 8453046 w 11095241"/>
              <a:gd name="connsiteY9570" fmla="*/ 616669 h 6705037"/>
              <a:gd name="connsiteX9571" fmla="*/ 8457943 w 11095241"/>
              <a:gd name="connsiteY9571" fmla="*/ 626457 h 6705037"/>
              <a:gd name="connsiteX9572" fmla="*/ 8462841 w 11095241"/>
              <a:gd name="connsiteY9572" fmla="*/ 636246 h 6705037"/>
              <a:gd name="connsiteX9573" fmla="*/ 8462841 w 11095241"/>
              <a:gd name="connsiteY9573" fmla="*/ 646034 h 6705037"/>
              <a:gd name="connsiteX9574" fmla="*/ 8462841 w 11095241"/>
              <a:gd name="connsiteY9574" fmla="*/ 650928 h 6705037"/>
              <a:gd name="connsiteX9575" fmla="*/ 8462841 w 11095241"/>
              <a:gd name="connsiteY9575" fmla="*/ 660717 h 6705037"/>
              <a:gd name="connsiteX9576" fmla="*/ 8467738 w 11095241"/>
              <a:gd name="connsiteY9576" fmla="*/ 665611 h 6705037"/>
              <a:gd name="connsiteX9577" fmla="*/ 8467738 w 11095241"/>
              <a:gd name="connsiteY9577" fmla="*/ 670505 h 6705037"/>
              <a:gd name="connsiteX9578" fmla="*/ 8472636 w 11095241"/>
              <a:gd name="connsiteY9578" fmla="*/ 670505 h 6705037"/>
              <a:gd name="connsiteX9579" fmla="*/ 8477533 w 11095241"/>
              <a:gd name="connsiteY9579" fmla="*/ 665611 h 6705037"/>
              <a:gd name="connsiteX9580" fmla="*/ 8482431 w 11095241"/>
              <a:gd name="connsiteY9580" fmla="*/ 655822 h 6705037"/>
              <a:gd name="connsiteX9581" fmla="*/ 8487328 w 11095241"/>
              <a:gd name="connsiteY9581" fmla="*/ 646034 h 6705037"/>
              <a:gd name="connsiteX9582" fmla="*/ 8492226 w 11095241"/>
              <a:gd name="connsiteY9582" fmla="*/ 641140 h 6705037"/>
              <a:gd name="connsiteX9583" fmla="*/ 8497123 w 11095241"/>
              <a:gd name="connsiteY9583" fmla="*/ 631351 h 6705037"/>
              <a:gd name="connsiteX9584" fmla="*/ 8502021 w 11095241"/>
              <a:gd name="connsiteY9584" fmla="*/ 626457 h 6705037"/>
              <a:gd name="connsiteX9585" fmla="*/ 8492226 w 11095241"/>
              <a:gd name="connsiteY9585" fmla="*/ 621563 h 6705037"/>
              <a:gd name="connsiteX9586" fmla="*/ 8487328 w 11095241"/>
              <a:gd name="connsiteY9586" fmla="*/ 611775 h 6705037"/>
              <a:gd name="connsiteX9587" fmla="*/ 8487328 w 11095241"/>
              <a:gd name="connsiteY9587" fmla="*/ 606880 h 6705037"/>
              <a:gd name="connsiteX9588" fmla="*/ 8492226 w 11095241"/>
              <a:gd name="connsiteY9588" fmla="*/ 601986 h 6705037"/>
              <a:gd name="connsiteX9589" fmla="*/ 8487328 w 11095241"/>
              <a:gd name="connsiteY9589" fmla="*/ 587304 h 6705037"/>
              <a:gd name="connsiteX9590" fmla="*/ 8492226 w 11095241"/>
              <a:gd name="connsiteY9590" fmla="*/ 577515 h 6705037"/>
              <a:gd name="connsiteX9591" fmla="*/ 8497123 w 11095241"/>
              <a:gd name="connsiteY9591" fmla="*/ 567727 h 6705037"/>
              <a:gd name="connsiteX9592" fmla="*/ 8506918 w 11095241"/>
              <a:gd name="connsiteY9592" fmla="*/ 562833 h 6705037"/>
              <a:gd name="connsiteX9593" fmla="*/ 8516713 w 11095241"/>
              <a:gd name="connsiteY9593" fmla="*/ 557939 h 6705037"/>
              <a:gd name="connsiteX9594" fmla="*/ 8844846 w 11095241"/>
              <a:gd name="connsiteY9594" fmla="*/ 543255 h 6705037"/>
              <a:gd name="connsiteX9595" fmla="*/ 8849743 w 11095241"/>
              <a:gd name="connsiteY9595" fmla="*/ 543255 h 6705037"/>
              <a:gd name="connsiteX9596" fmla="*/ 8854641 w 11095241"/>
              <a:gd name="connsiteY9596" fmla="*/ 543255 h 6705037"/>
              <a:gd name="connsiteX9597" fmla="*/ 8859538 w 11095241"/>
              <a:gd name="connsiteY9597" fmla="*/ 548149 h 6705037"/>
              <a:gd name="connsiteX9598" fmla="*/ 8874231 w 11095241"/>
              <a:gd name="connsiteY9598" fmla="*/ 543255 h 6705037"/>
              <a:gd name="connsiteX9599" fmla="*/ 8888923 w 11095241"/>
              <a:gd name="connsiteY9599" fmla="*/ 543255 h 6705037"/>
              <a:gd name="connsiteX9600" fmla="*/ 8898718 w 11095241"/>
              <a:gd name="connsiteY9600" fmla="*/ 543255 h 6705037"/>
              <a:gd name="connsiteX9601" fmla="*/ 8908513 w 11095241"/>
              <a:gd name="connsiteY9601" fmla="*/ 553044 h 6705037"/>
              <a:gd name="connsiteX9602" fmla="*/ 8918308 w 11095241"/>
              <a:gd name="connsiteY9602" fmla="*/ 557938 h 6705037"/>
              <a:gd name="connsiteX9603" fmla="*/ 8923205 w 11095241"/>
              <a:gd name="connsiteY9603" fmla="*/ 567726 h 6705037"/>
              <a:gd name="connsiteX9604" fmla="*/ 8928103 w 11095241"/>
              <a:gd name="connsiteY9604" fmla="*/ 572620 h 6705037"/>
              <a:gd name="connsiteX9605" fmla="*/ 8933000 w 11095241"/>
              <a:gd name="connsiteY9605" fmla="*/ 572620 h 6705037"/>
              <a:gd name="connsiteX9606" fmla="*/ 8937898 w 11095241"/>
              <a:gd name="connsiteY9606" fmla="*/ 587303 h 6705037"/>
              <a:gd name="connsiteX9607" fmla="*/ 8942795 w 11095241"/>
              <a:gd name="connsiteY9607" fmla="*/ 601985 h 6705037"/>
              <a:gd name="connsiteX9608" fmla="*/ 8937898 w 11095241"/>
              <a:gd name="connsiteY9608" fmla="*/ 611774 h 6705037"/>
              <a:gd name="connsiteX9609" fmla="*/ 8937898 w 11095241"/>
              <a:gd name="connsiteY9609" fmla="*/ 621562 h 6705037"/>
              <a:gd name="connsiteX9610" fmla="*/ 8933000 w 11095241"/>
              <a:gd name="connsiteY9610" fmla="*/ 631350 h 6705037"/>
              <a:gd name="connsiteX9611" fmla="*/ 8923205 w 11095241"/>
              <a:gd name="connsiteY9611" fmla="*/ 641139 h 6705037"/>
              <a:gd name="connsiteX9612" fmla="*/ 8913410 w 11095241"/>
              <a:gd name="connsiteY9612" fmla="*/ 646033 h 6705037"/>
              <a:gd name="connsiteX9613" fmla="*/ 8903615 w 11095241"/>
              <a:gd name="connsiteY9613" fmla="*/ 650927 h 6705037"/>
              <a:gd name="connsiteX9614" fmla="*/ 8893820 w 11095241"/>
              <a:gd name="connsiteY9614" fmla="*/ 650927 h 6705037"/>
              <a:gd name="connsiteX9615" fmla="*/ 8893820 w 11095241"/>
              <a:gd name="connsiteY9615" fmla="*/ 655821 h 6705037"/>
              <a:gd name="connsiteX9616" fmla="*/ 8874231 w 11095241"/>
              <a:gd name="connsiteY9616" fmla="*/ 626456 h 6705037"/>
              <a:gd name="connsiteX9617" fmla="*/ 8835051 w 11095241"/>
              <a:gd name="connsiteY9617" fmla="*/ 636245 h 6705037"/>
              <a:gd name="connsiteX9618" fmla="*/ 8839948 w 11095241"/>
              <a:gd name="connsiteY9618" fmla="*/ 626456 h 6705037"/>
              <a:gd name="connsiteX9619" fmla="*/ 8844846 w 11095241"/>
              <a:gd name="connsiteY9619" fmla="*/ 611774 h 6705037"/>
              <a:gd name="connsiteX9620" fmla="*/ 8844846 w 11095241"/>
              <a:gd name="connsiteY9620" fmla="*/ 597091 h 6705037"/>
              <a:gd name="connsiteX9621" fmla="*/ 8844846 w 11095241"/>
              <a:gd name="connsiteY9621" fmla="*/ 587303 h 6705037"/>
              <a:gd name="connsiteX9622" fmla="*/ 8849743 w 11095241"/>
              <a:gd name="connsiteY9622" fmla="*/ 577515 h 6705037"/>
              <a:gd name="connsiteX9623" fmla="*/ 8849743 w 11095241"/>
              <a:gd name="connsiteY9623" fmla="*/ 572620 h 6705037"/>
              <a:gd name="connsiteX9624" fmla="*/ 8844846 w 11095241"/>
              <a:gd name="connsiteY9624" fmla="*/ 562832 h 6705037"/>
              <a:gd name="connsiteX9625" fmla="*/ 8839948 w 11095241"/>
              <a:gd name="connsiteY9625" fmla="*/ 553044 h 6705037"/>
              <a:gd name="connsiteX9626" fmla="*/ 8839948 w 11095241"/>
              <a:gd name="connsiteY9626" fmla="*/ 548149 h 6705037"/>
              <a:gd name="connsiteX9627" fmla="*/ 8369789 w 11095241"/>
              <a:gd name="connsiteY9627" fmla="*/ 504103 h 6705037"/>
              <a:gd name="connsiteX9628" fmla="*/ 8374687 w 11095241"/>
              <a:gd name="connsiteY9628" fmla="*/ 504103 h 6705037"/>
              <a:gd name="connsiteX9629" fmla="*/ 8379585 w 11095241"/>
              <a:gd name="connsiteY9629" fmla="*/ 504103 h 6705037"/>
              <a:gd name="connsiteX9630" fmla="*/ 8384482 w 11095241"/>
              <a:gd name="connsiteY9630" fmla="*/ 508997 h 6705037"/>
              <a:gd name="connsiteX9631" fmla="*/ 8384482 w 11095241"/>
              <a:gd name="connsiteY9631" fmla="*/ 518785 h 6705037"/>
              <a:gd name="connsiteX9632" fmla="*/ 8384482 w 11095241"/>
              <a:gd name="connsiteY9632" fmla="*/ 523679 h 6705037"/>
              <a:gd name="connsiteX9633" fmla="*/ 8384482 w 11095241"/>
              <a:gd name="connsiteY9633" fmla="*/ 533467 h 6705037"/>
              <a:gd name="connsiteX9634" fmla="*/ 8384482 w 11095241"/>
              <a:gd name="connsiteY9634" fmla="*/ 538362 h 6705037"/>
              <a:gd name="connsiteX9635" fmla="*/ 8379585 w 11095241"/>
              <a:gd name="connsiteY9635" fmla="*/ 543256 h 6705037"/>
              <a:gd name="connsiteX9636" fmla="*/ 8374687 w 11095241"/>
              <a:gd name="connsiteY9636" fmla="*/ 557938 h 6705037"/>
              <a:gd name="connsiteX9637" fmla="*/ 8369789 w 11095241"/>
              <a:gd name="connsiteY9637" fmla="*/ 567726 h 6705037"/>
              <a:gd name="connsiteX9638" fmla="*/ 8359995 w 11095241"/>
              <a:gd name="connsiteY9638" fmla="*/ 572621 h 6705037"/>
              <a:gd name="connsiteX9639" fmla="*/ 8355097 w 11095241"/>
              <a:gd name="connsiteY9639" fmla="*/ 572621 h 6705037"/>
              <a:gd name="connsiteX9640" fmla="*/ 8350199 w 11095241"/>
              <a:gd name="connsiteY9640" fmla="*/ 572621 h 6705037"/>
              <a:gd name="connsiteX9641" fmla="*/ 8345302 w 11095241"/>
              <a:gd name="connsiteY9641" fmla="*/ 572621 h 6705037"/>
              <a:gd name="connsiteX9642" fmla="*/ 8340405 w 11095241"/>
              <a:gd name="connsiteY9642" fmla="*/ 572621 h 6705037"/>
              <a:gd name="connsiteX9643" fmla="*/ 8335507 w 11095241"/>
              <a:gd name="connsiteY9643" fmla="*/ 562832 h 6705037"/>
              <a:gd name="connsiteX9644" fmla="*/ 8335507 w 11095241"/>
              <a:gd name="connsiteY9644" fmla="*/ 548150 h 6705037"/>
              <a:gd name="connsiteX9645" fmla="*/ 8340405 w 11095241"/>
              <a:gd name="connsiteY9645" fmla="*/ 538362 h 6705037"/>
              <a:gd name="connsiteX9646" fmla="*/ 8350199 w 11095241"/>
              <a:gd name="connsiteY9646" fmla="*/ 528573 h 6705037"/>
              <a:gd name="connsiteX9647" fmla="*/ 8359995 w 11095241"/>
              <a:gd name="connsiteY9647" fmla="*/ 518785 h 6705037"/>
              <a:gd name="connsiteX9648" fmla="*/ 8364892 w 11095241"/>
              <a:gd name="connsiteY9648" fmla="*/ 508997 h 6705037"/>
              <a:gd name="connsiteX9649" fmla="*/ 8962385 w 11095241"/>
              <a:gd name="connsiteY9649" fmla="*/ 499208 h 6705037"/>
              <a:gd name="connsiteX9650" fmla="*/ 8967283 w 11095241"/>
              <a:gd name="connsiteY9650" fmla="*/ 499208 h 6705037"/>
              <a:gd name="connsiteX9651" fmla="*/ 8972180 w 11095241"/>
              <a:gd name="connsiteY9651" fmla="*/ 499208 h 6705037"/>
              <a:gd name="connsiteX9652" fmla="*/ 8977078 w 11095241"/>
              <a:gd name="connsiteY9652" fmla="*/ 499208 h 6705037"/>
              <a:gd name="connsiteX9653" fmla="*/ 8981975 w 11095241"/>
              <a:gd name="connsiteY9653" fmla="*/ 504102 h 6705037"/>
              <a:gd name="connsiteX9654" fmla="*/ 8986873 w 11095241"/>
              <a:gd name="connsiteY9654" fmla="*/ 504102 h 6705037"/>
              <a:gd name="connsiteX9655" fmla="*/ 9001565 w 11095241"/>
              <a:gd name="connsiteY9655" fmla="*/ 504102 h 6705037"/>
              <a:gd name="connsiteX9656" fmla="*/ 9011360 w 11095241"/>
              <a:gd name="connsiteY9656" fmla="*/ 504102 h 6705037"/>
              <a:gd name="connsiteX9657" fmla="*/ 9016258 w 11095241"/>
              <a:gd name="connsiteY9657" fmla="*/ 508997 h 6705037"/>
              <a:gd name="connsiteX9658" fmla="*/ 9026053 w 11095241"/>
              <a:gd name="connsiteY9658" fmla="*/ 513891 h 6705037"/>
              <a:gd name="connsiteX9659" fmla="*/ 9026053 w 11095241"/>
              <a:gd name="connsiteY9659" fmla="*/ 518785 h 6705037"/>
              <a:gd name="connsiteX9660" fmla="*/ 9026053 w 11095241"/>
              <a:gd name="connsiteY9660" fmla="*/ 528573 h 6705037"/>
              <a:gd name="connsiteX9661" fmla="*/ 9030950 w 11095241"/>
              <a:gd name="connsiteY9661" fmla="*/ 533468 h 6705037"/>
              <a:gd name="connsiteX9662" fmla="*/ 9035848 w 11095241"/>
              <a:gd name="connsiteY9662" fmla="*/ 533468 h 6705037"/>
              <a:gd name="connsiteX9663" fmla="*/ 9045643 w 11095241"/>
              <a:gd name="connsiteY9663" fmla="*/ 533468 h 6705037"/>
              <a:gd name="connsiteX9664" fmla="*/ 9050540 w 11095241"/>
              <a:gd name="connsiteY9664" fmla="*/ 528573 h 6705037"/>
              <a:gd name="connsiteX9665" fmla="*/ 9055438 w 11095241"/>
              <a:gd name="connsiteY9665" fmla="*/ 523679 h 6705037"/>
              <a:gd name="connsiteX9666" fmla="*/ 9060335 w 11095241"/>
              <a:gd name="connsiteY9666" fmla="*/ 518785 h 6705037"/>
              <a:gd name="connsiteX9667" fmla="*/ 9070130 w 11095241"/>
              <a:gd name="connsiteY9667" fmla="*/ 518785 h 6705037"/>
              <a:gd name="connsiteX9668" fmla="*/ 9075028 w 11095241"/>
              <a:gd name="connsiteY9668" fmla="*/ 523679 h 6705037"/>
              <a:gd name="connsiteX9669" fmla="*/ 9079925 w 11095241"/>
              <a:gd name="connsiteY9669" fmla="*/ 523679 h 6705037"/>
              <a:gd name="connsiteX9670" fmla="*/ 9079925 w 11095241"/>
              <a:gd name="connsiteY9670" fmla="*/ 533468 h 6705037"/>
              <a:gd name="connsiteX9671" fmla="*/ 9079925 w 11095241"/>
              <a:gd name="connsiteY9671" fmla="*/ 538362 h 6705037"/>
              <a:gd name="connsiteX9672" fmla="*/ 9079925 w 11095241"/>
              <a:gd name="connsiteY9672" fmla="*/ 543256 h 6705037"/>
              <a:gd name="connsiteX9673" fmla="*/ 9079925 w 11095241"/>
              <a:gd name="connsiteY9673" fmla="*/ 548150 h 6705037"/>
              <a:gd name="connsiteX9674" fmla="*/ 9079925 w 11095241"/>
              <a:gd name="connsiteY9674" fmla="*/ 553044 h 6705037"/>
              <a:gd name="connsiteX9675" fmla="*/ 9084823 w 11095241"/>
              <a:gd name="connsiteY9675" fmla="*/ 553044 h 6705037"/>
              <a:gd name="connsiteX9676" fmla="*/ 9084823 w 11095241"/>
              <a:gd name="connsiteY9676" fmla="*/ 557939 h 6705037"/>
              <a:gd name="connsiteX9677" fmla="*/ 9094618 w 11095241"/>
              <a:gd name="connsiteY9677" fmla="*/ 557939 h 6705037"/>
              <a:gd name="connsiteX9678" fmla="*/ 9099515 w 11095241"/>
              <a:gd name="connsiteY9678" fmla="*/ 562833 h 6705037"/>
              <a:gd name="connsiteX9679" fmla="*/ 9104413 w 11095241"/>
              <a:gd name="connsiteY9679" fmla="*/ 572621 h 6705037"/>
              <a:gd name="connsiteX9680" fmla="*/ 9109310 w 11095241"/>
              <a:gd name="connsiteY9680" fmla="*/ 577515 h 6705037"/>
              <a:gd name="connsiteX9681" fmla="*/ 9158285 w 11095241"/>
              <a:gd name="connsiteY9681" fmla="*/ 606881 h 6705037"/>
              <a:gd name="connsiteX9682" fmla="*/ 9177875 w 11095241"/>
              <a:gd name="connsiteY9682" fmla="*/ 616669 h 6705037"/>
              <a:gd name="connsiteX9683" fmla="*/ 9192567 w 11095241"/>
              <a:gd name="connsiteY9683" fmla="*/ 621563 h 6705037"/>
              <a:gd name="connsiteX9684" fmla="*/ 9202362 w 11095241"/>
              <a:gd name="connsiteY9684" fmla="*/ 621563 h 6705037"/>
              <a:gd name="connsiteX9685" fmla="*/ 9217055 w 11095241"/>
              <a:gd name="connsiteY9685" fmla="*/ 616669 h 6705037"/>
              <a:gd name="connsiteX9686" fmla="*/ 9221952 w 11095241"/>
              <a:gd name="connsiteY9686" fmla="*/ 611775 h 6705037"/>
              <a:gd name="connsiteX9687" fmla="*/ 9226850 w 11095241"/>
              <a:gd name="connsiteY9687" fmla="*/ 611775 h 6705037"/>
              <a:gd name="connsiteX9688" fmla="*/ 9226850 w 11095241"/>
              <a:gd name="connsiteY9688" fmla="*/ 606881 h 6705037"/>
              <a:gd name="connsiteX9689" fmla="*/ 9246440 w 11095241"/>
              <a:gd name="connsiteY9689" fmla="*/ 606881 h 6705037"/>
              <a:gd name="connsiteX9690" fmla="*/ 9261132 w 11095241"/>
              <a:gd name="connsiteY9690" fmla="*/ 606881 h 6705037"/>
              <a:gd name="connsiteX9691" fmla="*/ 9275825 w 11095241"/>
              <a:gd name="connsiteY9691" fmla="*/ 606881 h 6705037"/>
              <a:gd name="connsiteX9692" fmla="*/ 9285620 w 11095241"/>
              <a:gd name="connsiteY9692" fmla="*/ 611775 h 6705037"/>
              <a:gd name="connsiteX9693" fmla="*/ 9295415 w 11095241"/>
              <a:gd name="connsiteY9693" fmla="*/ 616669 h 6705037"/>
              <a:gd name="connsiteX9694" fmla="*/ 9300312 w 11095241"/>
              <a:gd name="connsiteY9694" fmla="*/ 616669 h 6705037"/>
              <a:gd name="connsiteX9695" fmla="*/ 9305210 w 11095241"/>
              <a:gd name="connsiteY9695" fmla="*/ 616669 h 6705037"/>
              <a:gd name="connsiteX9696" fmla="*/ 9324800 w 11095241"/>
              <a:gd name="connsiteY9696" fmla="*/ 621563 h 6705037"/>
              <a:gd name="connsiteX9697" fmla="*/ 9344390 w 11095241"/>
              <a:gd name="connsiteY9697" fmla="*/ 626457 h 6705037"/>
              <a:gd name="connsiteX9698" fmla="*/ 9354185 w 11095241"/>
              <a:gd name="connsiteY9698" fmla="*/ 631352 h 6705037"/>
              <a:gd name="connsiteX9699" fmla="*/ 9363979 w 11095241"/>
              <a:gd name="connsiteY9699" fmla="*/ 636246 h 6705037"/>
              <a:gd name="connsiteX9700" fmla="*/ 9368877 w 11095241"/>
              <a:gd name="connsiteY9700" fmla="*/ 641140 h 6705037"/>
              <a:gd name="connsiteX9701" fmla="*/ 9368877 w 11095241"/>
              <a:gd name="connsiteY9701" fmla="*/ 646034 h 6705037"/>
              <a:gd name="connsiteX9702" fmla="*/ 9368877 w 11095241"/>
              <a:gd name="connsiteY9702" fmla="*/ 650929 h 6705037"/>
              <a:gd name="connsiteX9703" fmla="*/ 9363979 w 11095241"/>
              <a:gd name="connsiteY9703" fmla="*/ 655823 h 6705037"/>
              <a:gd name="connsiteX9704" fmla="*/ 9359082 w 11095241"/>
              <a:gd name="connsiteY9704" fmla="*/ 660717 h 6705037"/>
              <a:gd name="connsiteX9705" fmla="*/ 9359082 w 11095241"/>
              <a:gd name="connsiteY9705" fmla="*/ 670505 h 6705037"/>
              <a:gd name="connsiteX9706" fmla="*/ 9359082 w 11095241"/>
              <a:gd name="connsiteY9706" fmla="*/ 675400 h 6705037"/>
              <a:gd name="connsiteX9707" fmla="*/ 9354185 w 11095241"/>
              <a:gd name="connsiteY9707" fmla="*/ 680294 h 6705037"/>
              <a:gd name="connsiteX9708" fmla="*/ 9344390 w 11095241"/>
              <a:gd name="connsiteY9708" fmla="*/ 680294 h 6705037"/>
              <a:gd name="connsiteX9709" fmla="*/ 9339492 w 11095241"/>
              <a:gd name="connsiteY9709" fmla="*/ 685188 h 6705037"/>
              <a:gd name="connsiteX9710" fmla="*/ 9334595 w 11095241"/>
              <a:gd name="connsiteY9710" fmla="*/ 685188 h 6705037"/>
              <a:gd name="connsiteX9711" fmla="*/ 9334595 w 11095241"/>
              <a:gd name="connsiteY9711" fmla="*/ 699871 h 6705037"/>
              <a:gd name="connsiteX9712" fmla="*/ 9334595 w 11095241"/>
              <a:gd name="connsiteY9712" fmla="*/ 709659 h 6705037"/>
              <a:gd name="connsiteX9713" fmla="*/ 9329697 w 11095241"/>
              <a:gd name="connsiteY9713" fmla="*/ 714553 h 6705037"/>
              <a:gd name="connsiteX9714" fmla="*/ 9324800 w 11095241"/>
              <a:gd name="connsiteY9714" fmla="*/ 719447 h 6705037"/>
              <a:gd name="connsiteX9715" fmla="*/ 9319902 w 11095241"/>
              <a:gd name="connsiteY9715" fmla="*/ 724342 h 6705037"/>
              <a:gd name="connsiteX9716" fmla="*/ 9310107 w 11095241"/>
              <a:gd name="connsiteY9716" fmla="*/ 724342 h 6705037"/>
              <a:gd name="connsiteX9717" fmla="*/ 9305210 w 11095241"/>
              <a:gd name="connsiteY9717" fmla="*/ 724342 h 6705037"/>
              <a:gd name="connsiteX9718" fmla="*/ 9300312 w 11095241"/>
              <a:gd name="connsiteY9718" fmla="*/ 724342 h 6705037"/>
              <a:gd name="connsiteX9719" fmla="*/ 9285620 w 11095241"/>
              <a:gd name="connsiteY9719" fmla="*/ 714553 h 6705037"/>
              <a:gd name="connsiteX9720" fmla="*/ 9270927 w 11095241"/>
              <a:gd name="connsiteY9720" fmla="*/ 709659 h 6705037"/>
              <a:gd name="connsiteX9721" fmla="*/ 9261132 w 11095241"/>
              <a:gd name="connsiteY9721" fmla="*/ 709659 h 6705037"/>
              <a:gd name="connsiteX9722" fmla="*/ 9256235 w 11095241"/>
              <a:gd name="connsiteY9722" fmla="*/ 709659 h 6705037"/>
              <a:gd name="connsiteX9723" fmla="*/ 9251337 w 11095241"/>
              <a:gd name="connsiteY9723" fmla="*/ 714553 h 6705037"/>
              <a:gd name="connsiteX9724" fmla="*/ 9251337 w 11095241"/>
              <a:gd name="connsiteY9724" fmla="*/ 719447 h 6705037"/>
              <a:gd name="connsiteX9725" fmla="*/ 9246440 w 11095241"/>
              <a:gd name="connsiteY9725" fmla="*/ 724342 h 6705037"/>
              <a:gd name="connsiteX9726" fmla="*/ 9246440 w 11095241"/>
              <a:gd name="connsiteY9726" fmla="*/ 729236 h 6705037"/>
              <a:gd name="connsiteX9727" fmla="*/ 9246440 w 11095241"/>
              <a:gd name="connsiteY9727" fmla="*/ 734130 h 6705037"/>
              <a:gd name="connsiteX9728" fmla="*/ 9217055 w 11095241"/>
              <a:gd name="connsiteY9728" fmla="*/ 734130 h 6705037"/>
              <a:gd name="connsiteX9729" fmla="*/ 9187670 w 11095241"/>
              <a:gd name="connsiteY9729" fmla="*/ 739024 h 6705037"/>
              <a:gd name="connsiteX9730" fmla="*/ 9158285 w 11095241"/>
              <a:gd name="connsiteY9730" fmla="*/ 729236 h 6705037"/>
              <a:gd name="connsiteX9731" fmla="*/ 9138695 w 11095241"/>
              <a:gd name="connsiteY9731" fmla="*/ 724342 h 6705037"/>
              <a:gd name="connsiteX9732" fmla="*/ 9133798 w 11095241"/>
              <a:gd name="connsiteY9732" fmla="*/ 719447 h 6705037"/>
              <a:gd name="connsiteX9733" fmla="*/ 9124003 w 11095241"/>
              <a:gd name="connsiteY9733" fmla="*/ 709659 h 6705037"/>
              <a:gd name="connsiteX9734" fmla="*/ 9114208 w 11095241"/>
              <a:gd name="connsiteY9734" fmla="*/ 704765 h 6705037"/>
              <a:gd name="connsiteX9735" fmla="*/ 9109310 w 11095241"/>
              <a:gd name="connsiteY9735" fmla="*/ 704765 h 6705037"/>
              <a:gd name="connsiteX9736" fmla="*/ 9099515 w 11095241"/>
              <a:gd name="connsiteY9736" fmla="*/ 704765 h 6705037"/>
              <a:gd name="connsiteX9737" fmla="*/ 9094618 w 11095241"/>
              <a:gd name="connsiteY9737" fmla="*/ 709659 h 6705037"/>
              <a:gd name="connsiteX9738" fmla="*/ 9089720 w 11095241"/>
              <a:gd name="connsiteY9738" fmla="*/ 714553 h 6705037"/>
              <a:gd name="connsiteX9739" fmla="*/ 9079925 w 11095241"/>
              <a:gd name="connsiteY9739" fmla="*/ 714553 h 6705037"/>
              <a:gd name="connsiteX9740" fmla="*/ 9075028 w 11095241"/>
              <a:gd name="connsiteY9740" fmla="*/ 714553 h 6705037"/>
              <a:gd name="connsiteX9741" fmla="*/ 9065233 w 11095241"/>
              <a:gd name="connsiteY9741" fmla="*/ 714553 h 6705037"/>
              <a:gd name="connsiteX9742" fmla="*/ 9055438 w 11095241"/>
              <a:gd name="connsiteY9742" fmla="*/ 704765 h 6705037"/>
              <a:gd name="connsiteX9743" fmla="*/ 9050540 w 11095241"/>
              <a:gd name="connsiteY9743" fmla="*/ 694976 h 6705037"/>
              <a:gd name="connsiteX9744" fmla="*/ 9050540 w 11095241"/>
              <a:gd name="connsiteY9744" fmla="*/ 685188 h 6705037"/>
              <a:gd name="connsiteX9745" fmla="*/ 9050540 w 11095241"/>
              <a:gd name="connsiteY9745" fmla="*/ 680294 h 6705037"/>
              <a:gd name="connsiteX9746" fmla="*/ 9055438 w 11095241"/>
              <a:gd name="connsiteY9746" fmla="*/ 675400 h 6705037"/>
              <a:gd name="connsiteX9747" fmla="*/ 9060335 w 11095241"/>
              <a:gd name="connsiteY9747" fmla="*/ 675400 h 6705037"/>
              <a:gd name="connsiteX9748" fmla="*/ 9065233 w 11095241"/>
              <a:gd name="connsiteY9748" fmla="*/ 675400 h 6705037"/>
              <a:gd name="connsiteX9749" fmla="*/ 9050540 w 11095241"/>
              <a:gd name="connsiteY9749" fmla="*/ 616669 h 6705037"/>
              <a:gd name="connsiteX9750" fmla="*/ 9050540 w 11095241"/>
              <a:gd name="connsiteY9750" fmla="*/ 592198 h 6705037"/>
              <a:gd name="connsiteX9751" fmla="*/ 9045643 w 11095241"/>
              <a:gd name="connsiteY9751" fmla="*/ 577515 h 6705037"/>
              <a:gd name="connsiteX9752" fmla="*/ 9045643 w 11095241"/>
              <a:gd name="connsiteY9752" fmla="*/ 567727 h 6705037"/>
              <a:gd name="connsiteX9753" fmla="*/ 9040745 w 11095241"/>
              <a:gd name="connsiteY9753" fmla="*/ 557939 h 6705037"/>
              <a:gd name="connsiteX9754" fmla="*/ 9035848 w 11095241"/>
              <a:gd name="connsiteY9754" fmla="*/ 557939 h 6705037"/>
              <a:gd name="connsiteX9755" fmla="*/ 9030950 w 11095241"/>
              <a:gd name="connsiteY9755" fmla="*/ 557939 h 6705037"/>
              <a:gd name="connsiteX9756" fmla="*/ 9026053 w 11095241"/>
              <a:gd name="connsiteY9756" fmla="*/ 557939 h 6705037"/>
              <a:gd name="connsiteX9757" fmla="*/ 9026053 w 11095241"/>
              <a:gd name="connsiteY9757" fmla="*/ 562833 h 6705037"/>
              <a:gd name="connsiteX9758" fmla="*/ 9021155 w 11095241"/>
              <a:gd name="connsiteY9758" fmla="*/ 562833 h 6705037"/>
              <a:gd name="connsiteX9759" fmla="*/ 9006463 w 11095241"/>
              <a:gd name="connsiteY9759" fmla="*/ 572621 h 6705037"/>
              <a:gd name="connsiteX9760" fmla="*/ 8996668 w 11095241"/>
              <a:gd name="connsiteY9760" fmla="*/ 577515 h 6705037"/>
              <a:gd name="connsiteX9761" fmla="*/ 8986873 w 11095241"/>
              <a:gd name="connsiteY9761" fmla="*/ 577515 h 6705037"/>
              <a:gd name="connsiteX9762" fmla="*/ 8977078 w 11095241"/>
              <a:gd name="connsiteY9762" fmla="*/ 577515 h 6705037"/>
              <a:gd name="connsiteX9763" fmla="*/ 8972180 w 11095241"/>
              <a:gd name="connsiteY9763" fmla="*/ 572621 h 6705037"/>
              <a:gd name="connsiteX9764" fmla="*/ 8972180 w 11095241"/>
              <a:gd name="connsiteY9764" fmla="*/ 567727 h 6705037"/>
              <a:gd name="connsiteX9765" fmla="*/ 8967283 w 11095241"/>
              <a:gd name="connsiteY9765" fmla="*/ 562833 h 6705037"/>
              <a:gd name="connsiteX9766" fmla="*/ 8967283 w 11095241"/>
              <a:gd name="connsiteY9766" fmla="*/ 557939 h 6705037"/>
              <a:gd name="connsiteX9767" fmla="*/ 8962385 w 11095241"/>
              <a:gd name="connsiteY9767" fmla="*/ 538362 h 6705037"/>
              <a:gd name="connsiteX9768" fmla="*/ 8957488 w 11095241"/>
              <a:gd name="connsiteY9768" fmla="*/ 523679 h 6705037"/>
              <a:gd name="connsiteX9769" fmla="*/ 8957488 w 11095241"/>
              <a:gd name="connsiteY9769" fmla="*/ 513891 h 6705037"/>
              <a:gd name="connsiteX9770" fmla="*/ 8957488 w 11095241"/>
              <a:gd name="connsiteY9770" fmla="*/ 504102 h 6705037"/>
              <a:gd name="connsiteX9771" fmla="*/ 8741999 w 11095241"/>
              <a:gd name="connsiteY9771" fmla="*/ 401324 h 6705037"/>
              <a:gd name="connsiteX9772" fmla="*/ 8751794 w 11095241"/>
              <a:gd name="connsiteY9772" fmla="*/ 401324 h 6705037"/>
              <a:gd name="connsiteX9773" fmla="*/ 8756692 w 11095241"/>
              <a:gd name="connsiteY9773" fmla="*/ 401324 h 6705037"/>
              <a:gd name="connsiteX9774" fmla="*/ 8771384 w 11095241"/>
              <a:gd name="connsiteY9774" fmla="*/ 401324 h 6705037"/>
              <a:gd name="connsiteX9775" fmla="*/ 8781179 w 11095241"/>
              <a:gd name="connsiteY9775" fmla="*/ 406219 h 6705037"/>
              <a:gd name="connsiteX9776" fmla="*/ 8786077 w 11095241"/>
              <a:gd name="connsiteY9776" fmla="*/ 406219 h 6705037"/>
              <a:gd name="connsiteX9777" fmla="*/ 8795872 w 11095241"/>
              <a:gd name="connsiteY9777" fmla="*/ 411113 h 6705037"/>
              <a:gd name="connsiteX9778" fmla="*/ 8810564 w 11095241"/>
              <a:gd name="connsiteY9778" fmla="*/ 420901 h 6705037"/>
              <a:gd name="connsiteX9779" fmla="*/ 8815462 w 11095241"/>
              <a:gd name="connsiteY9779" fmla="*/ 440478 h 6705037"/>
              <a:gd name="connsiteX9780" fmla="*/ 8810564 w 11095241"/>
              <a:gd name="connsiteY9780" fmla="*/ 464949 h 6705037"/>
              <a:gd name="connsiteX9781" fmla="*/ 8800769 w 11095241"/>
              <a:gd name="connsiteY9781" fmla="*/ 484525 h 6705037"/>
              <a:gd name="connsiteX9782" fmla="*/ 8790974 w 11095241"/>
              <a:gd name="connsiteY9782" fmla="*/ 504102 h 6705037"/>
              <a:gd name="connsiteX9783" fmla="*/ 8786077 w 11095241"/>
              <a:gd name="connsiteY9783" fmla="*/ 508996 h 6705037"/>
              <a:gd name="connsiteX9784" fmla="*/ 8800769 w 11095241"/>
              <a:gd name="connsiteY9784" fmla="*/ 543255 h 6705037"/>
              <a:gd name="connsiteX9785" fmla="*/ 8805667 w 11095241"/>
              <a:gd name="connsiteY9785" fmla="*/ 577515 h 6705037"/>
              <a:gd name="connsiteX9786" fmla="*/ 8805667 w 11095241"/>
              <a:gd name="connsiteY9786" fmla="*/ 601986 h 6705037"/>
              <a:gd name="connsiteX9787" fmla="*/ 8805667 w 11095241"/>
              <a:gd name="connsiteY9787" fmla="*/ 611774 h 6705037"/>
              <a:gd name="connsiteX9788" fmla="*/ 8810564 w 11095241"/>
              <a:gd name="connsiteY9788" fmla="*/ 611774 h 6705037"/>
              <a:gd name="connsiteX9789" fmla="*/ 8815462 w 11095241"/>
              <a:gd name="connsiteY9789" fmla="*/ 611774 h 6705037"/>
              <a:gd name="connsiteX9790" fmla="*/ 8805667 w 11095241"/>
              <a:gd name="connsiteY9790" fmla="*/ 621562 h 6705037"/>
              <a:gd name="connsiteX9791" fmla="*/ 8790974 w 11095241"/>
              <a:gd name="connsiteY9791" fmla="*/ 621562 h 6705037"/>
              <a:gd name="connsiteX9792" fmla="*/ 8776282 w 11095241"/>
              <a:gd name="connsiteY9792" fmla="*/ 616668 h 6705037"/>
              <a:gd name="connsiteX9793" fmla="*/ 8766487 w 11095241"/>
              <a:gd name="connsiteY9793" fmla="*/ 611774 h 6705037"/>
              <a:gd name="connsiteX9794" fmla="*/ 8751794 w 11095241"/>
              <a:gd name="connsiteY9794" fmla="*/ 601986 h 6705037"/>
              <a:gd name="connsiteX9795" fmla="*/ 8746897 w 11095241"/>
              <a:gd name="connsiteY9795" fmla="*/ 587303 h 6705037"/>
              <a:gd name="connsiteX9796" fmla="*/ 8741999 w 11095241"/>
              <a:gd name="connsiteY9796" fmla="*/ 572621 h 6705037"/>
              <a:gd name="connsiteX9797" fmla="*/ 8741999 w 11095241"/>
              <a:gd name="connsiteY9797" fmla="*/ 557938 h 6705037"/>
              <a:gd name="connsiteX9798" fmla="*/ 8737102 w 11095241"/>
              <a:gd name="connsiteY9798" fmla="*/ 543255 h 6705037"/>
              <a:gd name="connsiteX9799" fmla="*/ 8732204 w 11095241"/>
              <a:gd name="connsiteY9799" fmla="*/ 533467 h 6705037"/>
              <a:gd name="connsiteX9800" fmla="*/ 8727307 w 11095241"/>
              <a:gd name="connsiteY9800" fmla="*/ 528573 h 6705037"/>
              <a:gd name="connsiteX9801" fmla="*/ 8717512 w 11095241"/>
              <a:gd name="connsiteY9801" fmla="*/ 523679 h 6705037"/>
              <a:gd name="connsiteX9802" fmla="*/ 8702819 w 11095241"/>
              <a:gd name="connsiteY9802" fmla="*/ 523679 h 6705037"/>
              <a:gd name="connsiteX9803" fmla="*/ 8697922 w 11095241"/>
              <a:gd name="connsiteY9803" fmla="*/ 523679 h 6705037"/>
              <a:gd name="connsiteX9804" fmla="*/ 8688127 w 11095241"/>
              <a:gd name="connsiteY9804" fmla="*/ 523679 h 6705037"/>
              <a:gd name="connsiteX9805" fmla="*/ 8683229 w 11095241"/>
              <a:gd name="connsiteY9805" fmla="*/ 508996 h 6705037"/>
              <a:gd name="connsiteX9806" fmla="*/ 8678332 w 11095241"/>
              <a:gd name="connsiteY9806" fmla="*/ 494314 h 6705037"/>
              <a:gd name="connsiteX9807" fmla="*/ 8668537 w 11095241"/>
              <a:gd name="connsiteY9807" fmla="*/ 484525 h 6705037"/>
              <a:gd name="connsiteX9808" fmla="*/ 8663639 w 11095241"/>
              <a:gd name="connsiteY9808" fmla="*/ 469843 h 6705037"/>
              <a:gd name="connsiteX9809" fmla="*/ 8658742 w 11095241"/>
              <a:gd name="connsiteY9809" fmla="*/ 460054 h 6705037"/>
              <a:gd name="connsiteX9810" fmla="*/ 8653844 w 11095241"/>
              <a:gd name="connsiteY9810" fmla="*/ 455160 h 6705037"/>
              <a:gd name="connsiteX9811" fmla="*/ 8648947 w 11095241"/>
              <a:gd name="connsiteY9811" fmla="*/ 435584 h 6705037"/>
              <a:gd name="connsiteX9812" fmla="*/ 8648947 w 11095241"/>
              <a:gd name="connsiteY9812" fmla="*/ 425795 h 6705037"/>
              <a:gd name="connsiteX9813" fmla="*/ 8653844 w 11095241"/>
              <a:gd name="connsiteY9813" fmla="*/ 420901 h 6705037"/>
              <a:gd name="connsiteX9814" fmla="*/ 8653844 w 11095241"/>
              <a:gd name="connsiteY9814" fmla="*/ 416007 h 6705037"/>
              <a:gd name="connsiteX9815" fmla="*/ 8658742 w 11095241"/>
              <a:gd name="connsiteY9815" fmla="*/ 416007 h 6705037"/>
              <a:gd name="connsiteX9816" fmla="*/ 8668537 w 11095241"/>
              <a:gd name="connsiteY9816" fmla="*/ 416007 h 6705037"/>
              <a:gd name="connsiteX9817" fmla="*/ 8673434 w 11095241"/>
              <a:gd name="connsiteY9817" fmla="*/ 416007 h 6705037"/>
              <a:gd name="connsiteX9818" fmla="*/ 8678332 w 11095241"/>
              <a:gd name="connsiteY9818" fmla="*/ 420901 h 6705037"/>
              <a:gd name="connsiteX9819" fmla="*/ 8683229 w 11095241"/>
              <a:gd name="connsiteY9819" fmla="*/ 425795 h 6705037"/>
              <a:gd name="connsiteX9820" fmla="*/ 8688127 w 11095241"/>
              <a:gd name="connsiteY9820" fmla="*/ 425795 h 6705037"/>
              <a:gd name="connsiteX9821" fmla="*/ 8688127 w 11095241"/>
              <a:gd name="connsiteY9821" fmla="*/ 445372 h 6705037"/>
              <a:gd name="connsiteX9822" fmla="*/ 8697922 w 11095241"/>
              <a:gd name="connsiteY9822" fmla="*/ 460054 h 6705037"/>
              <a:gd name="connsiteX9823" fmla="*/ 8712614 w 11095241"/>
              <a:gd name="connsiteY9823" fmla="*/ 469843 h 6705037"/>
              <a:gd name="connsiteX9824" fmla="*/ 8727307 w 11095241"/>
              <a:gd name="connsiteY9824" fmla="*/ 479631 h 6705037"/>
              <a:gd name="connsiteX9825" fmla="*/ 8741999 w 11095241"/>
              <a:gd name="connsiteY9825" fmla="*/ 494314 h 6705037"/>
              <a:gd name="connsiteX9826" fmla="*/ 8756692 w 11095241"/>
              <a:gd name="connsiteY9826" fmla="*/ 494314 h 6705037"/>
              <a:gd name="connsiteX9827" fmla="*/ 8756692 w 11095241"/>
              <a:gd name="connsiteY9827" fmla="*/ 479631 h 6705037"/>
              <a:gd name="connsiteX9828" fmla="*/ 8746897 w 11095241"/>
              <a:gd name="connsiteY9828" fmla="*/ 460054 h 6705037"/>
              <a:gd name="connsiteX9829" fmla="*/ 8741999 w 11095241"/>
              <a:gd name="connsiteY9829" fmla="*/ 435584 h 6705037"/>
              <a:gd name="connsiteX9830" fmla="*/ 8737102 w 11095241"/>
              <a:gd name="connsiteY9830" fmla="*/ 416007 h 6705037"/>
              <a:gd name="connsiteX9831" fmla="*/ 8737102 w 11095241"/>
              <a:gd name="connsiteY9831" fmla="*/ 406219 h 6705037"/>
              <a:gd name="connsiteX9832" fmla="*/ 1234173 w 11095241"/>
              <a:gd name="connsiteY9832" fmla="*/ 303452 h 6705037"/>
              <a:gd name="connsiteX9833" fmla="*/ 1312533 w 11095241"/>
              <a:gd name="connsiteY9833" fmla="*/ 357288 h 6705037"/>
              <a:gd name="connsiteX9834" fmla="*/ 1302738 w 11095241"/>
              <a:gd name="connsiteY9834" fmla="*/ 416018 h 6705037"/>
              <a:gd name="connsiteX9835" fmla="*/ 1327224 w 11095241"/>
              <a:gd name="connsiteY9835" fmla="*/ 464960 h 6705037"/>
              <a:gd name="connsiteX9836" fmla="*/ 1332121 w 11095241"/>
              <a:gd name="connsiteY9836" fmla="*/ 489431 h 6705037"/>
              <a:gd name="connsiteX9837" fmla="*/ 1327224 w 11095241"/>
              <a:gd name="connsiteY9837" fmla="*/ 518796 h 6705037"/>
              <a:gd name="connsiteX9838" fmla="*/ 1322328 w 11095241"/>
              <a:gd name="connsiteY9838" fmla="*/ 538373 h 6705037"/>
              <a:gd name="connsiteX9839" fmla="*/ 1317430 w 11095241"/>
              <a:gd name="connsiteY9839" fmla="*/ 543267 h 6705037"/>
              <a:gd name="connsiteX9840" fmla="*/ 1292943 w 11095241"/>
              <a:gd name="connsiteY9840" fmla="*/ 626469 h 6705037"/>
              <a:gd name="connsiteX9841" fmla="*/ 1283147 w 11095241"/>
              <a:gd name="connsiteY9841" fmla="*/ 680305 h 6705037"/>
              <a:gd name="connsiteX9842" fmla="*/ 1268455 w 11095241"/>
              <a:gd name="connsiteY9842" fmla="*/ 724352 h 6705037"/>
              <a:gd name="connsiteX9843" fmla="*/ 1243967 w 11095241"/>
              <a:gd name="connsiteY9843" fmla="*/ 822236 h 6705037"/>
              <a:gd name="connsiteX9844" fmla="*/ 1224378 w 11095241"/>
              <a:gd name="connsiteY9844" fmla="*/ 841813 h 6705037"/>
              <a:gd name="connsiteX9845" fmla="*/ 1219481 w 11095241"/>
              <a:gd name="connsiteY9845" fmla="*/ 832025 h 6705037"/>
              <a:gd name="connsiteX9846" fmla="*/ 1214583 w 11095241"/>
              <a:gd name="connsiteY9846" fmla="*/ 822236 h 6705037"/>
              <a:gd name="connsiteX9847" fmla="*/ 1204788 w 11095241"/>
              <a:gd name="connsiteY9847" fmla="*/ 812447 h 6705037"/>
              <a:gd name="connsiteX9848" fmla="*/ 1199891 w 11095241"/>
              <a:gd name="connsiteY9848" fmla="*/ 797765 h 6705037"/>
              <a:gd name="connsiteX9849" fmla="*/ 1190095 w 11095241"/>
              <a:gd name="connsiteY9849" fmla="*/ 783083 h 6705037"/>
              <a:gd name="connsiteX9850" fmla="*/ 1180300 w 11095241"/>
              <a:gd name="connsiteY9850" fmla="*/ 773294 h 6705037"/>
              <a:gd name="connsiteX9851" fmla="*/ 1170506 w 11095241"/>
              <a:gd name="connsiteY9851" fmla="*/ 763506 h 6705037"/>
              <a:gd name="connsiteX9852" fmla="*/ 1165608 w 11095241"/>
              <a:gd name="connsiteY9852" fmla="*/ 748823 h 6705037"/>
              <a:gd name="connsiteX9853" fmla="*/ 1160711 w 11095241"/>
              <a:gd name="connsiteY9853" fmla="*/ 734141 h 6705037"/>
              <a:gd name="connsiteX9854" fmla="*/ 1155813 w 11095241"/>
              <a:gd name="connsiteY9854" fmla="*/ 719458 h 6705037"/>
              <a:gd name="connsiteX9855" fmla="*/ 1150917 w 11095241"/>
              <a:gd name="connsiteY9855" fmla="*/ 709670 h 6705037"/>
              <a:gd name="connsiteX9856" fmla="*/ 1175402 w 11095241"/>
              <a:gd name="connsiteY9856" fmla="*/ 675410 h 6705037"/>
              <a:gd name="connsiteX9857" fmla="*/ 1150917 w 11095241"/>
              <a:gd name="connsiteY9857" fmla="*/ 655834 h 6705037"/>
              <a:gd name="connsiteX9858" fmla="*/ 1150917 w 11095241"/>
              <a:gd name="connsiteY9858" fmla="*/ 626469 h 6705037"/>
              <a:gd name="connsiteX9859" fmla="*/ 1155813 w 11095241"/>
              <a:gd name="connsiteY9859" fmla="*/ 621574 h 6705037"/>
              <a:gd name="connsiteX9860" fmla="*/ 1160711 w 11095241"/>
              <a:gd name="connsiteY9860" fmla="*/ 616680 h 6705037"/>
              <a:gd name="connsiteX9861" fmla="*/ 1175402 w 11095241"/>
              <a:gd name="connsiteY9861" fmla="*/ 611786 h 6705037"/>
              <a:gd name="connsiteX9862" fmla="*/ 1194993 w 11095241"/>
              <a:gd name="connsiteY9862" fmla="*/ 601997 h 6705037"/>
              <a:gd name="connsiteX9863" fmla="*/ 1214583 w 11095241"/>
              <a:gd name="connsiteY9863" fmla="*/ 582421 h 6705037"/>
              <a:gd name="connsiteX9864" fmla="*/ 1224378 w 11095241"/>
              <a:gd name="connsiteY9864" fmla="*/ 572632 h 6705037"/>
              <a:gd name="connsiteX9865" fmla="*/ 1229276 w 11095241"/>
              <a:gd name="connsiteY9865" fmla="*/ 562844 h 6705037"/>
              <a:gd name="connsiteX9866" fmla="*/ 1229276 w 11095241"/>
              <a:gd name="connsiteY9866" fmla="*/ 557950 h 6705037"/>
              <a:gd name="connsiteX9867" fmla="*/ 1224378 w 11095241"/>
              <a:gd name="connsiteY9867" fmla="*/ 548161 h 6705037"/>
              <a:gd name="connsiteX9868" fmla="*/ 1219481 w 11095241"/>
              <a:gd name="connsiteY9868" fmla="*/ 543267 h 6705037"/>
              <a:gd name="connsiteX9869" fmla="*/ 1209685 w 11095241"/>
              <a:gd name="connsiteY9869" fmla="*/ 538373 h 6705037"/>
              <a:gd name="connsiteX9870" fmla="*/ 1204788 w 11095241"/>
              <a:gd name="connsiteY9870" fmla="*/ 538373 h 6705037"/>
              <a:gd name="connsiteX9871" fmla="*/ 1204788 w 11095241"/>
              <a:gd name="connsiteY9871" fmla="*/ 533479 h 6705037"/>
              <a:gd name="connsiteX9872" fmla="*/ 1170506 w 11095241"/>
              <a:gd name="connsiteY9872" fmla="*/ 533479 h 6705037"/>
              <a:gd name="connsiteX9873" fmla="*/ 1165608 w 11095241"/>
              <a:gd name="connsiteY9873" fmla="*/ 562844 h 6705037"/>
              <a:gd name="connsiteX9874" fmla="*/ 1131326 w 11095241"/>
              <a:gd name="connsiteY9874" fmla="*/ 582421 h 6705037"/>
              <a:gd name="connsiteX9875" fmla="*/ 1097043 w 11095241"/>
              <a:gd name="connsiteY9875" fmla="*/ 533479 h 6705037"/>
              <a:gd name="connsiteX9876" fmla="*/ 1082352 w 11095241"/>
              <a:gd name="connsiteY9876" fmla="*/ 509008 h 6705037"/>
              <a:gd name="connsiteX9877" fmla="*/ 1072557 w 11095241"/>
              <a:gd name="connsiteY9877" fmla="*/ 479643 h 6705037"/>
              <a:gd name="connsiteX9878" fmla="*/ 1062761 w 11095241"/>
              <a:gd name="connsiteY9878" fmla="*/ 460066 h 6705037"/>
              <a:gd name="connsiteX9879" fmla="*/ 1062761 w 11095241"/>
              <a:gd name="connsiteY9879" fmla="*/ 450278 h 6705037"/>
              <a:gd name="connsiteX9880" fmla="*/ 1062761 w 11095241"/>
              <a:gd name="connsiteY9880" fmla="*/ 391547 h 6705037"/>
              <a:gd name="connsiteX9881" fmla="*/ 1067659 w 11095241"/>
              <a:gd name="connsiteY9881" fmla="*/ 342605 h 6705037"/>
              <a:gd name="connsiteX9882" fmla="*/ 1082352 w 11095241"/>
              <a:gd name="connsiteY9882" fmla="*/ 342605 h 6705037"/>
              <a:gd name="connsiteX9883" fmla="*/ 1092146 w 11095241"/>
              <a:gd name="connsiteY9883" fmla="*/ 347499 h 6705037"/>
              <a:gd name="connsiteX9884" fmla="*/ 1101941 w 11095241"/>
              <a:gd name="connsiteY9884" fmla="*/ 357288 h 6705037"/>
              <a:gd name="connsiteX9885" fmla="*/ 1111736 w 11095241"/>
              <a:gd name="connsiteY9885" fmla="*/ 367076 h 6705037"/>
              <a:gd name="connsiteX9886" fmla="*/ 1116633 w 11095241"/>
              <a:gd name="connsiteY9886" fmla="*/ 376864 h 6705037"/>
              <a:gd name="connsiteX9887" fmla="*/ 1121531 w 11095241"/>
              <a:gd name="connsiteY9887" fmla="*/ 386653 h 6705037"/>
              <a:gd name="connsiteX9888" fmla="*/ 1126428 w 11095241"/>
              <a:gd name="connsiteY9888" fmla="*/ 386653 h 6705037"/>
              <a:gd name="connsiteX9889" fmla="*/ 1131326 w 11095241"/>
              <a:gd name="connsiteY9889" fmla="*/ 386653 h 6705037"/>
              <a:gd name="connsiteX9890" fmla="*/ 1141121 w 11095241"/>
              <a:gd name="connsiteY9890" fmla="*/ 386653 h 6705037"/>
              <a:gd name="connsiteX9891" fmla="*/ 1141121 w 11095241"/>
              <a:gd name="connsiteY9891" fmla="*/ 381759 h 6705037"/>
              <a:gd name="connsiteX9892" fmla="*/ 1146018 w 11095241"/>
              <a:gd name="connsiteY9892" fmla="*/ 371970 h 6705037"/>
              <a:gd name="connsiteX9893" fmla="*/ 1146018 w 11095241"/>
              <a:gd name="connsiteY9893" fmla="*/ 367076 h 6705037"/>
              <a:gd name="connsiteX9894" fmla="*/ 1146018 w 11095241"/>
              <a:gd name="connsiteY9894" fmla="*/ 357288 h 6705037"/>
              <a:gd name="connsiteX9895" fmla="*/ 1150917 w 11095241"/>
              <a:gd name="connsiteY9895" fmla="*/ 352394 h 6705037"/>
              <a:gd name="connsiteX9896" fmla="*/ 1155813 w 11095241"/>
              <a:gd name="connsiteY9896" fmla="*/ 352394 h 6705037"/>
              <a:gd name="connsiteX9897" fmla="*/ 1160711 w 11095241"/>
              <a:gd name="connsiteY9897" fmla="*/ 352394 h 6705037"/>
              <a:gd name="connsiteX9898" fmla="*/ 1165608 w 11095241"/>
              <a:gd name="connsiteY9898" fmla="*/ 352394 h 6705037"/>
              <a:gd name="connsiteX9899" fmla="*/ 1170506 w 11095241"/>
              <a:gd name="connsiteY9899" fmla="*/ 352394 h 6705037"/>
              <a:gd name="connsiteX9900" fmla="*/ 1170506 w 11095241"/>
              <a:gd name="connsiteY9900" fmla="*/ 357288 h 6705037"/>
              <a:gd name="connsiteX9901" fmla="*/ 1194993 w 11095241"/>
              <a:gd name="connsiteY9901" fmla="*/ 376864 h 6705037"/>
              <a:gd name="connsiteX9902" fmla="*/ 1199891 w 11095241"/>
              <a:gd name="connsiteY9902" fmla="*/ 367076 h 6705037"/>
              <a:gd name="connsiteX9903" fmla="*/ 1199891 w 11095241"/>
              <a:gd name="connsiteY9903" fmla="*/ 362182 h 6705037"/>
              <a:gd name="connsiteX9904" fmla="*/ 1204788 w 11095241"/>
              <a:gd name="connsiteY9904" fmla="*/ 347499 h 6705037"/>
              <a:gd name="connsiteX9905" fmla="*/ 1204788 w 11095241"/>
              <a:gd name="connsiteY9905" fmla="*/ 337711 h 6705037"/>
              <a:gd name="connsiteX9906" fmla="*/ 1204788 w 11095241"/>
              <a:gd name="connsiteY9906" fmla="*/ 327923 h 6705037"/>
              <a:gd name="connsiteX9907" fmla="*/ 1204788 w 11095241"/>
              <a:gd name="connsiteY9907" fmla="*/ 323028 h 6705037"/>
              <a:gd name="connsiteX9908" fmla="*/ 1209685 w 11095241"/>
              <a:gd name="connsiteY9908" fmla="*/ 318134 h 6705037"/>
              <a:gd name="connsiteX9909" fmla="*/ 1219481 w 11095241"/>
              <a:gd name="connsiteY9909" fmla="*/ 313240 h 6705037"/>
              <a:gd name="connsiteX9910" fmla="*/ 1224378 w 11095241"/>
              <a:gd name="connsiteY9910" fmla="*/ 308346 h 6705037"/>
              <a:gd name="connsiteX9911" fmla="*/ 1234173 w 11095241"/>
              <a:gd name="connsiteY9911" fmla="*/ 308346 h 6705037"/>
              <a:gd name="connsiteX9912" fmla="*/ 8423663 w 11095241"/>
              <a:gd name="connsiteY9912" fmla="*/ 303441 h 6705037"/>
              <a:gd name="connsiteX9913" fmla="*/ 8428560 w 11095241"/>
              <a:gd name="connsiteY9913" fmla="*/ 303441 h 6705037"/>
              <a:gd name="connsiteX9914" fmla="*/ 8433458 w 11095241"/>
              <a:gd name="connsiteY9914" fmla="*/ 308335 h 6705037"/>
              <a:gd name="connsiteX9915" fmla="*/ 8443253 w 11095241"/>
              <a:gd name="connsiteY9915" fmla="*/ 313229 h 6705037"/>
              <a:gd name="connsiteX9916" fmla="*/ 8448150 w 11095241"/>
              <a:gd name="connsiteY9916" fmla="*/ 318124 h 6705037"/>
              <a:gd name="connsiteX9917" fmla="*/ 8457945 w 11095241"/>
              <a:gd name="connsiteY9917" fmla="*/ 327912 h 6705037"/>
              <a:gd name="connsiteX9918" fmla="*/ 8462843 w 11095241"/>
              <a:gd name="connsiteY9918" fmla="*/ 332806 h 6705037"/>
              <a:gd name="connsiteX9919" fmla="*/ 8467740 w 11095241"/>
              <a:gd name="connsiteY9919" fmla="*/ 332806 h 6705037"/>
              <a:gd name="connsiteX9920" fmla="*/ 8462843 w 11095241"/>
              <a:gd name="connsiteY9920" fmla="*/ 337700 h 6705037"/>
              <a:gd name="connsiteX9921" fmla="*/ 8457945 w 11095241"/>
              <a:gd name="connsiteY9921" fmla="*/ 337700 h 6705037"/>
              <a:gd name="connsiteX9922" fmla="*/ 8453048 w 11095241"/>
              <a:gd name="connsiteY9922" fmla="*/ 342594 h 6705037"/>
              <a:gd name="connsiteX9923" fmla="*/ 8448150 w 11095241"/>
              <a:gd name="connsiteY9923" fmla="*/ 352383 h 6705037"/>
              <a:gd name="connsiteX9924" fmla="*/ 8443253 w 11095241"/>
              <a:gd name="connsiteY9924" fmla="*/ 357277 h 6705037"/>
              <a:gd name="connsiteX9925" fmla="*/ 8443253 w 11095241"/>
              <a:gd name="connsiteY9925" fmla="*/ 367065 h 6705037"/>
              <a:gd name="connsiteX9926" fmla="*/ 8448150 w 11095241"/>
              <a:gd name="connsiteY9926" fmla="*/ 371960 h 6705037"/>
              <a:gd name="connsiteX9927" fmla="*/ 8448150 w 11095241"/>
              <a:gd name="connsiteY9927" fmla="*/ 376854 h 6705037"/>
              <a:gd name="connsiteX9928" fmla="*/ 8443253 w 11095241"/>
              <a:gd name="connsiteY9928" fmla="*/ 386642 h 6705037"/>
              <a:gd name="connsiteX9929" fmla="*/ 8438355 w 11095241"/>
              <a:gd name="connsiteY9929" fmla="*/ 396430 h 6705037"/>
              <a:gd name="connsiteX9930" fmla="*/ 8433458 w 11095241"/>
              <a:gd name="connsiteY9930" fmla="*/ 401325 h 6705037"/>
              <a:gd name="connsiteX9931" fmla="*/ 8433458 w 11095241"/>
              <a:gd name="connsiteY9931" fmla="*/ 406219 h 6705037"/>
              <a:gd name="connsiteX9932" fmla="*/ 8428560 w 11095241"/>
              <a:gd name="connsiteY9932" fmla="*/ 406219 h 6705037"/>
              <a:gd name="connsiteX9933" fmla="*/ 8438355 w 11095241"/>
              <a:gd name="connsiteY9933" fmla="*/ 411113 h 6705037"/>
              <a:gd name="connsiteX9934" fmla="*/ 8438355 w 11095241"/>
              <a:gd name="connsiteY9934" fmla="*/ 416007 h 6705037"/>
              <a:gd name="connsiteX9935" fmla="*/ 8438355 w 11095241"/>
              <a:gd name="connsiteY9935" fmla="*/ 420901 h 6705037"/>
              <a:gd name="connsiteX9936" fmla="*/ 8438355 w 11095241"/>
              <a:gd name="connsiteY9936" fmla="*/ 430690 h 6705037"/>
              <a:gd name="connsiteX9937" fmla="*/ 8433458 w 11095241"/>
              <a:gd name="connsiteY9937" fmla="*/ 435584 h 6705037"/>
              <a:gd name="connsiteX9938" fmla="*/ 8428560 w 11095241"/>
              <a:gd name="connsiteY9938" fmla="*/ 440478 h 6705037"/>
              <a:gd name="connsiteX9939" fmla="*/ 8418765 w 11095241"/>
              <a:gd name="connsiteY9939" fmla="*/ 455161 h 6705037"/>
              <a:gd name="connsiteX9940" fmla="*/ 8404073 w 11095241"/>
              <a:gd name="connsiteY9940" fmla="*/ 460055 h 6705037"/>
              <a:gd name="connsiteX9941" fmla="*/ 8394278 w 11095241"/>
              <a:gd name="connsiteY9941" fmla="*/ 460055 h 6705037"/>
              <a:gd name="connsiteX9942" fmla="*/ 8384483 w 11095241"/>
              <a:gd name="connsiteY9942" fmla="*/ 455161 h 6705037"/>
              <a:gd name="connsiteX9943" fmla="*/ 8374688 w 11095241"/>
              <a:gd name="connsiteY9943" fmla="*/ 450266 h 6705037"/>
              <a:gd name="connsiteX9944" fmla="*/ 8369790 w 11095241"/>
              <a:gd name="connsiteY9944" fmla="*/ 445372 h 6705037"/>
              <a:gd name="connsiteX9945" fmla="*/ 8364893 w 11095241"/>
              <a:gd name="connsiteY9945" fmla="*/ 460055 h 6705037"/>
              <a:gd name="connsiteX9946" fmla="*/ 8355098 w 11095241"/>
              <a:gd name="connsiteY9946" fmla="*/ 469843 h 6705037"/>
              <a:gd name="connsiteX9947" fmla="*/ 8350200 w 11095241"/>
              <a:gd name="connsiteY9947" fmla="*/ 484526 h 6705037"/>
              <a:gd name="connsiteX9948" fmla="*/ 8340405 w 11095241"/>
              <a:gd name="connsiteY9948" fmla="*/ 494314 h 6705037"/>
              <a:gd name="connsiteX9949" fmla="*/ 8330610 w 11095241"/>
              <a:gd name="connsiteY9949" fmla="*/ 504102 h 6705037"/>
              <a:gd name="connsiteX9950" fmla="*/ 8325713 w 11095241"/>
              <a:gd name="connsiteY9950" fmla="*/ 513891 h 6705037"/>
              <a:gd name="connsiteX9951" fmla="*/ 8320815 w 11095241"/>
              <a:gd name="connsiteY9951" fmla="*/ 518785 h 6705037"/>
              <a:gd name="connsiteX9952" fmla="*/ 8315918 w 11095241"/>
              <a:gd name="connsiteY9952" fmla="*/ 518785 h 6705037"/>
              <a:gd name="connsiteX9953" fmla="*/ 8301225 w 11095241"/>
              <a:gd name="connsiteY9953" fmla="*/ 523679 h 6705037"/>
              <a:gd name="connsiteX9954" fmla="*/ 8291430 w 11095241"/>
              <a:gd name="connsiteY9954" fmla="*/ 523679 h 6705037"/>
              <a:gd name="connsiteX9955" fmla="*/ 8286533 w 11095241"/>
              <a:gd name="connsiteY9955" fmla="*/ 518785 h 6705037"/>
              <a:gd name="connsiteX9956" fmla="*/ 8281635 w 11095241"/>
              <a:gd name="connsiteY9956" fmla="*/ 513891 h 6705037"/>
              <a:gd name="connsiteX9957" fmla="*/ 8276738 w 11095241"/>
              <a:gd name="connsiteY9957" fmla="*/ 513891 h 6705037"/>
              <a:gd name="connsiteX9958" fmla="*/ 8276738 w 11095241"/>
              <a:gd name="connsiteY9958" fmla="*/ 508996 h 6705037"/>
              <a:gd name="connsiteX9959" fmla="*/ 8247353 w 11095241"/>
              <a:gd name="connsiteY9959" fmla="*/ 523679 h 6705037"/>
              <a:gd name="connsiteX9960" fmla="*/ 8222865 w 11095241"/>
              <a:gd name="connsiteY9960" fmla="*/ 518785 h 6705037"/>
              <a:gd name="connsiteX9961" fmla="*/ 8203275 w 11095241"/>
              <a:gd name="connsiteY9961" fmla="*/ 508996 h 6705037"/>
              <a:gd name="connsiteX9962" fmla="*/ 8193480 w 11095241"/>
              <a:gd name="connsiteY9962" fmla="*/ 504102 h 6705037"/>
              <a:gd name="connsiteX9963" fmla="*/ 8183685 w 11095241"/>
              <a:gd name="connsiteY9963" fmla="*/ 489420 h 6705037"/>
              <a:gd name="connsiteX9964" fmla="*/ 8178788 w 11095241"/>
              <a:gd name="connsiteY9964" fmla="*/ 484526 h 6705037"/>
              <a:gd name="connsiteX9965" fmla="*/ 8178788 w 11095241"/>
              <a:gd name="connsiteY9965" fmla="*/ 479631 h 6705037"/>
              <a:gd name="connsiteX9966" fmla="*/ 8178788 w 11095241"/>
              <a:gd name="connsiteY9966" fmla="*/ 474737 h 6705037"/>
              <a:gd name="connsiteX9967" fmla="*/ 8183685 w 11095241"/>
              <a:gd name="connsiteY9967" fmla="*/ 469843 h 6705037"/>
              <a:gd name="connsiteX9968" fmla="*/ 8188583 w 11095241"/>
              <a:gd name="connsiteY9968" fmla="*/ 469843 h 6705037"/>
              <a:gd name="connsiteX9969" fmla="*/ 8198378 w 11095241"/>
              <a:gd name="connsiteY9969" fmla="*/ 469843 h 6705037"/>
              <a:gd name="connsiteX9970" fmla="*/ 8208173 w 11095241"/>
              <a:gd name="connsiteY9970" fmla="*/ 469843 h 6705037"/>
              <a:gd name="connsiteX9971" fmla="*/ 8213070 w 11095241"/>
              <a:gd name="connsiteY9971" fmla="*/ 464949 h 6705037"/>
              <a:gd name="connsiteX9972" fmla="*/ 8222865 w 11095241"/>
              <a:gd name="connsiteY9972" fmla="*/ 464949 h 6705037"/>
              <a:gd name="connsiteX9973" fmla="*/ 8242455 w 11095241"/>
              <a:gd name="connsiteY9973" fmla="*/ 450266 h 6705037"/>
              <a:gd name="connsiteX9974" fmla="*/ 8266943 w 11095241"/>
              <a:gd name="connsiteY9974" fmla="*/ 430690 h 6705037"/>
              <a:gd name="connsiteX9975" fmla="*/ 8286533 w 11095241"/>
              <a:gd name="connsiteY9975" fmla="*/ 401325 h 6705037"/>
              <a:gd name="connsiteX9976" fmla="*/ 8306123 w 11095241"/>
              <a:gd name="connsiteY9976" fmla="*/ 376854 h 6705037"/>
              <a:gd name="connsiteX9977" fmla="*/ 8320815 w 11095241"/>
              <a:gd name="connsiteY9977" fmla="*/ 357277 h 6705037"/>
              <a:gd name="connsiteX9978" fmla="*/ 8325713 w 11095241"/>
              <a:gd name="connsiteY9978" fmla="*/ 352383 h 6705037"/>
              <a:gd name="connsiteX9979" fmla="*/ 8335508 w 11095241"/>
              <a:gd name="connsiteY9979" fmla="*/ 342594 h 6705037"/>
              <a:gd name="connsiteX9980" fmla="*/ 8350200 w 11095241"/>
              <a:gd name="connsiteY9980" fmla="*/ 337700 h 6705037"/>
              <a:gd name="connsiteX9981" fmla="*/ 8364893 w 11095241"/>
              <a:gd name="connsiteY9981" fmla="*/ 332806 h 6705037"/>
              <a:gd name="connsiteX9982" fmla="*/ 8379585 w 11095241"/>
              <a:gd name="connsiteY9982" fmla="*/ 332806 h 6705037"/>
              <a:gd name="connsiteX9983" fmla="*/ 8384483 w 11095241"/>
              <a:gd name="connsiteY9983" fmla="*/ 332806 h 6705037"/>
              <a:gd name="connsiteX9984" fmla="*/ 8389380 w 11095241"/>
              <a:gd name="connsiteY9984" fmla="*/ 332806 h 6705037"/>
              <a:gd name="connsiteX9985" fmla="*/ 2076535 w 11095241"/>
              <a:gd name="connsiteY9985" fmla="*/ 264298 h 6705037"/>
              <a:gd name="connsiteX9986" fmla="*/ 2101025 w 11095241"/>
              <a:gd name="connsiteY9986" fmla="*/ 269192 h 6705037"/>
              <a:gd name="connsiteX9987" fmla="*/ 2120613 w 11095241"/>
              <a:gd name="connsiteY9987" fmla="*/ 269192 h 6705037"/>
              <a:gd name="connsiteX9988" fmla="*/ 2130408 w 11095241"/>
              <a:gd name="connsiteY9988" fmla="*/ 274086 h 6705037"/>
              <a:gd name="connsiteX9989" fmla="*/ 2125511 w 11095241"/>
              <a:gd name="connsiteY9989" fmla="*/ 278980 h 6705037"/>
              <a:gd name="connsiteX9990" fmla="*/ 2120613 w 11095241"/>
              <a:gd name="connsiteY9990" fmla="*/ 288769 h 6705037"/>
              <a:gd name="connsiteX9991" fmla="*/ 2110820 w 11095241"/>
              <a:gd name="connsiteY9991" fmla="*/ 298557 h 6705037"/>
              <a:gd name="connsiteX9992" fmla="*/ 2105920 w 11095241"/>
              <a:gd name="connsiteY9992" fmla="*/ 308345 h 6705037"/>
              <a:gd name="connsiteX9993" fmla="*/ 2105920 w 11095241"/>
              <a:gd name="connsiteY9993" fmla="*/ 318133 h 6705037"/>
              <a:gd name="connsiteX9994" fmla="*/ 2105920 w 11095241"/>
              <a:gd name="connsiteY9994" fmla="*/ 323028 h 6705037"/>
              <a:gd name="connsiteX9995" fmla="*/ 2110820 w 11095241"/>
              <a:gd name="connsiteY9995" fmla="*/ 332816 h 6705037"/>
              <a:gd name="connsiteX9996" fmla="*/ 2115716 w 11095241"/>
              <a:gd name="connsiteY9996" fmla="*/ 332816 h 6705037"/>
              <a:gd name="connsiteX9997" fmla="*/ 2120613 w 11095241"/>
              <a:gd name="connsiteY9997" fmla="*/ 337710 h 6705037"/>
              <a:gd name="connsiteX9998" fmla="*/ 2164691 w 11095241"/>
              <a:gd name="connsiteY9998" fmla="*/ 342604 h 6705037"/>
              <a:gd name="connsiteX9999" fmla="*/ 2208768 w 11095241"/>
              <a:gd name="connsiteY9999" fmla="*/ 318133 h 6705037"/>
              <a:gd name="connsiteX10000" fmla="*/ 2213665 w 11095241"/>
              <a:gd name="connsiteY10000" fmla="*/ 313239 h 6705037"/>
              <a:gd name="connsiteX10001" fmla="*/ 2218563 w 11095241"/>
              <a:gd name="connsiteY10001" fmla="*/ 308345 h 6705037"/>
              <a:gd name="connsiteX10002" fmla="*/ 2223461 w 11095241"/>
              <a:gd name="connsiteY10002" fmla="*/ 308345 h 6705037"/>
              <a:gd name="connsiteX10003" fmla="*/ 2228357 w 11095241"/>
              <a:gd name="connsiteY10003" fmla="*/ 303451 h 6705037"/>
              <a:gd name="connsiteX10004" fmla="*/ 2233255 w 11095241"/>
              <a:gd name="connsiteY10004" fmla="*/ 303451 h 6705037"/>
              <a:gd name="connsiteX10005" fmla="*/ 2238153 w 11095241"/>
              <a:gd name="connsiteY10005" fmla="*/ 303451 h 6705037"/>
              <a:gd name="connsiteX10006" fmla="*/ 2238153 w 11095241"/>
              <a:gd name="connsiteY10006" fmla="*/ 308345 h 6705037"/>
              <a:gd name="connsiteX10007" fmla="*/ 2238153 w 11095241"/>
              <a:gd name="connsiteY10007" fmla="*/ 318133 h 6705037"/>
              <a:gd name="connsiteX10008" fmla="*/ 2233255 w 11095241"/>
              <a:gd name="connsiteY10008" fmla="*/ 332816 h 6705037"/>
              <a:gd name="connsiteX10009" fmla="*/ 2223461 w 11095241"/>
              <a:gd name="connsiteY10009" fmla="*/ 342604 h 6705037"/>
              <a:gd name="connsiteX10010" fmla="*/ 2213665 w 11095241"/>
              <a:gd name="connsiteY10010" fmla="*/ 352393 h 6705037"/>
              <a:gd name="connsiteX10011" fmla="*/ 2203870 w 11095241"/>
              <a:gd name="connsiteY10011" fmla="*/ 362181 h 6705037"/>
              <a:gd name="connsiteX10012" fmla="*/ 2194075 w 11095241"/>
              <a:gd name="connsiteY10012" fmla="*/ 367075 h 6705037"/>
              <a:gd name="connsiteX10013" fmla="*/ 2184281 w 11095241"/>
              <a:gd name="connsiteY10013" fmla="*/ 371969 h 6705037"/>
              <a:gd name="connsiteX10014" fmla="*/ 2179382 w 11095241"/>
              <a:gd name="connsiteY10014" fmla="*/ 401334 h 6705037"/>
              <a:gd name="connsiteX10015" fmla="*/ 2135306 w 11095241"/>
              <a:gd name="connsiteY10015" fmla="*/ 435593 h 6705037"/>
              <a:gd name="connsiteX10016" fmla="*/ 2091229 w 11095241"/>
              <a:gd name="connsiteY10016" fmla="*/ 371969 h 6705037"/>
              <a:gd name="connsiteX10017" fmla="*/ 2081435 w 11095241"/>
              <a:gd name="connsiteY10017" fmla="*/ 371969 h 6705037"/>
              <a:gd name="connsiteX10018" fmla="*/ 2052049 w 11095241"/>
              <a:gd name="connsiteY10018" fmla="*/ 371969 h 6705037"/>
              <a:gd name="connsiteX10019" fmla="*/ 2022667 w 11095241"/>
              <a:gd name="connsiteY10019" fmla="*/ 367075 h 6705037"/>
              <a:gd name="connsiteX10020" fmla="*/ 1988380 w 11095241"/>
              <a:gd name="connsiteY10020" fmla="*/ 357287 h 6705037"/>
              <a:gd name="connsiteX10021" fmla="*/ 1973686 w 11095241"/>
              <a:gd name="connsiteY10021" fmla="*/ 347499 h 6705037"/>
              <a:gd name="connsiteX10022" fmla="*/ 1968789 w 11095241"/>
              <a:gd name="connsiteY10022" fmla="*/ 342604 h 6705037"/>
              <a:gd name="connsiteX10023" fmla="*/ 1968789 w 11095241"/>
              <a:gd name="connsiteY10023" fmla="*/ 337710 h 6705037"/>
              <a:gd name="connsiteX10024" fmla="*/ 1973686 w 11095241"/>
              <a:gd name="connsiteY10024" fmla="*/ 332816 h 6705037"/>
              <a:gd name="connsiteX10025" fmla="*/ 1978584 w 11095241"/>
              <a:gd name="connsiteY10025" fmla="*/ 323028 h 6705037"/>
              <a:gd name="connsiteX10026" fmla="*/ 1993275 w 11095241"/>
              <a:gd name="connsiteY10026" fmla="*/ 323028 h 6705037"/>
              <a:gd name="connsiteX10027" fmla="*/ 2003072 w 11095241"/>
              <a:gd name="connsiteY10027" fmla="*/ 318133 h 6705037"/>
              <a:gd name="connsiteX10028" fmla="*/ 2017766 w 11095241"/>
              <a:gd name="connsiteY10028" fmla="*/ 313239 h 6705037"/>
              <a:gd name="connsiteX10029" fmla="*/ 2022667 w 11095241"/>
              <a:gd name="connsiteY10029" fmla="*/ 308345 h 6705037"/>
              <a:gd name="connsiteX10030" fmla="*/ 2027560 w 11095241"/>
              <a:gd name="connsiteY10030" fmla="*/ 303451 h 6705037"/>
              <a:gd name="connsiteX10031" fmla="*/ 2032456 w 11095241"/>
              <a:gd name="connsiteY10031" fmla="*/ 293663 h 6705037"/>
              <a:gd name="connsiteX10032" fmla="*/ 2032456 w 11095241"/>
              <a:gd name="connsiteY10032" fmla="*/ 288769 h 6705037"/>
              <a:gd name="connsiteX10033" fmla="*/ 2052049 w 11095241"/>
              <a:gd name="connsiteY10033" fmla="*/ 274086 h 6705037"/>
              <a:gd name="connsiteX10034" fmla="*/ 3849411 w 11095241"/>
              <a:gd name="connsiteY10034" fmla="*/ 249615 h 6705037"/>
              <a:gd name="connsiteX10035" fmla="*/ 3878796 w 11095241"/>
              <a:gd name="connsiteY10035" fmla="*/ 259403 h 6705037"/>
              <a:gd name="connsiteX10036" fmla="*/ 3893488 w 11095241"/>
              <a:gd name="connsiteY10036" fmla="*/ 269191 h 6705037"/>
              <a:gd name="connsiteX10037" fmla="*/ 3898385 w 11095241"/>
              <a:gd name="connsiteY10037" fmla="*/ 274086 h 6705037"/>
              <a:gd name="connsiteX10038" fmla="*/ 3898385 w 11095241"/>
              <a:gd name="connsiteY10038" fmla="*/ 283874 h 6705037"/>
              <a:gd name="connsiteX10039" fmla="*/ 3898385 w 11095241"/>
              <a:gd name="connsiteY10039" fmla="*/ 288768 h 6705037"/>
              <a:gd name="connsiteX10040" fmla="*/ 3893488 w 11095241"/>
              <a:gd name="connsiteY10040" fmla="*/ 293662 h 6705037"/>
              <a:gd name="connsiteX10041" fmla="*/ 3888590 w 11095241"/>
              <a:gd name="connsiteY10041" fmla="*/ 293662 h 6705037"/>
              <a:gd name="connsiteX10042" fmla="*/ 3883693 w 11095241"/>
              <a:gd name="connsiteY10042" fmla="*/ 298557 h 6705037"/>
              <a:gd name="connsiteX10043" fmla="*/ 3878796 w 11095241"/>
              <a:gd name="connsiteY10043" fmla="*/ 298557 h 6705037"/>
              <a:gd name="connsiteX10044" fmla="*/ 3854308 w 11095241"/>
              <a:gd name="connsiteY10044" fmla="*/ 362181 h 6705037"/>
              <a:gd name="connsiteX10045" fmla="*/ 3873898 w 11095241"/>
              <a:gd name="connsiteY10045" fmla="*/ 376863 h 6705037"/>
              <a:gd name="connsiteX10046" fmla="*/ 3878796 w 11095241"/>
              <a:gd name="connsiteY10046" fmla="*/ 420911 h 6705037"/>
              <a:gd name="connsiteX10047" fmla="*/ 3888590 w 11095241"/>
              <a:gd name="connsiteY10047" fmla="*/ 420911 h 6705037"/>
              <a:gd name="connsiteX10048" fmla="*/ 3903283 w 11095241"/>
              <a:gd name="connsiteY10048" fmla="*/ 420911 h 6705037"/>
              <a:gd name="connsiteX10049" fmla="*/ 3922873 w 11095241"/>
              <a:gd name="connsiteY10049" fmla="*/ 416017 h 6705037"/>
              <a:gd name="connsiteX10050" fmla="*/ 3947360 w 11095241"/>
              <a:gd name="connsiteY10050" fmla="*/ 406228 h 6705037"/>
              <a:gd name="connsiteX10051" fmla="*/ 3981643 w 11095241"/>
              <a:gd name="connsiteY10051" fmla="*/ 386652 h 6705037"/>
              <a:gd name="connsiteX10052" fmla="*/ 4011028 w 11095241"/>
              <a:gd name="connsiteY10052" fmla="*/ 376863 h 6705037"/>
              <a:gd name="connsiteX10053" fmla="*/ 4045310 w 11095241"/>
              <a:gd name="connsiteY10053" fmla="*/ 381758 h 6705037"/>
              <a:gd name="connsiteX10054" fmla="*/ 4074695 w 11095241"/>
              <a:gd name="connsiteY10054" fmla="*/ 406228 h 6705037"/>
              <a:gd name="connsiteX10055" fmla="*/ 4089387 w 11095241"/>
              <a:gd name="connsiteY10055" fmla="*/ 440488 h 6705037"/>
              <a:gd name="connsiteX10056" fmla="*/ 4084490 w 11095241"/>
              <a:gd name="connsiteY10056" fmla="*/ 484536 h 6705037"/>
              <a:gd name="connsiteX10057" fmla="*/ 4084490 w 11095241"/>
              <a:gd name="connsiteY10057" fmla="*/ 543266 h 6705037"/>
              <a:gd name="connsiteX10058" fmla="*/ 4079592 w 11095241"/>
              <a:gd name="connsiteY10058" fmla="*/ 548161 h 6705037"/>
              <a:gd name="connsiteX10059" fmla="*/ 4069797 w 11095241"/>
              <a:gd name="connsiteY10059" fmla="*/ 567737 h 6705037"/>
              <a:gd name="connsiteX10060" fmla="*/ 4050208 w 11095241"/>
              <a:gd name="connsiteY10060" fmla="*/ 601997 h 6705037"/>
              <a:gd name="connsiteX10061" fmla="*/ 4011028 w 11095241"/>
              <a:gd name="connsiteY10061" fmla="*/ 641150 h 6705037"/>
              <a:gd name="connsiteX10062" fmla="*/ 3947360 w 11095241"/>
              <a:gd name="connsiteY10062" fmla="*/ 719457 h 6705037"/>
              <a:gd name="connsiteX10063" fmla="*/ 3888590 w 11095241"/>
              <a:gd name="connsiteY10063" fmla="*/ 724351 h 6705037"/>
              <a:gd name="connsiteX10064" fmla="*/ 3908180 w 11095241"/>
              <a:gd name="connsiteY10064" fmla="*/ 748822 h 6705037"/>
              <a:gd name="connsiteX10065" fmla="*/ 3917975 w 11095241"/>
              <a:gd name="connsiteY10065" fmla="*/ 797764 h 6705037"/>
              <a:gd name="connsiteX10066" fmla="*/ 3937565 w 11095241"/>
              <a:gd name="connsiteY10066" fmla="*/ 797764 h 6705037"/>
              <a:gd name="connsiteX10067" fmla="*/ 3942463 w 11095241"/>
              <a:gd name="connsiteY10067" fmla="*/ 792870 h 6705037"/>
              <a:gd name="connsiteX10068" fmla="*/ 3947360 w 11095241"/>
              <a:gd name="connsiteY10068" fmla="*/ 787975 h 6705037"/>
              <a:gd name="connsiteX10069" fmla="*/ 3952258 w 11095241"/>
              <a:gd name="connsiteY10069" fmla="*/ 778187 h 6705037"/>
              <a:gd name="connsiteX10070" fmla="*/ 3957155 w 11095241"/>
              <a:gd name="connsiteY10070" fmla="*/ 763505 h 6705037"/>
              <a:gd name="connsiteX10071" fmla="*/ 3966950 w 11095241"/>
              <a:gd name="connsiteY10071" fmla="*/ 753716 h 6705037"/>
              <a:gd name="connsiteX10072" fmla="*/ 3976745 w 11095241"/>
              <a:gd name="connsiteY10072" fmla="*/ 743928 h 6705037"/>
              <a:gd name="connsiteX10073" fmla="*/ 3991438 w 11095241"/>
              <a:gd name="connsiteY10073" fmla="*/ 739034 h 6705037"/>
              <a:gd name="connsiteX10074" fmla="*/ 3996335 w 11095241"/>
              <a:gd name="connsiteY10074" fmla="*/ 734140 h 6705037"/>
              <a:gd name="connsiteX10075" fmla="*/ 4006130 w 11095241"/>
              <a:gd name="connsiteY10075" fmla="*/ 724351 h 6705037"/>
              <a:gd name="connsiteX10076" fmla="*/ 4015925 w 11095241"/>
              <a:gd name="connsiteY10076" fmla="*/ 714563 h 6705037"/>
              <a:gd name="connsiteX10077" fmla="*/ 4025720 w 11095241"/>
              <a:gd name="connsiteY10077" fmla="*/ 699880 h 6705037"/>
              <a:gd name="connsiteX10078" fmla="*/ 4030618 w 11095241"/>
              <a:gd name="connsiteY10078" fmla="*/ 690092 h 6705037"/>
              <a:gd name="connsiteX10079" fmla="*/ 4035515 w 11095241"/>
              <a:gd name="connsiteY10079" fmla="*/ 680304 h 6705037"/>
              <a:gd name="connsiteX10080" fmla="*/ 4040413 w 11095241"/>
              <a:gd name="connsiteY10080" fmla="*/ 675409 h 6705037"/>
              <a:gd name="connsiteX10081" fmla="*/ 4045310 w 11095241"/>
              <a:gd name="connsiteY10081" fmla="*/ 670515 h 6705037"/>
              <a:gd name="connsiteX10082" fmla="*/ 4050208 w 11095241"/>
              <a:gd name="connsiteY10082" fmla="*/ 665621 h 6705037"/>
              <a:gd name="connsiteX10083" fmla="*/ 4055105 w 11095241"/>
              <a:gd name="connsiteY10083" fmla="*/ 665621 h 6705037"/>
              <a:gd name="connsiteX10084" fmla="*/ 4064900 w 11095241"/>
              <a:gd name="connsiteY10084" fmla="*/ 660727 h 6705037"/>
              <a:gd name="connsiteX10085" fmla="*/ 4069797 w 11095241"/>
              <a:gd name="connsiteY10085" fmla="*/ 660727 h 6705037"/>
              <a:gd name="connsiteX10086" fmla="*/ 4074695 w 11095241"/>
              <a:gd name="connsiteY10086" fmla="*/ 665621 h 6705037"/>
              <a:gd name="connsiteX10087" fmla="*/ 4084490 w 11095241"/>
              <a:gd name="connsiteY10087" fmla="*/ 670515 h 6705037"/>
              <a:gd name="connsiteX10088" fmla="*/ 4089387 w 11095241"/>
              <a:gd name="connsiteY10088" fmla="*/ 685198 h 6705037"/>
              <a:gd name="connsiteX10089" fmla="*/ 4089387 w 11095241"/>
              <a:gd name="connsiteY10089" fmla="*/ 694986 h 6705037"/>
              <a:gd name="connsiteX10090" fmla="*/ 4089387 w 11095241"/>
              <a:gd name="connsiteY10090" fmla="*/ 699880 h 6705037"/>
              <a:gd name="connsiteX10091" fmla="*/ 4084490 w 11095241"/>
              <a:gd name="connsiteY10091" fmla="*/ 704775 h 6705037"/>
              <a:gd name="connsiteX10092" fmla="*/ 4064900 w 11095241"/>
              <a:gd name="connsiteY10092" fmla="*/ 714563 h 6705037"/>
              <a:gd name="connsiteX10093" fmla="*/ 4074695 w 11095241"/>
              <a:gd name="connsiteY10093" fmla="*/ 729246 h 6705037"/>
              <a:gd name="connsiteX10094" fmla="*/ 4094285 w 11095241"/>
              <a:gd name="connsiteY10094" fmla="*/ 743928 h 6705037"/>
              <a:gd name="connsiteX10095" fmla="*/ 4104080 w 11095241"/>
              <a:gd name="connsiteY10095" fmla="*/ 748822 h 6705037"/>
              <a:gd name="connsiteX10096" fmla="*/ 4128567 w 11095241"/>
              <a:gd name="connsiteY10096" fmla="*/ 758610 h 6705037"/>
              <a:gd name="connsiteX10097" fmla="*/ 4157952 w 11095241"/>
              <a:gd name="connsiteY10097" fmla="*/ 773293 h 6705037"/>
              <a:gd name="connsiteX10098" fmla="*/ 4197132 w 11095241"/>
              <a:gd name="connsiteY10098" fmla="*/ 778187 h 6705037"/>
              <a:gd name="connsiteX10099" fmla="*/ 4231415 w 11095241"/>
              <a:gd name="connsiteY10099" fmla="*/ 778187 h 6705037"/>
              <a:gd name="connsiteX10100" fmla="*/ 4314672 w 11095241"/>
              <a:gd name="connsiteY10100" fmla="*/ 822235 h 6705037"/>
              <a:gd name="connsiteX10101" fmla="*/ 4324467 w 11095241"/>
              <a:gd name="connsiteY10101" fmla="*/ 827129 h 6705037"/>
              <a:gd name="connsiteX10102" fmla="*/ 4348954 w 11095241"/>
              <a:gd name="connsiteY10102" fmla="*/ 832023 h 6705037"/>
              <a:gd name="connsiteX10103" fmla="*/ 4378339 w 11095241"/>
              <a:gd name="connsiteY10103" fmla="*/ 836917 h 6705037"/>
              <a:gd name="connsiteX10104" fmla="*/ 4407724 w 11095241"/>
              <a:gd name="connsiteY10104" fmla="*/ 841812 h 6705037"/>
              <a:gd name="connsiteX10105" fmla="*/ 4437109 w 11095241"/>
              <a:gd name="connsiteY10105" fmla="*/ 832023 h 6705037"/>
              <a:gd name="connsiteX10106" fmla="*/ 4446904 w 11095241"/>
              <a:gd name="connsiteY10106" fmla="*/ 822235 h 6705037"/>
              <a:gd name="connsiteX10107" fmla="*/ 4456699 w 11095241"/>
              <a:gd name="connsiteY10107" fmla="*/ 817341 h 6705037"/>
              <a:gd name="connsiteX10108" fmla="*/ 4466494 w 11095241"/>
              <a:gd name="connsiteY10108" fmla="*/ 812447 h 6705037"/>
              <a:gd name="connsiteX10109" fmla="*/ 4471391 w 11095241"/>
              <a:gd name="connsiteY10109" fmla="*/ 807552 h 6705037"/>
              <a:gd name="connsiteX10110" fmla="*/ 4481186 w 11095241"/>
              <a:gd name="connsiteY10110" fmla="*/ 807552 h 6705037"/>
              <a:gd name="connsiteX10111" fmla="*/ 4495879 w 11095241"/>
              <a:gd name="connsiteY10111" fmla="*/ 812447 h 6705037"/>
              <a:gd name="connsiteX10112" fmla="*/ 4510571 w 11095241"/>
              <a:gd name="connsiteY10112" fmla="*/ 812447 h 6705037"/>
              <a:gd name="connsiteX10113" fmla="*/ 4535059 w 11095241"/>
              <a:gd name="connsiteY10113" fmla="*/ 817341 h 6705037"/>
              <a:gd name="connsiteX10114" fmla="*/ 4554649 w 11095241"/>
              <a:gd name="connsiteY10114" fmla="*/ 822235 h 6705037"/>
              <a:gd name="connsiteX10115" fmla="*/ 4569341 w 11095241"/>
              <a:gd name="connsiteY10115" fmla="*/ 832023 h 6705037"/>
              <a:gd name="connsiteX10116" fmla="*/ 4579136 w 11095241"/>
              <a:gd name="connsiteY10116" fmla="*/ 836917 h 6705037"/>
              <a:gd name="connsiteX10117" fmla="*/ 4584034 w 11095241"/>
              <a:gd name="connsiteY10117" fmla="*/ 846706 h 6705037"/>
              <a:gd name="connsiteX10118" fmla="*/ 4588931 w 11095241"/>
              <a:gd name="connsiteY10118" fmla="*/ 846706 h 6705037"/>
              <a:gd name="connsiteX10119" fmla="*/ 4593828 w 11095241"/>
              <a:gd name="connsiteY10119" fmla="*/ 846706 h 6705037"/>
              <a:gd name="connsiteX10120" fmla="*/ 4598726 w 11095241"/>
              <a:gd name="connsiteY10120" fmla="*/ 841812 h 6705037"/>
              <a:gd name="connsiteX10121" fmla="*/ 4608521 w 11095241"/>
              <a:gd name="connsiteY10121" fmla="*/ 841812 h 6705037"/>
              <a:gd name="connsiteX10122" fmla="*/ 4618316 w 11095241"/>
              <a:gd name="connsiteY10122" fmla="*/ 846706 h 6705037"/>
              <a:gd name="connsiteX10123" fmla="*/ 4623213 w 11095241"/>
              <a:gd name="connsiteY10123" fmla="*/ 851600 h 6705037"/>
              <a:gd name="connsiteX10124" fmla="*/ 4628111 w 11095241"/>
              <a:gd name="connsiteY10124" fmla="*/ 856495 h 6705037"/>
              <a:gd name="connsiteX10125" fmla="*/ 4633008 w 11095241"/>
              <a:gd name="connsiteY10125" fmla="*/ 871177 h 6705037"/>
              <a:gd name="connsiteX10126" fmla="*/ 4623213 w 11095241"/>
              <a:gd name="connsiteY10126" fmla="*/ 920118 h 6705037"/>
              <a:gd name="connsiteX10127" fmla="*/ 4623213 w 11095241"/>
              <a:gd name="connsiteY10127" fmla="*/ 993532 h 6705037"/>
              <a:gd name="connsiteX10128" fmla="*/ 4642803 w 11095241"/>
              <a:gd name="connsiteY10128" fmla="*/ 1032686 h 6705037"/>
              <a:gd name="connsiteX10129" fmla="*/ 4652598 w 11095241"/>
              <a:gd name="connsiteY10129" fmla="*/ 1066946 h 6705037"/>
              <a:gd name="connsiteX10130" fmla="*/ 4657496 w 11095241"/>
              <a:gd name="connsiteY10130" fmla="*/ 1057157 h 6705037"/>
              <a:gd name="connsiteX10131" fmla="*/ 4667291 w 11095241"/>
              <a:gd name="connsiteY10131" fmla="*/ 1052263 h 6705037"/>
              <a:gd name="connsiteX10132" fmla="*/ 4672188 w 11095241"/>
              <a:gd name="connsiteY10132" fmla="*/ 1042475 h 6705037"/>
              <a:gd name="connsiteX10133" fmla="*/ 4681983 w 11095241"/>
              <a:gd name="connsiteY10133" fmla="*/ 1032686 h 6705037"/>
              <a:gd name="connsiteX10134" fmla="*/ 4686881 w 11095241"/>
              <a:gd name="connsiteY10134" fmla="*/ 1022898 h 6705037"/>
              <a:gd name="connsiteX10135" fmla="*/ 4686881 w 11095241"/>
              <a:gd name="connsiteY10135" fmla="*/ 1013109 h 6705037"/>
              <a:gd name="connsiteX10136" fmla="*/ 4691778 w 11095241"/>
              <a:gd name="connsiteY10136" fmla="*/ 1003320 h 6705037"/>
              <a:gd name="connsiteX10137" fmla="*/ 4701573 w 11095241"/>
              <a:gd name="connsiteY10137" fmla="*/ 993532 h 6705037"/>
              <a:gd name="connsiteX10138" fmla="*/ 4706471 w 11095241"/>
              <a:gd name="connsiteY10138" fmla="*/ 983743 h 6705037"/>
              <a:gd name="connsiteX10139" fmla="*/ 4711368 w 11095241"/>
              <a:gd name="connsiteY10139" fmla="*/ 973956 h 6705037"/>
              <a:gd name="connsiteX10140" fmla="*/ 4716266 w 11095241"/>
              <a:gd name="connsiteY10140" fmla="*/ 969061 h 6705037"/>
              <a:gd name="connsiteX10141" fmla="*/ 4755446 w 11095241"/>
              <a:gd name="connsiteY10141" fmla="*/ 1008216 h 6705037"/>
              <a:gd name="connsiteX10142" fmla="*/ 4789728 w 11095241"/>
              <a:gd name="connsiteY10142" fmla="*/ 1008216 h 6705037"/>
              <a:gd name="connsiteX10143" fmla="*/ 4809318 w 11095241"/>
              <a:gd name="connsiteY10143" fmla="*/ 993532 h 6705037"/>
              <a:gd name="connsiteX10144" fmla="*/ 4863190 w 11095241"/>
              <a:gd name="connsiteY10144" fmla="*/ 1027792 h 6705037"/>
              <a:gd name="connsiteX10145" fmla="*/ 4892575 w 11095241"/>
              <a:gd name="connsiteY10145" fmla="*/ 1013109 h 6705037"/>
              <a:gd name="connsiteX10146" fmla="*/ 4912165 w 11095241"/>
              <a:gd name="connsiteY10146" fmla="*/ 1008216 h 6705037"/>
              <a:gd name="connsiteX10147" fmla="*/ 4912165 w 11095241"/>
              <a:gd name="connsiteY10147" fmla="*/ 998426 h 6705037"/>
              <a:gd name="connsiteX10148" fmla="*/ 4912165 w 11095241"/>
              <a:gd name="connsiteY10148" fmla="*/ 973956 h 6705037"/>
              <a:gd name="connsiteX10149" fmla="*/ 4912165 w 11095241"/>
              <a:gd name="connsiteY10149" fmla="*/ 949484 h 6705037"/>
              <a:gd name="connsiteX10150" fmla="*/ 4917063 w 11095241"/>
              <a:gd name="connsiteY10150" fmla="*/ 925013 h 6705037"/>
              <a:gd name="connsiteX10151" fmla="*/ 4936652 w 11095241"/>
              <a:gd name="connsiteY10151" fmla="*/ 915224 h 6705037"/>
              <a:gd name="connsiteX10152" fmla="*/ 4951345 w 11095241"/>
              <a:gd name="connsiteY10152" fmla="*/ 910331 h 6705037"/>
              <a:gd name="connsiteX10153" fmla="*/ 4966037 w 11095241"/>
              <a:gd name="connsiteY10153" fmla="*/ 905436 h 6705037"/>
              <a:gd name="connsiteX10154" fmla="*/ 4970935 w 11095241"/>
              <a:gd name="connsiteY10154" fmla="*/ 895648 h 6705037"/>
              <a:gd name="connsiteX10155" fmla="*/ 4975832 w 11095241"/>
              <a:gd name="connsiteY10155" fmla="*/ 885859 h 6705037"/>
              <a:gd name="connsiteX10156" fmla="*/ 4966037 w 11095241"/>
              <a:gd name="connsiteY10156" fmla="*/ 876071 h 6705037"/>
              <a:gd name="connsiteX10157" fmla="*/ 4975832 w 11095241"/>
              <a:gd name="connsiteY10157" fmla="*/ 876071 h 6705037"/>
              <a:gd name="connsiteX10158" fmla="*/ 5000320 w 11095241"/>
              <a:gd name="connsiteY10158" fmla="*/ 885859 h 6705037"/>
              <a:gd name="connsiteX10159" fmla="*/ 5034602 w 11095241"/>
              <a:gd name="connsiteY10159" fmla="*/ 895648 h 6705037"/>
              <a:gd name="connsiteX10160" fmla="*/ 5068885 w 11095241"/>
              <a:gd name="connsiteY10160" fmla="*/ 900542 h 6705037"/>
              <a:gd name="connsiteX10161" fmla="*/ 5098270 w 11095241"/>
              <a:gd name="connsiteY10161" fmla="*/ 905436 h 6705037"/>
              <a:gd name="connsiteX10162" fmla="*/ 5112962 w 11095241"/>
              <a:gd name="connsiteY10162" fmla="*/ 905436 h 6705037"/>
              <a:gd name="connsiteX10163" fmla="*/ 5122757 w 11095241"/>
              <a:gd name="connsiteY10163" fmla="*/ 910331 h 6705037"/>
              <a:gd name="connsiteX10164" fmla="*/ 5127654 w 11095241"/>
              <a:gd name="connsiteY10164" fmla="*/ 915224 h 6705037"/>
              <a:gd name="connsiteX10165" fmla="*/ 5132552 w 11095241"/>
              <a:gd name="connsiteY10165" fmla="*/ 925013 h 6705037"/>
              <a:gd name="connsiteX10166" fmla="*/ 5132552 w 11095241"/>
              <a:gd name="connsiteY10166" fmla="*/ 934801 h 6705037"/>
              <a:gd name="connsiteX10167" fmla="*/ 5132552 w 11095241"/>
              <a:gd name="connsiteY10167" fmla="*/ 939695 h 6705037"/>
              <a:gd name="connsiteX10168" fmla="*/ 5132552 w 11095241"/>
              <a:gd name="connsiteY10168" fmla="*/ 949484 h 6705037"/>
              <a:gd name="connsiteX10169" fmla="*/ 5137449 w 11095241"/>
              <a:gd name="connsiteY10169" fmla="*/ 954378 h 6705037"/>
              <a:gd name="connsiteX10170" fmla="*/ 5142347 w 11095241"/>
              <a:gd name="connsiteY10170" fmla="*/ 954378 h 6705037"/>
              <a:gd name="connsiteX10171" fmla="*/ 5147244 w 11095241"/>
              <a:gd name="connsiteY10171" fmla="*/ 959272 h 6705037"/>
              <a:gd name="connsiteX10172" fmla="*/ 5152142 w 11095241"/>
              <a:gd name="connsiteY10172" fmla="*/ 954378 h 6705037"/>
              <a:gd name="connsiteX10173" fmla="*/ 5157039 w 11095241"/>
              <a:gd name="connsiteY10173" fmla="*/ 954378 h 6705037"/>
              <a:gd name="connsiteX10174" fmla="*/ 5161937 w 11095241"/>
              <a:gd name="connsiteY10174" fmla="*/ 954378 h 6705037"/>
              <a:gd name="connsiteX10175" fmla="*/ 5166834 w 11095241"/>
              <a:gd name="connsiteY10175" fmla="*/ 949484 h 6705037"/>
              <a:gd name="connsiteX10176" fmla="*/ 5176629 w 11095241"/>
              <a:gd name="connsiteY10176" fmla="*/ 939695 h 6705037"/>
              <a:gd name="connsiteX10177" fmla="*/ 5186424 w 11095241"/>
              <a:gd name="connsiteY10177" fmla="*/ 934801 h 6705037"/>
              <a:gd name="connsiteX10178" fmla="*/ 5196219 w 11095241"/>
              <a:gd name="connsiteY10178" fmla="*/ 929907 h 6705037"/>
              <a:gd name="connsiteX10179" fmla="*/ 5206014 w 11095241"/>
              <a:gd name="connsiteY10179" fmla="*/ 925013 h 6705037"/>
              <a:gd name="connsiteX10180" fmla="*/ 5215809 w 11095241"/>
              <a:gd name="connsiteY10180" fmla="*/ 925013 h 6705037"/>
              <a:gd name="connsiteX10181" fmla="*/ 5225604 w 11095241"/>
              <a:gd name="connsiteY10181" fmla="*/ 929907 h 6705037"/>
              <a:gd name="connsiteX10182" fmla="*/ 5235399 w 11095241"/>
              <a:gd name="connsiteY10182" fmla="*/ 939695 h 6705037"/>
              <a:gd name="connsiteX10183" fmla="*/ 5240297 w 11095241"/>
              <a:gd name="connsiteY10183" fmla="*/ 959272 h 6705037"/>
              <a:gd name="connsiteX10184" fmla="*/ 5245194 w 11095241"/>
              <a:gd name="connsiteY10184" fmla="*/ 978850 h 6705037"/>
              <a:gd name="connsiteX10185" fmla="*/ 5250092 w 11095241"/>
              <a:gd name="connsiteY10185" fmla="*/ 993532 h 6705037"/>
              <a:gd name="connsiteX10186" fmla="*/ 5250092 w 11095241"/>
              <a:gd name="connsiteY10186" fmla="*/ 1003320 h 6705037"/>
              <a:gd name="connsiteX10187" fmla="*/ 5245194 w 11095241"/>
              <a:gd name="connsiteY10187" fmla="*/ 1008216 h 6705037"/>
              <a:gd name="connsiteX10188" fmla="*/ 5264784 w 11095241"/>
              <a:gd name="connsiteY10188" fmla="*/ 1018004 h 6705037"/>
              <a:gd name="connsiteX10189" fmla="*/ 5264784 w 11095241"/>
              <a:gd name="connsiteY10189" fmla="*/ 1042475 h 6705037"/>
              <a:gd name="connsiteX10190" fmla="*/ 5269682 w 11095241"/>
              <a:gd name="connsiteY10190" fmla="*/ 1042475 h 6705037"/>
              <a:gd name="connsiteX10191" fmla="*/ 5274579 w 11095241"/>
              <a:gd name="connsiteY10191" fmla="*/ 1037580 h 6705037"/>
              <a:gd name="connsiteX10192" fmla="*/ 5284374 w 11095241"/>
              <a:gd name="connsiteY10192" fmla="*/ 1037580 h 6705037"/>
              <a:gd name="connsiteX10193" fmla="*/ 5299066 w 11095241"/>
              <a:gd name="connsiteY10193" fmla="*/ 1042475 h 6705037"/>
              <a:gd name="connsiteX10194" fmla="*/ 5308861 w 11095241"/>
              <a:gd name="connsiteY10194" fmla="*/ 1052263 h 6705037"/>
              <a:gd name="connsiteX10195" fmla="*/ 5338246 w 11095241"/>
              <a:gd name="connsiteY10195" fmla="*/ 1057157 h 6705037"/>
              <a:gd name="connsiteX10196" fmla="*/ 5372529 w 11095241"/>
              <a:gd name="connsiteY10196" fmla="*/ 1057157 h 6705037"/>
              <a:gd name="connsiteX10197" fmla="*/ 5406811 w 11095241"/>
              <a:gd name="connsiteY10197" fmla="*/ 1052263 h 6705037"/>
              <a:gd name="connsiteX10198" fmla="*/ 5421504 w 11095241"/>
              <a:gd name="connsiteY10198" fmla="*/ 1052263 h 6705037"/>
              <a:gd name="connsiteX10199" fmla="*/ 5426401 w 11095241"/>
              <a:gd name="connsiteY10199" fmla="*/ 1047369 h 6705037"/>
              <a:gd name="connsiteX10200" fmla="*/ 5450889 w 11095241"/>
              <a:gd name="connsiteY10200" fmla="*/ 1047369 h 6705037"/>
              <a:gd name="connsiteX10201" fmla="*/ 5480274 w 11095241"/>
              <a:gd name="connsiteY10201" fmla="*/ 1047369 h 6705037"/>
              <a:gd name="connsiteX10202" fmla="*/ 5514556 w 11095241"/>
              <a:gd name="connsiteY10202" fmla="*/ 1062051 h 6705037"/>
              <a:gd name="connsiteX10203" fmla="*/ 5539043 w 11095241"/>
              <a:gd name="connsiteY10203" fmla="*/ 1086522 h 6705037"/>
              <a:gd name="connsiteX10204" fmla="*/ 5548838 w 11095241"/>
              <a:gd name="connsiteY10204" fmla="*/ 1125675 h 6705037"/>
              <a:gd name="connsiteX10205" fmla="*/ 5553736 w 11095241"/>
              <a:gd name="connsiteY10205" fmla="*/ 1155041 h 6705037"/>
              <a:gd name="connsiteX10206" fmla="*/ 5548838 w 11095241"/>
              <a:gd name="connsiteY10206" fmla="*/ 1174618 h 6705037"/>
              <a:gd name="connsiteX10207" fmla="*/ 5548838 w 11095241"/>
              <a:gd name="connsiteY10207" fmla="*/ 1179513 h 6705037"/>
              <a:gd name="connsiteX10208" fmla="*/ 5578223 w 11095241"/>
              <a:gd name="connsiteY10208" fmla="*/ 1223559 h 6705037"/>
              <a:gd name="connsiteX10209" fmla="*/ 5617403 w 11095241"/>
              <a:gd name="connsiteY10209" fmla="*/ 1174618 h 6705037"/>
              <a:gd name="connsiteX10210" fmla="*/ 5725148 w 11095241"/>
              <a:gd name="connsiteY10210" fmla="*/ 1184407 h 6705037"/>
              <a:gd name="connsiteX10211" fmla="*/ 5744738 w 11095241"/>
              <a:gd name="connsiteY10211" fmla="*/ 1194196 h 6705037"/>
              <a:gd name="connsiteX10212" fmla="*/ 5837790 w 11095241"/>
              <a:gd name="connsiteY10212" fmla="*/ 1155041 h 6705037"/>
              <a:gd name="connsiteX10213" fmla="*/ 5837790 w 11095241"/>
              <a:gd name="connsiteY10213" fmla="*/ 1169725 h 6705037"/>
              <a:gd name="connsiteX10214" fmla="*/ 5803508 w 11095241"/>
              <a:gd name="connsiteY10214" fmla="*/ 1194196 h 6705037"/>
              <a:gd name="connsiteX10215" fmla="*/ 5847585 w 11095241"/>
              <a:gd name="connsiteY10215" fmla="*/ 1248030 h 6705037"/>
              <a:gd name="connsiteX10216" fmla="*/ 5847585 w 11095241"/>
              <a:gd name="connsiteY10216" fmla="*/ 1267608 h 6705037"/>
              <a:gd name="connsiteX10217" fmla="*/ 5876970 w 11095241"/>
              <a:gd name="connsiteY10217" fmla="*/ 1262713 h 6705037"/>
              <a:gd name="connsiteX10218" fmla="*/ 5886765 w 11095241"/>
              <a:gd name="connsiteY10218" fmla="*/ 1243136 h 6705037"/>
              <a:gd name="connsiteX10219" fmla="*/ 5886765 w 11095241"/>
              <a:gd name="connsiteY10219" fmla="*/ 1199089 h 6705037"/>
              <a:gd name="connsiteX10220" fmla="*/ 5891662 w 11095241"/>
              <a:gd name="connsiteY10220" fmla="*/ 1140359 h 6705037"/>
              <a:gd name="connsiteX10221" fmla="*/ 5901457 w 11095241"/>
              <a:gd name="connsiteY10221" fmla="*/ 1140359 h 6705037"/>
              <a:gd name="connsiteX10222" fmla="*/ 5911252 w 11095241"/>
              <a:gd name="connsiteY10222" fmla="*/ 1145253 h 6705037"/>
              <a:gd name="connsiteX10223" fmla="*/ 5925945 w 11095241"/>
              <a:gd name="connsiteY10223" fmla="*/ 1145253 h 6705037"/>
              <a:gd name="connsiteX10224" fmla="*/ 5935740 w 11095241"/>
              <a:gd name="connsiteY10224" fmla="*/ 1155041 h 6705037"/>
              <a:gd name="connsiteX10225" fmla="*/ 5940637 w 11095241"/>
              <a:gd name="connsiteY10225" fmla="*/ 1159936 h 6705037"/>
              <a:gd name="connsiteX10226" fmla="*/ 5960227 w 11095241"/>
              <a:gd name="connsiteY10226" fmla="*/ 1164830 h 6705037"/>
              <a:gd name="connsiteX10227" fmla="*/ 5989612 w 11095241"/>
              <a:gd name="connsiteY10227" fmla="*/ 1169725 h 6705037"/>
              <a:gd name="connsiteX10228" fmla="*/ 6018997 w 11095241"/>
              <a:gd name="connsiteY10228" fmla="*/ 1169725 h 6705037"/>
              <a:gd name="connsiteX10229" fmla="*/ 6033689 w 11095241"/>
              <a:gd name="connsiteY10229" fmla="*/ 1169725 h 6705037"/>
              <a:gd name="connsiteX10230" fmla="*/ 6116947 w 11095241"/>
              <a:gd name="connsiteY10230" fmla="*/ 1243136 h 6705037"/>
              <a:gd name="connsiteX10231" fmla="*/ 6126742 w 11095241"/>
              <a:gd name="connsiteY10231" fmla="*/ 1248030 h 6705037"/>
              <a:gd name="connsiteX10232" fmla="*/ 6156127 w 11095241"/>
              <a:gd name="connsiteY10232" fmla="*/ 1257819 h 6705037"/>
              <a:gd name="connsiteX10233" fmla="*/ 6190409 w 11095241"/>
              <a:gd name="connsiteY10233" fmla="*/ 1277396 h 6705037"/>
              <a:gd name="connsiteX10234" fmla="*/ 6229589 w 11095241"/>
              <a:gd name="connsiteY10234" fmla="*/ 1306762 h 6705037"/>
              <a:gd name="connsiteX10235" fmla="*/ 6263871 w 11095241"/>
              <a:gd name="connsiteY10235" fmla="*/ 1341021 h 6705037"/>
              <a:gd name="connsiteX10236" fmla="*/ 6293256 w 11095241"/>
              <a:gd name="connsiteY10236" fmla="*/ 1385068 h 6705037"/>
              <a:gd name="connsiteX10237" fmla="*/ 6312846 w 11095241"/>
              <a:gd name="connsiteY10237" fmla="*/ 1424222 h 6705037"/>
              <a:gd name="connsiteX10238" fmla="*/ 6312846 w 11095241"/>
              <a:gd name="connsiteY10238" fmla="*/ 1419328 h 6705037"/>
              <a:gd name="connsiteX10239" fmla="*/ 6317744 w 11095241"/>
              <a:gd name="connsiteY10239" fmla="*/ 1419328 h 6705037"/>
              <a:gd name="connsiteX10240" fmla="*/ 6322641 w 11095241"/>
              <a:gd name="connsiteY10240" fmla="*/ 1409540 h 6705037"/>
              <a:gd name="connsiteX10241" fmla="*/ 6327539 w 11095241"/>
              <a:gd name="connsiteY10241" fmla="*/ 1409540 h 6705037"/>
              <a:gd name="connsiteX10242" fmla="*/ 6337334 w 11095241"/>
              <a:gd name="connsiteY10242" fmla="*/ 1404646 h 6705037"/>
              <a:gd name="connsiteX10243" fmla="*/ 6347129 w 11095241"/>
              <a:gd name="connsiteY10243" fmla="*/ 1404646 h 6705037"/>
              <a:gd name="connsiteX10244" fmla="*/ 6356924 w 11095241"/>
              <a:gd name="connsiteY10244" fmla="*/ 1414434 h 6705037"/>
              <a:gd name="connsiteX10245" fmla="*/ 6381411 w 11095241"/>
              <a:gd name="connsiteY10245" fmla="*/ 1429117 h 6705037"/>
              <a:gd name="connsiteX10246" fmla="*/ 6410796 w 11095241"/>
              <a:gd name="connsiteY10246" fmla="*/ 1443800 h 6705037"/>
              <a:gd name="connsiteX10247" fmla="*/ 6435283 w 11095241"/>
              <a:gd name="connsiteY10247" fmla="*/ 1458482 h 6705037"/>
              <a:gd name="connsiteX10248" fmla="*/ 6454873 w 11095241"/>
              <a:gd name="connsiteY10248" fmla="*/ 1473164 h 6705037"/>
              <a:gd name="connsiteX10249" fmla="*/ 6449976 w 11095241"/>
              <a:gd name="connsiteY10249" fmla="*/ 1492741 h 6705037"/>
              <a:gd name="connsiteX10250" fmla="*/ 6440181 w 11095241"/>
              <a:gd name="connsiteY10250" fmla="*/ 1502530 h 6705037"/>
              <a:gd name="connsiteX10251" fmla="*/ 6430386 w 11095241"/>
              <a:gd name="connsiteY10251" fmla="*/ 1512317 h 6705037"/>
              <a:gd name="connsiteX10252" fmla="*/ 6415693 w 11095241"/>
              <a:gd name="connsiteY10252" fmla="*/ 1517211 h 6705037"/>
              <a:gd name="connsiteX10253" fmla="*/ 6401001 w 11095241"/>
              <a:gd name="connsiteY10253" fmla="*/ 1517211 h 6705037"/>
              <a:gd name="connsiteX10254" fmla="*/ 6391206 w 11095241"/>
              <a:gd name="connsiteY10254" fmla="*/ 1517211 h 6705037"/>
              <a:gd name="connsiteX10255" fmla="*/ 6381411 w 11095241"/>
              <a:gd name="connsiteY10255" fmla="*/ 1517211 h 6705037"/>
              <a:gd name="connsiteX10256" fmla="*/ 6376513 w 11095241"/>
              <a:gd name="connsiteY10256" fmla="*/ 1517211 h 6705037"/>
              <a:gd name="connsiteX10257" fmla="*/ 6376513 w 11095241"/>
              <a:gd name="connsiteY10257" fmla="*/ 1531895 h 6705037"/>
              <a:gd name="connsiteX10258" fmla="*/ 6366719 w 11095241"/>
              <a:gd name="connsiteY10258" fmla="*/ 1595519 h 6705037"/>
              <a:gd name="connsiteX10259" fmla="*/ 6361821 w 11095241"/>
              <a:gd name="connsiteY10259" fmla="*/ 1595519 h 6705037"/>
              <a:gd name="connsiteX10260" fmla="*/ 6352026 w 11095241"/>
              <a:gd name="connsiteY10260" fmla="*/ 1600413 h 6705037"/>
              <a:gd name="connsiteX10261" fmla="*/ 6347129 w 11095241"/>
              <a:gd name="connsiteY10261" fmla="*/ 1595519 h 6705037"/>
              <a:gd name="connsiteX10262" fmla="*/ 6337334 w 11095241"/>
              <a:gd name="connsiteY10262" fmla="*/ 1590625 h 6705037"/>
              <a:gd name="connsiteX10263" fmla="*/ 6317744 w 11095241"/>
              <a:gd name="connsiteY10263" fmla="*/ 1575943 h 6705037"/>
              <a:gd name="connsiteX10264" fmla="*/ 6298154 w 11095241"/>
              <a:gd name="connsiteY10264" fmla="*/ 1556366 h 6705037"/>
              <a:gd name="connsiteX10265" fmla="*/ 6278564 w 11095241"/>
              <a:gd name="connsiteY10265" fmla="*/ 1536789 h 6705037"/>
              <a:gd name="connsiteX10266" fmla="*/ 6263871 w 11095241"/>
              <a:gd name="connsiteY10266" fmla="*/ 1522106 h 6705037"/>
              <a:gd name="connsiteX10267" fmla="*/ 6254076 w 11095241"/>
              <a:gd name="connsiteY10267" fmla="*/ 1517211 h 6705037"/>
              <a:gd name="connsiteX10268" fmla="*/ 6209999 w 11095241"/>
              <a:gd name="connsiteY10268" fmla="*/ 1502530 h 6705037"/>
              <a:gd name="connsiteX10269" fmla="*/ 6190409 w 11095241"/>
              <a:gd name="connsiteY10269" fmla="*/ 1458482 h 6705037"/>
              <a:gd name="connsiteX10270" fmla="*/ 6165922 w 11095241"/>
              <a:gd name="connsiteY10270" fmla="*/ 1478058 h 6705037"/>
              <a:gd name="connsiteX10271" fmla="*/ 6170819 w 11095241"/>
              <a:gd name="connsiteY10271" fmla="*/ 1517211 h 6705037"/>
              <a:gd name="connsiteX10272" fmla="*/ 6116947 w 11095241"/>
              <a:gd name="connsiteY10272" fmla="*/ 1571048 h 6705037"/>
              <a:gd name="connsiteX10273" fmla="*/ 6112049 w 11095241"/>
              <a:gd name="connsiteY10273" fmla="*/ 1575943 h 6705037"/>
              <a:gd name="connsiteX10274" fmla="*/ 6102254 w 11095241"/>
              <a:gd name="connsiteY10274" fmla="*/ 1580837 h 6705037"/>
              <a:gd name="connsiteX10275" fmla="*/ 6097357 w 11095241"/>
              <a:gd name="connsiteY10275" fmla="*/ 1585731 h 6705037"/>
              <a:gd name="connsiteX10276" fmla="*/ 6087562 w 11095241"/>
              <a:gd name="connsiteY10276" fmla="*/ 1585731 h 6705037"/>
              <a:gd name="connsiteX10277" fmla="*/ 6077767 w 11095241"/>
              <a:gd name="connsiteY10277" fmla="*/ 1585731 h 6705037"/>
              <a:gd name="connsiteX10278" fmla="*/ 6067972 w 11095241"/>
              <a:gd name="connsiteY10278" fmla="*/ 1585731 h 6705037"/>
              <a:gd name="connsiteX10279" fmla="*/ 6063074 w 11095241"/>
              <a:gd name="connsiteY10279" fmla="*/ 1585731 h 6705037"/>
              <a:gd name="connsiteX10280" fmla="*/ 6063074 w 11095241"/>
              <a:gd name="connsiteY10280" fmla="*/ 1595519 h 6705037"/>
              <a:gd name="connsiteX10281" fmla="*/ 6063074 w 11095241"/>
              <a:gd name="connsiteY10281" fmla="*/ 1600413 h 6705037"/>
              <a:gd name="connsiteX10282" fmla="*/ 6063074 w 11095241"/>
              <a:gd name="connsiteY10282" fmla="*/ 1610202 h 6705037"/>
              <a:gd name="connsiteX10283" fmla="*/ 6067972 w 11095241"/>
              <a:gd name="connsiteY10283" fmla="*/ 1619991 h 6705037"/>
              <a:gd name="connsiteX10284" fmla="*/ 6077767 w 11095241"/>
              <a:gd name="connsiteY10284" fmla="*/ 1624884 h 6705037"/>
              <a:gd name="connsiteX10285" fmla="*/ 6092459 w 11095241"/>
              <a:gd name="connsiteY10285" fmla="*/ 1639567 h 6705037"/>
              <a:gd name="connsiteX10286" fmla="*/ 6107152 w 11095241"/>
              <a:gd name="connsiteY10286" fmla="*/ 1659144 h 6705037"/>
              <a:gd name="connsiteX10287" fmla="*/ 6126742 w 11095241"/>
              <a:gd name="connsiteY10287" fmla="*/ 1683615 h 6705037"/>
              <a:gd name="connsiteX10288" fmla="*/ 6141434 w 11095241"/>
              <a:gd name="connsiteY10288" fmla="*/ 1698297 h 6705037"/>
              <a:gd name="connsiteX10289" fmla="*/ 6146332 w 11095241"/>
              <a:gd name="connsiteY10289" fmla="*/ 1708086 h 6705037"/>
              <a:gd name="connsiteX10290" fmla="*/ 6141434 w 11095241"/>
              <a:gd name="connsiteY10290" fmla="*/ 1708086 h 6705037"/>
              <a:gd name="connsiteX10291" fmla="*/ 6136537 w 11095241"/>
              <a:gd name="connsiteY10291" fmla="*/ 1712980 h 6705037"/>
              <a:gd name="connsiteX10292" fmla="*/ 6131639 w 11095241"/>
              <a:gd name="connsiteY10292" fmla="*/ 1722768 h 6705037"/>
              <a:gd name="connsiteX10293" fmla="*/ 6121844 w 11095241"/>
              <a:gd name="connsiteY10293" fmla="*/ 1727662 h 6705037"/>
              <a:gd name="connsiteX10294" fmla="*/ 6112049 w 11095241"/>
              <a:gd name="connsiteY10294" fmla="*/ 1737450 h 6705037"/>
              <a:gd name="connsiteX10295" fmla="*/ 6102254 w 11095241"/>
              <a:gd name="connsiteY10295" fmla="*/ 1742345 h 6705037"/>
              <a:gd name="connsiteX10296" fmla="*/ 6097357 w 11095241"/>
              <a:gd name="connsiteY10296" fmla="*/ 1747239 h 6705037"/>
              <a:gd name="connsiteX10297" fmla="*/ 6087562 w 11095241"/>
              <a:gd name="connsiteY10297" fmla="*/ 1747239 h 6705037"/>
              <a:gd name="connsiteX10298" fmla="*/ 6077767 w 11095241"/>
              <a:gd name="connsiteY10298" fmla="*/ 1742345 h 6705037"/>
              <a:gd name="connsiteX10299" fmla="*/ 6067972 w 11095241"/>
              <a:gd name="connsiteY10299" fmla="*/ 1742345 h 6705037"/>
              <a:gd name="connsiteX10300" fmla="*/ 6058177 w 11095241"/>
              <a:gd name="connsiteY10300" fmla="*/ 1742345 h 6705037"/>
              <a:gd name="connsiteX10301" fmla="*/ 6048382 w 11095241"/>
              <a:gd name="connsiteY10301" fmla="*/ 1742345 h 6705037"/>
              <a:gd name="connsiteX10302" fmla="*/ 6043484 w 11095241"/>
              <a:gd name="connsiteY10302" fmla="*/ 1742345 h 6705037"/>
              <a:gd name="connsiteX10303" fmla="*/ 6004305 w 11095241"/>
              <a:gd name="connsiteY10303" fmla="*/ 1742345 h 6705037"/>
              <a:gd name="connsiteX10304" fmla="*/ 5994510 w 11095241"/>
              <a:gd name="connsiteY10304" fmla="*/ 1771709 h 6705037"/>
              <a:gd name="connsiteX10305" fmla="*/ 5950432 w 11095241"/>
              <a:gd name="connsiteY10305" fmla="*/ 1791286 h 6705037"/>
              <a:gd name="connsiteX10306" fmla="*/ 5921047 w 11095241"/>
              <a:gd name="connsiteY10306" fmla="*/ 1820651 h 6705037"/>
              <a:gd name="connsiteX10307" fmla="*/ 5901457 w 11095241"/>
              <a:gd name="connsiteY10307" fmla="*/ 1854911 h 6705037"/>
              <a:gd name="connsiteX10308" fmla="*/ 5847585 w 11095241"/>
              <a:gd name="connsiteY10308" fmla="*/ 1874488 h 6705037"/>
              <a:gd name="connsiteX10309" fmla="*/ 5847585 w 11095241"/>
              <a:gd name="connsiteY10309" fmla="*/ 1869593 h 6705037"/>
              <a:gd name="connsiteX10310" fmla="*/ 5842688 w 11095241"/>
              <a:gd name="connsiteY10310" fmla="*/ 1864699 h 6705037"/>
              <a:gd name="connsiteX10311" fmla="*/ 5837790 w 11095241"/>
              <a:gd name="connsiteY10311" fmla="*/ 1854911 h 6705037"/>
              <a:gd name="connsiteX10312" fmla="*/ 5827995 w 11095241"/>
              <a:gd name="connsiteY10312" fmla="*/ 1850016 h 6705037"/>
              <a:gd name="connsiteX10313" fmla="*/ 5818200 w 11095241"/>
              <a:gd name="connsiteY10313" fmla="*/ 1850016 h 6705037"/>
              <a:gd name="connsiteX10314" fmla="*/ 5808405 w 11095241"/>
              <a:gd name="connsiteY10314" fmla="*/ 1850016 h 6705037"/>
              <a:gd name="connsiteX10315" fmla="*/ 5793713 w 11095241"/>
              <a:gd name="connsiteY10315" fmla="*/ 1854911 h 6705037"/>
              <a:gd name="connsiteX10316" fmla="*/ 5783918 w 11095241"/>
              <a:gd name="connsiteY10316" fmla="*/ 1864699 h 6705037"/>
              <a:gd name="connsiteX10317" fmla="*/ 5754533 w 11095241"/>
              <a:gd name="connsiteY10317" fmla="*/ 1889169 h 6705037"/>
              <a:gd name="connsiteX10318" fmla="*/ 5734943 w 11095241"/>
              <a:gd name="connsiteY10318" fmla="*/ 1898958 h 6705037"/>
              <a:gd name="connsiteX10319" fmla="*/ 5720250 w 11095241"/>
              <a:gd name="connsiteY10319" fmla="*/ 1903853 h 6705037"/>
              <a:gd name="connsiteX10320" fmla="*/ 5700660 w 11095241"/>
              <a:gd name="connsiteY10320" fmla="*/ 1903853 h 6705037"/>
              <a:gd name="connsiteX10321" fmla="*/ 5695763 w 11095241"/>
              <a:gd name="connsiteY10321" fmla="*/ 1903853 h 6705037"/>
              <a:gd name="connsiteX10322" fmla="*/ 5690865 w 11095241"/>
              <a:gd name="connsiteY10322" fmla="*/ 1908747 h 6705037"/>
              <a:gd name="connsiteX10323" fmla="*/ 5690865 w 11095241"/>
              <a:gd name="connsiteY10323" fmla="*/ 1913642 h 6705037"/>
              <a:gd name="connsiteX10324" fmla="*/ 5690865 w 11095241"/>
              <a:gd name="connsiteY10324" fmla="*/ 1923430 h 6705037"/>
              <a:gd name="connsiteX10325" fmla="*/ 5690865 w 11095241"/>
              <a:gd name="connsiteY10325" fmla="*/ 1933218 h 6705037"/>
              <a:gd name="connsiteX10326" fmla="*/ 5690865 w 11095241"/>
              <a:gd name="connsiteY10326" fmla="*/ 1943007 h 6705037"/>
              <a:gd name="connsiteX10327" fmla="*/ 5685968 w 11095241"/>
              <a:gd name="connsiteY10327" fmla="*/ 1952794 h 6705037"/>
              <a:gd name="connsiteX10328" fmla="*/ 5681070 w 11095241"/>
              <a:gd name="connsiteY10328" fmla="*/ 1957689 h 6705037"/>
              <a:gd name="connsiteX10329" fmla="*/ 5671276 w 11095241"/>
              <a:gd name="connsiteY10329" fmla="*/ 1962582 h 6705037"/>
              <a:gd name="connsiteX10330" fmla="*/ 5646788 w 11095241"/>
              <a:gd name="connsiteY10330" fmla="*/ 1967477 h 6705037"/>
              <a:gd name="connsiteX10331" fmla="*/ 5632096 w 11095241"/>
              <a:gd name="connsiteY10331" fmla="*/ 1967477 h 6705037"/>
              <a:gd name="connsiteX10332" fmla="*/ 5622301 w 11095241"/>
              <a:gd name="connsiteY10332" fmla="*/ 1972371 h 6705037"/>
              <a:gd name="connsiteX10333" fmla="*/ 5617403 w 11095241"/>
              <a:gd name="connsiteY10333" fmla="*/ 1982160 h 6705037"/>
              <a:gd name="connsiteX10334" fmla="*/ 5607608 w 11095241"/>
              <a:gd name="connsiteY10334" fmla="*/ 1991948 h 6705037"/>
              <a:gd name="connsiteX10335" fmla="*/ 5607608 w 11095241"/>
              <a:gd name="connsiteY10335" fmla="*/ 2001737 h 6705037"/>
              <a:gd name="connsiteX10336" fmla="*/ 5607608 w 11095241"/>
              <a:gd name="connsiteY10336" fmla="*/ 2011525 h 6705037"/>
              <a:gd name="connsiteX10337" fmla="*/ 5612506 w 11095241"/>
              <a:gd name="connsiteY10337" fmla="*/ 2021302 h 6705037"/>
              <a:gd name="connsiteX10338" fmla="*/ 5617403 w 11095241"/>
              <a:gd name="connsiteY10338" fmla="*/ 2026196 h 6705037"/>
              <a:gd name="connsiteX10339" fmla="*/ 5617403 w 11095241"/>
              <a:gd name="connsiteY10339" fmla="*/ 2031091 h 6705037"/>
              <a:gd name="connsiteX10340" fmla="*/ 5617403 w 11095241"/>
              <a:gd name="connsiteY10340" fmla="*/ 2035985 h 6705037"/>
              <a:gd name="connsiteX10341" fmla="*/ 5622301 w 11095241"/>
              <a:gd name="connsiteY10341" fmla="*/ 2035985 h 6705037"/>
              <a:gd name="connsiteX10342" fmla="*/ 5622301 w 11095241"/>
              <a:gd name="connsiteY10342" fmla="*/ 2040879 h 6705037"/>
              <a:gd name="connsiteX10343" fmla="*/ 5622301 w 11095241"/>
              <a:gd name="connsiteY10343" fmla="*/ 2050667 h 6705037"/>
              <a:gd name="connsiteX10344" fmla="*/ 5622301 w 11095241"/>
              <a:gd name="connsiteY10344" fmla="*/ 2060456 h 6705037"/>
              <a:gd name="connsiteX10345" fmla="*/ 5622301 w 11095241"/>
              <a:gd name="connsiteY10345" fmla="*/ 2070245 h 6705037"/>
              <a:gd name="connsiteX10346" fmla="*/ 5617403 w 11095241"/>
              <a:gd name="connsiteY10346" fmla="*/ 2084930 h 6705037"/>
              <a:gd name="connsiteX10347" fmla="*/ 5607608 w 11095241"/>
              <a:gd name="connsiteY10347" fmla="*/ 2104503 h 6705037"/>
              <a:gd name="connsiteX10348" fmla="*/ 5597813 w 11095241"/>
              <a:gd name="connsiteY10348" fmla="*/ 2138761 h 6705037"/>
              <a:gd name="connsiteX10349" fmla="*/ 5592916 w 11095241"/>
              <a:gd name="connsiteY10349" fmla="*/ 2168126 h 6705037"/>
              <a:gd name="connsiteX10350" fmla="*/ 5592916 w 11095241"/>
              <a:gd name="connsiteY10350" fmla="*/ 2192598 h 6705037"/>
              <a:gd name="connsiteX10351" fmla="*/ 5597813 w 11095241"/>
              <a:gd name="connsiteY10351" fmla="*/ 2202387 h 6705037"/>
              <a:gd name="connsiteX10352" fmla="*/ 5558633 w 11095241"/>
              <a:gd name="connsiteY10352" fmla="*/ 2212175 h 6705037"/>
              <a:gd name="connsiteX10353" fmla="*/ 5485171 w 11095241"/>
              <a:gd name="connsiteY10353" fmla="*/ 2324742 h 6705037"/>
              <a:gd name="connsiteX10354" fmla="*/ 5441094 w 11095241"/>
              <a:gd name="connsiteY10354" fmla="*/ 2388367 h 6705037"/>
              <a:gd name="connsiteX10355" fmla="*/ 5441094 w 11095241"/>
              <a:gd name="connsiteY10355" fmla="*/ 2373685 h 6705037"/>
              <a:gd name="connsiteX10356" fmla="*/ 5426401 w 11095241"/>
              <a:gd name="connsiteY10356" fmla="*/ 2339425 h 6705037"/>
              <a:gd name="connsiteX10357" fmla="*/ 5416606 w 11095241"/>
              <a:gd name="connsiteY10357" fmla="*/ 2300273 h 6705037"/>
              <a:gd name="connsiteX10358" fmla="*/ 5401914 w 11095241"/>
              <a:gd name="connsiteY10358" fmla="*/ 2256223 h 6705037"/>
              <a:gd name="connsiteX10359" fmla="*/ 5392119 w 11095241"/>
              <a:gd name="connsiteY10359" fmla="*/ 2221962 h 6705037"/>
              <a:gd name="connsiteX10360" fmla="*/ 5387221 w 11095241"/>
              <a:gd name="connsiteY10360" fmla="*/ 2202387 h 6705037"/>
              <a:gd name="connsiteX10361" fmla="*/ 5382324 w 11095241"/>
              <a:gd name="connsiteY10361" fmla="*/ 2182811 h 6705037"/>
              <a:gd name="connsiteX10362" fmla="*/ 5387221 w 11095241"/>
              <a:gd name="connsiteY10362" fmla="*/ 2168126 h 6705037"/>
              <a:gd name="connsiteX10363" fmla="*/ 5387221 w 11095241"/>
              <a:gd name="connsiteY10363" fmla="*/ 2158338 h 6705037"/>
              <a:gd name="connsiteX10364" fmla="*/ 5392119 w 11095241"/>
              <a:gd name="connsiteY10364" fmla="*/ 2148551 h 6705037"/>
              <a:gd name="connsiteX10365" fmla="*/ 5431299 w 11095241"/>
              <a:gd name="connsiteY10365" fmla="*/ 2050667 h 6705037"/>
              <a:gd name="connsiteX10366" fmla="*/ 5524351 w 11095241"/>
              <a:gd name="connsiteY10366" fmla="*/ 1977265 h 6705037"/>
              <a:gd name="connsiteX10367" fmla="*/ 5548838 w 11095241"/>
              <a:gd name="connsiteY10367" fmla="*/ 1903853 h 6705037"/>
              <a:gd name="connsiteX10368" fmla="*/ 5632096 w 11095241"/>
              <a:gd name="connsiteY10368" fmla="*/ 1845122 h 6705037"/>
              <a:gd name="connsiteX10369" fmla="*/ 5627198 w 11095241"/>
              <a:gd name="connsiteY10369" fmla="*/ 1835333 h 6705037"/>
              <a:gd name="connsiteX10370" fmla="*/ 5622301 w 11095241"/>
              <a:gd name="connsiteY10370" fmla="*/ 1810862 h 6705037"/>
              <a:gd name="connsiteX10371" fmla="*/ 5622301 w 11095241"/>
              <a:gd name="connsiteY10371" fmla="*/ 1781498 h 6705037"/>
              <a:gd name="connsiteX10372" fmla="*/ 5636993 w 11095241"/>
              <a:gd name="connsiteY10372" fmla="*/ 1752133 h 6705037"/>
              <a:gd name="connsiteX10373" fmla="*/ 5632096 w 11095241"/>
              <a:gd name="connsiteY10373" fmla="*/ 1757028 h 6705037"/>
              <a:gd name="connsiteX10374" fmla="*/ 5617403 w 11095241"/>
              <a:gd name="connsiteY10374" fmla="*/ 1776603 h 6705037"/>
              <a:gd name="connsiteX10375" fmla="*/ 5602711 w 11095241"/>
              <a:gd name="connsiteY10375" fmla="*/ 1801075 h 6705037"/>
              <a:gd name="connsiteX10376" fmla="*/ 5583121 w 11095241"/>
              <a:gd name="connsiteY10376" fmla="*/ 1825545 h 6705037"/>
              <a:gd name="connsiteX10377" fmla="*/ 5568428 w 11095241"/>
              <a:gd name="connsiteY10377" fmla="*/ 1840228 h 6705037"/>
              <a:gd name="connsiteX10378" fmla="*/ 5563531 w 11095241"/>
              <a:gd name="connsiteY10378" fmla="*/ 1845122 h 6705037"/>
              <a:gd name="connsiteX10379" fmla="*/ 5553736 w 11095241"/>
              <a:gd name="connsiteY10379" fmla="*/ 1850016 h 6705037"/>
              <a:gd name="connsiteX10380" fmla="*/ 5543941 w 11095241"/>
              <a:gd name="connsiteY10380" fmla="*/ 1850016 h 6705037"/>
              <a:gd name="connsiteX10381" fmla="*/ 5539043 w 11095241"/>
              <a:gd name="connsiteY10381" fmla="*/ 1850016 h 6705037"/>
              <a:gd name="connsiteX10382" fmla="*/ 5529248 w 11095241"/>
              <a:gd name="connsiteY10382" fmla="*/ 1850016 h 6705037"/>
              <a:gd name="connsiteX10383" fmla="*/ 5529248 w 11095241"/>
              <a:gd name="connsiteY10383" fmla="*/ 1845122 h 6705037"/>
              <a:gd name="connsiteX10384" fmla="*/ 5529248 w 11095241"/>
              <a:gd name="connsiteY10384" fmla="*/ 1835333 h 6705037"/>
              <a:gd name="connsiteX10385" fmla="*/ 5539043 w 11095241"/>
              <a:gd name="connsiteY10385" fmla="*/ 1825545 h 6705037"/>
              <a:gd name="connsiteX10386" fmla="*/ 5543941 w 11095241"/>
              <a:gd name="connsiteY10386" fmla="*/ 1810862 h 6705037"/>
              <a:gd name="connsiteX10387" fmla="*/ 5553736 w 11095241"/>
              <a:gd name="connsiteY10387" fmla="*/ 1796180 h 6705037"/>
              <a:gd name="connsiteX10388" fmla="*/ 5553736 w 11095241"/>
              <a:gd name="connsiteY10388" fmla="*/ 1786392 h 6705037"/>
              <a:gd name="connsiteX10389" fmla="*/ 5548838 w 11095241"/>
              <a:gd name="connsiteY10389" fmla="*/ 1781498 h 6705037"/>
              <a:gd name="connsiteX10390" fmla="*/ 5543941 w 11095241"/>
              <a:gd name="connsiteY10390" fmla="*/ 1776603 h 6705037"/>
              <a:gd name="connsiteX10391" fmla="*/ 5534146 w 11095241"/>
              <a:gd name="connsiteY10391" fmla="*/ 1781498 h 6705037"/>
              <a:gd name="connsiteX10392" fmla="*/ 5519453 w 11095241"/>
              <a:gd name="connsiteY10392" fmla="*/ 1786392 h 6705037"/>
              <a:gd name="connsiteX10393" fmla="*/ 5509658 w 11095241"/>
              <a:gd name="connsiteY10393" fmla="*/ 1791286 h 6705037"/>
              <a:gd name="connsiteX10394" fmla="*/ 5499863 w 11095241"/>
              <a:gd name="connsiteY10394" fmla="*/ 1801075 h 6705037"/>
              <a:gd name="connsiteX10395" fmla="*/ 5490069 w 11095241"/>
              <a:gd name="connsiteY10395" fmla="*/ 1805968 h 6705037"/>
              <a:gd name="connsiteX10396" fmla="*/ 5485171 w 11095241"/>
              <a:gd name="connsiteY10396" fmla="*/ 1815757 h 6705037"/>
              <a:gd name="connsiteX10397" fmla="*/ 5480274 w 11095241"/>
              <a:gd name="connsiteY10397" fmla="*/ 1820651 h 6705037"/>
              <a:gd name="connsiteX10398" fmla="*/ 5475376 w 11095241"/>
              <a:gd name="connsiteY10398" fmla="*/ 1820651 h 6705037"/>
              <a:gd name="connsiteX10399" fmla="*/ 5382324 w 11095241"/>
              <a:gd name="connsiteY10399" fmla="*/ 1903853 h 6705037"/>
              <a:gd name="connsiteX10400" fmla="*/ 5382324 w 11095241"/>
              <a:gd name="connsiteY10400" fmla="*/ 1928324 h 6705037"/>
              <a:gd name="connsiteX10401" fmla="*/ 5274579 w 11095241"/>
              <a:gd name="connsiteY10401" fmla="*/ 1962582 h 6705037"/>
              <a:gd name="connsiteX10402" fmla="*/ 5254989 w 11095241"/>
              <a:gd name="connsiteY10402" fmla="*/ 1918535 h 6705037"/>
              <a:gd name="connsiteX10403" fmla="*/ 5235399 w 11095241"/>
              <a:gd name="connsiteY10403" fmla="*/ 1918535 h 6705037"/>
              <a:gd name="connsiteX10404" fmla="*/ 5206014 w 11095241"/>
              <a:gd name="connsiteY10404" fmla="*/ 1913642 h 6705037"/>
              <a:gd name="connsiteX10405" fmla="*/ 5181527 w 11095241"/>
              <a:gd name="connsiteY10405" fmla="*/ 1928324 h 6705037"/>
              <a:gd name="connsiteX10406" fmla="*/ 5181527 w 11095241"/>
              <a:gd name="connsiteY10406" fmla="*/ 1933218 h 6705037"/>
              <a:gd name="connsiteX10407" fmla="*/ 5181527 w 11095241"/>
              <a:gd name="connsiteY10407" fmla="*/ 1943007 h 6705037"/>
              <a:gd name="connsiteX10408" fmla="*/ 5181527 w 11095241"/>
              <a:gd name="connsiteY10408" fmla="*/ 1947900 h 6705037"/>
              <a:gd name="connsiteX10409" fmla="*/ 5181527 w 11095241"/>
              <a:gd name="connsiteY10409" fmla="*/ 1957689 h 6705037"/>
              <a:gd name="connsiteX10410" fmla="*/ 5171732 w 11095241"/>
              <a:gd name="connsiteY10410" fmla="*/ 1957689 h 6705037"/>
              <a:gd name="connsiteX10411" fmla="*/ 5157039 w 11095241"/>
              <a:gd name="connsiteY10411" fmla="*/ 1957689 h 6705037"/>
              <a:gd name="connsiteX10412" fmla="*/ 5122757 w 11095241"/>
              <a:gd name="connsiteY10412" fmla="*/ 1947900 h 6705037"/>
              <a:gd name="connsiteX10413" fmla="*/ 5083577 w 11095241"/>
              <a:gd name="connsiteY10413" fmla="*/ 1943007 h 6705037"/>
              <a:gd name="connsiteX10414" fmla="*/ 5049295 w 11095241"/>
              <a:gd name="connsiteY10414" fmla="*/ 1933218 h 6705037"/>
              <a:gd name="connsiteX10415" fmla="*/ 5019910 w 11095241"/>
              <a:gd name="connsiteY10415" fmla="*/ 1928324 h 6705037"/>
              <a:gd name="connsiteX10416" fmla="*/ 5010115 w 11095241"/>
              <a:gd name="connsiteY10416" fmla="*/ 1928324 h 6705037"/>
              <a:gd name="connsiteX10417" fmla="*/ 4892575 w 11095241"/>
              <a:gd name="connsiteY10417" fmla="*/ 2055562 h 6705037"/>
              <a:gd name="connsiteX10418" fmla="*/ 4838703 w 11095241"/>
              <a:gd name="connsiteY10418" fmla="*/ 2114294 h 6705037"/>
              <a:gd name="connsiteX10419" fmla="*/ 4833805 w 11095241"/>
              <a:gd name="connsiteY10419" fmla="*/ 2133867 h 6705037"/>
              <a:gd name="connsiteX10420" fmla="*/ 4770138 w 11095241"/>
              <a:gd name="connsiteY10420" fmla="*/ 2192598 h 6705037"/>
              <a:gd name="connsiteX10421" fmla="*/ 4799523 w 11095241"/>
              <a:gd name="connsiteY10421" fmla="*/ 2202387 h 6705037"/>
              <a:gd name="connsiteX10422" fmla="*/ 4804420 w 11095241"/>
              <a:gd name="connsiteY10422" fmla="*/ 2202387 h 6705037"/>
              <a:gd name="connsiteX10423" fmla="*/ 4809318 w 11095241"/>
              <a:gd name="connsiteY10423" fmla="*/ 2207282 h 6705037"/>
              <a:gd name="connsiteX10424" fmla="*/ 4814215 w 11095241"/>
              <a:gd name="connsiteY10424" fmla="*/ 2212175 h 6705037"/>
              <a:gd name="connsiteX10425" fmla="*/ 4824010 w 11095241"/>
              <a:gd name="connsiteY10425" fmla="*/ 2221962 h 6705037"/>
              <a:gd name="connsiteX10426" fmla="*/ 4838703 w 11095241"/>
              <a:gd name="connsiteY10426" fmla="*/ 2226858 h 6705037"/>
              <a:gd name="connsiteX10427" fmla="*/ 4853395 w 11095241"/>
              <a:gd name="connsiteY10427" fmla="*/ 2226858 h 6705037"/>
              <a:gd name="connsiteX10428" fmla="*/ 4872985 w 11095241"/>
              <a:gd name="connsiteY10428" fmla="*/ 2221962 h 6705037"/>
              <a:gd name="connsiteX10429" fmla="*/ 4892575 w 11095241"/>
              <a:gd name="connsiteY10429" fmla="*/ 2217068 h 6705037"/>
              <a:gd name="connsiteX10430" fmla="*/ 4907268 w 11095241"/>
              <a:gd name="connsiteY10430" fmla="*/ 2217068 h 6705037"/>
              <a:gd name="connsiteX10431" fmla="*/ 4931755 w 11095241"/>
              <a:gd name="connsiteY10431" fmla="*/ 2226858 h 6705037"/>
              <a:gd name="connsiteX10432" fmla="*/ 4941550 w 11095241"/>
              <a:gd name="connsiteY10432" fmla="*/ 2251329 h 6705037"/>
              <a:gd name="connsiteX10433" fmla="*/ 4946447 w 11095241"/>
              <a:gd name="connsiteY10433" fmla="*/ 2280695 h 6705037"/>
              <a:gd name="connsiteX10434" fmla="*/ 4941550 w 11095241"/>
              <a:gd name="connsiteY10434" fmla="*/ 2310061 h 6705037"/>
              <a:gd name="connsiteX10435" fmla="*/ 4936652 w 11095241"/>
              <a:gd name="connsiteY10435" fmla="*/ 2319848 h 6705037"/>
              <a:gd name="connsiteX10436" fmla="*/ 4931755 w 11095241"/>
              <a:gd name="connsiteY10436" fmla="*/ 2383473 h 6705037"/>
              <a:gd name="connsiteX10437" fmla="*/ 4921960 w 11095241"/>
              <a:gd name="connsiteY10437" fmla="*/ 2393263 h 6705037"/>
              <a:gd name="connsiteX10438" fmla="*/ 4912165 w 11095241"/>
              <a:gd name="connsiteY10438" fmla="*/ 2412839 h 6705037"/>
              <a:gd name="connsiteX10439" fmla="*/ 4897473 w 11095241"/>
              <a:gd name="connsiteY10439" fmla="*/ 2447098 h 6705037"/>
              <a:gd name="connsiteX10440" fmla="*/ 4892575 w 11095241"/>
              <a:gd name="connsiteY10440" fmla="*/ 2491147 h 6705037"/>
              <a:gd name="connsiteX10441" fmla="*/ 4887678 w 11095241"/>
              <a:gd name="connsiteY10441" fmla="*/ 2500935 h 6705037"/>
              <a:gd name="connsiteX10442" fmla="*/ 4872985 w 11095241"/>
              <a:gd name="connsiteY10442" fmla="*/ 2530301 h 6705037"/>
              <a:gd name="connsiteX10443" fmla="*/ 4848498 w 11095241"/>
              <a:gd name="connsiteY10443" fmla="*/ 2574349 h 6705037"/>
              <a:gd name="connsiteX10444" fmla="*/ 4819113 w 11095241"/>
              <a:gd name="connsiteY10444" fmla="*/ 2623291 h 6705037"/>
              <a:gd name="connsiteX10445" fmla="*/ 4784830 w 11095241"/>
              <a:gd name="connsiteY10445" fmla="*/ 2677126 h 6705037"/>
              <a:gd name="connsiteX10446" fmla="*/ 4750548 w 11095241"/>
              <a:gd name="connsiteY10446" fmla="*/ 2721175 h 6705037"/>
              <a:gd name="connsiteX10447" fmla="*/ 4721163 w 11095241"/>
              <a:gd name="connsiteY10447" fmla="*/ 2760330 h 6705037"/>
              <a:gd name="connsiteX10448" fmla="*/ 4696676 w 11095241"/>
              <a:gd name="connsiteY10448" fmla="*/ 2779906 h 6705037"/>
              <a:gd name="connsiteX10449" fmla="*/ 4691778 w 11095241"/>
              <a:gd name="connsiteY10449" fmla="*/ 2779906 h 6705037"/>
              <a:gd name="connsiteX10450" fmla="*/ 4686881 w 11095241"/>
              <a:gd name="connsiteY10450" fmla="*/ 2775011 h 6705037"/>
              <a:gd name="connsiteX10451" fmla="*/ 4677086 w 11095241"/>
              <a:gd name="connsiteY10451" fmla="*/ 2770117 h 6705037"/>
              <a:gd name="connsiteX10452" fmla="*/ 4667291 w 11095241"/>
              <a:gd name="connsiteY10452" fmla="*/ 2765223 h 6705037"/>
              <a:gd name="connsiteX10453" fmla="*/ 4657496 w 11095241"/>
              <a:gd name="connsiteY10453" fmla="*/ 2755434 h 6705037"/>
              <a:gd name="connsiteX10454" fmla="*/ 4647701 w 11095241"/>
              <a:gd name="connsiteY10454" fmla="*/ 2740753 h 6705037"/>
              <a:gd name="connsiteX10455" fmla="*/ 4642803 w 11095241"/>
              <a:gd name="connsiteY10455" fmla="*/ 2726070 h 6705037"/>
              <a:gd name="connsiteX10456" fmla="*/ 4647701 w 11095241"/>
              <a:gd name="connsiteY10456" fmla="*/ 2726070 h 6705037"/>
              <a:gd name="connsiteX10457" fmla="*/ 4647701 w 11095241"/>
              <a:gd name="connsiteY10457" fmla="*/ 2721175 h 6705037"/>
              <a:gd name="connsiteX10458" fmla="*/ 4647701 w 11095241"/>
              <a:gd name="connsiteY10458" fmla="*/ 2711387 h 6705037"/>
              <a:gd name="connsiteX10459" fmla="*/ 4652598 w 11095241"/>
              <a:gd name="connsiteY10459" fmla="*/ 2701598 h 6705037"/>
              <a:gd name="connsiteX10460" fmla="*/ 4652598 w 11095241"/>
              <a:gd name="connsiteY10460" fmla="*/ 2696705 h 6705037"/>
              <a:gd name="connsiteX10461" fmla="*/ 4657496 w 11095241"/>
              <a:gd name="connsiteY10461" fmla="*/ 2686914 h 6705037"/>
              <a:gd name="connsiteX10462" fmla="*/ 4657496 w 11095241"/>
              <a:gd name="connsiteY10462" fmla="*/ 2682021 h 6705037"/>
              <a:gd name="connsiteX10463" fmla="*/ 4652598 w 11095241"/>
              <a:gd name="connsiteY10463" fmla="*/ 2691810 h 6705037"/>
              <a:gd name="connsiteX10464" fmla="*/ 4662393 w 11095241"/>
              <a:gd name="connsiteY10464" fmla="*/ 2667340 h 6705037"/>
              <a:gd name="connsiteX10465" fmla="*/ 4706471 w 11095241"/>
              <a:gd name="connsiteY10465" fmla="*/ 2618397 h 6705037"/>
              <a:gd name="connsiteX10466" fmla="*/ 4726058 w 11095241"/>
              <a:gd name="connsiteY10466" fmla="*/ 2589036 h 6705037"/>
              <a:gd name="connsiteX10467" fmla="*/ 4701573 w 11095241"/>
              <a:gd name="connsiteY10467" fmla="*/ 2618397 h 6705037"/>
              <a:gd name="connsiteX10468" fmla="*/ 4677086 w 11095241"/>
              <a:gd name="connsiteY10468" fmla="*/ 2647762 h 6705037"/>
              <a:gd name="connsiteX10469" fmla="*/ 4657496 w 11095241"/>
              <a:gd name="connsiteY10469" fmla="*/ 2667340 h 6705037"/>
              <a:gd name="connsiteX10470" fmla="*/ 4650964 w 11095241"/>
              <a:gd name="connsiteY10470" fmla="*/ 2683659 h 6705037"/>
              <a:gd name="connsiteX10471" fmla="*/ 4647701 w 11095241"/>
              <a:gd name="connsiteY10471" fmla="*/ 2696705 h 6705037"/>
              <a:gd name="connsiteX10472" fmla="*/ 4647701 w 11095241"/>
              <a:gd name="connsiteY10472" fmla="*/ 2706493 h 6705037"/>
              <a:gd name="connsiteX10473" fmla="*/ 4637906 w 11095241"/>
              <a:gd name="connsiteY10473" fmla="*/ 2726070 h 6705037"/>
              <a:gd name="connsiteX10474" fmla="*/ 4623213 w 11095241"/>
              <a:gd name="connsiteY10474" fmla="*/ 2755436 h 6705037"/>
              <a:gd name="connsiteX10475" fmla="*/ 4608521 w 11095241"/>
              <a:gd name="connsiteY10475" fmla="*/ 2779906 h 6705037"/>
              <a:gd name="connsiteX10476" fmla="*/ 4598726 w 11095241"/>
              <a:gd name="connsiteY10476" fmla="*/ 2789693 h 6705037"/>
              <a:gd name="connsiteX10477" fmla="*/ 4579136 w 11095241"/>
              <a:gd name="connsiteY10477" fmla="*/ 2814165 h 6705037"/>
              <a:gd name="connsiteX10478" fmla="*/ 4549751 w 11095241"/>
              <a:gd name="connsiteY10478" fmla="*/ 2848425 h 6705037"/>
              <a:gd name="connsiteX10479" fmla="*/ 4515469 w 11095241"/>
              <a:gd name="connsiteY10479" fmla="*/ 2882683 h 6705037"/>
              <a:gd name="connsiteX10480" fmla="*/ 4510571 w 11095241"/>
              <a:gd name="connsiteY10480" fmla="*/ 2882683 h 6705037"/>
              <a:gd name="connsiteX10481" fmla="*/ 4510571 w 11095241"/>
              <a:gd name="connsiteY10481" fmla="*/ 2887578 h 6705037"/>
              <a:gd name="connsiteX10482" fmla="*/ 4505674 w 11095241"/>
              <a:gd name="connsiteY10482" fmla="*/ 2887578 h 6705037"/>
              <a:gd name="connsiteX10483" fmla="*/ 4500776 w 11095241"/>
              <a:gd name="connsiteY10483" fmla="*/ 2892471 h 6705037"/>
              <a:gd name="connsiteX10484" fmla="*/ 4500776 w 11095241"/>
              <a:gd name="connsiteY10484" fmla="*/ 2897364 h 6705037"/>
              <a:gd name="connsiteX10485" fmla="*/ 4500776 w 11095241"/>
              <a:gd name="connsiteY10485" fmla="*/ 2902259 h 6705037"/>
              <a:gd name="connsiteX10486" fmla="*/ 4500776 w 11095241"/>
              <a:gd name="connsiteY10486" fmla="*/ 2912048 h 6705037"/>
              <a:gd name="connsiteX10487" fmla="*/ 4510571 w 11095241"/>
              <a:gd name="connsiteY10487" fmla="*/ 2921837 h 6705037"/>
              <a:gd name="connsiteX10488" fmla="*/ 4520366 w 11095241"/>
              <a:gd name="connsiteY10488" fmla="*/ 2936516 h 6705037"/>
              <a:gd name="connsiteX10489" fmla="*/ 4525264 w 11095241"/>
              <a:gd name="connsiteY10489" fmla="*/ 2936516 h 6705037"/>
              <a:gd name="connsiteX10490" fmla="*/ 4530161 w 11095241"/>
              <a:gd name="connsiteY10490" fmla="*/ 2941413 h 6705037"/>
              <a:gd name="connsiteX10491" fmla="*/ 4535059 w 11095241"/>
              <a:gd name="connsiteY10491" fmla="*/ 2941413 h 6705037"/>
              <a:gd name="connsiteX10492" fmla="*/ 4539956 w 11095241"/>
              <a:gd name="connsiteY10492" fmla="*/ 2951201 h 6705037"/>
              <a:gd name="connsiteX10493" fmla="*/ 4549751 w 11095241"/>
              <a:gd name="connsiteY10493" fmla="*/ 2960990 h 6705037"/>
              <a:gd name="connsiteX10494" fmla="*/ 4554649 w 11095241"/>
              <a:gd name="connsiteY10494" fmla="*/ 2970778 h 6705037"/>
              <a:gd name="connsiteX10495" fmla="*/ 4559546 w 11095241"/>
              <a:gd name="connsiteY10495" fmla="*/ 2990355 h 6705037"/>
              <a:gd name="connsiteX10496" fmla="*/ 4559546 w 11095241"/>
              <a:gd name="connsiteY10496" fmla="*/ 3009932 h 6705037"/>
              <a:gd name="connsiteX10497" fmla="*/ 4554649 w 11095241"/>
              <a:gd name="connsiteY10497" fmla="*/ 3068661 h 6705037"/>
              <a:gd name="connsiteX10498" fmla="*/ 4549751 w 11095241"/>
              <a:gd name="connsiteY10498" fmla="*/ 3073556 h 6705037"/>
              <a:gd name="connsiteX10499" fmla="*/ 4544854 w 11095241"/>
              <a:gd name="connsiteY10499" fmla="*/ 3083343 h 6705037"/>
              <a:gd name="connsiteX10500" fmla="*/ 4535059 w 11095241"/>
              <a:gd name="connsiteY10500" fmla="*/ 3088239 h 6705037"/>
              <a:gd name="connsiteX10501" fmla="*/ 4525264 w 11095241"/>
              <a:gd name="connsiteY10501" fmla="*/ 3098026 h 6705037"/>
              <a:gd name="connsiteX10502" fmla="*/ 4515469 w 11095241"/>
              <a:gd name="connsiteY10502" fmla="*/ 3098026 h 6705037"/>
              <a:gd name="connsiteX10503" fmla="*/ 4505674 w 11095241"/>
              <a:gd name="connsiteY10503" fmla="*/ 3098026 h 6705037"/>
              <a:gd name="connsiteX10504" fmla="*/ 4495879 w 11095241"/>
              <a:gd name="connsiteY10504" fmla="*/ 3093132 h 6705037"/>
              <a:gd name="connsiteX10505" fmla="*/ 4486084 w 11095241"/>
              <a:gd name="connsiteY10505" fmla="*/ 3093132 h 6705037"/>
              <a:gd name="connsiteX10506" fmla="*/ 4481186 w 11095241"/>
              <a:gd name="connsiteY10506" fmla="*/ 3088239 h 6705037"/>
              <a:gd name="connsiteX10507" fmla="*/ 4471391 w 11095241"/>
              <a:gd name="connsiteY10507" fmla="*/ 3078448 h 6705037"/>
              <a:gd name="connsiteX10508" fmla="*/ 4466494 w 11095241"/>
              <a:gd name="connsiteY10508" fmla="*/ 3068661 h 6705037"/>
              <a:gd name="connsiteX10509" fmla="*/ 4466494 w 11095241"/>
              <a:gd name="connsiteY10509" fmla="*/ 3058871 h 6705037"/>
              <a:gd name="connsiteX10510" fmla="*/ 4471391 w 11095241"/>
              <a:gd name="connsiteY10510" fmla="*/ 3039296 h 6705037"/>
              <a:gd name="connsiteX10511" fmla="*/ 4471391 w 11095241"/>
              <a:gd name="connsiteY10511" fmla="*/ 3019720 h 6705037"/>
              <a:gd name="connsiteX10512" fmla="*/ 4471391 w 11095241"/>
              <a:gd name="connsiteY10512" fmla="*/ 3009932 h 6705037"/>
              <a:gd name="connsiteX10513" fmla="*/ 4471391 w 11095241"/>
              <a:gd name="connsiteY10513" fmla="*/ 3005037 h 6705037"/>
              <a:gd name="connsiteX10514" fmla="*/ 4471391 w 11095241"/>
              <a:gd name="connsiteY10514" fmla="*/ 3000142 h 6705037"/>
              <a:gd name="connsiteX10515" fmla="*/ 4471391 w 11095241"/>
              <a:gd name="connsiteY10515" fmla="*/ 2995248 h 6705037"/>
              <a:gd name="connsiteX10516" fmla="*/ 4466494 w 11095241"/>
              <a:gd name="connsiteY10516" fmla="*/ 2990355 h 6705037"/>
              <a:gd name="connsiteX10517" fmla="*/ 4456699 w 11095241"/>
              <a:gd name="connsiteY10517" fmla="*/ 2985461 h 6705037"/>
              <a:gd name="connsiteX10518" fmla="*/ 4451801 w 11095241"/>
              <a:gd name="connsiteY10518" fmla="*/ 2980565 h 6705037"/>
              <a:gd name="connsiteX10519" fmla="*/ 4442006 w 11095241"/>
              <a:gd name="connsiteY10519" fmla="*/ 2975672 h 6705037"/>
              <a:gd name="connsiteX10520" fmla="*/ 4432212 w 11095241"/>
              <a:gd name="connsiteY10520" fmla="*/ 2970778 h 6705037"/>
              <a:gd name="connsiteX10521" fmla="*/ 4422417 w 11095241"/>
              <a:gd name="connsiteY10521" fmla="*/ 2960990 h 6705037"/>
              <a:gd name="connsiteX10522" fmla="*/ 4417519 w 11095241"/>
              <a:gd name="connsiteY10522" fmla="*/ 2956094 h 6705037"/>
              <a:gd name="connsiteX10523" fmla="*/ 4412622 w 11095241"/>
              <a:gd name="connsiteY10523" fmla="*/ 2951201 h 6705037"/>
              <a:gd name="connsiteX10524" fmla="*/ 4407724 w 11095241"/>
              <a:gd name="connsiteY10524" fmla="*/ 2951201 h 6705037"/>
              <a:gd name="connsiteX10525" fmla="*/ 4422417 w 11095241"/>
              <a:gd name="connsiteY10525" fmla="*/ 2916942 h 6705037"/>
              <a:gd name="connsiteX10526" fmla="*/ 4397929 w 11095241"/>
              <a:gd name="connsiteY10526" fmla="*/ 2897364 h 6705037"/>
              <a:gd name="connsiteX10527" fmla="*/ 4373442 w 11095241"/>
              <a:gd name="connsiteY10527" fmla="*/ 2901443 h 6705037"/>
              <a:gd name="connsiteX10528" fmla="*/ 4373442 w 11095241"/>
              <a:gd name="connsiteY10528" fmla="*/ 2907154 h 6705037"/>
              <a:gd name="connsiteX10529" fmla="*/ 4368544 w 11095241"/>
              <a:gd name="connsiteY10529" fmla="*/ 2912048 h 6705037"/>
              <a:gd name="connsiteX10530" fmla="*/ 4358749 w 11095241"/>
              <a:gd name="connsiteY10530" fmla="*/ 2921837 h 6705037"/>
              <a:gd name="connsiteX10531" fmla="*/ 4348954 w 11095241"/>
              <a:gd name="connsiteY10531" fmla="*/ 2926732 h 6705037"/>
              <a:gd name="connsiteX10532" fmla="*/ 4334262 w 11095241"/>
              <a:gd name="connsiteY10532" fmla="*/ 2936519 h 6705037"/>
              <a:gd name="connsiteX10533" fmla="*/ 4324467 w 11095241"/>
              <a:gd name="connsiteY10533" fmla="*/ 2941413 h 6705037"/>
              <a:gd name="connsiteX10534" fmla="*/ 4319569 w 11095241"/>
              <a:gd name="connsiteY10534" fmla="*/ 2941413 h 6705037"/>
              <a:gd name="connsiteX10535" fmla="*/ 4314672 w 11095241"/>
              <a:gd name="connsiteY10535" fmla="*/ 2941413 h 6705037"/>
              <a:gd name="connsiteX10536" fmla="*/ 4309774 w 11095241"/>
              <a:gd name="connsiteY10536" fmla="*/ 2936519 h 6705037"/>
              <a:gd name="connsiteX10537" fmla="*/ 4304877 w 11095241"/>
              <a:gd name="connsiteY10537" fmla="*/ 2936519 h 6705037"/>
              <a:gd name="connsiteX10538" fmla="*/ 4304877 w 11095241"/>
              <a:gd name="connsiteY10538" fmla="*/ 2931625 h 6705037"/>
              <a:gd name="connsiteX10539" fmla="*/ 4304877 w 11095241"/>
              <a:gd name="connsiteY10539" fmla="*/ 2921837 h 6705037"/>
              <a:gd name="connsiteX10540" fmla="*/ 4309774 w 11095241"/>
              <a:gd name="connsiteY10540" fmla="*/ 2912048 h 6705037"/>
              <a:gd name="connsiteX10541" fmla="*/ 4319569 w 11095241"/>
              <a:gd name="connsiteY10541" fmla="*/ 2907154 h 6705037"/>
              <a:gd name="connsiteX10542" fmla="*/ 4324467 w 11095241"/>
              <a:gd name="connsiteY10542" fmla="*/ 2897364 h 6705037"/>
              <a:gd name="connsiteX10543" fmla="*/ 4324467 w 11095241"/>
              <a:gd name="connsiteY10543" fmla="*/ 2892471 h 6705037"/>
              <a:gd name="connsiteX10544" fmla="*/ 4324467 w 11095241"/>
              <a:gd name="connsiteY10544" fmla="*/ 2887578 h 6705037"/>
              <a:gd name="connsiteX10545" fmla="*/ 4314672 w 11095241"/>
              <a:gd name="connsiteY10545" fmla="*/ 2882683 h 6705037"/>
              <a:gd name="connsiteX10546" fmla="*/ 4304877 w 11095241"/>
              <a:gd name="connsiteY10546" fmla="*/ 2882683 h 6705037"/>
              <a:gd name="connsiteX10547" fmla="*/ 4295082 w 11095241"/>
              <a:gd name="connsiteY10547" fmla="*/ 2887578 h 6705037"/>
              <a:gd name="connsiteX10548" fmla="*/ 4285287 w 11095241"/>
              <a:gd name="connsiteY10548" fmla="*/ 2892471 h 6705037"/>
              <a:gd name="connsiteX10549" fmla="*/ 4270595 w 11095241"/>
              <a:gd name="connsiteY10549" fmla="*/ 2902261 h 6705037"/>
              <a:gd name="connsiteX10550" fmla="*/ 4260800 w 11095241"/>
              <a:gd name="connsiteY10550" fmla="*/ 2912048 h 6705037"/>
              <a:gd name="connsiteX10551" fmla="*/ 4241210 w 11095241"/>
              <a:gd name="connsiteY10551" fmla="*/ 2916942 h 6705037"/>
              <a:gd name="connsiteX10552" fmla="*/ 4226517 w 11095241"/>
              <a:gd name="connsiteY10552" fmla="*/ 2916942 h 6705037"/>
              <a:gd name="connsiteX10553" fmla="*/ 4211825 w 11095241"/>
              <a:gd name="connsiteY10553" fmla="*/ 2916942 h 6705037"/>
              <a:gd name="connsiteX10554" fmla="*/ 4202030 w 11095241"/>
              <a:gd name="connsiteY10554" fmla="*/ 2916942 h 6705037"/>
              <a:gd name="connsiteX10555" fmla="*/ 4197132 w 11095241"/>
              <a:gd name="connsiteY10555" fmla="*/ 2912048 h 6705037"/>
              <a:gd name="connsiteX10556" fmla="*/ 4192235 w 11095241"/>
              <a:gd name="connsiteY10556" fmla="*/ 2912048 h 6705037"/>
              <a:gd name="connsiteX10557" fmla="*/ 4187337 w 11095241"/>
              <a:gd name="connsiteY10557" fmla="*/ 2916942 h 6705037"/>
              <a:gd name="connsiteX10558" fmla="*/ 4182440 w 11095241"/>
              <a:gd name="connsiteY10558" fmla="*/ 2921837 h 6705037"/>
              <a:gd name="connsiteX10559" fmla="*/ 4182440 w 11095241"/>
              <a:gd name="connsiteY10559" fmla="*/ 2926732 h 6705037"/>
              <a:gd name="connsiteX10560" fmla="*/ 4187337 w 11095241"/>
              <a:gd name="connsiteY10560" fmla="*/ 2936519 h 6705037"/>
              <a:gd name="connsiteX10561" fmla="*/ 4192235 w 11095241"/>
              <a:gd name="connsiteY10561" fmla="*/ 2946306 h 6705037"/>
              <a:gd name="connsiteX10562" fmla="*/ 4206927 w 11095241"/>
              <a:gd name="connsiteY10562" fmla="*/ 2956097 h 6705037"/>
              <a:gd name="connsiteX10563" fmla="*/ 4221620 w 11095241"/>
              <a:gd name="connsiteY10563" fmla="*/ 2965884 h 6705037"/>
              <a:gd name="connsiteX10564" fmla="*/ 4231415 w 11095241"/>
              <a:gd name="connsiteY10564" fmla="*/ 2975672 h 6705037"/>
              <a:gd name="connsiteX10565" fmla="*/ 4241210 w 11095241"/>
              <a:gd name="connsiteY10565" fmla="*/ 2985461 h 6705037"/>
              <a:gd name="connsiteX10566" fmla="*/ 4251005 w 11095241"/>
              <a:gd name="connsiteY10566" fmla="*/ 2990355 h 6705037"/>
              <a:gd name="connsiteX10567" fmla="*/ 4255902 w 11095241"/>
              <a:gd name="connsiteY10567" fmla="*/ 2990355 h 6705037"/>
              <a:gd name="connsiteX10568" fmla="*/ 4265697 w 11095241"/>
              <a:gd name="connsiteY10568" fmla="*/ 2985461 h 6705037"/>
              <a:gd name="connsiteX10569" fmla="*/ 4280390 w 11095241"/>
              <a:gd name="connsiteY10569" fmla="*/ 2985461 h 6705037"/>
              <a:gd name="connsiteX10570" fmla="*/ 4290185 w 11095241"/>
              <a:gd name="connsiteY10570" fmla="*/ 2980565 h 6705037"/>
              <a:gd name="connsiteX10571" fmla="*/ 4304877 w 11095241"/>
              <a:gd name="connsiteY10571" fmla="*/ 2980565 h 6705037"/>
              <a:gd name="connsiteX10572" fmla="*/ 4314672 w 11095241"/>
              <a:gd name="connsiteY10572" fmla="*/ 2975672 h 6705037"/>
              <a:gd name="connsiteX10573" fmla="*/ 4329364 w 11095241"/>
              <a:gd name="connsiteY10573" fmla="*/ 2975672 h 6705037"/>
              <a:gd name="connsiteX10574" fmla="*/ 4344057 w 11095241"/>
              <a:gd name="connsiteY10574" fmla="*/ 2980565 h 6705037"/>
              <a:gd name="connsiteX10575" fmla="*/ 4353852 w 11095241"/>
              <a:gd name="connsiteY10575" fmla="*/ 2985461 h 6705037"/>
              <a:gd name="connsiteX10576" fmla="*/ 4358749 w 11095241"/>
              <a:gd name="connsiteY10576" fmla="*/ 2990355 h 6705037"/>
              <a:gd name="connsiteX10577" fmla="*/ 4363647 w 11095241"/>
              <a:gd name="connsiteY10577" fmla="*/ 2995248 h 6705037"/>
              <a:gd name="connsiteX10578" fmla="*/ 4363647 w 11095241"/>
              <a:gd name="connsiteY10578" fmla="*/ 3000142 h 6705037"/>
              <a:gd name="connsiteX10579" fmla="*/ 4353852 w 11095241"/>
              <a:gd name="connsiteY10579" fmla="*/ 3005037 h 6705037"/>
              <a:gd name="connsiteX10580" fmla="*/ 4344057 w 11095241"/>
              <a:gd name="connsiteY10580" fmla="*/ 3009932 h 6705037"/>
              <a:gd name="connsiteX10581" fmla="*/ 4329364 w 11095241"/>
              <a:gd name="connsiteY10581" fmla="*/ 3014826 h 6705037"/>
              <a:gd name="connsiteX10582" fmla="*/ 4314672 w 11095241"/>
              <a:gd name="connsiteY10582" fmla="*/ 3019720 h 6705037"/>
              <a:gd name="connsiteX10583" fmla="*/ 4304877 w 11095241"/>
              <a:gd name="connsiteY10583" fmla="*/ 3029507 h 6705037"/>
              <a:gd name="connsiteX10584" fmla="*/ 4295082 w 11095241"/>
              <a:gd name="connsiteY10584" fmla="*/ 3034400 h 6705037"/>
              <a:gd name="connsiteX10585" fmla="*/ 4285287 w 11095241"/>
              <a:gd name="connsiteY10585" fmla="*/ 3039296 h 6705037"/>
              <a:gd name="connsiteX10586" fmla="*/ 4280390 w 11095241"/>
              <a:gd name="connsiteY10586" fmla="*/ 3039296 h 6705037"/>
              <a:gd name="connsiteX10587" fmla="*/ 4275492 w 11095241"/>
              <a:gd name="connsiteY10587" fmla="*/ 3044190 h 6705037"/>
              <a:gd name="connsiteX10588" fmla="*/ 4265697 w 11095241"/>
              <a:gd name="connsiteY10588" fmla="*/ 3049084 h 6705037"/>
              <a:gd name="connsiteX10589" fmla="*/ 4260800 w 11095241"/>
              <a:gd name="connsiteY10589" fmla="*/ 3058871 h 6705037"/>
              <a:gd name="connsiteX10590" fmla="*/ 4255902 w 11095241"/>
              <a:gd name="connsiteY10590" fmla="*/ 3063767 h 6705037"/>
              <a:gd name="connsiteX10591" fmla="*/ 4255902 w 11095241"/>
              <a:gd name="connsiteY10591" fmla="*/ 3078448 h 6705037"/>
              <a:gd name="connsiteX10592" fmla="*/ 4260800 w 11095241"/>
              <a:gd name="connsiteY10592" fmla="*/ 3088239 h 6705037"/>
              <a:gd name="connsiteX10593" fmla="*/ 4270595 w 11095241"/>
              <a:gd name="connsiteY10593" fmla="*/ 3102919 h 6705037"/>
              <a:gd name="connsiteX10594" fmla="*/ 4280390 w 11095241"/>
              <a:gd name="connsiteY10594" fmla="*/ 3117602 h 6705037"/>
              <a:gd name="connsiteX10595" fmla="*/ 4290185 w 11095241"/>
              <a:gd name="connsiteY10595" fmla="*/ 3127390 h 6705037"/>
              <a:gd name="connsiteX10596" fmla="*/ 4295082 w 11095241"/>
              <a:gd name="connsiteY10596" fmla="*/ 3142071 h 6705037"/>
              <a:gd name="connsiteX10597" fmla="*/ 4299980 w 11095241"/>
              <a:gd name="connsiteY10597" fmla="*/ 3151862 h 6705037"/>
              <a:gd name="connsiteX10598" fmla="*/ 4304877 w 11095241"/>
              <a:gd name="connsiteY10598" fmla="*/ 3156754 h 6705037"/>
              <a:gd name="connsiteX10599" fmla="*/ 4304877 w 11095241"/>
              <a:gd name="connsiteY10599" fmla="*/ 3161649 h 6705037"/>
              <a:gd name="connsiteX10600" fmla="*/ 4324467 w 11095241"/>
              <a:gd name="connsiteY10600" fmla="*/ 3220376 h 6705037"/>
              <a:gd name="connsiteX10601" fmla="*/ 4329364 w 11095241"/>
              <a:gd name="connsiteY10601" fmla="*/ 3220376 h 6705037"/>
              <a:gd name="connsiteX10602" fmla="*/ 4329364 w 11095241"/>
              <a:gd name="connsiteY10602" fmla="*/ 3230167 h 6705037"/>
              <a:gd name="connsiteX10603" fmla="*/ 4334262 w 11095241"/>
              <a:gd name="connsiteY10603" fmla="*/ 3239956 h 6705037"/>
              <a:gd name="connsiteX10604" fmla="*/ 4339159 w 11095241"/>
              <a:gd name="connsiteY10604" fmla="*/ 3249745 h 6705037"/>
              <a:gd name="connsiteX10605" fmla="*/ 4339159 w 11095241"/>
              <a:gd name="connsiteY10605" fmla="*/ 3259531 h 6705037"/>
              <a:gd name="connsiteX10606" fmla="*/ 4339159 w 11095241"/>
              <a:gd name="connsiteY10606" fmla="*/ 3274214 h 6705037"/>
              <a:gd name="connsiteX10607" fmla="*/ 4339159 w 11095241"/>
              <a:gd name="connsiteY10607" fmla="*/ 3284002 h 6705037"/>
              <a:gd name="connsiteX10608" fmla="*/ 4339159 w 11095241"/>
              <a:gd name="connsiteY10608" fmla="*/ 3298684 h 6705037"/>
              <a:gd name="connsiteX10609" fmla="*/ 4334262 w 11095241"/>
              <a:gd name="connsiteY10609" fmla="*/ 3308472 h 6705037"/>
              <a:gd name="connsiteX10610" fmla="*/ 4329364 w 11095241"/>
              <a:gd name="connsiteY10610" fmla="*/ 3318261 h 6705037"/>
              <a:gd name="connsiteX10611" fmla="*/ 4319569 w 11095241"/>
              <a:gd name="connsiteY10611" fmla="*/ 3328053 h 6705037"/>
              <a:gd name="connsiteX10612" fmla="*/ 4319569 w 11095241"/>
              <a:gd name="connsiteY10612" fmla="*/ 3332943 h 6705037"/>
              <a:gd name="connsiteX10613" fmla="*/ 4314672 w 11095241"/>
              <a:gd name="connsiteY10613" fmla="*/ 3337840 h 6705037"/>
              <a:gd name="connsiteX10614" fmla="*/ 4285287 w 11095241"/>
              <a:gd name="connsiteY10614" fmla="*/ 3386779 h 6705037"/>
              <a:gd name="connsiteX10615" fmla="*/ 4260800 w 11095241"/>
              <a:gd name="connsiteY10615" fmla="*/ 3445510 h 6705037"/>
              <a:gd name="connsiteX10616" fmla="*/ 4206927 w 11095241"/>
              <a:gd name="connsiteY10616" fmla="*/ 3494450 h 6705037"/>
              <a:gd name="connsiteX10617" fmla="*/ 4167747 w 11095241"/>
              <a:gd name="connsiteY10617" fmla="*/ 3518921 h 6705037"/>
              <a:gd name="connsiteX10618" fmla="*/ 4157952 w 11095241"/>
              <a:gd name="connsiteY10618" fmla="*/ 3538498 h 6705037"/>
              <a:gd name="connsiteX10619" fmla="*/ 4148157 w 11095241"/>
              <a:gd name="connsiteY10619" fmla="*/ 3538498 h 6705037"/>
              <a:gd name="connsiteX10620" fmla="*/ 4123670 w 11095241"/>
              <a:gd name="connsiteY10620" fmla="*/ 3543392 h 6705037"/>
              <a:gd name="connsiteX10621" fmla="*/ 4094285 w 11095241"/>
              <a:gd name="connsiteY10621" fmla="*/ 3543392 h 6705037"/>
              <a:gd name="connsiteX10622" fmla="*/ 4064900 w 11095241"/>
              <a:gd name="connsiteY10622" fmla="*/ 3538498 h 6705037"/>
              <a:gd name="connsiteX10623" fmla="*/ 4045310 w 11095241"/>
              <a:gd name="connsiteY10623" fmla="*/ 3567863 h 6705037"/>
              <a:gd name="connsiteX10624" fmla="*/ 4015925 w 11095241"/>
              <a:gd name="connsiteY10624" fmla="*/ 3572757 h 6705037"/>
              <a:gd name="connsiteX10625" fmla="*/ 4011028 w 11095241"/>
              <a:gd name="connsiteY10625" fmla="*/ 3572757 h 6705037"/>
              <a:gd name="connsiteX10626" fmla="*/ 4006130 w 11095241"/>
              <a:gd name="connsiteY10626" fmla="*/ 3572757 h 6705037"/>
              <a:gd name="connsiteX10627" fmla="*/ 3996335 w 11095241"/>
              <a:gd name="connsiteY10627" fmla="*/ 3577652 h 6705037"/>
              <a:gd name="connsiteX10628" fmla="*/ 3991438 w 11095241"/>
              <a:gd name="connsiteY10628" fmla="*/ 3577652 h 6705037"/>
              <a:gd name="connsiteX10629" fmla="*/ 3986540 w 11095241"/>
              <a:gd name="connsiteY10629" fmla="*/ 3587440 h 6705037"/>
              <a:gd name="connsiteX10630" fmla="*/ 3981643 w 11095241"/>
              <a:gd name="connsiteY10630" fmla="*/ 3592334 h 6705037"/>
              <a:gd name="connsiteX10631" fmla="*/ 3981643 w 11095241"/>
              <a:gd name="connsiteY10631" fmla="*/ 3602123 h 6705037"/>
              <a:gd name="connsiteX10632" fmla="*/ 3986540 w 11095241"/>
              <a:gd name="connsiteY10632" fmla="*/ 3616805 h 6705037"/>
              <a:gd name="connsiteX10633" fmla="*/ 3986540 w 11095241"/>
              <a:gd name="connsiteY10633" fmla="*/ 3631488 h 6705037"/>
              <a:gd name="connsiteX10634" fmla="*/ 3986540 w 11095241"/>
              <a:gd name="connsiteY10634" fmla="*/ 3646170 h 6705037"/>
              <a:gd name="connsiteX10635" fmla="*/ 3986540 w 11095241"/>
              <a:gd name="connsiteY10635" fmla="*/ 3655959 h 6705037"/>
              <a:gd name="connsiteX10636" fmla="*/ 3986540 w 11095241"/>
              <a:gd name="connsiteY10636" fmla="*/ 3660853 h 6705037"/>
              <a:gd name="connsiteX10637" fmla="*/ 3981643 w 11095241"/>
              <a:gd name="connsiteY10637" fmla="*/ 3665747 h 6705037"/>
              <a:gd name="connsiteX10638" fmla="*/ 3952258 w 11095241"/>
              <a:gd name="connsiteY10638" fmla="*/ 3670641 h 6705037"/>
              <a:gd name="connsiteX10639" fmla="*/ 3947361 w 11095241"/>
              <a:gd name="connsiteY10639" fmla="*/ 3670641 h 6705037"/>
              <a:gd name="connsiteX10640" fmla="*/ 3942463 w 11095241"/>
              <a:gd name="connsiteY10640" fmla="*/ 3665747 h 6705037"/>
              <a:gd name="connsiteX10641" fmla="*/ 3937566 w 11095241"/>
              <a:gd name="connsiteY10641" fmla="*/ 3660853 h 6705037"/>
              <a:gd name="connsiteX10642" fmla="*/ 3937566 w 11095241"/>
              <a:gd name="connsiteY10642" fmla="*/ 3651064 h 6705037"/>
              <a:gd name="connsiteX10643" fmla="*/ 3937566 w 11095241"/>
              <a:gd name="connsiteY10643" fmla="*/ 3646170 h 6705037"/>
              <a:gd name="connsiteX10644" fmla="*/ 3942463 w 11095241"/>
              <a:gd name="connsiteY10644" fmla="*/ 3636382 h 6705037"/>
              <a:gd name="connsiteX10645" fmla="*/ 3952258 w 11095241"/>
              <a:gd name="connsiteY10645" fmla="*/ 3626593 h 6705037"/>
              <a:gd name="connsiteX10646" fmla="*/ 3957155 w 11095241"/>
              <a:gd name="connsiteY10646" fmla="*/ 3616805 h 6705037"/>
              <a:gd name="connsiteX10647" fmla="*/ 3962053 w 11095241"/>
              <a:gd name="connsiteY10647" fmla="*/ 3607017 h 6705037"/>
              <a:gd name="connsiteX10648" fmla="*/ 3962053 w 11095241"/>
              <a:gd name="connsiteY10648" fmla="*/ 3597228 h 6705037"/>
              <a:gd name="connsiteX10649" fmla="*/ 3957155 w 11095241"/>
              <a:gd name="connsiteY10649" fmla="*/ 3587440 h 6705037"/>
              <a:gd name="connsiteX10650" fmla="*/ 3952258 w 11095241"/>
              <a:gd name="connsiteY10650" fmla="*/ 3582546 h 6705037"/>
              <a:gd name="connsiteX10651" fmla="*/ 3942463 w 11095241"/>
              <a:gd name="connsiteY10651" fmla="*/ 3577652 h 6705037"/>
              <a:gd name="connsiteX10652" fmla="*/ 3932668 w 11095241"/>
              <a:gd name="connsiteY10652" fmla="*/ 3577652 h 6705037"/>
              <a:gd name="connsiteX10653" fmla="*/ 3922873 w 11095241"/>
              <a:gd name="connsiteY10653" fmla="*/ 3572757 h 6705037"/>
              <a:gd name="connsiteX10654" fmla="*/ 3917976 w 11095241"/>
              <a:gd name="connsiteY10654" fmla="*/ 3567863 h 6705037"/>
              <a:gd name="connsiteX10655" fmla="*/ 3908181 w 11095241"/>
              <a:gd name="connsiteY10655" fmla="*/ 3572757 h 6705037"/>
              <a:gd name="connsiteX10656" fmla="*/ 3898386 w 11095241"/>
              <a:gd name="connsiteY10656" fmla="*/ 3577652 h 6705037"/>
              <a:gd name="connsiteX10657" fmla="*/ 3898386 w 11095241"/>
              <a:gd name="connsiteY10657" fmla="*/ 3582546 h 6705037"/>
              <a:gd name="connsiteX10658" fmla="*/ 3898383 w 11095241"/>
              <a:gd name="connsiteY10658" fmla="*/ 3582546 h 6705037"/>
              <a:gd name="connsiteX10659" fmla="*/ 3888590 w 11095241"/>
              <a:gd name="connsiteY10659" fmla="*/ 3587439 h 6705037"/>
              <a:gd name="connsiteX10660" fmla="*/ 3878795 w 11095241"/>
              <a:gd name="connsiteY10660" fmla="*/ 3592333 h 6705037"/>
              <a:gd name="connsiteX10661" fmla="*/ 3869000 w 11095241"/>
              <a:gd name="connsiteY10661" fmla="*/ 3597227 h 6705037"/>
              <a:gd name="connsiteX10662" fmla="*/ 3859205 w 11095241"/>
              <a:gd name="connsiteY10662" fmla="*/ 3602121 h 6705037"/>
              <a:gd name="connsiteX10663" fmla="*/ 3849410 w 11095241"/>
              <a:gd name="connsiteY10663" fmla="*/ 3607016 h 6705037"/>
              <a:gd name="connsiteX10664" fmla="*/ 3844512 w 11095241"/>
              <a:gd name="connsiteY10664" fmla="*/ 3616804 h 6705037"/>
              <a:gd name="connsiteX10665" fmla="*/ 3839615 w 11095241"/>
              <a:gd name="connsiteY10665" fmla="*/ 3621698 h 6705037"/>
              <a:gd name="connsiteX10666" fmla="*/ 3839615 w 11095241"/>
              <a:gd name="connsiteY10666" fmla="*/ 3626592 h 6705037"/>
              <a:gd name="connsiteX10667" fmla="*/ 3834717 w 11095241"/>
              <a:gd name="connsiteY10667" fmla="*/ 3631487 h 6705037"/>
              <a:gd name="connsiteX10668" fmla="*/ 3834717 w 11095241"/>
              <a:gd name="connsiteY10668" fmla="*/ 3651063 h 6705037"/>
              <a:gd name="connsiteX10669" fmla="*/ 3869000 w 11095241"/>
              <a:gd name="connsiteY10669" fmla="*/ 3700005 h 6705037"/>
              <a:gd name="connsiteX10670" fmla="*/ 3893487 w 11095241"/>
              <a:gd name="connsiteY10670" fmla="*/ 3709794 h 6705037"/>
              <a:gd name="connsiteX10671" fmla="*/ 3908180 w 11095241"/>
              <a:gd name="connsiteY10671" fmla="*/ 3719582 h 6705037"/>
              <a:gd name="connsiteX10672" fmla="*/ 3917975 w 11095241"/>
              <a:gd name="connsiteY10672" fmla="*/ 3729370 h 6705037"/>
              <a:gd name="connsiteX10673" fmla="*/ 3922872 w 11095241"/>
              <a:gd name="connsiteY10673" fmla="*/ 3739159 h 6705037"/>
              <a:gd name="connsiteX10674" fmla="*/ 3927770 w 11095241"/>
              <a:gd name="connsiteY10674" fmla="*/ 3748947 h 6705037"/>
              <a:gd name="connsiteX10675" fmla="*/ 3927770 w 11095241"/>
              <a:gd name="connsiteY10675" fmla="*/ 3758735 h 6705037"/>
              <a:gd name="connsiteX10676" fmla="*/ 3927770 w 11095241"/>
              <a:gd name="connsiteY10676" fmla="*/ 3763630 h 6705037"/>
              <a:gd name="connsiteX10677" fmla="*/ 3927770 w 11095241"/>
              <a:gd name="connsiteY10677" fmla="*/ 3768524 h 6705037"/>
              <a:gd name="connsiteX10678" fmla="*/ 3937565 w 11095241"/>
              <a:gd name="connsiteY10678" fmla="*/ 3822360 h 6705037"/>
              <a:gd name="connsiteX10679" fmla="*/ 3942462 w 11095241"/>
              <a:gd name="connsiteY10679" fmla="*/ 3827254 h 6705037"/>
              <a:gd name="connsiteX10680" fmla="*/ 3942462 w 11095241"/>
              <a:gd name="connsiteY10680" fmla="*/ 3837043 h 6705037"/>
              <a:gd name="connsiteX10681" fmla="*/ 3937565 w 11095241"/>
              <a:gd name="connsiteY10681" fmla="*/ 3846831 h 6705037"/>
              <a:gd name="connsiteX10682" fmla="*/ 3932667 w 11095241"/>
              <a:gd name="connsiteY10682" fmla="*/ 3861513 h 6705037"/>
              <a:gd name="connsiteX10683" fmla="*/ 3913077 w 11095241"/>
              <a:gd name="connsiteY10683" fmla="*/ 3885984 h 6705037"/>
              <a:gd name="connsiteX10684" fmla="*/ 3893487 w 11095241"/>
              <a:gd name="connsiteY10684" fmla="*/ 3905561 h 6705037"/>
              <a:gd name="connsiteX10685" fmla="*/ 3878795 w 11095241"/>
              <a:gd name="connsiteY10685" fmla="*/ 3920244 h 6705037"/>
              <a:gd name="connsiteX10686" fmla="*/ 3873897 w 11095241"/>
              <a:gd name="connsiteY10686" fmla="*/ 3930032 h 6705037"/>
              <a:gd name="connsiteX10687" fmla="*/ 3834717 w 11095241"/>
              <a:gd name="connsiteY10687" fmla="*/ 3925138 h 6705037"/>
              <a:gd name="connsiteX10688" fmla="*/ 3815129 w 11095241"/>
              <a:gd name="connsiteY10688" fmla="*/ 3930032 h 6705037"/>
              <a:gd name="connsiteX10689" fmla="*/ 3815129 w 11095241"/>
              <a:gd name="connsiteY10689" fmla="*/ 3930033 h 6705037"/>
              <a:gd name="connsiteX10690" fmla="*/ 3771051 w 11095241"/>
              <a:gd name="connsiteY10690" fmla="*/ 3939821 h 6705037"/>
              <a:gd name="connsiteX10691" fmla="*/ 3717179 w 11095241"/>
              <a:gd name="connsiteY10691" fmla="*/ 3890879 h 6705037"/>
              <a:gd name="connsiteX10692" fmla="*/ 3717179 w 11095241"/>
              <a:gd name="connsiteY10692" fmla="*/ 3890878 h 6705037"/>
              <a:gd name="connsiteX10693" fmla="*/ 3702487 w 11095241"/>
              <a:gd name="connsiteY10693" fmla="*/ 3876196 h 6705037"/>
              <a:gd name="connsiteX10694" fmla="*/ 3682897 w 11095241"/>
              <a:gd name="connsiteY10694" fmla="*/ 3837043 h 6705037"/>
              <a:gd name="connsiteX10695" fmla="*/ 3682897 w 11095241"/>
              <a:gd name="connsiteY10695" fmla="*/ 3827254 h 6705037"/>
              <a:gd name="connsiteX10696" fmla="*/ 3677999 w 11095241"/>
              <a:gd name="connsiteY10696" fmla="*/ 3817466 h 6705037"/>
              <a:gd name="connsiteX10697" fmla="*/ 3677999 w 11095241"/>
              <a:gd name="connsiteY10697" fmla="*/ 3812572 h 6705037"/>
              <a:gd name="connsiteX10698" fmla="*/ 3677999 w 11095241"/>
              <a:gd name="connsiteY10698" fmla="*/ 3807678 h 6705037"/>
              <a:gd name="connsiteX10699" fmla="*/ 3668204 w 11095241"/>
              <a:gd name="connsiteY10699" fmla="*/ 3807678 h 6705037"/>
              <a:gd name="connsiteX10700" fmla="*/ 3663307 w 11095241"/>
              <a:gd name="connsiteY10700" fmla="*/ 3812572 h 6705037"/>
              <a:gd name="connsiteX10701" fmla="*/ 3663307 w 11095241"/>
              <a:gd name="connsiteY10701" fmla="*/ 3817466 h 6705037"/>
              <a:gd name="connsiteX10702" fmla="*/ 3663307 w 11095241"/>
              <a:gd name="connsiteY10702" fmla="*/ 3822360 h 6705037"/>
              <a:gd name="connsiteX10703" fmla="*/ 3658409 w 11095241"/>
              <a:gd name="connsiteY10703" fmla="*/ 3827254 h 6705037"/>
              <a:gd name="connsiteX10704" fmla="*/ 3658409 w 11095241"/>
              <a:gd name="connsiteY10704" fmla="*/ 3846831 h 6705037"/>
              <a:gd name="connsiteX10705" fmla="*/ 3653512 w 11095241"/>
              <a:gd name="connsiteY10705" fmla="*/ 3871302 h 6705037"/>
              <a:gd name="connsiteX10706" fmla="*/ 3648614 w 11095241"/>
              <a:gd name="connsiteY10706" fmla="*/ 3900667 h 6705037"/>
              <a:gd name="connsiteX10707" fmla="*/ 3643728 w 11095241"/>
              <a:gd name="connsiteY10707" fmla="*/ 3920244 h 6705037"/>
              <a:gd name="connsiteX10708" fmla="*/ 3638830 w 11095241"/>
              <a:gd name="connsiteY10708" fmla="*/ 3930032 h 6705037"/>
              <a:gd name="connsiteX10709" fmla="*/ 3633932 w 11095241"/>
              <a:gd name="connsiteY10709" fmla="*/ 3969186 h 6705037"/>
              <a:gd name="connsiteX10710" fmla="*/ 3638830 w 11095241"/>
              <a:gd name="connsiteY10710" fmla="*/ 3993657 h 6705037"/>
              <a:gd name="connsiteX10711" fmla="*/ 3648614 w 11095241"/>
              <a:gd name="connsiteY10711" fmla="*/ 4013233 h 6705037"/>
              <a:gd name="connsiteX10712" fmla="*/ 3653512 w 11095241"/>
              <a:gd name="connsiteY10712" fmla="*/ 4018127 h 6705037"/>
              <a:gd name="connsiteX10713" fmla="*/ 3712282 w 11095241"/>
              <a:gd name="connsiteY10713" fmla="*/ 4076858 h 6705037"/>
              <a:gd name="connsiteX10714" fmla="*/ 3741667 w 11095241"/>
              <a:gd name="connsiteY10714" fmla="*/ 4111117 h 6705037"/>
              <a:gd name="connsiteX10715" fmla="*/ 3722077 w 11095241"/>
              <a:gd name="connsiteY10715" fmla="*/ 4116011 h 6705037"/>
              <a:gd name="connsiteX10716" fmla="*/ 3702487 w 11095241"/>
              <a:gd name="connsiteY10716" fmla="*/ 4091540 h 6705037"/>
              <a:gd name="connsiteX10717" fmla="*/ 3658409 w 11095241"/>
              <a:gd name="connsiteY10717" fmla="*/ 4096434 h 6705037"/>
              <a:gd name="connsiteX10718" fmla="*/ 3629036 w 11095241"/>
              <a:gd name="connsiteY10718" fmla="*/ 4076858 h 6705037"/>
              <a:gd name="connsiteX10719" fmla="*/ 3619240 w 11095241"/>
              <a:gd name="connsiteY10719" fmla="*/ 4062175 h 6705037"/>
              <a:gd name="connsiteX10720" fmla="*/ 3609445 w 11095241"/>
              <a:gd name="connsiteY10720" fmla="*/ 4052387 h 6705037"/>
              <a:gd name="connsiteX10721" fmla="*/ 3604548 w 11095241"/>
              <a:gd name="connsiteY10721" fmla="*/ 4042598 h 6705037"/>
              <a:gd name="connsiteX10722" fmla="*/ 3599650 w 11095241"/>
              <a:gd name="connsiteY10722" fmla="*/ 4037704 h 6705037"/>
              <a:gd name="connsiteX10723" fmla="*/ 3599650 w 11095241"/>
              <a:gd name="connsiteY10723" fmla="*/ 4032811 h 6705037"/>
              <a:gd name="connsiteX10724" fmla="*/ 3594753 w 11095241"/>
              <a:gd name="connsiteY10724" fmla="*/ 4027917 h 6705037"/>
              <a:gd name="connsiteX10725" fmla="*/ 3589855 w 11095241"/>
              <a:gd name="connsiteY10725" fmla="*/ 4008340 h 6705037"/>
              <a:gd name="connsiteX10726" fmla="*/ 3589855 w 11095241"/>
              <a:gd name="connsiteY10726" fmla="*/ 3974081 h 6705037"/>
              <a:gd name="connsiteX10727" fmla="*/ 3594753 w 11095241"/>
              <a:gd name="connsiteY10727" fmla="*/ 3920245 h 6705037"/>
              <a:gd name="connsiteX10728" fmla="*/ 3594753 w 11095241"/>
              <a:gd name="connsiteY10728" fmla="*/ 3905562 h 6705037"/>
              <a:gd name="connsiteX10729" fmla="*/ 3594753 w 11095241"/>
              <a:gd name="connsiteY10729" fmla="*/ 3871303 h 6705037"/>
              <a:gd name="connsiteX10730" fmla="*/ 3594753 w 11095241"/>
              <a:gd name="connsiteY10730" fmla="*/ 3827255 h 6705037"/>
              <a:gd name="connsiteX10731" fmla="*/ 3584958 w 11095241"/>
              <a:gd name="connsiteY10731" fmla="*/ 3778313 h 6705037"/>
              <a:gd name="connsiteX10732" fmla="*/ 3565368 w 11095241"/>
              <a:gd name="connsiteY10732" fmla="*/ 3744054 h 6705037"/>
              <a:gd name="connsiteX10733" fmla="*/ 3511495 w 11095241"/>
              <a:gd name="connsiteY10733" fmla="*/ 3783207 h 6705037"/>
              <a:gd name="connsiteX10734" fmla="*/ 3477212 w 11095241"/>
              <a:gd name="connsiteY10734" fmla="*/ 3778313 h 6705037"/>
              <a:gd name="connsiteX10735" fmla="*/ 3477212 w 11095241"/>
              <a:gd name="connsiteY10735" fmla="*/ 3773419 h 6705037"/>
              <a:gd name="connsiteX10736" fmla="*/ 3477212 w 11095241"/>
              <a:gd name="connsiteY10736" fmla="*/ 3763631 h 6705037"/>
              <a:gd name="connsiteX10737" fmla="*/ 3477212 w 11095241"/>
              <a:gd name="connsiteY10737" fmla="*/ 3748948 h 6705037"/>
              <a:gd name="connsiteX10738" fmla="*/ 3477212 w 11095241"/>
              <a:gd name="connsiteY10738" fmla="*/ 3729371 h 6705037"/>
              <a:gd name="connsiteX10739" fmla="*/ 3477212 w 11095241"/>
              <a:gd name="connsiteY10739" fmla="*/ 3714689 h 6705037"/>
              <a:gd name="connsiteX10740" fmla="*/ 3472315 w 11095241"/>
              <a:gd name="connsiteY10740" fmla="*/ 3704900 h 6705037"/>
              <a:gd name="connsiteX10741" fmla="*/ 3472315 w 11095241"/>
              <a:gd name="connsiteY10741" fmla="*/ 3700006 h 6705037"/>
              <a:gd name="connsiteX10742" fmla="*/ 3467417 w 11095241"/>
              <a:gd name="connsiteY10742" fmla="*/ 3695112 h 6705037"/>
              <a:gd name="connsiteX10743" fmla="*/ 3462519 w 11095241"/>
              <a:gd name="connsiteY10743" fmla="*/ 3685324 h 6705037"/>
              <a:gd name="connsiteX10744" fmla="*/ 3457623 w 11095241"/>
              <a:gd name="connsiteY10744" fmla="*/ 3675535 h 6705037"/>
              <a:gd name="connsiteX10745" fmla="*/ 3452725 w 11095241"/>
              <a:gd name="connsiteY10745" fmla="*/ 3660853 h 6705037"/>
              <a:gd name="connsiteX10746" fmla="*/ 3442929 w 11095241"/>
              <a:gd name="connsiteY10746" fmla="*/ 3651064 h 6705037"/>
              <a:gd name="connsiteX10747" fmla="*/ 3438032 w 11095241"/>
              <a:gd name="connsiteY10747" fmla="*/ 3641276 h 6705037"/>
              <a:gd name="connsiteX10748" fmla="*/ 3438032 w 11095241"/>
              <a:gd name="connsiteY10748" fmla="*/ 3631487 h 6705037"/>
              <a:gd name="connsiteX10749" fmla="*/ 3433134 w 11095241"/>
              <a:gd name="connsiteY10749" fmla="*/ 3631487 h 6705037"/>
              <a:gd name="connsiteX10750" fmla="*/ 3428237 w 11095241"/>
              <a:gd name="connsiteY10750" fmla="*/ 3626593 h 6705037"/>
              <a:gd name="connsiteX10751" fmla="*/ 3423340 w 11095241"/>
              <a:gd name="connsiteY10751" fmla="*/ 3616805 h 6705037"/>
              <a:gd name="connsiteX10752" fmla="*/ 3423340 w 11095241"/>
              <a:gd name="connsiteY10752" fmla="*/ 3607017 h 6705037"/>
              <a:gd name="connsiteX10753" fmla="*/ 3418442 w 11095241"/>
              <a:gd name="connsiteY10753" fmla="*/ 3597228 h 6705037"/>
              <a:gd name="connsiteX10754" fmla="*/ 3418442 w 11095241"/>
              <a:gd name="connsiteY10754" fmla="*/ 3592334 h 6705037"/>
              <a:gd name="connsiteX10755" fmla="*/ 3418442 w 11095241"/>
              <a:gd name="connsiteY10755" fmla="*/ 3587440 h 6705037"/>
              <a:gd name="connsiteX10756" fmla="*/ 3408647 w 11095241"/>
              <a:gd name="connsiteY10756" fmla="*/ 3567863 h 6705037"/>
              <a:gd name="connsiteX10757" fmla="*/ 3408647 w 11095241"/>
              <a:gd name="connsiteY10757" fmla="*/ 3562969 h 6705037"/>
              <a:gd name="connsiteX10758" fmla="*/ 3398852 w 11095241"/>
              <a:gd name="connsiteY10758" fmla="*/ 3558075 h 6705037"/>
              <a:gd name="connsiteX10759" fmla="*/ 3389058 w 11095241"/>
              <a:gd name="connsiteY10759" fmla="*/ 3553181 h 6705037"/>
              <a:gd name="connsiteX10760" fmla="*/ 3384159 w 11095241"/>
              <a:gd name="connsiteY10760" fmla="*/ 3548286 h 6705037"/>
              <a:gd name="connsiteX10761" fmla="*/ 3374366 w 11095241"/>
              <a:gd name="connsiteY10761" fmla="*/ 3548286 h 6705037"/>
              <a:gd name="connsiteX10762" fmla="*/ 3359673 w 11095241"/>
              <a:gd name="connsiteY10762" fmla="*/ 3548286 h 6705037"/>
              <a:gd name="connsiteX10763" fmla="*/ 3349879 w 11095241"/>
              <a:gd name="connsiteY10763" fmla="*/ 3553181 h 6705037"/>
              <a:gd name="connsiteX10764" fmla="*/ 3340084 w 11095241"/>
              <a:gd name="connsiteY10764" fmla="*/ 3558075 h 6705037"/>
              <a:gd name="connsiteX10765" fmla="*/ 3340084 w 11095241"/>
              <a:gd name="connsiteY10765" fmla="*/ 3562969 h 6705037"/>
              <a:gd name="connsiteX10766" fmla="*/ 3335188 w 11095241"/>
              <a:gd name="connsiteY10766" fmla="*/ 3562969 h 6705037"/>
              <a:gd name="connsiteX10767" fmla="*/ 3335188 w 11095241"/>
              <a:gd name="connsiteY10767" fmla="*/ 3567863 h 6705037"/>
              <a:gd name="connsiteX10768" fmla="*/ 3330290 w 11095241"/>
              <a:gd name="connsiteY10768" fmla="*/ 3567863 h 6705037"/>
              <a:gd name="connsiteX10769" fmla="*/ 3320494 w 11095241"/>
              <a:gd name="connsiteY10769" fmla="*/ 3572757 h 6705037"/>
              <a:gd name="connsiteX10770" fmla="*/ 3305803 w 11095241"/>
              <a:gd name="connsiteY10770" fmla="*/ 3572757 h 6705037"/>
              <a:gd name="connsiteX10771" fmla="*/ 3305803 w 11095241"/>
              <a:gd name="connsiteY10771" fmla="*/ 3538498 h 6705037"/>
              <a:gd name="connsiteX10772" fmla="*/ 3305803 w 11095241"/>
              <a:gd name="connsiteY10772" fmla="*/ 3533604 h 6705037"/>
              <a:gd name="connsiteX10773" fmla="*/ 3300905 w 11095241"/>
              <a:gd name="connsiteY10773" fmla="*/ 3523815 h 6705037"/>
              <a:gd name="connsiteX10774" fmla="*/ 3305801 w 11095241"/>
              <a:gd name="connsiteY10774" fmla="*/ 3533603 h 6705037"/>
              <a:gd name="connsiteX10775" fmla="*/ 3305801 w 11095241"/>
              <a:gd name="connsiteY10775" fmla="*/ 3538497 h 6705037"/>
              <a:gd name="connsiteX10776" fmla="*/ 3305801 w 11095241"/>
              <a:gd name="connsiteY10776" fmla="*/ 3572757 h 6705037"/>
              <a:gd name="connsiteX10777" fmla="*/ 3286211 w 11095241"/>
              <a:gd name="connsiteY10777" fmla="*/ 3567862 h 6705037"/>
              <a:gd name="connsiteX10778" fmla="*/ 3276417 w 11095241"/>
              <a:gd name="connsiteY10778" fmla="*/ 3567862 h 6705037"/>
              <a:gd name="connsiteX10779" fmla="*/ 3266621 w 11095241"/>
              <a:gd name="connsiteY10779" fmla="*/ 3572757 h 6705037"/>
              <a:gd name="connsiteX10780" fmla="*/ 3256826 w 11095241"/>
              <a:gd name="connsiteY10780" fmla="*/ 3577651 h 6705037"/>
              <a:gd name="connsiteX10781" fmla="*/ 3256826 w 11095241"/>
              <a:gd name="connsiteY10781" fmla="*/ 3582545 h 6705037"/>
              <a:gd name="connsiteX10782" fmla="*/ 3251928 w 11095241"/>
              <a:gd name="connsiteY10782" fmla="*/ 3587439 h 6705037"/>
              <a:gd name="connsiteX10783" fmla="*/ 3247032 w 11095241"/>
              <a:gd name="connsiteY10783" fmla="*/ 3607016 h 6705037"/>
              <a:gd name="connsiteX10784" fmla="*/ 3237236 w 11095241"/>
              <a:gd name="connsiteY10784" fmla="*/ 3621698 h 6705037"/>
              <a:gd name="connsiteX10785" fmla="*/ 3222547 w 11095241"/>
              <a:gd name="connsiteY10785" fmla="*/ 3636381 h 6705037"/>
              <a:gd name="connsiteX10786" fmla="*/ 3212754 w 11095241"/>
              <a:gd name="connsiteY10786" fmla="*/ 3651064 h 6705037"/>
              <a:gd name="connsiteX10787" fmla="*/ 3198060 w 11095241"/>
              <a:gd name="connsiteY10787" fmla="*/ 3655958 h 6705037"/>
              <a:gd name="connsiteX10788" fmla="*/ 3193164 w 11095241"/>
              <a:gd name="connsiteY10788" fmla="*/ 3660852 h 6705037"/>
              <a:gd name="connsiteX10789" fmla="*/ 3178471 w 11095241"/>
              <a:gd name="connsiteY10789" fmla="*/ 3670640 h 6705037"/>
              <a:gd name="connsiteX10790" fmla="*/ 3153982 w 11095241"/>
              <a:gd name="connsiteY10790" fmla="*/ 3690217 h 6705037"/>
              <a:gd name="connsiteX10791" fmla="*/ 3129493 w 11095241"/>
              <a:gd name="connsiteY10791" fmla="*/ 3709794 h 6705037"/>
              <a:gd name="connsiteX10792" fmla="*/ 3109906 w 11095241"/>
              <a:gd name="connsiteY10792" fmla="*/ 3729371 h 6705037"/>
              <a:gd name="connsiteX10793" fmla="*/ 3095213 w 11095241"/>
              <a:gd name="connsiteY10793" fmla="*/ 3744053 h 6705037"/>
              <a:gd name="connsiteX10794" fmla="*/ 3090315 w 11095241"/>
              <a:gd name="connsiteY10794" fmla="*/ 3748947 h 6705037"/>
              <a:gd name="connsiteX10795" fmla="*/ 3080520 w 11095241"/>
              <a:gd name="connsiteY10795" fmla="*/ 3753842 h 6705037"/>
              <a:gd name="connsiteX10796" fmla="*/ 3070724 w 11095241"/>
              <a:gd name="connsiteY10796" fmla="*/ 3763630 h 6705037"/>
              <a:gd name="connsiteX10797" fmla="*/ 3060930 w 11095241"/>
              <a:gd name="connsiteY10797" fmla="*/ 3768524 h 6705037"/>
              <a:gd name="connsiteX10798" fmla="*/ 3056032 w 11095241"/>
              <a:gd name="connsiteY10798" fmla="*/ 3768524 h 6705037"/>
              <a:gd name="connsiteX10799" fmla="*/ 3051135 w 11095241"/>
              <a:gd name="connsiteY10799" fmla="*/ 3773418 h 6705037"/>
              <a:gd name="connsiteX10800" fmla="*/ 3041339 w 11095241"/>
              <a:gd name="connsiteY10800" fmla="*/ 3778313 h 6705037"/>
              <a:gd name="connsiteX10801" fmla="*/ 3031543 w 11095241"/>
              <a:gd name="connsiteY10801" fmla="*/ 3788101 h 6705037"/>
              <a:gd name="connsiteX10802" fmla="*/ 3026649 w 11095241"/>
              <a:gd name="connsiteY10802" fmla="*/ 3802783 h 6705037"/>
              <a:gd name="connsiteX10803" fmla="*/ 3026649 w 11095241"/>
              <a:gd name="connsiteY10803" fmla="*/ 3817466 h 6705037"/>
              <a:gd name="connsiteX10804" fmla="*/ 3026649 w 11095241"/>
              <a:gd name="connsiteY10804" fmla="*/ 3832149 h 6705037"/>
              <a:gd name="connsiteX10805" fmla="*/ 3031543 w 11095241"/>
              <a:gd name="connsiteY10805" fmla="*/ 3846831 h 6705037"/>
              <a:gd name="connsiteX10806" fmla="*/ 3036443 w 11095241"/>
              <a:gd name="connsiteY10806" fmla="*/ 3871302 h 6705037"/>
              <a:gd name="connsiteX10807" fmla="*/ 3031543 w 11095241"/>
              <a:gd name="connsiteY10807" fmla="*/ 3900667 h 6705037"/>
              <a:gd name="connsiteX10808" fmla="*/ 3026649 w 11095241"/>
              <a:gd name="connsiteY10808" fmla="*/ 3920244 h 6705037"/>
              <a:gd name="connsiteX10809" fmla="*/ 3021750 w 11095241"/>
              <a:gd name="connsiteY10809" fmla="*/ 3930032 h 6705037"/>
              <a:gd name="connsiteX10810" fmla="*/ 3016851 w 11095241"/>
              <a:gd name="connsiteY10810" fmla="*/ 3934927 h 6705037"/>
              <a:gd name="connsiteX10811" fmla="*/ 3011954 w 11095241"/>
              <a:gd name="connsiteY10811" fmla="*/ 3939821 h 6705037"/>
              <a:gd name="connsiteX10812" fmla="*/ 3002160 w 11095241"/>
              <a:gd name="connsiteY10812" fmla="*/ 3944715 h 6705037"/>
              <a:gd name="connsiteX10813" fmla="*/ 3002160 w 11095241"/>
              <a:gd name="connsiteY10813" fmla="*/ 3954503 h 6705037"/>
              <a:gd name="connsiteX10814" fmla="*/ 2997263 w 11095241"/>
              <a:gd name="connsiteY10814" fmla="*/ 3959397 h 6705037"/>
              <a:gd name="connsiteX10815" fmla="*/ 2987467 w 11095241"/>
              <a:gd name="connsiteY10815" fmla="*/ 3964292 h 6705037"/>
              <a:gd name="connsiteX10816" fmla="*/ 2982567 w 11095241"/>
              <a:gd name="connsiteY10816" fmla="*/ 3969186 h 6705037"/>
              <a:gd name="connsiteX10817" fmla="*/ 2972774 w 11095241"/>
              <a:gd name="connsiteY10817" fmla="*/ 3978974 h 6705037"/>
              <a:gd name="connsiteX10818" fmla="*/ 2972774 w 11095241"/>
              <a:gd name="connsiteY10818" fmla="*/ 3983868 h 6705037"/>
              <a:gd name="connsiteX10819" fmla="*/ 2967877 w 11095241"/>
              <a:gd name="connsiteY10819" fmla="*/ 3993657 h 6705037"/>
              <a:gd name="connsiteX10820" fmla="*/ 2967877 w 11095241"/>
              <a:gd name="connsiteY10820" fmla="*/ 3998551 h 6705037"/>
              <a:gd name="connsiteX10821" fmla="*/ 2967877 w 11095241"/>
              <a:gd name="connsiteY10821" fmla="*/ 4003445 h 6705037"/>
              <a:gd name="connsiteX10822" fmla="*/ 2962979 w 11095241"/>
              <a:gd name="connsiteY10822" fmla="*/ 4003445 h 6705037"/>
              <a:gd name="connsiteX10823" fmla="*/ 2953184 w 11095241"/>
              <a:gd name="connsiteY10823" fmla="*/ 4003445 h 6705037"/>
              <a:gd name="connsiteX10824" fmla="*/ 2938493 w 11095241"/>
              <a:gd name="connsiteY10824" fmla="*/ 4003445 h 6705037"/>
              <a:gd name="connsiteX10825" fmla="*/ 2928698 w 11095241"/>
              <a:gd name="connsiteY10825" fmla="*/ 4003445 h 6705037"/>
              <a:gd name="connsiteX10826" fmla="*/ 2923799 w 11095241"/>
              <a:gd name="connsiteY10826" fmla="*/ 3998551 h 6705037"/>
              <a:gd name="connsiteX10827" fmla="*/ 2918900 w 11095241"/>
              <a:gd name="connsiteY10827" fmla="*/ 3988763 h 6705037"/>
              <a:gd name="connsiteX10828" fmla="*/ 2914005 w 11095241"/>
              <a:gd name="connsiteY10828" fmla="*/ 3978974 h 6705037"/>
              <a:gd name="connsiteX10829" fmla="*/ 2909106 w 11095241"/>
              <a:gd name="connsiteY10829" fmla="*/ 3969186 h 6705037"/>
              <a:gd name="connsiteX10830" fmla="*/ 2899312 w 11095241"/>
              <a:gd name="connsiteY10830" fmla="*/ 3959397 h 6705037"/>
              <a:gd name="connsiteX10831" fmla="*/ 2894414 w 11095241"/>
              <a:gd name="connsiteY10831" fmla="*/ 3954503 h 6705037"/>
              <a:gd name="connsiteX10832" fmla="*/ 2884618 w 11095241"/>
              <a:gd name="connsiteY10832" fmla="*/ 3934927 h 6705037"/>
              <a:gd name="connsiteX10833" fmla="*/ 2879722 w 11095241"/>
              <a:gd name="connsiteY10833" fmla="*/ 3925138 h 6705037"/>
              <a:gd name="connsiteX10834" fmla="*/ 2874823 w 11095241"/>
              <a:gd name="connsiteY10834" fmla="*/ 3915350 h 6705037"/>
              <a:gd name="connsiteX10835" fmla="*/ 2869926 w 11095241"/>
              <a:gd name="connsiteY10835" fmla="*/ 3915350 h 6705037"/>
              <a:gd name="connsiteX10836" fmla="*/ 2830747 w 11095241"/>
              <a:gd name="connsiteY10836" fmla="*/ 3846831 h 6705037"/>
              <a:gd name="connsiteX10837" fmla="*/ 2791565 w 11095241"/>
              <a:gd name="connsiteY10837" fmla="*/ 3724476 h 6705037"/>
              <a:gd name="connsiteX10838" fmla="*/ 2781770 w 11095241"/>
              <a:gd name="connsiteY10838" fmla="*/ 3651064 h 6705037"/>
              <a:gd name="connsiteX10839" fmla="*/ 2781770 w 11095241"/>
              <a:gd name="connsiteY10839" fmla="*/ 3631487 h 6705037"/>
              <a:gd name="connsiteX10840" fmla="*/ 2781770 w 11095241"/>
              <a:gd name="connsiteY10840" fmla="*/ 3621698 h 6705037"/>
              <a:gd name="connsiteX10841" fmla="*/ 2781770 w 11095241"/>
              <a:gd name="connsiteY10841" fmla="*/ 3611910 h 6705037"/>
              <a:gd name="connsiteX10842" fmla="*/ 2781770 w 11095241"/>
              <a:gd name="connsiteY10842" fmla="*/ 3607016 h 6705037"/>
              <a:gd name="connsiteX10843" fmla="*/ 2786667 w 11095241"/>
              <a:gd name="connsiteY10843" fmla="*/ 3602122 h 6705037"/>
              <a:gd name="connsiteX10844" fmla="*/ 2786667 w 11095241"/>
              <a:gd name="connsiteY10844" fmla="*/ 3597228 h 6705037"/>
              <a:gd name="connsiteX10845" fmla="*/ 2781770 w 11095241"/>
              <a:gd name="connsiteY10845" fmla="*/ 3592333 h 6705037"/>
              <a:gd name="connsiteX10846" fmla="*/ 2781770 w 11095241"/>
              <a:gd name="connsiteY10846" fmla="*/ 3582545 h 6705037"/>
              <a:gd name="connsiteX10847" fmla="*/ 2781770 w 11095241"/>
              <a:gd name="connsiteY10847" fmla="*/ 3572757 h 6705037"/>
              <a:gd name="connsiteX10848" fmla="*/ 2786667 w 11095241"/>
              <a:gd name="connsiteY10848" fmla="*/ 3567862 h 6705037"/>
              <a:gd name="connsiteX10849" fmla="*/ 2786667 w 11095241"/>
              <a:gd name="connsiteY10849" fmla="*/ 3562968 h 6705037"/>
              <a:gd name="connsiteX10850" fmla="*/ 2776871 w 11095241"/>
              <a:gd name="connsiteY10850" fmla="*/ 3567862 h 6705037"/>
              <a:gd name="connsiteX10851" fmla="*/ 2771974 w 11095241"/>
              <a:gd name="connsiteY10851" fmla="*/ 3572757 h 6705037"/>
              <a:gd name="connsiteX10852" fmla="*/ 2767077 w 11095241"/>
              <a:gd name="connsiteY10852" fmla="*/ 3582545 h 6705037"/>
              <a:gd name="connsiteX10853" fmla="*/ 2767077 w 11095241"/>
              <a:gd name="connsiteY10853" fmla="*/ 3592333 h 6705037"/>
              <a:gd name="connsiteX10854" fmla="*/ 2767077 w 11095241"/>
              <a:gd name="connsiteY10854" fmla="*/ 3597228 h 6705037"/>
              <a:gd name="connsiteX10855" fmla="*/ 2757281 w 11095241"/>
              <a:gd name="connsiteY10855" fmla="*/ 3607016 h 6705037"/>
              <a:gd name="connsiteX10856" fmla="*/ 2752383 w 11095241"/>
              <a:gd name="connsiteY10856" fmla="*/ 3616804 h 6705037"/>
              <a:gd name="connsiteX10857" fmla="*/ 2747489 w 11095241"/>
              <a:gd name="connsiteY10857" fmla="*/ 3616804 h 6705037"/>
              <a:gd name="connsiteX10858" fmla="*/ 2742589 w 11095241"/>
              <a:gd name="connsiteY10858" fmla="*/ 3616804 h 6705037"/>
              <a:gd name="connsiteX10859" fmla="*/ 2737692 w 11095241"/>
              <a:gd name="connsiteY10859" fmla="*/ 3616804 h 6705037"/>
              <a:gd name="connsiteX10860" fmla="*/ 2718103 w 11095241"/>
              <a:gd name="connsiteY10860" fmla="*/ 3607016 h 6705037"/>
              <a:gd name="connsiteX10861" fmla="*/ 2703411 w 11095241"/>
              <a:gd name="connsiteY10861" fmla="*/ 3597228 h 6705037"/>
              <a:gd name="connsiteX10862" fmla="*/ 2693616 w 11095241"/>
              <a:gd name="connsiteY10862" fmla="*/ 3587439 h 6705037"/>
              <a:gd name="connsiteX10863" fmla="*/ 2688718 w 11095241"/>
              <a:gd name="connsiteY10863" fmla="*/ 3577651 h 6705037"/>
              <a:gd name="connsiteX10864" fmla="*/ 2683819 w 11095241"/>
              <a:gd name="connsiteY10864" fmla="*/ 3567862 h 6705037"/>
              <a:gd name="connsiteX10865" fmla="*/ 2683819 w 11095241"/>
              <a:gd name="connsiteY10865" fmla="*/ 3562968 h 6705037"/>
              <a:gd name="connsiteX10866" fmla="*/ 2683819 w 11095241"/>
              <a:gd name="connsiteY10866" fmla="*/ 3558074 h 6705037"/>
              <a:gd name="connsiteX10867" fmla="*/ 2693616 w 11095241"/>
              <a:gd name="connsiteY10867" fmla="*/ 3553180 h 6705037"/>
              <a:gd name="connsiteX10868" fmla="*/ 2703411 w 11095241"/>
              <a:gd name="connsiteY10868" fmla="*/ 3543391 h 6705037"/>
              <a:gd name="connsiteX10869" fmla="*/ 2713206 w 11095241"/>
              <a:gd name="connsiteY10869" fmla="*/ 3533603 h 6705037"/>
              <a:gd name="connsiteX10870" fmla="*/ 2723001 w 11095241"/>
              <a:gd name="connsiteY10870" fmla="*/ 3523815 h 6705037"/>
              <a:gd name="connsiteX10871" fmla="*/ 2727898 w 11095241"/>
              <a:gd name="connsiteY10871" fmla="*/ 3509132 h 6705037"/>
              <a:gd name="connsiteX10872" fmla="*/ 2732794 w 11095241"/>
              <a:gd name="connsiteY10872" fmla="*/ 3504238 h 6705037"/>
              <a:gd name="connsiteX10873" fmla="*/ 2732794 w 11095241"/>
              <a:gd name="connsiteY10873" fmla="*/ 3499344 h 6705037"/>
              <a:gd name="connsiteX10874" fmla="*/ 2723001 w 11095241"/>
              <a:gd name="connsiteY10874" fmla="*/ 3499344 h 6705037"/>
              <a:gd name="connsiteX10875" fmla="*/ 2718103 w 11095241"/>
              <a:gd name="connsiteY10875" fmla="*/ 3499344 h 6705037"/>
              <a:gd name="connsiteX10876" fmla="*/ 2713206 w 11095241"/>
              <a:gd name="connsiteY10876" fmla="*/ 3499344 h 6705037"/>
              <a:gd name="connsiteX10877" fmla="*/ 2708307 w 11095241"/>
              <a:gd name="connsiteY10877" fmla="*/ 3504238 h 6705037"/>
              <a:gd name="connsiteX10878" fmla="*/ 2703411 w 11095241"/>
              <a:gd name="connsiteY10878" fmla="*/ 3504238 h 6705037"/>
              <a:gd name="connsiteX10879" fmla="*/ 2688718 w 11095241"/>
              <a:gd name="connsiteY10879" fmla="*/ 3509132 h 6705037"/>
              <a:gd name="connsiteX10880" fmla="*/ 2674026 w 11095241"/>
              <a:gd name="connsiteY10880" fmla="*/ 3509132 h 6705037"/>
              <a:gd name="connsiteX10881" fmla="*/ 2659334 w 11095241"/>
              <a:gd name="connsiteY10881" fmla="*/ 3509132 h 6705037"/>
              <a:gd name="connsiteX10882" fmla="*/ 2649537 w 11095241"/>
              <a:gd name="connsiteY10882" fmla="*/ 3504238 h 6705037"/>
              <a:gd name="connsiteX10883" fmla="*/ 2644642 w 11095241"/>
              <a:gd name="connsiteY10883" fmla="*/ 3499344 h 6705037"/>
              <a:gd name="connsiteX10884" fmla="*/ 2644642 w 11095241"/>
              <a:gd name="connsiteY10884" fmla="*/ 3499343 h 6705037"/>
              <a:gd name="connsiteX10885" fmla="*/ 2620153 w 11095241"/>
              <a:gd name="connsiteY10885" fmla="*/ 3479766 h 6705037"/>
              <a:gd name="connsiteX10886" fmla="*/ 2615256 w 11095241"/>
              <a:gd name="connsiteY10886" fmla="*/ 3469978 h 6705037"/>
              <a:gd name="connsiteX10887" fmla="*/ 2605462 w 11095241"/>
              <a:gd name="connsiteY10887" fmla="*/ 3465084 h 6705037"/>
              <a:gd name="connsiteX10888" fmla="*/ 2595666 w 11095241"/>
              <a:gd name="connsiteY10888" fmla="*/ 3465084 h 6705037"/>
              <a:gd name="connsiteX10889" fmla="*/ 2585871 w 11095241"/>
              <a:gd name="connsiteY10889" fmla="*/ 3460190 h 6705037"/>
              <a:gd name="connsiteX10890" fmla="*/ 2576076 w 11095241"/>
              <a:gd name="connsiteY10890" fmla="*/ 3460190 h 6705037"/>
              <a:gd name="connsiteX10891" fmla="*/ 2571179 w 11095241"/>
              <a:gd name="connsiteY10891" fmla="*/ 3460190 h 6705037"/>
              <a:gd name="connsiteX10892" fmla="*/ 2566281 w 11095241"/>
              <a:gd name="connsiteY10892" fmla="*/ 3460190 h 6705037"/>
              <a:gd name="connsiteX10893" fmla="*/ 2556486 w 11095241"/>
              <a:gd name="connsiteY10893" fmla="*/ 3460190 h 6705037"/>
              <a:gd name="connsiteX10894" fmla="*/ 2541793 w 11095241"/>
              <a:gd name="connsiteY10894" fmla="*/ 3460190 h 6705037"/>
              <a:gd name="connsiteX10895" fmla="*/ 2532000 w 11095241"/>
              <a:gd name="connsiteY10895" fmla="*/ 3455296 h 6705037"/>
              <a:gd name="connsiteX10896" fmla="*/ 2517306 w 11095241"/>
              <a:gd name="connsiteY10896" fmla="*/ 3455296 h 6705037"/>
              <a:gd name="connsiteX10897" fmla="*/ 2512410 w 11095241"/>
              <a:gd name="connsiteY10897" fmla="*/ 3460190 h 6705037"/>
              <a:gd name="connsiteX10898" fmla="*/ 2502613 w 11095241"/>
              <a:gd name="connsiteY10898" fmla="*/ 3460190 h 6705037"/>
              <a:gd name="connsiteX10899" fmla="*/ 2492819 w 11095241"/>
              <a:gd name="connsiteY10899" fmla="*/ 3465084 h 6705037"/>
              <a:gd name="connsiteX10900" fmla="*/ 2483025 w 11095241"/>
              <a:gd name="connsiteY10900" fmla="*/ 3465084 h 6705037"/>
              <a:gd name="connsiteX10901" fmla="*/ 2478126 w 11095241"/>
              <a:gd name="connsiteY10901" fmla="*/ 3469978 h 6705037"/>
              <a:gd name="connsiteX10902" fmla="*/ 2473231 w 11095241"/>
              <a:gd name="connsiteY10902" fmla="*/ 3460190 h 6705037"/>
              <a:gd name="connsiteX10903" fmla="*/ 2468333 w 11095241"/>
              <a:gd name="connsiteY10903" fmla="*/ 3450402 h 6705037"/>
              <a:gd name="connsiteX10904" fmla="*/ 2468333 w 11095241"/>
              <a:gd name="connsiteY10904" fmla="*/ 3460190 h 6705037"/>
              <a:gd name="connsiteX10905" fmla="*/ 2473230 w 11095241"/>
              <a:gd name="connsiteY10905" fmla="*/ 3465084 h 6705037"/>
              <a:gd name="connsiteX10906" fmla="*/ 2473230 w 11095241"/>
              <a:gd name="connsiteY10906" fmla="*/ 3469978 h 6705037"/>
              <a:gd name="connsiteX10907" fmla="*/ 2434049 w 11095241"/>
              <a:gd name="connsiteY10907" fmla="*/ 3489555 h 6705037"/>
              <a:gd name="connsiteX10908" fmla="*/ 2414459 w 11095241"/>
              <a:gd name="connsiteY10908" fmla="*/ 3469978 h 6705037"/>
              <a:gd name="connsiteX10909" fmla="*/ 2414459 w 11095241"/>
              <a:gd name="connsiteY10909" fmla="*/ 3455297 h 6705037"/>
              <a:gd name="connsiteX10910" fmla="*/ 2409561 w 11095241"/>
              <a:gd name="connsiteY10910" fmla="*/ 3450402 h 6705037"/>
              <a:gd name="connsiteX10911" fmla="*/ 2399765 w 11095241"/>
              <a:gd name="connsiteY10911" fmla="*/ 3445508 h 6705037"/>
              <a:gd name="connsiteX10912" fmla="*/ 2389973 w 11095241"/>
              <a:gd name="connsiteY10912" fmla="*/ 3440614 h 6705037"/>
              <a:gd name="connsiteX10913" fmla="*/ 2385072 w 11095241"/>
              <a:gd name="connsiteY10913" fmla="*/ 3440614 h 6705037"/>
              <a:gd name="connsiteX10914" fmla="*/ 2375278 w 11095241"/>
              <a:gd name="connsiteY10914" fmla="*/ 3445508 h 6705037"/>
              <a:gd name="connsiteX10915" fmla="*/ 2365485 w 11095241"/>
              <a:gd name="connsiteY10915" fmla="*/ 3445508 h 6705037"/>
              <a:gd name="connsiteX10916" fmla="*/ 2360585 w 11095241"/>
              <a:gd name="connsiteY10916" fmla="*/ 3450402 h 6705037"/>
              <a:gd name="connsiteX10917" fmla="*/ 2355689 w 11095241"/>
              <a:gd name="connsiteY10917" fmla="*/ 3450402 h 6705037"/>
              <a:gd name="connsiteX10918" fmla="*/ 2355689 w 11095241"/>
              <a:gd name="connsiteY10918" fmla="*/ 3455297 h 6705037"/>
              <a:gd name="connsiteX10919" fmla="*/ 2336099 w 11095241"/>
              <a:gd name="connsiteY10919" fmla="*/ 3435720 h 6705037"/>
              <a:gd name="connsiteX10920" fmla="*/ 2331200 w 11095241"/>
              <a:gd name="connsiteY10920" fmla="*/ 3406355 h 6705037"/>
              <a:gd name="connsiteX10921" fmla="*/ 2316509 w 11095241"/>
              <a:gd name="connsiteY10921" fmla="*/ 3386779 h 6705037"/>
              <a:gd name="connsiteX10922" fmla="*/ 2296919 w 11095241"/>
              <a:gd name="connsiteY10922" fmla="*/ 3396567 h 6705037"/>
              <a:gd name="connsiteX10923" fmla="*/ 2292020 w 11095241"/>
              <a:gd name="connsiteY10923" fmla="*/ 3396567 h 6705037"/>
              <a:gd name="connsiteX10924" fmla="*/ 2287125 w 11095241"/>
              <a:gd name="connsiteY10924" fmla="*/ 3396567 h 6705037"/>
              <a:gd name="connsiteX10925" fmla="*/ 2272432 w 11095241"/>
              <a:gd name="connsiteY10925" fmla="*/ 3396567 h 6705037"/>
              <a:gd name="connsiteX10926" fmla="*/ 2257740 w 11095241"/>
              <a:gd name="connsiteY10926" fmla="*/ 3396567 h 6705037"/>
              <a:gd name="connsiteX10927" fmla="*/ 2247944 w 11095241"/>
              <a:gd name="connsiteY10927" fmla="*/ 3391673 h 6705037"/>
              <a:gd name="connsiteX10928" fmla="*/ 2238152 w 11095241"/>
              <a:gd name="connsiteY10928" fmla="*/ 3391673 h 6705037"/>
              <a:gd name="connsiteX10929" fmla="*/ 2223458 w 11095241"/>
              <a:gd name="connsiteY10929" fmla="*/ 3386779 h 6705037"/>
              <a:gd name="connsiteX10930" fmla="*/ 2213663 w 11095241"/>
              <a:gd name="connsiteY10930" fmla="*/ 3381885 h 6705037"/>
              <a:gd name="connsiteX10931" fmla="*/ 2203868 w 11095241"/>
              <a:gd name="connsiteY10931" fmla="*/ 3381885 h 6705037"/>
              <a:gd name="connsiteX10932" fmla="*/ 2203868 w 11095241"/>
              <a:gd name="connsiteY10932" fmla="*/ 3376990 h 6705037"/>
              <a:gd name="connsiteX10933" fmla="*/ 2154893 w 11095241"/>
              <a:gd name="connsiteY10933" fmla="*/ 3328051 h 6705037"/>
              <a:gd name="connsiteX10934" fmla="*/ 2140202 w 11095241"/>
              <a:gd name="connsiteY10934" fmla="*/ 3308472 h 6705037"/>
              <a:gd name="connsiteX10935" fmla="*/ 2130407 w 11095241"/>
              <a:gd name="connsiteY10935" fmla="*/ 3293789 h 6705037"/>
              <a:gd name="connsiteX10936" fmla="*/ 2120612 w 11095241"/>
              <a:gd name="connsiteY10936" fmla="*/ 3284000 h 6705037"/>
              <a:gd name="connsiteX10937" fmla="*/ 2115715 w 11095241"/>
              <a:gd name="connsiteY10937" fmla="*/ 3279108 h 6705037"/>
              <a:gd name="connsiteX10938" fmla="*/ 2081432 w 11095241"/>
              <a:gd name="connsiteY10938" fmla="*/ 3284000 h 6705037"/>
              <a:gd name="connsiteX10939" fmla="*/ 2047149 w 11095241"/>
              <a:gd name="connsiteY10939" fmla="*/ 3279108 h 6705037"/>
              <a:gd name="connsiteX10940" fmla="*/ 2047148 w 11095241"/>
              <a:gd name="connsiteY10940" fmla="*/ 3279110 h 6705037"/>
              <a:gd name="connsiteX10941" fmla="*/ 2042250 w 11095241"/>
              <a:gd name="connsiteY10941" fmla="*/ 3279110 h 6705037"/>
              <a:gd name="connsiteX10942" fmla="*/ 2037350 w 11095241"/>
              <a:gd name="connsiteY10942" fmla="*/ 3284002 h 6705037"/>
              <a:gd name="connsiteX10943" fmla="*/ 2032452 w 11095241"/>
              <a:gd name="connsiteY10943" fmla="*/ 3288898 h 6705037"/>
              <a:gd name="connsiteX10944" fmla="*/ 1983482 w 11095241"/>
              <a:gd name="connsiteY10944" fmla="*/ 3303580 h 6705037"/>
              <a:gd name="connsiteX10945" fmla="*/ 1988377 w 11095241"/>
              <a:gd name="connsiteY10945" fmla="*/ 3308472 h 6705037"/>
              <a:gd name="connsiteX10946" fmla="*/ 1998173 w 11095241"/>
              <a:gd name="connsiteY10946" fmla="*/ 3313369 h 6705037"/>
              <a:gd name="connsiteX10947" fmla="*/ 2007966 w 11095241"/>
              <a:gd name="connsiteY10947" fmla="*/ 3323154 h 6705037"/>
              <a:gd name="connsiteX10948" fmla="*/ 2012864 w 11095241"/>
              <a:gd name="connsiteY10948" fmla="*/ 3328051 h 6705037"/>
              <a:gd name="connsiteX10949" fmla="*/ 2027558 w 11095241"/>
              <a:gd name="connsiteY10949" fmla="*/ 3332943 h 6705037"/>
              <a:gd name="connsiteX10950" fmla="*/ 2032455 w 11095241"/>
              <a:gd name="connsiteY10950" fmla="*/ 3337840 h 6705037"/>
              <a:gd name="connsiteX10951" fmla="*/ 2037351 w 11095241"/>
              <a:gd name="connsiteY10951" fmla="*/ 3342733 h 6705037"/>
              <a:gd name="connsiteX10952" fmla="*/ 2037351 w 11095241"/>
              <a:gd name="connsiteY10952" fmla="*/ 3347625 h 6705037"/>
              <a:gd name="connsiteX10953" fmla="*/ 2081432 w 11095241"/>
              <a:gd name="connsiteY10953" fmla="*/ 3347625 h 6705037"/>
              <a:gd name="connsiteX10954" fmla="*/ 2130407 w 11095241"/>
              <a:gd name="connsiteY10954" fmla="*/ 3411250 h 6705037"/>
              <a:gd name="connsiteX10955" fmla="*/ 2135304 w 11095241"/>
              <a:gd name="connsiteY10955" fmla="*/ 3421038 h 6705037"/>
              <a:gd name="connsiteX10956" fmla="*/ 2140202 w 11095241"/>
              <a:gd name="connsiteY10956" fmla="*/ 3430826 h 6705037"/>
              <a:gd name="connsiteX10957" fmla="*/ 2149994 w 11095241"/>
              <a:gd name="connsiteY10957" fmla="*/ 3440615 h 6705037"/>
              <a:gd name="connsiteX10958" fmla="*/ 2154893 w 11095241"/>
              <a:gd name="connsiteY10958" fmla="*/ 3455297 h 6705037"/>
              <a:gd name="connsiteX10959" fmla="*/ 2159792 w 11095241"/>
              <a:gd name="connsiteY10959" fmla="*/ 3465085 h 6705037"/>
              <a:gd name="connsiteX10960" fmla="*/ 2164688 w 11095241"/>
              <a:gd name="connsiteY10960" fmla="*/ 3474873 h 6705037"/>
              <a:gd name="connsiteX10961" fmla="*/ 2164688 w 11095241"/>
              <a:gd name="connsiteY10961" fmla="*/ 3479767 h 6705037"/>
              <a:gd name="connsiteX10962" fmla="*/ 2174483 w 11095241"/>
              <a:gd name="connsiteY10962" fmla="*/ 3484662 h 6705037"/>
              <a:gd name="connsiteX10963" fmla="*/ 2184278 w 11095241"/>
              <a:gd name="connsiteY10963" fmla="*/ 3484662 h 6705037"/>
              <a:gd name="connsiteX10964" fmla="*/ 2189177 w 11095241"/>
              <a:gd name="connsiteY10964" fmla="*/ 3484662 h 6705037"/>
              <a:gd name="connsiteX10965" fmla="*/ 2194074 w 11095241"/>
              <a:gd name="connsiteY10965" fmla="*/ 3479767 h 6705037"/>
              <a:gd name="connsiteX10966" fmla="*/ 2198970 w 11095241"/>
              <a:gd name="connsiteY10966" fmla="*/ 3479767 h 6705037"/>
              <a:gd name="connsiteX10967" fmla="*/ 2223458 w 11095241"/>
              <a:gd name="connsiteY10967" fmla="*/ 3484662 h 6705037"/>
              <a:gd name="connsiteX10968" fmla="*/ 2218559 w 11095241"/>
              <a:gd name="connsiteY10968" fmla="*/ 3499344 h 6705037"/>
              <a:gd name="connsiteX10969" fmla="*/ 2218559 w 11095241"/>
              <a:gd name="connsiteY10969" fmla="*/ 3504238 h 6705037"/>
              <a:gd name="connsiteX10970" fmla="*/ 2218559 w 11095241"/>
              <a:gd name="connsiteY10970" fmla="*/ 3509133 h 6705037"/>
              <a:gd name="connsiteX10971" fmla="*/ 2223458 w 11095241"/>
              <a:gd name="connsiteY10971" fmla="*/ 3514027 h 6705037"/>
              <a:gd name="connsiteX10972" fmla="*/ 2228353 w 11095241"/>
              <a:gd name="connsiteY10972" fmla="*/ 3514027 h 6705037"/>
              <a:gd name="connsiteX10973" fmla="*/ 2233252 w 11095241"/>
              <a:gd name="connsiteY10973" fmla="*/ 3518921 h 6705037"/>
              <a:gd name="connsiteX10974" fmla="*/ 2282226 w 11095241"/>
              <a:gd name="connsiteY10974" fmla="*/ 3518921 h 6705037"/>
              <a:gd name="connsiteX10975" fmla="*/ 2316507 w 11095241"/>
              <a:gd name="connsiteY10975" fmla="*/ 3514639 h 6705037"/>
              <a:gd name="connsiteX10976" fmla="*/ 2316507 w 11095241"/>
              <a:gd name="connsiteY10976" fmla="*/ 3514026 h 6705037"/>
              <a:gd name="connsiteX10977" fmla="*/ 2321404 w 11095241"/>
              <a:gd name="connsiteY10977" fmla="*/ 3514026 h 6705037"/>
              <a:gd name="connsiteX10978" fmla="*/ 2326302 w 11095241"/>
              <a:gd name="connsiteY10978" fmla="*/ 3514026 h 6705037"/>
              <a:gd name="connsiteX10979" fmla="*/ 2331200 w 11095241"/>
              <a:gd name="connsiteY10979" fmla="*/ 3514026 h 6705037"/>
              <a:gd name="connsiteX10980" fmla="*/ 2340993 w 11095241"/>
              <a:gd name="connsiteY10980" fmla="*/ 3509132 h 6705037"/>
              <a:gd name="connsiteX10981" fmla="*/ 2345892 w 11095241"/>
              <a:gd name="connsiteY10981" fmla="*/ 3504238 h 6705037"/>
              <a:gd name="connsiteX10982" fmla="*/ 2345892 w 11095241"/>
              <a:gd name="connsiteY10982" fmla="*/ 3499344 h 6705037"/>
              <a:gd name="connsiteX10983" fmla="*/ 2350788 w 11095241"/>
              <a:gd name="connsiteY10983" fmla="*/ 3494449 h 6705037"/>
              <a:gd name="connsiteX10984" fmla="*/ 2355688 w 11095241"/>
              <a:gd name="connsiteY10984" fmla="*/ 3494449 h 6705037"/>
              <a:gd name="connsiteX10985" fmla="*/ 2375277 w 11095241"/>
              <a:gd name="connsiteY10985" fmla="*/ 3484661 h 6705037"/>
              <a:gd name="connsiteX10986" fmla="*/ 2375277 w 11095241"/>
              <a:gd name="connsiteY10986" fmla="*/ 3494449 h 6705037"/>
              <a:gd name="connsiteX10987" fmla="*/ 2375277 w 11095241"/>
              <a:gd name="connsiteY10987" fmla="*/ 3504238 h 6705037"/>
              <a:gd name="connsiteX10988" fmla="*/ 2385071 w 11095241"/>
              <a:gd name="connsiteY10988" fmla="*/ 3518920 h 6705037"/>
              <a:gd name="connsiteX10989" fmla="*/ 2394868 w 11095241"/>
              <a:gd name="connsiteY10989" fmla="*/ 3528709 h 6705037"/>
              <a:gd name="connsiteX10990" fmla="*/ 2404661 w 11095241"/>
              <a:gd name="connsiteY10990" fmla="*/ 3538497 h 6705037"/>
              <a:gd name="connsiteX10991" fmla="*/ 2414457 w 11095241"/>
              <a:gd name="connsiteY10991" fmla="*/ 3538497 h 6705037"/>
              <a:gd name="connsiteX10992" fmla="*/ 2419354 w 11095241"/>
              <a:gd name="connsiteY10992" fmla="*/ 3543391 h 6705037"/>
              <a:gd name="connsiteX10993" fmla="*/ 2424252 w 11095241"/>
              <a:gd name="connsiteY10993" fmla="*/ 3558074 h 6705037"/>
              <a:gd name="connsiteX10994" fmla="*/ 2424252 w 11095241"/>
              <a:gd name="connsiteY10994" fmla="*/ 3567862 h 6705037"/>
              <a:gd name="connsiteX10995" fmla="*/ 2419354 w 11095241"/>
              <a:gd name="connsiteY10995" fmla="*/ 3582545 h 6705037"/>
              <a:gd name="connsiteX10996" fmla="*/ 2409561 w 11095241"/>
              <a:gd name="connsiteY10996" fmla="*/ 3592333 h 6705037"/>
              <a:gd name="connsiteX10997" fmla="*/ 2399765 w 11095241"/>
              <a:gd name="connsiteY10997" fmla="*/ 3597227 h 6705037"/>
              <a:gd name="connsiteX10998" fmla="*/ 2389970 w 11095241"/>
              <a:gd name="connsiteY10998" fmla="*/ 3607016 h 6705037"/>
              <a:gd name="connsiteX10999" fmla="*/ 2385071 w 11095241"/>
              <a:gd name="connsiteY10999" fmla="*/ 3607016 h 6705037"/>
              <a:gd name="connsiteX11000" fmla="*/ 2380175 w 11095241"/>
              <a:gd name="connsiteY11000" fmla="*/ 3607016 h 6705037"/>
              <a:gd name="connsiteX11001" fmla="*/ 2380175 w 11095241"/>
              <a:gd name="connsiteY11001" fmla="*/ 3621698 h 6705037"/>
              <a:gd name="connsiteX11002" fmla="*/ 2375277 w 11095241"/>
              <a:gd name="connsiteY11002" fmla="*/ 3626592 h 6705037"/>
              <a:gd name="connsiteX11003" fmla="*/ 2370380 w 11095241"/>
              <a:gd name="connsiteY11003" fmla="*/ 3636381 h 6705037"/>
              <a:gd name="connsiteX11004" fmla="*/ 2360582 w 11095241"/>
              <a:gd name="connsiteY11004" fmla="*/ 3641275 h 6705037"/>
              <a:gd name="connsiteX11005" fmla="*/ 2355688 w 11095241"/>
              <a:gd name="connsiteY11005" fmla="*/ 3641275 h 6705037"/>
              <a:gd name="connsiteX11006" fmla="*/ 2355688 w 11095241"/>
              <a:gd name="connsiteY11006" fmla="*/ 3646169 h 6705037"/>
              <a:gd name="connsiteX11007" fmla="*/ 2340993 w 11095241"/>
              <a:gd name="connsiteY11007" fmla="*/ 3646169 h 6705037"/>
              <a:gd name="connsiteX11008" fmla="*/ 2331200 w 11095241"/>
              <a:gd name="connsiteY11008" fmla="*/ 3651063 h 6705037"/>
              <a:gd name="connsiteX11009" fmla="*/ 2326302 w 11095241"/>
              <a:gd name="connsiteY11009" fmla="*/ 3660851 h 6705037"/>
              <a:gd name="connsiteX11010" fmla="*/ 2321404 w 11095241"/>
              <a:gd name="connsiteY11010" fmla="*/ 3665746 h 6705037"/>
              <a:gd name="connsiteX11011" fmla="*/ 2321404 w 11095241"/>
              <a:gd name="connsiteY11011" fmla="*/ 3670640 h 6705037"/>
              <a:gd name="connsiteX11012" fmla="*/ 2321404 w 11095241"/>
              <a:gd name="connsiteY11012" fmla="*/ 3675534 h 6705037"/>
              <a:gd name="connsiteX11013" fmla="*/ 2321404 w 11095241"/>
              <a:gd name="connsiteY11013" fmla="*/ 3680428 h 6705037"/>
              <a:gd name="connsiteX11014" fmla="*/ 2316507 w 11095241"/>
              <a:gd name="connsiteY11014" fmla="*/ 3685322 h 6705037"/>
              <a:gd name="connsiteX11015" fmla="*/ 2301814 w 11095241"/>
              <a:gd name="connsiteY11015" fmla="*/ 3704899 h 6705037"/>
              <a:gd name="connsiteX11016" fmla="*/ 2272431 w 11095241"/>
              <a:gd name="connsiteY11016" fmla="*/ 3724476 h 6705037"/>
              <a:gd name="connsiteX11017" fmla="*/ 2228353 w 11095241"/>
              <a:gd name="connsiteY11017" fmla="*/ 3734264 h 6705037"/>
              <a:gd name="connsiteX11018" fmla="*/ 2228354 w 11095241"/>
              <a:gd name="connsiteY11018" fmla="*/ 3734265 h 6705037"/>
              <a:gd name="connsiteX11019" fmla="*/ 2189177 w 11095241"/>
              <a:gd name="connsiteY11019" fmla="*/ 3744053 h 6705037"/>
              <a:gd name="connsiteX11020" fmla="*/ 2169586 w 11095241"/>
              <a:gd name="connsiteY11020" fmla="*/ 3758736 h 6705037"/>
              <a:gd name="connsiteX11021" fmla="*/ 2149994 w 11095241"/>
              <a:gd name="connsiteY11021" fmla="*/ 3778312 h 6705037"/>
              <a:gd name="connsiteX11022" fmla="*/ 2135304 w 11095241"/>
              <a:gd name="connsiteY11022" fmla="*/ 3797889 h 6705037"/>
              <a:gd name="connsiteX11023" fmla="*/ 2120613 w 11095241"/>
              <a:gd name="connsiteY11023" fmla="*/ 3807678 h 6705037"/>
              <a:gd name="connsiteX11024" fmla="*/ 2105919 w 11095241"/>
              <a:gd name="connsiteY11024" fmla="*/ 3812572 h 6705037"/>
              <a:gd name="connsiteX11025" fmla="*/ 2091229 w 11095241"/>
              <a:gd name="connsiteY11025" fmla="*/ 3817466 h 6705037"/>
              <a:gd name="connsiteX11026" fmla="*/ 2081432 w 11095241"/>
              <a:gd name="connsiteY11026" fmla="*/ 3822360 h 6705037"/>
              <a:gd name="connsiteX11027" fmla="*/ 2071634 w 11095241"/>
              <a:gd name="connsiteY11027" fmla="*/ 3822360 h 6705037"/>
              <a:gd name="connsiteX11028" fmla="*/ 2066740 w 11095241"/>
              <a:gd name="connsiteY11028" fmla="*/ 3822360 h 6705037"/>
              <a:gd name="connsiteX11029" fmla="*/ 2027558 w 11095241"/>
              <a:gd name="connsiteY11029" fmla="*/ 3856619 h 6705037"/>
              <a:gd name="connsiteX11030" fmla="*/ 1954094 w 11095241"/>
              <a:gd name="connsiteY11030" fmla="*/ 3876196 h 6705037"/>
              <a:gd name="connsiteX11031" fmla="*/ 1944297 w 11095241"/>
              <a:gd name="connsiteY11031" fmla="*/ 3871302 h 6705037"/>
              <a:gd name="connsiteX11032" fmla="*/ 1949196 w 11095241"/>
              <a:gd name="connsiteY11032" fmla="*/ 3861515 h 6705037"/>
              <a:gd name="connsiteX11033" fmla="*/ 1944298 w 11095241"/>
              <a:gd name="connsiteY11033" fmla="*/ 3866408 h 6705037"/>
              <a:gd name="connsiteX11034" fmla="*/ 1939401 w 11095241"/>
              <a:gd name="connsiteY11034" fmla="*/ 3871302 h 6705037"/>
              <a:gd name="connsiteX11035" fmla="*/ 1929605 w 11095241"/>
              <a:gd name="connsiteY11035" fmla="*/ 3866408 h 6705037"/>
              <a:gd name="connsiteX11036" fmla="*/ 1919812 w 11095241"/>
              <a:gd name="connsiteY11036" fmla="*/ 3861514 h 6705037"/>
              <a:gd name="connsiteX11037" fmla="*/ 1914914 w 11095241"/>
              <a:gd name="connsiteY11037" fmla="*/ 3861514 h 6705037"/>
              <a:gd name="connsiteX11038" fmla="*/ 1914914 w 11095241"/>
              <a:gd name="connsiteY11038" fmla="*/ 3856620 h 6705037"/>
              <a:gd name="connsiteX11039" fmla="*/ 1910017 w 11095241"/>
              <a:gd name="connsiteY11039" fmla="*/ 3822360 h 6705037"/>
              <a:gd name="connsiteX11040" fmla="*/ 1895325 w 11095241"/>
              <a:gd name="connsiteY11040" fmla="*/ 3802784 h 6705037"/>
              <a:gd name="connsiteX11041" fmla="*/ 1895325 w 11095241"/>
              <a:gd name="connsiteY11041" fmla="*/ 3797889 h 6705037"/>
              <a:gd name="connsiteX11042" fmla="*/ 1895325 w 11095241"/>
              <a:gd name="connsiteY11042" fmla="*/ 3788101 h 6705037"/>
              <a:gd name="connsiteX11043" fmla="*/ 1895325 w 11095241"/>
              <a:gd name="connsiteY11043" fmla="*/ 3773418 h 6705037"/>
              <a:gd name="connsiteX11044" fmla="*/ 1895325 w 11095241"/>
              <a:gd name="connsiteY11044" fmla="*/ 3758736 h 6705037"/>
              <a:gd name="connsiteX11045" fmla="*/ 1890427 w 11095241"/>
              <a:gd name="connsiteY11045" fmla="*/ 3744054 h 6705037"/>
              <a:gd name="connsiteX11046" fmla="*/ 1885530 w 11095241"/>
              <a:gd name="connsiteY11046" fmla="*/ 3734265 h 6705037"/>
              <a:gd name="connsiteX11047" fmla="*/ 1870837 w 11095241"/>
              <a:gd name="connsiteY11047" fmla="*/ 3709794 h 6705037"/>
              <a:gd name="connsiteX11048" fmla="*/ 1856144 w 11095241"/>
              <a:gd name="connsiteY11048" fmla="*/ 3675535 h 6705037"/>
              <a:gd name="connsiteX11049" fmla="*/ 1836554 w 11095241"/>
              <a:gd name="connsiteY11049" fmla="*/ 3646170 h 6705037"/>
              <a:gd name="connsiteX11050" fmla="*/ 1826760 w 11095241"/>
              <a:gd name="connsiteY11050" fmla="*/ 3631487 h 6705037"/>
              <a:gd name="connsiteX11051" fmla="*/ 1802273 w 11095241"/>
              <a:gd name="connsiteY11051" fmla="*/ 3587440 h 6705037"/>
              <a:gd name="connsiteX11052" fmla="*/ 1787580 w 11095241"/>
              <a:gd name="connsiteY11052" fmla="*/ 3558074 h 6705037"/>
              <a:gd name="connsiteX11053" fmla="*/ 1772888 w 11095241"/>
              <a:gd name="connsiteY11053" fmla="*/ 3528709 h 6705037"/>
              <a:gd name="connsiteX11054" fmla="*/ 1763093 w 11095241"/>
              <a:gd name="connsiteY11054" fmla="*/ 3504238 h 6705037"/>
              <a:gd name="connsiteX11055" fmla="*/ 1763093 w 11095241"/>
              <a:gd name="connsiteY11055" fmla="*/ 3494450 h 6705037"/>
              <a:gd name="connsiteX11056" fmla="*/ 1753299 w 11095241"/>
              <a:gd name="connsiteY11056" fmla="*/ 3484662 h 6705037"/>
              <a:gd name="connsiteX11057" fmla="*/ 1743502 w 11095241"/>
              <a:gd name="connsiteY11057" fmla="*/ 3460191 h 6705037"/>
              <a:gd name="connsiteX11058" fmla="*/ 1723913 w 11095241"/>
              <a:gd name="connsiteY11058" fmla="*/ 3435721 h 6705037"/>
              <a:gd name="connsiteX11059" fmla="*/ 1714118 w 11095241"/>
              <a:gd name="connsiteY11059" fmla="*/ 3416144 h 6705037"/>
              <a:gd name="connsiteX11060" fmla="*/ 1704322 w 11095241"/>
              <a:gd name="connsiteY11060" fmla="*/ 3406356 h 6705037"/>
              <a:gd name="connsiteX11061" fmla="*/ 1699425 w 11095241"/>
              <a:gd name="connsiteY11061" fmla="*/ 3396567 h 6705037"/>
              <a:gd name="connsiteX11062" fmla="*/ 1689632 w 11095241"/>
              <a:gd name="connsiteY11062" fmla="*/ 3381885 h 6705037"/>
              <a:gd name="connsiteX11063" fmla="*/ 1684733 w 11095241"/>
              <a:gd name="connsiteY11063" fmla="*/ 3372096 h 6705037"/>
              <a:gd name="connsiteX11064" fmla="*/ 1679837 w 11095241"/>
              <a:gd name="connsiteY11064" fmla="*/ 3362308 h 6705037"/>
              <a:gd name="connsiteX11065" fmla="*/ 1674937 w 11095241"/>
              <a:gd name="connsiteY11065" fmla="*/ 3357414 h 6705037"/>
              <a:gd name="connsiteX11066" fmla="*/ 1674937 w 11095241"/>
              <a:gd name="connsiteY11066" fmla="*/ 3352521 h 6705037"/>
              <a:gd name="connsiteX11067" fmla="*/ 1665142 w 11095241"/>
              <a:gd name="connsiteY11067" fmla="*/ 3328051 h 6705037"/>
              <a:gd name="connsiteX11068" fmla="*/ 1660244 w 11095241"/>
              <a:gd name="connsiteY11068" fmla="*/ 3313369 h 6705037"/>
              <a:gd name="connsiteX11069" fmla="*/ 1719017 w 11095241"/>
              <a:gd name="connsiteY11069" fmla="*/ 3318261 h 6705037"/>
              <a:gd name="connsiteX11070" fmla="*/ 1709223 w 11095241"/>
              <a:gd name="connsiteY11070" fmla="*/ 3313369 h 6705037"/>
              <a:gd name="connsiteX11071" fmla="*/ 1694528 w 11095241"/>
              <a:gd name="connsiteY11071" fmla="*/ 3313369 h 6705037"/>
              <a:gd name="connsiteX11072" fmla="*/ 1679837 w 11095241"/>
              <a:gd name="connsiteY11072" fmla="*/ 3313369 h 6705037"/>
              <a:gd name="connsiteX11073" fmla="*/ 1665142 w 11095241"/>
              <a:gd name="connsiteY11073" fmla="*/ 3313369 h 6705037"/>
              <a:gd name="connsiteX11074" fmla="*/ 1660244 w 11095241"/>
              <a:gd name="connsiteY11074" fmla="*/ 3313369 h 6705037"/>
              <a:gd name="connsiteX11075" fmla="*/ 1660244 w 11095241"/>
              <a:gd name="connsiteY11075" fmla="*/ 3313367 h 6705037"/>
              <a:gd name="connsiteX11076" fmla="*/ 1660232 w 11095241"/>
              <a:gd name="connsiteY11076" fmla="*/ 3313347 h 6705037"/>
              <a:gd name="connsiteX11077" fmla="*/ 1660242 w 11095241"/>
              <a:gd name="connsiteY11077" fmla="*/ 3313369 h 6705037"/>
              <a:gd name="connsiteX11078" fmla="*/ 1655344 w 11095241"/>
              <a:gd name="connsiteY11078" fmla="*/ 3342733 h 6705037"/>
              <a:gd name="connsiteX11079" fmla="*/ 1650449 w 11095241"/>
              <a:gd name="connsiteY11079" fmla="*/ 3352519 h 6705037"/>
              <a:gd name="connsiteX11080" fmla="*/ 1645551 w 11095241"/>
              <a:gd name="connsiteY11080" fmla="*/ 3357414 h 6705037"/>
              <a:gd name="connsiteX11081" fmla="*/ 1640654 w 11095241"/>
              <a:gd name="connsiteY11081" fmla="*/ 3357414 h 6705037"/>
              <a:gd name="connsiteX11082" fmla="*/ 1635754 w 11095241"/>
              <a:gd name="connsiteY11082" fmla="*/ 3352519 h 6705037"/>
              <a:gd name="connsiteX11083" fmla="*/ 1625960 w 11095241"/>
              <a:gd name="connsiteY11083" fmla="*/ 3342733 h 6705037"/>
              <a:gd name="connsiteX11084" fmla="*/ 1616164 w 11095241"/>
              <a:gd name="connsiteY11084" fmla="*/ 3337840 h 6705037"/>
              <a:gd name="connsiteX11085" fmla="*/ 1601473 w 11095241"/>
              <a:gd name="connsiteY11085" fmla="*/ 3328051 h 6705037"/>
              <a:gd name="connsiteX11086" fmla="*/ 1596576 w 11095241"/>
              <a:gd name="connsiteY11086" fmla="*/ 3318261 h 6705037"/>
              <a:gd name="connsiteX11087" fmla="*/ 1586780 w 11095241"/>
              <a:gd name="connsiteY11087" fmla="*/ 3308472 h 6705037"/>
              <a:gd name="connsiteX11088" fmla="*/ 1581882 w 11095241"/>
              <a:gd name="connsiteY11088" fmla="*/ 3303580 h 6705037"/>
              <a:gd name="connsiteX11089" fmla="*/ 1576985 w 11095241"/>
              <a:gd name="connsiteY11089" fmla="*/ 3293789 h 6705037"/>
              <a:gd name="connsiteX11090" fmla="*/ 1576985 w 11095241"/>
              <a:gd name="connsiteY11090" fmla="*/ 3298683 h 6705037"/>
              <a:gd name="connsiteX11091" fmla="*/ 1591678 w 11095241"/>
              <a:gd name="connsiteY11091" fmla="*/ 3323154 h 6705037"/>
              <a:gd name="connsiteX11092" fmla="*/ 1611269 w 11095241"/>
              <a:gd name="connsiteY11092" fmla="*/ 3362308 h 6705037"/>
              <a:gd name="connsiteX11093" fmla="*/ 1630858 w 11095241"/>
              <a:gd name="connsiteY11093" fmla="*/ 3406356 h 6705037"/>
              <a:gd name="connsiteX11094" fmla="*/ 1650449 w 11095241"/>
              <a:gd name="connsiteY11094" fmla="*/ 3450402 h 6705037"/>
              <a:gd name="connsiteX11095" fmla="*/ 1670038 w 11095241"/>
              <a:gd name="connsiteY11095" fmla="*/ 3489555 h 6705037"/>
              <a:gd name="connsiteX11096" fmla="*/ 1684730 w 11095241"/>
              <a:gd name="connsiteY11096" fmla="*/ 3523815 h 6705037"/>
              <a:gd name="connsiteX11097" fmla="*/ 1689628 w 11095241"/>
              <a:gd name="connsiteY11097" fmla="*/ 3538497 h 6705037"/>
              <a:gd name="connsiteX11098" fmla="*/ 1689628 w 11095241"/>
              <a:gd name="connsiteY11098" fmla="*/ 3538498 h 6705037"/>
              <a:gd name="connsiteX11099" fmla="*/ 1699422 w 11095241"/>
              <a:gd name="connsiteY11099" fmla="*/ 3558074 h 6705037"/>
              <a:gd name="connsiteX11100" fmla="*/ 1709218 w 11095241"/>
              <a:gd name="connsiteY11100" fmla="*/ 3567862 h 6705037"/>
              <a:gd name="connsiteX11101" fmla="*/ 1714117 w 11095241"/>
              <a:gd name="connsiteY11101" fmla="*/ 3582545 h 6705037"/>
              <a:gd name="connsiteX11102" fmla="*/ 1719015 w 11095241"/>
              <a:gd name="connsiteY11102" fmla="*/ 3592333 h 6705037"/>
              <a:gd name="connsiteX11103" fmla="*/ 1719015 w 11095241"/>
              <a:gd name="connsiteY11103" fmla="*/ 3607016 h 6705037"/>
              <a:gd name="connsiteX11104" fmla="*/ 1719015 w 11095241"/>
              <a:gd name="connsiteY11104" fmla="*/ 3616804 h 6705037"/>
              <a:gd name="connsiteX11105" fmla="*/ 1723911 w 11095241"/>
              <a:gd name="connsiteY11105" fmla="*/ 3621698 h 6705037"/>
              <a:gd name="connsiteX11106" fmla="*/ 1728809 w 11095241"/>
              <a:gd name="connsiteY11106" fmla="*/ 3631487 h 6705037"/>
              <a:gd name="connsiteX11107" fmla="*/ 1728809 w 11095241"/>
              <a:gd name="connsiteY11107" fmla="*/ 3636381 h 6705037"/>
              <a:gd name="connsiteX11108" fmla="*/ 1733705 w 11095241"/>
              <a:gd name="connsiteY11108" fmla="*/ 3646169 h 6705037"/>
              <a:gd name="connsiteX11109" fmla="*/ 1743502 w 11095241"/>
              <a:gd name="connsiteY11109" fmla="*/ 3660852 h 6705037"/>
              <a:gd name="connsiteX11110" fmla="*/ 1748397 w 11095241"/>
              <a:gd name="connsiteY11110" fmla="*/ 3670640 h 6705037"/>
              <a:gd name="connsiteX11111" fmla="*/ 1753295 w 11095241"/>
              <a:gd name="connsiteY11111" fmla="*/ 3685323 h 6705037"/>
              <a:gd name="connsiteX11112" fmla="*/ 1758192 w 11095241"/>
              <a:gd name="connsiteY11112" fmla="*/ 3695111 h 6705037"/>
              <a:gd name="connsiteX11113" fmla="*/ 1763091 w 11095241"/>
              <a:gd name="connsiteY11113" fmla="*/ 3700005 h 6705037"/>
              <a:gd name="connsiteX11114" fmla="*/ 1763091 w 11095241"/>
              <a:gd name="connsiteY11114" fmla="*/ 3704899 h 6705037"/>
              <a:gd name="connsiteX11115" fmla="*/ 1758192 w 11095241"/>
              <a:gd name="connsiteY11115" fmla="*/ 3709794 h 6705037"/>
              <a:gd name="connsiteX11116" fmla="*/ 1753295 w 11095241"/>
              <a:gd name="connsiteY11116" fmla="*/ 3714688 h 6705037"/>
              <a:gd name="connsiteX11117" fmla="*/ 1753295 w 11095241"/>
              <a:gd name="connsiteY11117" fmla="*/ 3714690 h 6705037"/>
              <a:gd name="connsiteX11118" fmla="*/ 1753295 w 11095241"/>
              <a:gd name="connsiteY11118" fmla="*/ 3714688 h 6705037"/>
              <a:gd name="connsiteX11119" fmla="*/ 1758193 w 11095241"/>
              <a:gd name="connsiteY11119" fmla="*/ 3709794 h 6705037"/>
              <a:gd name="connsiteX11120" fmla="*/ 1763091 w 11095241"/>
              <a:gd name="connsiteY11120" fmla="*/ 3704900 h 6705037"/>
              <a:gd name="connsiteX11121" fmla="*/ 1772885 w 11095241"/>
              <a:gd name="connsiteY11121" fmla="*/ 3719583 h 6705037"/>
              <a:gd name="connsiteX11122" fmla="*/ 1772885 w 11095241"/>
              <a:gd name="connsiteY11122" fmla="*/ 3729371 h 6705037"/>
              <a:gd name="connsiteX11123" fmla="*/ 1777784 w 11095241"/>
              <a:gd name="connsiteY11123" fmla="*/ 3734265 h 6705037"/>
              <a:gd name="connsiteX11124" fmla="*/ 1777784 w 11095241"/>
              <a:gd name="connsiteY11124" fmla="*/ 3739159 h 6705037"/>
              <a:gd name="connsiteX11125" fmla="*/ 1782681 w 11095241"/>
              <a:gd name="connsiteY11125" fmla="*/ 3744054 h 6705037"/>
              <a:gd name="connsiteX11126" fmla="*/ 1787577 w 11095241"/>
              <a:gd name="connsiteY11126" fmla="*/ 3753842 h 6705037"/>
              <a:gd name="connsiteX11127" fmla="*/ 1792475 w 11095241"/>
              <a:gd name="connsiteY11127" fmla="*/ 3768524 h 6705037"/>
              <a:gd name="connsiteX11128" fmla="*/ 1802270 w 11095241"/>
              <a:gd name="connsiteY11128" fmla="*/ 3778313 h 6705037"/>
              <a:gd name="connsiteX11129" fmla="*/ 1812066 w 11095241"/>
              <a:gd name="connsiteY11129" fmla="*/ 3788101 h 6705037"/>
              <a:gd name="connsiteX11130" fmla="*/ 1821860 w 11095241"/>
              <a:gd name="connsiteY11130" fmla="*/ 3797890 h 6705037"/>
              <a:gd name="connsiteX11131" fmla="*/ 1831655 w 11095241"/>
              <a:gd name="connsiteY11131" fmla="*/ 3802784 h 6705037"/>
              <a:gd name="connsiteX11132" fmla="*/ 1836552 w 11095241"/>
              <a:gd name="connsiteY11132" fmla="*/ 3807678 h 6705037"/>
              <a:gd name="connsiteX11133" fmla="*/ 1836552 w 11095241"/>
              <a:gd name="connsiteY11133" fmla="*/ 3812572 h 6705037"/>
              <a:gd name="connsiteX11134" fmla="*/ 1856141 w 11095241"/>
              <a:gd name="connsiteY11134" fmla="*/ 3827255 h 6705037"/>
              <a:gd name="connsiteX11135" fmla="*/ 1870834 w 11095241"/>
              <a:gd name="connsiteY11135" fmla="*/ 3841937 h 6705037"/>
              <a:gd name="connsiteX11136" fmla="*/ 1880630 w 11095241"/>
              <a:gd name="connsiteY11136" fmla="*/ 3851726 h 6705037"/>
              <a:gd name="connsiteX11137" fmla="*/ 1885527 w 11095241"/>
              <a:gd name="connsiteY11137" fmla="*/ 3861514 h 6705037"/>
              <a:gd name="connsiteX11138" fmla="*/ 1890426 w 11095241"/>
              <a:gd name="connsiteY11138" fmla="*/ 3866408 h 6705037"/>
              <a:gd name="connsiteX11139" fmla="*/ 1890426 w 11095241"/>
              <a:gd name="connsiteY11139" fmla="*/ 3871302 h 6705037"/>
              <a:gd name="connsiteX11140" fmla="*/ 1890426 w 11095241"/>
              <a:gd name="connsiteY11140" fmla="*/ 3876196 h 6705037"/>
              <a:gd name="connsiteX11141" fmla="*/ 1880630 w 11095241"/>
              <a:gd name="connsiteY11141" fmla="*/ 3885985 h 6705037"/>
              <a:gd name="connsiteX11142" fmla="*/ 1875732 w 11095241"/>
              <a:gd name="connsiteY11142" fmla="*/ 3881091 h 6705037"/>
              <a:gd name="connsiteX11143" fmla="*/ 1856141 w 11095241"/>
              <a:gd name="connsiteY11143" fmla="*/ 3900667 h 6705037"/>
              <a:gd name="connsiteX11144" fmla="*/ 1861040 w 11095241"/>
              <a:gd name="connsiteY11144" fmla="*/ 3930032 h 6705037"/>
              <a:gd name="connsiteX11145" fmla="*/ 1895321 w 11095241"/>
              <a:gd name="connsiteY11145" fmla="*/ 3939820 h 6705037"/>
              <a:gd name="connsiteX11146" fmla="*/ 1910014 w 11095241"/>
              <a:gd name="connsiteY11146" fmla="*/ 3915350 h 6705037"/>
              <a:gd name="connsiteX11147" fmla="*/ 1919809 w 11095241"/>
              <a:gd name="connsiteY11147" fmla="*/ 3920244 h 6705037"/>
              <a:gd name="connsiteX11148" fmla="*/ 1924705 w 11095241"/>
              <a:gd name="connsiteY11148" fmla="*/ 3920244 h 6705037"/>
              <a:gd name="connsiteX11149" fmla="*/ 1929603 w 11095241"/>
              <a:gd name="connsiteY11149" fmla="*/ 3925138 h 6705037"/>
              <a:gd name="connsiteX11150" fmla="*/ 1983477 w 11095241"/>
              <a:gd name="connsiteY11150" fmla="*/ 3915350 h 6705037"/>
              <a:gd name="connsiteX11151" fmla="*/ 1993272 w 11095241"/>
              <a:gd name="connsiteY11151" fmla="*/ 3915350 h 6705037"/>
              <a:gd name="connsiteX11152" fmla="*/ 2022659 w 11095241"/>
              <a:gd name="connsiteY11152" fmla="*/ 3910456 h 6705037"/>
              <a:gd name="connsiteX11153" fmla="*/ 2056941 w 11095241"/>
              <a:gd name="connsiteY11153" fmla="*/ 3905562 h 6705037"/>
              <a:gd name="connsiteX11154" fmla="*/ 2086325 w 11095241"/>
              <a:gd name="connsiteY11154" fmla="*/ 3900668 h 6705037"/>
              <a:gd name="connsiteX11155" fmla="*/ 2101018 w 11095241"/>
              <a:gd name="connsiteY11155" fmla="*/ 3900668 h 6705037"/>
              <a:gd name="connsiteX11156" fmla="*/ 2110812 w 11095241"/>
              <a:gd name="connsiteY11156" fmla="*/ 3895773 h 6705037"/>
              <a:gd name="connsiteX11157" fmla="*/ 2120607 w 11095241"/>
              <a:gd name="connsiteY11157" fmla="*/ 3895773 h 6705037"/>
              <a:gd name="connsiteX11158" fmla="*/ 2125506 w 11095241"/>
              <a:gd name="connsiteY11158" fmla="*/ 3890879 h 6705037"/>
              <a:gd name="connsiteX11159" fmla="*/ 2145093 w 11095241"/>
              <a:gd name="connsiteY11159" fmla="*/ 3890879 h 6705037"/>
              <a:gd name="connsiteX11160" fmla="*/ 2145093 w 11095241"/>
              <a:gd name="connsiteY11160" fmla="*/ 3934927 h 6705037"/>
              <a:gd name="connsiteX11161" fmla="*/ 2125506 w 11095241"/>
              <a:gd name="connsiteY11161" fmla="*/ 3969186 h 6705037"/>
              <a:gd name="connsiteX11162" fmla="*/ 2120607 w 11095241"/>
              <a:gd name="connsiteY11162" fmla="*/ 3978975 h 6705037"/>
              <a:gd name="connsiteX11163" fmla="*/ 2105915 w 11095241"/>
              <a:gd name="connsiteY11163" fmla="*/ 4013234 h 6705037"/>
              <a:gd name="connsiteX11164" fmla="*/ 2086325 w 11095241"/>
              <a:gd name="connsiteY11164" fmla="*/ 4052388 h 6705037"/>
              <a:gd name="connsiteX11165" fmla="*/ 2061837 w 11095241"/>
              <a:gd name="connsiteY11165" fmla="*/ 4096435 h 6705037"/>
              <a:gd name="connsiteX11166" fmla="*/ 2037348 w 11095241"/>
              <a:gd name="connsiteY11166" fmla="*/ 4130695 h 6705037"/>
              <a:gd name="connsiteX11167" fmla="*/ 2012861 w 11095241"/>
              <a:gd name="connsiteY11167" fmla="*/ 4164954 h 6705037"/>
              <a:gd name="connsiteX11168" fmla="*/ 1983477 w 11095241"/>
              <a:gd name="connsiteY11168" fmla="*/ 4199214 h 6705037"/>
              <a:gd name="connsiteX11169" fmla="*/ 1954091 w 11095241"/>
              <a:gd name="connsiteY11169" fmla="*/ 4223685 h 6705037"/>
              <a:gd name="connsiteX11170" fmla="*/ 1939399 w 11095241"/>
              <a:gd name="connsiteY11170" fmla="*/ 4243261 h 6705037"/>
              <a:gd name="connsiteX11171" fmla="*/ 1929603 w 11095241"/>
              <a:gd name="connsiteY11171" fmla="*/ 4253050 h 6705037"/>
              <a:gd name="connsiteX11172" fmla="*/ 1870834 w 11095241"/>
              <a:gd name="connsiteY11172" fmla="*/ 4292203 h 6705037"/>
              <a:gd name="connsiteX11173" fmla="*/ 1870833 w 11095241"/>
              <a:gd name="connsiteY11173" fmla="*/ 4292202 h 6705037"/>
              <a:gd name="connsiteX11174" fmla="*/ 1865938 w 11095241"/>
              <a:gd name="connsiteY11174" fmla="*/ 4292202 h 6705037"/>
              <a:gd name="connsiteX11175" fmla="*/ 1816964 w 11095241"/>
              <a:gd name="connsiteY11175" fmla="*/ 4370509 h 6705037"/>
              <a:gd name="connsiteX11176" fmla="*/ 1777784 w 11095241"/>
              <a:gd name="connsiteY11176" fmla="*/ 4409662 h 6705037"/>
              <a:gd name="connsiteX11177" fmla="*/ 1768968 w 11095241"/>
              <a:gd name="connsiteY11177" fmla="*/ 4427282 h 6705037"/>
              <a:gd name="connsiteX11178" fmla="*/ 1772883 w 11095241"/>
              <a:gd name="connsiteY11178" fmla="*/ 4429239 h 6705037"/>
              <a:gd name="connsiteX11179" fmla="*/ 1753295 w 11095241"/>
              <a:gd name="connsiteY11179" fmla="*/ 4478181 h 6705037"/>
              <a:gd name="connsiteX11180" fmla="*/ 1748397 w 11095241"/>
              <a:gd name="connsiteY11180" fmla="*/ 4492863 h 6705037"/>
              <a:gd name="connsiteX11181" fmla="*/ 1753295 w 11095241"/>
              <a:gd name="connsiteY11181" fmla="*/ 4502652 h 6705037"/>
              <a:gd name="connsiteX11182" fmla="*/ 1753295 w 11095241"/>
              <a:gd name="connsiteY11182" fmla="*/ 4512440 h 6705037"/>
              <a:gd name="connsiteX11183" fmla="*/ 1758192 w 11095241"/>
              <a:gd name="connsiteY11183" fmla="*/ 4522228 h 6705037"/>
              <a:gd name="connsiteX11184" fmla="*/ 1763091 w 11095241"/>
              <a:gd name="connsiteY11184" fmla="*/ 4527122 h 6705037"/>
              <a:gd name="connsiteX11185" fmla="*/ 1767988 w 11095241"/>
              <a:gd name="connsiteY11185" fmla="*/ 4527122 h 6705037"/>
              <a:gd name="connsiteX11186" fmla="*/ 1772883 w 11095241"/>
              <a:gd name="connsiteY11186" fmla="*/ 4571170 h 6705037"/>
              <a:gd name="connsiteX11187" fmla="*/ 1812065 w 11095241"/>
              <a:gd name="connsiteY11187" fmla="*/ 4634795 h 6705037"/>
              <a:gd name="connsiteX11188" fmla="*/ 1763091 w 11095241"/>
              <a:gd name="connsiteY11188" fmla="*/ 4654371 h 6705037"/>
              <a:gd name="connsiteX11189" fmla="*/ 1714117 w 11095241"/>
              <a:gd name="connsiteY11189" fmla="*/ 4654371 h 6705037"/>
              <a:gd name="connsiteX11190" fmla="*/ 1714117 w 11095241"/>
              <a:gd name="connsiteY11190" fmla="*/ 4654372 h 6705037"/>
              <a:gd name="connsiteX11191" fmla="*/ 1767988 w 11095241"/>
              <a:gd name="connsiteY11191" fmla="*/ 4654372 h 6705037"/>
              <a:gd name="connsiteX11192" fmla="*/ 1812066 w 11095241"/>
              <a:gd name="connsiteY11192" fmla="*/ 4634795 h 6705037"/>
              <a:gd name="connsiteX11193" fmla="*/ 1812066 w 11095241"/>
              <a:gd name="connsiteY11193" fmla="*/ 4644584 h 6705037"/>
              <a:gd name="connsiteX11194" fmla="*/ 1812066 w 11095241"/>
              <a:gd name="connsiteY11194" fmla="*/ 4659266 h 6705037"/>
              <a:gd name="connsiteX11195" fmla="*/ 1812066 w 11095241"/>
              <a:gd name="connsiteY11195" fmla="*/ 4678843 h 6705037"/>
              <a:gd name="connsiteX11196" fmla="*/ 1812066 w 11095241"/>
              <a:gd name="connsiteY11196" fmla="*/ 4693526 h 6705037"/>
              <a:gd name="connsiteX11197" fmla="*/ 1812066 w 11095241"/>
              <a:gd name="connsiteY11197" fmla="*/ 4713102 h 6705037"/>
              <a:gd name="connsiteX11198" fmla="*/ 1812066 w 11095241"/>
              <a:gd name="connsiteY11198" fmla="*/ 4722891 h 6705037"/>
              <a:gd name="connsiteX11199" fmla="*/ 1816964 w 11095241"/>
              <a:gd name="connsiteY11199" fmla="*/ 4732679 h 6705037"/>
              <a:gd name="connsiteX11200" fmla="*/ 1816964 w 11095241"/>
              <a:gd name="connsiteY11200" fmla="*/ 4737573 h 6705037"/>
              <a:gd name="connsiteX11201" fmla="*/ 1816964 w 11095241"/>
              <a:gd name="connsiteY11201" fmla="*/ 4776727 h 6705037"/>
              <a:gd name="connsiteX11202" fmla="*/ 1807168 w 11095241"/>
              <a:gd name="connsiteY11202" fmla="*/ 4806092 h 6705037"/>
              <a:gd name="connsiteX11203" fmla="*/ 1792475 w 11095241"/>
              <a:gd name="connsiteY11203" fmla="*/ 4820774 h 6705037"/>
              <a:gd name="connsiteX11204" fmla="*/ 1777784 w 11095241"/>
              <a:gd name="connsiteY11204" fmla="*/ 4830563 h 6705037"/>
              <a:gd name="connsiteX11205" fmla="*/ 1763093 w 11095241"/>
              <a:gd name="connsiteY11205" fmla="*/ 4835457 h 6705037"/>
              <a:gd name="connsiteX11206" fmla="*/ 1758193 w 11095241"/>
              <a:gd name="connsiteY11206" fmla="*/ 4835457 h 6705037"/>
              <a:gd name="connsiteX11207" fmla="*/ 1743502 w 11095241"/>
              <a:gd name="connsiteY11207" fmla="*/ 4845245 h 6705037"/>
              <a:gd name="connsiteX11208" fmla="*/ 1733705 w 11095241"/>
              <a:gd name="connsiteY11208" fmla="*/ 4850140 h 6705037"/>
              <a:gd name="connsiteX11209" fmla="*/ 1723911 w 11095241"/>
              <a:gd name="connsiteY11209" fmla="*/ 4859928 h 6705037"/>
              <a:gd name="connsiteX11210" fmla="*/ 1719012 w 11095241"/>
              <a:gd name="connsiteY11210" fmla="*/ 4864822 h 6705037"/>
              <a:gd name="connsiteX11211" fmla="*/ 1709219 w 11095241"/>
              <a:gd name="connsiteY11211" fmla="*/ 4879505 h 6705037"/>
              <a:gd name="connsiteX11212" fmla="*/ 1694527 w 11095241"/>
              <a:gd name="connsiteY11212" fmla="*/ 4894187 h 6705037"/>
              <a:gd name="connsiteX11213" fmla="*/ 1689628 w 11095241"/>
              <a:gd name="connsiteY11213" fmla="*/ 4899081 h 6705037"/>
              <a:gd name="connsiteX11214" fmla="*/ 1679833 w 11095241"/>
              <a:gd name="connsiteY11214" fmla="*/ 4903976 h 6705037"/>
              <a:gd name="connsiteX11215" fmla="*/ 1665140 w 11095241"/>
              <a:gd name="connsiteY11215" fmla="*/ 4913764 h 6705037"/>
              <a:gd name="connsiteX11216" fmla="*/ 1660242 w 11095241"/>
              <a:gd name="connsiteY11216" fmla="*/ 4923552 h 6705037"/>
              <a:gd name="connsiteX11217" fmla="*/ 1655346 w 11095241"/>
              <a:gd name="connsiteY11217" fmla="*/ 4933341 h 6705037"/>
              <a:gd name="connsiteX11218" fmla="*/ 1650449 w 11095241"/>
              <a:gd name="connsiteY11218" fmla="*/ 4943129 h 6705037"/>
              <a:gd name="connsiteX11219" fmla="*/ 1650449 w 11095241"/>
              <a:gd name="connsiteY11219" fmla="*/ 4982283 h 6705037"/>
              <a:gd name="connsiteX11220" fmla="*/ 1650449 w 11095241"/>
              <a:gd name="connsiteY11220" fmla="*/ 5021436 h 6705037"/>
              <a:gd name="connsiteX11221" fmla="*/ 1655346 w 11095241"/>
              <a:gd name="connsiteY11221" fmla="*/ 5045907 h 6705037"/>
              <a:gd name="connsiteX11222" fmla="*/ 1655346 w 11095241"/>
              <a:gd name="connsiteY11222" fmla="*/ 5055695 h 6705037"/>
              <a:gd name="connsiteX11223" fmla="*/ 1655346 w 11095241"/>
              <a:gd name="connsiteY11223" fmla="*/ 5065484 h 6705037"/>
              <a:gd name="connsiteX11224" fmla="*/ 1655346 w 11095241"/>
              <a:gd name="connsiteY11224" fmla="*/ 5075272 h 6705037"/>
              <a:gd name="connsiteX11225" fmla="*/ 1655346 w 11095241"/>
              <a:gd name="connsiteY11225" fmla="*/ 5085061 h 6705037"/>
              <a:gd name="connsiteX11226" fmla="*/ 1645551 w 11095241"/>
              <a:gd name="connsiteY11226" fmla="*/ 5094849 h 6705037"/>
              <a:gd name="connsiteX11227" fmla="*/ 1635757 w 11095241"/>
              <a:gd name="connsiteY11227" fmla="*/ 5099743 h 6705037"/>
              <a:gd name="connsiteX11228" fmla="*/ 1625962 w 11095241"/>
              <a:gd name="connsiteY11228" fmla="*/ 5104637 h 6705037"/>
              <a:gd name="connsiteX11229" fmla="*/ 1616164 w 11095241"/>
              <a:gd name="connsiteY11229" fmla="*/ 5109532 h 6705037"/>
              <a:gd name="connsiteX11230" fmla="*/ 1601474 w 11095241"/>
              <a:gd name="connsiteY11230" fmla="*/ 5114426 h 6705037"/>
              <a:gd name="connsiteX11231" fmla="*/ 1596576 w 11095241"/>
              <a:gd name="connsiteY11231" fmla="*/ 5119320 h 6705037"/>
              <a:gd name="connsiteX11232" fmla="*/ 1591678 w 11095241"/>
              <a:gd name="connsiteY11232" fmla="*/ 5124214 h 6705037"/>
              <a:gd name="connsiteX11233" fmla="*/ 1591678 w 11095241"/>
              <a:gd name="connsiteY11233" fmla="*/ 5129108 h 6705037"/>
              <a:gd name="connsiteX11234" fmla="*/ 1591678 w 11095241"/>
              <a:gd name="connsiteY11234" fmla="*/ 5138897 h 6705037"/>
              <a:gd name="connsiteX11235" fmla="*/ 1596576 w 11095241"/>
              <a:gd name="connsiteY11235" fmla="*/ 5143791 h 6705037"/>
              <a:gd name="connsiteX11236" fmla="*/ 1596576 w 11095241"/>
              <a:gd name="connsiteY11236" fmla="*/ 5148685 h 6705037"/>
              <a:gd name="connsiteX11237" fmla="*/ 1591680 w 11095241"/>
              <a:gd name="connsiteY11237" fmla="*/ 5153579 h 6705037"/>
              <a:gd name="connsiteX11238" fmla="*/ 1596576 w 11095241"/>
              <a:gd name="connsiteY11238" fmla="*/ 5153579 h 6705037"/>
              <a:gd name="connsiteX11239" fmla="*/ 1596576 w 11095241"/>
              <a:gd name="connsiteY11239" fmla="*/ 5158473 h 6705037"/>
              <a:gd name="connsiteX11240" fmla="*/ 1591680 w 11095241"/>
              <a:gd name="connsiteY11240" fmla="*/ 5168262 h 6705037"/>
              <a:gd name="connsiteX11241" fmla="*/ 1586783 w 11095241"/>
              <a:gd name="connsiteY11241" fmla="*/ 5178050 h 6705037"/>
              <a:gd name="connsiteX11242" fmla="*/ 1581885 w 11095241"/>
              <a:gd name="connsiteY11242" fmla="*/ 5192732 h 6705037"/>
              <a:gd name="connsiteX11243" fmla="*/ 1576986 w 11095241"/>
              <a:gd name="connsiteY11243" fmla="*/ 5197627 h 6705037"/>
              <a:gd name="connsiteX11244" fmla="*/ 1576986 w 11095241"/>
              <a:gd name="connsiteY11244" fmla="*/ 5202521 h 6705037"/>
              <a:gd name="connsiteX11245" fmla="*/ 1572088 w 11095241"/>
              <a:gd name="connsiteY11245" fmla="*/ 5207415 h 6705037"/>
              <a:gd name="connsiteX11246" fmla="*/ 1567192 w 11095241"/>
              <a:gd name="connsiteY11246" fmla="*/ 5212309 h 6705037"/>
              <a:gd name="connsiteX11247" fmla="*/ 1557396 w 11095241"/>
              <a:gd name="connsiteY11247" fmla="*/ 5222098 h 6705037"/>
              <a:gd name="connsiteX11248" fmla="*/ 1552500 w 11095241"/>
              <a:gd name="connsiteY11248" fmla="*/ 5226992 h 6705037"/>
              <a:gd name="connsiteX11249" fmla="*/ 1542705 w 11095241"/>
              <a:gd name="connsiteY11249" fmla="*/ 5231886 h 6705037"/>
              <a:gd name="connsiteX11250" fmla="*/ 1537808 w 11095241"/>
              <a:gd name="connsiteY11250" fmla="*/ 5236780 h 6705037"/>
              <a:gd name="connsiteX11251" fmla="*/ 1532911 w 11095241"/>
              <a:gd name="connsiteY11251" fmla="*/ 5236780 h 6705037"/>
              <a:gd name="connsiteX11252" fmla="*/ 1532911 w 11095241"/>
              <a:gd name="connsiteY11252" fmla="*/ 5241674 h 6705037"/>
              <a:gd name="connsiteX11253" fmla="*/ 1528014 w 11095241"/>
              <a:gd name="connsiteY11253" fmla="*/ 5246568 h 6705037"/>
              <a:gd name="connsiteX11254" fmla="*/ 1523116 w 11095241"/>
              <a:gd name="connsiteY11254" fmla="*/ 5256357 h 6705037"/>
              <a:gd name="connsiteX11255" fmla="*/ 1513320 w 11095241"/>
              <a:gd name="connsiteY11255" fmla="*/ 5261251 h 6705037"/>
              <a:gd name="connsiteX11256" fmla="*/ 1508423 w 11095241"/>
              <a:gd name="connsiteY11256" fmla="*/ 5271039 h 6705037"/>
              <a:gd name="connsiteX11257" fmla="*/ 1503526 w 11095241"/>
              <a:gd name="connsiteY11257" fmla="*/ 5275934 h 6705037"/>
              <a:gd name="connsiteX11258" fmla="*/ 1503526 w 11095241"/>
              <a:gd name="connsiteY11258" fmla="*/ 5280828 h 6705037"/>
              <a:gd name="connsiteX11259" fmla="*/ 1493731 w 11095241"/>
              <a:gd name="connsiteY11259" fmla="*/ 5290616 h 6705037"/>
              <a:gd name="connsiteX11260" fmla="*/ 1474140 w 11095241"/>
              <a:gd name="connsiteY11260" fmla="*/ 5310193 h 6705037"/>
              <a:gd name="connsiteX11261" fmla="*/ 1454551 w 11095241"/>
              <a:gd name="connsiteY11261" fmla="*/ 5334664 h 6705037"/>
              <a:gd name="connsiteX11262" fmla="*/ 1434961 w 11095241"/>
              <a:gd name="connsiteY11262" fmla="*/ 5359135 h 6705037"/>
              <a:gd name="connsiteX11263" fmla="*/ 1430063 w 11095241"/>
              <a:gd name="connsiteY11263" fmla="*/ 5364029 h 6705037"/>
              <a:gd name="connsiteX11264" fmla="*/ 1425166 w 11095241"/>
              <a:gd name="connsiteY11264" fmla="*/ 5373817 h 6705037"/>
              <a:gd name="connsiteX11265" fmla="*/ 1420269 w 11095241"/>
              <a:gd name="connsiteY11265" fmla="*/ 5378711 h 6705037"/>
              <a:gd name="connsiteX11266" fmla="*/ 1410474 w 11095241"/>
              <a:gd name="connsiteY11266" fmla="*/ 5388500 h 6705037"/>
              <a:gd name="connsiteX11267" fmla="*/ 1405576 w 11095241"/>
              <a:gd name="connsiteY11267" fmla="*/ 5393394 h 6705037"/>
              <a:gd name="connsiteX11268" fmla="*/ 1400678 w 11095241"/>
              <a:gd name="connsiteY11268" fmla="*/ 5398288 h 6705037"/>
              <a:gd name="connsiteX11269" fmla="*/ 1395781 w 11095241"/>
              <a:gd name="connsiteY11269" fmla="*/ 5403182 h 6705037"/>
              <a:gd name="connsiteX11270" fmla="*/ 1361498 w 11095241"/>
              <a:gd name="connsiteY11270" fmla="*/ 5417865 h 6705037"/>
              <a:gd name="connsiteX11271" fmla="*/ 1332114 w 11095241"/>
              <a:gd name="connsiteY11271" fmla="*/ 5427653 h 6705037"/>
              <a:gd name="connsiteX11272" fmla="*/ 1302729 w 11095241"/>
              <a:gd name="connsiteY11272" fmla="*/ 5427653 h 6705037"/>
              <a:gd name="connsiteX11273" fmla="*/ 1292933 w 11095241"/>
              <a:gd name="connsiteY11273" fmla="*/ 5427653 h 6705037"/>
              <a:gd name="connsiteX11274" fmla="*/ 1273344 w 11095241"/>
              <a:gd name="connsiteY11274" fmla="*/ 5427653 h 6705037"/>
              <a:gd name="connsiteX11275" fmla="*/ 1248856 w 11095241"/>
              <a:gd name="connsiteY11275" fmla="*/ 5432547 h 6705037"/>
              <a:gd name="connsiteX11276" fmla="*/ 1219471 w 11095241"/>
              <a:gd name="connsiteY11276" fmla="*/ 5447230 h 6705037"/>
              <a:gd name="connsiteX11277" fmla="*/ 1194984 w 11095241"/>
              <a:gd name="connsiteY11277" fmla="*/ 5457018 h 6705037"/>
              <a:gd name="connsiteX11278" fmla="*/ 1185189 w 11095241"/>
              <a:gd name="connsiteY11278" fmla="*/ 5457018 h 6705037"/>
              <a:gd name="connsiteX11279" fmla="*/ 1141111 w 11095241"/>
              <a:gd name="connsiteY11279" fmla="*/ 5447230 h 6705037"/>
              <a:gd name="connsiteX11280" fmla="*/ 1116624 w 11095241"/>
              <a:gd name="connsiteY11280" fmla="*/ 5437442 h 6705037"/>
              <a:gd name="connsiteX11281" fmla="*/ 1097034 w 11095241"/>
              <a:gd name="connsiteY11281" fmla="*/ 5422759 h 6705037"/>
              <a:gd name="connsiteX11282" fmla="*/ 1097034 w 11095241"/>
              <a:gd name="connsiteY11282" fmla="*/ 5417865 h 6705037"/>
              <a:gd name="connsiteX11283" fmla="*/ 1097034 w 11095241"/>
              <a:gd name="connsiteY11283" fmla="*/ 5334664 h 6705037"/>
              <a:gd name="connsiteX11284" fmla="*/ 1067649 w 11095241"/>
              <a:gd name="connsiteY11284" fmla="*/ 5295510 h 6705037"/>
              <a:gd name="connsiteX11285" fmla="*/ 1048059 w 11095241"/>
              <a:gd name="connsiteY11285" fmla="*/ 5226992 h 6705037"/>
              <a:gd name="connsiteX11286" fmla="*/ 1048061 w 11095241"/>
              <a:gd name="connsiteY11286" fmla="*/ 5226991 h 6705037"/>
              <a:gd name="connsiteX11287" fmla="*/ 1048061 w 11095241"/>
              <a:gd name="connsiteY11287" fmla="*/ 5222099 h 6705037"/>
              <a:gd name="connsiteX11288" fmla="*/ 1043162 w 11095241"/>
              <a:gd name="connsiteY11288" fmla="*/ 5212310 h 6705037"/>
              <a:gd name="connsiteX11289" fmla="*/ 1038265 w 11095241"/>
              <a:gd name="connsiteY11289" fmla="*/ 5197628 h 6705037"/>
              <a:gd name="connsiteX11290" fmla="*/ 1028470 w 11095241"/>
              <a:gd name="connsiteY11290" fmla="*/ 5187839 h 6705037"/>
              <a:gd name="connsiteX11291" fmla="*/ 1023572 w 11095241"/>
              <a:gd name="connsiteY11291" fmla="*/ 5178051 h 6705037"/>
              <a:gd name="connsiteX11292" fmla="*/ 1018675 w 11095241"/>
              <a:gd name="connsiteY11292" fmla="*/ 5168263 h 6705037"/>
              <a:gd name="connsiteX11293" fmla="*/ 1018675 w 11095241"/>
              <a:gd name="connsiteY11293" fmla="*/ 5158474 h 6705037"/>
              <a:gd name="connsiteX11294" fmla="*/ 1013778 w 11095241"/>
              <a:gd name="connsiteY11294" fmla="*/ 5158474 h 6705037"/>
              <a:gd name="connsiteX11295" fmla="*/ 1003983 w 11095241"/>
              <a:gd name="connsiteY11295" fmla="*/ 5134003 h 6705037"/>
              <a:gd name="connsiteX11296" fmla="*/ 984393 w 11095241"/>
              <a:gd name="connsiteY11296" fmla="*/ 5094850 h 6705037"/>
              <a:gd name="connsiteX11297" fmla="*/ 969701 w 11095241"/>
              <a:gd name="connsiteY11297" fmla="*/ 5045908 h 6705037"/>
              <a:gd name="connsiteX11298" fmla="*/ 959905 w 11095241"/>
              <a:gd name="connsiteY11298" fmla="*/ 5001860 h 6705037"/>
              <a:gd name="connsiteX11299" fmla="*/ 950110 w 11095241"/>
              <a:gd name="connsiteY11299" fmla="*/ 4967601 h 6705037"/>
              <a:gd name="connsiteX11300" fmla="*/ 945213 w 11095241"/>
              <a:gd name="connsiteY11300" fmla="*/ 4957812 h 6705037"/>
              <a:gd name="connsiteX11301" fmla="*/ 940316 w 11095241"/>
              <a:gd name="connsiteY11301" fmla="*/ 4928447 h 6705037"/>
              <a:gd name="connsiteX11302" fmla="*/ 930520 w 11095241"/>
              <a:gd name="connsiteY11302" fmla="*/ 4903976 h 6705037"/>
              <a:gd name="connsiteX11303" fmla="*/ 915828 w 11095241"/>
              <a:gd name="connsiteY11303" fmla="*/ 4874611 h 6705037"/>
              <a:gd name="connsiteX11304" fmla="*/ 906033 w 11095241"/>
              <a:gd name="connsiteY11304" fmla="*/ 4855034 h 6705037"/>
              <a:gd name="connsiteX11305" fmla="*/ 901135 w 11095241"/>
              <a:gd name="connsiteY11305" fmla="*/ 4850140 h 6705037"/>
              <a:gd name="connsiteX11306" fmla="*/ 906033 w 11095241"/>
              <a:gd name="connsiteY11306" fmla="*/ 4830563 h 6705037"/>
              <a:gd name="connsiteX11307" fmla="*/ 920726 w 11095241"/>
              <a:gd name="connsiteY11307" fmla="*/ 4825669 h 6705037"/>
              <a:gd name="connsiteX11308" fmla="*/ 920725 w 11095241"/>
              <a:gd name="connsiteY11308" fmla="*/ 4825669 h 6705037"/>
              <a:gd name="connsiteX11309" fmla="*/ 906033 w 11095241"/>
              <a:gd name="connsiteY11309" fmla="*/ 4830563 h 6705037"/>
              <a:gd name="connsiteX11310" fmla="*/ 910931 w 11095241"/>
              <a:gd name="connsiteY11310" fmla="*/ 4820775 h 6705037"/>
              <a:gd name="connsiteX11311" fmla="*/ 915828 w 11095241"/>
              <a:gd name="connsiteY11311" fmla="*/ 4796304 h 6705037"/>
              <a:gd name="connsiteX11312" fmla="*/ 920725 w 11095241"/>
              <a:gd name="connsiteY11312" fmla="*/ 4766939 h 6705037"/>
              <a:gd name="connsiteX11313" fmla="*/ 930520 w 11095241"/>
              <a:gd name="connsiteY11313" fmla="*/ 4742468 h 6705037"/>
              <a:gd name="connsiteX11314" fmla="*/ 930520 w 11095241"/>
              <a:gd name="connsiteY11314" fmla="*/ 4722891 h 6705037"/>
              <a:gd name="connsiteX11315" fmla="*/ 930520 w 11095241"/>
              <a:gd name="connsiteY11315" fmla="*/ 4717997 h 6705037"/>
              <a:gd name="connsiteX11316" fmla="*/ 935418 w 11095241"/>
              <a:gd name="connsiteY11316" fmla="*/ 4708209 h 6705037"/>
              <a:gd name="connsiteX11317" fmla="*/ 940316 w 11095241"/>
              <a:gd name="connsiteY11317" fmla="*/ 4698420 h 6705037"/>
              <a:gd name="connsiteX11318" fmla="*/ 945213 w 11095241"/>
              <a:gd name="connsiteY11318" fmla="*/ 4678844 h 6705037"/>
              <a:gd name="connsiteX11319" fmla="*/ 955008 w 11095241"/>
              <a:gd name="connsiteY11319" fmla="*/ 4664161 h 6705037"/>
              <a:gd name="connsiteX11320" fmla="*/ 964802 w 11095241"/>
              <a:gd name="connsiteY11320" fmla="*/ 4644584 h 6705037"/>
              <a:gd name="connsiteX11321" fmla="*/ 969700 w 11095241"/>
              <a:gd name="connsiteY11321" fmla="*/ 4644584 h 6705037"/>
              <a:gd name="connsiteX11322" fmla="*/ 974598 w 11095241"/>
              <a:gd name="connsiteY11322" fmla="*/ 4639690 h 6705037"/>
              <a:gd name="connsiteX11323" fmla="*/ 974598 w 11095241"/>
              <a:gd name="connsiteY11323" fmla="*/ 4629902 h 6705037"/>
              <a:gd name="connsiteX11324" fmla="*/ 974598 w 11095241"/>
              <a:gd name="connsiteY11324" fmla="*/ 4620113 h 6705037"/>
              <a:gd name="connsiteX11325" fmla="*/ 974598 w 11095241"/>
              <a:gd name="connsiteY11325" fmla="*/ 4610325 h 6705037"/>
              <a:gd name="connsiteX11326" fmla="*/ 969700 w 11095241"/>
              <a:gd name="connsiteY11326" fmla="*/ 4590748 h 6705037"/>
              <a:gd name="connsiteX11327" fmla="*/ 964802 w 11095241"/>
              <a:gd name="connsiteY11327" fmla="*/ 4571172 h 6705037"/>
              <a:gd name="connsiteX11328" fmla="*/ 940316 w 11095241"/>
              <a:gd name="connsiteY11328" fmla="*/ 4517336 h 6705037"/>
              <a:gd name="connsiteX11329" fmla="*/ 920725 w 11095241"/>
              <a:gd name="connsiteY11329" fmla="*/ 4502653 h 6705037"/>
              <a:gd name="connsiteX11330" fmla="*/ 920725 w 11095241"/>
              <a:gd name="connsiteY11330" fmla="*/ 4487971 h 6705037"/>
              <a:gd name="connsiteX11331" fmla="*/ 964802 w 11095241"/>
              <a:gd name="connsiteY11331" fmla="*/ 4483076 h 6705037"/>
              <a:gd name="connsiteX11332" fmla="*/ 984393 w 11095241"/>
              <a:gd name="connsiteY11332" fmla="*/ 4478182 h 6705037"/>
              <a:gd name="connsiteX11333" fmla="*/ 1008880 w 11095241"/>
              <a:gd name="connsiteY11333" fmla="*/ 4478182 h 6705037"/>
              <a:gd name="connsiteX11334" fmla="*/ 1033368 w 11095241"/>
              <a:gd name="connsiteY11334" fmla="*/ 4478182 h 6705037"/>
              <a:gd name="connsiteX11335" fmla="*/ 1043162 w 11095241"/>
              <a:gd name="connsiteY11335" fmla="*/ 4478182 h 6705037"/>
              <a:gd name="connsiteX11336" fmla="*/ 1043162 w 11095241"/>
              <a:gd name="connsiteY11336" fmla="*/ 4478182 h 6705037"/>
              <a:gd name="connsiteX11337" fmla="*/ 1033368 w 11095241"/>
              <a:gd name="connsiteY11337" fmla="*/ 4478182 h 6705037"/>
              <a:gd name="connsiteX11338" fmla="*/ 1008880 w 11095241"/>
              <a:gd name="connsiteY11338" fmla="*/ 4478182 h 6705037"/>
              <a:gd name="connsiteX11339" fmla="*/ 984393 w 11095241"/>
              <a:gd name="connsiteY11339" fmla="*/ 4478182 h 6705037"/>
              <a:gd name="connsiteX11340" fmla="*/ 964802 w 11095241"/>
              <a:gd name="connsiteY11340" fmla="*/ 4483076 h 6705037"/>
              <a:gd name="connsiteX11341" fmla="*/ 920725 w 11095241"/>
              <a:gd name="connsiteY11341" fmla="*/ 4487970 h 6705037"/>
              <a:gd name="connsiteX11342" fmla="*/ 915828 w 11095241"/>
              <a:gd name="connsiteY11342" fmla="*/ 4463499 h 6705037"/>
              <a:gd name="connsiteX11343" fmla="*/ 915830 w 11095241"/>
              <a:gd name="connsiteY11343" fmla="*/ 4463497 h 6705037"/>
              <a:gd name="connsiteX11344" fmla="*/ 910934 w 11095241"/>
              <a:gd name="connsiteY11344" fmla="*/ 4434134 h 6705037"/>
              <a:gd name="connsiteX11345" fmla="*/ 906036 w 11095241"/>
              <a:gd name="connsiteY11345" fmla="*/ 4429240 h 6705037"/>
              <a:gd name="connsiteX11346" fmla="*/ 940319 w 11095241"/>
              <a:gd name="connsiteY11346" fmla="*/ 4414557 h 6705037"/>
              <a:gd name="connsiteX11347" fmla="*/ 955011 w 11095241"/>
              <a:gd name="connsiteY11347" fmla="*/ 4409663 h 6705037"/>
              <a:gd name="connsiteX11348" fmla="*/ 959909 w 11095241"/>
              <a:gd name="connsiteY11348" fmla="*/ 4409663 h 6705037"/>
              <a:gd name="connsiteX11349" fmla="*/ 964803 w 11095241"/>
              <a:gd name="connsiteY11349" fmla="*/ 4409663 h 6705037"/>
              <a:gd name="connsiteX11350" fmla="*/ 964803 w 11095241"/>
              <a:gd name="connsiteY11350" fmla="*/ 4409662 h 6705037"/>
              <a:gd name="connsiteX11351" fmla="*/ 959906 w 11095241"/>
              <a:gd name="connsiteY11351" fmla="*/ 4409662 h 6705037"/>
              <a:gd name="connsiteX11352" fmla="*/ 955009 w 11095241"/>
              <a:gd name="connsiteY11352" fmla="*/ 4409662 h 6705037"/>
              <a:gd name="connsiteX11353" fmla="*/ 950111 w 11095241"/>
              <a:gd name="connsiteY11353" fmla="*/ 4409662 h 6705037"/>
              <a:gd name="connsiteX11354" fmla="*/ 940316 w 11095241"/>
              <a:gd name="connsiteY11354" fmla="*/ 4414557 h 6705037"/>
              <a:gd name="connsiteX11355" fmla="*/ 925623 w 11095241"/>
              <a:gd name="connsiteY11355" fmla="*/ 4419451 h 6705037"/>
              <a:gd name="connsiteX11356" fmla="*/ 906033 w 11095241"/>
              <a:gd name="connsiteY11356" fmla="*/ 4429239 h 6705037"/>
              <a:gd name="connsiteX11357" fmla="*/ 881546 w 11095241"/>
              <a:gd name="connsiteY11357" fmla="*/ 4399874 h 6705037"/>
              <a:gd name="connsiteX11358" fmla="*/ 881546 w 11095241"/>
              <a:gd name="connsiteY11358" fmla="*/ 4390086 h 6705037"/>
              <a:gd name="connsiteX11359" fmla="*/ 886444 w 11095241"/>
              <a:gd name="connsiteY11359" fmla="*/ 4385191 h 6705037"/>
              <a:gd name="connsiteX11360" fmla="*/ 891341 w 11095241"/>
              <a:gd name="connsiteY11360" fmla="*/ 4380297 h 6705037"/>
              <a:gd name="connsiteX11361" fmla="*/ 896238 w 11095241"/>
              <a:gd name="connsiteY11361" fmla="*/ 4375403 h 6705037"/>
              <a:gd name="connsiteX11362" fmla="*/ 896238 w 11095241"/>
              <a:gd name="connsiteY11362" fmla="*/ 4370509 h 6705037"/>
              <a:gd name="connsiteX11363" fmla="*/ 901136 w 11095241"/>
              <a:gd name="connsiteY11363" fmla="*/ 4370509 h 6705037"/>
              <a:gd name="connsiteX11364" fmla="*/ 904197 w 11095241"/>
              <a:gd name="connsiteY11364" fmla="*/ 4364390 h 6705037"/>
              <a:gd name="connsiteX11365" fmla="*/ 901135 w 11095241"/>
              <a:gd name="connsiteY11365" fmla="*/ 4365614 h 6705037"/>
              <a:gd name="connsiteX11366" fmla="*/ 896237 w 11095241"/>
              <a:gd name="connsiteY11366" fmla="*/ 4370509 h 6705037"/>
              <a:gd name="connsiteX11367" fmla="*/ 891340 w 11095241"/>
              <a:gd name="connsiteY11367" fmla="*/ 4380297 h 6705037"/>
              <a:gd name="connsiteX11368" fmla="*/ 886443 w 11095241"/>
              <a:gd name="connsiteY11368" fmla="*/ 4385191 h 6705037"/>
              <a:gd name="connsiteX11369" fmla="*/ 881545 w 11095241"/>
              <a:gd name="connsiteY11369" fmla="*/ 4390085 h 6705037"/>
              <a:gd name="connsiteX11370" fmla="*/ 876648 w 11095241"/>
              <a:gd name="connsiteY11370" fmla="*/ 4370509 h 6705037"/>
              <a:gd name="connsiteX11371" fmla="*/ 871750 w 11095241"/>
              <a:gd name="connsiteY11371" fmla="*/ 4365614 h 6705037"/>
              <a:gd name="connsiteX11372" fmla="*/ 871750 w 11095241"/>
              <a:gd name="connsiteY11372" fmla="*/ 4355826 h 6705037"/>
              <a:gd name="connsiteX11373" fmla="*/ 861955 w 11095241"/>
              <a:gd name="connsiteY11373" fmla="*/ 4355826 h 6705037"/>
              <a:gd name="connsiteX11374" fmla="*/ 861955 w 11095241"/>
              <a:gd name="connsiteY11374" fmla="*/ 4350932 h 6705037"/>
              <a:gd name="connsiteX11375" fmla="*/ 857058 w 11095241"/>
              <a:gd name="connsiteY11375" fmla="*/ 4350932 h 6705037"/>
              <a:gd name="connsiteX11376" fmla="*/ 847263 w 11095241"/>
              <a:gd name="connsiteY11376" fmla="*/ 4341144 h 6705037"/>
              <a:gd name="connsiteX11377" fmla="*/ 837468 w 11095241"/>
              <a:gd name="connsiteY11377" fmla="*/ 4331355 h 6705037"/>
              <a:gd name="connsiteX11378" fmla="*/ 827673 w 11095241"/>
              <a:gd name="connsiteY11378" fmla="*/ 4321567 h 6705037"/>
              <a:gd name="connsiteX11379" fmla="*/ 822776 w 11095241"/>
              <a:gd name="connsiteY11379" fmla="*/ 4301990 h 6705037"/>
              <a:gd name="connsiteX11380" fmla="*/ 822776 w 11095241"/>
              <a:gd name="connsiteY11380" fmla="*/ 4297096 h 6705037"/>
              <a:gd name="connsiteX11381" fmla="*/ 837468 w 11095241"/>
              <a:gd name="connsiteY11381" fmla="*/ 4233472 h 6705037"/>
              <a:gd name="connsiteX11382" fmla="*/ 886443 w 11095241"/>
              <a:gd name="connsiteY11382" fmla="*/ 4233472 h 6705037"/>
              <a:gd name="connsiteX11383" fmla="*/ 891340 w 11095241"/>
              <a:gd name="connsiteY11383" fmla="*/ 4233472 h 6705037"/>
              <a:gd name="connsiteX11384" fmla="*/ 896237 w 11095241"/>
              <a:gd name="connsiteY11384" fmla="*/ 4233472 h 6705037"/>
              <a:gd name="connsiteX11385" fmla="*/ 896237 w 11095241"/>
              <a:gd name="connsiteY11385" fmla="*/ 4228578 h 6705037"/>
              <a:gd name="connsiteX11386" fmla="*/ 891341 w 11095241"/>
              <a:gd name="connsiteY11386" fmla="*/ 4233471 h 6705037"/>
              <a:gd name="connsiteX11387" fmla="*/ 837469 w 11095241"/>
              <a:gd name="connsiteY11387" fmla="*/ 4233471 h 6705037"/>
              <a:gd name="connsiteX11388" fmla="*/ 847264 w 11095241"/>
              <a:gd name="connsiteY11388" fmla="*/ 4213895 h 6705037"/>
              <a:gd name="connsiteX11389" fmla="*/ 852162 w 11095241"/>
              <a:gd name="connsiteY11389" fmla="*/ 4204106 h 6705037"/>
              <a:gd name="connsiteX11390" fmla="*/ 861957 w 11095241"/>
              <a:gd name="connsiteY11390" fmla="*/ 4199212 h 6705037"/>
              <a:gd name="connsiteX11391" fmla="*/ 871752 w 11095241"/>
              <a:gd name="connsiteY11391" fmla="*/ 4194318 h 6705037"/>
              <a:gd name="connsiteX11392" fmla="*/ 881546 w 11095241"/>
              <a:gd name="connsiteY11392" fmla="*/ 4194318 h 6705037"/>
              <a:gd name="connsiteX11393" fmla="*/ 886444 w 11095241"/>
              <a:gd name="connsiteY11393" fmla="*/ 4194318 h 6705037"/>
              <a:gd name="connsiteX11394" fmla="*/ 886444 w 11095241"/>
              <a:gd name="connsiteY11394" fmla="*/ 4184530 h 6705037"/>
              <a:gd name="connsiteX11395" fmla="*/ 886444 w 11095241"/>
              <a:gd name="connsiteY11395" fmla="*/ 4174741 h 6705037"/>
              <a:gd name="connsiteX11396" fmla="*/ 881546 w 11095241"/>
              <a:gd name="connsiteY11396" fmla="*/ 4169847 h 6705037"/>
              <a:gd name="connsiteX11397" fmla="*/ 876649 w 11095241"/>
              <a:gd name="connsiteY11397" fmla="*/ 4164953 h 6705037"/>
              <a:gd name="connsiteX11398" fmla="*/ 871751 w 11095241"/>
              <a:gd name="connsiteY11398" fmla="*/ 4160059 h 6705037"/>
              <a:gd name="connsiteX11399" fmla="*/ 866853 w 11095241"/>
              <a:gd name="connsiteY11399" fmla="*/ 4160059 h 6705037"/>
              <a:gd name="connsiteX11400" fmla="*/ 857058 w 11095241"/>
              <a:gd name="connsiteY11400" fmla="*/ 4155165 h 6705037"/>
              <a:gd name="connsiteX11401" fmla="*/ 847263 w 11095241"/>
              <a:gd name="connsiteY11401" fmla="*/ 4150271 h 6705037"/>
              <a:gd name="connsiteX11402" fmla="*/ 847263 w 11095241"/>
              <a:gd name="connsiteY11402" fmla="*/ 4140482 h 6705037"/>
              <a:gd name="connsiteX11403" fmla="*/ 842366 w 11095241"/>
              <a:gd name="connsiteY11403" fmla="*/ 4135588 h 6705037"/>
              <a:gd name="connsiteX11404" fmla="*/ 842366 w 11095241"/>
              <a:gd name="connsiteY11404" fmla="*/ 4130694 h 6705037"/>
              <a:gd name="connsiteX11405" fmla="*/ 842366 w 11095241"/>
              <a:gd name="connsiteY11405" fmla="*/ 4125800 h 6705037"/>
              <a:gd name="connsiteX11406" fmla="*/ 842366 w 11095241"/>
              <a:gd name="connsiteY11406" fmla="*/ 4125799 h 6705037"/>
              <a:gd name="connsiteX11407" fmla="*/ 817879 w 11095241"/>
              <a:gd name="connsiteY11407" fmla="*/ 4125799 h 6705037"/>
              <a:gd name="connsiteX11408" fmla="*/ 783597 w 11095241"/>
              <a:gd name="connsiteY11408" fmla="*/ 4125799 h 6705037"/>
              <a:gd name="connsiteX11409" fmla="*/ 759109 w 11095241"/>
              <a:gd name="connsiteY11409" fmla="*/ 4120905 h 6705037"/>
              <a:gd name="connsiteX11410" fmla="*/ 749314 w 11095241"/>
              <a:gd name="connsiteY11410" fmla="*/ 4120905 h 6705037"/>
              <a:gd name="connsiteX11411" fmla="*/ 715031 w 11095241"/>
              <a:gd name="connsiteY11411" fmla="*/ 4106222 h 6705037"/>
              <a:gd name="connsiteX11412" fmla="*/ 690544 w 11095241"/>
              <a:gd name="connsiteY11412" fmla="*/ 4091540 h 6705037"/>
              <a:gd name="connsiteX11413" fmla="*/ 670954 w 11095241"/>
              <a:gd name="connsiteY11413" fmla="*/ 4076857 h 6705037"/>
              <a:gd name="connsiteX11414" fmla="*/ 666056 w 11095241"/>
              <a:gd name="connsiteY11414" fmla="*/ 4071963 h 6705037"/>
              <a:gd name="connsiteX11415" fmla="*/ 631777 w 11095241"/>
              <a:gd name="connsiteY11415" fmla="*/ 4076857 h 6705037"/>
              <a:gd name="connsiteX11416" fmla="*/ 631776 w 11095241"/>
              <a:gd name="connsiteY11416" fmla="*/ 4076858 h 6705037"/>
              <a:gd name="connsiteX11417" fmla="*/ 582801 w 11095241"/>
              <a:gd name="connsiteY11417" fmla="*/ 4086646 h 6705037"/>
              <a:gd name="connsiteX11418" fmla="*/ 582801 w 11095241"/>
              <a:gd name="connsiteY11418" fmla="*/ 4071964 h 6705037"/>
              <a:gd name="connsiteX11419" fmla="*/ 582801 w 11095241"/>
              <a:gd name="connsiteY11419" fmla="*/ 4037704 h 6705037"/>
              <a:gd name="connsiteX11420" fmla="*/ 582801 w 11095241"/>
              <a:gd name="connsiteY11420" fmla="*/ 3993657 h 6705037"/>
              <a:gd name="connsiteX11421" fmla="*/ 582801 w 11095241"/>
              <a:gd name="connsiteY11421" fmla="*/ 3949609 h 6705037"/>
              <a:gd name="connsiteX11422" fmla="*/ 582801 w 11095241"/>
              <a:gd name="connsiteY11422" fmla="*/ 3925138 h 6705037"/>
              <a:gd name="connsiteX11423" fmla="*/ 577903 w 11095241"/>
              <a:gd name="connsiteY11423" fmla="*/ 3910456 h 6705037"/>
              <a:gd name="connsiteX11424" fmla="*/ 577901 w 11095241"/>
              <a:gd name="connsiteY11424" fmla="*/ 3910454 h 6705037"/>
              <a:gd name="connsiteX11425" fmla="*/ 577901 w 11095241"/>
              <a:gd name="connsiteY11425" fmla="*/ 3920245 h 6705037"/>
              <a:gd name="connsiteX11426" fmla="*/ 582799 w 11095241"/>
              <a:gd name="connsiteY11426" fmla="*/ 3939822 h 6705037"/>
              <a:gd name="connsiteX11427" fmla="*/ 582799 w 11095241"/>
              <a:gd name="connsiteY11427" fmla="*/ 3954504 h 6705037"/>
              <a:gd name="connsiteX11428" fmla="*/ 582799 w 11095241"/>
              <a:gd name="connsiteY11428" fmla="*/ 3988763 h 6705037"/>
              <a:gd name="connsiteX11429" fmla="*/ 582799 w 11095241"/>
              <a:gd name="connsiteY11429" fmla="*/ 4032811 h 6705037"/>
              <a:gd name="connsiteX11430" fmla="*/ 582799 w 11095241"/>
              <a:gd name="connsiteY11430" fmla="*/ 4071965 h 6705037"/>
              <a:gd name="connsiteX11431" fmla="*/ 582799 w 11095241"/>
              <a:gd name="connsiteY11431" fmla="*/ 4086647 h 6705037"/>
              <a:gd name="connsiteX11432" fmla="*/ 577901 w 11095241"/>
              <a:gd name="connsiteY11432" fmla="*/ 4086647 h 6705037"/>
              <a:gd name="connsiteX11433" fmla="*/ 568106 w 11095241"/>
              <a:gd name="connsiteY11433" fmla="*/ 4091541 h 6705037"/>
              <a:gd name="connsiteX11434" fmla="*/ 563209 w 11095241"/>
              <a:gd name="connsiteY11434" fmla="*/ 4096436 h 6705037"/>
              <a:gd name="connsiteX11435" fmla="*/ 553414 w 11095241"/>
              <a:gd name="connsiteY11435" fmla="*/ 4101330 h 6705037"/>
              <a:gd name="connsiteX11436" fmla="*/ 538723 w 11095241"/>
              <a:gd name="connsiteY11436" fmla="*/ 4111117 h 6705037"/>
              <a:gd name="connsiteX11437" fmla="*/ 538723 w 11095241"/>
              <a:gd name="connsiteY11437" fmla="*/ 4111118 h 6705037"/>
              <a:gd name="connsiteX11438" fmla="*/ 538722 w 11095241"/>
              <a:gd name="connsiteY11438" fmla="*/ 4111118 h 6705037"/>
              <a:gd name="connsiteX11439" fmla="*/ 494644 w 11095241"/>
              <a:gd name="connsiteY11439" fmla="*/ 4106224 h 6705037"/>
              <a:gd name="connsiteX11440" fmla="*/ 494644 w 11095241"/>
              <a:gd name="connsiteY11440" fmla="*/ 4106223 h 6705037"/>
              <a:gd name="connsiteX11441" fmla="*/ 450567 w 11095241"/>
              <a:gd name="connsiteY11441" fmla="*/ 4091541 h 6705037"/>
              <a:gd name="connsiteX11442" fmla="*/ 391798 w 11095241"/>
              <a:gd name="connsiteY11442" fmla="*/ 4101329 h 6705037"/>
              <a:gd name="connsiteX11443" fmla="*/ 391798 w 11095241"/>
              <a:gd name="connsiteY11443" fmla="*/ 4101329 h 6705037"/>
              <a:gd name="connsiteX11444" fmla="*/ 313438 w 11095241"/>
              <a:gd name="connsiteY11444" fmla="*/ 4125800 h 6705037"/>
              <a:gd name="connsiteX11445" fmla="*/ 308541 w 11095241"/>
              <a:gd name="connsiteY11445" fmla="*/ 4125800 h 6705037"/>
              <a:gd name="connsiteX11446" fmla="*/ 303643 w 11095241"/>
              <a:gd name="connsiteY11446" fmla="*/ 4125800 h 6705037"/>
              <a:gd name="connsiteX11447" fmla="*/ 288950 w 11095241"/>
              <a:gd name="connsiteY11447" fmla="*/ 4120906 h 6705037"/>
              <a:gd name="connsiteX11448" fmla="*/ 274258 w 11095241"/>
              <a:gd name="connsiteY11448" fmla="*/ 4116012 h 6705037"/>
              <a:gd name="connsiteX11449" fmla="*/ 264463 w 11095241"/>
              <a:gd name="connsiteY11449" fmla="*/ 4111118 h 6705037"/>
              <a:gd name="connsiteX11450" fmla="*/ 259566 w 11095241"/>
              <a:gd name="connsiteY11450" fmla="*/ 4106223 h 6705037"/>
              <a:gd name="connsiteX11451" fmla="*/ 254669 w 11095241"/>
              <a:gd name="connsiteY11451" fmla="*/ 4096435 h 6705037"/>
              <a:gd name="connsiteX11452" fmla="*/ 249771 w 11095241"/>
              <a:gd name="connsiteY11452" fmla="*/ 4081753 h 6705037"/>
              <a:gd name="connsiteX11453" fmla="*/ 195899 w 11095241"/>
              <a:gd name="connsiteY11453" fmla="*/ 4037705 h 6705037"/>
              <a:gd name="connsiteX11454" fmla="*/ 195899 w 11095241"/>
              <a:gd name="connsiteY11454" fmla="*/ 4037705 h 6705037"/>
              <a:gd name="connsiteX11455" fmla="*/ 191001 w 11095241"/>
              <a:gd name="connsiteY11455" fmla="*/ 4037705 h 6705037"/>
              <a:gd name="connsiteX11456" fmla="*/ 186103 w 11095241"/>
              <a:gd name="connsiteY11456" fmla="*/ 4032811 h 6705037"/>
              <a:gd name="connsiteX11457" fmla="*/ 176309 w 11095241"/>
              <a:gd name="connsiteY11457" fmla="*/ 4027917 h 6705037"/>
              <a:gd name="connsiteX11458" fmla="*/ 171411 w 11095241"/>
              <a:gd name="connsiteY11458" fmla="*/ 4023022 h 6705037"/>
              <a:gd name="connsiteX11459" fmla="*/ 151822 w 11095241"/>
              <a:gd name="connsiteY11459" fmla="*/ 3974080 h 6705037"/>
              <a:gd name="connsiteX11460" fmla="*/ 151822 w 11095241"/>
              <a:gd name="connsiteY11460" fmla="*/ 3969186 h 6705037"/>
              <a:gd name="connsiteX11461" fmla="*/ 151822 w 11095241"/>
              <a:gd name="connsiteY11461" fmla="*/ 3964292 h 6705037"/>
              <a:gd name="connsiteX11462" fmla="*/ 151822 w 11095241"/>
              <a:gd name="connsiteY11462" fmla="*/ 3959397 h 6705037"/>
              <a:gd name="connsiteX11463" fmla="*/ 156719 w 11095241"/>
              <a:gd name="connsiteY11463" fmla="*/ 3949609 h 6705037"/>
              <a:gd name="connsiteX11464" fmla="*/ 161617 w 11095241"/>
              <a:gd name="connsiteY11464" fmla="*/ 3944715 h 6705037"/>
              <a:gd name="connsiteX11465" fmla="*/ 161618 w 11095241"/>
              <a:gd name="connsiteY11465" fmla="*/ 3944713 h 6705037"/>
              <a:gd name="connsiteX11466" fmla="*/ 161616 w 11095241"/>
              <a:gd name="connsiteY11466" fmla="*/ 3944715 h 6705037"/>
              <a:gd name="connsiteX11467" fmla="*/ 151820 w 11095241"/>
              <a:gd name="connsiteY11467" fmla="*/ 3954503 h 6705037"/>
              <a:gd name="connsiteX11468" fmla="*/ 151820 w 11095241"/>
              <a:gd name="connsiteY11468" fmla="*/ 3969186 h 6705037"/>
              <a:gd name="connsiteX11469" fmla="*/ 117538 w 11095241"/>
              <a:gd name="connsiteY11469" fmla="*/ 3939821 h 6705037"/>
              <a:gd name="connsiteX11470" fmla="*/ 73461 w 11095241"/>
              <a:gd name="connsiteY11470" fmla="*/ 3905561 h 6705037"/>
              <a:gd name="connsiteX11471" fmla="*/ 73462 w 11095241"/>
              <a:gd name="connsiteY11471" fmla="*/ 3905561 h 6705037"/>
              <a:gd name="connsiteX11472" fmla="*/ 58770 w 11095241"/>
              <a:gd name="connsiteY11472" fmla="*/ 3890879 h 6705037"/>
              <a:gd name="connsiteX11473" fmla="*/ 48975 w 11095241"/>
              <a:gd name="connsiteY11473" fmla="*/ 3876196 h 6705037"/>
              <a:gd name="connsiteX11474" fmla="*/ 39180 w 11095241"/>
              <a:gd name="connsiteY11474" fmla="*/ 3866408 h 6705037"/>
              <a:gd name="connsiteX11475" fmla="*/ 34282 w 11095241"/>
              <a:gd name="connsiteY11475" fmla="*/ 3856620 h 6705037"/>
              <a:gd name="connsiteX11476" fmla="*/ 53872 w 11095241"/>
              <a:gd name="connsiteY11476" fmla="*/ 3846831 h 6705037"/>
              <a:gd name="connsiteX11477" fmla="*/ 68565 w 11095241"/>
              <a:gd name="connsiteY11477" fmla="*/ 3841937 h 6705037"/>
              <a:gd name="connsiteX11478" fmla="*/ 78360 w 11095241"/>
              <a:gd name="connsiteY11478" fmla="*/ 3841937 h 6705037"/>
              <a:gd name="connsiteX11479" fmla="*/ 83257 w 11095241"/>
              <a:gd name="connsiteY11479" fmla="*/ 3837043 h 6705037"/>
              <a:gd name="connsiteX11480" fmla="*/ 88155 w 11095241"/>
              <a:gd name="connsiteY11480" fmla="*/ 3837043 h 6705037"/>
              <a:gd name="connsiteX11481" fmla="*/ 93052 w 11095241"/>
              <a:gd name="connsiteY11481" fmla="*/ 3837043 h 6705037"/>
              <a:gd name="connsiteX11482" fmla="*/ 93053 w 11095241"/>
              <a:gd name="connsiteY11482" fmla="*/ 3837043 h 6705037"/>
              <a:gd name="connsiteX11483" fmla="*/ 93051 w 11095241"/>
              <a:gd name="connsiteY11483" fmla="*/ 3837041 h 6705037"/>
              <a:gd name="connsiteX11484" fmla="*/ 83256 w 11095241"/>
              <a:gd name="connsiteY11484" fmla="*/ 3837041 h 6705037"/>
              <a:gd name="connsiteX11485" fmla="*/ 73461 w 11095241"/>
              <a:gd name="connsiteY11485" fmla="*/ 3841936 h 6705037"/>
              <a:gd name="connsiteX11486" fmla="*/ 63666 w 11095241"/>
              <a:gd name="connsiteY11486" fmla="*/ 3841936 h 6705037"/>
              <a:gd name="connsiteX11487" fmla="*/ 53871 w 11095241"/>
              <a:gd name="connsiteY11487" fmla="*/ 3846830 h 6705037"/>
              <a:gd name="connsiteX11488" fmla="*/ 44076 w 11095241"/>
              <a:gd name="connsiteY11488" fmla="*/ 3851724 h 6705037"/>
              <a:gd name="connsiteX11489" fmla="*/ 39179 w 11095241"/>
              <a:gd name="connsiteY11489" fmla="*/ 3851724 h 6705037"/>
              <a:gd name="connsiteX11490" fmla="*/ 34282 w 11095241"/>
              <a:gd name="connsiteY11490" fmla="*/ 3856618 h 6705037"/>
              <a:gd name="connsiteX11491" fmla="*/ 29384 w 11095241"/>
              <a:gd name="connsiteY11491" fmla="*/ 3846830 h 6705037"/>
              <a:gd name="connsiteX11492" fmla="*/ 24487 w 11095241"/>
              <a:gd name="connsiteY11492" fmla="*/ 3841936 h 6705037"/>
              <a:gd name="connsiteX11493" fmla="*/ 19589 w 11095241"/>
              <a:gd name="connsiteY11493" fmla="*/ 3837041 h 6705037"/>
              <a:gd name="connsiteX11494" fmla="*/ 14691 w 11095241"/>
              <a:gd name="connsiteY11494" fmla="*/ 3832147 h 6705037"/>
              <a:gd name="connsiteX11495" fmla="*/ 9794 w 11095241"/>
              <a:gd name="connsiteY11495" fmla="*/ 3822359 h 6705037"/>
              <a:gd name="connsiteX11496" fmla="*/ 4896 w 11095241"/>
              <a:gd name="connsiteY11496" fmla="*/ 3807677 h 6705037"/>
              <a:gd name="connsiteX11497" fmla="*/ 4896 w 11095241"/>
              <a:gd name="connsiteY11497" fmla="*/ 3788100 h 6705037"/>
              <a:gd name="connsiteX11498" fmla="*/ 0 w 11095241"/>
              <a:gd name="connsiteY11498" fmla="*/ 3773417 h 6705037"/>
              <a:gd name="connsiteX11499" fmla="*/ 0 w 11095241"/>
              <a:gd name="connsiteY11499" fmla="*/ 3758735 h 6705037"/>
              <a:gd name="connsiteX11500" fmla="*/ 0 w 11095241"/>
              <a:gd name="connsiteY11500" fmla="*/ 3748947 h 6705037"/>
              <a:gd name="connsiteX11501" fmla="*/ 3265 w 11095241"/>
              <a:gd name="connsiteY11501" fmla="*/ 3748947 h 6705037"/>
              <a:gd name="connsiteX11502" fmla="*/ 9794 w 11095241"/>
              <a:gd name="connsiteY11502" fmla="*/ 3739159 h 6705037"/>
              <a:gd name="connsiteX11503" fmla="*/ 14692 w 11095241"/>
              <a:gd name="connsiteY11503" fmla="*/ 3729371 h 6705037"/>
              <a:gd name="connsiteX11504" fmla="*/ 24487 w 11095241"/>
              <a:gd name="connsiteY11504" fmla="*/ 3719582 h 6705037"/>
              <a:gd name="connsiteX11505" fmla="*/ 29384 w 11095241"/>
              <a:gd name="connsiteY11505" fmla="*/ 3714688 h 6705037"/>
              <a:gd name="connsiteX11506" fmla="*/ 34282 w 11095241"/>
              <a:gd name="connsiteY11506" fmla="*/ 3709794 h 6705037"/>
              <a:gd name="connsiteX11507" fmla="*/ 39179 w 11095241"/>
              <a:gd name="connsiteY11507" fmla="*/ 3709794 h 6705037"/>
              <a:gd name="connsiteX11508" fmla="*/ 44077 w 11095241"/>
              <a:gd name="connsiteY11508" fmla="*/ 3700005 h 6705037"/>
              <a:gd name="connsiteX11509" fmla="*/ 44077 w 11095241"/>
              <a:gd name="connsiteY11509" fmla="*/ 3690217 h 6705037"/>
              <a:gd name="connsiteX11510" fmla="*/ 44077 w 11095241"/>
              <a:gd name="connsiteY11510" fmla="*/ 3675534 h 6705037"/>
              <a:gd name="connsiteX11511" fmla="*/ 39179 w 11095241"/>
              <a:gd name="connsiteY11511" fmla="*/ 3665746 h 6705037"/>
              <a:gd name="connsiteX11512" fmla="*/ 34282 w 11095241"/>
              <a:gd name="connsiteY11512" fmla="*/ 3655958 h 6705037"/>
              <a:gd name="connsiteX11513" fmla="*/ 29384 w 11095241"/>
              <a:gd name="connsiteY11513" fmla="*/ 3651064 h 6705037"/>
              <a:gd name="connsiteX11514" fmla="*/ 29384 w 11095241"/>
              <a:gd name="connsiteY11514" fmla="*/ 3646169 h 6705037"/>
              <a:gd name="connsiteX11515" fmla="*/ 14692 w 11095241"/>
              <a:gd name="connsiteY11515" fmla="*/ 3621698 h 6705037"/>
              <a:gd name="connsiteX11516" fmla="*/ 39179 w 11095241"/>
              <a:gd name="connsiteY11516" fmla="*/ 3587439 h 6705037"/>
              <a:gd name="connsiteX11517" fmla="*/ 14692 w 11095241"/>
              <a:gd name="connsiteY11517" fmla="*/ 3567863 h 6705037"/>
              <a:gd name="connsiteX11518" fmla="*/ 14691 w 11095241"/>
              <a:gd name="connsiteY11518" fmla="*/ 3567863 h 6705037"/>
              <a:gd name="connsiteX11519" fmla="*/ 14691 w 11095241"/>
              <a:gd name="connsiteY11519" fmla="*/ 3558074 h 6705037"/>
              <a:gd name="connsiteX11520" fmla="*/ 14691 w 11095241"/>
              <a:gd name="connsiteY11520" fmla="*/ 3548286 h 6705037"/>
              <a:gd name="connsiteX11521" fmla="*/ 19589 w 11095241"/>
              <a:gd name="connsiteY11521" fmla="*/ 3538498 h 6705037"/>
              <a:gd name="connsiteX11522" fmla="*/ 24487 w 11095241"/>
              <a:gd name="connsiteY11522" fmla="*/ 3528709 h 6705037"/>
              <a:gd name="connsiteX11523" fmla="*/ 29384 w 11095241"/>
              <a:gd name="connsiteY11523" fmla="*/ 3518921 h 6705037"/>
              <a:gd name="connsiteX11524" fmla="*/ 39179 w 11095241"/>
              <a:gd name="connsiteY11524" fmla="*/ 3509132 h 6705037"/>
              <a:gd name="connsiteX11525" fmla="*/ 53871 w 11095241"/>
              <a:gd name="connsiteY11525" fmla="*/ 3504238 h 6705037"/>
              <a:gd name="connsiteX11526" fmla="*/ 68564 w 11095241"/>
              <a:gd name="connsiteY11526" fmla="*/ 3499344 h 6705037"/>
              <a:gd name="connsiteX11527" fmla="*/ 83256 w 11095241"/>
              <a:gd name="connsiteY11527" fmla="*/ 3494450 h 6705037"/>
              <a:gd name="connsiteX11528" fmla="*/ 93051 w 11095241"/>
              <a:gd name="connsiteY11528" fmla="*/ 3489555 h 6705037"/>
              <a:gd name="connsiteX11529" fmla="*/ 93051 w 11095241"/>
              <a:gd name="connsiteY11529" fmla="*/ 3484661 h 6705037"/>
              <a:gd name="connsiteX11530" fmla="*/ 93051 w 11095241"/>
              <a:gd name="connsiteY11530" fmla="*/ 3479767 h 6705037"/>
              <a:gd name="connsiteX11531" fmla="*/ 93051 w 11095241"/>
              <a:gd name="connsiteY11531" fmla="*/ 3474873 h 6705037"/>
              <a:gd name="connsiteX11532" fmla="*/ 88154 w 11095241"/>
              <a:gd name="connsiteY11532" fmla="*/ 3469979 h 6705037"/>
              <a:gd name="connsiteX11533" fmla="*/ 83256 w 11095241"/>
              <a:gd name="connsiteY11533" fmla="*/ 3469979 h 6705037"/>
              <a:gd name="connsiteX11534" fmla="*/ 73461 w 11095241"/>
              <a:gd name="connsiteY11534" fmla="*/ 3440615 h 6705037"/>
              <a:gd name="connsiteX11535" fmla="*/ 83256 w 11095241"/>
              <a:gd name="connsiteY11535" fmla="*/ 3425932 h 6705037"/>
              <a:gd name="connsiteX11536" fmla="*/ 88154 w 11095241"/>
              <a:gd name="connsiteY11536" fmla="*/ 3416143 h 6705037"/>
              <a:gd name="connsiteX11537" fmla="*/ 102846 w 11095241"/>
              <a:gd name="connsiteY11537" fmla="*/ 3406355 h 6705037"/>
              <a:gd name="connsiteX11538" fmla="*/ 112641 w 11095241"/>
              <a:gd name="connsiteY11538" fmla="*/ 3401461 h 6705037"/>
              <a:gd name="connsiteX11539" fmla="*/ 122436 w 11095241"/>
              <a:gd name="connsiteY11539" fmla="*/ 3396567 h 6705037"/>
              <a:gd name="connsiteX11540" fmla="*/ 127333 w 11095241"/>
              <a:gd name="connsiteY11540" fmla="*/ 3396567 h 6705037"/>
              <a:gd name="connsiteX11541" fmla="*/ 132231 w 11095241"/>
              <a:gd name="connsiteY11541" fmla="*/ 3396567 h 6705037"/>
              <a:gd name="connsiteX11542" fmla="*/ 137129 w 11095241"/>
              <a:gd name="connsiteY11542" fmla="*/ 3376990 h 6705037"/>
              <a:gd name="connsiteX11543" fmla="*/ 142026 w 11095241"/>
              <a:gd name="connsiteY11543" fmla="*/ 3367202 h 6705037"/>
              <a:gd name="connsiteX11544" fmla="*/ 142026 w 11095241"/>
              <a:gd name="connsiteY11544" fmla="*/ 3362308 h 6705037"/>
              <a:gd name="connsiteX11545" fmla="*/ 146923 w 11095241"/>
              <a:gd name="connsiteY11545" fmla="*/ 3362308 h 6705037"/>
              <a:gd name="connsiteX11546" fmla="*/ 151821 w 11095241"/>
              <a:gd name="connsiteY11546" fmla="*/ 3347624 h 6705037"/>
              <a:gd name="connsiteX11547" fmla="*/ 161615 w 11095241"/>
              <a:gd name="connsiteY11547" fmla="*/ 3337840 h 6705037"/>
              <a:gd name="connsiteX11548" fmla="*/ 166512 w 11095241"/>
              <a:gd name="connsiteY11548" fmla="*/ 3332943 h 6705037"/>
              <a:gd name="connsiteX11549" fmla="*/ 166512 w 11095241"/>
              <a:gd name="connsiteY11549" fmla="*/ 3328051 h 6705037"/>
              <a:gd name="connsiteX11550" fmla="*/ 195898 w 11095241"/>
              <a:gd name="connsiteY11550" fmla="*/ 3318261 h 6705037"/>
              <a:gd name="connsiteX11551" fmla="*/ 215488 w 11095241"/>
              <a:gd name="connsiteY11551" fmla="*/ 3303580 h 6705037"/>
              <a:gd name="connsiteX11552" fmla="*/ 235078 w 11095241"/>
              <a:gd name="connsiteY11552" fmla="*/ 3284000 h 6705037"/>
              <a:gd name="connsiteX11553" fmla="*/ 254668 w 11095241"/>
              <a:gd name="connsiteY11553" fmla="*/ 3264427 h 6705037"/>
              <a:gd name="connsiteX11554" fmla="*/ 269360 w 11095241"/>
              <a:gd name="connsiteY11554" fmla="*/ 3244847 h 6705037"/>
              <a:gd name="connsiteX11555" fmla="*/ 274257 w 11095241"/>
              <a:gd name="connsiteY11555" fmla="*/ 3239956 h 6705037"/>
              <a:gd name="connsiteX11556" fmla="*/ 274257 w 11095241"/>
              <a:gd name="connsiteY11556" fmla="*/ 3210591 h 6705037"/>
              <a:gd name="connsiteX11557" fmla="*/ 284052 w 11095241"/>
              <a:gd name="connsiteY11557" fmla="*/ 3191013 h 6705037"/>
              <a:gd name="connsiteX11558" fmla="*/ 298745 w 11095241"/>
              <a:gd name="connsiteY11558" fmla="*/ 3176333 h 6705037"/>
              <a:gd name="connsiteX11559" fmla="*/ 308540 w 11095241"/>
              <a:gd name="connsiteY11559" fmla="*/ 3161649 h 6705037"/>
              <a:gd name="connsiteX11560" fmla="*/ 308540 w 11095241"/>
              <a:gd name="connsiteY11560" fmla="*/ 3151862 h 6705037"/>
              <a:gd name="connsiteX11561" fmla="*/ 318335 w 11095241"/>
              <a:gd name="connsiteY11561" fmla="*/ 3142071 h 6705037"/>
              <a:gd name="connsiteX11562" fmla="*/ 323232 w 11095241"/>
              <a:gd name="connsiteY11562" fmla="*/ 3132283 h 6705037"/>
              <a:gd name="connsiteX11563" fmla="*/ 333027 w 11095241"/>
              <a:gd name="connsiteY11563" fmla="*/ 3127390 h 6705037"/>
              <a:gd name="connsiteX11564" fmla="*/ 342822 w 11095241"/>
              <a:gd name="connsiteY11564" fmla="*/ 3122497 h 6705037"/>
              <a:gd name="connsiteX11565" fmla="*/ 347720 w 11095241"/>
              <a:gd name="connsiteY11565" fmla="*/ 3117600 h 6705037"/>
              <a:gd name="connsiteX11566" fmla="*/ 352617 w 11095241"/>
              <a:gd name="connsiteY11566" fmla="*/ 3117600 h 6705037"/>
              <a:gd name="connsiteX11567" fmla="*/ 347720 w 11095241"/>
              <a:gd name="connsiteY11567" fmla="*/ 3093129 h 6705037"/>
              <a:gd name="connsiteX11568" fmla="*/ 347720 w 11095241"/>
              <a:gd name="connsiteY11568" fmla="*/ 3078448 h 6705037"/>
              <a:gd name="connsiteX11569" fmla="*/ 352617 w 11095241"/>
              <a:gd name="connsiteY11569" fmla="*/ 3063767 h 6705037"/>
              <a:gd name="connsiteX11570" fmla="*/ 352617 w 11095241"/>
              <a:gd name="connsiteY11570" fmla="*/ 3053978 h 6705037"/>
              <a:gd name="connsiteX11571" fmla="*/ 357515 w 11095241"/>
              <a:gd name="connsiteY11571" fmla="*/ 3044190 h 6705037"/>
              <a:gd name="connsiteX11572" fmla="*/ 362412 w 11095241"/>
              <a:gd name="connsiteY11572" fmla="*/ 3044190 h 6705037"/>
              <a:gd name="connsiteX11573" fmla="*/ 367309 w 11095241"/>
              <a:gd name="connsiteY11573" fmla="*/ 3049084 h 6705037"/>
              <a:gd name="connsiteX11574" fmla="*/ 377105 w 11095241"/>
              <a:gd name="connsiteY11574" fmla="*/ 3053978 h 6705037"/>
              <a:gd name="connsiteX11575" fmla="*/ 386899 w 11095241"/>
              <a:gd name="connsiteY11575" fmla="*/ 3058871 h 6705037"/>
              <a:gd name="connsiteX11576" fmla="*/ 401592 w 11095241"/>
              <a:gd name="connsiteY11576" fmla="*/ 3063767 h 6705037"/>
              <a:gd name="connsiteX11577" fmla="*/ 416284 w 11095241"/>
              <a:gd name="connsiteY11577" fmla="*/ 3068658 h 6705037"/>
              <a:gd name="connsiteX11578" fmla="*/ 440772 w 11095241"/>
              <a:gd name="connsiteY11578" fmla="*/ 3073552 h 6705037"/>
              <a:gd name="connsiteX11579" fmla="*/ 470157 w 11095241"/>
              <a:gd name="connsiteY11579" fmla="*/ 3073552 h 6705037"/>
              <a:gd name="connsiteX11580" fmla="*/ 489747 w 11095241"/>
              <a:gd name="connsiteY11580" fmla="*/ 3073552 h 6705037"/>
              <a:gd name="connsiteX11581" fmla="*/ 494644 w 11095241"/>
              <a:gd name="connsiteY11581" fmla="*/ 3068658 h 6705037"/>
              <a:gd name="connsiteX11582" fmla="*/ 504440 w 11095241"/>
              <a:gd name="connsiteY11582" fmla="*/ 3063767 h 6705037"/>
              <a:gd name="connsiteX11583" fmla="*/ 509338 w 11095241"/>
              <a:gd name="connsiteY11583" fmla="*/ 3058871 h 6705037"/>
              <a:gd name="connsiteX11584" fmla="*/ 563211 w 11095241"/>
              <a:gd name="connsiteY11584" fmla="*/ 3039296 h 6705037"/>
              <a:gd name="connsiteX11585" fmla="*/ 573006 w 11095241"/>
              <a:gd name="connsiteY11585" fmla="*/ 3034400 h 6705037"/>
              <a:gd name="connsiteX11586" fmla="*/ 587698 w 11095241"/>
              <a:gd name="connsiteY11586" fmla="*/ 3034400 h 6705037"/>
              <a:gd name="connsiteX11587" fmla="*/ 597493 w 11095241"/>
              <a:gd name="connsiteY11587" fmla="*/ 3029504 h 6705037"/>
              <a:gd name="connsiteX11588" fmla="*/ 612185 w 11095241"/>
              <a:gd name="connsiteY11588" fmla="*/ 3024613 h 6705037"/>
              <a:gd name="connsiteX11589" fmla="*/ 621981 w 11095241"/>
              <a:gd name="connsiteY11589" fmla="*/ 3024613 h 6705037"/>
              <a:gd name="connsiteX11590" fmla="*/ 626878 w 11095241"/>
              <a:gd name="connsiteY11590" fmla="*/ 3019719 h 6705037"/>
              <a:gd name="connsiteX11591" fmla="*/ 631775 w 11095241"/>
              <a:gd name="connsiteY11591" fmla="*/ 3019719 h 6705037"/>
              <a:gd name="connsiteX11592" fmla="*/ 641571 w 11095241"/>
              <a:gd name="connsiteY11592" fmla="*/ 3019719 h 6705037"/>
              <a:gd name="connsiteX11593" fmla="*/ 666058 w 11095241"/>
              <a:gd name="connsiteY11593" fmla="*/ 3009929 h 6705037"/>
              <a:gd name="connsiteX11594" fmla="*/ 695444 w 11095241"/>
              <a:gd name="connsiteY11594" fmla="*/ 3009929 h 6705037"/>
              <a:gd name="connsiteX11595" fmla="*/ 710135 w 11095241"/>
              <a:gd name="connsiteY11595" fmla="*/ 3009929 h 6705037"/>
              <a:gd name="connsiteX11596" fmla="*/ 764008 w 11095241"/>
              <a:gd name="connsiteY11596" fmla="*/ 3005037 h 6705037"/>
              <a:gd name="connsiteX11597" fmla="*/ 773803 w 11095241"/>
              <a:gd name="connsiteY11597" fmla="*/ 3000142 h 6705037"/>
              <a:gd name="connsiteX11598" fmla="*/ 783598 w 11095241"/>
              <a:gd name="connsiteY11598" fmla="*/ 3000142 h 6705037"/>
              <a:gd name="connsiteX11599" fmla="*/ 793393 w 11095241"/>
              <a:gd name="connsiteY11599" fmla="*/ 3005037 h 6705037"/>
              <a:gd name="connsiteX11600" fmla="*/ 803188 w 11095241"/>
              <a:gd name="connsiteY11600" fmla="*/ 3005037 h 6705037"/>
              <a:gd name="connsiteX11601" fmla="*/ 808085 w 11095241"/>
              <a:gd name="connsiteY11601" fmla="*/ 3009929 h 6705037"/>
              <a:gd name="connsiteX11602" fmla="*/ 817879 w 11095241"/>
              <a:gd name="connsiteY11602" fmla="*/ 3019716 h 6705037"/>
              <a:gd name="connsiteX11603" fmla="*/ 822776 w 11095241"/>
              <a:gd name="connsiteY11603" fmla="*/ 3009929 h 6705037"/>
              <a:gd name="connsiteX11604" fmla="*/ 827674 w 11095241"/>
              <a:gd name="connsiteY11604" fmla="*/ 3005037 h 6705037"/>
              <a:gd name="connsiteX11605" fmla="*/ 832571 w 11095241"/>
              <a:gd name="connsiteY11605" fmla="*/ 3000142 h 6705037"/>
              <a:gd name="connsiteX11606" fmla="*/ 837469 w 11095241"/>
              <a:gd name="connsiteY11606" fmla="*/ 3000142 h 6705037"/>
              <a:gd name="connsiteX11607" fmla="*/ 847264 w 11095241"/>
              <a:gd name="connsiteY11607" fmla="*/ 2995248 h 6705037"/>
              <a:gd name="connsiteX11608" fmla="*/ 857059 w 11095241"/>
              <a:gd name="connsiteY11608" fmla="*/ 2990355 h 6705037"/>
              <a:gd name="connsiteX11609" fmla="*/ 866854 w 11095241"/>
              <a:gd name="connsiteY11609" fmla="*/ 2990355 h 6705037"/>
              <a:gd name="connsiteX11610" fmla="*/ 871752 w 11095241"/>
              <a:gd name="connsiteY11610" fmla="*/ 2995248 h 6705037"/>
              <a:gd name="connsiteX11611" fmla="*/ 910932 w 11095241"/>
              <a:gd name="connsiteY11611" fmla="*/ 3019719 h 6705037"/>
              <a:gd name="connsiteX11612" fmla="*/ 920727 w 11095241"/>
              <a:gd name="connsiteY11612" fmla="*/ 3039296 h 6705037"/>
              <a:gd name="connsiteX11613" fmla="*/ 915829 w 11095241"/>
              <a:gd name="connsiteY11613" fmla="*/ 3044190 h 6705037"/>
              <a:gd name="connsiteX11614" fmla="*/ 906034 w 11095241"/>
              <a:gd name="connsiteY11614" fmla="*/ 3049084 h 6705037"/>
              <a:gd name="connsiteX11615" fmla="*/ 906034 w 11095241"/>
              <a:gd name="connsiteY11615" fmla="*/ 3053978 h 6705037"/>
              <a:gd name="connsiteX11616" fmla="*/ 901136 w 11095241"/>
              <a:gd name="connsiteY11616" fmla="*/ 3058871 h 6705037"/>
              <a:gd name="connsiteX11617" fmla="*/ 901136 w 11095241"/>
              <a:gd name="connsiteY11617" fmla="*/ 3068661 h 6705037"/>
              <a:gd name="connsiteX11618" fmla="*/ 906034 w 11095241"/>
              <a:gd name="connsiteY11618" fmla="*/ 3078448 h 6705037"/>
              <a:gd name="connsiteX11619" fmla="*/ 906034 w 11095241"/>
              <a:gd name="connsiteY11619" fmla="*/ 3083343 h 6705037"/>
              <a:gd name="connsiteX11620" fmla="*/ 910932 w 11095241"/>
              <a:gd name="connsiteY11620" fmla="*/ 3088239 h 6705037"/>
              <a:gd name="connsiteX11621" fmla="*/ 915829 w 11095241"/>
              <a:gd name="connsiteY11621" fmla="*/ 3093129 h 6705037"/>
              <a:gd name="connsiteX11622" fmla="*/ 915829 w 11095241"/>
              <a:gd name="connsiteY11622" fmla="*/ 3098024 h 6705037"/>
              <a:gd name="connsiteX11623" fmla="*/ 915829 w 11095241"/>
              <a:gd name="connsiteY11623" fmla="*/ 3102919 h 6705037"/>
              <a:gd name="connsiteX11624" fmla="*/ 910932 w 11095241"/>
              <a:gd name="connsiteY11624" fmla="*/ 3102919 h 6705037"/>
              <a:gd name="connsiteX11625" fmla="*/ 906034 w 11095241"/>
              <a:gd name="connsiteY11625" fmla="*/ 3107813 h 6705037"/>
              <a:gd name="connsiteX11626" fmla="*/ 901136 w 11095241"/>
              <a:gd name="connsiteY11626" fmla="*/ 3112708 h 6705037"/>
              <a:gd name="connsiteX11627" fmla="*/ 896239 w 11095241"/>
              <a:gd name="connsiteY11627" fmla="*/ 3122497 h 6705037"/>
              <a:gd name="connsiteX11628" fmla="*/ 896239 w 11095241"/>
              <a:gd name="connsiteY11628" fmla="*/ 3127390 h 6705037"/>
              <a:gd name="connsiteX11629" fmla="*/ 896239 w 11095241"/>
              <a:gd name="connsiteY11629" fmla="*/ 3137178 h 6705037"/>
              <a:gd name="connsiteX11630" fmla="*/ 901136 w 11095241"/>
              <a:gd name="connsiteY11630" fmla="*/ 3137178 h 6705037"/>
              <a:gd name="connsiteX11631" fmla="*/ 901136 w 11095241"/>
              <a:gd name="connsiteY11631" fmla="*/ 3142071 h 6705037"/>
              <a:gd name="connsiteX11632" fmla="*/ 906034 w 11095241"/>
              <a:gd name="connsiteY11632" fmla="*/ 3146967 h 6705037"/>
              <a:gd name="connsiteX11633" fmla="*/ 906034 w 11095241"/>
              <a:gd name="connsiteY11633" fmla="*/ 3156754 h 6705037"/>
              <a:gd name="connsiteX11634" fmla="*/ 910932 w 11095241"/>
              <a:gd name="connsiteY11634" fmla="*/ 3166542 h 6705037"/>
              <a:gd name="connsiteX11635" fmla="*/ 910932 w 11095241"/>
              <a:gd name="connsiteY11635" fmla="*/ 3161649 h 6705037"/>
              <a:gd name="connsiteX11636" fmla="*/ 906034 w 11095241"/>
              <a:gd name="connsiteY11636" fmla="*/ 3151862 h 6705037"/>
              <a:gd name="connsiteX11637" fmla="*/ 906034 w 11095241"/>
              <a:gd name="connsiteY11637" fmla="*/ 3146967 h 6705037"/>
              <a:gd name="connsiteX11638" fmla="*/ 906034 w 11095241"/>
              <a:gd name="connsiteY11638" fmla="*/ 3142071 h 6705037"/>
              <a:gd name="connsiteX11639" fmla="*/ 940316 w 11095241"/>
              <a:gd name="connsiteY11639" fmla="*/ 3151862 h 6705037"/>
              <a:gd name="connsiteX11640" fmla="*/ 950112 w 11095241"/>
              <a:gd name="connsiteY11640" fmla="*/ 3151862 h 6705037"/>
              <a:gd name="connsiteX11641" fmla="*/ 959907 w 11095241"/>
              <a:gd name="connsiteY11641" fmla="*/ 3156754 h 6705037"/>
              <a:gd name="connsiteX11642" fmla="*/ 974599 w 11095241"/>
              <a:gd name="connsiteY11642" fmla="*/ 3161649 h 6705037"/>
              <a:gd name="connsiteX11643" fmla="*/ 984394 w 11095241"/>
              <a:gd name="connsiteY11643" fmla="*/ 3166542 h 6705037"/>
              <a:gd name="connsiteX11644" fmla="*/ 989291 w 11095241"/>
              <a:gd name="connsiteY11644" fmla="*/ 3171438 h 6705037"/>
              <a:gd name="connsiteX11645" fmla="*/ 1038266 w 11095241"/>
              <a:gd name="connsiteY11645" fmla="*/ 3181224 h 6705037"/>
              <a:gd name="connsiteX11646" fmla="*/ 1043164 w 11095241"/>
              <a:gd name="connsiteY11646" fmla="*/ 3186121 h 6705037"/>
              <a:gd name="connsiteX11647" fmla="*/ 1048061 w 11095241"/>
              <a:gd name="connsiteY11647" fmla="*/ 3195905 h 6705037"/>
              <a:gd name="connsiteX11648" fmla="*/ 1052958 w 11095241"/>
              <a:gd name="connsiteY11648" fmla="*/ 3205695 h 6705037"/>
              <a:gd name="connsiteX11649" fmla="*/ 1057856 w 11095241"/>
              <a:gd name="connsiteY11649" fmla="*/ 3215485 h 6705037"/>
              <a:gd name="connsiteX11650" fmla="*/ 1062754 w 11095241"/>
              <a:gd name="connsiteY11650" fmla="*/ 3230167 h 6705037"/>
              <a:gd name="connsiteX11651" fmla="*/ 1067651 w 11095241"/>
              <a:gd name="connsiteY11651" fmla="*/ 3239956 h 6705037"/>
              <a:gd name="connsiteX11652" fmla="*/ 1082344 w 11095241"/>
              <a:gd name="connsiteY11652" fmla="*/ 3249744 h 6705037"/>
              <a:gd name="connsiteX11653" fmla="*/ 1092138 w 11095241"/>
              <a:gd name="connsiteY11653" fmla="*/ 3259531 h 6705037"/>
              <a:gd name="connsiteX11654" fmla="*/ 1106831 w 11095241"/>
              <a:gd name="connsiteY11654" fmla="*/ 3269318 h 6705037"/>
              <a:gd name="connsiteX11655" fmla="*/ 1126421 w 11095241"/>
              <a:gd name="connsiteY11655" fmla="*/ 3274214 h 6705037"/>
              <a:gd name="connsiteX11656" fmla="*/ 1146011 w 11095241"/>
              <a:gd name="connsiteY11656" fmla="*/ 3279109 h 6705037"/>
              <a:gd name="connsiteX11657" fmla="*/ 1170498 w 11095241"/>
              <a:gd name="connsiteY11657" fmla="*/ 3279109 h 6705037"/>
              <a:gd name="connsiteX11658" fmla="*/ 1185191 w 11095241"/>
              <a:gd name="connsiteY11658" fmla="*/ 3274214 h 6705037"/>
              <a:gd name="connsiteX11659" fmla="*/ 1190088 w 11095241"/>
              <a:gd name="connsiteY11659" fmla="*/ 3254636 h 6705037"/>
              <a:gd name="connsiteX11660" fmla="*/ 1190088 w 11095241"/>
              <a:gd name="connsiteY11660" fmla="*/ 3249744 h 6705037"/>
              <a:gd name="connsiteX11661" fmla="*/ 1185191 w 11095241"/>
              <a:gd name="connsiteY11661" fmla="*/ 3244848 h 6705037"/>
              <a:gd name="connsiteX11662" fmla="*/ 1185191 w 11095241"/>
              <a:gd name="connsiteY11662" fmla="*/ 3235061 h 6705037"/>
              <a:gd name="connsiteX11663" fmla="*/ 1180293 w 11095241"/>
              <a:gd name="connsiteY11663" fmla="*/ 3225273 h 6705037"/>
              <a:gd name="connsiteX11664" fmla="*/ 1185191 w 11095241"/>
              <a:gd name="connsiteY11664" fmla="*/ 3220376 h 6705037"/>
              <a:gd name="connsiteX11665" fmla="*/ 1185191 w 11095241"/>
              <a:gd name="connsiteY11665" fmla="*/ 3210591 h 6705037"/>
              <a:gd name="connsiteX11666" fmla="*/ 1194986 w 11095241"/>
              <a:gd name="connsiteY11666" fmla="*/ 3205695 h 6705037"/>
              <a:gd name="connsiteX11667" fmla="*/ 1209678 w 11095241"/>
              <a:gd name="connsiteY11667" fmla="*/ 3205695 h 6705037"/>
              <a:gd name="connsiteX11668" fmla="*/ 1224370 w 11095241"/>
              <a:gd name="connsiteY11668" fmla="*/ 3200802 h 6705037"/>
              <a:gd name="connsiteX11669" fmla="*/ 1243961 w 11095241"/>
              <a:gd name="connsiteY11669" fmla="*/ 3195905 h 6705037"/>
              <a:gd name="connsiteX11670" fmla="*/ 1253756 w 11095241"/>
              <a:gd name="connsiteY11670" fmla="*/ 3195905 h 6705037"/>
              <a:gd name="connsiteX11671" fmla="*/ 1263551 w 11095241"/>
              <a:gd name="connsiteY11671" fmla="*/ 3195905 h 6705037"/>
              <a:gd name="connsiteX11672" fmla="*/ 1268448 w 11095241"/>
              <a:gd name="connsiteY11672" fmla="*/ 3195905 h 6705037"/>
              <a:gd name="connsiteX11673" fmla="*/ 1273345 w 11095241"/>
              <a:gd name="connsiteY11673" fmla="*/ 3195905 h 6705037"/>
              <a:gd name="connsiteX11674" fmla="*/ 1278243 w 11095241"/>
              <a:gd name="connsiteY11674" fmla="*/ 3200802 h 6705037"/>
              <a:gd name="connsiteX11675" fmla="*/ 1292935 w 11095241"/>
              <a:gd name="connsiteY11675" fmla="*/ 3200802 h 6705037"/>
              <a:gd name="connsiteX11676" fmla="*/ 1302730 w 11095241"/>
              <a:gd name="connsiteY11676" fmla="*/ 3205695 h 6705037"/>
              <a:gd name="connsiteX11677" fmla="*/ 1317423 w 11095241"/>
              <a:gd name="connsiteY11677" fmla="*/ 3215485 h 6705037"/>
              <a:gd name="connsiteX11678" fmla="*/ 1327218 w 11095241"/>
              <a:gd name="connsiteY11678" fmla="*/ 3220376 h 6705037"/>
              <a:gd name="connsiteX11679" fmla="*/ 1337012 w 11095241"/>
              <a:gd name="connsiteY11679" fmla="*/ 3225273 h 6705037"/>
              <a:gd name="connsiteX11680" fmla="*/ 1351702 w 11095241"/>
              <a:gd name="connsiteY11680" fmla="*/ 3225273 h 6705037"/>
              <a:gd name="connsiteX11681" fmla="*/ 1351702 w 11095241"/>
              <a:gd name="connsiteY11681" fmla="*/ 3225273 h 6705037"/>
              <a:gd name="connsiteX11682" fmla="*/ 1356599 w 11095241"/>
              <a:gd name="connsiteY11682" fmla="*/ 3225273 h 6705037"/>
              <a:gd name="connsiteX11683" fmla="*/ 1366394 w 11095241"/>
              <a:gd name="connsiteY11683" fmla="*/ 3230165 h 6705037"/>
              <a:gd name="connsiteX11684" fmla="*/ 1381086 w 11095241"/>
              <a:gd name="connsiteY11684" fmla="*/ 3230165 h 6705037"/>
              <a:gd name="connsiteX11685" fmla="*/ 1395779 w 11095241"/>
              <a:gd name="connsiteY11685" fmla="*/ 3230165 h 6705037"/>
              <a:gd name="connsiteX11686" fmla="*/ 1405574 w 11095241"/>
              <a:gd name="connsiteY11686" fmla="*/ 3230165 h 6705037"/>
              <a:gd name="connsiteX11687" fmla="*/ 1415369 w 11095241"/>
              <a:gd name="connsiteY11687" fmla="*/ 3235061 h 6705037"/>
              <a:gd name="connsiteX11688" fmla="*/ 1420266 w 11095241"/>
              <a:gd name="connsiteY11688" fmla="*/ 3235061 h 6705037"/>
              <a:gd name="connsiteX11689" fmla="*/ 1425164 w 11095241"/>
              <a:gd name="connsiteY11689" fmla="*/ 3239956 h 6705037"/>
              <a:gd name="connsiteX11690" fmla="*/ 1434959 w 11095241"/>
              <a:gd name="connsiteY11690" fmla="*/ 3244847 h 6705037"/>
              <a:gd name="connsiteX11691" fmla="*/ 1444754 w 11095241"/>
              <a:gd name="connsiteY11691" fmla="*/ 3249744 h 6705037"/>
              <a:gd name="connsiteX11692" fmla="*/ 1459446 w 11095241"/>
              <a:gd name="connsiteY11692" fmla="*/ 3249744 h 6705037"/>
              <a:gd name="connsiteX11693" fmla="*/ 1518216 w 11095241"/>
              <a:gd name="connsiteY11693" fmla="*/ 3235061 h 6705037"/>
              <a:gd name="connsiteX11694" fmla="*/ 1523114 w 11095241"/>
              <a:gd name="connsiteY11694" fmla="*/ 3235061 h 6705037"/>
              <a:gd name="connsiteX11695" fmla="*/ 1528011 w 11095241"/>
              <a:gd name="connsiteY11695" fmla="*/ 3230165 h 6705037"/>
              <a:gd name="connsiteX11696" fmla="*/ 1537806 w 11095241"/>
              <a:gd name="connsiteY11696" fmla="*/ 3230165 h 6705037"/>
              <a:gd name="connsiteX11697" fmla="*/ 1547601 w 11095241"/>
              <a:gd name="connsiteY11697" fmla="*/ 3235061 h 6705037"/>
              <a:gd name="connsiteX11698" fmla="*/ 1562293 w 11095241"/>
              <a:gd name="connsiteY11698" fmla="*/ 3239956 h 6705037"/>
              <a:gd name="connsiteX11699" fmla="*/ 1562293 w 11095241"/>
              <a:gd name="connsiteY11699" fmla="*/ 3235061 h 6705037"/>
              <a:gd name="connsiteX11700" fmla="*/ 1567190 w 11095241"/>
              <a:gd name="connsiteY11700" fmla="*/ 3235061 h 6705037"/>
              <a:gd name="connsiteX11701" fmla="*/ 1581882 w 11095241"/>
              <a:gd name="connsiteY11701" fmla="*/ 3235061 h 6705037"/>
              <a:gd name="connsiteX11702" fmla="*/ 1591678 w 11095241"/>
              <a:gd name="connsiteY11702" fmla="*/ 3235061 h 6705037"/>
              <a:gd name="connsiteX11703" fmla="*/ 1606369 w 11095241"/>
              <a:gd name="connsiteY11703" fmla="*/ 3235061 h 6705037"/>
              <a:gd name="connsiteX11704" fmla="*/ 1616164 w 11095241"/>
              <a:gd name="connsiteY11704" fmla="*/ 3235061 h 6705037"/>
              <a:gd name="connsiteX11705" fmla="*/ 1625960 w 11095241"/>
              <a:gd name="connsiteY11705" fmla="*/ 3254638 h 6705037"/>
              <a:gd name="connsiteX11706" fmla="*/ 1625975 w 11095241"/>
              <a:gd name="connsiteY11706" fmla="*/ 3254660 h 6705037"/>
              <a:gd name="connsiteX11707" fmla="*/ 1625964 w 11095241"/>
              <a:gd name="connsiteY11707" fmla="*/ 3254636 h 6705037"/>
              <a:gd name="connsiteX11708" fmla="*/ 1621066 w 11095241"/>
              <a:gd name="connsiteY11708" fmla="*/ 3239956 h 6705037"/>
              <a:gd name="connsiteX11709" fmla="*/ 1616171 w 11095241"/>
              <a:gd name="connsiteY11709" fmla="*/ 3235058 h 6705037"/>
              <a:gd name="connsiteX11710" fmla="*/ 1635760 w 11095241"/>
              <a:gd name="connsiteY11710" fmla="*/ 3220376 h 6705037"/>
              <a:gd name="connsiteX11711" fmla="*/ 1645554 w 11095241"/>
              <a:gd name="connsiteY11711" fmla="*/ 3210587 h 6705037"/>
              <a:gd name="connsiteX11712" fmla="*/ 1650452 w 11095241"/>
              <a:gd name="connsiteY11712" fmla="*/ 3200802 h 6705037"/>
              <a:gd name="connsiteX11713" fmla="*/ 1650452 w 11095241"/>
              <a:gd name="connsiteY11713" fmla="*/ 3195905 h 6705037"/>
              <a:gd name="connsiteX11714" fmla="*/ 1650452 w 11095241"/>
              <a:gd name="connsiteY11714" fmla="*/ 3191013 h 6705037"/>
              <a:gd name="connsiteX11715" fmla="*/ 1655349 w 11095241"/>
              <a:gd name="connsiteY11715" fmla="*/ 3181224 h 6705037"/>
              <a:gd name="connsiteX11716" fmla="*/ 1655349 w 11095241"/>
              <a:gd name="connsiteY11716" fmla="*/ 3176330 h 6705037"/>
              <a:gd name="connsiteX11717" fmla="*/ 1655349 w 11095241"/>
              <a:gd name="connsiteY11717" fmla="*/ 3166542 h 6705037"/>
              <a:gd name="connsiteX11718" fmla="*/ 1670040 w 11095241"/>
              <a:gd name="connsiteY11718" fmla="*/ 3161649 h 6705037"/>
              <a:gd name="connsiteX11719" fmla="*/ 1674937 w 11095241"/>
              <a:gd name="connsiteY11719" fmla="*/ 3156754 h 6705037"/>
              <a:gd name="connsiteX11720" fmla="*/ 1679836 w 11095241"/>
              <a:gd name="connsiteY11720" fmla="*/ 3151862 h 6705037"/>
              <a:gd name="connsiteX11721" fmla="*/ 1679836 w 11095241"/>
              <a:gd name="connsiteY11721" fmla="*/ 3146965 h 6705037"/>
              <a:gd name="connsiteX11722" fmla="*/ 1684730 w 11095241"/>
              <a:gd name="connsiteY11722" fmla="*/ 3142071 h 6705037"/>
              <a:gd name="connsiteX11723" fmla="*/ 1684730 w 11095241"/>
              <a:gd name="connsiteY11723" fmla="*/ 3137178 h 6705037"/>
              <a:gd name="connsiteX11724" fmla="*/ 1689629 w 11095241"/>
              <a:gd name="connsiteY11724" fmla="*/ 3132283 h 6705037"/>
              <a:gd name="connsiteX11725" fmla="*/ 1689629 w 11095241"/>
              <a:gd name="connsiteY11725" fmla="*/ 3127390 h 6705037"/>
              <a:gd name="connsiteX11726" fmla="*/ 1689629 w 11095241"/>
              <a:gd name="connsiteY11726" fmla="*/ 3122497 h 6705037"/>
              <a:gd name="connsiteX11727" fmla="*/ 1689629 w 11095241"/>
              <a:gd name="connsiteY11727" fmla="*/ 3117600 h 6705037"/>
              <a:gd name="connsiteX11728" fmla="*/ 1699425 w 11095241"/>
              <a:gd name="connsiteY11728" fmla="*/ 3107812 h 6705037"/>
              <a:gd name="connsiteX11729" fmla="*/ 1699425 w 11095241"/>
              <a:gd name="connsiteY11729" fmla="*/ 3102919 h 6705037"/>
              <a:gd name="connsiteX11730" fmla="*/ 1694527 w 11095241"/>
              <a:gd name="connsiteY11730" fmla="*/ 3098024 h 6705037"/>
              <a:gd name="connsiteX11731" fmla="*/ 1689629 w 11095241"/>
              <a:gd name="connsiteY11731" fmla="*/ 3098024 h 6705037"/>
              <a:gd name="connsiteX11732" fmla="*/ 1684730 w 11095241"/>
              <a:gd name="connsiteY11732" fmla="*/ 3098024 h 6705037"/>
              <a:gd name="connsiteX11733" fmla="*/ 1679836 w 11095241"/>
              <a:gd name="connsiteY11733" fmla="*/ 3098024 h 6705037"/>
              <a:gd name="connsiteX11734" fmla="*/ 1674937 w 11095241"/>
              <a:gd name="connsiteY11734" fmla="*/ 3098024 h 6705037"/>
              <a:gd name="connsiteX11735" fmla="*/ 1679836 w 11095241"/>
              <a:gd name="connsiteY11735" fmla="*/ 3088236 h 6705037"/>
              <a:gd name="connsiteX11736" fmla="*/ 1679836 w 11095241"/>
              <a:gd name="connsiteY11736" fmla="*/ 3083342 h 6705037"/>
              <a:gd name="connsiteX11737" fmla="*/ 1679836 w 11095241"/>
              <a:gd name="connsiteY11737" fmla="*/ 3078448 h 6705037"/>
              <a:gd name="connsiteX11738" fmla="*/ 1684730 w 11095241"/>
              <a:gd name="connsiteY11738" fmla="*/ 3073552 h 6705037"/>
              <a:gd name="connsiteX11739" fmla="*/ 1684730 w 11095241"/>
              <a:gd name="connsiteY11739" fmla="*/ 3068658 h 6705037"/>
              <a:gd name="connsiteX11740" fmla="*/ 1684730 w 11095241"/>
              <a:gd name="connsiteY11740" fmla="*/ 3063767 h 6705037"/>
              <a:gd name="connsiteX11741" fmla="*/ 1684730 w 11095241"/>
              <a:gd name="connsiteY11741" fmla="*/ 3058871 h 6705037"/>
              <a:gd name="connsiteX11742" fmla="*/ 1679836 w 11095241"/>
              <a:gd name="connsiteY11742" fmla="*/ 3053975 h 6705037"/>
              <a:gd name="connsiteX11743" fmla="*/ 1679836 w 11095241"/>
              <a:gd name="connsiteY11743" fmla="*/ 3049084 h 6705037"/>
              <a:gd name="connsiteX11744" fmla="*/ 1684730 w 11095241"/>
              <a:gd name="connsiteY11744" fmla="*/ 3053975 h 6705037"/>
              <a:gd name="connsiteX11745" fmla="*/ 1684733 w 11095241"/>
              <a:gd name="connsiteY11745" fmla="*/ 3053975 h 6705037"/>
              <a:gd name="connsiteX11746" fmla="*/ 1679837 w 11095241"/>
              <a:gd name="connsiteY11746" fmla="*/ 3049084 h 6705037"/>
              <a:gd name="connsiteX11747" fmla="*/ 1684733 w 11095241"/>
              <a:gd name="connsiteY11747" fmla="*/ 3044190 h 6705037"/>
              <a:gd name="connsiteX11748" fmla="*/ 1689632 w 11095241"/>
              <a:gd name="connsiteY11748" fmla="*/ 3039296 h 6705037"/>
              <a:gd name="connsiteX11749" fmla="*/ 1689632 w 11095241"/>
              <a:gd name="connsiteY11749" fmla="*/ 3034400 h 6705037"/>
              <a:gd name="connsiteX11750" fmla="*/ 1689632 w 11095241"/>
              <a:gd name="connsiteY11750" fmla="*/ 3029504 h 6705037"/>
              <a:gd name="connsiteX11751" fmla="*/ 1670041 w 11095241"/>
              <a:gd name="connsiteY11751" fmla="*/ 3034400 h 6705037"/>
              <a:gd name="connsiteX11752" fmla="*/ 1655349 w 11095241"/>
              <a:gd name="connsiteY11752" fmla="*/ 3044190 h 6705037"/>
              <a:gd name="connsiteX11753" fmla="*/ 1645554 w 11095241"/>
              <a:gd name="connsiteY11753" fmla="*/ 3039296 h 6705037"/>
              <a:gd name="connsiteX11754" fmla="*/ 1640656 w 11095241"/>
              <a:gd name="connsiteY11754" fmla="*/ 3039296 h 6705037"/>
              <a:gd name="connsiteX11755" fmla="*/ 1635760 w 11095241"/>
              <a:gd name="connsiteY11755" fmla="*/ 3039296 h 6705037"/>
              <a:gd name="connsiteX11756" fmla="*/ 1630863 w 11095241"/>
              <a:gd name="connsiteY11756" fmla="*/ 3044190 h 6705037"/>
              <a:gd name="connsiteX11757" fmla="*/ 1621066 w 11095241"/>
              <a:gd name="connsiteY11757" fmla="*/ 3049084 h 6705037"/>
              <a:gd name="connsiteX11758" fmla="*/ 1611272 w 11095241"/>
              <a:gd name="connsiteY11758" fmla="*/ 3049084 h 6705037"/>
              <a:gd name="connsiteX11759" fmla="*/ 1606375 w 11095241"/>
              <a:gd name="connsiteY11759" fmla="*/ 3049084 h 6705037"/>
              <a:gd name="connsiteX11760" fmla="*/ 1601478 w 11095241"/>
              <a:gd name="connsiteY11760" fmla="*/ 3044190 h 6705037"/>
              <a:gd name="connsiteX11761" fmla="*/ 1591684 w 11095241"/>
              <a:gd name="connsiteY11761" fmla="*/ 3039296 h 6705037"/>
              <a:gd name="connsiteX11762" fmla="*/ 1576990 w 11095241"/>
              <a:gd name="connsiteY11762" fmla="*/ 3039296 h 6705037"/>
              <a:gd name="connsiteX11763" fmla="*/ 1562297 w 11095241"/>
              <a:gd name="connsiteY11763" fmla="*/ 3034400 h 6705037"/>
              <a:gd name="connsiteX11764" fmla="*/ 1552504 w 11095241"/>
              <a:gd name="connsiteY11764" fmla="*/ 3034400 h 6705037"/>
              <a:gd name="connsiteX11765" fmla="*/ 1547609 w 11095241"/>
              <a:gd name="connsiteY11765" fmla="*/ 3039296 h 6705037"/>
              <a:gd name="connsiteX11766" fmla="*/ 1547609 w 11095241"/>
              <a:gd name="connsiteY11766" fmla="*/ 3044190 h 6705037"/>
              <a:gd name="connsiteX11767" fmla="*/ 1537813 w 11095241"/>
              <a:gd name="connsiteY11767" fmla="*/ 3049084 h 6705037"/>
              <a:gd name="connsiteX11768" fmla="*/ 1532916 w 11095241"/>
              <a:gd name="connsiteY11768" fmla="*/ 3053975 h 6705037"/>
              <a:gd name="connsiteX11769" fmla="*/ 1523121 w 11095241"/>
              <a:gd name="connsiteY11769" fmla="*/ 3053975 h 6705037"/>
              <a:gd name="connsiteX11770" fmla="*/ 1518224 w 11095241"/>
              <a:gd name="connsiteY11770" fmla="*/ 3053975 h 6705037"/>
              <a:gd name="connsiteX11771" fmla="*/ 1508429 w 11095241"/>
              <a:gd name="connsiteY11771" fmla="*/ 3049084 h 6705037"/>
              <a:gd name="connsiteX11772" fmla="*/ 1498634 w 11095241"/>
              <a:gd name="connsiteY11772" fmla="*/ 3044190 h 6705037"/>
              <a:gd name="connsiteX11773" fmla="*/ 1488839 w 11095241"/>
              <a:gd name="connsiteY11773" fmla="*/ 3044190 h 6705037"/>
              <a:gd name="connsiteX11774" fmla="*/ 1483941 w 11095241"/>
              <a:gd name="connsiteY11774" fmla="*/ 3044190 h 6705037"/>
              <a:gd name="connsiteX11775" fmla="*/ 1479044 w 11095241"/>
              <a:gd name="connsiteY11775" fmla="*/ 3039296 h 6705037"/>
              <a:gd name="connsiteX11776" fmla="*/ 1469249 w 11095241"/>
              <a:gd name="connsiteY11776" fmla="*/ 3034400 h 6705037"/>
              <a:gd name="connsiteX11777" fmla="*/ 1459453 w 11095241"/>
              <a:gd name="connsiteY11777" fmla="*/ 3029504 h 6705037"/>
              <a:gd name="connsiteX11778" fmla="*/ 1449659 w 11095241"/>
              <a:gd name="connsiteY11778" fmla="*/ 3019719 h 6705037"/>
              <a:gd name="connsiteX11779" fmla="*/ 1439864 w 11095241"/>
              <a:gd name="connsiteY11779" fmla="*/ 3014823 h 6705037"/>
              <a:gd name="connsiteX11780" fmla="*/ 1434965 w 11095241"/>
              <a:gd name="connsiteY11780" fmla="*/ 3005037 h 6705037"/>
              <a:gd name="connsiteX11781" fmla="*/ 1434965 w 11095241"/>
              <a:gd name="connsiteY11781" fmla="*/ 2995246 h 6705037"/>
              <a:gd name="connsiteX11782" fmla="*/ 1430069 w 11095241"/>
              <a:gd name="connsiteY11782" fmla="*/ 2985461 h 6705037"/>
              <a:gd name="connsiteX11783" fmla="*/ 1430069 w 11095241"/>
              <a:gd name="connsiteY11783" fmla="*/ 2975672 h 6705037"/>
              <a:gd name="connsiteX11784" fmla="*/ 1425171 w 11095241"/>
              <a:gd name="connsiteY11784" fmla="*/ 2970778 h 6705037"/>
              <a:gd name="connsiteX11785" fmla="*/ 1410478 w 11095241"/>
              <a:gd name="connsiteY11785" fmla="*/ 2956094 h 6705037"/>
              <a:gd name="connsiteX11786" fmla="*/ 1410478 w 11095241"/>
              <a:gd name="connsiteY11786" fmla="*/ 2951201 h 6705037"/>
              <a:gd name="connsiteX11787" fmla="*/ 1410478 w 11095241"/>
              <a:gd name="connsiteY11787" fmla="*/ 2946306 h 6705037"/>
              <a:gd name="connsiteX11788" fmla="*/ 1405581 w 11095241"/>
              <a:gd name="connsiteY11788" fmla="*/ 2936516 h 6705037"/>
              <a:gd name="connsiteX11789" fmla="*/ 1405581 w 11095241"/>
              <a:gd name="connsiteY11789" fmla="*/ 2926730 h 6705037"/>
              <a:gd name="connsiteX11790" fmla="*/ 1405581 w 11095241"/>
              <a:gd name="connsiteY11790" fmla="*/ 2916942 h 6705037"/>
              <a:gd name="connsiteX11791" fmla="*/ 1410478 w 11095241"/>
              <a:gd name="connsiteY11791" fmla="*/ 2916942 h 6705037"/>
              <a:gd name="connsiteX11792" fmla="*/ 1410478 w 11095241"/>
              <a:gd name="connsiteY11792" fmla="*/ 2912046 h 6705037"/>
              <a:gd name="connsiteX11793" fmla="*/ 1415376 w 11095241"/>
              <a:gd name="connsiteY11793" fmla="*/ 2907152 h 6705037"/>
              <a:gd name="connsiteX11794" fmla="*/ 1420274 w 11095241"/>
              <a:gd name="connsiteY11794" fmla="*/ 2902259 h 6705037"/>
              <a:gd name="connsiteX11795" fmla="*/ 1425171 w 11095241"/>
              <a:gd name="connsiteY11795" fmla="*/ 2892471 h 6705037"/>
              <a:gd name="connsiteX11796" fmla="*/ 1439864 w 11095241"/>
              <a:gd name="connsiteY11796" fmla="*/ 2892471 h 6705037"/>
              <a:gd name="connsiteX11797" fmla="*/ 1449659 w 11095241"/>
              <a:gd name="connsiteY11797" fmla="*/ 2892471 h 6705037"/>
              <a:gd name="connsiteX11798" fmla="*/ 1454556 w 11095241"/>
              <a:gd name="connsiteY11798" fmla="*/ 2897364 h 6705037"/>
              <a:gd name="connsiteX11799" fmla="*/ 1469249 w 11095241"/>
              <a:gd name="connsiteY11799" fmla="*/ 2897364 h 6705037"/>
              <a:gd name="connsiteX11800" fmla="*/ 1479044 w 11095241"/>
              <a:gd name="connsiteY11800" fmla="*/ 2892471 h 6705037"/>
              <a:gd name="connsiteX11801" fmla="*/ 1483941 w 11095241"/>
              <a:gd name="connsiteY11801" fmla="*/ 2887578 h 6705037"/>
              <a:gd name="connsiteX11802" fmla="*/ 1493736 w 11095241"/>
              <a:gd name="connsiteY11802" fmla="*/ 2882683 h 6705037"/>
              <a:gd name="connsiteX11803" fmla="*/ 1498634 w 11095241"/>
              <a:gd name="connsiteY11803" fmla="*/ 2882683 h 6705037"/>
              <a:gd name="connsiteX11804" fmla="*/ 1508429 w 11095241"/>
              <a:gd name="connsiteY11804" fmla="*/ 2882683 h 6705037"/>
              <a:gd name="connsiteX11805" fmla="*/ 1528019 w 11095241"/>
              <a:gd name="connsiteY11805" fmla="*/ 2882683 h 6705037"/>
              <a:gd name="connsiteX11806" fmla="*/ 1518224 w 11095241"/>
              <a:gd name="connsiteY11806" fmla="*/ 2877788 h 6705037"/>
              <a:gd name="connsiteX11807" fmla="*/ 1508429 w 11095241"/>
              <a:gd name="connsiteY11807" fmla="*/ 2877788 h 6705037"/>
              <a:gd name="connsiteX11808" fmla="*/ 1503532 w 11095241"/>
              <a:gd name="connsiteY11808" fmla="*/ 2872894 h 6705037"/>
              <a:gd name="connsiteX11809" fmla="*/ 1498634 w 11095241"/>
              <a:gd name="connsiteY11809" fmla="*/ 2868000 h 6705037"/>
              <a:gd name="connsiteX11810" fmla="*/ 1498634 w 11095241"/>
              <a:gd name="connsiteY11810" fmla="*/ 2863107 h 6705037"/>
              <a:gd name="connsiteX11811" fmla="*/ 1498634 w 11095241"/>
              <a:gd name="connsiteY11811" fmla="*/ 2853317 h 6705037"/>
              <a:gd name="connsiteX11812" fmla="*/ 1503532 w 11095241"/>
              <a:gd name="connsiteY11812" fmla="*/ 2843529 h 6705037"/>
              <a:gd name="connsiteX11813" fmla="*/ 1508429 w 11095241"/>
              <a:gd name="connsiteY11813" fmla="*/ 2833741 h 6705037"/>
              <a:gd name="connsiteX11814" fmla="*/ 1523121 w 11095241"/>
              <a:gd name="connsiteY11814" fmla="*/ 2823951 h 6705037"/>
              <a:gd name="connsiteX11815" fmla="*/ 1528019 w 11095241"/>
              <a:gd name="connsiteY11815" fmla="*/ 2823951 h 6705037"/>
              <a:gd name="connsiteX11816" fmla="*/ 1532916 w 11095241"/>
              <a:gd name="connsiteY11816" fmla="*/ 2823951 h 6705037"/>
              <a:gd name="connsiteX11817" fmla="*/ 1542712 w 11095241"/>
              <a:gd name="connsiteY11817" fmla="*/ 2823951 h 6705037"/>
              <a:gd name="connsiteX11818" fmla="*/ 1552504 w 11095241"/>
              <a:gd name="connsiteY11818" fmla="*/ 2823951 h 6705037"/>
              <a:gd name="connsiteX11819" fmla="*/ 1557401 w 11095241"/>
              <a:gd name="connsiteY11819" fmla="*/ 2823951 h 6705037"/>
              <a:gd name="connsiteX11820" fmla="*/ 1562297 w 11095241"/>
              <a:gd name="connsiteY11820" fmla="*/ 2823951 h 6705037"/>
              <a:gd name="connsiteX11821" fmla="*/ 1567196 w 11095241"/>
              <a:gd name="connsiteY11821" fmla="*/ 2823951 h 6705037"/>
              <a:gd name="connsiteX11822" fmla="*/ 1581888 w 11095241"/>
              <a:gd name="connsiteY11822" fmla="*/ 2819058 h 6705037"/>
              <a:gd name="connsiteX11823" fmla="*/ 1591684 w 11095241"/>
              <a:gd name="connsiteY11823" fmla="*/ 2809270 h 6705037"/>
              <a:gd name="connsiteX11824" fmla="*/ 1606375 w 11095241"/>
              <a:gd name="connsiteY11824" fmla="*/ 2804374 h 6705037"/>
              <a:gd name="connsiteX11825" fmla="*/ 1616173 w 11095241"/>
              <a:gd name="connsiteY11825" fmla="*/ 2794588 h 6705037"/>
              <a:gd name="connsiteX11826" fmla="*/ 1621066 w 11095241"/>
              <a:gd name="connsiteY11826" fmla="*/ 2794588 h 6705037"/>
              <a:gd name="connsiteX11827" fmla="*/ 1621066 w 11095241"/>
              <a:gd name="connsiteY11827" fmla="*/ 2789693 h 6705037"/>
              <a:gd name="connsiteX11828" fmla="*/ 1625964 w 11095241"/>
              <a:gd name="connsiteY11828" fmla="*/ 2784800 h 6705037"/>
              <a:gd name="connsiteX11829" fmla="*/ 1635760 w 11095241"/>
              <a:gd name="connsiteY11829" fmla="*/ 2784800 h 6705037"/>
              <a:gd name="connsiteX11830" fmla="*/ 1645554 w 11095241"/>
              <a:gd name="connsiteY11830" fmla="*/ 2784800 h 6705037"/>
              <a:gd name="connsiteX11831" fmla="*/ 1660248 w 11095241"/>
              <a:gd name="connsiteY11831" fmla="*/ 2789693 h 6705037"/>
              <a:gd name="connsiteX11832" fmla="*/ 1679837 w 11095241"/>
              <a:gd name="connsiteY11832" fmla="*/ 2794588 h 6705037"/>
              <a:gd name="connsiteX11833" fmla="*/ 1684733 w 11095241"/>
              <a:gd name="connsiteY11833" fmla="*/ 2799482 h 6705037"/>
              <a:gd name="connsiteX11834" fmla="*/ 1694529 w 11095241"/>
              <a:gd name="connsiteY11834" fmla="*/ 2804374 h 6705037"/>
              <a:gd name="connsiteX11835" fmla="*/ 1704324 w 11095241"/>
              <a:gd name="connsiteY11835" fmla="*/ 2814165 h 6705037"/>
              <a:gd name="connsiteX11836" fmla="*/ 1719017 w 11095241"/>
              <a:gd name="connsiteY11836" fmla="*/ 2823951 h 6705037"/>
              <a:gd name="connsiteX11837" fmla="*/ 1719017 w 11095241"/>
              <a:gd name="connsiteY11837" fmla="*/ 2819058 h 6705037"/>
              <a:gd name="connsiteX11838" fmla="*/ 1728812 w 11095241"/>
              <a:gd name="connsiteY11838" fmla="*/ 2819058 h 6705037"/>
              <a:gd name="connsiteX11839" fmla="*/ 1738609 w 11095241"/>
              <a:gd name="connsiteY11839" fmla="*/ 2819058 h 6705037"/>
              <a:gd name="connsiteX11840" fmla="*/ 1743502 w 11095241"/>
              <a:gd name="connsiteY11840" fmla="*/ 2814165 h 6705037"/>
              <a:gd name="connsiteX11841" fmla="*/ 1748402 w 11095241"/>
              <a:gd name="connsiteY11841" fmla="*/ 2814165 h 6705037"/>
              <a:gd name="connsiteX11842" fmla="*/ 1753299 w 11095241"/>
              <a:gd name="connsiteY11842" fmla="*/ 2814165 h 6705037"/>
              <a:gd name="connsiteX11843" fmla="*/ 1763093 w 11095241"/>
              <a:gd name="connsiteY11843" fmla="*/ 2814165 h 6705037"/>
              <a:gd name="connsiteX11844" fmla="*/ 1777787 w 11095241"/>
              <a:gd name="connsiteY11844" fmla="*/ 2814165 h 6705037"/>
              <a:gd name="connsiteX11845" fmla="*/ 1787580 w 11095241"/>
              <a:gd name="connsiteY11845" fmla="*/ 2819058 h 6705037"/>
              <a:gd name="connsiteX11846" fmla="*/ 1792480 w 11095241"/>
              <a:gd name="connsiteY11846" fmla="*/ 2823951 h 6705037"/>
              <a:gd name="connsiteX11847" fmla="*/ 1802274 w 11095241"/>
              <a:gd name="connsiteY11847" fmla="*/ 2828848 h 6705037"/>
              <a:gd name="connsiteX11848" fmla="*/ 1812069 w 11095241"/>
              <a:gd name="connsiteY11848" fmla="*/ 2838634 h 6705037"/>
              <a:gd name="connsiteX11849" fmla="*/ 1821864 w 11095241"/>
              <a:gd name="connsiteY11849" fmla="*/ 2843529 h 6705037"/>
              <a:gd name="connsiteX11850" fmla="*/ 1846351 w 11095241"/>
              <a:gd name="connsiteY11850" fmla="*/ 2848423 h 6705037"/>
              <a:gd name="connsiteX11851" fmla="*/ 1851251 w 11095241"/>
              <a:gd name="connsiteY11851" fmla="*/ 2838636 h 6705037"/>
              <a:gd name="connsiteX11852" fmla="*/ 1861043 w 11095241"/>
              <a:gd name="connsiteY11852" fmla="*/ 2823955 h 6705037"/>
              <a:gd name="connsiteX11853" fmla="*/ 1861043 w 11095241"/>
              <a:gd name="connsiteY11853" fmla="*/ 2809270 h 6705037"/>
              <a:gd name="connsiteX11854" fmla="*/ 1861043 w 11095241"/>
              <a:gd name="connsiteY11854" fmla="*/ 2794588 h 6705037"/>
              <a:gd name="connsiteX11855" fmla="*/ 1856144 w 11095241"/>
              <a:gd name="connsiteY11855" fmla="*/ 2775011 h 6705037"/>
              <a:gd name="connsiteX11856" fmla="*/ 1846351 w 11095241"/>
              <a:gd name="connsiteY11856" fmla="*/ 2770117 h 6705037"/>
              <a:gd name="connsiteX11857" fmla="*/ 1836554 w 11095241"/>
              <a:gd name="connsiteY11857" fmla="*/ 2765223 h 6705037"/>
              <a:gd name="connsiteX11858" fmla="*/ 1826762 w 11095241"/>
              <a:gd name="connsiteY11858" fmla="*/ 2755434 h 6705037"/>
              <a:gd name="connsiteX11859" fmla="*/ 1812069 w 11095241"/>
              <a:gd name="connsiteY11859" fmla="*/ 2745646 h 6705037"/>
              <a:gd name="connsiteX11860" fmla="*/ 1802274 w 11095241"/>
              <a:gd name="connsiteY11860" fmla="*/ 2740753 h 6705037"/>
              <a:gd name="connsiteX11861" fmla="*/ 1792480 w 11095241"/>
              <a:gd name="connsiteY11861" fmla="*/ 2735859 h 6705037"/>
              <a:gd name="connsiteX11862" fmla="*/ 1792480 w 11095241"/>
              <a:gd name="connsiteY11862" fmla="*/ 2730965 h 6705037"/>
              <a:gd name="connsiteX11863" fmla="*/ 1787580 w 11095241"/>
              <a:gd name="connsiteY11863" fmla="*/ 2730965 h 6705037"/>
              <a:gd name="connsiteX11864" fmla="*/ 1782685 w 11095241"/>
              <a:gd name="connsiteY11864" fmla="*/ 2726070 h 6705037"/>
              <a:gd name="connsiteX11865" fmla="*/ 1777787 w 11095241"/>
              <a:gd name="connsiteY11865" fmla="*/ 2721175 h 6705037"/>
              <a:gd name="connsiteX11866" fmla="*/ 1772888 w 11095241"/>
              <a:gd name="connsiteY11866" fmla="*/ 2716282 h 6705037"/>
              <a:gd name="connsiteX11867" fmla="*/ 1767992 w 11095241"/>
              <a:gd name="connsiteY11867" fmla="*/ 2706493 h 6705037"/>
              <a:gd name="connsiteX11868" fmla="*/ 1767992 w 11095241"/>
              <a:gd name="connsiteY11868" fmla="*/ 2701598 h 6705037"/>
              <a:gd name="connsiteX11869" fmla="*/ 1763093 w 11095241"/>
              <a:gd name="connsiteY11869" fmla="*/ 2701598 h 6705037"/>
              <a:gd name="connsiteX11870" fmla="*/ 1758195 w 11095241"/>
              <a:gd name="connsiteY11870" fmla="*/ 2696705 h 6705037"/>
              <a:gd name="connsiteX11871" fmla="*/ 1748402 w 11095241"/>
              <a:gd name="connsiteY11871" fmla="*/ 2691810 h 6705037"/>
              <a:gd name="connsiteX11872" fmla="*/ 1743504 w 11095241"/>
              <a:gd name="connsiteY11872" fmla="*/ 2686914 h 6705037"/>
              <a:gd name="connsiteX11873" fmla="*/ 1733709 w 11095241"/>
              <a:gd name="connsiteY11873" fmla="*/ 2682021 h 6705037"/>
              <a:gd name="connsiteX11874" fmla="*/ 1728812 w 11095241"/>
              <a:gd name="connsiteY11874" fmla="*/ 2677126 h 6705037"/>
              <a:gd name="connsiteX11875" fmla="*/ 1723913 w 11095241"/>
              <a:gd name="connsiteY11875" fmla="*/ 2672232 h 6705037"/>
              <a:gd name="connsiteX11876" fmla="*/ 1723913 w 11095241"/>
              <a:gd name="connsiteY11876" fmla="*/ 2667340 h 6705037"/>
              <a:gd name="connsiteX11877" fmla="*/ 1719017 w 11095241"/>
              <a:gd name="connsiteY11877" fmla="*/ 2657550 h 6705037"/>
              <a:gd name="connsiteX11878" fmla="*/ 1723913 w 11095241"/>
              <a:gd name="connsiteY11878" fmla="*/ 2647762 h 6705037"/>
              <a:gd name="connsiteX11879" fmla="*/ 1723913 w 11095241"/>
              <a:gd name="connsiteY11879" fmla="*/ 2642868 h 6705037"/>
              <a:gd name="connsiteX11880" fmla="*/ 1728812 w 11095241"/>
              <a:gd name="connsiteY11880" fmla="*/ 2637972 h 6705037"/>
              <a:gd name="connsiteX11881" fmla="*/ 1738609 w 11095241"/>
              <a:gd name="connsiteY11881" fmla="*/ 2637972 h 6705037"/>
              <a:gd name="connsiteX11882" fmla="*/ 1748402 w 11095241"/>
              <a:gd name="connsiteY11882" fmla="*/ 2637972 h 6705037"/>
              <a:gd name="connsiteX11883" fmla="*/ 1753299 w 11095241"/>
              <a:gd name="connsiteY11883" fmla="*/ 2633079 h 6705037"/>
              <a:gd name="connsiteX11884" fmla="*/ 1758195 w 11095241"/>
              <a:gd name="connsiteY11884" fmla="*/ 2633079 h 6705037"/>
              <a:gd name="connsiteX11885" fmla="*/ 1763093 w 11095241"/>
              <a:gd name="connsiteY11885" fmla="*/ 2628185 h 6705037"/>
              <a:gd name="connsiteX11886" fmla="*/ 1763093 w 11095241"/>
              <a:gd name="connsiteY11886" fmla="*/ 2618397 h 6705037"/>
              <a:gd name="connsiteX11887" fmla="*/ 1758195 w 11095241"/>
              <a:gd name="connsiteY11887" fmla="*/ 2603715 h 6705037"/>
              <a:gd name="connsiteX11888" fmla="*/ 1748402 w 11095241"/>
              <a:gd name="connsiteY11888" fmla="*/ 2598820 h 6705037"/>
              <a:gd name="connsiteX11889" fmla="*/ 1738609 w 11095241"/>
              <a:gd name="connsiteY11889" fmla="*/ 2593926 h 6705037"/>
              <a:gd name="connsiteX11890" fmla="*/ 1728812 w 11095241"/>
              <a:gd name="connsiteY11890" fmla="*/ 2598820 h 6705037"/>
              <a:gd name="connsiteX11891" fmla="*/ 1723913 w 11095241"/>
              <a:gd name="connsiteY11891" fmla="*/ 2598820 h 6705037"/>
              <a:gd name="connsiteX11892" fmla="*/ 1714118 w 11095241"/>
              <a:gd name="connsiteY11892" fmla="*/ 2603715 h 6705037"/>
              <a:gd name="connsiteX11893" fmla="*/ 1704322 w 11095241"/>
              <a:gd name="connsiteY11893" fmla="*/ 2608608 h 6705037"/>
              <a:gd name="connsiteX11894" fmla="*/ 1694528 w 11095241"/>
              <a:gd name="connsiteY11894" fmla="*/ 2613503 h 6705037"/>
              <a:gd name="connsiteX11895" fmla="*/ 1689632 w 11095241"/>
              <a:gd name="connsiteY11895" fmla="*/ 2623291 h 6705037"/>
              <a:gd name="connsiteX11896" fmla="*/ 1689632 w 11095241"/>
              <a:gd name="connsiteY11896" fmla="*/ 2628185 h 6705037"/>
              <a:gd name="connsiteX11897" fmla="*/ 1689632 w 11095241"/>
              <a:gd name="connsiteY11897" fmla="*/ 2633079 h 6705037"/>
              <a:gd name="connsiteX11898" fmla="*/ 1689632 w 11095241"/>
              <a:gd name="connsiteY11898" fmla="*/ 2642868 h 6705037"/>
              <a:gd name="connsiteX11899" fmla="*/ 1694528 w 11095241"/>
              <a:gd name="connsiteY11899" fmla="*/ 2647762 h 6705037"/>
              <a:gd name="connsiteX11900" fmla="*/ 1699425 w 11095241"/>
              <a:gd name="connsiteY11900" fmla="*/ 2652656 h 6705037"/>
              <a:gd name="connsiteX11901" fmla="*/ 1704322 w 11095241"/>
              <a:gd name="connsiteY11901" fmla="*/ 2657550 h 6705037"/>
              <a:gd name="connsiteX11902" fmla="*/ 1709223 w 11095241"/>
              <a:gd name="connsiteY11902" fmla="*/ 2657550 h 6705037"/>
              <a:gd name="connsiteX11903" fmla="*/ 1709223 w 11095241"/>
              <a:gd name="connsiteY11903" fmla="*/ 2662443 h 6705037"/>
              <a:gd name="connsiteX11904" fmla="*/ 1704322 w 11095241"/>
              <a:gd name="connsiteY11904" fmla="*/ 2667340 h 6705037"/>
              <a:gd name="connsiteX11905" fmla="*/ 1699425 w 11095241"/>
              <a:gd name="connsiteY11905" fmla="*/ 2677126 h 6705037"/>
              <a:gd name="connsiteX11906" fmla="*/ 1689632 w 11095241"/>
              <a:gd name="connsiteY11906" fmla="*/ 2686914 h 6705037"/>
              <a:gd name="connsiteX11907" fmla="*/ 1679837 w 11095241"/>
              <a:gd name="connsiteY11907" fmla="*/ 2691810 h 6705037"/>
              <a:gd name="connsiteX11908" fmla="*/ 1670043 w 11095241"/>
              <a:gd name="connsiteY11908" fmla="*/ 2696705 h 6705037"/>
              <a:gd name="connsiteX11909" fmla="*/ 1660244 w 11095241"/>
              <a:gd name="connsiteY11909" fmla="*/ 2691810 h 6705037"/>
              <a:gd name="connsiteX11910" fmla="*/ 1660244 w 11095241"/>
              <a:gd name="connsiteY11910" fmla="*/ 2677126 h 6705037"/>
              <a:gd name="connsiteX11911" fmla="*/ 1660244 w 11095241"/>
              <a:gd name="connsiteY11911" fmla="*/ 2672232 h 6705037"/>
              <a:gd name="connsiteX11912" fmla="*/ 1660244 w 11095241"/>
              <a:gd name="connsiteY11912" fmla="*/ 2667340 h 6705037"/>
              <a:gd name="connsiteX11913" fmla="*/ 1660244 w 11095241"/>
              <a:gd name="connsiteY11913" fmla="*/ 2662443 h 6705037"/>
              <a:gd name="connsiteX11914" fmla="*/ 1665143 w 11095241"/>
              <a:gd name="connsiteY11914" fmla="*/ 2657550 h 6705037"/>
              <a:gd name="connsiteX11915" fmla="*/ 1670043 w 11095241"/>
              <a:gd name="connsiteY11915" fmla="*/ 2647762 h 6705037"/>
              <a:gd name="connsiteX11916" fmla="*/ 1674939 w 11095241"/>
              <a:gd name="connsiteY11916" fmla="*/ 2642868 h 6705037"/>
              <a:gd name="connsiteX11917" fmla="*/ 1674939 w 11095241"/>
              <a:gd name="connsiteY11917" fmla="*/ 2637972 h 6705037"/>
              <a:gd name="connsiteX11918" fmla="*/ 1665143 w 11095241"/>
              <a:gd name="connsiteY11918" fmla="*/ 2637972 h 6705037"/>
              <a:gd name="connsiteX11919" fmla="*/ 1660244 w 11095241"/>
              <a:gd name="connsiteY11919" fmla="*/ 2633079 h 6705037"/>
              <a:gd name="connsiteX11920" fmla="*/ 1650452 w 11095241"/>
              <a:gd name="connsiteY11920" fmla="*/ 2633079 h 6705037"/>
              <a:gd name="connsiteX11921" fmla="*/ 1635760 w 11095241"/>
              <a:gd name="connsiteY11921" fmla="*/ 2637972 h 6705037"/>
              <a:gd name="connsiteX11922" fmla="*/ 1621066 w 11095241"/>
              <a:gd name="connsiteY11922" fmla="*/ 2637972 h 6705037"/>
              <a:gd name="connsiteX11923" fmla="*/ 1630863 w 11095241"/>
              <a:gd name="connsiteY11923" fmla="*/ 2633079 h 6705037"/>
              <a:gd name="connsiteX11924" fmla="*/ 1621066 w 11095241"/>
              <a:gd name="connsiteY11924" fmla="*/ 2628185 h 6705037"/>
              <a:gd name="connsiteX11925" fmla="*/ 1601479 w 11095241"/>
              <a:gd name="connsiteY11925" fmla="*/ 2618397 h 6705037"/>
              <a:gd name="connsiteX11926" fmla="*/ 1576990 w 11095241"/>
              <a:gd name="connsiteY11926" fmla="*/ 2608608 h 6705037"/>
              <a:gd name="connsiteX11927" fmla="*/ 1552504 w 11095241"/>
              <a:gd name="connsiteY11927" fmla="*/ 2613503 h 6705037"/>
              <a:gd name="connsiteX11928" fmla="*/ 1547613 w 11095241"/>
              <a:gd name="connsiteY11928" fmla="*/ 2613503 h 6705037"/>
              <a:gd name="connsiteX11929" fmla="*/ 1537818 w 11095241"/>
              <a:gd name="connsiteY11929" fmla="*/ 2613503 h 6705037"/>
              <a:gd name="connsiteX11930" fmla="*/ 1528023 w 11095241"/>
              <a:gd name="connsiteY11930" fmla="*/ 2618397 h 6705037"/>
              <a:gd name="connsiteX11931" fmla="*/ 1518229 w 11095241"/>
              <a:gd name="connsiteY11931" fmla="*/ 2623291 h 6705037"/>
              <a:gd name="connsiteX11932" fmla="*/ 1513331 w 11095241"/>
              <a:gd name="connsiteY11932" fmla="*/ 2623291 h 6705037"/>
              <a:gd name="connsiteX11933" fmla="*/ 1508433 w 11095241"/>
              <a:gd name="connsiteY11933" fmla="*/ 2628185 h 6705037"/>
              <a:gd name="connsiteX11934" fmla="*/ 1503535 w 11095241"/>
              <a:gd name="connsiteY11934" fmla="*/ 2637972 h 6705037"/>
              <a:gd name="connsiteX11935" fmla="*/ 1498637 w 11095241"/>
              <a:gd name="connsiteY11935" fmla="*/ 2633079 h 6705037"/>
              <a:gd name="connsiteX11936" fmla="*/ 1493740 w 11095241"/>
              <a:gd name="connsiteY11936" fmla="*/ 2628185 h 6705037"/>
              <a:gd name="connsiteX11937" fmla="*/ 1488843 w 11095241"/>
              <a:gd name="connsiteY11937" fmla="*/ 2623291 h 6705037"/>
              <a:gd name="connsiteX11938" fmla="*/ 1488843 w 11095241"/>
              <a:gd name="connsiteY11938" fmla="*/ 2613503 h 6705037"/>
              <a:gd name="connsiteX11939" fmla="*/ 1488843 w 11095241"/>
              <a:gd name="connsiteY11939" fmla="*/ 2598820 h 6705037"/>
              <a:gd name="connsiteX11940" fmla="*/ 1493740 w 11095241"/>
              <a:gd name="connsiteY11940" fmla="*/ 2579243 h 6705037"/>
              <a:gd name="connsiteX11941" fmla="*/ 1493740 w 11095241"/>
              <a:gd name="connsiteY11941" fmla="*/ 2564560 h 6705037"/>
              <a:gd name="connsiteX11942" fmla="*/ 1493740 w 11095241"/>
              <a:gd name="connsiteY11942" fmla="*/ 2549877 h 6705037"/>
              <a:gd name="connsiteX11943" fmla="*/ 1488843 w 11095241"/>
              <a:gd name="connsiteY11943" fmla="*/ 2535195 h 6705037"/>
              <a:gd name="connsiteX11944" fmla="*/ 1483945 w 11095241"/>
              <a:gd name="connsiteY11944" fmla="*/ 2525407 h 6705037"/>
              <a:gd name="connsiteX11945" fmla="*/ 1479047 w 11095241"/>
              <a:gd name="connsiteY11945" fmla="*/ 2520513 h 6705037"/>
              <a:gd name="connsiteX11946" fmla="*/ 1479047 w 11095241"/>
              <a:gd name="connsiteY11946" fmla="*/ 2515617 h 6705037"/>
              <a:gd name="connsiteX11947" fmla="*/ 1469254 w 11095241"/>
              <a:gd name="connsiteY11947" fmla="*/ 2505830 h 6705037"/>
              <a:gd name="connsiteX11948" fmla="*/ 1459458 w 11095241"/>
              <a:gd name="connsiteY11948" fmla="*/ 2496040 h 6705037"/>
              <a:gd name="connsiteX11949" fmla="*/ 1449663 w 11095241"/>
              <a:gd name="connsiteY11949" fmla="*/ 2491147 h 6705037"/>
              <a:gd name="connsiteX11950" fmla="*/ 1439868 w 11095241"/>
              <a:gd name="connsiteY11950" fmla="*/ 2486253 h 6705037"/>
              <a:gd name="connsiteX11951" fmla="*/ 1430073 w 11095241"/>
              <a:gd name="connsiteY11951" fmla="*/ 2481359 h 6705037"/>
              <a:gd name="connsiteX11952" fmla="*/ 1430072 w 11095241"/>
              <a:gd name="connsiteY11952" fmla="*/ 2481360 h 6705037"/>
              <a:gd name="connsiteX11953" fmla="*/ 1439863 w 11095241"/>
              <a:gd name="connsiteY11953" fmla="*/ 2486253 h 6705037"/>
              <a:gd name="connsiteX11954" fmla="*/ 1449657 w 11095241"/>
              <a:gd name="connsiteY11954" fmla="*/ 2491147 h 6705037"/>
              <a:gd name="connsiteX11955" fmla="*/ 1459453 w 11095241"/>
              <a:gd name="connsiteY11955" fmla="*/ 2496041 h 6705037"/>
              <a:gd name="connsiteX11956" fmla="*/ 1469248 w 11095241"/>
              <a:gd name="connsiteY11956" fmla="*/ 2505830 h 6705037"/>
              <a:gd name="connsiteX11957" fmla="*/ 1479042 w 11095241"/>
              <a:gd name="connsiteY11957" fmla="*/ 2515619 h 6705037"/>
              <a:gd name="connsiteX11958" fmla="*/ 1479042 w 11095241"/>
              <a:gd name="connsiteY11958" fmla="*/ 2520513 h 6705037"/>
              <a:gd name="connsiteX11959" fmla="*/ 1483939 w 11095241"/>
              <a:gd name="connsiteY11959" fmla="*/ 2530301 h 6705037"/>
              <a:gd name="connsiteX11960" fmla="*/ 1488837 w 11095241"/>
              <a:gd name="connsiteY11960" fmla="*/ 2540089 h 6705037"/>
              <a:gd name="connsiteX11961" fmla="*/ 1488837 w 11095241"/>
              <a:gd name="connsiteY11961" fmla="*/ 2554772 h 6705037"/>
              <a:gd name="connsiteX11962" fmla="*/ 1493734 w 11095241"/>
              <a:gd name="connsiteY11962" fmla="*/ 2564560 h 6705037"/>
              <a:gd name="connsiteX11963" fmla="*/ 1493734 w 11095241"/>
              <a:gd name="connsiteY11963" fmla="*/ 2579244 h 6705037"/>
              <a:gd name="connsiteX11964" fmla="*/ 1488837 w 11095241"/>
              <a:gd name="connsiteY11964" fmla="*/ 2598820 h 6705037"/>
              <a:gd name="connsiteX11965" fmla="*/ 1488837 w 11095241"/>
              <a:gd name="connsiteY11965" fmla="*/ 2613504 h 6705037"/>
              <a:gd name="connsiteX11966" fmla="*/ 1488837 w 11095241"/>
              <a:gd name="connsiteY11966" fmla="*/ 2623291 h 6705037"/>
              <a:gd name="connsiteX11967" fmla="*/ 1493734 w 11095241"/>
              <a:gd name="connsiteY11967" fmla="*/ 2628185 h 6705037"/>
              <a:gd name="connsiteX11968" fmla="*/ 1498632 w 11095241"/>
              <a:gd name="connsiteY11968" fmla="*/ 2633081 h 6705037"/>
              <a:gd name="connsiteX11969" fmla="*/ 1503530 w 11095241"/>
              <a:gd name="connsiteY11969" fmla="*/ 2637975 h 6705037"/>
              <a:gd name="connsiteX11970" fmla="*/ 1498632 w 11095241"/>
              <a:gd name="connsiteY11970" fmla="*/ 2642868 h 6705037"/>
              <a:gd name="connsiteX11971" fmla="*/ 1498632 w 11095241"/>
              <a:gd name="connsiteY11971" fmla="*/ 2647762 h 6705037"/>
              <a:gd name="connsiteX11972" fmla="*/ 1498632 w 11095241"/>
              <a:gd name="connsiteY11972" fmla="*/ 2652656 h 6705037"/>
              <a:gd name="connsiteX11973" fmla="*/ 1498632 w 11095241"/>
              <a:gd name="connsiteY11973" fmla="*/ 2657550 h 6705037"/>
              <a:gd name="connsiteX11974" fmla="*/ 1498632 w 11095241"/>
              <a:gd name="connsiteY11974" fmla="*/ 2662443 h 6705037"/>
              <a:gd name="connsiteX11975" fmla="*/ 1498632 w 11095241"/>
              <a:gd name="connsiteY11975" fmla="*/ 2672232 h 6705037"/>
              <a:gd name="connsiteX11976" fmla="*/ 1498632 w 11095241"/>
              <a:gd name="connsiteY11976" fmla="*/ 2682021 h 6705037"/>
              <a:gd name="connsiteX11977" fmla="*/ 1498632 w 11095241"/>
              <a:gd name="connsiteY11977" fmla="*/ 2686914 h 6705037"/>
              <a:gd name="connsiteX11978" fmla="*/ 1498634 w 11095241"/>
              <a:gd name="connsiteY11978" fmla="*/ 2686914 h 6705037"/>
              <a:gd name="connsiteX11979" fmla="*/ 1498634 w 11095241"/>
              <a:gd name="connsiteY11979" fmla="*/ 2691810 h 6705037"/>
              <a:gd name="connsiteX11980" fmla="*/ 1498634 w 11095241"/>
              <a:gd name="connsiteY11980" fmla="*/ 2696705 h 6705037"/>
              <a:gd name="connsiteX11981" fmla="*/ 1493736 w 11095241"/>
              <a:gd name="connsiteY11981" fmla="*/ 2701600 h 6705037"/>
              <a:gd name="connsiteX11982" fmla="*/ 1493736 w 11095241"/>
              <a:gd name="connsiteY11982" fmla="*/ 2716282 h 6705037"/>
              <a:gd name="connsiteX11983" fmla="*/ 1488838 w 11095241"/>
              <a:gd name="connsiteY11983" fmla="*/ 2726070 h 6705037"/>
              <a:gd name="connsiteX11984" fmla="*/ 1483941 w 11095241"/>
              <a:gd name="connsiteY11984" fmla="*/ 2730965 h 6705037"/>
              <a:gd name="connsiteX11985" fmla="*/ 1483941 w 11095241"/>
              <a:gd name="connsiteY11985" fmla="*/ 2740753 h 6705037"/>
              <a:gd name="connsiteX11986" fmla="*/ 1479043 w 11095241"/>
              <a:gd name="connsiteY11986" fmla="*/ 2745646 h 6705037"/>
              <a:gd name="connsiteX11987" fmla="*/ 1474146 w 11095241"/>
              <a:gd name="connsiteY11987" fmla="*/ 2750542 h 6705037"/>
              <a:gd name="connsiteX11988" fmla="*/ 1469248 w 11095241"/>
              <a:gd name="connsiteY11988" fmla="*/ 2750542 h 6705037"/>
              <a:gd name="connsiteX11989" fmla="*/ 1469248 w 11095241"/>
              <a:gd name="connsiteY11989" fmla="*/ 2755436 h 6705037"/>
              <a:gd name="connsiteX11990" fmla="*/ 1464351 w 11095241"/>
              <a:gd name="connsiteY11990" fmla="*/ 2765223 h 6705037"/>
              <a:gd name="connsiteX11991" fmla="*/ 1459453 w 11095241"/>
              <a:gd name="connsiteY11991" fmla="*/ 2775011 h 6705037"/>
              <a:gd name="connsiteX11992" fmla="*/ 1464351 w 11095241"/>
              <a:gd name="connsiteY11992" fmla="*/ 2779906 h 6705037"/>
              <a:gd name="connsiteX11993" fmla="*/ 1464350 w 11095241"/>
              <a:gd name="connsiteY11993" fmla="*/ 2779906 h 6705037"/>
              <a:gd name="connsiteX11994" fmla="*/ 1464350 w 11095241"/>
              <a:gd name="connsiteY11994" fmla="*/ 2784800 h 6705037"/>
              <a:gd name="connsiteX11995" fmla="*/ 1464350 w 11095241"/>
              <a:gd name="connsiteY11995" fmla="*/ 2789693 h 6705037"/>
              <a:gd name="connsiteX11996" fmla="*/ 1469248 w 11095241"/>
              <a:gd name="connsiteY11996" fmla="*/ 2794588 h 6705037"/>
              <a:gd name="connsiteX11997" fmla="*/ 1479043 w 11095241"/>
              <a:gd name="connsiteY11997" fmla="*/ 2804375 h 6705037"/>
              <a:gd name="connsiteX11998" fmla="*/ 1488838 w 11095241"/>
              <a:gd name="connsiteY11998" fmla="*/ 2814165 h 6705037"/>
              <a:gd name="connsiteX11999" fmla="*/ 1503530 w 11095241"/>
              <a:gd name="connsiteY11999" fmla="*/ 2833742 h 6705037"/>
              <a:gd name="connsiteX12000" fmla="*/ 1498633 w 11095241"/>
              <a:gd name="connsiteY12000" fmla="*/ 2833742 h 6705037"/>
              <a:gd name="connsiteX12001" fmla="*/ 1498633 w 11095241"/>
              <a:gd name="connsiteY12001" fmla="*/ 2838636 h 6705037"/>
              <a:gd name="connsiteX12002" fmla="*/ 1493735 w 11095241"/>
              <a:gd name="connsiteY12002" fmla="*/ 2848425 h 6705037"/>
              <a:gd name="connsiteX12003" fmla="*/ 1488838 w 11095241"/>
              <a:gd name="connsiteY12003" fmla="*/ 2853319 h 6705037"/>
              <a:gd name="connsiteX12004" fmla="*/ 1483940 w 11095241"/>
              <a:gd name="connsiteY12004" fmla="*/ 2853319 h 6705037"/>
              <a:gd name="connsiteX12005" fmla="*/ 1474145 w 11095241"/>
              <a:gd name="connsiteY12005" fmla="*/ 2853319 h 6705037"/>
              <a:gd name="connsiteX12006" fmla="*/ 1469248 w 11095241"/>
              <a:gd name="connsiteY12006" fmla="*/ 2858212 h 6705037"/>
              <a:gd name="connsiteX12007" fmla="*/ 1459453 w 11095241"/>
              <a:gd name="connsiteY12007" fmla="*/ 2858212 h 6705037"/>
              <a:gd name="connsiteX12008" fmla="*/ 1454555 w 11095241"/>
              <a:gd name="connsiteY12008" fmla="*/ 2858212 h 6705037"/>
              <a:gd name="connsiteX12009" fmla="*/ 1449657 w 11095241"/>
              <a:gd name="connsiteY12009" fmla="*/ 2863107 h 6705037"/>
              <a:gd name="connsiteX12010" fmla="*/ 1444759 w 11095241"/>
              <a:gd name="connsiteY12010" fmla="*/ 2868002 h 6705037"/>
              <a:gd name="connsiteX12011" fmla="*/ 1439863 w 11095241"/>
              <a:gd name="connsiteY12011" fmla="*/ 2872896 h 6705037"/>
              <a:gd name="connsiteX12012" fmla="*/ 1434965 w 11095241"/>
              <a:gd name="connsiteY12012" fmla="*/ 2877790 h 6705037"/>
              <a:gd name="connsiteX12013" fmla="*/ 1430068 w 11095241"/>
              <a:gd name="connsiteY12013" fmla="*/ 2882683 h 6705037"/>
              <a:gd name="connsiteX12014" fmla="*/ 1425170 w 11095241"/>
              <a:gd name="connsiteY12014" fmla="*/ 2882683 h 6705037"/>
              <a:gd name="connsiteX12015" fmla="*/ 1420273 w 11095241"/>
              <a:gd name="connsiteY12015" fmla="*/ 2887578 h 6705037"/>
              <a:gd name="connsiteX12016" fmla="*/ 1410477 w 11095241"/>
              <a:gd name="connsiteY12016" fmla="*/ 2887578 h 6705037"/>
              <a:gd name="connsiteX12017" fmla="*/ 1405579 w 11095241"/>
              <a:gd name="connsiteY12017" fmla="*/ 2887578 h 6705037"/>
              <a:gd name="connsiteX12018" fmla="*/ 1400682 w 11095241"/>
              <a:gd name="connsiteY12018" fmla="*/ 2887578 h 6705037"/>
              <a:gd name="connsiteX12019" fmla="*/ 1405579 w 11095241"/>
              <a:gd name="connsiteY12019" fmla="*/ 2868002 h 6705037"/>
              <a:gd name="connsiteX12020" fmla="*/ 1390889 w 11095241"/>
              <a:gd name="connsiteY12020" fmla="*/ 2863107 h 6705037"/>
              <a:gd name="connsiteX12021" fmla="*/ 1381092 w 11095241"/>
              <a:gd name="connsiteY12021" fmla="*/ 2863107 h 6705037"/>
              <a:gd name="connsiteX12022" fmla="*/ 1371298 w 11095241"/>
              <a:gd name="connsiteY12022" fmla="*/ 2868002 h 6705037"/>
              <a:gd name="connsiteX12023" fmla="*/ 1366401 w 11095241"/>
              <a:gd name="connsiteY12023" fmla="*/ 2872894 h 6705037"/>
              <a:gd name="connsiteX12024" fmla="*/ 1356606 w 11095241"/>
              <a:gd name="connsiteY12024" fmla="*/ 2877788 h 6705037"/>
              <a:gd name="connsiteX12025" fmla="*/ 1356606 w 11095241"/>
              <a:gd name="connsiteY12025" fmla="*/ 2882683 h 6705037"/>
              <a:gd name="connsiteX12026" fmla="*/ 1356606 w 11095241"/>
              <a:gd name="connsiteY12026" fmla="*/ 2887578 h 6705037"/>
              <a:gd name="connsiteX12027" fmla="*/ 1346810 w 11095241"/>
              <a:gd name="connsiteY12027" fmla="*/ 2902259 h 6705037"/>
              <a:gd name="connsiteX12028" fmla="*/ 1341912 w 11095241"/>
              <a:gd name="connsiteY12028" fmla="*/ 2916942 h 6705037"/>
              <a:gd name="connsiteX12029" fmla="*/ 1341912 w 11095241"/>
              <a:gd name="connsiteY12029" fmla="*/ 2926732 h 6705037"/>
              <a:gd name="connsiteX12030" fmla="*/ 1341912 w 11095241"/>
              <a:gd name="connsiteY12030" fmla="*/ 2936516 h 6705037"/>
              <a:gd name="connsiteX12031" fmla="*/ 1341912 w 11095241"/>
              <a:gd name="connsiteY12031" fmla="*/ 2941413 h 6705037"/>
              <a:gd name="connsiteX12032" fmla="*/ 1346810 w 11095241"/>
              <a:gd name="connsiteY12032" fmla="*/ 2941413 h 6705037"/>
              <a:gd name="connsiteX12033" fmla="*/ 1332118 w 11095241"/>
              <a:gd name="connsiteY12033" fmla="*/ 2960990 h 6705037"/>
              <a:gd name="connsiteX12034" fmla="*/ 1322322 w 11095241"/>
              <a:gd name="connsiteY12034" fmla="*/ 2975672 h 6705037"/>
              <a:gd name="connsiteX12035" fmla="*/ 1317426 w 11095241"/>
              <a:gd name="connsiteY12035" fmla="*/ 2980565 h 6705037"/>
              <a:gd name="connsiteX12036" fmla="*/ 1312528 w 11095241"/>
              <a:gd name="connsiteY12036" fmla="*/ 2985461 h 6705037"/>
              <a:gd name="connsiteX12037" fmla="*/ 1307630 w 11095241"/>
              <a:gd name="connsiteY12037" fmla="*/ 2985461 h 6705037"/>
              <a:gd name="connsiteX12038" fmla="*/ 1302733 w 11095241"/>
              <a:gd name="connsiteY12038" fmla="*/ 3029506 h 6705037"/>
              <a:gd name="connsiteX12039" fmla="*/ 1273348 w 11095241"/>
              <a:gd name="connsiteY12039" fmla="*/ 3029506 h 6705037"/>
              <a:gd name="connsiteX12040" fmla="*/ 1263553 w 11095241"/>
              <a:gd name="connsiteY12040" fmla="*/ 3009932 h 6705037"/>
              <a:gd name="connsiteX12041" fmla="*/ 1243963 w 11095241"/>
              <a:gd name="connsiteY12041" fmla="*/ 2985461 h 6705037"/>
              <a:gd name="connsiteX12042" fmla="*/ 1224373 w 11095241"/>
              <a:gd name="connsiteY12042" fmla="*/ 2960990 h 6705037"/>
              <a:gd name="connsiteX12043" fmla="*/ 1209681 w 11095241"/>
              <a:gd name="connsiteY12043" fmla="*/ 2941413 h 6705037"/>
              <a:gd name="connsiteX12044" fmla="*/ 1204784 w 11095241"/>
              <a:gd name="connsiteY12044" fmla="*/ 2931625 h 6705037"/>
              <a:gd name="connsiteX12045" fmla="*/ 1199886 w 11095241"/>
              <a:gd name="connsiteY12045" fmla="*/ 2921837 h 6705037"/>
              <a:gd name="connsiteX12046" fmla="*/ 1199886 w 11095241"/>
              <a:gd name="connsiteY12046" fmla="*/ 2916942 h 6705037"/>
              <a:gd name="connsiteX12047" fmla="*/ 1199886 w 11095241"/>
              <a:gd name="connsiteY12047" fmla="*/ 2912048 h 6705037"/>
              <a:gd name="connsiteX12048" fmla="*/ 1204784 w 11095241"/>
              <a:gd name="connsiteY12048" fmla="*/ 2897364 h 6705037"/>
              <a:gd name="connsiteX12049" fmla="*/ 1214578 w 11095241"/>
              <a:gd name="connsiteY12049" fmla="*/ 2887578 h 6705037"/>
              <a:gd name="connsiteX12050" fmla="*/ 1204783 w 11095241"/>
              <a:gd name="connsiteY12050" fmla="*/ 2897364 h 6705037"/>
              <a:gd name="connsiteX12051" fmla="*/ 1199886 w 11095241"/>
              <a:gd name="connsiteY12051" fmla="*/ 2902259 h 6705037"/>
              <a:gd name="connsiteX12052" fmla="*/ 1199886 w 11095241"/>
              <a:gd name="connsiteY12052" fmla="*/ 2897364 h 6705037"/>
              <a:gd name="connsiteX12053" fmla="*/ 1199886 w 11095241"/>
              <a:gd name="connsiteY12053" fmla="*/ 2887578 h 6705037"/>
              <a:gd name="connsiteX12054" fmla="*/ 1199886 w 11095241"/>
              <a:gd name="connsiteY12054" fmla="*/ 2872894 h 6705037"/>
              <a:gd name="connsiteX12055" fmla="*/ 1204783 w 11095241"/>
              <a:gd name="connsiteY12055" fmla="*/ 2863107 h 6705037"/>
              <a:gd name="connsiteX12056" fmla="*/ 1204783 w 11095241"/>
              <a:gd name="connsiteY12056" fmla="*/ 2853317 h 6705037"/>
              <a:gd name="connsiteX12057" fmla="*/ 1209681 w 11095241"/>
              <a:gd name="connsiteY12057" fmla="*/ 2853317 h 6705037"/>
              <a:gd name="connsiteX12058" fmla="*/ 1209681 w 11095241"/>
              <a:gd name="connsiteY12058" fmla="*/ 2843529 h 6705037"/>
              <a:gd name="connsiteX12059" fmla="*/ 1204783 w 11095241"/>
              <a:gd name="connsiteY12059" fmla="*/ 2833741 h 6705037"/>
              <a:gd name="connsiteX12060" fmla="*/ 1204783 w 11095241"/>
              <a:gd name="connsiteY12060" fmla="*/ 2823951 h 6705037"/>
              <a:gd name="connsiteX12061" fmla="*/ 1199886 w 11095241"/>
              <a:gd name="connsiteY12061" fmla="*/ 2823951 h 6705037"/>
              <a:gd name="connsiteX12062" fmla="*/ 1180296 w 11095241"/>
              <a:gd name="connsiteY12062" fmla="*/ 2804374 h 6705037"/>
              <a:gd name="connsiteX12063" fmla="*/ 1180295 w 11095241"/>
              <a:gd name="connsiteY12063" fmla="*/ 2804375 h 6705037"/>
              <a:gd name="connsiteX12064" fmla="*/ 1126424 w 11095241"/>
              <a:gd name="connsiteY12064" fmla="*/ 2750542 h 6705037"/>
              <a:gd name="connsiteX12065" fmla="*/ 1111731 w 11095241"/>
              <a:gd name="connsiteY12065" fmla="*/ 2750542 h 6705037"/>
              <a:gd name="connsiteX12066" fmla="*/ 1111731 w 11095241"/>
              <a:gd name="connsiteY12066" fmla="*/ 2745647 h 6705037"/>
              <a:gd name="connsiteX12067" fmla="*/ 1101936 w 11095241"/>
              <a:gd name="connsiteY12067" fmla="*/ 2740753 h 6705037"/>
              <a:gd name="connsiteX12068" fmla="*/ 1097039 w 11095241"/>
              <a:gd name="connsiteY12068" fmla="*/ 2735859 h 6705037"/>
              <a:gd name="connsiteX12069" fmla="*/ 1087243 w 11095241"/>
              <a:gd name="connsiteY12069" fmla="*/ 2726070 h 6705037"/>
              <a:gd name="connsiteX12070" fmla="*/ 1082346 w 11095241"/>
              <a:gd name="connsiteY12070" fmla="*/ 2711387 h 6705037"/>
              <a:gd name="connsiteX12071" fmla="*/ 1077449 w 11095241"/>
              <a:gd name="connsiteY12071" fmla="*/ 2701600 h 6705037"/>
              <a:gd name="connsiteX12072" fmla="*/ 1062756 w 11095241"/>
              <a:gd name="connsiteY12072" fmla="*/ 2711387 h 6705037"/>
              <a:gd name="connsiteX12073" fmla="*/ 1033372 w 11095241"/>
              <a:gd name="connsiteY12073" fmla="*/ 2691810 h 6705037"/>
              <a:gd name="connsiteX12074" fmla="*/ 1018680 w 11095241"/>
              <a:gd name="connsiteY12074" fmla="*/ 2667340 h 6705037"/>
              <a:gd name="connsiteX12075" fmla="*/ 994195 w 11095241"/>
              <a:gd name="connsiteY12075" fmla="*/ 2677126 h 6705037"/>
              <a:gd name="connsiteX12076" fmla="*/ 974606 w 11095241"/>
              <a:gd name="connsiteY12076" fmla="*/ 2686914 h 6705037"/>
              <a:gd name="connsiteX12077" fmla="*/ 979503 w 11095241"/>
              <a:gd name="connsiteY12077" fmla="*/ 2696705 h 6705037"/>
              <a:gd name="connsiteX12078" fmla="*/ 989298 w 11095241"/>
              <a:gd name="connsiteY12078" fmla="*/ 2701600 h 6705037"/>
              <a:gd name="connsiteX12079" fmla="*/ 994195 w 11095241"/>
              <a:gd name="connsiteY12079" fmla="*/ 2711387 h 6705037"/>
              <a:gd name="connsiteX12080" fmla="*/ 1003990 w 11095241"/>
              <a:gd name="connsiteY12080" fmla="*/ 2721175 h 6705037"/>
              <a:gd name="connsiteX12081" fmla="*/ 1018682 w 11095241"/>
              <a:gd name="connsiteY12081" fmla="*/ 2730965 h 6705037"/>
              <a:gd name="connsiteX12082" fmla="*/ 1028478 w 11095241"/>
              <a:gd name="connsiteY12082" fmla="*/ 2740753 h 6705037"/>
              <a:gd name="connsiteX12083" fmla="*/ 1043170 w 11095241"/>
              <a:gd name="connsiteY12083" fmla="*/ 2745646 h 6705037"/>
              <a:gd name="connsiteX12084" fmla="*/ 1038273 w 11095241"/>
              <a:gd name="connsiteY12084" fmla="*/ 2755436 h 6705037"/>
              <a:gd name="connsiteX12085" fmla="*/ 1043170 w 11095241"/>
              <a:gd name="connsiteY12085" fmla="*/ 2760330 h 6705037"/>
              <a:gd name="connsiteX12086" fmla="*/ 1043170 w 11095241"/>
              <a:gd name="connsiteY12086" fmla="*/ 2770117 h 6705037"/>
              <a:gd name="connsiteX12087" fmla="*/ 1052965 w 11095241"/>
              <a:gd name="connsiteY12087" fmla="*/ 2775011 h 6705037"/>
              <a:gd name="connsiteX12088" fmla="*/ 1126427 w 11095241"/>
              <a:gd name="connsiteY12088" fmla="*/ 2838636 h 6705037"/>
              <a:gd name="connsiteX12089" fmla="*/ 1150914 w 11095241"/>
              <a:gd name="connsiteY12089" fmla="*/ 2868002 h 6705037"/>
              <a:gd name="connsiteX12090" fmla="*/ 1170504 w 11095241"/>
              <a:gd name="connsiteY12090" fmla="*/ 2912048 h 6705037"/>
              <a:gd name="connsiteX12091" fmla="*/ 1160710 w 11095241"/>
              <a:gd name="connsiteY12091" fmla="*/ 2926732 h 6705037"/>
              <a:gd name="connsiteX12092" fmla="*/ 1141119 w 11095241"/>
              <a:gd name="connsiteY12092" fmla="*/ 2907154 h 6705037"/>
              <a:gd name="connsiteX12093" fmla="*/ 1126427 w 11095241"/>
              <a:gd name="connsiteY12093" fmla="*/ 2907154 h 6705037"/>
              <a:gd name="connsiteX12094" fmla="*/ 1116632 w 11095241"/>
              <a:gd name="connsiteY12094" fmla="*/ 2916942 h 6705037"/>
              <a:gd name="connsiteX12095" fmla="*/ 1126427 w 11095241"/>
              <a:gd name="connsiteY12095" fmla="*/ 2941413 h 6705037"/>
              <a:gd name="connsiteX12096" fmla="*/ 1106836 w 11095241"/>
              <a:gd name="connsiteY12096" fmla="*/ 2946306 h 6705037"/>
              <a:gd name="connsiteX12097" fmla="*/ 1106836 w 11095241"/>
              <a:gd name="connsiteY12097" fmla="*/ 2965884 h 6705037"/>
              <a:gd name="connsiteX12098" fmla="*/ 1092145 w 11095241"/>
              <a:gd name="connsiteY12098" fmla="*/ 2975672 h 6705037"/>
              <a:gd name="connsiteX12099" fmla="*/ 1077452 w 11095241"/>
              <a:gd name="connsiteY12099" fmla="*/ 2965884 h 6705037"/>
              <a:gd name="connsiteX12100" fmla="*/ 1082350 w 11095241"/>
              <a:gd name="connsiteY12100" fmla="*/ 2946306 h 6705037"/>
              <a:gd name="connsiteX12101" fmla="*/ 1077452 w 11095241"/>
              <a:gd name="connsiteY12101" fmla="*/ 2941413 h 6705037"/>
              <a:gd name="connsiteX12102" fmla="*/ 1072555 w 11095241"/>
              <a:gd name="connsiteY12102" fmla="*/ 2936516 h 6705037"/>
              <a:gd name="connsiteX12103" fmla="*/ 1072555 w 11095241"/>
              <a:gd name="connsiteY12103" fmla="*/ 2931625 h 6705037"/>
              <a:gd name="connsiteX12104" fmla="*/ 1077452 w 11095241"/>
              <a:gd name="connsiteY12104" fmla="*/ 2931625 h 6705037"/>
              <a:gd name="connsiteX12105" fmla="*/ 1087248 w 11095241"/>
              <a:gd name="connsiteY12105" fmla="*/ 2931625 h 6705037"/>
              <a:gd name="connsiteX12106" fmla="*/ 1087248 w 11095241"/>
              <a:gd name="connsiteY12106" fmla="*/ 2892471 h 6705037"/>
              <a:gd name="connsiteX12107" fmla="*/ 1067657 w 11095241"/>
              <a:gd name="connsiteY12107" fmla="*/ 2887578 h 6705037"/>
              <a:gd name="connsiteX12108" fmla="*/ 1057862 w 11095241"/>
              <a:gd name="connsiteY12108" fmla="*/ 2877788 h 6705037"/>
              <a:gd name="connsiteX12109" fmla="*/ 1003990 w 11095241"/>
              <a:gd name="connsiteY12109" fmla="*/ 2843529 h 6705037"/>
              <a:gd name="connsiteX12110" fmla="*/ 984401 w 11095241"/>
              <a:gd name="connsiteY12110" fmla="*/ 2823955 h 6705037"/>
              <a:gd name="connsiteX12111" fmla="*/ 969708 w 11095241"/>
              <a:gd name="connsiteY12111" fmla="*/ 2799482 h 6705037"/>
              <a:gd name="connsiteX12112" fmla="*/ 910938 w 11095241"/>
              <a:gd name="connsiteY12112" fmla="*/ 2750542 h 6705037"/>
              <a:gd name="connsiteX12113" fmla="*/ 910938 w 11095241"/>
              <a:gd name="connsiteY12113" fmla="*/ 2745646 h 6705037"/>
              <a:gd name="connsiteX12114" fmla="*/ 910938 w 11095241"/>
              <a:gd name="connsiteY12114" fmla="*/ 2740753 h 6705037"/>
              <a:gd name="connsiteX12115" fmla="*/ 910938 w 11095241"/>
              <a:gd name="connsiteY12115" fmla="*/ 2735859 h 6705037"/>
              <a:gd name="connsiteX12116" fmla="*/ 906041 w 11095241"/>
              <a:gd name="connsiteY12116" fmla="*/ 2726070 h 6705037"/>
              <a:gd name="connsiteX12117" fmla="*/ 901143 w 11095241"/>
              <a:gd name="connsiteY12117" fmla="*/ 2721175 h 6705037"/>
              <a:gd name="connsiteX12118" fmla="*/ 896245 w 11095241"/>
              <a:gd name="connsiteY12118" fmla="*/ 2716282 h 6705037"/>
              <a:gd name="connsiteX12119" fmla="*/ 881554 w 11095241"/>
              <a:gd name="connsiteY12119" fmla="*/ 2711387 h 6705037"/>
              <a:gd name="connsiteX12120" fmla="*/ 832579 w 11095241"/>
              <a:gd name="connsiteY12120" fmla="*/ 2735859 h 6705037"/>
              <a:gd name="connsiteX12121" fmla="*/ 817887 w 11095241"/>
              <a:gd name="connsiteY12121" fmla="*/ 2735859 h 6705037"/>
              <a:gd name="connsiteX12122" fmla="*/ 817887 w 11095241"/>
              <a:gd name="connsiteY12122" fmla="*/ 2721175 h 6705037"/>
              <a:gd name="connsiteX12123" fmla="*/ 798297 w 11095241"/>
              <a:gd name="connsiteY12123" fmla="*/ 2701600 h 6705037"/>
              <a:gd name="connsiteX12124" fmla="*/ 793399 w 11095241"/>
              <a:gd name="connsiteY12124" fmla="*/ 2696705 h 6705037"/>
              <a:gd name="connsiteX12125" fmla="*/ 793398 w 11095241"/>
              <a:gd name="connsiteY12125" fmla="*/ 2696702 h 6705037"/>
              <a:gd name="connsiteX12126" fmla="*/ 793398 w 11095241"/>
              <a:gd name="connsiteY12126" fmla="*/ 2701598 h 6705037"/>
              <a:gd name="connsiteX12127" fmla="*/ 798296 w 11095241"/>
              <a:gd name="connsiteY12127" fmla="*/ 2706493 h 6705037"/>
              <a:gd name="connsiteX12128" fmla="*/ 817886 w 11095241"/>
              <a:gd name="connsiteY12128" fmla="*/ 2726068 h 6705037"/>
              <a:gd name="connsiteX12129" fmla="*/ 817886 w 11095241"/>
              <a:gd name="connsiteY12129" fmla="*/ 2740751 h 6705037"/>
              <a:gd name="connsiteX12130" fmla="*/ 793398 w 11095241"/>
              <a:gd name="connsiteY12130" fmla="*/ 2755434 h 6705037"/>
              <a:gd name="connsiteX12131" fmla="*/ 788500 w 11095241"/>
              <a:gd name="connsiteY12131" fmla="*/ 2755434 h 6705037"/>
              <a:gd name="connsiteX12132" fmla="*/ 778705 w 11095241"/>
              <a:gd name="connsiteY12132" fmla="*/ 2755434 h 6705037"/>
              <a:gd name="connsiteX12133" fmla="*/ 764013 w 11095241"/>
              <a:gd name="connsiteY12133" fmla="*/ 2755434 h 6705037"/>
              <a:gd name="connsiteX12134" fmla="*/ 749320 w 11095241"/>
              <a:gd name="connsiteY12134" fmla="*/ 2755434 h 6705037"/>
              <a:gd name="connsiteX12135" fmla="*/ 729730 w 11095241"/>
              <a:gd name="connsiteY12135" fmla="*/ 2750540 h 6705037"/>
              <a:gd name="connsiteX12136" fmla="*/ 719935 w 11095241"/>
              <a:gd name="connsiteY12136" fmla="*/ 2750540 h 6705037"/>
              <a:gd name="connsiteX12137" fmla="*/ 700346 w 11095241"/>
              <a:gd name="connsiteY12137" fmla="*/ 2760328 h 6705037"/>
              <a:gd name="connsiteX12138" fmla="*/ 695448 w 11095241"/>
              <a:gd name="connsiteY12138" fmla="*/ 2779904 h 6705037"/>
              <a:gd name="connsiteX12139" fmla="*/ 695448 w 11095241"/>
              <a:gd name="connsiteY12139" fmla="*/ 2784800 h 6705037"/>
              <a:gd name="connsiteX12140" fmla="*/ 695448 w 11095241"/>
              <a:gd name="connsiteY12140" fmla="*/ 2789693 h 6705037"/>
              <a:gd name="connsiteX12141" fmla="*/ 700346 w 11095241"/>
              <a:gd name="connsiteY12141" fmla="*/ 2799482 h 6705037"/>
              <a:gd name="connsiteX12142" fmla="*/ 685653 w 11095241"/>
              <a:gd name="connsiteY12142" fmla="*/ 2819058 h 6705037"/>
              <a:gd name="connsiteX12143" fmla="*/ 670961 w 11095241"/>
              <a:gd name="connsiteY12143" fmla="*/ 2814165 h 6705037"/>
              <a:gd name="connsiteX12144" fmla="*/ 626883 w 11095241"/>
              <a:gd name="connsiteY12144" fmla="*/ 2799482 h 6705037"/>
              <a:gd name="connsiteX12145" fmla="*/ 670961 w 11095241"/>
              <a:gd name="connsiteY12145" fmla="*/ 2814167 h 6705037"/>
              <a:gd name="connsiteX12146" fmla="*/ 685653 w 11095241"/>
              <a:gd name="connsiteY12146" fmla="*/ 2819058 h 6705037"/>
              <a:gd name="connsiteX12147" fmla="*/ 675858 w 11095241"/>
              <a:gd name="connsiteY12147" fmla="*/ 2823955 h 6705037"/>
              <a:gd name="connsiteX12148" fmla="*/ 666063 w 11095241"/>
              <a:gd name="connsiteY12148" fmla="*/ 2823955 h 6705037"/>
              <a:gd name="connsiteX12149" fmla="*/ 656268 w 11095241"/>
              <a:gd name="connsiteY12149" fmla="*/ 2823955 h 6705037"/>
              <a:gd name="connsiteX12150" fmla="*/ 646473 w 11095241"/>
              <a:gd name="connsiteY12150" fmla="*/ 2823955 h 6705037"/>
              <a:gd name="connsiteX12151" fmla="*/ 631780 w 11095241"/>
              <a:gd name="connsiteY12151" fmla="*/ 2828848 h 6705037"/>
              <a:gd name="connsiteX12152" fmla="*/ 621985 w 11095241"/>
              <a:gd name="connsiteY12152" fmla="*/ 2838636 h 6705037"/>
              <a:gd name="connsiteX12153" fmla="*/ 621985 w 11095241"/>
              <a:gd name="connsiteY12153" fmla="*/ 2843530 h 6705037"/>
              <a:gd name="connsiteX12154" fmla="*/ 617088 w 11095241"/>
              <a:gd name="connsiteY12154" fmla="*/ 2843530 h 6705037"/>
              <a:gd name="connsiteX12155" fmla="*/ 607292 w 11095241"/>
              <a:gd name="connsiteY12155" fmla="*/ 2853319 h 6705037"/>
              <a:gd name="connsiteX12156" fmla="*/ 597498 w 11095241"/>
              <a:gd name="connsiteY12156" fmla="*/ 2863107 h 6705037"/>
              <a:gd name="connsiteX12157" fmla="*/ 592600 w 11095241"/>
              <a:gd name="connsiteY12157" fmla="*/ 2872896 h 6705037"/>
              <a:gd name="connsiteX12158" fmla="*/ 587702 w 11095241"/>
              <a:gd name="connsiteY12158" fmla="*/ 2882683 h 6705037"/>
              <a:gd name="connsiteX12159" fmla="*/ 592600 w 11095241"/>
              <a:gd name="connsiteY12159" fmla="*/ 2892471 h 6705037"/>
              <a:gd name="connsiteX12160" fmla="*/ 597498 w 11095241"/>
              <a:gd name="connsiteY12160" fmla="*/ 2902261 h 6705037"/>
              <a:gd name="connsiteX12161" fmla="*/ 592600 w 11095241"/>
              <a:gd name="connsiteY12161" fmla="*/ 2902261 h 6705037"/>
              <a:gd name="connsiteX12162" fmla="*/ 587702 w 11095241"/>
              <a:gd name="connsiteY12162" fmla="*/ 2907154 h 6705037"/>
              <a:gd name="connsiteX12163" fmla="*/ 582805 w 11095241"/>
              <a:gd name="connsiteY12163" fmla="*/ 2916942 h 6705037"/>
              <a:gd name="connsiteX12164" fmla="*/ 573011 w 11095241"/>
              <a:gd name="connsiteY12164" fmla="*/ 2926732 h 6705037"/>
              <a:gd name="connsiteX12165" fmla="*/ 568113 w 11095241"/>
              <a:gd name="connsiteY12165" fmla="*/ 2936519 h 6705037"/>
              <a:gd name="connsiteX12166" fmla="*/ 558318 w 11095241"/>
              <a:gd name="connsiteY12166" fmla="*/ 2946306 h 6705037"/>
              <a:gd name="connsiteX12167" fmla="*/ 533831 w 11095241"/>
              <a:gd name="connsiteY12167" fmla="*/ 3000142 h 6705037"/>
              <a:gd name="connsiteX12168" fmla="*/ 528933 w 11095241"/>
              <a:gd name="connsiteY12168" fmla="*/ 3000142 h 6705037"/>
              <a:gd name="connsiteX12169" fmla="*/ 524035 w 11095241"/>
              <a:gd name="connsiteY12169" fmla="*/ 3000142 h 6705037"/>
              <a:gd name="connsiteX12170" fmla="*/ 509343 w 11095241"/>
              <a:gd name="connsiteY12170" fmla="*/ 3000142 h 6705037"/>
              <a:gd name="connsiteX12171" fmla="*/ 489750 w 11095241"/>
              <a:gd name="connsiteY12171" fmla="*/ 3000142 h 6705037"/>
              <a:gd name="connsiteX12172" fmla="*/ 465263 w 11095241"/>
              <a:gd name="connsiteY12172" fmla="*/ 2995248 h 6705037"/>
              <a:gd name="connsiteX12173" fmla="*/ 455468 w 11095241"/>
              <a:gd name="connsiteY12173" fmla="*/ 2995248 h 6705037"/>
              <a:gd name="connsiteX12174" fmla="*/ 445673 w 11095241"/>
              <a:gd name="connsiteY12174" fmla="*/ 3000142 h 6705037"/>
              <a:gd name="connsiteX12175" fmla="*/ 435879 w 11095241"/>
              <a:gd name="connsiteY12175" fmla="*/ 3000142 h 6705037"/>
              <a:gd name="connsiteX12176" fmla="*/ 426083 w 11095241"/>
              <a:gd name="connsiteY12176" fmla="*/ 3005037 h 6705037"/>
              <a:gd name="connsiteX12177" fmla="*/ 421186 w 11095241"/>
              <a:gd name="connsiteY12177" fmla="*/ 3009932 h 6705037"/>
              <a:gd name="connsiteX12178" fmla="*/ 416288 w 11095241"/>
              <a:gd name="connsiteY12178" fmla="*/ 3005037 h 6705037"/>
              <a:gd name="connsiteX12179" fmla="*/ 406494 w 11095241"/>
              <a:gd name="connsiteY12179" fmla="*/ 3005037 h 6705037"/>
              <a:gd name="connsiteX12180" fmla="*/ 396698 w 11095241"/>
              <a:gd name="connsiteY12180" fmla="*/ 3005037 h 6705037"/>
              <a:gd name="connsiteX12181" fmla="*/ 391801 w 11095241"/>
              <a:gd name="connsiteY12181" fmla="*/ 3005037 h 6705037"/>
              <a:gd name="connsiteX12182" fmla="*/ 382006 w 11095241"/>
              <a:gd name="connsiteY12182" fmla="*/ 3009932 h 6705037"/>
              <a:gd name="connsiteX12183" fmla="*/ 377108 w 11095241"/>
              <a:gd name="connsiteY12183" fmla="*/ 3014826 h 6705037"/>
              <a:gd name="connsiteX12184" fmla="*/ 372211 w 11095241"/>
              <a:gd name="connsiteY12184" fmla="*/ 3024613 h 6705037"/>
              <a:gd name="connsiteX12185" fmla="*/ 372211 w 11095241"/>
              <a:gd name="connsiteY12185" fmla="*/ 3034403 h 6705037"/>
              <a:gd name="connsiteX12186" fmla="*/ 367313 w 11095241"/>
              <a:gd name="connsiteY12186" fmla="*/ 3034403 h 6705037"/>
              <a:gd name="connsiteX12187" fmla="*/ 362416 w 11095241"/>
              <a:gd name="connsiteY12187" fmla="*/ 3034403 h 6705037"/>
              <a:gd name="connsiteX12188" fmla="*/ 357518 w 11095241"/>
              <a:gd name="connsiteY12188" fmla="*/ 3029507 h 6705037"/>
              <a:gd name="connsiteX12189" fmla="*/ 347723 w 11095241"/>
              <a:gd name="connsiteY12189" fmla="*/ 3024613 h 6705037"/>
              <a:gd name="connsiteX12190" fmla="*/ 342826 w 11095241"/>
              <a:gd name="connsiteY12190" fmla="*/ 3019720 h 6705037"/>
              <a:gd name="connsiteX12191" fmla="*/ 342826 w 11095241"/>
              <a:gd name="connsiteY12191" fmla="*/ 3009932 h 6705037"/>
              <a:gd name="connsiteX12192" fmla="*/ 337928 w 11095241"/>
              <a:gd name="connsiteY12192" fmla="*/ 3009932 h 6705037"/>
              <a:gd name="connsiteX12193" fmla="*/ 337928 w 11095241"/>
              <a:gd name="connsiteY12193" fmla="*/ 3005037 h 6705037"/>
              <a:gd name="connsiteX12194" fmla="*/ 337928 w 11095241"/>
              <a:gd name="connsiteY12194" fmla="*/ 3000142 h 6705037"/>
              <a:gd name="connsiteX12195" fmla="*/ 333032 w 11095241"/>
              <a:gd name="connsiteY12195" fmla="*/ 2995246 h 6705037"/>
              <a:gd name="connsiteX12196" fmla="*/ 333032 w 11095241"/>
              <a:gd name="connsiteY12196" fmla="*/ 2990352 h 6705037"/>
              <a:gd name="connsiteX12197" fmla="*/ 328134 w 11095241"/>
              <a:gd name="connsiteY12197" fmla="*/ 2990352 h 6705037"/>
              <a:gd name="connsiteX12198" fmla="*/ 323237 w 11095241"/>
              <a:gd name="connsiteY12198" fmla="*/ 2995246 h 6705037"/>
              <a:gd name="connsiteX12199" fmla="*/ 318339 w 11095241"/>
              <a:gd name="connsiteY12199" fmla="*/ 2995246 h 6705037"/>
              <a:gd name="connsiteX12200" fmla="*/ 303647 w 11095241"/>
              <a:gd name="connsiteY12200" fmla="*/ 2985461 h 6705037"/>
              <a:gd name="connsiteX12201" fmla="*/ 303647 w 11095241"/>
              <a:gd name="connsiteY12201" fmla="*/ 2946306 h 6705037"/>
              <a:gd name="connsiteX12202" fmla="*/ 298749 w 11095241"/>
              <a:gd name="connsiteY12202" fmla="*/ 2941413 h 6705037"/>
              <a:gd name="connsiteX12203" fmla="*/ 293852 w 11095241"/>
              <a:gd name="connsiteY12203" fmla="*/ 2936516 h 6705037"/>
              <a:gd name="connsiteX12204" fmla="*/ 293852 w 11095241"/>
              <a:gd name="connsiteY12204" fmla="*/ 2926730 h 6705037"/>
              <a:gd name="connsiteX12205" fmla="*/ 293852 w 11095241"/>
              <a:gd name="connsiteY12205" fmla="*/ 2916942 h 6705037"/>
              <a:gd name="connsiteX12206" fmla="*/ 293852 w 11095241"/>
              <a:gd name="connsiteY12206" fmla="*/ 2912046 h 6705037"/>
              <a:gd name="connsiteX12207" fmla="*/ 298749 w 11095241"/>
              <a:gd name="connsiteY12207" fmla="*/ 2907152 h 6705037"/>
              <a:gd name="connsiteX12208" fmla="*/ 303647 w 11095241"/>
              <a:gd name="connsiteY12208" fmla="*/ 2892471 h 6705037"/>
              <a:gd name="connsiteX12209" fmla="*/ 303647 w 11095241"/>
              <a:gd name="connsiteY12209" fmla="*/ 2877788 h 6705037"/>
              <a:gd name="connsiteX12210" fmla="*/ 308544 w 11095241"/>
              <a:gd name="connsiteY12210" fmla="*/ 2858211 h 6705037"/>
              <a:gd name="connsiteX12211" fmla="*/ 308544 w 11095241"/>
              <a:gd name="connsiteY12211" fmla="*/ 2779907 h 6705037"/>
              <a:gd name="connsiteX12212" fmla="*/ 308544 w 11095241"/>
              <a:gd name="connsiteY12212" fmla="*/ 2779907 h 6705037"/>
              <a:gd name="connsiteX12213" fmla="*/ 308544 w 11095241"/>
              <a:gd name="connsiteY12213" fmla="*/ 2770118 h 6705037"/>
              <a:gd name="connsiteX12214" fmla="*/ 308544 w 11095241"/>
              <a:gd name="connsiteY12214" fmla="*/ 2765225 h 6705037"/>
              <a:gd name="connsiteX12215" fmla="*/ 308544 w 11095241"/>
              <a:gd name="connsiteY12215" fmla="*/ 2760330 h 6705037"/>
              <a:gd name="connsiteX12216" fmla="*/ 303646 w 11095241"/>
              <a:gd name="connsiteY12216" fmla="*/ 2750542 h 6705037"/>
              <a:gd name="connsiteX12217" fmla="*/ 298748 w 11095241"/>
              <a:gd name="connsiteY12217" fmla="*/ 2745647 h 6705037"/>
              <a:gd name="connsiteX12218" fmla="*/ 303646 w 11095241"/>
              <a:gd name="connsiteY12218" fmla="*/ 2745647 h 6705037"/>
              <a:gd name="connsiteX12219" fmla="*/ 303646 w 11095241"/>
              <a:gd name="connsiteY12219" fmla="*/ 2740753 h 6705037"/>
              <a:gd name="connsiteX12220" fmla="*/ 303646 w 11095241"/>
              <a:gd name="connsiteY12220" fmla="*/ 2735859 h 6705037"/>
              <a:gd name="connsiteX12221" fmla="*/ 308544 w 11095241"/>
              <a:gd name="connsiteY12221" fmla="*/ 2735859 h 6705037"/>
              <a:gd name="connsiteX12222" fmla="*/ 318338 w 11095241"/>
              <a:gd name="connsiteY12222" fmla="*/ 2735859 h 6705037"/>
              <a:gd name="connsiteX12223" fmla="*/ 342826 w 11095241"/>
              <a:gd name="connsiteY12223" fmla="*/ 2711388 h 6705037"/>
              <a:gd name="connsiteX12224" fmla="*/ 347723 w 11095241"/>
              <a:gd name="connsiteY12224" fmla="*/ 2711388 h 6705037"/>
              <a:gd name="connsiteX12225" fmla="*/ 352621 w 11095241"/>
              <a:gd name="connsiteY12225" fmla="*/ 2711388 h 6705037"/>
              <a:gd name="connsiteX12226" fmla="*/ 357518 w 11095241"/>
              <a:gd name="connsiteY12226" fmla="*/ 2711388 h 6705037"/>
              <a:gd name="connsiteX12227" fmla="*/ 362416 w 11095241"/>
              <a:gd name="connsiteY12227" fmla="*/ 2716282 h 6705037"/>
              <a:gd name="connsiteX12228" fmla="*/ 430980 w 11095241"/>
              <a:gd name="connsiteY12228" fmla="*/ 2726070 h 6705037"/>
              <a:gd name="connsiteX12229" fmla="*/ 440775 w 11095241"/>
              <a:gd name="connsiteY12229" fmla="*/ 2726070 h 6705037"/>
              <a:gd name="connsiteX12230" fmla="*/ 475058 w 11095241"/>
              <a:gd name="connsiteY12230" fmla="*/ 2726070 h 6705037"/>
              <a:gd name="connsiteX12231" fmla="*/ 504446 w 11095241"/>
              <a:gd name="connsiteY12231" fmla="*/ 2730965 h 6705037"/>
              <a:gd name="connsiteX12232" fmla="*/ 538728 w 11095241"/>
              <a:gd name="connsiteY12232" fmla="*/ 2721175 h 6705037"/>
              <a:gd name="connsiteX12233" fmla="*/ 538728 w 11095241"/>
              <a:gd name="connsiteY12233" fmla="*/ 2726068 h 6705037"/>
              <a:gd name="connsiteX12234" fmla="*/ 538728 w 11095241"/>
              <a:gd name="connsiteY12234" fmla="*/ 2726070 h 6705037"/>
              <a:gd name="connsiteX12235" fmla="*/ 543625 w 11095241"/>
              <a:gd name="connsiteY12235" fmla="*/ 2726070 h 6705037"/>
              <a:gd name="connsiteX12236" fmla="*/ 548523 w 11095241"/>
              <a:gd name="connsiteY12236" fmla="*/ 2730965 h 6705037"/>
              <a:gd name="connsiteX12237" fmla="*/ 548523 w 11095241"/>
              <a:gd name="connsiteY12237" fmla="*/ 2730963 h 6705037"/>
              <a:gd name="connsiteX12238" fmla="*/ 543625 w 11095241"/>
              <a:gd name="connsiteY12238" fmla="*/ 2726068 h 6705037"/>
              <a:gd name="connsiteX12239" fmla="*/ 538728 w 11095241"/>
              <a:gd name="connsiteY12239" fmla="*/ 2726068 h 6705037"/>
              <a:gd name="connsiteX12240" fmla="*/ 548523 w 11095241"/>
              <a:gd name="connsiteY12240" fmla="*/ 2716282 h 6705037"/>
              <a:gd name="connsiteX12241" fmla="*/ 548523 w 11095241"/>
              <a:gd name="connsiteY12241" fmla="*/ 2603715 h 6705037"/>
              <a:gd name="connsiteX12242" fmla="*/ 548523 w 11095241"/>
              <a:gd name="connsiteY12242" fmla="*/ 2598820 h 6705037"/>
              <a:gd name="connsiteX12243" fmla="*/ 543625 w 11095241"/>
              <a:gd name="connsiteY12243" fmla="*/ 2593925 h 6705037"/>
              <a:gd name="connsiteX12244" fmla="*/ 543625 w 11095241"/>
              <a:gd name="connsiteY12244" fmla="*/ 2584137 h 6705037"/>
              <a:gd name="connsiteX12245" fmla="*/ 538728 w 11095241"/>
              <a:gd name="connsiteY12245" fmla="*/ 2574349 h 6705037"/>
              <a:gd name="connsiteX12246" fmla="*/ 533830 w 11095241"/>
              <a:gd name="connsiteY12246" fmla="*/ 2569454 h 6705037"/>
              <a:gd name="connsiteX12247" fmla="*/ 528933 w 11095241"/>
              <a:gd name="connsiteY12247" fmla="*/ 2564559 h 6705037"/>
              <a:gd name="connsiteX12248" fmla="*/ 504446 w 11095241"/>
              <a:gd name="connsiteY12248" fmla="*/ 2549877 h 6705037"/>
              <a:gd name="connsiteX12249" fmla="*/ 504446 w 11095241"/>
              <a:gd name="connsiteY12249" fmla="*/ 2540089 h 6705037"/>
              <a:gd name="connsiteX12250" fmla="*/ 455468 w 11095241"/>
              <a:gd name="connsiteY12250" fmla="*/ 2520512 h 6705037"/>
              <a:gd name="connsiteX12251" fmla="*/ 455468 w 11095241"/>
              <a:gd name="connsiteY12251" fmla="*/ 2515617 h 6705037"/>
              <a:gd name="connsiteX12252" fmla="*/ 450571 w 11095241"/>
              <a:gd name="connsiteY12252" fmla="*/ 2510724 h 6705037"/>
              <a:gd name="connsiteX12253" fmla="*/ 450571 w 11095241"/>
              <a:gd name="connsiteY12253" fmla="*/ 2505828 h 6705037"/>
              <a:gd name="connsiteX12254" fmla="*/ 455468 w 11095241"/>
              <a:gd name="connsiteY12254" fmla="*/ 2496039 h 6705037"/>
              <a:gd name="connsiteX12255" fmla="*/ 460366 w 11095241"/>
              <a:gd name="connsiteY12255" fmla="*/ 2491147 h 6705037"/>
              <a:gd name="connsiteX12256" fmla="*/ 484853 w 11095241"/>
              <a:gd name="connsiteY12256" fmla="*/ 2496039 h 6705037"/>
              <a:gd name="connsiteX12257" fmla="*/ 484853 w 11095241"/>
              <a:gd name="connsiteY12257" fmla="*/ 2466675 h 6705037"/>
              <a:gd name="connsiteX12258" fmla="*/ 504446 w 11095241"/>
              <a:gd name="connsiteY12258" fmla="*/ 2461782 h 6705037"/>
              <a:gd name="connsiteX12259" fmla="*/ 514241 w 11095241"/>
              <a:gd name="connsiteY12259" fmla="*/ 2461782 h 6705037"/>
              <a:gd name="connsiteX12260" fmla="*/ 524035 w 11095241"/>
              <a:gd name="connsiteY12260" fmla="*/ 2461782 h 6705037"/>
              <a:gd name="connsiteX12261" fmla="*/ 538728 w 11095241"/>
              <a:gd name="connsiteY12261" fmla="*/ 2456887 h 6705037"/>
              <a:gd name="connsiteX12262" fmla="*/ 558318 w 11095241"/>
              <a:gd name="connsiteY12262" fmla="*/ 2451992 h 6705037"/>
              <a:gd name="connsiteX12263" fmla="*/ 563216 w 11095241"/>
              <a:gd name="connsiteY12263" fmla="*/ 2447098 h 6705037"/>
              <a:gd name="connsiteX12264" fmla="*/ 573011 w 11095241"/>
              <a:gd name="connsiteY12264" fmla="*/ 2442203 h 6705037"/>
              <a:gd name="connsiteX12265" fmla="*/ 582805 w 11095241"/>
              <a:gd name="connsiteY12265" fmla="*/ 2442203 h 6705037"/>
              <a:gd name="connsiteX12266" fmla="*/ 592600 w 11095241"/>
              <a:gd name="connsiteY12266" fmla="*/ 2437309 h 6705037"/>
              <a:gd name="connsiteX12267" fmla="*/ 607292 w 11095241"/>
              <a:gd name="connsiteY12267" fmla="*/ 2442203 h 6705037"/>
              <a:gd name="connsiteX12268" fmla="*/ 621985 w 11095241"/>
              <a:gd name="connsiteY12268" fmla="*/ 2412839 h 6705037"/>
              <a:gd name="connsiteX12269" fmla="*/ 641576 w 11095241"/>
              <a:gd name="connsiteY12269" fmla="*/ 2407944 h 6705037"/>
              <a:gd name="connsiteX12270" fmla="*/ 641576 w 11095241"/>
              <a:gd name="connsiteY12270" fmla="*/ 2403049 h 6705037"/>
              <a:gd name="connsiteX12271" fmla="*/ 646473 w 11095241"/>
              <a:gd name="connsiteY12271" fmla="*/ 2403049 h 6705037"/>
              <a:gd name="connsiteX12272" fmla="*/ 656268 w 11095241"/>
              <a:gd name="connsiteY12272" fmla="*/ 2393260 h 6705037"/>
              <a:gd name="connsiteX12273" fmla="*/ 666063 w 11095241"/>
              <a:gd name="connsiteY12273" fmla="*/ 2388367 h 6705037"/>
              <a:gd name="connsiteX12274" fmla="*/ 675858 w 11095241"/>
              <a:gd name="connsiteY12274" fmla="*/ 2383473 h 6705037"/>
              <a:gd name="connsiteX12275" fmla="*/ 680756 w 11095241"/>
              <a:gd name="connsiteY12275" fmla="*/ 2373685 h 6705037"/>
              <a:gd name="connsiteX12276" fmla="*/ 680753 w 11095241"/>
              <a:gd name="connsiteY12276" fmla="*/ 2373683 h 6705037"/>
              <a:gd name="connsiteX12277" fmla="*/ 685651 w 11095241"/>
              <a:gd name="connsiteY12277" fmla="*/ 2373683 h 6705037"/>
              <a:gd name="connsiteX12278" fmla="*/ 690549 w 11095241"/>
              <a:gd name="connsiteY12278" fmla="*/ 2368790 h 6705037"/>
              <a:gd name="connsiteX12279" fmla="*/ 695446 w 11095241"/>
              <a:gd name="connsiteY12279" fmla="*/ 2363895 h 6705037"/>
              <a:gd name="connsiteX12280" fmla="*/ 700343 w 11095241"/>
              <a:gd name="connsiteY12280" fmla="*/ 2359001 h 6705037"/>
              <a:gd name="connsiteX12281" fmla="*/ 734626 w 11095241"/>
              <a:gd name="connsiteY12281" fmla="*/ 2378579 h 6705037"/>
              <a:gd name="connsiteX12282" fmla="*/ 734626 w 11095241"/>
              <a:gd name="connsiteY12282" fmla="*/ 2378576 h 6705037"/>
              <a:gd name="connsiteX12283" fmla="*/ 700343 w 11095241"/>
              <a:gd name="connsiteY12283" fmla="*/ 2359001 h 6705037"/>
              <a:gd name="connsiteX12284" fmla="*/ 715036 w 11095241"/>
              <a:gd name="connsiteY12284" fmla="*/ 2344319 h 6705037"/>
              <a:gd name="connsiteX12285" fmla="*/ 715036 w 11095241"/>
              <a:gd name="connsiteY12285" fmla="*/ 2339424 h 6705037"/>
              <a:gd name="connsiteX12286" fmla="*/ 719934 w 11095241"/>
              <a:gd name="connsiteY12286" fmla="*/ 2334530 h 6705037"/>
              <a:gd name="connsiteX12287" fmla="*/ 719934 w 11095241"/>
              <a:gd name="connsiteY12287" fmla="*/ 2329635 h 6705037"/>
              <a:gd name="connsiteX12288" fmla="*/ 724832 w 11095241"/>
              <a:gd name="connsiteY12288" fmla="*/ 2319848 h 6705037"/>
              <a:gd name="connsiteX12289" fmla="*/ 729729 w 11095241"/>
              <a:gd name="connsiteY12289" fmla="*/ 2314954 h 6705037"/>
              <a:gd name="connsiteX12290" fmla="*/ 729729 w 11095241"/>
              <a:gd name="connsiteY12290" fmla="*/ 2305165 h 6705037"/>
              <a:gd name="connsiteX12291" fmla="*/ 729729 w 11095241"/>
              <a:gd name="connsiteY12291" fmla="*/ 2300270 h 6705037"/>
              <a:gd name="connsiteX12292" fmla="*/ 734626 w 11095241"/>
              <a:gd name="connsiteY12292" fmla="*/ 2295377 h 6705037"/>
              <a:gd name="connsiteX12293" fmla="*/ 739524 w 11095241"/>
              <a:gd name="connsiteY12293" fmla="*/ 2285588 h 6705037"/>
              <a:gd name="connsiteX12294" fmla="*/ 749319 w 11095241"/>
              <a:gd name="connsiteY12294" fmla="*/ 2270905 h 6705037"/>
              <a:gd name="connsiteX12295" fmla="*/ 754217 w 11095241"/>
              <a:gd name="connsiteY12295" fmla="*/ 2261117 h 6705037"/>
              <a:gd name="connsiteX12296" fmla="*/ 768909 w 11095241"/>
              <a:gd name="connsiteY12296" fmla="*/ 2251329 h 6705037"/>
              <a:gd name="connsiteX12297" fmla="*/ 778704 w 11095241"/>
              <a:gd name="connsiteY12297" fmla="*/ 2246434 h 6705037"/>
              <a:gd name="connsiteX12298" fmla="*/ 783601 w 11095241"/>
              <a:gd name="connsiteY12298" fmla="*/ 2246434 h 6705037"/>
              <a:gd name="connsiteX12299" fmla="*/ 788499 w 11095241"/>
              <a:gd name="connsiteY12299" fmla="*/ 2246434 h 6705037"/>
              <a:gd name="connsiteX12300" fmla="*/ 798294 w 11095241"/>
              <a:gd name="connsiteY12300" fmla="*/ 2246434 h 6705037"/>
              <a:gd name="connsiteX12301" fmla="*/ 803191 w 11095241"/>
              <a:gd name="connsiteY12301" fmla="*/ 2251329 h 6705037"/>
              <a:gd name="connsiteX12302" fmla="*/ 803196 w 11095241"/>
              <a:gd name="connsiteY12302" fmla="*/ 2251336 h 6705037"/>
              <a:gd name="connsiteX12303" fmla="*/ 803193 w 11095241"/>
              <a:gd name="connsiteY12303" fmla="*/ 2251329 h 6705037"/>
              <a:gd name="connsiteX12304" fmla="*/ 817885 w 11095241"/>
              <a:gd name="connsiteY12304" fmla="*/ 2241541 h 6705037"/>
              <a:gd name="connsiteX12305" fmla="*/ 832578 w 11095241"/>
              <a:gd name="connsiteY12305" fmla="*/ 2236647 h 6705037"/>
              <a:gd name="connsiteX12306" fmla="*/ 847271 w 11095241"/>
              <a:gd name="connsiteY12306" fmla="*/ 2226858 h 6705037"/>
              <a:gd name="connsiteX12307" fmla="*/ 857065 w 11095241"/>
              <a:gd name="connsiteY12307" fmla="*/ 2236647 h 6705037"/>
              <a:gd name="connsiteX12308" fmla="*/ 866861 w 11095241"/>
              <a:gd name="connsiteY12308" fmla="*/ 2221962 h 6705037"/>
              <a:gd name="connsiteX12309" fmla="*/ 866861 w 11095241"/>
              <a:gd name="connsiteY12309" fmla="*/ 2168126 h 6705037"/>
              <a:gd name="connsiteX12310" fmla="*/ 915835 w 11095241"/>
              <a:gd name="connsiteY12310" fmla="*/ 2158338 h 6705037"/>
              <a:gd name="connsiteX12311" fmla="*/ 910937 w 11095241"/>
              <a:gd name="connsiteY12311" fmla="*/ 2173023 h 6705037"/>
              <a:gd name="connsiteX12312" fmla="*/ 920732 w 11095241"/>
              <a:gd name="connsiteY12312" fmla="*/ 2187703 h 6705037"/>
              <a:gd name="connsiteX12313" fmla="*/ 940322 w 11095241"/>
              <a:gd name="connsiteY12313" fmla="*/ 2192598 h 6705037"/>
              <a:gd name="connsiteX12314" fmla="*/ 945219 w 11095241"/>
              <a:gd name="connsiteY12314" fmla="*/ 2207282 h 6705037"/>
              <a:gd name="connsiteX12315" fmla="*/ 940322 w 11095241"/>
              <a:gd name="connsiteY12315" fmla="*/ 2212175 h 6705037"/>
              <a:gd name="connsiteX12316" fmla="*/ 935425 w 11095241"/>
              <a:gd name="connsiteY12316" fmla="*/ 2217068 h 6705037"/>
              <a:gd name="connsiteX12317" fmla="*/ 935425 w 11095241"/>
              <a:gd name="connsiteY12317" fmla="*/ 2221962 h 6705037"/>
              <a:gd name="connsiteX12318" fmla="*/ 935425 w 11095241"/>
              <a:gd name="connsiteY12318" fmla="*/ 2226858 h 6705037"/>
              <a:gd name="connsiteX12319" fmla="*/ 935425 w 11095241"/>
              <a:gd name="connsiteY12319" fmla="*/ 2226860 h 6705037"/>
              <a:gd name="connsiteX12320" fmla="*/ 940321 w 11095241"/>
              <a:gd name="connsiteY12320" fmla="*/ 2231753 h 6705037"/>
              <a:gd name="connsiteX12321" fmla="*/ 945218 w 11095241"/>
              <a:gd name="connsiteY12321" fmla="*/ 2226856 h 6705037"/>
              <a:gd name="connsiteX12322" fmla="*/ 950115 w 11095241"/>
              <a:gd name="connsiteY12322" fmla="*/ 2226856 h 6705037"/>
              <a:gd name="connsiteX12323" fmla="*/ 959910 w 11095241"/>
              <a:gd name="connsiteY12323" fmla="*/ 2217068 h 6705037"/>
              <a:gd name="connsiteX12324" fmla="*/ 989295 w 11095241"/>
              <a:gd name="connsiteY12324" fmla="*/ 2192597 h 6705037"/>
              <a:gd name="connsiteX12325" fmla="*/ 1003987 w 11095241"/>
              <a:gd name="connsiteY12325" fmla="*/ 2197492 h 6705037"/>
              <a:gd name="connsiteX12326" fmla="*/ 1023577 w 11095241"/>
              <a:gd name="connsiteY12326" fmla="*/ 2221962 h 6705037"/>
              <a:gd name="connsiteX12327" fmla="*/ 1023577 w 11095241"/>
              <a:gd name="connsiteY12327" fmla="*/ 2231753 h 6705037"/>
              <a:gd name="connsiteX12328" fmla="*/ 1023577 w 11095241"/>
              <a:gd name="connsiteY12328" fmla="*/ 2241540 h 6705037"/>
              <a:gd name="connsiteX12329" fmla="*/ 1023577 w 11095241"/>
              <a:gd name="connsiteY12329" fmla="*/ 2251329 h 6705037"/>
              <a:gd name="connsiteX12330" fmla="*/ 1023577 w 11095241"/>
              <a:gd name="connsiteY12330" fmla="*/ 2261117 h 6705037"/>
              <a:gd name="connsiteX12331" fmla="*/ 1023577 w 11095241"/>
              <a:gd name="connsiteY12331" fmla="*/ 2266011 h 6705037"/>
              <a:gd name="connsiteX12332" fmla="*/ 1023577 w 11095241"/>
              <a:gd name="connsiteY12332" fmla="*/ 2270905 h 6705037"/>
              <a:gd name="connsiteX12333" fmla="*/ 1023577 w 11095241"/>
              <a:gd name="connsiteY12333" fmla="*/ 2275800 h 6705037"/>
              <a:gd name="connsiteX12334" fmla="*/ 1023577 w 11095241"/>
              <a:gd name="connsiteY12334" fmla="*/ 2275800 h 6705037"/>
              <a:gd name="connsiteX12335" fmla="*/ 1023577 w 11095241"/>
              <a:gd name="connsiteY12335" fmla="*/ 2270905 h 6705037"/>
              <a:gd name="connsiteX12336" fmla="*/ 1023577 w 11095241"/>
              <a:gd name="connsiteY12336" fmla="*/ 2266011 h 6705037"/>
              <a:gd name="connsiteX12337" fmla="*/ 1023577 w 11095241"/>
              <a:gd name="connsiteY12337" fmla="*/ 2261117 h 6705037"/>
              <a:gd name="connsiteX12338" fmla="*/ 1023577 w 11095241"/>
              <a:gd name="connsiteY12338" fmla="*/ 2251328 h 6705037"/>
              <a:gd name="connsiteX12339" fmla="*/ 1023577 w 11095241"/>
              <a:gd name="connsiteY12339" fmla="*/ 2241540 h 6705037"/>
              <a:gd name="connsiteX12340" fmla="*/ 1023577 w 11095241"/>
              <a:gd name="connsiteY12340" fmla="*/ 2231751 h 6705037"/>
              <a:gd name="connsiteX12341" fmla="*/ 1023577 w 11095241"/>
              <a:gd name="connsiteY12341" fmla="*/ 2221962 h 6705037"/>
              <a:gd name="connsiteX12342" fmla="*/ 1087244 w 11095241"/>
              <a:gd name="connsiteY12342" fmla="*/ 2212175 h 6705037"/>
              <a:gd name="connsiteX12343" fmla="*/ 1087244 w 11095241"/>
              <a:gd name="connsiteY12343" fmla="*/ 2207281 h 6705037"/>
              <a:gd name="connsiteX12344" fmla="*/ 1092142 w 11095241"/>
              <a:gd name="connsiteY12344" fmla="*/ 2202387 h 6705037"/>
              <a:gd name="connsiteX12345" fmla="*/ 1101936 w 11095241"/>
              <a:gd name="connsiteY12345" fmla="*/ 2197491 h 6705037"/>
              <a:gd name="connsiteX12346" fmla="*/ 1106834 w 11095241"/>
              <a:gd name="connsiteY12346" fmla="*/ 2192597 h 6705037"/>
              <a:gd name="connsiteX12347" fmla="*/ 1116629 w 11095241"/>
              <a:gd name="connsiteY12347" fmla="*/ 2182811 h 6705037"/>
              <a:gd name="connsiteX12348" fmla="*/ 1126424 w 11095241"/>
              <a:gd name="connsiteY12348" fmla="*/ 2182811 h 6705037"/>
              <a:gd name="connsiteX12349" fmla="*/ 1131321 w 11095241"/>
              <a:gd name="connsiteY12349" fmla="*/ 2182811 h 6705037"/>
              <a:gd name="connsiteX12350" fmla="*/ 1141116 w 11095241"/>
              <a:gd name="connsiteY12350" fmla="*/ 2182811 h 6705037"/>
              <a:gd name="connsiteX12351" fmla="*/ 1141116 w 11095241"/>
              <a:gd name="connsiteY12351" fmla="*/ 2187703 h 6705037"/>
              <a:gd name="connsiteX12352" fmla="*/ 1150912 w 11095241"/>
              <a:gd name="connsiteY12352" fmla="*/ 2187703 h 6705037"/>
              <a:gd name="connsiteX12353" fmla="*/ 1160706 w 11095241"/>
              <a:gd name="connsiteY12353" fmla="*/ 2187703 h 6705037"/>
              <a:gd name="connsiteX12354" fmla="*/ 1204784 w 11095241"/>
              <a:gd name="connsiteY12354" fmla="*/ 2173023 h 6705037"/>
              <a:gd name="connsiteX12355" fmla="*/ 1209681 w 11095241"/>
              <a:gd name="connsiteY12355" fmla="*/ 2168126 h 6705037"/>
              <a:gd name="connsiteX12356" fmla="*/ 1214579 w 11095241"/>
              <a:gd name="connsiteY12356" fmla="*/ 2163232 h 6705037"/>
              <a:gd name="connsiteX12357" fmla="*/ 1214579 w 11095241"/>
              <a:gd name="connsiteY12357" fmla="*/ 2153445 h 6705037"/>
              <a:gd name="connsiteX12358" fmla="*/ 1219475 w 11095241"/>
              <a:gd name="connsiteY12358" fmla="*/ 2148551 h 6705037"/>
              <a:gd name="connsiteX12359" fmla="*/ 1219475 w 11095241"/>
              <a:gd name="connsiteY12359" fmla="*/ 2143657 h 6705037"/>
              <a:gd name="connsiteX12360" fmla="*/ 1234168 w 11095241"/>
              <a:gd name="connsiteY12360" fmla="*/ 2153445 h 6705037"/>
              <a:gd name="connsiteX12361" fmla="*/ 1239065 w 11095241"/>
              <a:gd name="connsiteY12361" fmla="*/ 2158338 h 6705037"/>
              <a:gd name="connsiteX12362" fmla="*/ 1243963 w 11095241"/>
              <a:gd name="connsiteY12362" fmla="*/ 2163232 h 6705037"/>
              <a:gd name="connsiteX12363" fmla="*/ 1243968 w 11095241"/>
              <a:gd name="connsiteY12363" fmla="*/ 2163232 h 6705037"/>
              <a:gd name="connsiteX12364" fmla="*/ 1239071 w 11095241"/>
              <a:gd name="connsiteY12364" fmla="*/ 2158338 h 6705037"/>
              <a:gd name="connsiteX12365" fmla="*/ 1234173 w 11095241"/>
              <a:gd name="connsiteY12365" fmla="*/ 2153445 h 6705037"/>
              <a:gd name="connsiteX12366" fmla="*/ 1234173 w 11095241"/>
              <a:gd name="connsiteY12366" fmla="*/ 2119187 h 6705037"/>
              <a:gd name="connsiteX12367" fmla="*/ 1239071 w 11095241"/>
              <a:gd name="connsiteY12367" fmla="*/ 2099609 h 6705037"/>
              <a:gd name="connsiteX12368" fmla="*/ 1239071 w 11095241"/>
              <a:gd name="connsiteY12368" fmla="*/ 2084930 h 6705037"/>
              <a:gd name="connsiteX12369" fmla="*/ 1243969 w 11095241"/>
              <a:gd name="connsiteY12369" fmla="*/ 2070245 h 6705037"/>
              <a:gd name="connsiteX12370" fmla="*/ 1243969 w 11095241"/>
              <a:gd name="connsiteY12370" fmla="*/ 2055562 h 6705037"/>
              <a:gd name="connsiteX12371" fmla="*/ 1253764 w 11095241"/>
              <a:gd name="connsiteY12371" fmla="*/ 2050667 h 6705037"/>
              <a:gd name="connsiteX12372" fmla="*/ 1283147 w 11095241"/>
              <a:gd name="connsiteY12372" fmla="*/ 2016419 h 6705037"/>
              <a:gd name="connsiteX12373" fmla="*/ 1302738 w 11095241"/>
              <a:gd name="connsiteY12373" fmla="*/ 2035985 h 6705037"/>
              <a:gd name="connsiteX12374" fmla="*/ 1307635 w 11095241"/>
              <a:gd name="connsiteY12374" fmla="*/ 2035985 h 6705037"/>
              <a:gd name="connsiteX12375" fmla="*/ 1307635 w 11095241"/>
              <a:gd name="connsiteY12375" fmla="*/ 2040879 h 6705037"/>
              <a:gd name="connsiteX12376" fmla="*/ 1317430 w 11095241"/>
              <a:gd name="connsiteY12376" fmla="*/ 2045774 h 6705037"/>
              <a:gd name="connsiteX12377" fmla="*/ 1327226 w 11095241"/>
              <a:gd name="connsiteY12377" fmla="*/ 2050667 h 6705037"/>
              <a:gd name="connsiteX12378" fmla="*/ 1337021 w 11095241"/>
              <a:gd name="connsiteY12378" fmla="*/ 2055562 h 6705037"/>
              <a:gd name="connsiteX12379" fmla="*/ 1341919 w 11095241"/>
              <a:gd name="connsiteY12379" fmla="*/ 2055562 h 6705037"/>
              <a:gd name="connsiteX12380" fmla="*/ 1346815 w 11095241"/>
              <a:gd name="connsiteY12380" fmla="*/ 2050667 h 6705037"/>
              <a:gd name="connsiteX12381" fmla="*/ 1346815 w 11095241"/>
              <a:gd name="connsiteY12381" fmla="*/ 2045774 h 6705037"/>
              <a:gd name="connsiteX12382" fmla="*/ 1351714 w 11095241"/>
              <a:gd name="connsiteY12382" fmla="*/ 2035985 h 6705037"/>
              <a:gd name="connsiteX12383" fmla="*/ 1351714 w 11095241"/>
              <a:gd name="connsiteY12383" fmla="*/ 2026196 h 6705037"/>
              <a:gd name="connsiteX12384" fmla="*/ 1351714 w 11095241"/>
              <a:gd name="connsiteY12384" fmla="*/ 2011525 h 6705037"/>
              <a:gd name="connsiteX12385" fmla="*/ 1346815 w 11095241"/>
              <a:gd name="connsiteY12385" fmla="*/ 1987054 h 6705037"/>
              <a:gd name="connsiteX12386" fmla="*/ 1332123 w 11095241"/>
              <a:gd name="connsiteY12386" fmla="*/ 1977265 h 6705037"/>
              <a:gd name="connsiteX12387" fmla="*/ 1332123 w 11095241"/>
              <a:gd name="connsiteY12387" fmla="*/ 1972371 h 6705037"/>
              <a:gd name="connsiteX12388" fmla="*/ 1332123 w 11095241"/>
              <a:gd name="connsiteY12388" fmla="*/ 1967477 h 6705037"/>
              <a:gd name="connsiteX12389" fmla="*/ 1332123 w 11095241"/>
              <a:gd name="connsiteY12389" fmla="*/ 1957689 h 6705037"/>
              <a:gd name="connsiteX12390" fmla="*/ 1332123 w 11095241"/>
              <a:gd name="connsiteY12390" fmla="*/ 1947900 h 6705037"/>
              <a:gd name="connsiteX12391" fmla="*/ 1332123 w 11095241"/>
              <a:gd name="connsiteY12391" fmla="*/ 1938112 h 6705037"/>
              <a:gd name="connsiteX12392" fmla="*/ 1337021 w 11095241"/>
              <a:gd name="connsiteY12392" fmla="*/ 1928324 h 6705037"/>
              <a:gd name="connsiteX12393" fmla="*/ 1341919 w 11095241"/>
              <a:gd name="connsiteY12393" fmla="*/ 1923430 h 6705037"/>
              <a:gd name="connsiteX12394" fmla="*/ 1341919 w 11095241"/>
              <a:gd name="connsiteY12394" fmla="*/ 1918535 h 6705037"/>
              <a:gd name="connsiteX12395" fmla="*/ 1346815 w 11095241"/>
              <a:gd name="connsiteY12395" fmla="*/ 1913642 h 6705037"/>
              <a:gd name="connsiteX12396" fmla="*/ 1356611 w 11095241"/>
              <a:gd name="connsiteY12396" fmla="*/ 1908747 h 6705037"/>
              <a:gd name="connsiteX12397" fmla="*/ 1366406 w 11095241"/>
              <a:gd name="connsiteY12397" fmla="*/ 1898958 h 6705037"/>
              <a:gd name="connsiteX12398" fmla="*/ 1381098 w 11095241"/>
              <a:gd name="connsiteY12398" fmla="*/ 1894064 h 6705037"/>
              <a:gd name="connsiteX12399" fmla="*/ 1400688 w 11095241"/>
              <a:gd name="connsiteY12399" fmla="*/ 1894064 h 6705037"/>
              <a:gd name="connsiteX12400" fmla="*/ 1425176 w 11095241"/>
              <a:gd name="connsiteY12400" fmla="*/ 1898958 h 6705037"/>
              <a:gd name="connsiteX12401" fmla="*/ 1439868 w 11095241"/>
              <a:gd name="connsiteY12401" fmla="*/ 1908747 h 6705037"/>
              <a:gd name="connsiteX12402" fmla="*/ 1444765 w 11095241"/>
              <a:gd name="connsiteY12402" fmla="*/ 1903853 h 6705037"/>
              <a:gd name="connsiteX12403" fmla="*/ 1454561 w 11095241"/>
              <a:gd name="connsiteY12403" fmla="*/ 1898958 h 6705037"/>
              <a:gd name="connsiteX12404" fmla="*/ 1464356 w 11095241"/>
              <a:gd name="connsiteY12404" fmla="*/ 1894064 h 6705037"/>
              <a:gd name="connsiteX12405" fmla="*/ 1474150 w 11095241"/>
              <a:gd name="connsiteY12405" fmla="*/ 1889169 h 6705037"/>
              <a:gd name="connsiteX12406" fmla="*/ 1488843 w 11095241"/>
              <a:gd name="connsiteY12406" fmla="*/ 1884277 h 6705037"/>
              <a:gd name="connsiteX12407" fmla="*/ 1503535 w 11095241"/>
              <a:gd name="connsiteY12407" fmla="*/ 1884277 h 6705037"/>
              <a:gd name="connsiteX12408" fmla="*/ 1508433 w 11095241"/>
              <a:gd name="connsiteY12408" fmla="*/ 1884277 h 6705037"/>
              <a:gd name="connsiteX12409" fmla="*/ 1513331 w 11095241"/>
              <a:gd name="connsiteY12409" fmla="*/ 1879382 h 6705037"/>
              <a:gd name="connsiteX12410" fmla="*/ 1523126 w 11095241"/>
              <a:gd name="connsiteY12410" fmla="*/ 1874488 h 6705037"/>
              <a:gd name="connsiteX12411" fmla="*/ 1532920 w 11095241"/>
              <a:gd name="connsiteY12411" fmla="*/ 1869593 h 6705037"/>
              <a:gd name="connsiteX12412" fmla="*/ 1518229 w 11095241"/>
              <a:gd name="connsiteY12412" fmla="*/ 1869593 h 6705037"/>
              <a:gd name="connsiteX12413" fmla="*/ 1503535 w 11095241"/>
              <a:gd name="connsiteY12413" fmla="*/ 1864699 h 6705037"/>
              <a:gd name="connsiteX12414" fmla="*/ 1493740 w 11095241"/>
              <a:gd name="connsiteY12414" fmla="*/ 1859804 h 6705037"/>
              <a:gd name="connsiteX12415" fmla="*/ 1479047 w 11095241"/>
              <a:gd name="connsiteY12415" fmla="*/ 1850016 h 6705037"/>
              <a:gd name="connsiteX12416" fmla="*/ 1469254 w 11095241"/>
              <a:gd name="connsiteY12416" fmla="*/ 1840228 h 6705037"/>
              <a:gd name="connsiteX12417" fmla="*/ 1469255 w 11095241"/>
              <a:gd name="connsiteY12417" fmla="*/ 1840226 h 6705037"/>
              <a:gd name="connsiteX12418" fmla="*/ 1469249 w 11095241"/>
              <a:gd name="connsiteY12418" fmla="*/ 1840226 h 6705037"/>
              <a:gd name="connsiteX12419" fmla="*/ 1459454 w 11095241"/>
              <a:gd name="connsiteY12419" fmla="*/ 1835332 h 6705037"/>
              <a:gd name="connsiteX12420" fmla="*/ 1449659 w 11095241"/>
              <a:gd name="connsiteY12420" fmla="*/ 1835332 h 6705037"/>
              <a:gd name="connsiteX12421" fmla="*/ 1439864 w 11095241"/>
              <a:gd name="connsiteY12421" fmla="*/ 1840226 h 6705037"/>
              <a:gd name="connsiteX12422" fmla="*/ 1430069 w 11095241"/>
              <a:gd name="connsiteY12422" fmla="*/ 1845121 h 6705037"/>
              <a:gd name="connsiteX12423" fmla="*/ 1420274 w 11095241"/>
              <a:gd name="connsiteY12423" fmla="*/ 1850015 h 6705037"/>
              <a:gd name="connsiteX12424" fmla="*/ 1385991 w 11095241"/>
              <a:gd name="connsiteY12424" fmla="*/ 1859803 h 6705037"/>
              <a:gd name="connsiteX12425" fmla="*/ 1381094 w 11095241"/>
              <a:gd name="connsiteY12425" fmla="*/ 1859803 h 6705037"/>
              <a:gd name="connsiteX12426" fmla="*/ 1371299 w 11095241"/>
              <a:gd name="connsiteY12426" fmla="*/ 1864697 h 6705037"/>
              <a:gd name="connsiteX12427" fmla="*/ 1361505 w 11095241"/>
              <a:gd name="connsiteY12427" fmla="*/ 1864697 h 6705037"/>
              <a:gd name="connsiteX12428" fmla="*/ 1346811 w 11095241"/>
              <a:gd name="connsiteY12428" fmla="*/ 1869591 h 6705037"/>
              <a:gd name="connsiteX12429" fmla="*/ 1337016 w 11095241"/>
              <a:gd name="connsiteY12429" fmla="*/ 1879380 h 6705037"/>
              <a:gd name="connsiteX12430" fmla="*/ 1312529 w 11095241"/>
              <a:gd name="connsiteY12430" fmla="*/ 1869591 h 6705037"/>
              <a:gd name="connsiteX12431" fmla="*/ 1307632 w 11095241"/>
              <a:gd name="connsiteY12431" fmla="*/ 1864697 h 6705037"/>
              <a:gd name="connsiteX12432" fmla="*/ 1302734 w 11095241"/>
              <a:gd name="connsiteY12432" fmla="*/ 1864697 h 6705037"/>
              <a:gd name="connsiteX12433" fmla="*/ 1292939 w 11095241"/>
              <a:gd name="connsiteY12433" fmla="*/ 1854909 h 6705037"/>
              <a:gd name="connsiteX12434" fmla="*/ 1283144 w 11095241"/>
              <a:gd name="connsiteY12434" fmla="*/ 1850015 h 6705037"/>
              <a:gd name="connsiteX12435" fmla="*/ 1273349 w 11095241"/>
              <a:gd name="connsiteY12435" fmla="*/ 1840226 h 6705037"/>
              <a:gd name="connsiteX12436" fmla="*/ 1268452 w 11095241"/>
              <a:gd name="connsiteY12436" fmla="*/ 1835332 h 6705037"/>
              <a:gd name="connsiteX12437" fmla="*/ 1263554 w 11095241"/>
              <a:gd name="connsiteY12437" fmla="*/ 1825543 h 6705037"/>
              <a:gd name="connsiteX12438" fmla="*/ 1263554 w 11095241"/>
              <a:gd name="connsiteY12438" fmla="*/ 1820650 h 6705037"/>
              <a:gd name="connsiteX12439" fmla="*/ 1263554 w 11095241"/>
              <a:gd name="connsiteY12439" fmla="*/ 1815756 h 6705037"/>
              <a:gd name="connsiteX12440" fmla="*/ 1263554 w 11095241"/>
              <a:gd name="connsiteY12440" fmla="*/ 1801073 h 6705037"/>
              <a:gd name="connsiteX12441" fmla="*/ 1263554 w 11095241"/>
              <a:gd name="connsiteY12441" fmla="*/ 1786390 h 6705037"/>
              <a:gd name="connsiteX12442" fmla="*/ 1263554 w 11095241"/>
              <a:gd name="connsiteY12442" fmla="*/ 1776602 h 6705037"/>
              <a:gd name="connsiteX12443" fmla="*/ 1263554 w 11095241"/>
              <a:gd name="connsiteY12443" fmla="*/ 1761919 h 6705037"/>
              <a:gd name="connsiteX12444" fmla="*/ 1263554 w 11095241"/>
              <a:gd name="connsiteY12444" fmla="*/ 1683613 h 6705037"/>
              <a:gd name="connsiteX12445" fmla="*/ 1263554 w 11095241"/>
              <a:gd name="connsiteY12445" fmla="*/ 1678718 h 6705037"/>
              <a:gd name="connsiteX12446" fmla="*/ 1268452 w 11095241"/>
              <a:gd name="connsiteY12446" fmla="*/ 1668931 h 6705037"/>
              <a:gd name="connsiteX12447" fmla="*/ 1273349 w 11095241"/>
              <a:gd name="connsiteY12447" fmla="*/ 1654248 h 6705037"/>
              <a:gd name="connsiteX12448" fmla="*/ 1283144 w 11095241"/>
              <a:gd name="connsiteY12448" fmla="*/ 1639566 h 6705037"/>
              <a:gd name="connsiteX12449" fmla="*/ 1302734 w 11095241"/>
              <a:gd name="connsiteY12449" fmla="*/ 1624883 h 6705037"/>
              <a:gd name="connsiteX12450" fmla="*/ 1356606 w 11095241"/>
              <a:gd name="connsiteY12450" fmla="*/ 1575941 h 6705037"/>
              <a:gd name="connsiteX12451" fmla="*/ 1366402 w 11095241"/>
              <a:gd name="connsiteY12451" fmla="*/ 1571047 h 6705037"/>
              <a:gd name="connsiteX12452" fmla="*/ 1376196 w 11095241"/>
              <a:gd name="connsiteY12452" fmla="*/ 1556364 h 6705037"/>
              <a:gd name="connsiteX12453" fmla="*/ 1390889 w 11095241"/>
              <a:gd name="connsiteY12453" fmla="*/ 1536788 h 6705037"/>
              <a:gd name="connsiteX12454" fmla="*/ 1390889 w 11095241"/>
              <a:gd name="connsiteY12454" fmla="*/ 1507422 h 6705037"/>
              <a:gd name="connsiteX12455" fmla="*/ 1371299 w 11095241"/>
              <a:gd name="connsiteY12455" fmla="*/ 1482951 h 6705037"/>
              <a:gd name="connsiteX12456" fmla="*/ 1376196 w 11095241"/>
              <a:gd name="connsiteY12456" fmla="*/ 1478058 h 6705037"/>
              <a:gd name="connsiteX12457" fmla="*/ 1376196 w 11095241"/>
              <a:gd name="connsiteY12457" fmla="*/ 1478057 h 6705037"/>
              <a:gd name="connsiteX12458" fmla="*/ 1371299 w 11095241"/>
              <a:gd name="connsiteY12458" fmla="*/ 1482950 h 6705037"/>
              <a:gd name="connsiteX12459" fmla="*/ 1346811 w 11095241"/>
              <a:gd name="connsiteY12459" fmla="*/ 1478057 h 6705037"/>
              <a:gd name="connsiteX12460" fmla="*/ 1317426 w 11095241"/>
              <a:gd name="connsiteY12460" fmla="*/ 1482950 h 6705037"/>
              <a:gd name="connsiteX12461" fmla="*/ 1292939 w 11095241"/>
              <a:gd name="connsiteY12461" fmla="*/ 1507422 h 6705037"/>
              <a:gd name="connsiteX12462" fmla="*/ 1263554 w 11095241"/>
              <a:gd name="connsiteY12462" fmla="*/ 1531892 h 6705037"/>
              <a:gd name="connsiteX12463" fmla="*/ 1263554 w 11095241"/>
              <a:gd name="connsiteY12463" fmla="*/ 1566152 h 6705037"/>
              <a:gd name="connsiteX12464" fmla="*/ 1263554 w 11095241"/>
              <a:gd name="connsiteY12464" fmla="*/ 1571046 h 6705037"/>
              <a:gd name="connsiteX12465" fmla="*/ 1263554 w 11095241"/>
              <a:gd name="connsiteY12465" fmla="*/ 1575941 h 6705037"/>
              <a:gd name="connsiteX12466" fmla="*/ 1263554 w 11095241"/>
              <a:gd name="connsiteY12466" fmla="*/ 1590623 h 6705037"/>
              <a:gd name="connsiteX12467" fmla="*/ 1258657 w 11095241"/>
              <a:gd name="connsiteY12467" fmla="*/ 1605305 h 6705037"/>
              <a:gd name="connsiteX12468" fmla="*/ 1248862 w 11095241"/>
              <a:gd name="connsiteY12468" fmla="*/ 1619988 h 6705037"/>
              <a:gd name="connsiteX12469" fmla="*/ 1234169 w 11095241"/>
              <a:gd name="connsiteY12469" fmla="*/ 1634670 h 6705037"/>
              <a:gd name="connsiteX12470" fmla="*/ 1234169 w 11095241"/>
              <a:gd name="connsiteY12470" fmla="*/ 1639565 h 6705037"/>
              <a:gd name="connsiteX12471" fmla="*/ 1224374 w 11095241"/>
              <a:gd name="connsiteY12471" fmla="*/ 1639565 h 6705037"/>
              <a:gd name="connsiteX12472" fmla="*/ 1219476 w 11095241"/>
              <a:gd name="connsiteY12472" fmla="*/ 1649353 h 6705037"/>
              <a:gd name="connsiteX12473" fmla="*/ 1204784 w 11095241"/>
              <a:gd name="connsiteY12473" fmla="*/ 1654247 h 6705037"/>
              <a:gd name="connsiteX12474" fmla="*/ 1194989 w 11095241"/>
              <a:gd name="connsiteY12474" fmla="*/ 1664035 h 6705037"/>
              <a:gd name="connsiteX12475" fmla="*/ 1185194 w 11095241"/>
              <a:gd name="connsiteY12475" fmla="*/ 1668929 h 6705037"/>
              <a:gd name="connsiteX12476" fmla="*/ 1180297 w 11095241"/>
              <a:gd name="connsiteY12476" fmla="*/ 1678718 h 6705037"/>
              <a:gd name="connsiteX12477" fmla="*/ 1175399 w 11095241"/>
              <a:gd name="connsiteY12477" fmla="*/ 1688506 h 6705037"/>
              <a:gd name="connsiteX12478" fmla="*/ 1170502 w 11095241"/>
              <a:gd name="connsiteY12478" fmla="*/ 1698294 h 6705037"/>
              <a:gd name="connsiteX12479" fmla="*/ 1165605 w 11095241"/>
              <a:gd name="connsiteY12479" fmla="*/ 1708083 h 6705037"/>
              <a:gd name="connsiteX12480" fmla="*/ 1160708 w 11095241"/>
              <a:gd name="connsiteY12480" fmla="*/ 1722765 h 6705037"/>
              <a:gd name="connsiteX12481" fmla="*/ 1160708 w 11095241"/>
              <a:gd name="connsiteY12481" fmla="*/ 1742342 h 6705037"/>
              <a:gd name="connsiteX12482" fmla="*/ 1155810 w 11095241"/>
              <a:gd name="connsiteY12482" fmla="*/ 1752130 h 6705037"/>
              <a:gd name="connsiteX12483" fmla="*/ 1155810 w 11095241"/>
              <a:gd name="connsiteY12483" fmla="*/ 1747237 h 6705037"/>
              <a:gd name="connsiteX12484" fmla="*/ 1150912 w 11095241"/>
              <a:gd name="connsiteY12484" fmla="*/ 1830437 h 6705037"/>
              <a:gd name="connsiteX12485" fmla="*/ 1155810 w 11095241"/>
              <a:gd name="connsiteY12485" fmla="*/ 1830437 h 6705037"/>
              <a:gd name="connsiteX12486" fmla="*/ 1160708 w 11095241"/>
              <a:gd name="connsiteY12486" fmla="*/ 1835331 h 6705037"/>
              <a:gd name="connsiteX12487" fmla="*/ 1165605 w 11095241"/>
              <a:gd name="connsiteY12487" fmla="*/ 1835331 h 6705037"/>
              <a:gd name="connsiteX12488" fmla="*/ 1175399 w 11095241"/>
              <a:gd name="connsiteY12488" fmla="*/ 1840225 h 6705037"/>
              <a:gd name="connsiteX12489" fmla="*/ 1185194 w 11095241"/>
              <a:gd name="connsiteY12489" fmla="*/ 1845119 h 6705037"/>
              <a:gd name="connsiteX12490" fmla="*/ 1190092 w 11095241"/>
              <a:gd name="connsiteY12490" fmla="*/ 1854908 h 6705037"/>
              <a:gd name="connsiteX12491" fmla="*/ 1190092 w 11095241"/>
              <a:gd name="connsiteY12491" fmla="*/ 1869591 h 6705037"/>
              <a:gd name="connsiteX12492" fmla="*/ 1194989 w 11095241"/>
              <a:gd name="connsiteY12492" fmla="*/ 1869591 h 6705037"/>
              <a:gd name="connsiteX12493" fmla="*/ 1194989 w 11095241"/>
              <a:gd name="connsiteY12493" fmla="*/ 1879380 h 6705037"/>
              <a:gd name="connsiteX12494" fmla="*/ 1190092 w 11095241"/>
              <a:gd name="connsiteY12494" fmla="*/ 1889168 h 6705037"/>
              <a:gd name="connsiteX12495" fmla="*/ 1190092 w 11095241"/>
              <a:gd name="connsiteY12495" fmla="*/ 1898956 h 6705037"/>
              <a:gd name="connsiteX12496" fmla="*/ 1180297 w 11095241"/>
              <a:gd name="connsiteY12496" fmla="*/ 1913638 h 6705037"/>
              <a:gd name="connsiteX12497" fmla="*/ 1170502 w 11095241"/>
              <a:gd name="connsiteY12497" fmla="*/ 1923426 h 6705037"/>
              <a:gd name="connsiteX12498" fmla="*/ 1126425 w 11095241"/>
              <a:gd name="connsiteY12498" fmla="*/ 1972369 h 6705037"/>
              <a:gd name="connsiteX12499" fmla="*/ 1126425 w 11095241"/>
              <a:gd name="connsiteY12499" fmla="*/ 1991946 h 6705037"/>
              <a:gd name="connsiteX12500" fmla="*/ 1126425 w 11095241"/>
              <a:gd name="connsiteY12500" fmla="*/ 2006629 h 6705037"/>
              <a:gd name="connsiteX12501" fmla="*/ 1121527 w 11095241"/>
              <a:gd name="connsiteY12501" fmla="*/ 2035985 h 6705037"/>
              <a:gd name="connsiteX12502" fmla="*/ 1111733 w 11095241"/>
              <a:gd name="connsiteY12502" fmla="*/ 2070244 h 6705037"/>
              <a:gd name="connsiteX12503" fmla="*/ 1097040 w 11095241"/>
              <a:gd name="connsiteY12503" fmla="*/ 2094714 h 6705037"/>
              <a:gd name="connsiteX12504" fmla="*/ 1097040 w 11095241"/>
              <a:gd name="connsiteY12504" fmla="*/ 2099608 h 6705037"/>
              <a:gd name="connsiteX12505" fmla="*/ 1087245 w 11095241"/>
              <a:gd name="connsiteY12505" fmla="*/ 2099608 h 6705037"/>
              <a:gd name="connsiteX12506" fmla="*/ 1077450 w 11095241"/>
              <a:gd name="connsiteY12506" fmla="*/ 2104502 h 6705037"/>
              <a:gd name="connsiteX12507" fmla="*/ 1067655 w 11095241"/>
              <a:gd name="connsiteY12507" fmla="*/ 2114292 h 6705037"/>
              <a:gd name="connsiteX12508" fmla="*/ 1057860 w 11095241"/>
              <a:gd name="connsiteY12508" fmla="*/ 2124079 h 6705037"/>
              <a:gd name="connsiteX12509" fmla="*/ 1052963 w 11095241"/>
              <a:gd name="connsiteY12509" fmla="*/ 2133867 h 6705037"/>
              <a:gd name="connsiteX12510" fmla="*/ 1023578 w 11095241"/>
              <a:gd name="connsiteY12510" fmla="*/ 2143657 h 6705037"/>
              <a:gd name="connsiteX12511" fmla="*/ 1003988 w 11095241"/>
              <a:gd name="connsiteY12511" fmla="*/ 2138761 h 6705037"/>
              <a:gd name="connsiteX12512" fmla="*/ 994193 w 11095241"/>
              <a:gd name="connsiteY12512" fmla="*/ 2089821 h 6705037"/>
              <a:gd name="connsiteX12513" fmla="*/ 964808 w 11095241"/>
              <a:gd name="connsiteY12513" fmla="*/ 2045774 h 6705037"/>
              <a:gd name="connsiteX12514" fmla="*/ 964808 w 11095241"/>
              <a:gd name="connsiteY12514" fmla="*/ 1977263 h 6705037"/>
              <a:gd name="connsiteX12515" fmla="*/ 964808 w 11095241"/>
              <a:gd name="connsiteY12515" fmla="*/ 1967474 h 6705037"/>
              <a:gd name="connsiteX12516" fmla="*/ 964808 w 11095241"/>
              <a:gd name="connsiteY12516" fmla="*/ 1952791 h 6705037"/>
              <a:gd name="connsiteX12517" fmla="*/ 964808 w 11095241"/>
              <a:gd name="connsiteY12517" fmla="*/ 1943004 h 6705037"/>
              <a:gd name="connsiteX12518" fmla="*/ 964808 w 11095241"/>
              <a:gd name="connsiteY12518" fmla="*/ 1928321 h 6705037"/>
              <a:gd name="connsiteX12519" fmla="*/ 964808 w 11095241"/>
              <a:gd name="connsiteY12519" fmla="*/ 1923426 h 6705037"/>
              <a:gd name="connsiteX12520" fmla="*/ 964808 w 11095241"/>
              <a:gd name="connsiteY12520" fmla="*/ 1913638 h 6705037"/>
              <a:gd name="connsiteX12521" fmla="*/ 964808 w 11095241"/>
              <a:gd name="connsiteY12521" fmla="*/ 1903850 h 6705037"/>
              <a:gd name="connsiteX12522" fmla="*/ 964808 w 11095241"/>
              <a:gd name="connsiteY12522" fmla="*/ 1889168 h 6705037"/>
              <a:gd name="connsiteX12523" fmla="*/ 964808 w 11095241"/>
              <a:gd name="connsiteY12523" fmla="*/ 1879380 h 6705037"/>
              <a:gd name="connsiteX12524" fmla="*/ 964808 w 11095241"/>
              <a:gd name="connsiteY12524" fmla="*/ 1874485 h 6705037"/>
              <a:gd name="connsiteX12525" fmla="*/ 964809 w 11095241"/>
              <a:gd name="connsiteY12525" fmla="*/ 1874485 h 6705037"/>
              <a:gd name="connsiteX12526" fmla="*/ 950117 w 11095241"/>
              <a:gd name="connsiteY12526" fmla="*/ 1835332 h 6705037"/>
              <a:gd name="connsiteX12527" fmla="*/ 950117 w 11095241"/>
              <a:gd name="connsiteY12527" fmla="*/ 1840226 h 6705037"/>
              <a:gd name="connsiteX12528" fmla="*/ 950117 w 11095241"/>
              <a:gd name="connsiteY12528" fmla="*/ 1845120 h 6705037"/>
              <a:gd name="connsiteX12529" fmla="*/ 950117 w 11095241"/>
              <a:gd name="connsiteY12529" fmla="*/ 1850015 h 6705037"/>
              <a:gd name="connsiteX12530" fmla="*/ 945220 w 11095241"/>
              <a:gd name="connsiteY12530" fmla="*/ 1864697 h 6705037"/>
              <a:gd name="connsiteX12531" fmla="*/ 940322 w 11095241"/>
              <a:gd name="connsiteY12531" fmla="*/ 1879380 h 6705037"/>
              <a:gd name="connsiteX12532" fmla="*/ 930528 w 11095241"/>
              <a:gd name="connsiteY12532" fmla="*/ 1894063 h 6705037"/>
              <a:gd name="connsiteX12533" fmla="*/ 925630 w 11095241"/>
              <a:gd name="connsiteY12533" fmla="*/ 1898957 h 6705037"/>
              <a:gd name="connsiteX12534" fmla="*/ 925630 w 11095241"/>
              <a:gd name="connsiteY12534" fmla="*/ 1903851 h 6705037"/>
              <a:gd name="connsiteX12535" fmla="*/ 920733 w 11095241"/>
              <a:gd name="connsiteY12535" fmla="*/ 1908745 h 6705037"/>
              <a:gd name="connsiteX12536" fmla="*/ 910937 w 11095241"/>
              <a:gd name="connsiteY12536" fmla="*/ 1913640 h 6705037"/>
              <a:gd name="connsiteX12537" fmla="*/ 906041 w 11095241"/>
              <a:gd name="connsiteY12537" fmla="*/ 1918533 h 6705037"/>
              <a:gd name="connsiteX12538" fmla="*/ 896245 w 11095241"/>
              <a:gd name="connsiteY12538" fmla="*/ 1918533 h 6705037"/>
              <a:gd name="connsiteX12539" fmla="*/ 896245 w 11095241"/>
              <a:gd name="connsiteY12539" fmla="*/ 1923428 h 6705037"/>
              <a:gd name="connsiteX12540" fmla="*/ 891347 w 11095241"/>
              <a:gd name="connsiteY12540" fmla="*/ 1923428 h 6705037"/>
              <a:gd name="connsiteX12541" fmla="*/ 891347 w 11095241"/>
              <a:gd name="connsiteY12541" fmla="*/ 1933216 h 6705037"/>
              <a:gd name="connsiteX12542" fmla="*/ 886451 w 11095241"/>
              <a:gd name="connsiteY12542" fmla="*/ 1943004 h 6705037"/>
              <a:gd name="connsiteX12543" fmla="*/ 886451 w 11095241"/>
              <a:gd name="connsiteY12543" fmla="*/ 1957687 h 6705037"/>
              <a:gd name="connsiteX12544" fmla="*/ 886451 w 11095241"/>
              <a:gd name="connsiteY12544" fmla="*/ 1962581 h 6705037"/>
              <a:gd name="connsiteX12545" fmla="*/ 881553 w 11095241"/>
              <a:gd name="connsiteY12545" fmla="*/ 1967475 h 6705037"/>
              <a:gd name="connsiteX12546" fmla="*/ 876655 w 11095241"/>
              <a:gd name="connsiteY12546" fmla="*/ 1977263 h 6705037"/>
              <a:gd name="connsiteX12547" fmla="*/ 866861 w 11095241"/>
              <a:gd name="connsiteY12547" fmla="*/ 1987052 h 6705037"/>
              <a:gd name="connsiteX12548" fmla="*/ 857066 w 11095241"/>
              <a:gd name="connsiteY12548" fmla="*/ 1996841 h 6705037"/>
              <a:gd name="connsiteX12549" fmla="*/ 842373 w 11095241"/>
              <a:gd name="connsiteY12549" fmla="*/ 2006630 h 6705037"/>
              <a:gd name="connsiteX12550" fmla="*/ 827681 w 11095241"/>
              <a:gd name="connsiteY12550" fmla="*/ 2011523 h 6705037"/>
              <a:gd name="connsiteX12551" fmla="*/ 822783 w 11095241"/>
              <a:gd name="connsiteY12551" fmla="*/ 2011523 h 6705037"/>
              <a:gd name="connsiteX12552" fmla="*/ 812988 w 11095241"/>
              <a:gd name="connsiteY12552" fmla="*/ 2006630 h 6705037"/>
              <a:gd name="connsiteX12553" fmla="*/ 803193 w 11095241"/>
              <a:gd name="connsiteY12553" fmla="*/ 2001735 h 6705037"/>
              <a:gd name="connsiteX12554" fmla="*/ 793399 w 11095241"/>
              <a:gd name="connsiteY12554" fmla="*/ 1991947 h 6705037"/>
              <a:gd name="connsiteX12555" fmla="*/ 778706 w 11095241"/>
              <a:gd name="connsiteY12555" fmla="*/ 1982158 h 6705037"/>
              <a:gd name="connsiteX12556" fmla="*/ 773808 w 11095241"/>
              <a:gd name="connsiteY12556" fmla="*/ 1967475 h 6705037"/>
              <a:gd name="connsiteX12557" fmla="*/ 764014 w 11095241"/>
              <a:gd name="connsiteY12557" fmla="*/ 1952793 h 6705037"/>
              <a:gd name="connsiteX12558" fmla="*/ 764014 w 11095241"/>
              <a:gd name="connsiteY12558" fmla="*/ 1947898 h 6705037"/>
              <a:gd name="connsiteX12559" fmla="*/ 764014 w 11095241"/>
              <a:gd name="connsiteY12559" fmla="*/ 1943004 h 6705037"/>
              <a:gd name="connsiteX12560" fmla="*/ 759116 w 11095241"/>
              <a:gd name="connsiteY12560" fmla="*/ 1933216 h 6705037"/>
              <a:gd name="connsiteX12561" fmla="*/ 759116 w 11095241"/>
              <a:gd name="connsiteY12561" fmla="*/ 1923428 h 6705037"/>
              <a:gd name="connsiteX12562" fmla="*/ 759116 w 11095241"/>
              <a:gd name="connsiteY12562" fmla="*/ 1908745 h 6705037"/>
              <a:gd name="connsiteX12563" fmla="*/ 759116 w 11095241"/>
              <a:gd name="connsiteY12563" fmla="*/ 1894063 h 6705037"/>
              <a:gd name="connsiteX12564" fmla="*/ 768911 w 11095241"/>
              <a:gd name="connsiteY12564" fmla="*/ 1879380 h 6705037"/>
              <a:gd name="connsiteX12565" fmla="*/ 768911 w 11095241"/>
              <a:gd name="connsiteY12565" fmla="*/ 1874486 h 6705037"/>
              <a:gd name="connsiteX12566" fmla="*/ 768911 w 11095241"/>
              <a:gd name="connsiteY12566" fmla="*/ 1864697 h 6705037"/>
              <a:gd name="connsiteX12567" fmla="*/ 768911 w 11095241"/>
              <a:gd name="connsiteY12567" fmla="*/ 1854909 h 6705037"/>
              <a:gd name="connsiteX12568" fmla="*/ 773808 w 11095241"/>
              <a:gd name="connsiteY12568" fmla="*/ 1850015 h 6705037"/>
              <a:gd name="connsiteX12569" fmla="*/ 773808 w 11095241"/>
              <a:gd name="connsiteY12569" fmla="*/ 1845120 h 6705037"/>
              <a:gd name="connsiteX12570" fmla="*/ 778706 w 11095241"/>
              <a:gd name="connsiteY12570" fmla="*/ 1845120 h 6705037"/>
              <a:gd name="connsiteX12571" fmla="*/ 778706 w 11095241"/>
              <a:gd name="connsiteY12571" fmla="*/ 1840226 h 6705037"/>
              <a:gd name="connsiteX12572" fmla="*/ 778706 w 11095241"/>
              <a:gd name="connsiteY12572" fmla="*/ 1835332 h 6705037"/>
              <a:gd name="connsiteX12573" fmla="*/ 773808 w 11095241"/>
              <a:gd name="connsiteY12573" fmla="*/ 1830438 h 6705037"/>
              <a:gd name="connsiteX12574" fmla="*/ 764014 w 11095241"/>
              <a:gd name="connsiteY12574" fmla="*/ 1820650 h 6705037"/>
              <a:gd name="connsiteX12575" fmla="*/ 754219 w 11095241"/>
              <a:gd name="connsiteY12575" fmla="*/ 1796179 h 6705037"/>
              <a:gd name="connsiteX12576" fmla="*/ 759116 w 11095241"/>
              <a:gd name="connsiteY12576" fmla="*/ 1766814 h 6705037"/>
              <a:gd name="connsiteX12577" fmla="*/ 773808 w 11095241"/>
              <a:gd name="connsiteY12577" fmla="*/ 1737450 h 6705037"/>
              <a:gd name="connsiteX12578" fmla="*/ 778706 w 11095241"/>
              <a:gd name="connsiteY12578" fmla="*/ 1732555 h 6705037"/>
              <a:gd name="connsiteX12579" fmla="*/ 783604 w 11095241"/>
              <a:gd name="connsiteY12579" fmla="*/ 1722767 h 6705037"/>
              <a:gd name="connsiteX12580" fmla="*/ 788501 w 11095241"/>
              <a:gd name="connsiteY12580" fmla="*/ 1712978 h 6705037"/>
              <a:gd name="connsiteX12581" fmla="*/ 793399 w 11095241"/>
              <a:gd name="connsiteY12581" fmla="*/ 1698296 h 6705037"/>
              <a:gd name="connsiteX12582" fmla="*/ 803193 w 11095241"/>
              <a:gd name="connsiteY12582" fmla="*/ 1693402 h 6705037"/>
              <a:gd name="connsiteX12583" fmla="*/ 808091 w 11095241"/>
              <a:gd name="connsiteY12583" fmla="*/ 1688507 h 6705037"/>
              <a:gd name="connsiteX12584" fmla="*/ 817886 w 11095241"/>
              <a:gd name="connsiteY12584" fmla="*/ 1683613 h 6705037"/>
              <a:gd name="connsiteX12585" fmla="*/ 827681 w 11095241"/>
              <a:gd name="connsiteY12585" fmla="*/ 1673825 h 6705037"/>
              <a:gd name="connsiteX12586" fmla="*/ 832579 w 11095241"/>
              <a:gd name="connsiteY12586" fmla="*/ 1659143 h 6705037"/>
              <a:gd name="connsiteX12587" fmla="*/ 886451 w 11095241"/>
              <a:gd name="connsiteY12587" fmla="*/ 1624883 h 6705037"/>
              <a:gd name="connsiteX12588" fmla="*/ 930528 w 11095241"/>
              <a:gd name="connsiteY12588" fmla="*/ 1566152 h 6705037"/>
              <a:gd name="connsiteX12589" fmla="*/ 955015 w 11095241"/>
              <a:gd name="connsiteY12589" fmla="*/ 1551470 h 6705037"/>
              <a:gd name="connsiteX12590" fmla="*/ 959912 w 11095241"/>
              <a:gd name="connsiteY12590" fmla="*/ 1541681 h 6705037"/>
              <a:gd name="connsiteX12591" fmla="*/ 969708 w 11095241"/>
              <a:gd name="connsiteY12591" fmla="*/ 1522104 h 6705037"/>
              <a:gd name="connsiteX12592" fmla="*/ 984400 w 11095241"/>
              <a:gd name="connsiteY12592" fmla="*/ 1492740 h 6705037"/>
              <a:gd name="connsiteX12593" fmla="*/ 994194 w 11095241"/>
              <a:gd name="connsiteY12593" fmla="*/ 1468268 h 6705037"/>
              <a:gd name="connsiteX12594" fmla="*/ 999092 w 11095241"/>
              <a:gd name="connsiteY12594" fmla="*/ 1453586 h 6705037"/>
              <a:gd name="connsiteX12595" fmla="*/ 1003990 w 11095241"/>
              <a:gd name="connsiteY12595" fmla="*/ 1443798 h 6705037"/>
              <a:gd name="connsiteX12596" fmla="*/ 1013784 w 11095241"/>
              <a:gd name="connsiteY12596" fmla="*/ 1419326 h 6705037"/>
              <a:gd name="connsiteX12597" fmla="*/ 1023580 w 11095241"/>
              <a:gd name="connsiteY12597" fmla="*/ 1394855 h 6705037"/>
              <a:gd name="connsiteX12598" fmla="*/ 1033374 w 11095241"/>
              <a:gd name="connsiteY12598" fmla="*/ 1375278 h 6705037"/>
              <a:gd name="connsiteX12599" fmla="*/ 1038271 w 11095241"/>
              <a:gd name="connsiteY12599" fmla="*/ 1370386 h 6705037"/>
              <a:gd name="connsiteX12600" fmla="*/ 1087247 w 11095241"/>
              <a:gd name="connsiteY12600" fmla="*/ 1282289 h 6705037"/>
              <a:gd name="connsiteX12601" fmla="*/ 1116631 w 11095241"/>
              <a:gd name="connsiteY12601" fmla="*/ 1203982 h 6705037"/>
              <a:gd name="connsiteX12602" fmla="*/ 1116631 w 11095241"/>
              <a:gd name="connsiteY12602" fmla="*/ 1199088 h 6705037"/>
              <a:gd name="connsiteX12603" fmla="*/ 1116631 w 11095241"/>
              <a:gd name="connsiteY12603" fmla="*/ 1189299 h 6705037"/>
              <a:gd name="connsiteX12604" fmla="*/ 1121529 w 11095241"/>
              <a:gd name="connsiteY12604" fmla="*/ 1174617 h 6705037"/>
              <a:gd name="connsiteX12605" fmla="*/ 1126426 w 11095241"/>
              <a:gd name="connsiteY12605" fmla="*/ 1164827 h 6705037"/>
              <a:gd name="connsiteX12606" fmla="*/ 1131324 w 11095241"/>
              <a:gd name="connsiteY12606" fmla="*/ 1155040 h 6705037"/>
              <a:gd name="connsiteX12607" fmla="*/ 1141119 w 11095241"/>
              <a:gd name="connsiteY12607" fmla="*/ 1145251 h 6705037"/>
              <a:gd name="connsiteX12608" fmla="*/ 1150914 w 11095241"/>
              <a:gd name="connsiteY12608" fmla="*/ 1140357 h 6705037"/>
              <a:gd name="connsiteX12609" fmla="*/ 1165606 w 11095241"/>
              <a:gd name="connsiteY12609" fmla="*/ 1135462 h 6705037"/>
              <a:gd name="connsiteX12610" fmla="*/ 1180298 w 11095241"/>
              <a:gd name="connsiteY12610" fmla="*/ 1120780 h 6705037"/>
              <a:gd name="connsiteX12611" fmla="*/ 1185196 w 11095241"/>
              <a:gd name="connsiteY12611" fmla="*/ 1120780 h 6705037"/>
              <a:gd name="connsiteX12612" fmla="*/ 1185196 w 11095241"/>
              <a:gd name="connsiteY12612" fmla="*/ 1115886 h 6705037"/>
              <a:gd name="connsiteX12613" fmla="*/ 1190093 w 11095241"/>
              <a:gd name="connsiteY12613" fmla="*/ 1106097 h 6705037"/>
              <a:gd name="connsiteX12614" fmla="*/ 1199889 w 11095241"/>
              <a:gd name="connsiteY12614" fmla="*/ 1096309 h 6705037"/>
              <a:gd name="connsiteX12615" fmla="*/ 1209683 w 11095241"/>
              <a:gd name="connsiteY12615" fmla="*/ 1086521 h 6705037"/>
              <a:gd name="connsiteX12616" fmla="*/ 1219478 w 11095241"/>
              <a:gd name="connsiteY12616" fmla="*/ 1081627 h 6705037"/>
              <a:gd name="connsiteX12617" fmla="*/ 1229273 w 11095241"/>
              <a:gd name="connsiteY12617" fmla="*/ 1081627 h 6705037"/>
              <a:gd name="connsiteX12618" fmla="*/ 1229273 w 11095241"/>
              <a:gd name="connsiteY12618" fmla="*/ 1086521 h 6705037"/>
              <a:gd name="connsiteX12619" fmla="*/ 1234170 w 11095241"/>
              <a:gd name="connsiteY12619" fmla="*/ 1086521 h 6705037"/>
              <a:gd name="connsiteX12620" fmla="*/ 1234170 w 11095241"/>
              <a:gd name="connsiteY12620" fmla="*/ 1091415 h 6705037"/>
              <a:gd name="connsiteX12621" fmla="*/ 1243966 w 11095241"/>
              <a:gd name="connsiteY12621" fmla="*/ 1091415 h 6705037"/>
              <a:gd name="connsiteX12622" fmla="*/ 1253760 w 11095241"/>
              <a:gd name="connsiteY12622" fmla="*/ 1091415 h 6705037"/>
              <a:gd name="connsiteX12623" fmla="*/ 1263555 w 11095241"/>
              <a:gd name="connsiteY12623" fmla="*/ 1091415 h 6705037"/>
              <a:gd name="connsiteX12624" fmla="*/ 1273350 w 11095241"/>
              <a:gd name="connsiteY12624" fmla="*/ 1081627 h 6705037"/>
              <a:gd name="connsiteX12625" fmla="*/ 1278248 w 11095241"/>
              <a:gd name="connsiteY12625" fmla="*/ 1071838 h 6705037"/>
              <a:gd name="connsiteX12626" fmla="*/ 1278248 w 11095241"/>
              <a:gd name="connsiteY12626" fmla="*/ 1066944 h 6705037"/>
              <a:gd name="connsiteX12627" fmla="*/ 1283144 w 11095241"/>
              <a:gd name="connsiteY12627" fmla="*/ 1057156 h 6705037"/>
              <a:gd name="connsiteX12628" fmla="*/ 1288043 w 11095241"/>
              <a:gd name="connsiteY12628" fmla="*/ 1052262 h 6705037"/>
              <a:gd name="connsiteX12629" fmla="*/ 1292940 w 11095241"/>
              <a:gd name="connsiteY12629" fmla="*/ 1047367 h 6705037"/>
              <a:gd name="connsiteX12630" fmla="*/ 1302735 w 11095241"/>
              <a:gd name="connsiteY12630" fmla="*/ 1042474 h 6705037"/>
              <a:gd name="connsiteX12631" fmla="*/ 1317428 w 11095241"/>
              <a:gd name="connsiteY12631" fmla="*/ 1037579 h 6705037"/>
              <a:gd name="connsiteX12632" fmla="*/ 1327223 w 11095241"/>
              <a:gd name="connsiteY12632" fmla="*/ 1037579 h 6705037"/>
              <a:gd name="connsiteX12633" fmla="*/ 1341915 w 11095241"/>
              <a:gd name="connsiteY12633" fmla="*/ 1032685 h 6705037"/>
              <a:gd name="connsiteX12634" fmla="*/ 1356607 w 11095241"/>
              <a:gd name="connsiteY12634" fmla="*/ 1032685 h 6705037"/>
              <a:gd name="connsiteX12635" fmla="*/ 1366402 w 11095241"/>
              <a:gd name="connsiteY12635" fmla="*/ 1022896 h 6705037"/>
              <a:gd name="connsiteX12636" fmla="*/ 1381094 w 11095241"/>
              <a:gd name="connsiteY12636" fmla="*/ 1013108 h 6705037"/>
              <a:gd name="connsiteX12637" fmla="*/ 1385993 w 11095241"/>
              <a:gd name="connsiteY12637" fmla="*/ 1003320 h 6705037"/>
              <a:gd name="connsiteX12638" fmla="*/ 1444762 w 11095241"/>
              <a:gd name="connsiteY12638" fmla="*/ 1018002 h 6705037"/>
              <a:gd name="connsiteX12639" fmla="*/ 1493738 w 11095241"/>
              <a:gd name="connsiteY12639" fmla="*/ 1013108 h 6705037"/>
              <a:gd name="connsiteX12640" fmla="*/ 1513328 w 11095241"/>
              <a:gd name="connsiteY12640" fmla="*/ 1027791 h 6705037"/>
              <a:gd name="connsiteX12641" fmla="*/ 1523123 w 11095241"/>
              <a:gd name="connsiteY12641" fmla="*/ 1052262 h 6705037"/>
              <a:gd name="connsiteX12642" fmla="*/ 1562297 w 11095241"/>
              <a:gd name="connsiteY12642" fmla="*/ 1057156 h 6705037"/>
              <a:gd name="connsiteX12643" fmla="*/ 1562297 w 11095241"/>
              <a:gd name="connsiteY12643" fmla="*/ 1066944 h 6705037"/>
              <a:gd name="connsiteX12644" fmla="*/ 1557401 w 11095241"/>
              <a:gd name="connsiteY12644" fmla="*/ 1076732 h 6705037"/>
              <a:gd name="connsiteX12645" fmla="*/ 1557401 w 11095241"/>
              <a:gd name="connsiteY12645" fmla="*/ 1086521 h 6705037"/>
              <a:gd name="connsiteX12646" fmla="*/ 1552502 w 11095241"/>
              <a:gd name="connsiteY12646" fmla="*/ 1096309 h 6705037"/>
              <a:gd name="connsiteX12647" fmla="*/ 1542713 w 11095241"/>
              <a:gd name="connsiteY12647" fmla="*/ 1101203 h 6705037"/>
              <a:gd name="connsiteX12648" fmla="*/ 1532918 w 11095241"/>
              <a:gd name="connsiteY12648" fmla="*/ 1106097 h 6705037"/>
              <a:gd name="connsiteX12649" fmla="*/ 1523123 w 11095241"/>
              <a:gd name="connsiteY12649" fmla="*/ 1106097 h 6705037"/>
              <a:gd name="connsiteX12650" fmla="*/ 1483943 w 11095241"/>
              <a:gd name="connsiteY12650" fmla="*/ 1110991 h 6705037"/>
              <a:gd name="connsiteX12651" fmla="*/ 1488839 w 11095241"/>
              <a:gd name="connsiteY12651" fmla="*/ 1110991 h 6705037"/>
              <a:gd name="connsiteX12652" fmla="*/ 1493738 w 11095241"/>
              <a:gd name="connsiteY12652" fmla="*/ 1110991 h 6705037"/>
              <a:gd name="connsiteX12653" fmla="*/ 1508430 w 11095241"/>
              <a:gd name="connsiteY12653" fmla="*/ 1115886 h 6705037"/>
              <a:gd name="connsiteX12654" fmla="*/ 1523123 w 11095241"/>
              <a:gd name="connsiteY12654" fmla="*/ 1120780 h 6705037"/>
              <a:gd name="connsiteX12655" fmla="*/ 1552502 w 11095241"/>
              <a:gd name="connsiteY12655" fmla="*/ 1130568 h 6705037"/>
              <a:gd name="connsiteX12656" fmla="*/ 1576990 w 11095241"/>
              <a:gd name="connsiteY12656" fmla="*/ 1140357 h 6705037"/>
              <a:gd name="connsiteX12657" fmla="*/ 1557401 w 11095241"/>
              <a:gd name="connsiteY12657" fmla="*/ 1140357 h 6705037"/>
              <a:gd name="connsiteX12658" fmla="*/ 1557401 w 11095241"/>
              <a:gd name="connsiteY12658" fmla="*/ 1140359 h 6705037"/>
              <a:gd name="connsiteX12659" fmla="*/ 1576990 w 11095241"/>
              <a:gd name="connsiteY12659" fmla="*/ 1140359 h 6705037"/>
              <a:gd name="connsiteX12660" fmla="*/ 1596580 w 11095241"/>
              <a:gd name="connsiteY12660" fmla="*/ 1115887 h 6705037"/>
              <a:gd name="connsiteX12661" fmla="*/ 1645554 w 11095241"/>
              <a:gd name="connsiteY12661" fmla="*/ 1140359 h 6705037"/>
              <a:gd name="connsiteX12662" fmla="*/ 1630863 w 11095241"/>
              <a:gd name="connsiteY12662" fmla="*/ 1150146 h 6705037"/>
              <a:gd name="connsiteX12663" fmla="*/ 1606375 w 11095241"/>
              <a:gd name="connsiteY12663" fmla="*/ 1140359 h 6705037"/>
              <a:gd name="connsiteX12664" fmla="*/ 1601479 w 11095241"/>
              <a:gd name="connsiteY12664" fmla="*/ 1155041 h 6705037"/>
              <a:gd name="connsiteX12665" fmla="*/ 1601479 w 11095241"/>
              <a:gd name="connsiteY12665" fmla="*/ 1159936 h 6705037"/>
              <a:gd name="connsiteX12666" fmla="*/ 1611272 w 11095241"/>
              <a:gd name="connsiteY12666" fmla="*/ 1159936 h 6705037"/>
              <a:gd name="connsiteX12667" fmla="*/ 1616173 w 11095241"/>
              <a:gd name="connsiteY12667" fmla="*/ 1164830 h 6705037"/>
              <a:gd name="connsiteX12668" fmla="*/ 1625965 w 11095241"/>
              <a:gd name="connsiteY12668" fmla="*/ 1169725 h 6705037"/>
              <a:gd name="connsiteX12669" fmla="*/ 1630863 w 11095241"/>
              <a:gd name="connsiteY12669" fmla="*/ 1179513 h 6705037"/>
              <a:gd name="connsiteX12670" fmla="*/ 1635760 w 11095241"/>
              <a:gd name="connsiteY12670" fmla="*/ 1184407 h 6705037"/>
              <a:gd name="connsiteX12671" fmla="*/ 1645554 w 11095241"/>
              <a:gd name="connsiteY12671" fmla="*/ 1184407 h 6705037"/>
              <a:gd name="connsiteX12672" fmla="*/ 1665143 w 11095241"/>
              <a:gd name="connsiteY12672" fmla="*/ 1184407 h 6705037"/>
              <a:gd name="connsiteX12673" fmla="*/ 1699425 w 11095241"/>
              <a:gd name="connsiteY12673" fmla="*/ 1189301 h 6705037"/>
              <a:gd name="connsiteX12674" fmla="*/ 1733709 w 11095241"/>
              <a:gd name="connsiteY12674" fmla="*/ 1199089 h 6705037"/>
              <a:gd name="connsiteX12675" fmla="*/ 1767992 w 11095241"/>
              <a:gd name="connsiteY12675" fmla="*/ 1218666 h 6705037"/>
              <a:gd name="connsiteX12676" fmla="*/ 1797377 w 11095241"/>
              <a:gd name="connsiteY12676" fmla="*/ 1257819 h 6705037"/>
              <a:gd name="connsiteX12677" fmla="*/ 1812069 w 11095241"/>
              <a:gd name="connsiteY12677" fmla="*/ 1296973 h 6705037"/>
              <a:gd name="connsiteX12678" fmla="*/ 1816966 w 11095241"/>
              <a:gd name="connsiteY12678" fmla="*/ 1301866 h 6705037"/>
              <a:gd name="connsiteX12679" fmla="*/ 1826762 w 11095241"/>
              <a:gd name="connsiteY12679" fmla="*/ 1301866 h 6705037"/>
              <a:gd name="connsiteX12680" fmla="*/ 1836554 w 11095241"/>
              <a:gd name="connsiteY12680" fmla="*/ 1306762 h 6705037"/>
              <a:gd name="connsiteX12681" fmla="*/ 1851251 w 11095241"/>
              <a:gd name="connsiteY12681" fmla="*/ 1306762 h 6705037"/>
              <a:gd name="connsiteX12682" fmla="*/ 1861043 w 11095241"/>
              <a:gd name="connsiteY12682" fmla="*/ 1316550 h 6705037"/>
              <a:gd name="connsiteX12683" fmla="*/ 1875736 w 11095241"/>
              <a:gd name="connsiteY12683" fmla="*/ 1321444 h 6705037"/>
              <a:gd name="connsiteX12684" fmla="*/ 1885534 w 11095241"/>
              <a:gd name="connsiteY12684" fmla="*/ 1331232 h 6705037"/>
              <a:gd name="connsiteX12685" fmla="*/ 1890427 w 11095241"/>
              <a:gd name="connsiteY12685" fmla="*/ 1341021 h 6705037"/>
              <a:gd name="connsiteX12686" fmla="*/ 1890427 w 11095241"/>
              <a:gd name="connsiteY12686" fmla="*/ 1355703 h 6705037"/>
              <a:gd name="connsiteX12687" fmla="*/ 1885534 w 11095241"/>
              <a:gd name="connsiteY12687" fmla="*/ 1389963 h 6705037"/>
              <a:gd name="connsiteX12688" fmla="*/ 1865941 w 11095241"/>
              <a:gd name="connsiteY12688" fmla="*/ 1424222 h 6705037"/>
              <a:gd name="connsiteX12689" fmla="*/ 1836554 w 11095241"/>
              <a:gd name="connsiteY12689" fmla="*/ 1458482 h 6705037"/>
              <a:gd name="connsiteX12690" fmla="*/ 1826762 w 11095241"/>
              <a:gd name="connsiteY12690" fmla="*/ 1463376 h 6705037"/>
              <a:gd name="connsiteX12691" fmla="*/ 1802274 w 11095241"/>
              <a:gd name="connsiteY12691" fmla="*/ 1473164 h 6705037"/>
              <a:gd name="connsiteX12692" fmla="*/ 1772888 w 11095241"/>
              <a:gd name="connsiteY12692" fmla="*/ 1478058 h 6705037"/>
              <a:gd name="connsiteX12693" fmla="*/ 1748402 w 11095241"/>
              <a:gd name="connsiteY12693" fmla="*/ 1468270 h 6705037"/>
              <a:gd name="connsiteX12694" fmla="*/ 1719017 w 11095241"/>
              <a:gd name="connsiteY12694" fmla="*/ 1443800 h 6705037"/>
              <a:gd name="connsiteX12695" fmla="*/ 1679837 w 11095241"/>
              <a:gd name="connsiteY12695" fmla="*/ 1429117 h 6705037"/>
              <a:gd name="connsiteX12696" fmla="*/ 1665143 w 11095241"/>
              <a:gd name="connsiteY12696" fmla="*/ 1414434 h 6705037"/>
              <a:gd name="connsiteX12697" fmla="*/ 1616173 w 11095241"/>
              <a:gd name="connsiteY12697" fmla="*/ 1394857 h 6705037"/>
              <a:gd name="connsiteX12698" fmla="*/ 1630863 w 11095241"/>
              <a:gd name="connsiteY12698" fmla="*/ 1434011 h 6705037"/>
              <a:gd name="connsiteX12699" fmla="*/ 1689632 w 11095241"/>
              <a:gd name="connsiteY12699" fmla="*/ 1482953 h 6705037"/>
              <a:gd name="connsiteX12700" fmla="*/ 1689632 w 11095241"/>
              <a:gd name="connsiteY12700" fmla="*/ 1492741 h 6705037"/>
              <a:gd name="connsiteX12701" fmla="*/ 1689632 w 11095241"/>
              <a:gd name="connsiteY12701" fmla="*/ 1497635 h 6705037"/>
              <a:gd name="connsiteX12702" fmla="*/ 1689632 w 11095241"/>
              <a:gd name="connsiteY12702" fmla="*/ 1507424 h 6705037"/>
              <a:gd name="connsiteX12703" fmla="*/ 1689632 w 11095241"/>
              <a:gd name="connsiteY12703" fmla="*/ 1517211 h 6705037"/>
              <a:gd name="connsiteX12704" fmla="*/ 1684733 w 11095241"/>
              <a:gd name="connsiteY12704" fmla="*/ 1522106 h 6705037"/>
              <a:gd name="connsiteX12705" fmla="*/ 1679837 w 11095241"/>
              <a:gd name="connsiteY12705" fmla="*/ 1531895 h 6705037"/>
              <a:gd name="connsiteX12706" fmla="*/ 1679837 w 11095241"/>
              <a:gd name="connsiteY12706" fmla="*/ 1541683 h 6705037"/>
              <a:gd name="connsiteX12707" fmla="*/ 1679837 w 11095241"/>
              <a:gd name="connsiteY12707" fmla="*/ 1551472 h 6705037"/>
              <a:gd name="connsiteX12708" fmla="*/ 1679837 w 11095241"/>
              <a:gd name="connsiteY12708" fmla="*/ 1561261 h 6705037"/>
              <a:gd name="connsiteX12709" fmla="*/ 1679837 w 11095241"/>
              <a:gd name="connsiteY12709" fmla="*/ 1571048 h 6705037"/>
              <a:gd name="connsiteX12710" fmla="*/ 1719017 w 11095241"/>
              <a:gd name="connsiteY12710" fmla="*/ 1590625 h 6705037"/>
              <a:gd name="connsiteX12711" fmla="*/ 1743504 w 11095241"/>
              <a:gd name="connsiteY12711" fmla="*/ 1619991 h 6705037"/>
              <a:gd name="connsiteX12712" fmla="*/ 1748402 w 11095241"/>
              <a:gd name="connsiteY12712" fmla="*/ 1619991 h 6705037"/>
              <a:gd name="connsiteX12713" fmla="*/ 1753299 w 11095241"/>
              <a:gd name="connsiteY12713" fmla="*/ 1624884 h 6705037"/>
              <a:gd name="connsiteX12714" fmla="*/ 1763093 w 11095241"/>
              <a:gd name="connsiteY12714" fmla="*/ 1624884 h 6705037"/>
              <a:gd name="connsiteX12715" fmla="*/ 1763093 w 11095241"/>
              <a:gd name="connsiteY12715" fmla="*/ 1619991 h 6705037"/>
              <a:gd name="connsiteX12716" fmla="*/ 1767992 w 11095241"/>
              <a:gd name="connsiteY12716" fmla="*/ 1615096 h 6705037"/>
              <a:gd name="connsiteX12717" fmla="*/ 1767992 w 11095241"/>
              <a:gd name="connsiteY12717" fmla="*/ 1605308 h 6705037"/>
              <a:gd name="connsiteX12718" fmla="*/ 1743504 w 11095241"/>
              <a:gd name="connsiteY12718" fmla="*/ 1556366 h 6705037"/>
              <a:gd name="connsiteX12719" fmla="*/ 1728812 w 11095241"/>
              <a:gd name="connsiteY12719" fmla="*/ 1517211 h 6705037"/>
              <a:gd name="connsiteX12720" fmla="*/ 1738609 w 11095241"/>
              <a:gd name="connsiteY12720" fmla="*/ 1492741 h 6705037"/>
              <a:gd name="connsiteX12721" fmla="*/ 1763093 w 11095241"/>
              <a:gd name="connsiteY12721" fmla="*/ 1507424 h 6705037"/>
              <a:gd name="connsiteX12722" fmla="*/ 1772888 w 11095241"/>
              <a:gd name="connsiteY12722" fmla="*/ 1536789 h 6705037"/>
              <a:gd name="connsiteX12723" fmla="*/ 1802274 w 11095241"/>
              <a:gd name="connsiteY12723" fmla="*/ 1571048 h 6705037"/>
              <a:gd name="connsiteX12724" fmla="*/ 1861043 w 11095241"/>
              <a:gd name="connsiteY12724" fmla="*/ 1566155 h 6705037"/>
              <a:gd name="connsiteX12725" fmla="*/ 1865941 w 11095241"/>
              <a:gd name="connsiteY12725" fmla="*/ 1546577 h 6705037"/>
              <a:gd name="connsiteX12726" fmla="*/ 1861043 w 11095241"/>
              <a:gd name="connsiteY12726" fmla="*/ 1546577 h 6705037"/>
              <a:gd name="connsiteX12727" fmla="*/ 1856144 w 11095241"/>
              <a:gd name="connsiteY12727" fmla="*/ 1541683 h 6705037"/>
              <a:gd name="connsiteX12728" fmla="*/ 1846351 w 11095241"/>
              <a:gd name="connsiteY12728" fmla="*/ 1531895 h 6705037"/>
              <a:gd name="connsiteX12729" fmla="*/ 1841453 w 11095241"/>
              <a:gd name="connsiteY12729" fmla="*/ 1527000 h 6705037"/>
              <a:gd name="connsiteX12730" fmla="*/ 1831658 w 11095241"/>
              <a:gd name="connsiteY12730" fmla="*/ 1517211 h 6705037"/>
              <a:gd name="connsiteX12731" fmla="*/ 1831658 w 11095241"/>
              <a:gd name="connsiteY12731" fmla="*/ 1507424 h 6705037"/>
              <a:gd name="connsiteX12732" fmla="*/ 1836554 w 11095241"/>
              <a:gd name="connsiteY12732" fmla="*/ 1497635 h 6705037"/>
              <a:gd name="connsiteX12733" fmla="*/ 1875736 w 11095241"/>
              <a:gd name="connsiteY12733" fmla="*/ 1468270 h 6705037"/>
              <a:gd name="connsiteX12734" fmla="*/ 1914915 w 11095241"/>
              <a:gd name="connsiteY12734" fmla="*/ 1424222 h 6705037"/>
              <a:gd name="connsiteX12735" fmla="*/ 1929606 w 11095241"/>
              <a:gd name="connsiteY12735" fmla="*/ 1424222 h 6705037"/>
              <a:gd name="connsiteX12736" fmla="*/ 1949196 w 11095241"/>
              <a:gd name="connsiteY12736" fmla="*/ 1438906 h 6705037"/>
              <a:gd name="connsiteX12737" fmla="*/ 1973686 w 11095241"/>
              <a:gd name="connsiteY12737" fmla="*/ 1448694 h 6705037"/>
              <a:gd name="connsiteX12738" fmla="*/ 1978584 w 11095241"/>
              <a:gd name="connsiteY12738" fmla="*/ 1438906 h 6705037"/>
              <a:gd name="connsiteX12739" fmla="*/ 1983482 w 11095241"/>
              <a:gd name="connsiteY12739" fmla="*/ 1429117 h 6705037"/>
              <a:gd name="connsiteX12740" fmla="*/ 1983482 w 11095241"/>
              <a:gd name="connsiteY12740" fmla="*/ 1414434 h 6705037"/>
              <a:gd name="connsiteX12741" fmla="*/ 1988380 w 11095241"/>
              <a:gd name="connsiteY12741" fmla="*/ 1389963 h 6705037"/>
              <a:gd name="connsiteX12742" fmla="*/ 1983482 w 11095241"/>
              <a:gd name="connsiteY12742" fmla="*/ 1385068 h 6705037"/>
              <a:gd name="connsiteX12743" fmla="*/ 1983482 w 11095241"/>
              <a:gd name="connsiteY12743" fmla="*/ 1380174 h 6705037"/>
              <a:gd name="connsiteX12744" fmla="*/ 1978584 w 11095241"/>
              <a:gd name="connsiteY12744" fmla="*/ 1375281 h 6705037"/>
              <a:gd name="connsiteX12745" fmla="*/ 1973686 w 11095241"/>
              <a:gd name="connsiteY12745" fmla="*/ 1365492 h 6705037"/>
              <a:gd name="connsiteX12746" fmla="*/ 1973686 w 11095241"/>
              <a:gd name="connsiteY12746" fmla="*/ 1360597 h 6705037"/>
              <a:gd name="connsiteX12747" fmla="*/ 1968789 w 11095241"/>
              <a:gd name="connsiteY12747" fmla="*/ 1360597 h 6705037"/>
              <a:gd name="connsiteX12748" fmla="*/ 1968789 w 11095241"/>
              <a:gd name="connsiteY12748" fmla="*/ 1326338 h 6705037"/>
              <a:gd name="connsiteX12749" fmla="*/ 1968789 w 11095241"/>
              <a:gd name="connsiteY12749" fmla="*/ 1267608 h 6705037"/>
              <a:gd name="connsiteX12750" fmla="*/ 1939402 w 11095241"/>
              <a:gd name="connsiteY12750" fmla="*/ 1248030 h 6705037"/>
              <a:gd name="connsiteX12751" fmla="*/ 1944298 w 11095241"/>
              <a:gd name="connsiteY12751" fmla="*/ 1248030 h 6705037"/>
              <a:gd name="connsiteX12752" fmla="*/ 1949196 w 11095241"/>
              <a:gd name="connsiteY12752" fmla="*/ 1248030 h 6705037"/>
              <a:gd name="connsiteX12753" fmla="*/ 1958994 w 11095241"/>
              <a:gd name="connsiteY12753" fmla="*/ 1248030 h 6705037"/>
              <a:gd name="connsiteX12754" fmla="*/ 1968789 w 11095241"/>
              <a:gd name="connsiteY12754" fmla="*/ 1243136 h 6705037"/>
              <a:gd name="connsiteX12755" fmla="*/ 1978584 w 11095241"/>
              <a:gd name="connsiteY12755" fmla="*/ 1243136 h 6705037"/>
              <a:gd name="connsiteX12756" fmla="*/ 1983482 w 11095241"/>
              <a:gd name="connsiteY12756" fmla="*/ 1238242 h 6705037"/>
              <a:gd name="connsiteX12757" fmla="*/ 1988380 w 11095241"/>
              <a:gd name="connsiteY12757" fmla="*/ 1238242 h 6705037"/>
              <a:gd name="connsiteX12758" fmla="*/ 1993275 w 11095241"/>
              <a:gd name="connsiteY12758" fmla="*/ 1238242 h 6705037"/>
              <a:gd name="connsiteX12759" fmla="*/ 2003072 w 11095241"/>
              <a:gd name="connsiteY12759" fmla="*/ 1238242 h 6705037"/>
              <a:gd name="connsiteX12760" fmla="*/ 2012866 w 11095241"/>
              <a:gd name="connsiteY12760" fmla="*/ 1243136 h 6705037"/>
              <a:gd name="connsiteX12761" fmla="*/ 2022667 w 11095241"/>
              <a:gd name="connsiteY12761" fmla="*/ 1248030 h 6705037"/>
              <a:gd name="connsiteX12762" fmla="*/ 2037353 w 11095241"/>
              <a:gd name="connsiteY12762" fmla="*/ 1252924 h 6705037"/>
              <a:gd name="connsiteX12763" fmla="*/ 2042253 w 11095241"/>
              <a:gd name="connsiteY12763" fmla="*/ 1262713 h 6705037"/>
              <a:gd name="connsiteX12764" fmla="*/ 2052049 w 11095241"/>
              <a:gd name="connsiteY12764" fmla="*/ 1272501 h 6705037"/>
              <a:gd name="connsiteX12765" fmla="*/ 2052049 w 11095241"/>
              <a:gd name="connsiteY12765" fmla="*/ 1287185 h 6705037"/>
              <a:gd name="connsiteX12766" fmla="*/ 2056946 w 11095241"/>
              <a:gd name="connsiteY12766" fmla="*/ 1287185 h 6705037"/>
              <a:gd name="connsiteX12767" fmla="*/ 2056946 w 11095241"/>
              <a:gd name="connsiteY12767" fmla="*/ 1292079 h 6705037"/>
              <a:gd name="connsiteX12768" fmla="*/ 2056946 w 11095241"/>
              <a:gd name="connsiteY12768" fmla="*/ 1296973 h 6705037"/>
              <a:gd name="connsiteX12769" fmla="*/ 2056946 w 11095241"/>
              <a:gd name="connsiteY12769" fmla="*/ 1306762 h 6705037"/>
              <a:gd name="connsiteX12770" fmla="*/ 2052049 w 11095241"/>
              <a:gd name="connsiteY12770" fmla="*/ 1316550 h 6705037"/>
              <a:gd name="connsiteX12771" fmla="*/ 2042253 w 11095241"/>
              <a:gd name="connsiteY12771" fmla="*/ 1326338 h 6705037"/>
              <a:gd name="connsiteX12772" fmla="*/ 2027560 w 11095241"/>
              <a:gd name="connsiteY12772" fmla="*/ 1341021 h 6705037"/>
              <a:gd name="connsiteX12773" fmla="*/ 2027560 w 11095241"/>
              <a:gd name="connsiteY12773" fmla="*/ 1375281 h 6705037"/>
              <a:gd name="connsiteX12774" fmla="*/ 2061842 w 11095241"/>
              <a:gd name="connsiteY12774" fmla="*/ 1389963 h 6705037"/>
              <a:gd name="connsiteX12775" fmla="*/ 2066742 w 11095241"/>
              <a:gd name="connsiteY12775" fmla="*/ 1394857 h 6705037"/>
              <a:gd name="connsiteX12776" fmla="*/ 2066742 w 11095241"/>
              <a:gd name="connsiteY12776" fmla="*/ 1399751 h 6705037"/>
              <a:gd name="connsiteX12777" fmla="*/ 2071635 w 11095241"/>
              <a:gd name="connsiteY12777" fmla="*/ 1399751 h 6705037"/>
              <a:gd name="connsiteX12778" fmla="*/ 2076535 w 11095241"/>
              <a:gd name="connsiteY12778" fmla="*/ 1404646 h 6705037"/>
              <a:gd name="connsiteX12779" fmla="*/ 2081432 w 11095241"/>
              <a:gd name="connsiteY12779" fmla="*/ 1399751 h 6705037"/>
              <a:gd name="connsiteX12780" fmla="*/ 2086331 w 11095241"/>
              <a:gd name="connsiteY12780" fmla="*/ 1399751 h 6705037"/>
              <a:gd name="connsiteX12781" fmla="*/ 2086331 w 11095241"/>
              <a:gd name="connsiteY12781" fmla="*/ 1389963 h 6705037"/>
              <a:gd name="connsiteX12782" fmla="*/ 2091229 w 11095241"/>
              <a:gd name="connsiteY12782" fmla="*/ 1370386 h 6705037"/>
              <a:gd name="connsiteX12783" fmla="*/ 2091229 w 11095241"/>
              <a:gd name="connsiteY12783" fmla="*/ 1365492 h 6705037"/>
              <a:gd name="connsiteX12784" fmla="*/ 2096127 w 11095241"/>
              <a:gd name="connsiteY12784" fmla="*/ 1345915 h 6705037"/>
              <a:gd name="connsiteX12785" fmla="*/ 2115716 w 11095241"/>
              <a:gd name="connsiteY12785" fmla="*/ 1316550 h 6705037"/>
              <a:gd name="connsiteX12786" fmla="*/ 2145100 w 11095241"/>
              <a:gd name="connsiteY12786" fmla="*/ 1296973 h 6705037"/>
              <a:gd name="connsiteX12787" fmla="*/ 2189177 w 11095241"/>
              <a:gd name="connsiteY12787" fmla="*/ 1282291 h 6705037"/>
              <a:gd name="connsiteX12788" fmla="*/ 2194075 w 11095241"/>
              <a:gd name="connsiteY12788" fmla="*/ 1277396 h 6705037"/>
              <a:gd name="connsiteX12789" fmla="*/ 2213665 w 11095241"/>
              <a:gd name="connsiteY12789" fmla="*/ 1267608 h 6705037"/>
              <a:gd name="connsiteX12790" fmla="*/ 2238153 w 11095241"/>
              <a:gd name="connsiteY12790" fmla="*/ 1252924 h 6705037"/>
              <a:gd name="connsiteX12791" fmla="*/ 2262638 w 11095241"/>
              <a:gd name="connsiteY12791" fmla="*/ 1238242 h 6705037"/>
              <a:gd name="connsiteX12792" fmla="*/ 2277331 w 11095241"/>
              <a:gd name="connsiteY12792" fmla="*/ 1228454 h 6705037"/>
              <a:gd name="connsiteX12793" fmla="*/ 2292023 w 11095241"/>
              <a:gd name="connsiteY12793" fmla="*/ 1228454 h 6705037"/>
              <a:gd name="connsiteX12794" fmla="*/ 2292023 w 11095241"/>
              <a:gd name="connsiteY12794" fmla="*/ 1277396 h 6705037"/>
              <a:gd name="connsiteX12795" fmla="*/ 2296921 w 11095241"/>
              <a:gd name="connsiteY12795" fmla="*/ 1272501 h 6705037"/>
              <a:gd name="connsiteX12796" fmla="*/ 2306717 w 11095241"/>
              <a:gd name="connsiteY12796" fmla="*/ 1267608 h 6705037"/>
              <a:gd name="connsiteX12797" fmla="*/ 2316509 w 11095241"/>
              <a:gd name="connsiteY12797" fmla="*/ 1262713 h 6705037"/>
              <a:gd name="connsiteX12798" fmla="*/ 2331203 w 11095241"/>
              <a:gd name="connsiteY12798" fmla="*/ 1257819 h 6705037"/>
              <a:gd name="connsiteX12799" fmla="*/ 2350792 w 11095241"/>
              <a:gd name="connsiteY12799" fmla="*/ 1257819 h 6705037"/>
              <a:gd name="connsiteX12800" fmla="*/ 2404663 w 11095241"/>
              <a:gd name="connsiteY12800" fmla="*/ 1262713 h 6705037"/>
              <a:gd name="connsiteX12801" fmla="*/ 2414460 w 11095241"/>
              <a:gd name="connsiteY12801" fmla="*/ 1238242 h 6705037"/>
              <a:gd name="connsiteX12802" fmla="*/ 2434051 w 11095241"/>
              <a:gd name="connsiteY12802" fmla="*/ 1218666 h 6705037"/>
              <a:gd name="connsiteX12803" fmla="*/ 2453639 w 11095241"/>
              <a:gd name="connsiteY12803" fmla="*/ 1218666 h 6705037"/>
              <a:gd name="connsiteX12804" fmla="*/ 2453639 w 11095241"/>
              <a:gd name="connsiteY12804" fmla="*/ 1223559 h 6705037"/>
              <a:gd name="connsiteX12805" fmla="*/ 2448744 w 11095241"/>
              <a:gd name="connsiteY12805" fmla="*/ 1233349 h 6705037"/>
              <a:gd name="connsiteX12806" fmla="*/ 2448744 w 11095241"/>
              <a:gd name="connsiteY12806" fmla="*/ 1252924 h 6705037"/>
              <a:gd name="connsiteX12807" fmla="*/ 2443845 w 11095241"/>
              <a:gd name="connsiteY12807" fmla="*/ 1277396 h 6705037"/>
              <a:gd name="connsiteX12808" fmla="*/ 2497719 w 11095241"/>
              <a:gd name="connsiteY12808" fmla="*/ 1238242 h 6705037"/>
              <a:gd name="connsiteX12809" fmla="*/ 2497719 w 11095241"/>
              <a:gd name="connsiteY12809" fmla="*/ 1199089 h 6705037"/>
              <a:gd name="connsiteX12810" fmla="*/ 2487923 w 11095241"/>
              <a:gd name="connsiteY12810" fmla="*/ 1179513 h 6705037"/>
              <a:gd name="connsiteX12811" fmla="*/ 2497719 w 11095241"/>
              <a:gd name="connsiteY12811" fmla="*/ 1155041 h 6705037"/>
              <a:gd name="connsiteX12812" fmla="*/ 2585873 w 11095241"/>
              <a:gd name="connsiteY12812" fmla="*/ 1164830 h 6705037"/>
              <a:gd name="connsiteX12813" fmla="*/ 2664232 w 11095241"/>
              <a:gd name="connsiteY12813" fmla="*/ 1238242 h 6705037"/>
              <a:gd name="connsiteX12814" fmla="*/ 2669131 w 11095241"/>
              <a:gd name="connsiteY12814" fmla="*/ 1238242 h 6705037"/>
              <a:gd name="connsiteX12815" fmla="*/ 2674027 w 11095241"/>
              <a:gd name="connsiteY12815" fmla="*/ 1233349 h 6705037"/>
              <a:gd name="connsiteX12816" fmla="*/ 2678925 w 11095241"/>
              <a:gd name="connsiteY12816" fmla="*/ 1228454 h 6705037"/>
              <a:gd name="connsiteX12817" fmla="*/ 2678925 w 11095241"/>
              <a:gd name="connsiteY12817" fmla="*/ 1218666 h 6705037"/>
              <a:gd name="connsiteX12818" fmla="*/ 2678925 w 11095241"/>
              <a:gd name="connsiteY12818" fmla="*/ 1208878 h 6705037"/>
              <a:gd name="connsiteX12819" fmla="*/ 2674027 w 11095241"/>
              <a:gd name="connsiteY12819" fmla="*/ 1194196 h 6705037"/>
              <a:gd name="connsiteX12820" fmla="*/ 2669131 w 11095241"/>
              <a:gd name="connsiteY12820" fmla="*/ 1184407 h 6705037"/>
              <a:gd name="connsiteX12821" fmla="*/ 2669131 w 11095241"/>
              <a:gd name="connsiteY12821" fmla="*/ 1169725 h 6705037"/>
              <a:gd name="connsiteX12822" fmla="*/ 2664232 w 11095241"/>
              <a:gd name="connsiteY12822" fmla="*/ 1164830 h 6705037"/>
              <a:gd name="connsiteX12823" fmla="*/ 2659335 w 11095241"/>
              <a:gd name="connsiteY12823" fmla="*/ 1155041 h 6705037"/>
              <a:gd name="connsiteX12824" fmla="*/ 2659335 w 11095241"/>
              <a:gd name="connsiteY12824" fmla="*/ 1140359 h 6705037"/>
              <a:gd name="connsiteX12825" fmla="*/ 2654438 w 11095241"/>
              <a:gd name="connsiteY12825" fmla="*/ 1106099 h 6705037"/>
              <a:gd name="connsiteX12826" fmla="*/ 2654438 w 11095241"/>
              <a:gd name="connsiteY12826" fmla="*/ 1062051 h 6705037"/>
              <a:gd name="connsiteX12827" fmla="*/ 2664232 w 11095241"/>
              <a:gd name="connsiteY12827" fmla="*/ 1022898 h 6705037"/>
              <a:gd name="connsiteX12828" fmla="*/ 2683822 w 11095241"/>
              <a:gd name="connsiteY12828" fmla="*/ 993532 h 6705037"/>
              <a:gd name="connsiteX12829" fmla="*/ 2688720 w 11095241"/>
              <a:gd name="connsiteY12829" fmla="*/ 988638 h 6705037"/>
              <a:gd name="connsiteX12830" fmla="*/ 2698513 w 11095241"/>
              <a:gd name="connsiteY12830" fmla="*/ 983743 h 6705037"/>
              <a:gd name="connsiteX12831" fmla="*/ 2708308 w 11095241"/>
              <a:gd name="connsiteY12831" fmla="*/ 973956 h 6705037"/>
              <a:gd name="connsiteX12832" fmla="*/ 2713206 w 11095241"/>
              <a:gd name="connsiteY12832" fmla="*/ 964166 h 6705037"/>
              <a:gd name="connsiteX12833" fmla="*/ 2723002 w 11095241"/>
              <a:gd name="connsiteY12833" fmla="*/ 949484 h 6705037"/>
              <a:gd name="connsiteX12834" fmla="*/ 2727898 w 11095241"/>
              <a:gd name="connsiteY12834" fmla="*/ 934801 h 6705037"/>
              <a:gd name="connsiteX12835" fmla="*/ 2727898 w 11095241"/>
              <a:gd name="connsiteY12835" fmla="*/ 929907 h 6705037"/>
              <a:gd name="connsiteX12836" fmla="*/ 2727898 w 11095241"/>
              <a:gd name="connsiteY12836" fmla="*/ 905436 h 6705037"/>
              <a:gd name="connsiteX12837" fmla="*/ 2737693 w 11095241"/>
              <a:gd name="connsiteY12837" fmla="*/ 880965 h 6705037"/>
              <a:gd name="connsiteX12838" fmla="*/ 2752385 w 11095241"/>
              <a:gd name="connsiteY12838" fmla="*/ 861388 h 6705037"/>
              <a:gd name="connsiteX12839" fmla="*/ 2776871 w 11095241"/>
              <a:gd name="connsiteY12839" fmla="*/ 851600 h 6705037"/>
              <a:gd name="connsiteX12840" fmla="*/ 2786669 w 11095241"/>
              <a:gd name="connsiteY12840" fmla="*/ 866283 h 6705037"/>
              <a:gd name="connsiteX12841" fmla="*/ 2850336 w 11095241"/>
              <a:gd name="connsiteY12841" fmla="*/ 856495 h 6705037"/>
              <a:gd name="connsiteX12842" fmla="*/ 2850336 w 11095241"/>
              <a:gd name="connsiteY12842" fmla="*/ 861388 h 6705037"/>
              <a:gd name="connsiteX12843" fmla="*/ 2860133 w 11095241"/>
              <a:gd name="connsiteY12843" fmla="*/ 861388 h 6705037"/>
              <a:gd name="connsiteX12844" fmla="*/ 2865027 w 11095241"/>
              <a:gd name="connsiteY12844" fmla="*/ 866283 h 6705037"/>
              <a:gd name="connsiteX12845" fmla="*/ 2874824 w 11095241"/>
              <a:gd name="connsiteY12845" fmla="*/ 876071 h 6705037"/>
              <a:gd name="connsiteX12846" fmla="*/ 2879723 w 11095241"/>
              <a:gd name="connsiteY12846" fmla="*/ 880965 h 6705037"/>
              <a:gd name="connsiteX12847" fmla="*/ 2874824 w 11095241"/>
              <a:gd name="connsiteY12847" fmla="*/ 890754 h 6705037"/>
              <a:gd name="connsiteX12848" fmla="*/ 2845440 w 11095241"/>
              <a:gd name="connsiteY12848" fmla="*/ 920118 h 6705037"/>
              <a:gd name="connsiteX12849" fmla="*/ 2840542 w 11095241"/>
              <a:gd name="connsiteY12849" fmla="*/ 949484 h 6705037"/>
              <a:gd name="connsiteX12850" fmla="*/ 2825850 w 11095241"/>
              <a:gd name="connsiteY12850" fmla="*/ 964166 h 6705037"/>
              <a:gd name="connsiteX12851" fmla="*/ 2825850 w 11095241"/>
              <a:gd name="connsiteY12851" fmla="*/ 1027792 h 6705037"/>
              <a:gd name="connsiteX12852" fmla="*/ 2830747 w 11095241"/>
              <a:gd name="connsiteY12852" fmla="*/ 1032686 h 6705037"/>
              <a:gd name="connsiteX12853" fmla="*/ 2835645 w 11095241"/>
              <a:gd name="connsiteY12853" fmla="*/ 1042475 h 6705037"/>
              <a:gd name="connsiteX12854" fmla="*/ 2840542 w 11095241"/>
              <a:gd name="connsiteY12854" fmla="*/ 1057157 h 6705037"/>
              <a:gd name="connsiteX12855" fmla="*/ 2845440 w 11095241"/>
              <a:gd name="connsiteY12855" fmla="*/ 1071840 h 6705037"/>
              <a:gd name="connsiteX12856" fmla="*/ 2845440 w 11095241"/>
              <a:gd name="connsiteY12856" fmla="*/ 1086522 h 6705037"/>
              <a:gd name="connsiteX12857" fmla="*/ 2840542 w 11095241"/>
              <a:gd name="connsiteY12857" fmla="*/ 1101204 h 6705037"/>
              <a:gd name="connsiteX12858" fmla="*/ 2840542 w 11095241"/>
              <a:gd name="connsiteY12858" fmla="*/ 1115887 h 6705037"/>
              <a:gd name="connsiteX12859" fmla="*/ 2840542 w 11095241"/>
              <a:gd name="connsiteY12859" fmla="*/ 1150146 h 6705037"/>
              <a:gd name="connsiteX12860" fmla="*/ 2840542 w 11095241"/>
              <a:gd name="connsiteY12860" fmla="*/ 1189301 h 6705037"/>
              <a:gd name="connsiteX12861" fmla="*/ 2840542 w 11095241"/>
              <a:gd name="connsiteY12861" fmla="*/ 1228454 h 6705037"/>
              <a:gd name="connsiteX12862" fmla="*/ 2840542 w 11095241"/>
              <a:gd name="connsiteY12862" fmla="*/ 1248030 h 6705037"/>
              <a:gd name="connsiteX12863" fmla="*/ 2840542 w 11095241"/>
              <a:gd name="connsiteY12863" fmla="*/ 1252924 h 6705037"/>
              <a:gd name="connsiteX12864" fmla="*/ 2845440 w 11095241"/>
              <a:gd name="connsiteY12864" fmla="*/ 1257819 h 6705037"/>
              <a:gd name="connsiteX12865" fmla="*/ 2850336 w 11095241"/>
              <a:gd name="connsiteY12865" fmla="*/ 1257819 h 6705037"/>
              <a:gd name="connsiteX12866" fmla="*/ 2855235 w 11095241"/>
              <a:gd name="connsiteY12866" fmla="*/ 1262713 h 6705037"/>
              <a:gd name="connsiteX12867" fmla="*/ 2860133 w 11095241"/>
              <a:gd name="connsiteY12867" fmla="*/ 1262713 h 6705037"/>
              <a:gd name="connsiteX12868" fmla="*/ 2865027 w 11095241"/>
              <a:gd name="connsiteY12868" fmla="*/ 1262713 h 6705037"/>
              <a:gd name="connsiteX12869" fmla="*/ 2865027 w 11095241"/>
              <a:gd name="connsiteY12869" fmla="*/ 1267608 h 6705037"/>
              <a:gd name="connsiteX12870" fmla="*/ 2869928 w 11095241"/>
              <a:gd name="connsiteY12870" fmla="*/ 1267608 h 6705037"/>
              <a:gd name="connsiteX12871" fmla="*/ 2869928 w 11095241"/>
              <a:gd name="connsiteY12871" fmla="*/ 1272501 h 6705037"/>
              <a:gd name="connsiteX12872" fmla="*/ 2869928 w 11095241"/>
              <a:gd name="connsiteY12872" fmla="*/ 1282291 h 6705037"/>
              <a:gd name="connsiteX12873" fmla="*/ 2860133 w 11095241"/>
              <a:gd name="connsiteY12873" fmla="*/ 1292079 h 6705037"/>
              <a:gd name="connsiteX12874" fmla="*/ 2860133 w 11095241"/>
              <a:gd name="connsiteY12874" fmla="*/ 1296973 h 6705037"/>
              <a:gd name="connsiteX12875" fmla="*/ 2855235 w 11095241"/>
              <a:gd name="connsiteY12875" fmla="*/ 1301866 h 6705037"/>
              <a:gd name="connsiteX12876" fmla="*/ 2850336 w 11095241"/>
              <a:gd name="connsiteY12876" fmla="*/ 1311655 h 6705037"/>
              <a:gd name="connsiteX12877" fmla="*/ 2840542 w 11095241"/>
              <a:gd name="connsiteY12877" fmla="*/ 1326338 h 6705037"/>
              <a:gd name="connsiteX12878" fmla="*/ 2830747 w 11095241"/>
              <a:gd name="connsiteY12878" fmla="*/ 1336127 h 6705037"/>
              <a:gd name="connsiteX12879" fmla="*/ 2825850 w 11095241"/>
              <a:gd name="connsiteY12879" fmla="*/ 1345915 h 6705037"/>
              <a:gd name="connsiteX12880" fmla="*/ 2820951 w 11095241"/>
              <a:gd name="connsiteY12880" fmla="*/ 1355703 h 6705037"/>
              <a:gd name="connsiteX12881" fmla="*/ 2816052 w 11095241"/>
              <a:gd name="connsiteY12881" fmla="*/ 1360597 h 6705037"/>
              <a:gd name="connsiteX12882" fmla="*/ 2816052 w 11095241"/>
              <a:gd name="connsiteY12882" fmla="*/ 1365492 h 6705037"/>
              <a:gd name="connsiteX12883" fmla="*/ 2816052 w 11095241"/>
              <a:gd name="connsiteY12883" fmla="*/ 1370386 h 6705037"/>
              <a:gd name="connsiteX12884" fmla="*/ 2816052 w 11095241"/>
              <a:gd name="connsiteY12884" fmla="*/ 1380174 h 6705037"/>
              <a:gd name="connsiteX12885" fmla="*/ 2820951 w 11095241"/>
              <a:gd name="connsiteY12885" fmla="*/ 1389963 h 6705037"/>
              <a:gd name="connsiteX12886" fmla="*/ 2820951 w 11095241"/>
              <a:gd name="connsiteY12886" fmla="*/ 1394857 h 6705037"/>
              <a:gd name="connsiteX12887" fmla="*/ 2820951 w 11095241"/>
              <a:gd name="connsiteY12887" fmla="*/ 1404646 h 6705037"/>
              <a:gd name="connsiteX12888" fmla="*/ 2816052 w 11095241"/>
              <a:gd name="connsiteY12888" fmla="*/ 1409540 h 6705037"/>
              <a:gd name="connsiteX12889" fmla="*/ 2806259 w 11095241"/>
              <a:gd name="connsiteY12889" fmla="*/ 1414434 h 6705037"/>
              <a:gd name="connsiteX12890" fmla="*/ 2791566 w 11095241"/>
              <a:gd name="connsiteY12890" fmla="*/ 1414434 h 6705037"/>
              <a:gd name="connsiteX12891" fmla="*/ 2757282 w 11095241"/>
              <a:gd name="connsiteY12891" fmla="*/ 1419328 h 6705037"/>
              <a:gd name="connsiteX12892" fmla="*/ 2727898 w 11095241"/>
              <a:gd name="connsiteY12892" fmla="*/ 1424222 h 6705037"/>
              <a:gd name="connsiteX12893" fmla="*/ 2708308 w 11095241"/>
              <a:gd name="connsiteY12893" fmla="*/ 1434011 h 6705037"/>
              <a:gd name="connsiteX12894" fmla="*/ 2718104 w 11095241"/>
              <a:gd name="connsiteY12894" fmla="*/ 1438906 h 6705037"/>
              <a:gd name="connsiteX12895" fmla="*/ 2747489 w 11095241"/>
              <a:gd name="connsiteY12895" fmla="*/ 1448694 h 6705037"/>
              <a:gd name="connsiteX12896" fmla="*/ 2781770 w 11095241"/>
              <a:gd name="connsiteY12896" fmla="*/ 1458482 h 6705037"/>
              <a:gd name="connsiteX12897" fmla="*/ 2816052 w 11095241"/>
              <a:gd name="connsiteY12897" fmla="*/ 1453588 h 6705037"/>
              <a:gd name="connsiteX12898" fmla="*/ 2820951 w 11095241"/>
              <a:gd name="connsiteY12898" fmla="*/ 1448694 h 6705037"/>
              <a:gd name="connsiteX12899" fmla="*/ 2830747 w 11095241"/>
              <a:gd name="connsiteY12899" fmla="*/ 1443800 h 6705037"/>
              <a:gd name="connsiteX12900" fmla="*/ 2845440 w 11095241"/>
              <a:gd name="connsiteY12900" fmla="*/ 1438906 h 6705037"/>
              <a:gd name="connsiteX12901" fmla="*/ 2855235 w 11095241"/>
              <a:gd name="connsiteY12901" fmla="*/ 1438906 h 6705037"/>
              <a:gd name="connsiteX12902" fmla="*/ 2865027 w 11095241"/>
              <a:gd name="connsiteY12902" fmla="*/ 1438906 h 6705037"/>
              <a:gd name="connsiteX12903" fmla="*/ 2874824 w 11095241"/>
              <a:gd name="connsiteY12903" fmla="*/ 1429117 h 6705037"/>
              <a:gd name="connsiteX12904" fmla="*/ 2884619 w 11095241"/>
              <a:gd name="connsiteY12904" fmla="*/ 1419328 h 6705037"/>
              <a:gd name="connsiteX12905" fmla="*/ 2884619 w 11095241"/>
              <a:gd name="connsiteY12905" fmla="*/ 1409540 h 6705037"/>
              <a:gd name="connsiteX12906" fmla="*/ 2889516 w 11095241"/>
              <a:gd name="connsiteY12906" fmla="*/ 1394857 h 6705037"/>
              <a:gd name="connsiteX12907" fmla="*/ 2889516 w 11095241"/>
              <a:gd name="connsiteY12907" fmla="*/ 1365492 h 6705037"/>
              <a:gd name="connsiteX12908" fmla="*/ 2889516 w 11095241"/>
              <a:gd name="connsiteY12908" fmla="*/ 1326338 h 6705037"/>
              <a:gd name="connsiteX12909" fmla="*/ 2889516 w 11095241"/>
              <a:gd name="connsiteY12909" fmla="*/ 1287185 h 6705037"/>
              <a:gd name="connsiteX12910" fmla="*/ 2894416 w 11095241"/>
              <a:gd name="connsiteY12910" fmla="*/ 1272501 h 6705037"/>
              <a:gd name="connsiteX12911" fmla="*/ 2894416 w 11095241"/>
              <a:gd name="connsiteY12911" fmla="*/ 1267608 h 6705037"/>
              <a:gd name="connsiteX12912" fmla="*/ 2899312 w 11095241"/>
              <a:gd name="connsiteY12912" fmla="*/ 1262713 h 6705037"/>
              <a:gd name="connsiteX12913" fmla="*/ 2904211 w 11095241"/>
              <a:gd name="connsiteY12913" fmla="*/ 1257819 h 6705037"/>
              <a:gd name="connsiteX12914" fmla="*/ 2914006 w 11095241"/>
              <a:gd name="connsiteY12914" fmla="*/ 1252924 h 6705037"/>
              <a:gd name="connsiteX12915" fmla="*/ 2928698 w 11095241"/>
              <a:gd name="connsiteY12915" fmla="*/ 1252924 h 6705037"/>
              <a:gd name="connsiteX12916" fmla="*/ 2938493 w 11095241"/>
              <a:gd name="connsiteY12916" fmla="*/ 1252924 h 6705037"/>
              <a:gd name="connsiteX12917" fmla="*/ 2943391 w 11095241"/>
              <a:gd name="connsiteY12917" fmla="*/ 1248030 h 6705037"/>
              <a:gd name="connsiteX12918" fmla="*/ 2962980 w 11095241"/>
              <a:gd name="connsiteY12918" fmla="*/ 1223559 h 6705037"/>
              <a:gd name="connsiteX12919" fmla="*/ 2972776 w 11095241"/>
              <a:gd name="connsiteY12919" fmla="*/ 1248030 h 6705037"/>
              <a:gd name="connsiteX12920" fmla="*/ 2977674 w 11095241"/>
              <a:gd name="connsiteY12920" fmla="*/ 1257819 h 6705037"/>
              <a:gd name="connsiteX12921" fmla="*/ 2977674 w 11095241"/>
              <a:gd name="connsiteY12921" fmla="*/ 1287185 h 6705037"/>
              <a:gd name="connsiteX12922" fmla="*/ 2977674 w 11095241"/>
              <a:gd name="connsiteY12922" fmla="*/ 1331232 h 6705037"/>
              <a:gd name="connsiteX12923" fmla="*/ 2972776 w 11095241"/>
              <a:gd name="connsiteY12923" fmla="*/ 1375281 h 6705037"/>
              <a:gd name="connsiteX12924" fmla="*/ 2967878 w 11095241"/>
              <a:gd name="connsiteY12924" fmla="*/ 1414434 h 6705037"/>
              <a:gd name="connsiteX12925" fmla="*/ 2962980 w 11095241"/>
              <a:gd name="connsiteY12925" fmla="*/ 1438906 h 6705037"/>
              <a:gd name="connsiteX12926" fmla="*/ 2958082 w 11095241"/>
              <a:gd name="connsiteY12926" fmla="*/ 1443800 h 6705037"/>
              <a:gd name="connsiteX12927" fmla="*/ 2958082 w 11095241"/>
              <a:gd name="connsiteY12927" fmla="*/ 1448694 h 6705037"/>
              <a:gd name="connsiteX12928" fmla="*/ 2958082 w 11095241"/>
              <a:gd name="connsiteY12928" fmla="*/ 1453588 h 6705037"/>
              <a:gd name="connsiteX12929" fmla="*/ 2958082 w 11095241"/>
              <a:gd name="connsiteY12929" fmla="*/ 1458482 h 6705037"/>
              <a:gd name="connsiteX12930" fmla="*/ 2962980 w 11095241"/>
              <a:gd name="connsiteY12930" fmla="*/ 1458482 h 6705037"/>
              <a:gd name="connsiteX12931" fmla="*/ 2972776 w 11095241"/>
              <a:gd name="connsiteY12931" fmla="*/ 1458482 h 6705037"/>
              <a:gd name="connsiteX12932" fmla="*/ 2977674 w 11095241"/>
              <a:gd name="connsiteY12932" fmla="*/ 1453588 h 6705037"/>
              <a:gd name="connsiteX12933" fmla="*/ 2982570 w 11095241"/>
              <a:gd name="connsiteY12933" fmla="*/ 1443800 h 6705037"/>
              <a:gd name="connsiteX12934" fmla="*/ 2987469 w 11095241"/>
              <a:gd name="connsiteY12934" fmla="*/ 1434011 h 6705037"/>
              <a:gd name="connsiteX12935" fmla="*/ 2987469 w 11095241"/>
              <a:gd name="connsiteY12935" fmla="*/ 1429117 h 6705037"/>
              <a:gd name="connsiteX12936" fmla="*/ 2992364 w 11095241"/>
              <a:gd name="connsiteY12936" fmla="*/ 1424222 h 6705037"/>
              <a:gd name="connsiteX12937" fmla="*/ 2997263 w 11095241"/>
              <a:gd name="connsiteY12937" fmla="*/ 1414434 h 6705037"/>
              <a:gd name="connsiteX12938" fmla="*/ 3002161 w 11095241"/>
              <a:gd name="connsiteY12938" fmla="*/ 1409540 h 6705037"/>
              <a:gd name="connsiteX12939" fmla="*/ 3007058 w 11095241"/>
              <a:gd name="connsiteY12939" fmla="*/ 1409540 h 6705037"/>
              <a:gd name="connsiteX12940" fmla="*/ 3011957 w 11095241"/>
              <a:gd name="connsiteY12940" fmla="*/ 1414434 h 6705037"/>
              <a:gd name="connsiteX12941" fmla="*/ 3021750 w 11095241"/>
              <a:gd name="connsiteY12941" fmla="*/ 1434011 h 6705037"/>
              <a:gd name="connsiteX12942" fmla="*/ 3036443 w 11095241"/>
              <a:gd name="connsiteY12942" fmla="*/ 1468270 h 6705037"/>
              <a:gd name="connsiteX12943" fmla="*/ 3041342 w 11095241"/>
              <a:gd name="connsiteY12943" fmla="*/ 1497635 h 6705037"/>
              <a:gd name="connsiteX12944" fmla="*/ 3041342 w 11095241"/>
              <a:gd name="connsiteY12944" fmla="*/ 1512317 h 6705037"/>
              <a:gd name="connsiteX12945" fmla="*/ 3046238 w 11095241"/>
              <a:gd name="connsiteY12945" fmla="*/ 1522106 h 6705037"/>
              <a:gd name="connsiteX12946" fmla="*/ 3056033 w 11095241"/>
              <a:gd name="connsiteY12946" fmla="*/ 1527000 h 6705037"/>
              <a:gd name="connsiteX12947" fmla="*/ 3060931 w 11095241"/>
              <a:gd name="connsiteY12947" fmla="*/ 1531895 h 6705037"/>
              <a:gd name="connsiteX12948" fmla="*/ 3070725 w 11095241"/>
              <a:gd name="connsiteY12948" fmla="*/ 1527000 h 6705037"/>
              <a:gd name="connsiteX12949" fmla="*/ 3075624 w 11095241"/>
              <a:gd name="connsiteY12949" fmla="*/ 1522106 h 6705037"/>
              <a:gd name="connsiteX12950" fmla="*/ 3075624 w 11095241"/>
              <a:gd name="connsiteY12950" fmla="*/ 1497635 h 6705037"/>
              <a:gd name="connsiteX12951" fmla="*/ 3075624 w 11095241"/>
              <a:gd name="connsiteY12951" fmla="*/ 1463376 h 6705037"/>
              <a:gd name="connsiteX12952" fmla="*/ 3065829 w 11095241"/>
              <a:gd name="connsiteY12952" fmla="*/ 1438906 h 6705037"/>
              <a:gd name="connsiteX12953" fmla="*/ 3060931 w 11095241"/>
              <a:gd name="connsiteY12953" fmla="*/ 1434011 h 6705037"/>
              <a:gd name="connsiteX12954" fmla="*/ 3060931 w 11095241"/>
              <a:gd name="connsiteY12954" fmla="*/ 1424222 h 6705037"/>
              <a:gd name="connsiteX12955" fmla="*/ 3065829 w 11095241"/>
              <a:gd name="connsiteY12955" fmla="*/ 1414434 h 6705037"/>
              <a:gd name="connsiteX12956" fmla="*/ 3070725 w 11095241"/>
              <a:gd name="connsiteY12956" fmla="*/ 1404646 h 6705037"/>
              <a:gd name="connsiteX12957" fmla="*/ 3075624 w 11095241"/>
              <a:gd name="connsiteY12957" fmla="*/ 1399751 h 6705037"/>
              <a:gd name="connsiteX12958" fmla="*/ 3085418 w 11095241"/>
              <a:gd name="connsiteY12958" fmla="*/ 1399751 h 6705037"/>
              <a:gd name="connsiteX12959" fmla="*/ 3090315 w 11095241"/>
              <a:gd name="connsiteY12959" fmla="*/ 1399751 h 6705037"/>
              <a:gd name="connsiteX12960" fmla="*/ 3095213 w 11095241"/>
              <a:gd name="connsiteY12960" fmla="*/ 1394857 h 6705037"/>
              <a:gd name="connsiteX12961" fmla="*/ 3105008 w 11095241"/>
              <a:gd name="connsiteY12961" fmla="*/ 1394857 h 6705037"/>
              <a:gd name="connsiteX12962" fmla="*/ 3114805 w 11095241"/>
              <a:gd name="connsiteY12962" fmla="*/ 1389963 h 6705037"/>
              <a:gd name="connsiteX12963" fmla="*/ 3124599 w 11095241"/>
              <a:gd name="connsiteY12963" fmla="*/ 1380174 h 6705037"/>
              <a:gd name="connsiteX12964" fmla="*/ 3129496 w 11095241"/>
              <a:gd name="connsiteY12964" fmla="*/ 1370386 h 6705037"/>
              <a:gd name="connsiteX12965" fmla="*/ 3119702 w 11095241"/>
              <a:gd name="connsiteY12965" fmla="*/ 1370386 h 6705037"/>
              <a:gd name="connsiteX12966" fmla="*/ 3109906 w 11095241"/>
              <a:gd name="connsiteY12966" fmla="*/ 1365492 h 6705037"/>
              <a:gd name="connsiteX12967" fmla="*/ 3095213 w 11095241"/>
              <a:gd name="connsiteY12967" fmla="*/ 1360597 h 6705037"/>
              <a:gd name="connsiteX12968" fmla="*/ 3090315 w 11095241"/>
              <a:gd name="connsiteY12968" fmla="*/ 1355703 h 6705037"/>
              <a:gd name="connsiteX12969" fmla="*/ 3080520 w 11095241"/>
              <a:gd name="connsiteY12969" fmla="*/ 1350810 h 6705037"/>
              <a:gd name="connsiteX12970" fmla="*/ 3075624 w 11095241"/>
              <a:gd name="connsiteY12970" fmla="*/ 1345915 h 6705037"/>
              <a:gd name="connsiteX12971" fmla="*/ 3065829 w 11095241"/>
              <a:gd name="connsiteY12971" fmla="*/ 1345915 h 6705037"/>
              <a:gd name="connsiteX12972" fmla="*/ 3060931 w 11095241"/>
              <a:gd name="connsiteY12972" fmla="*/ 1345915 h 6705037"/>
              <a:gd name="connsiteX12973" fmla="*/ 3051136 w 11095241"/>
              <a:gd name="connsiteY12973" fmla="*/ 1350810 h 6705037"/>
              <a:gd name="connsiteX12974" fmla="*/ 3046238 w 11095241"/>
              <a:gd name="connsiteY12974" fmla="*/ 1350810 h 6705037"/>
              <a:gd name="connsiteX12975" fmla="*/ 3041342 w 11095241"/>
              <a:gd name="connsiteY12975" fmla="*/ 1350810 h 6705037"/>
              <a:gd name="connsiteX12976" fmla="*/ 3036443 w 11095241"/>
              <a:gd name="connsiteY12976" fmla="*/ 1345915 h 6705037"/>
              <a:gd name="connsiteX12977" fmla="*/ 3031546 w 11095241"/>
              <a:gd name="connsiteY12977" fmla="*/ 1341021 h 6705037"/>
              <a:gd name="connsiteX12978" fmla="*/ 3026649 w 11095241"/>
              <a:gd name="connsiteY12978" fmla="*/ 1336127 h 6705037"/>
              <a:gd name="connsiteX12979" fmla="*/ 3026649 w 11095241"/>
              <a:gd name="connsiteY12979" fmla="*/ 1321444 h 6705037"/>
              <a:gd name="connsiteX12980" fmla="*/ 3021750 w 11095241"/>
              <a:gd name="connsiteY12980" fmla="*/ 1296973 h 6705037"/>
              <a:gd name="connsiteX12981" fmla="*/ 3011957 w 11095241"/>
              <a:gd name="connsiteY12981" fmla="*/ 1267608 h 6705037"/>
              <a:gd name="connsiteX12982" fmla="*/ 3007058 w 11095241"/>
              <a:gd name="connsiteY12982" fmla="*/ 1243136 h 6705037"/>
              <a:gd name="connsiteX12983" fmla="*/ 3002161 w 11095241"/>
              <a:gd name="connsiteY12983" fmla="*/ 1238242 h 6705037"/>
              <a:gd name="connsiteX12984" fmla="*/ 3002161 w 11095241"/>
              <a:gd name="connsiteY12984" fmla="*/ 1233349 h 6705037"/>
              <a:gd name="connsiteX12985" fmla="*/ 2997263 w 11095241"/>
              <a:gd name="connsiteY12985" fmla="*/ 1228454 h 6705037"/>
              <a:gd name="connsiteX12986" fmla="*/ 2992364 w 11095241"/>
              <a:gd name="connsiteY12986" fmla="*/ 1223559 h 6705037"/>
              <a:gd name="connsiteX12987" fmla="*/ 2987469 w 11095241"/>
              <a:gd name="connsiteY12987" fmla="*/ 1213771 h 6705037"/>
              <a:gd name="connsiteX12988" fmla="*/ 2982570 w 11095241"/>
              <a:gd name="connsiteY12988" fmla="*/ 1208878 h 6705037"/>
              <a:gd name="connsiteX12989" fmla="*/ 2972776 w 11095241"/>
              <a:gd name="connsiteY12989" fmla="*/ 1203983 h 6705037"/>
              <a:gd name="connsiteX12990" fmla="*/ 2958082 w 11095241"/>
              <a:gd name="connsiteY12990" fmla="*/ 1203983 h 6705037"/>
              <a:gd name="connsiteX12991" fmla="*/ 2943391 w 11095241"/>
              <a:gd name="connsiteY12991" fmla="*/ 1203983 h 6705037"/>
              <a:gd name="connsiteX12992" fmla="*/ 2909106 w 11095241"/>
              <a:gd name="connsiteY12992" fmla="*/ 1228454 h 6705037"/>
              <a:gd name="connsiteX12993" fmla="*/ 2869928 w 11095241"/>
              <a:gd name="connsiteY12993" fmla="*/ 1223559 h 6705037"/>
              <a:gd name="connsiteX12994" fmla="*/ 2869928 w 11095241"/>
              <a:gd name="connsiteY12994" fmla="*/ 1208878 h 6705037"/>
              <a:gd name="connsiteX12995" fmla="*/ 2874824 w 11095241"/>
              <a:gd name="connsiteY12995" fmla="*/ 1174618 h 6705037"/>
              <a:gd name="connsiteX12996" fmla="*/ 2874824 w 11095241"/>
              <a:gd name="connsiteY12996" fmla="*/ 1140359 h 6705037"/>
              <a:gd name="connsiteX12997" fmla="*/ 2884619 w 11095241"/>
              <a:gd name="connsiteY12997" fmla="*/ 1115887 h 6705037"/>
              <a:gd name="connsiteX12998" fmla="*/ 2894416 w 11095241"/>
              <a:gd name="connsiteY12998" fmla="*/ 1106099 h 6705037"/>
              <a:gd name="connsiteX12999" fmla="*/ 2899312 w 11095241"/>
              <a:gd name="connsiteY12999" fmla="*/ 1091416 h 6705037"/>
              <a:gd name="connsiteX13000" fmla="*/ 2899312 w 11095241"/>
              <a:gd name="connsiteY13000" fmla="*/ 1076734 h 6705037"/>
              <a:gd name="connsiteX13001" fmla="*/ 2904211 w 11095241"/>
              <a:gd name="connsiteY13001" fmla="*/ 1062051 h 6705037"/>
              <a:gd name="connsiteX13002" fmla="*/ 2899312 w 11095241"/>
              <a:gd name="connsiteY13002" fmla="*/ 1057157 h 6705037"/>
              <a:gd name="connsiteX13003" fmla="*/ 2899312 w 11095241"/>
              <a:gd name="connsiteY13003" fmla="*/ 1047369 h 6705037"/>
              <a:gd name="connsiteX13004" fmla="*/ 2894416 w 11095241"/>
              <a:gd name="connsiteY13004" fmla="*/ 1042475 h 6705037"/>
              <a:gd name="connsiteX13005" fmla="*/ 2884619 w 11095241"/>
              <a:gd name="connsiteY13005" fmla="*/ 1037580 h 6705037"/>
              <a:gd name="connsiteX13006" fmla="*/ 2879723 w 11095241"/>
              <a:gd name="connsiteY13006" fmla="*/ 1032686 h 6705037"/>
              <a:gd name="connsiteX13007" fmla="*/ 2874824 w 11095241"/>
              <a:gd name="connsiteY13007" fmla="*/ 1027792 h 6705037"/>
              <a:gd name="connsiteX13008" fmla="*/ 2874824 w 11095241"/>
              <a:gd name="connsiteY13008" fmla="*/ 1018004 h 6705037"/>
              <a:gd name="connsiteX13009" fmla="*/ 2869928 w 11095241"/>
              <a:gd name="connsiteY13009" fmla="*/ 1003320 h 6705037"/>
              <a:gd name="connsiteX13010" fmla="*/ 2874824 w 11095241"/>
              <a:gd name="connsiteY13010" fmla="*/ 993532 h 6705037"/>
              <a:gd name="connsiteX13011" fmla="*/ 2879723 w 11095241"/>
              <a:gd name="connsiteY13011" fmla="*/ 978850 h 6705037"/>
              <a:gd name="connsiteX13012" fmla="*/ 2889516 w 11095241"/>
              <a:gd name="connsiteY13012" fmla="*/ 964166 h 6705037"/>
              <a:gd name="connsiteX13013" fmla="*/ 2904211 w 11095241"/>
              <a:gd name="connsiteY13013" fmla="*/ 959272 h 6705037"/>
              <a:gd name="connsiteX13014" fmla="*/ 2914006 w 11095241"/>
              <a:gd name="connsiteY13014" fmla="*/ 954378 h 6705037"/>
              <a:gd name="connsiteX13015" fmla="*/ 2923800 w 11095241"/>
              <a:gd name="connsiteY13015" fmla="*/ 944590 h 6705037"/>
              <a:gd name="connsiteX13016" fmla="*/ 2923800 w 11095241"/>
              <a:gd name="connsiteY13016" fmla="*/ 939695 h 6705037"/>
              <a:gd name="connsiteX13017" fmla="*/ 2923800 w 11095241"/>
              <a:gd name="connsiteY13017" fmla="*/ 929907 h 6705037"/>
              <a:gd name="connsiteX13018" fmla="*/ 2923800 w 11095241"/>
              <a:gd name="connsiteY13018" fmla="*/ 920118 h 6705037"/>
              <a:gd name="connsiteX13019" fmla="*/ 2918901 w 11095241"/>
              <a:gd name="connsiteY13019" fmla="*/ 910331 h 6705037"/>
              <a:gd name="connsiteX13020" fmla="*/ 2914006 w 11095241"/>
              <a:gd name="connsiteY13020" fmla="*/ 900542 h 6705037"/>
              <a:gd name="connsiteX13021" fmla="*/ 2914006 w 11095241"/>
              <a:gd name="connsiteY13021" fmla="*/ 890754 h 6705037"/>
              <a:gd name="connsiteX13022" fmla="*/ 2909106 w 11095241"/>
              <a:gd name="connsiteY13022" fmla="*/ 880965 h 6705037"/>
              <a:gd name="connsiteX13023" fmla="*/ 2909106 w 11095241"/>
              <a:gd name="connsiteY13023" fmla="*/ 871177 h 6705037"/>
              <a:gd name="connsiteX13024" fmla="*/ 2909106 w 11095241"/>
              <a:gd name="connsiteY13024" fmla="*/ 861388 h 6705037"/>
              <a:gd name="connsiteX13025" fmla="*/ 2909106 w 11095241"/>
              <a:gd name="connsiteY13025" fmla="*/ 856495 h 6705037"/>
              <a:gd name="connsiteX13026" fmla="*/ 2918901 w 11095241"/>
              <a:gd name="connsiteY13026" fmla="*/ 851600 h 6705037"/>
              <a:gd name="connsiteX13027" fmla="*/ 2923800 w 11095241"/>
              <a:gd name="connsiteY13027" fmla="*/ 846706 h 6705037"/>
              <a:gd name="connsiteX13028" fmla="*/ 2928698 w 11095241"/>
              <a:gd name="connsiteY13028" fmla="*/ 846706 h 6705037"/>
              <a:gd name="connsiteX13029" fmla="*/ 2933594 w 11095241"/>
              <a:gd name="connsiteY13029" fmla="*/ 846706 h 6705037"/>
              <a:gd name="connsiteX13030" fmla="*/ 2938493 w 11095241"/>
              <a:gd name="connsiteY13030" fmla="*/ 841812 h 6705037"/>
              <a:gd name="connsiteX13031" fmla="*/ 2948287 w 11095241"/>
              <a:gd name="connsiteY13031" fmla="*/ 841812 h 6705037"/>
              <a:gd name="connsiteX13032" fmla="*/ 2958082 w 11095241"/>
              <a:gd name="connsiteY13032" fmla="*/ 846706 h 6705037"/>
              <a:gd name="connsiteX13033" fmla="*/ 2962980 w 11095241"/>
              <a:gd name="connsiteY13033" fmla="*/ 846706 h 6705037"/>
              <a:gd name="connsiteX13034" fmla="*/ 2967878 w 11095241"/>
              <a:gd name="connsiteY13034" fmla="*/ 851600 h 6705037"/>
              <a:gd name="connsiteX13035" fmla="*/ 2972776 w 11095241"/>
              <a:gd name="connsiteY13035" fmla="*/ 861388 h 6705037"/>
              <a:gd name="connsiteX13036" fmla="*/ 2972776 w 11095241"/>
              <a:gd name="connsiteY13036" fmla="*/ 885859 h 6705037"/>
              <a:gd name="connsiteX13037" fmla="*/ 2972776 w 11095241"/>
              <a:gd name="connsiteY13037" fmla="*/ 910331 h 6705037"/>
              <a:gd name="connsiteX13038" fmla="*/ 2977674 w 11095241"/>
              <a:gd name="connsiteY13038" fmla="*/ 929907 h 6705037"/>
              <a:gd name="connsiteX13039" fmla="*/ 2987469 w 11095241"/>
              <a:gd name="connsiteY13039" fmla="*/ 939695 h 6705037"/>
              <a:gd name="connsiteX13040" fmla="*/ 2992364 w 11095241"/>
              <a:gd name="connsiteY13040" fmla="*/ 939695 h 6705037"/>
              <a:gd name="connsiteX13041" fmla="*/ 2992364 w 11095241"/>
              <a:gd name="connsiteY13041" fmla="*/ 934801 h 6705037"/>
              <a:gd name="connsiteX13042" fmla="*/ 2997263 w 11095241"/>
              <a:gd name="connsiteY13042" fmla="*/ 929907 h 6705037"/>
              <a:gd name="connsiteX13043" fmla="*/ 3002161 w 11095241"/>
              <a:gd name="connsiteY13043" fmla="*/ 925013 h 6705037"/>
              <a:gd name="connsiteX13044" fmla="*/ 3007058 w 11095241"/>
              <a:gd name="connsiteY13044" fmla="*/ 920118 h 6705037"/>
              <a:gd name="connsiteX13045" fmla="*/ 3011957 w 11095241"/>
              <a:gd name="connsiteY13045" fmla="*/ 925013 h 6705037"/>
              <a:gd name="connsiteX13046" fmla="*/ 3016853 w 11095241"/>
              <a:gd name="connsiteY13046" fmla="*/ 925013 h 6705037"/>
              <a:gd name="connsiteX13047" fmla="*/ 3026649 w 11095241"/>
              <a:gd name="connsiteY13047" fmla="*/ 934801 h 6705037"/>
              <a:gd name="connsiteX13048" fmla="*/ 3041342 w 11095241"/>
              <a:gd name="connsiteY13048" fmla="*/ 944590 h 6705037"/>
              <a:gd name="connsiteX13049" fmla="*/ 3056033 w 11095241"/>
              <a:gd name="connsiteY13049" fmla="*/ 949484 h 6705037"/>
              <a:gd name="connsiteX13050" fmla="*/ 3070725 w 11095241"/>
              <a:gd name="connsiteY13050" fmla="*/ 954378 h 6705037"/>
              <a:gd name="connsiteX13051" fmla="*/ 3080520 w 11095241"/>
              <a:gd name="connsiteY13051" fmla="*/ 959272 h 6705037"/>
              <a:gd name="connsiteX13052" fmla="*/ 3090315 w 11095241"/>
              <a:gd name="connsiteY13052" fmla="*/ 959272 h 6705037"/>
              <a:gd name="connsiteX13053" fmla="*/ 3100112 w 11095241"/>
              <a:gd name="connsiteY13053" fmla="*/ 959272 h 6705037"/>
              <a:gd name="connsiteX13054" fmla="*/ 3105008 w 11095241"/>
              <a:gd name="connsiteY13054" fmla="*/ 964166 h 6705037"/>
              <a:gd name="connsiteX13055" fmla="*/ 3109906 w 11095241"/>
              <a:gd name="connsiteY13055" fmla="*/ 969061 h 6705037"/>
              <a:gd name="connsiteX13056" fmla="*/ 3114805 w 11095241"/>
              <a:gd name="connsiteY13056" fmla="*/ 973956 h 6705037"/>
              <a:gd name="connsiteX13057" fmla="*/ 3129496 w 11095241"/>
              <a:gd name="connsiteY13057" fmla="*/ 978850 h 6705037"/>
              <a:gd name="connsiteX13058" fmla="*/ 3139290 w 11095241"/>
              <a:gd name="connsiteY13058" fmla="*/ 978850 h 6705037"/>
              <a:gd name="connsiteX13059" fmla="*/ 3149088 w 11095241"/>
              <a:gd name="connsiteY13059" fmla="*/ 978850 h 6705037"/>
              <a:gd name="connsiteX13060" fmla="*/ 3158881 w 11095241"/>
              <a:gd name="connsiteY13060" fmla="*/ 978850 h 6705037"/>
              <a:gd name="connsiteX13061" fmla="*/ 3163779 w 11095241"/>
              <a:gd name="connsiteY13061" fmla="*/ 978850 h 6705037"/>
              <a:gd name="connsiteX13062" fmla="*/ 3163779 w 11095241"/>
              <a:gd name="connsiteY13062" fmla="*/ 983743 h 6705037"/>
              <a:gd name="connsiteX13063" fmla="*/ 3168675 w 11095241"/>
              <a:gd name="connsiteY13063" fmla="*/ 993532 h 6705037"/>
              <a:gd name="connsiteX13064" fmla="*/ 3168675 w 11095241"/>
              <a:gd name="connsiteY13064" fmla="*/ 1003320 h 6705037"/>
              <a:gd name="connsiteX13065" fmla="*/ 3163779 w 11095241"/>
              <a:gd name="connsiteY13065" fmla="*/ 1022898 h 6705037"/>
              <a:gd name="connsiteX13066" fmla="*/ 3153984 w 11095241"/>
              <a:gd name="connsiteY13066" fmla="*/ 1037580 h 6705037"/>
              <a:gd name="connsiteX13067" fmla="*/ 3149088 w 11095241"/>
              <a:gd name="connsiteY13067" fmla="*/ 1047369 h 6705037"/>
              <a:gd name="connsiteX13068" fmla="*/ 3139290 w 11095241"/>
              <a:gd name="connsiteY13068" fmla="*/ 1062051 h 6705037"/>
              <a:gd name="connsiteX13069" fmla="*/ 3134391 w 11095241"/>
              <a:gd name="connsiteY13069" fmla="*/ 1066946 h 6705037"/>
              <a:gd name="connsiteX13070" fmla="*/ 3134391 w 11095241"/>
              <a:gd name="connsiteY13070" fmla="*/ 1071840 h 6705037"/>
              <a:gd name="connsiteX13071" fmla="*/ 3134391 w 11095241"/>
              <a:gd name="connsiteY13071" fmla="*/ 1076734 h 6705037"/>
              <a:gd name="connsiteX13072" fmla="*/ 3139290 w 11095241"/>
              <a:gd name="connsiteY13072" fmla="*/ 1076734 h 6705037"/>
              <a:gd name="connsiteX13073" fmla="*/ 3149088 w 11095241"/>
              <a:gd name="connsiteY13073" fmla="*/ 1081628 h 6705037"/>
              <a:gd name="connsiteX13074" fmla="*/ 3153984 w 11095241"/>
              <a:gd name="connsiteY13074" fmla="*/ 1091416 h 6705037"/>
              <a:gd name="connsiteX13075" fmla="*/ 3153984 w 11095241"/>
              <a:gd name="connsiteY13075" fmla="*/ 1101204 h 6705037"/>
              <a:gd name="connsiteX13076" fmla="*/ 3149088 w 11095241"/>
              <a:gd name="connsiteY13076" fmla="*/ 1110993 h 6705037"/>
              <a:gd name="connsiteX13077" fmla="*/ 3149088 w 11095241"/>
              <a:gd name="connsiteY13077" fmla="*/ 1120781 h 6705037"/>
              <a:gd name="connsiteX13078" fmla="*/ 3149088 w 11095241"/>
              <a:gd name="connsiteY13078" fmla="*/ 1130570 h 6705037"/>
              <a:gd name="connsiteX13079" fmla="*/ 3153984 w 11095241"/>
              <a:gd name="connsiteY13079" fmla="*/ 1145253 h 6705037"/>
              <a:gd name="connsiteX13080" fmla="*/ 3163779 w 11095241"/>
              <a:gd name="connsiteY13080" fmla="*/ 1155041 h 6705037"/>
              <a:gd name="connsiteX13081" fmla="*/ 3173573 w 11095241"/>
              <a:gd name="connsiteY13081" fmla="*/ 1164830 h 6705037"/>
              <a:gd name="connsiteX13082" fmla="*/ 3183367 w 11095241"/>
              <a:gd name="connsiteY13082" fmla="*/ 1174618 h 6705037"/>
              <a:gd name="connsiteX13083" fmla="*/ 3193164 w 11095241"/>
              <a:gd name="connsiteY13083" fmla="*/ 1179513 h 6705037"/>
              <a:gd name="connsiteX13084" fmla="*/ 3222549 w 11095241"/>
              <a:gd name="connsiteY13084" fmla="*/ 1184407 h 6705037"/>
              <a:gd name="connsiteX13085" fmla="*/ 3222549 w 11095241"/>
              <a:gd name="connsiteY13085" fmla="*/ 1169725 h 6705037"/>
              <a:gd name="connsiteX13086" fmla="*/ 3217652 w 11095241"/>
              <a:gd name="connsiteY13086" fmla="*/ 1169725 h 6705037"/>
              <a:gd name="connsiteX13087" fmla="*/ 3212754 w 11095241"/>
              <a:gd name="connsiteY13087" fmla="*/ 1164830 h 6705037"/>
              <a:gd name="connsiteX13088" fmla="*/ 3207857 w 11095241"/>
              <a:gd name="connsiteY13088" fmla="*/ 1159936 h 6705037"/>
              <a:gd name="connsiteX13089" fmla="*/ 3198062 w 11095241"/>
              <a:gd name="connsiteY13089" fmla="*/ 1150146 h 6705037"/>
              <a:gd name="connsiteX13090" fmla="*/ 3193164 w 11095241"/>
              <a:gd name="connsiteY13090" fmla="*/ 1140359 h 6705037"/>
              <a:gd name="connsiteX13091" fmla="*/ 3193164 w 11095241"/>
              <a:gd name="connsiteY13091" fmla="*/ 1125675 h 6705037"/>
              <a:gd name="connsiteX13092" fmla="*/ 3193164 w 11095241"/>
              <a:gd name="connsiteY13092" fmla="*/ 1110993 h 6705037"/>
              <a:gd name="connsiteX13093" fmla="*/ 3202958 w 11095241"/>
              <a:gd name="connsiteY13093" fmla="*/ 1091416 h 6705037"/>
              <a:gd name="connsiteX13094" fmla="*/ 3202958 w 11095241"/>
              <a:gd name="connsiteY13094" fmla="*/ 978850 h 6705037"/>
              <a:gd name="connsiteX13095" fmla="*/ 3198062 w 11095241"/>
              <a:gd name="connsiteY13095" fmla="*/ 973956 h 6705037"/>
              <a:gd name="connsiteX13096" fmla="*/ 3193164 w 11095241"/>
              <a:gd name="connsiteY13096" fmla="*/ 969061 h 6705037"/>
              <a:gd name="connsiteX13097" fmla="*/ 3183367 w 11095241"/>
              <a:gd name="connsiteY13097" fmla="*/ 964166 h 6705037"/>
              <a:gd name="connsiteX13098" fmla="*/ 3173573 w 11095241"/>
              <a:gd name="connsiteY13098" fmla="*/ 954378 h 6705037"/>
              <a:gd name="connsiteX13099" fmla="*/ 3163779 w 11095241"/>
              <a:gd name="connsiteY13099" fmla="*/ 944590 h 6705037"/>
              <a:gd name="connsiteX13100" fmla="*/ 3158881 w 11095241"/>
              <a:gd name="connsiteY13100" fmla="*/ 939695 h 6705037"/>
              <a:gd name="connsiteX13101" fmla="*/ 3158881 w 11095241"/>
              <a:gd name="connsiteY13101" fmla="*/ 929907 h 6705037"/>
              <a:gd name="connsiteX13102" fmla="*/ 3153984 w 11095241"/>
              <a:gd name="connsiteY13102" fmla="*/ 929907 h 6705037"/>
              <a:gd name="connsiteX13103" fmla="*/ 3149088 w 11095241"/>
              <a:gd name="connsiteY13103" fmla="*/ 929907 h 6705037"/>
              <a:gd name="connsiteX13104" fmla="*/ 3134391 w 11095241"/>
              <a:gd name="connsiteY13104" fmla="*/ 929907 h 6705037"/>
              <a:gd name="connsiteX13105" fmla="*/ 3124599 w 11095241"/>
              <a:gd name="connsiteY13105" fmla="*/ 925013 h 6705037"/>
              <a:gd name="connsiteX13106" fmla="*/ 3114805 w 11095241"/>
              <a:gd name="connsiteY13106" fmla="*/ 925013 h 6705037"/>
              <a:gd name="connsiteX13107" fmla="*/ 3109906 w 11095241"/>
              <a:gd name="connsiteY13107" fmla="*/ 915224 h 6705037"/>
              <a:gd name="connsiteX13108" fmla="*/ 3109906 w 11095241"/>
              <a:gd name="connsiteY13108" fmla="*/ 900542 h 6705037"/>
              <a:gd name="connsiteX13109" fmla="*/ 3109906 w 11095241"/>
              <a:gd name="connsiteY13109" fmla="*/ 876071 h 6705037"/>
              <a:gd name="connsiteX13110" fmla="*/ 3105008 w 11095241"/>
              <a:gd name="connsiteY13110" fmla="*/ 846706 h 6705037"/>
              <a:gd name="connsiteX13111" fmla="*/ 3114805 w 11095241"/>
              <a:gd name="connsiteY13111" fmla="*/ 817341 h 6705037"/>
              <a:gd name="connsiteX13112" fmla="*/ 3124599 w 11095241"/>
              <a:gd name="connsiteY13112" fmla="*/ 787975 h 6705037"/>
              <a:gd name="connsiteX13113" fmla="*/ 3149088 w 11095241"/>
              <a:gd name="connsiteY13113" fmla="*/ 773293 h 6705037"/>
              <a:gd name="connsiteX13114" fmla="*/ 3202958 w 11095241"/>
              <a:gd name="connsiteY13114" fmla="*/ 758610 h 6705037"/>
              <a:gd name="connsiteX13115" fmla="*/ 3237237 w 11095241"/>
              <a:gd name="connsiteY13115" fmla="*/ 743928 h 6705037"/>
              <a:gd name="connsiteX13116" fmla="*/ 3247032 w 11095241"/>
              <a:gd name="connsiteY13116" fmla="*/ 729246 h 6705037"/>
              <a:gd name="connsiteX13117" fmla="*/ 3247032 w 11095241"/>
              <a:gd name="connsiteY13117" fmla="*/ 719457 h 6705037"/>
              <a:gd name="connsiteX13118" fmla="*/ 3242135 w 11095241"/>
              <a:gd name="connsiteY13118" fmla="*/ 714563 h 6705037"/>
              <a:gd name="connsiteX13119" fmla="*/ 3237237 w 11095241"/>
              <a:gd name="connsiteY13119" fmla="*/ 709669 h 6705037"/>
              <a:gd name="connsiteX13120" fmla="*/ 3237237 w 11095241"/>
              <a:gd name="connsiteY13120" fmla="*/ 699880 h 6705037"/>
              <a:gd name="connsiteX13121" fmla="*/ 3247032 w 11095241"/>
              <a:gd name="connsiteY13121" fmla="*/ 694986 h 6705037"/>
              <a:gd name="connsiteX13122" fmla="*/ 3256827 w 11095241"/>
              <a:gd name="connsiteY13122" fmla="*/ 690092 h 6705037"/>
              <a:gd name="connsiteX13123" fmla="*/ 3266622 w 11095241"/>
              <a:gd name="connsiteY13123" fmla="*/ 680304 h 6705037"/>
              <a:gd name="connsiteX13124" fmla="*/ 3281315 w 11095241"/>
              <a:gd name="connsiteY13124" fmla="*/ 670515 h 6705037"/>
              <a:gd name="connsiteX13125" fmla="*/ 3296008 w 11095241"/>
              <a:gd name="connsiteY13125" fmla="*/ 660727 h 6705037"/>
              <a:gd name="connsiteX13126" fmla="*/ 3300905 w 11095241"/>
              <a:gd name="connsiteY13126" fmla="*/ 646044 h 6705037"/>
              <a:gd name="connsiteX13127" fmla="*/ 3305803 w 11095241"/>
              <a:gd name="connsiteY13127" fmla="*/ 636256 h 6705037"/>
              <a:gd name="connsiteX13128" fmla="*/ 3315596 w 11095241"/>
              <a:gd name="connsiteY13128" fmla="*/ 606891 h 6705037"/>
              <a:gd name="connsiteX13129" fmla="*/ 3330290 w 11095241"/>
              <a:gd name="connsiteY13129" fmla="*/ 572631 h 6705037"/>
              <a:gd name="connsiteX13130" fmla="*/ 3349879 w 11095241"/>
              <a:gd name="connsiteY13130" fmla="*/ 548161 h 6705037"/>
              <a:gd name="connsiteX13131" fmla="*/ 3369468 w 11095241"/>
              <a:gd name="connsiteY13131" fmla="*/ 533478 h 6705037"/>
              <a:gd name="connsiteX13132" fmla="*/ 3398852 w 11095241"/>
              <a:gd name="connsiteY13132" fmla="*/ 528584 h 6705037"/>
              <a:gd name="connsiteX13133" fmla="*/ 3418442 w 11095241"/>
              <a:gd name="connsiteY13133" fmla="*/ 518795 h 6705037"/>
              <a:gd name="connsiteX13134" fmla="*/ 3433134 w 11095241"/>
              <a:gd name="connsiteY13134" fmla="*/ 504113 h 6705037"/>
              <a:gd name="connsiteX13135" fmla="*/ 3442929 w 11095241"/>
              <a:gd name="connsiteY13135" fmla="*/ 494324 h 6705037"/>
              <a:gd name="connsiteX13136" fmla="*/ 3452725 w 11095241"/>
              <a:gd name="connsiteY13136" fmla="*/ 489430 h 6705037"/>
              <a:gd name="connsiteX13137" fmla="*/ 3462519 w 11095241"/>
              <a:gd name="connsiteY13137" fmla="*/ 479642 h 6705037"/>
              <a:gd name="connsiteX13138" fmla="*/ 3472315 w 11095241"/>
              <a:gd name="connsiteY13138" fmla="*/ 474747 h 6705037"/>
              <a:gd name="connsiteX13139" fmla="*/ 3487008 w 11095241"/>
              <a:gd name="connsiteY13139" fmla="*/ 464960 h 6705037"/>
              <a:gd name="connsiteX13140" fmla="*/ 3496802 w 11095241"/>
              <a:gd name="connsiteY13140" fmla="*/ 460065 h 6705037"/>
              <a:gd name="connsiteX13141" fmla="*/ 3506598 w 11095241"/>
              <a:gd name="connsiteY13141" fmla="*/ 455171 h 6705037"/>
              <a:gd name="connsiteX13142" fmla="*/ 3511495 w 11095241"/>
              <a:gd name="connsiteY13142" fmla="*/ 455171 h 6705037"/>
              <a:gd name="connsiteX13143" fmla="*/ 3511495 w 11095241"/>
              <a:gd name="connsiteY13143" fmla="*/ 460065 h 6705037"/>
              <a:gd name="connsiteX13144" fmla="*/ 3511495 w 11095241"/>
              <a:gd name="connsiteY13144" fmla="*/ 464960 h 6705037"/>
              <a:gd name="connsiteX13145" fmla="*/ 3516392 w 11095241"/>
              <a:gd name="connsiteY13145" fmla="*/ 469854 h 6705037"/>
              <a:gd name="connsiteX13146" fmla="*/ 3526187 w 11095241"/>
              <a:gd name="connsiteY13146" fmla="*/ 474747 h 6705037"/>
              <a:gd name="connsiteX13147" fmla="*/ 3535982 w 11095241"/>
              <a:gd name="connsiteY13147" fmla="*/ 474747 h 6705037"/>
              <a:gd name="connsiteX13148" fmla="*/ 3545776 w 11095241"/>
              <a:gd name="connsiteY13148" fmla="*/ 474747 h 6705037"/>
              <a:gd name="connsiteX13149" fmla="*/ 3565367 w 11095241"/>
              <a:gd name="connsiteY13149" fmla="*/ 474747 h 6705037"/>
              <a:gd name="connsiteX13150" fmla="*/ 3599650 w 11095241"/>
              <a:gd name="connsiteY13150" fmla="*/ 469854 h 6705037"/>
              <a:gd name="connsiteX13151" fmla="*/ 3633932 w 11095241"/>
              <a:gd name="connsiteY13151" fmla="*/ 474747 h 6705037"/>
              <a:gd name="connsiteX13152" fmla="*/ 3663306 w 11095241"/>
              <a:gd name="connsiteY13152" fmla="*/ 494324 h 6705037"/>
              <a:gd name="connsiteX13153" fmla="*/ 3677999 w 11095241"/>
              <a:gd name="connsiteY13153" fmla="*/ 523690 h 6705037"/>
              <a:gd name="connsiteX13154" fmla="*/ 3687794 w 11095241"/>
              <a:gd name="connsiteY13154" fmla="*/ 543266 h 6705037"/>
              <a:gd name="connsiteX13155" fmla="*/ 3697589 w 11095241"/>
              <a:gd name="connsiteY13155" fmla="*/ 557949 h 6705037"/>
              <a:gd name="connsiteX13156" fmla="*/ 3707384 w 11095241"/>
              <a:gd name="connsiteY13156" fmla="*/ 562843 h 6705037"/>
              <a:gd name="connsiteX13157" fmla="*/ 3717178 w 11095241"/>
              <a:gd name="connsiteY13157" fmla="*/ 567737 h 6705037"/>
              <a:gd name="connsiteX13158" fmla="*/ 3726973 w 11095241"/>
              <a:gd name="connsiteY13158" fmla="*/ 557949 h 6705037"/>
              <a:gd name="connsiteX13159" fmla="*/ 3731871 w 11095241"/>
              <a:gd name="connsiteY13159" fmla="*/ 548161 h 6705037"/>
              <a:gd name="connsiteX13160" fmla="*/ 3731871 w 11095241"/>
              <a:gd name="connsiteY13160" fmla="*/ 528584 h 6705037"/>
              <a:gd name="connsiteX13161" fmla="*/ 3731871 w 11095241"/>
              <a:gd name="connsiteY13161" fmla="*/ 513901 h 6705037"/>
              <a:gd name="connsiteX13162" fmla="*/ 3731871 w 11095241"/>
              <a:gd name="connsiteY13162" fmla="*/ 499219 h 6705037"/>
              <a:gd name="connsiteX13163" fmla="*/ 3731871 w 11095241"/>
              <a:gd name="connsiteY13163" fmla="*/ 494324 h 6705037"/>
              <a:gd name="connsiteX13164" fmla="*/ 3731871 w 11095241"/>
              <a:gd name="connsiteY13164" fmla="*/ 489430 h 6705037"/>
              <a:gd name="connsiteX13165" fmla="*/ 3668204 w 11095241"/>
              <a:gd name="connsiteY13165" fmla="*/ 440488 h 6705037"/>
              <a:gd name="connsiteX13166" fmla="*/ 3663306 w 11095241"/>
              <a:gd name="connsiteY13166" fmla="*/ 440488 h 6705037"/>
              <a:gd name="connsiteX13167" fmla="*/ 3663306 w 11095241"/>
              <a:gd name="connsiteY13167" fmla="*/ 435594 h 6705037"/>
              <a:gd name="connsiteX13168" fmla="*/ 3658409 w 11095241"/>
              <a:gd name="connsiteY13168" fmla="*/ 430699 h 6705037"/>
              <a:gd name="connsiteX13169" fmla="*/ 3653511 w 11095241"/>
              <a:gd name="connsiteY13169" fmla="*/ 425805 h 6705037"/>
              <a:gd name="connsiteX13170" fmla="*/ 3648614 w 11095241"/>
              <a:gd name="connsiteY13170" fmla="*/ 420911 h 6705037"/>
              <a:gd name="connsiteX13171" fmla="*/ 3648614 w 11095241"/>
              <a:gd name="connsiteY13171" fmla="*/ 416017 h 6705037"/>
              <a:gd name="connsiteX13172" fmla="*/ 3653511 w 11095241"/>
              <a:gd name="connsiteY13172" fmla="*/ 416017 h 6705037"/>
              <a:gd name="connsiteX13173" fmla="*/ 3658409 w 11095241"/>
              <a:gd name="connsiteY13173" fmla="*/ 416017 h 6705037"/>
              <a:gd name="connsiteX13174" fmla="*/ 3702486 w 11095241"/>
              <a:gd name="connsiteY13174" fmla="*/ 435594 h 6705037"/>
              <a:gd name="connsiteX13175" fmla="*/ 3722076 w 11095241"/>
              <a:gd name="connsiteY13175" fmla="*/ 401334 h 6705037"/>
              <a:gd name="connsiteX13176" fmla="*/ 3712281 w 11095241"/>
              <a:gd name="connsiteY13176" fmla="*/ 381758 h 6705037"/>
              <a:gd name="connsiteX13177" fmla="*/ 3722076 w 11095241"/>
              <a:gd name="connsiteY13177" fmla="*/ 371969 h 6705037"/>
              <a:gd name="connsiteX13178" fmla="*/ 3736768 w 11095241"/>
              <a:gd name="connsiteY13178" fmla="*/ 352393 h 6705037"/>
              <a:gd name="connsiteX13179" fmla="*/ 3756358 w 11095241"/>
              <a:gd name="connsiteY13179" fmla="*/ 327922 h 6705037"/>
              <a:gd name="connsiteX13180" fmla="*/ 3775948 w 11095241"/>
              <a:gd name="connsiteY13180" fmla="*/ 303451 h 6705037"/>
              <a:gd name="connsiteX13181" fmla="*/ 3785743 w 11095241"/>
              <a:gd name="connsiteY13181" fmla="*/ 288768 h 6705037"/>
              <a:gd name="connsiteX13182" fmla="*/ 3800436 w 11095241"/>
              <a:gd name="connsiteY13182" fmla="*/ 274086 h 6705037"/>
              <a:gd name="connsiteX13183" fmla="*/ 3820026 w 11095241"/>
              <a:gd name="connsiteY13183" fmla="*/ 259403 h 6705037"/>
              <a:gd name="connsiteX13184" fmla="*/ 8546100 w 11095241"/>
              <a:gd name="connsiteY13184" fmla="*/ 244710 h 6705037"/>
              <a:gd name="connsiteX13185" fmla="*/ 8560792 w 11095241"/>
              <a:gd name="connsiteY13185" fmla="*/ 244710 h 6705037"/>
              <a:gd name="connsiteX13186" fmla="*/ 8595075 w 11095241"/>
              <a:gd name="connsiteY13186" fmla="*/ 249604 h 6705037"/>
              <a:gd name="connsiteX13187" fmla="*/ 8634255 w 11095241"/>
              <a:gd name="connsiteY13187" fmla="*/ 254498 h 6705037"/>
              <a:gd name="connsiteX13188" fmla="*/ 8648947 w 11095241"/>
              <a:gd name="connsiteY13188" fmla="*/ 259392 h 6705037"/>
              <a:gd name="connsiteX13189" fmla="*/ 8653845 w 11095241"/>
              <a:gd name="connsiteY13189" fmla="*/ 264286 h 6705037"/>
              <a:gd name="connsiteX13190" fmla="*/ 8658742 w 11095241"/>
              <a:gd name="connsiteY13190" fmla="*/ 274075 h 6705037"/>
              <a:gd name="connsiteX13191" fmla="*/ 8658742 w 11095241"/>
              <a:gd name="connsiteY13191" fmla="*/ 278969 h 6705037"/>
              <a:gd name="connsiteX13192" fmla="*/ 8653845 w 11095241"/>
              <a:gd name="connsiteY13192" fmla="*/ 283863 h 6705037"/>
              <a:gd name="connsiteX13193" fmla="*/ 8648947 w 11095241"/>
              <a:gd name="connsiteY13193" fmla="*/ 288757 h 6705037"/>
              <a:gd name="connsiteX13194" fmla="*/ 8644050 w 11095241"/>
              <a:gd name="connsiteY13194" fmla="*/ 288757 h 6705037"/>
              <a:gd name="connsiteX13195" fmla="*/ 8634255 w 11095241"/>
              <a:gd name="connsiteY13195" fmla="*/ 288757 h 6705037"/>
              <a:gd name="connsiteX13196" fmla="*/ 8629357 w 11095241"/>
              <a:gd name="connsiteY13196" fmla="*/ 293652 h 6705037"/>
              <a:gd name="connsiteX13197" fmla="*/ 8619562 w 11095241"/>
              <a:gd name="connsiteY13197" fmla="*/ 303440 h 6705037"/>
              <a:gd name="connsiteX13198" fmla="*/ 8609767 w 11095241"/>
              <a:gd name="connsiteY13198" fmla="*/ 313228 h 6705037"/>
              <a:gd name="connsiteX13199" fmla="*/ 8599972 w 11095241"/>
              <a:gd name="connsiteY13199" fmla="*/ 318122 h 6705037"/>
              <a:gd name="connsiteX13200" fmla="*/ 8595075 w 11095241"/>
              <a:gd name="connsiteY13200" fmla="*/ 323017 h 6705037"/>
              <a:gd name="connsiteX13201" fmla="*/ 8575485 w 11095241"/>
              <a:gd name="connsiteY13201" fmla="*/ 327911 h 6705037"/>
              <a:gd name="connsiteX13202" fmla="*/ 8560792 w 11095241"/>
              <a:gd name="connsiteY13202" fmla="*/ 327911 h 6705037"/>
              <a:gd name="connsiteX13203" fmla="*/ 8546100 w 11095241"/>
              <a:gd name="connsiteY13203" fmla="*/ 327911 h 6705037"/>
              <a:gd name="connsiteX13204" fmla="*/ 8536305 w 11095241"/>
              <a:gd name="connsiteY13204" fmla="*/ 327911 h 6705037"/>
              <a:gd name="connsiteX13205" fmla="*/ 8531407 w 11095241"/>
              <a:gd name="connsiteY13205" fmla="*/ 327911 h 6705037"/>
              <a:gd name="connsiteX13206" fmla="*/ 8516715 w 11095241"/>
              <a:gd name="connsiteY13206" fmla="*/ 308334 h 6705037"/>
              <a:gd name="connsiteX13207" fmla="*/ 8516715 w 11095241"/>
              <a:gd name="connsiteY13207" fmla="*/ 283863 h 6705037"/>
              <a:gd name="connsiteX13208" fmla="*/ 8526510 w 11095241"/>
              <a:gd name="connsiteY13208" fmla="*/ 264286 h 6705037"/>
              <a:gd name="connsiteX13209" fmla="*/ 8541202 w 11095241"/>
              <a:gd name="connsiteY13209" fmla="*/ 249604 h 6705037"/>
              <a:gd name="connsiteX13210" fmla="*/ 8781179 w 11095241"/>
              <a:gd name="connsiteY13210" fmla="*/ 234922 h 6705037"/>
              <a:gd name="connsiteX13211" fmla="*/ 8786077 w 11095241"/>
              <a:gd name="connsiteY13211" fmla="*/ 234922 h 6705037"/>
              <a:gd name="connsiteX13212" fmla="*/ 8786077 w 11095241"/>
              <a:gd name="connsiteY13212" fmla="*/ 239816 h 6705037"/>
              <a:gd name="connsiteX13213" fmla="*/ 8790974 w 11095241"/>
              <a:gd name="connsiteY13213" fmla="*/ 244710 h 6705037"/>
              <a:gd name="connsiteX13214" fmla="*/ 8790974 w 11095241"/>
              <a:gd name="connsiteY13214" fmla="*/ 249604 h 6705037"/>
              <a:gd name="connsiteX13215" fmla="*/ 8795871 w 11095241"/>
              <a:gd name="connsiteY13215" fmla="*/ 254498 h 6705037"/>
              <a:gd name="connsiteX13216" fmla="*/ 8815461 w 11095241"/>
              <a:gd name="connsiteY13216" fmla="*/ 313228 h 6705037"/>
              <a:gd name="connsiteX13217" fmla="*/ 8820359 w 11095241"/>
              <a:gd name="connsiteY13217" fmla="*/ 327911 h 6705037"/>
              <a:gd name="connsiteX13218" fmla="*/ 8820359 w 11095241"/>
              <a:gd name="connsiteY13218" fmla="*/ 337699 h 6705037"/>
              <a:gd name="connsiteX13219" fmla="*/ 8820359 w 11095241"/>
              <a:gd name="connsiteY13219" fmla="*/ 342593 h 6705037"/>
              <a:gd name="connsiteX13220" fmla="*/ 8820359 w 11095241"/>
              <a:gd name="connsiteY13220" fmla="*/ 347487 h 6705037"/>
              <a:gd name="connsiteX13221" fmla="*/ 8815461 w 11095241"/>
              <a:gd name="connsiteY13221" fmla="*/ 347487 h 6705037"/>
              <a:gd name="connsiteX13222" fmla="*/ 8815461 w 11095241"/>
              <a:gd name="connsiteY13222" fmla="*/ 352382 h 6705037"/>
              <a:gd name="connsiteX13223" fmla="*/ 8800769 w 11095241"/>
              <a:gd name="connsiteY13223" fmla="*/ 347487 h 6705037"/>
              <a:gd name="connsiteX13224" fmla="*/ 8790974 w 11095241"/>
              <a:gd name="connsiteY13224" fmla="*/ 337699 h 6705037"/>
              <a:gd name="connsiteX13225" fmla="*/ 8781179 w 11095241"/>
              <a:gd name="connsiteY13225" fmla="*/ 327911 h 6705037"/>
              <a:gd name="connsiteX13226" fmla="*/ 8776281 w 11095241"/>
              <a:gd name="connsiteY13226" fmla="*/ 318122 h 6705037"/>
              <a:gd name="connsiteX13227" fmla="*/ 8776281 w 11095241"/>
              <a:gd name="connsiteY13227" fmla="*/ 303440 h 6705037"/>
              <a:gd name="connsiteX13228" fmla="*/ 8776281 w 11095241"/>
              <a:gd name="connsiteY13228" fmla="*/ 298546 h 6705037"/>
              <a:gd name="connsiteX13229" fmla="*/ 8771384 w 11095241"/>
              <a:gd name="connsiteY13229" fmla="*/ 288757 h 6705037"/>
              <a:gd name="connsiteX13230" fmla="*/ 8776281 w 11095241"/>
              <a:gd name="connsiteY13230" fmla="*/ 264286 h 6705037"/>
              <a:gd name="connsiteX13231" fmla="*/ 8776281 w 11095241"/>
              <a:gd name="connsiteY13231" fmla="*/ 249604 h 6705037"/>
              <a:gd name="connsiteX13232" fmla="*/ 8776281 w 11095241"/>
              <a:gd name="connsiteY13232" fmla="*/ 239816 h 6705037"/>
              <a:gd name="connsiteX13233" fmla="*/ 10446324 w 11095241"/>
              <a:gd name="connsiteY13233" fmla="*/ 225135 h 6705037"/>
              <a:gd name="connsiteX13234" fmla="*/ 10495299 w 11095241"/>
              <a:gd name="connsiteY13234" fmla="*/ 230029 h 6705037"/>
              <a:gd name="connsiteX13235" fmla="*/ 10529581 w 11095241"/>
              <a:gd name="connsiteY13235" fmla="*/ 230029 h 6705037"/>
              <a:gd name="connsiteX13236" fmla="*/ 10544274 w 11095241"/>
              <a:gd name="connsiteY13236" fmla="*/ 234923 h 6705037"/>
              <a:gd name="connsiteX13237" fmla="*/ 10554069 w 11095241"/>
              <a:gd name="connsiteY13237" fmla="*/ 239817 h 6705037"/>
              <a:gd name="connsiteX13238" fmla="*/ 10554069 w 11095241"/>
              <a:gd name="connsiteY13238" fmla="*/ 244712 h 6705037"/>
              <a:gd name="connsiteX13239" fmla="*/ 10558966 w 11095241"/>
              <a:gd name="connsiteY13239" fmla="*/ 249606 h 6705037"/>
              <a:gd name="connsiteX13240" fmla="*/ 10554069 w 11095241"/>
              <a:gd name="connsiteY13240" fmla="*/ 254500 h 6705037"/>
              <a:gd name="connsiteX13241" fmla="*/ 10554069 w 11095241"/>
              <a:gd name="connsiteY13241" fmla="*/ 259394 h 6705037"/>
              <a:gd name="connsiteX13242" fmla="*/ 10534479 w 11095241"/>
              <a:gd name="connsiteY13242" fmla="*/ 264288 h 6705037"/>
              <a:gd name="connsiteX13243" fmla="*/ 10514889 w 11095241"/>
              <a:gd name="connsiteY13243" fmla="*/ 278971 h 6705037"/>
              <a:gd name="connsiteX13244" fmla="*/ 10495299 w 11095241"/>
              <a:gd name="connsiteY13244" fmla="*/ 298548 h 6705037"/>
              <a:gd name="connsiteX13245" fmla="*/ 10475709 w 11095241"/>
              <a:gd name="connsiteY13245" fmla="*/ 313230 h 6705037"/>
              <a:gd name="connsiteX13246" fmla="*/ 10470811 w 11095241"/>
              <a:gd name="connsiteY13246" fmla="*/ 318124 h 6705037"/>
              <a:gd name="connsiteX13247" fmla="*/ 10500196 w 11095241"/>
              <a:gd name="connsiteY13247" fmla="*/ 303442 h 6705037"/>
              <a:gd name="connsiteX13248" fmla="*/ 10509991 w 11095241"/>
              <a:gd name="connsiteY13248" fmla="*/ 298548 h 6705037"/>
              <a:gd name="connsiteX13249" fmla="*/ 10519786 w 11095241"/>
              <a:gd name="connsiteY13249" fmla="*/ 293653 h 6705037"/>
              <a:gd name="connsiteX13250" fmla="*/ 10534479 w 11095241"/>
              <a:gd name="connsiteY13250" fmla="*/ 288759 h 6705037"/>
              <a:gd name="connsiteX13251" fmla="*/ 10549171 w 11095241"/>
              <a:gd name="connsiteY13251" fmla="*/ 288759 h 6705037"/>
              <a:gd name="connsiteX13252" fmla="*/ 10558966 w 11095241"/>
              <a:gd name="connsiteY13252" fmla="*/ 283865 h 6705037"/>
              <a:gd name="connsiteX13253" fmla="*/ 10568761 w 11095241"/>
              <a:gd name="connsiteY13253" fmla="*/ 278971 h 6705037"/>
              <a:gd name="connsiteX13254" fmla="*/ 10573659 w 11095241"/>
              <a:gd name="connsiteY13254" fmla="*/ 274077 h 6705037"/>
              <a:gd name="connsiteX13255" fmla="*/ 10583453 w 11095241"/>
              <a:gd name="connsiteY13255" fmla="*/ 269182 h 6705037"/>
              <a:gd name="connsiteX13256" fmla="*/ 10593248 w 11095241"/>
              <a:gd name="connsiteY13256" fmla="*/ 269182 h 6705037"/>
              <a:gd name="connsiteX13257" fmla="*/ 10598146 w 11095241"/>
              <a:gd name="connsiteY13257" fmla="*/ 269182 h 6705037"/>
              <a:gd name="connsiteX13258" fmla="*/ 10598146 w 11095241"/>
              <a:gd name="connsiteY13258" fmla="*/ 293653 h 6705037"/>
              <a:gd name="connsiteX13259" fmla="*/ 10617736 w 11095241"/>
              <a:gd name="connsiteY13259" fmla="*/ 293653 h 6705037"/>
              <a:gd name="connsiteX13260" fmla="*/ 10627531 w 11095241"/>
              <a:gd name="connsiteY13260" fmla="*/ 293653 h 6705037"/>
              <a:gd name="connsiteX13261" fmla="*/ 10642223 w 11095241"/>
              <a:gd name="connsiteY13261" fmla="*/ 298548 h 6705037"/>
              <a:gd name="connsiteX13262" fmla="*/ 10652018 w 11095241"/>
              <a:gd name="connsiteY13262" fmla="*/ 303442 h 6705037"/>
              <a:gd name="connsiteX13263" fmla="*/ 10661813 w 11095241"/>
              <a:gd name="connsiteY13263" fmla="*/ 313230 h 6705037"/>
              <a:gd name="connsiteX13264" fmla="*/ 10666711 w 11095241"/>
              <a:gd name="connsiteY13264" fmla="*/ 323019 h 6705037"/>
              <a:gd name="connsiteX13265" fmla="*/ 10666711 w 11095241"/>
              <a:gd name="connsiteY13265" fmla="*/ 332807 h 6705037"/>
              <a:gd name="connsiteX13266" fmla="*/ 10661813 w 11095241"/>
              <a:gd name="connsiteY13266" fmla="*/ 342595 h 6705037"/>
              <a:gd name="connsiteX13267" fmla="*/ 10656916 w 11095241"/>
              <a:gd name="connsiteY13267" fmla="*/ 347490 h 6705037"/>
              <a:gd name="connsiteX13268" fmla="*/ 10652018 w 11095241"/>
              <a:gd name="connsiteY13268" fmla="*/ 352384 h 6705037"/>
              <a:gd name="connsiteX13269" fmla="*/ 10652018 w 11095241"/>
              <a:gd name="connsiteY13269" fmla="*/ 357278 h 6705037"/>
              <a:gd name="connsiteX13270" fmla="*/ 10647121 w 11095241"/>
              <a:gd name="connsiteY13270" fmla="*/ 357278 h 6705037"/>
              <a:gd name="connsiteX13271" fmla="*/ 10642223 w 11095241"/>
              <a:gd name="connsiteY13271" fmla="*/ 357278 h 6705037"/>
              <a:gd name="connsiteX13272" fmla="*/ 10627531 w 11095241"/>
              <a:gd name="connsiteY13272" fmla="*/ 362172 h 6705037"/>
              <a:gd name="connsiteX13273" fmla="*/ 10612838 w 11095241"/>
              <a:gd name="connsiteY13273" fmla="*/ 362172 h 6705037"/>
              <a:gd name="connsiteX13274" fmla="*/ 10598146 w 11095241"/>
              <a:gd name="connsiteY13274" fmla="*/ 367066 h 6705037"/>
              <a:gd name="connsiteX13275" fmla="*/ 10588351 w 11095241"/>
              <a:gd name="connsiteY13275" fmla="*/ 371960 h 6705037"/>
              <a:gd name="connsiteX13276" fmla="*/ 10578556 w 11095241"/>
              <a:gd name="connsiteY13276" fmla="*/ 376854 h 6705037"/>
              <a:gd name="connsiteX13277" fmla="*/ 10568761 w 11095241"/>
              <a:gd name="connsiteY13277" fmla="*/ 381749 h 6705037"/>
              <a:gd name="connsiteX13278" fmla="*/ 10568761 w 11095241"/>
              <a:gd name="connsiteY13278" fmla="*/ 391537 h 6705037"/>
              <a:gd name="connsiteX13279" fmla="*/ 10563864 w 11095241"/>
              <a:gd name="connsiteY13279" fmla="*/ 401325 h 6705037"/>
              <a:gd name="connsiteX13280" fmla="*/ 10563864 w 11095241"/>
              <a:gd name="connsiteY13280" fmla="*/ 411114 h 6705037"/>
              <a:gd name="connsiteX13281" fmla="*/ 10563864 w 11095241"/>
              <a:gd name="connsiteY13281" fmla="*/ 416008 h 6705037"/>
              <a:gd name="connsiteX13282" fmla="*/ 10573659 w 11095241"/>
              <a:gd name="connsiteY13282" fmla="*/ 401325 h 6705037"/>
              <a:gd name="connsiteX13283" fmla="*/ 10598146 w 11095241"/>
              <a:gd name="connsiteY13283" fmla="*/ 381749 h 6705037"/>
              <a:gd name="connsiteX13284" fmla="*/ 10627531 w 11095241"/>
              <a:gd name="connsiteY13284" fmla="*/ 371960 h 6705037"/>
              <a:gd name="connsiteX13285" fmla="*/ 10647121 w 11095241"/>
              <a:gd name="connsiteY13285" fmla="*/ 371960 h 6705037"/>
              <a:gd name="connsiteX13286" fmla="*/ 10656916 w 11095241"/>
              <a:gd name="connsiteY13286" fmla="*/ 371960 h 6705037"/>
              <a:gd name="connsiteX13287" fmla="*/ 10666711 w 11095241"/>
              <a:gd name="connsiteY13287" fmla="*/ 391537 h 6705037"/>
              <a:gd name="connsiteX13288" fmla="*/ 10656916 w 11095241"/>
              <a:gd name="connsiteY13288" fmla="*/ 406220 h 6705037"/>
              <a:gd name="connsiteX13289" fmla="*/ 10647121 w 11095241"/>
              <a:gd name="connsiteY13289" fmla="*/ 416008 h 6705037"/>
              <a:gd name="connsiteX13290" fmla="*/ 10637326 w 11095241"/>
              <a:gd name="connsiteY13290" fmla="*/ 420902 h 6705037"/>
              <a:gd name="connsiteX13291" fmla="*/ 10637326 w 11095241"/>
              <a:gd name="connsiteY13291" fmla="*/ 425796 h 6705037"/>
              <a:gd name="connsiteX13292" fmla="*/ 10637326 w 11095241"/>
              <a:gd name="connsiteY13292" fmla="*/ 430691 h 6705037"/>
              <a:gd name="connsiteX13293" fmla="*/ 10637326 w 11095241"/>
              <a:gd name="connsiteY13293" fmla="*/ 435585 h 6705037"/>
              <a:gd name="connsiteX13294" fmla="*/ 10642223 w 11095241"/>
              <a:gd name="connsiteY13294" fmla="*/ 430691 h 6705037"/>
              <a:gd name="connsiteX13295" fmla="*/ 10652018 w 11095241"/>
              <a:gd name="connsiteY13295" fmla="*/ 425796 h 6705037"/>
              <a:gd name="connsiteX13296" fmla="*/ 10661813 w 11095241"/>
              <a:gd name="connsiteY13296" fmla="*/ 420902 h 6705037"/>
              <a:gd name="connsiteX13297" fmla="*/ 10666711 w 11095241"/>
              <a:gd name="connsiteY13297" fmla="*/ 416008 h 6705037"/>
              <a:gd name="connsiteX13298" fmla="*/ 10676506 w 11095241"/>
              <a:gd name="connsiteY13298" fmla="*/ 406220 h 6705037"/>
              <a:gd name="connsiteX13299" fmla="*/ 10681403 w 11095241"/>
              <a:gd name="connsiteY13299" fmla="*/ 401325 h 6705037"/>
              <a:gd name="connsiteX13300" fmla="*/ 10686301 w 11095241"/>
              <a:gd name="connsiteY13300" fmla="*/ 396431 h 6705037"/>
              <a:gd name="connsiteX13301" fmla="*/ 10686301 w 11095241"/>
              <a:gd name="connsiteY13301" fmla="*/ 391537 h 6705037"/>
              <a:gd name="connsiteX13302" fmla="*/ 10700993 w 11095241"/>
              <a:gd name="connsiteY13302" fmla="*/ 381749 h 6705037"/>
              <a:gd name="connsiteX13303" fmla="*/ 10710788 w 11095241"/>
              <a:gd name="connsiteY13303" fmla="*/ 381749 h 6705037"/>
              <a:gd name="connsiteX13304" fmla="*/ 10720583 w 11095241"/>
              <a:gd name="connsiteY13304" fmla="*/ 376854 h 6705037"/>
              <a:gd name="connsiteX13305" fmla="*/ 10730378 w 11095241"/>
              <a:gd name="connsiteY13305" fmla="*/ 381749 h 6705037"/>
              <a:gd name="connsiteX13306" fmla="*/ 10735275 w 11095241"/>
              <a:gd name="connsiteY13306" fmla="*/ 381749 h 6705037"/>
              <a:gd name="connsiteX13307" fmla="*/ 10740173 w 11095241"/>
              <a:gd name="connsiteY13307" fmla="*/ 386643 h 6705037"/>
              <a:gd name="connsiteX13308" fmla="*/ 10715685 w 11095241"/>
              <a:gd name="connsiteY13308" fmla="*/ 440479 h 6705037"/>
              <a:gd name="connsiteX13309" fmla="*/ 10700993 w 11095241"/>
              <a:gd name="connsiteY13309" fmla="*/ 469844 h 6705037"/>
              <a:gd name="connsiteX13310" fmla="*/ 10691198 w 11095241"/>
              <a:gd name="connsiteY13310" fmla="*/ 494315 h 6705037"/>
              <a:gd name="connsiteX13311" fmla="*/ 10671608 w 11095241"/>
              <a:gd name="connsiteY13311" fmla="*/ 518786 h 6705037"/>
              <a:gd name="connsiteX13312" fmla="*/ 10652018 w 11095241"/>
              <a:gd name="connsiteY13312" fmla="*/ 543257 h 6705037"/>
              <a:gd name="connsiteX13313" fmla="*/ 10637326 w 11095241"/>
              <a:gd name="connsiteY13313" fmla="*/ 562834 h 6705037"/>
              <a:gd name="connsiteX13314" fmla="*/ 10632428 w 11095241"/>
              <a:gd name="connsiteY13314" fmla="*/ 567728 h 6705037"/>
              <a:gd name="connsiteX13315" fmla="*/ 10652018 w 11095241"/>
              <a:gd name="connsiteY13315" fmla="*/ 557939 h 6705037"/>
              <a:gd name="connsiteX13316" fmla="*/ 10676506 w 11095241"/>
              <a:gd name="connsiteY13316" fmla="*/ 538362 h 6705037"/>
              <a:gd name="connsiteX13317" fmla="*/ 10710788 w 11095241"/>
              <a:gd name="connsiteY13317" fmla="*/ 513892 h 6705037"/>
              <a:gd name="connsiteX13318" fmla="*/ 10740173 w 11095241"/>
              <a:gd name="connsiteY13318" fmla="*/ 489421 h 6705037"/>
              <a:gd name="connsiteX13319" fmla="*/ 10759763 w 11095241"/>
              <a:gd name="connsiteY13319" fmla="*/ 464950 h 6705037"/>
              <a:gd name="connsiteX13320" fmla="*/ 10764660 w 11095241"/>
              <a:gd name="connsiteY13320" fmla="*/ 450267 h 6705037"/>
              <a:gd name="connsiteX13321" fmla="*/ 10769558 w 11095241"/>
              <a:gd name="connsiteY13321" fmla="*/ 440479 h 6705037"/>
              <a:gd name="connsiteX13322" fmla="*/ 10769558 w 11095241"/>
              <a:gd name="connsiteY13322" fmla="*/ 435585 h 6705037"/>
              <a:gd name="connsiteX13323" fmla="*/ 10764660 w 11095241"/>
              <a:gd name="connsiteY13323" fmla="*/ 430691 h 6705037"/>
              <a:gd name="connsiteX13324" fmla="*/ 10759763 w 11095241"/>
              <a:gd name="connsiteY13324" fmla="*/ 425796 h 6705037"/>
              <a:gd name="connsiteX13325" fmla="*/ 10759763 w 11095241"/>
              <a:gd name="connsiteY13325" fmla="*/ 416008 h 6705037"/>
              <a:gd name="connsiteX13326" fmla="*/ 10759763 w 11095241"/>
              <a:gd name="connsiteY13326" fmla="*/ 411114 h 6705037"/>
              <a:gd name="connsiteX13327" fmla="*/ 10764660 w 11095241"/>
              <a:gd name="connsiteY13327" fmla="*/ 406220 h 6705037"/>
              <a:gd name="connsiteX13328" fmla="*/ 10769558 w 11095241"/>
              <a:gd name="connsiteY13328" fmla="*/ 406220 h 6705037"/>
              <a:gd name="connsiteX13329" fmla="*/ 10774455 w 11095241"/>
              <a:gd name="connsiteY13329" fmla="*/ 411114 h 6705037"/>
              <a:gd name="connsiteX13330" fmla="*/ 10779353 w 11095241"/>
              <a:gd name="connsiteY13330" fmla="*/ 416008 h 6705037"/>
              <a:gd name="connsiteX13331" fmla="*/ 10784250 w 11095241"/>
              <a:gd name="connsiteY13331" fmla="*/ 425796 h 6705037"/>
              <a:gd name="connsiteX13332" fmla="*/ 10789148 w 11095241"/>
              <a:gd name="connsiteY13332" fmla="*/ 420902 h 6705037"/>
              <a:gd name="connsiteX13333" fmla="*/ 10794045 w 11095241"/>
              <a:gd name="connsiteY13333" fmla="*/ 416008 h 6705037"/>
              <a:gd name="connsiteX13334" fmla="*/ 10798943 w 11095241"/>
              <a:gd name="connsiteY13334" fmla="*/ 411114 h 6705037"/>
              <a:gd name="connsiteX13335" fmla="*/ 10798943 w 11095241"/>
              <a:gd name="connsiteY13335" fmla="*/ 406220 h 6705037"/>
              <a:gd name="connsiteX13336" fmla="*/ 10798943 w 11095241"/>
              <a:gd name="connsiteY13336" fmla="*/ 401325 h 6705037"/>
              <a:gd name="connsiteX13337" fmla="*/ 10843020 w 11095241"/>
              <a:gd name="connsiteY13337" fmla="*/ 430691 h 6705037"/>
              <a:gd name="connsiteX13338" fmla="*/ 10833225 w 11095241"/>
              <a:gd name="connsiteY13338" fmla="*/ 435585 h 6705037"/>
              <a:gd name="connsiteX13339" fmla="*/ 10833225 w 11095241"/>
              <a:gd name="connsiteY13339" fmla="*/ 445373 h 6705037"/>
              <a:gd name="connsiteX13340" fmla="*/ 10833225 w 11095241"/>
              <a:gd name="connsiteY13340" fmla="*/ 450267 h 6705037"/>
              <a:gd name="connsiteX13341" fmla="*/ 10833225 w 11095241"/>
              <a:gd name="connsiteY13341" fmla="*/ 455161 h 6705037"/>
              <a:gd name="connsiteX13342" fmla="*/ 10833225 w 11095241"/>
              <a:gd name="connsiteY13342" fmla="*/ 464950 h 6705037"/>
              <a:gd name="connsiteX13343" fmla="*/ 10833225 w 11095241"/>
              <a:gd name="connsiteY13343" fmla="*/ 474738 h 6705037"/>
              <a:gd name="connsiteX13344" fmla="*/ 10828327 w 11095241"/>
              <a:gd name="connsiteY13344" fmla="*/ 489421 h 6705037"/>
              <a:gd name="connsiteX13345" fmla="*/ 10818533 w 11095241"/>
              <a:gd name="connsiteY13345" fmla="*/ 504103 h 6705037"/>
              <a:gd name="connsiteX13346" fmla="*/ 10808738 w 11095241"/>
              <a:gd name="connsiteY13346" fmla="*/ 518786 h 6705037"/>
              <a:gd name="connsiteX13347" fmla="*/ 10798943 w 11095241"/>
              <a:gd name="connsiteY13347" fmla="*/ 528574 h 6705037"/>
              <a:gd name="connsiteX13348" fmla="*/ 10784250 w 11095241"/>
              <a:gd name="connsiteY13348" fmla="*/ 538362 h 6705037"/>
              <a:gd name="connsiteX13349" fmla="*/ 10769558 w 11095241"/>
              <a:gd name="connsiteY13349" fmla="*/ 543257 h 6705037"/>
              <a:gd name="connsiteX13350" fmla="*/ 10754865 w 11095241"/>
              <a:gd name="connsiteY13350" fmla="*/ 553045 h 6705037"/>
              <a:gd name="connsiteX13351" fmla="*/ 10740173 w 11095241"/>
              <a:gd name="connsiteY13351" fmla="*/ 557939 h 6705037"/>
              <a:gd name="connsiteX13352" fmla="*/ 10735275 w 11095241"/>
              <a:gd name="connsiteY13352" fmla="*/ 562834 h 6705037"/>
              <a:gd name="connsiteX13353" fmla="*/ 10740173 w 11095241"/>
              <a:gd name="connsiteY13353" fmla="*/ 567728 h 6705037"/>
              <a:gd name="connsiteX13354" fmla="*/ 10745070 w 11095241"/>
              <a:gd name="connsiteY13354" fmla="*/ 567728 h 6705037"/>
              <a:gd name="connsiteX13355" fmla="*/ 10749968 w 11095241"/>
              <a:gd name="connsiteY13355" fmla="*/ 567728 h 6705037"/>
              <a:gd name="connsiteX13356" fmla="*/ 10759763 w 11095241"/>
              <a:gd name="connsiteY13356" fmla="*/ 562834 h 6705037"/>
              <a:gd name="connsiteX13357" fmla="*/ 10769558 w 11095241"/>
              <a:gd name="connsiteY13357" fmla="*/ 562834 h 6705037"/>
              <a:gd name="connsiteX13358" fmla="*/ 10779353 w 11095241"/>
              <a:gd name="connsiteY13358" fmla="*/ 562834 h 6705037"/>
              <a:gd name="connsiteX13359" fmla="*/ 10784250 w 11095241"/>
              <a:gd name="connsiteY13359" fmla="*/ 562834 h 6705037"/>
              <a:gd name="connsiteX13360" fmla="*/ 10779353 w 11095241"/>
              <a:gd name="connsiteY13360" fmla="*/ 567728 h 6705037"/>
              <a:gd name="connsiteX13361" fmla="*/ 10774455 w 11095241"/>
              <a:gd name="connsiteY13361" fmla="*/ 577516 h 6705037"/>
              <a:gd name="connsiteX13362" fmla="*/ 10764660 w 11095241"/>
              <a:gd name="connsiteY13362" fmla="*/ 582410 h 6705037"/>
              <a:gd name="connsiteX13363" fmla="*/ 10764660 w 11095241"/>
              <a:gd name="connsiteY13363" fmla="*/ 592199 h 6705037"/>
              <a:gd name="connsiteX13364" fmla="*/ 10764660 w 11095241"/>
              <a:gd name="connsiteY13364" fmla="*/ 601987 h 6705037"/>
              <a:gd name="connsiteX13365" fmla="*/ 10764660 w 11095241"/>
              <a:gd name="connsiteY13365" fmla="*/ 611775 h 6705037"/>
              <a:gd name="connsiteX13366" fmla="*/ 10764660 w 11095241"/>
              <a:gd name="connsiteY13366" fmla="*/ 621564 h 6705037"/>
              <a:gd name="connsiteX13367" fmla="*/ 10764660 w 11095241"/>
              <a:gd name="connsiteY13367" fmla="*/ 631352 h 6705037"/>
              <a:gd name="connsiteX13368" fmla="*/ 10759763 w 11095241"/>
              <a:gd name="connsiteY13368" fmla="*/ 641140 h 6705037"/>
              <a:gd name="connsiteX13369" fmla="*/ 10749968 w 11095241"/>
              <a:gd name="connsiteY13369" fmla="*/ 650929 h 6705037"/>
              <a:gd name="connsiteX13370" fmla="*/ 10745070 w 11095241"/>
              <a:gd name="connsiteY13370" fmla="*/ 650929 h 6705037"/>
              <a:gd name="connsiteX13371" fmla="*/ 10735275 w 11095241"/>
              <a:gd name="connsiteY13371" fmla="*/ 650929 h 6705037"/>
              <a:gd name="connsiteX13372" fmla="*/ 10730378 w 11095241"/>
              <a:gd name="connsiteY13372" fmla="*/ 650929 h 6705037"/>
              <a:gd name="connsiteX13373" fmla="*/ 10725480 w 11095241"/>
              <a:gd name="connsiteY13373" fmla="*/ 646035 h 6705037"/>
              <a:gd name="connsiteX13374" fmla="*/ 10715685 w 11095241"/>
              <a:gd name="connsiteY13374" fmla="*/ 646035 h 6705037"/>
              <a:gd name="connsiteX13375" fmla="*/ 10705891 w 11095241"/>
              <a:gd name="connsiteY13375" fmla="*/ 650929 h 6705037"/>
              <a:gd name="connsiteX13376" fmla="*/ 10700993 w 11095241"/>
              <a:gd name="connsiteY13376" fmla="*/ 655823 h 6705037"/>
              <a:gd name="connsiteX13377" fmla="*/ 10696096 w 11095241"/>
              <a:gd name="connsiteY13377" fmla="*/ 665611 h 6705037"/>
              <a:gd name="connsiteX13378" fmla="*/ 10696096 w 11095241"/>
              <a:gd name="connsiteY13378" fmla="*/ 675400 h 6705037"/>
              <a:gd name="connsiteX13379" fmla="*/ 10691198 w 11095241"/>
              <a:gd name="connsiteY13379" fmla="*/ 680294 h 6705037"/>
              <a:gd name="connsiteX13380" fmla="*/ 10691198 w 11095241"/>
              <a:gd name="connsiteY13380" fmla="*/ 685188 h 6705037"/>
              <a:gd name="connsiteX13381" fmla="*/ 10696096 w 11095241"/>
              <a:gd name="connsiteY13381" fmla="*/ 739024 h 6705037"/>
              <a:gd name="connsiteX13382" fmla="*/ 10696096 w 11095241"/>
              <a:gd name="connsiteY13382" fmla="*/ 787966 h 6705037"/>
              <a:gd name="connsiteX13383" fmla="*/ 10691198 w 11095241"/>
              <a:gd name="connsiteY13383" fmla="*/ 817331 h 6705037"/>
              <a:gd name="connsiteX13384" fmla="*/ 10686301 w 11095241"/>
              <a:gd name="connsiteY13384" fmla="*/ 836908 h 6705037"/>
              <a:gd name="connsiteX13385" fmla="*/ 10681403 w 11095241"/>
              <a:gd name="connsiteY13385" fmla="*/ 846696 h 6705037"/>
              <a:gd name="connsiteX13386" fmla="*/ 10681403 w 11095241"/>
              <a:gd name="connsiteY13386" fmla="*/ 851590 h 6705037"/>
              <a:gd name="connsiteX13387" fmla="*/ 10671608 w 11095241"/>
              <a:gd name="connsiteY13387" fmla="*/ 856485 h 6705037"/>
              <a:gd name="connsiteX13388" fmla="*/ 10671608 w 11095241"/>
              <a:gd name="connsiteY13388" fmla="*/ 861379 h 6705037"/>
              <a:gd name="connsiteX13389" fmla="*/ 10676506 w 11095241"/>
              <a:gd name="connsiteY13389" fmla="*/ 871167 h 6705037"/>
              <a:gd name="connsiteX13390" fmla="*/ 10681403 w 11095241"/>
              <a:gd name="connsiteY13390" fmla="*/ 876061 h 6705037"/>
              <a:gd name="connsiteX13391" fmla="*/ 10691198 w 11095241"/>
              <a:gd name="connsiteY13391" fmla="*/ 880955 h 6705037"/>
              <a:gd name="connsiteX13392" fmla="*/ 10696096 w 11095241"/>
              <a:gd name="connsiteY13392" fmla="*/ 885849 h 6705037"/>
              <a:gd name="connsiteX13393" fmla="*/ 10696096 w 11095241"/>
              <a:gd name="connsiteY13393" fmla="*/ 890744 h 6705037"/>
              <a:gd name="connsiteX13394" fmla="*/ 10700993 w 11095241"/>
              <a:gd name="connsiteY13394" fmla="*/ 900532 h 6705037"/>
              <a:gd name="connsiteX13395" fmla="*/ 10700993 w 11095241"/>
              <a:gd name="connsiteY13395" fmla="*/ 910320 h 6705037"/>
              <a:gd name="connsiteX13396" fmla="*/ 10700993 w 11095241"/>
              <a:gd name="connsiteY13396" fmla="*/ 925003 h 6705037"/>
              <a:gd name="connsiteX13397" fmla="*/ 10700993 w 11095241"/>
              <a:gd name="connsiteY13397" fmla="*/ 939686 h 6705037"/>
              <a:gd name="connsiteX13398" fmla="*/ 10700993 w 11095241"/>
              <a:gd name="connsiteY13398" fmla="*/ 954368 h 6705037"/>
              <a:gd name="connsiteX13399" fmla="*/ 10700993 w 11095241"/>
              <a:gd name="connsiteY13399" fmla="*/ 959262 h 6705037"/>
              <a:gd name="connsiteX13400" fmla="*/ 10700993 w 11095241"/>
              <a:gd name="connsiteY13400" fmla="*/ 973945 h 6705037"/>
              <a:gd name="connsiteX13401" fmla="*/ 10700993 w 11095241"/>
              <a:gd name="connsiteY13401" fmla="*/ 978839 h 6705037"/>
              <a:gd name="connsiteX13402" fmla="*/ 10700993 w 11095241"/>
              <a:gd name="connsiteY13402" fmla="*/ 983734 h 6705037"/>
              <a:gd name="connsiteX13403" fmla="*/ 10705891 w 11095241"/>
              <a:gd name="connsiteY13403" fmla="*/ 983734 h 6705037"/>
              <a:gd name="connsiteX13404" fmla="*/ 10715685 w 11095241"/>
              <a:gd name="connsiteY13404" fmla="*/ 983734 h 6705037"/>
              <a:gd name="connsiteX13405" fmla="*/ 10730378 w 11095241"/>
              <a:gd name="connsiteY13405" fmla="*/ 978839 h 6705037"/>
              <a:gd name="connsiteX13406" fmla="*/ 10745070 w 11095241"/>
              <a:gd name="connsiteY13406" fmla="*/ 978839 h 6705037"/>
              <a:gd name="connsiteX13407" fmla="*/ 10759763 w 11095241"/>
              <a:gd name="connsiteY13407" fmla="*/ 978839 h 6705037"/>
              <a:gd name="connsiteX13408" fmla="*/ 10764660 w 11095241"/>
              <a:gd name="connsiteY13408" fmla="*/ 983734 h 6705037"/>
              <a:gd name="connsiteX13409" fmla="*/ 10774455 w 11095241"/>
              <a:gd name="connsiteY13409" fmla="*/ 993522 h 6705037"/>
              <a:gd name="connsiteX13410" fmla="*/ 10774455 w 11095241"/>
              <a:gd name="connsiteY13410" fmla="*/ 998416 h 6705037"/>
              <a:gd name="connsiteX13411" fmla="*/ 10779353 w 11095241"/>
              <a:gd name="connsiteY13411" fmla="*/ 1008205 h 6705037"/>
              <a:gd name="connsiteX13412" fmla="*/ 10779353 w 11095241"/>
              <a:gd name="connsiteY13412" fmla="*/ 1013099 h 6705037"/>
              <a:gd name="connsiteX13413" fmla="*/ 10779353 w 11095241"/>
              <a:gd name="connsiteY13413" fmla="*/ 1017993 h 6705037"/>
              <a:gd name="connsiteX13414" fmla="*/ 10789148 w 11095241"/>
              <a:gd name="connsiteY13414" fmla="*/ 1017993 h 6705037"/>
              <a:gd name="connsiteX13415" fmla="*/ 10798943 w 11095241"/>
              <a:gd name="connsiteY13415" fmla="*/ 1027782 h 6705037"/>
              <a:gd name="connsiteX13416" fmla="*/ 10803840 w 11095241"/>
              <a:gd name="connsiteY13416" fmla="*/ 1037570 h 6705037"/>
              <a:gd name="connsiteX13417" fmla="*/ 10803840 w 11095241"/>
              <a:gd name="connsiteY13417" fmla="*/ 1047358 h 6705037"/>
              <a:gd name="connsiteX13418" fmla="*/ 10808738 w 11095241"/>
              <a:gd name="connsiteY13418" fmla="*/ 1057147 h 6705037"/>
              <a:gd name="connsiteX13419" fmla="*/ 10794045 w 11095241"/>
              <a:gd name="connsiteY13419" fmla="*/ 1081618 h 6705037"/>
              <a:gd name="connsiteX13420" fmla="*/ 10769558 w 11095241"/>
              <a:gd name="connsiteY13420" fmla="*/ 1115877 h 6705037"/>
              <a:gd name="connsiteX13421" fmla="*/ 10749968 w 11095241"/>
              <a:gd name="connsiteY13421" fmla="*/ 1130560 h 6705037"/>
              <a:gd name="connsiteX13422" fmla="*/ 10749968 w 11095241"/>
              <a:gd name="connsiteY13422" fmla="*/ 1140348 h 6705037"/>
              <a:gd name="connsiteX13423" fmla="*/ 10749968 w 11095241"/>
              <a:gd name="connsiteY13423" fmla="*/ 1145242 h 6705037"/>
              <a:gd name="connsiteX13424" fmla="*/ 10745070 w 11095241"/>
              <a:gd name="connsiteY13424" fmla="*/ 1150136 h 6705037"/>
              <a:gd name="connsiteX13425" fmla="*/ 10740173 w 11095241"/>
              <a:gd name="connsiteY13425" fmla="*/ 1155030 h 6705037"/>
              <a:gd name="connsiteX13426" fmla="*/ 10735275 w 11095241"/>
              <a:gd name="connsiteY13426" fmla="*/ 1159925 h 6705037"/>
              <a:gd name="connsiteX13427" fmla="*/ 10725480 w 11095241"/>
              <a:gd name="connsiteY13427" fmla="*/ 1159925 h 6705037"/>
              <a:gd name="connsiteX13428" fmla="*/ 10710788 w 11095241"/>
              <a:gd name="connsiteY13428" fmla="*/ 1164819 h 6705037"/>
              <a:gd name="connsiteX13429" fmla="*/ 10700993 w 11095241"/>
              <a:gd name="connsiteY13429" fmla="*/ 1164819 h 6705037"/>
              <a:gd name="connsiteX13430" fmla="*/ 10700993 w 11095241"/>
              <a:gd name="connsiteY13430" fmla="*/ 1169713 h 6705037"/>
              <a:gd name="connsiteX13431" fmla="*/ 10700993 w 11095241"/>
              <a:gd name="connsiteY13431" fmla="*/ 1174607 h 6705037"/>
              <a:gd name="connsiteX13432" fmla="*/ 10705891 w 11095241"/>
              <a:gd name="connsiteY13432" fmla="*/ 1184396 h 6705037"/>
              <a:gd name="connsiteX13433" fmla="*/ 10705891 w 11095241"/>
              <a:gd name="connsiteY13433" fmla="*/ 1189290 h 6705037"/>
              <a:gd name="connsiteX13434" fmla="*/ 10710788 w 11095241"/>
              <a:gd name="connsiteY13434" fmla="*/ 1189290 h 6705037"/>
              <a:gd name="connsiteX13435" fmla="*/ 10710788 w 11095241"/>
              <a:gd name="connsiteY13435" fmla="*/ 1194184 h 6705037"/>
              <a:gd name="connsiteX13436" fmla="*/ 10710788 w 11095241"/>
              <a:gd name="connsiteY13436" fmla="*/ 1233338 h 6705037"/>
              <a:gd name="connsiteX13437" fmla="*/ 10696096 w 11095241"/>
              <a:gd name="connsiteY13437" fmla="*/ 1233338 h 6705037"/>
              <a:gd name="connsiteX13438" fmla="*/ 10696096 w 11095241"/>
              <a:gd name="connsiteY13438" fmla="*/ 1238232 h 6705037"/>
              <a:gd name="connsiteX13439" fmla="*/ 10700993 w 11095241"/>
              <a:gd name="connsiteY13439" fmla="*/ 1248020 h 6705037"/>
              <a:gd name="connsiteX13440" fmla="*/ 10705891 w 11095241"/>
              <a:gd name="connsiteY13440" fmla="*/ 1252914 h 6705037"/>
              <a:gd name="connsiteX13441" fmla="*/ 10710788 w 11095241"/>
              <a:gd name="connsiteY13441" fmla="*/ 1257809 h 6705037"/>
              <a:gd name="connsiteX13442" fmla="*/ 10720583 w 11095241"/>
              <a:gd name="connsiteY13442" fmla="*/ 1267597 h 6705037"/>
              <a:gd name="connsiteX13443" fmla="*/ 10725480 w 11095241"/>
              <a:gd name="connsiteY13443" fmla="*/ 1272491 h 6705037"/>
              <a:gd name="connsiteX13444" fmla="*/ 10730378 w 11095241"/>
              <a:gd name="connsiteY13444" fmla="*/ 1282280 h 6705037"/>
              <a:gd name="connsiteX13445" fmla="*/ 10730378 w 11095241"/>
              <a:gd name="connsiteY13445" fmla="*/ 1287174 h 6705037"/>
              <a:gd name="connsiteX13446" fmla="*/ 10735275 w 11095241"/>
              <a:gd name="connsiteY13446" fmla="*/ 1345904 h 6705037"/>
              <a:gd name="connsiteX13447" fmla="*/ 10696096 w 11095241"/>
              <a:gd name="connsiteY13447" fmla="*/ 1341010 h 6705037"/>
              <a:gd name="connsiteX13448" fmla="*/ 10691198 w 11095241"/>
              <a:gd name="connsiteY13448" fmla="*/ 1341010 h 6705037"/>
              <a:gd name="connsiteX13449" fmla="*/ 10691198 w 11095241"/>
              <a:gd name="connsiteY13449" fmla="*/ 1331221 h 6705037"/>
              <a:gd name="connsiteX13450" fmla="*/ 10681403 w 11095241"/>
              <a:gd name="connsiteY13450" fmla="*/ 1321433 h 6705037"/>
              <a:gd name="connsiteX13451" fmla="*/ 10676506 w 11095241"/>
              <a:gd name="connsiteY13451" fmla="*/ 1306750 h 6705037"/>
              <a:gd name="connsiteX13452" fmla="*/ 10671608 w 11095241"/>
              <a:gd name="connsiteY13452" fmla="*/ 1292068 h 6705037"/>
              <a:gd name="connsiteX13453" fmla="*/ 10666711 w 11095241"/>
              <a:gd name="connsiteY13453" fmla="*/ 1282280 h 6705037"/>
              <a:gd name="connsiteX13454" fmla="*/ 10661813 w 11095241"/>
              <a:gd name="connsiteY13454" fmla="*/ 1277385 h 6705037"/>
              <a:gd name="connsiteX13455" fmla="*/ 10661813 w 11095241"/>
              <a:gd name="connsiteY13455" fmla="*/ 1272491 h 6705037"/>
              <a:gd name="connsiteX13456" fmla="*/ 10652018 w 11095241"/>
              <a:gd name="connsiteY13456" fmla="*/ 1272491 h 6705037"/>
              <a:gd name="connsiteX13457" fmla="*/ 10642223 w 11095241"/>
              <a:gd name="connsiteY13457" fmla="*/ 1277385 h 6705037"/>
              <a:gd name="connsiteX13458" fmla="*/ 10637326 w 11095241"/>
              <a:gd name="connsiteY13458" fmla="*/ 1277385 h 6705037"/>
              <a:gd name="connsiteX13459" fmla="*/ 10637326 w 11095241"/>
              <a:gd name="connsiteY13459" fmla="*/ 1282280 h 6705037"/>
              <a:gd name="connsiteX13460" fmla="*/ 10637326 w 11095241"/>
              <a:gd name="connsiteY13460" fmla="*/ 1287174 h 6705037"/>
              <a:gd name="connsiteX13461" fmla="*/ 10637326 w 11095241"/>
              <a:gd name="connsiteY13461" fmla="*/ 1292068 h 6705037"/>
              <a:gd name="connsiteX13462" fmla="*/ 10642223 w 11095241"/>
              <a:gd name="connsiteY13462" fmla="*/ 1296962 h 6705037"/>
              <a:gd name="connsiteX13463" fmla="*/ 10647121 w 11095241"/>
              <a:gd name="connsiteY13463" fmla="*/ 1296962 h 6705037"/>
              <a:gd name="connsiteX13464" fmla="*/ 10652018 w 11095241"/>
              <a:gd name="connsiteY13464" fmla="*/ 1306750 h 6705037"/>
              <a:gd name="connsiteX13465" fmla="*/ 10652018 w 11095241"/>
              <a:gd name="connsiteY13465" fmla="*/ 1311645 h 6705037"/>
              <a:gd name="connsiteX13466" fmla="*/ 10647121 w 11095241"/>
              <a:gd name="connsiteY13466" fmla="*/ 1316539 h 6705037"/>
              <a:gd name="connsiteX13467" fmla="*/ 10642223 w 11095241"/>
              <a:gd name="connsiteY13467" fmla="*/ 1321433 h 6705037"/>
              <a:gd name="connsiteX13468" fmla="*/ 10637326 w 11095241"/>
              <a:gd name="connsiteY13468" fmla="*/ 1321433 h 6705037"/>
              <a:gd name="connsiteX13469" fmla="*/ 10656916 w 11095241"/>
              <a:gd name="connsiteY13469" fmla="*/ 1326327 h 6705037"/>
              <a:gd name="connsiteX13470" fmla="*/ 10642223 w 11095241"/>
              <a:gd name="connsiteY13470" fmla="*/ 1355692 h 6705037"/>
              <a:gd name="connsiteX13471" fmla="*/ 10617736 w 11095241"/>
              <a:gd name="connsiteY13471" fmla="*/ 1370375 h 6705037"/>
              <a:gd name="connsiteX13472" fmla="*/ 10612838 w 11095241"/>
              <a:gd name="connsiteY13472" fmla="*/ 1370375 h 6705037"/>
              <a:gd name="connsiteX13473" fmla="*/ 10607941 w 11095241"/>
              <a:gd name="connsiteY13473" fmla="*/ 1370375 h 6705037"/>
              <a:gd name="connsiteX13474" fmla="*/ 10598146 w 11095241"/>
              <a:gd name="connsiteY13474" fmla="*/ 1365481 h 6705037"/>
              <a:gd name="connsiteX13475" fmla="*/ 10588351 w 11095241"/>
              <a:gd name="connsiteY13475" fmla="*/ 1365481 h 6705037"/>
              <a:gd name="connsiteX13476" fmla="*/ 10583453 w 11095241"/>
              <a:gd name="connsiteY13476" fmla="*/ 1365481 h 6705037"/>
              <a:gd name="connsiteX13477" fmla="*/ 10583453 w 11095241"/>
              <a:gd name="connsiteY13477" fmla="*/ 1370375 h 6705037"/>
              <a:gd name="connsiteX13478" fmla="*/ 10583453 w 11095241"/>
              <a:gd name="connsiteY13478" fmla="*/ 1375269 h 6705037"/>
              <a:gd name="connsiteX13479" fmla="*/ 10583453 w 11095241"/>
              <a:gd name="connsiteY13479" fmla="*/ 1380163 h 6705037"/>
              <a:gd name="connsiteX13480" fmla="*/ 10593248 w 11095241"/>
              <a:gd name="connsiteY13480" fmla="*/ 1380163 h 6705037"/>
              <a:gd name="connsiteX13481" fmla="*/ 10598146 w 11095241"/>
              <a:gd name="connsiteY13481" fmla="*/ 1385057 h 6705037"/>
              <a:gd name="connsiteX13482" fmla="*/ 10607941 w 11095241"/>
              <a:gd name="connsiteY13482" fmla="*/ 1385057 h 6705037"/>
              <a:gd name="connsiteX13483" fmla="*/ 10617736 w 11095241"/>
              <a:gd name="connsiteY13483" fmla="*/ 1385057 h 6705037"/>
              <a:gd name="connsiteX13484" fmla="*/ 10632428 w 11095241"/>
              <a:gd name="connsiteY13484" fmla="*/ 1380163 h 6705037"/>
              <a:gd name="connsiteX13485" fmla="*/ 10642223 w 11095241"/>
              <a:gd name="connsiteY13485" fmla="*/ 1375269 h 6705037"/>
              <a:gd name="connsiteX13486" fmla="*/ 10647121 w 11095241"/>
              <a:gd name="connsiteY13486" fmla="*/ 1370375 h 6705037"/>
              <a:gd name="connsiteX13487" fmla="*/ 10652018 w 11095241"/>
              <a:gd name="connsiteY13487" fmla="*/ 1365481 h 6705037"/>
              <a:gd name="connsiteX13488" fmla="*/ 10652018 w 11095241"/>
              <a:gd name="connsiteY13488" fmla="*/ 1360586 h 6705037"/>
              <a:gd name="connsiteX13489" fmla="*/ 10656916 w 11095241"/>
              <a:gd name="connsiteY13489" fmla="*/ 1360586 h 6705037"/>
              <a:gd name="connsiteX13490" fmla="*/ 10666711 w 11095241"/>
              <a:gd name="connsiteY13490" fmla="*/ 1360586 h 6705037"/>
              <a:gd name="connsiteX13491" fmla="*/ 10676506 w 11095241"/>
              <a:gd name="connsiteY13491" fmla="*/ 1360586 h 6705037"/>
              <a:gd name="connsiteX13492" fmla="*/ 10691198 w 11095241"/>
              <a:gd name="connsiteY13492" fmla="*/ 1360586 h 6705037"/>
              <a:gd name="connsiteX13493" fmla="*/ 10700993 w 11095241"/>
              <a:gd name="connsiteY13493" fmla="*/ 1360586 h 6705037"/>
              <a:gd name="connsiteX13494" fmla="*/ 10710788 w 11095241"/>
              <a:gd name="connsiteY13494" fmla="*/ 1365481 h 6705037"/>
              <a:gd name="connsiteX13495" fmla="*/ 10715685 w 11095241"/>
              <a:gd name="connsiteY13495" fmla="*/ 1370375 h 6705037"/>
              <a:gd name="connsiteX13496" fmla="*/ 10720583 w 11095241"/>
              <a:gd name="connsiteY13496" fmla="*/ 1375269 h 6705037"/>
              <a:gd name="connsiteX13497" fmla="*/ 10720583 w 11095241"/>
              <a:gd name="connsiteY13497" fmla="*/ 1380163 h 6705037"/>
              <a:gd name="connsiteX13498" fmla="*/ 10720583 w 11095241"/>
              <a:gd name="connsiteY13498" fmla="*/ 1385057 h 6705037"/>
              <a:gd name="connsiteX13499" fmla="*/ 10710788 w 11095241"/>
              <a:gd name="connsiteY13499" fmla="*/ 1389952 h 6705037"/>
              <a:gd name="connsiteX13500" fmla="*/ 10705891 w 11095241"/>
              <a:gd name="connsiteY13500" fmla="*/ 1394846 h 6705037"/>
              <a:gd name="connsiteX13501" fmla="*/ 10696096 w 11095241"/>
              <a:gd name="connsiteY13501" fmla="*/ 1399740 h 6705037"/>
              <a:gd name="connsiteX13502" fmla="*/ 10681403 w 11095241"/>
              <a:gd name="connsiteY13502" fmla="*/ 1409528 h 6705037"/>
              <a:gd name="connsiteX13503" fmla="*/ 10676506 w 11095241"/>
              <a:gd name="connsiteY13503" fmla="*/ 1414423 h 6705037"/>
              <a:gd name="connsiteX13504" fmla="*/ 10671608 w 11095241"/>
              <a:gd name="connsiteY13504" fmla="*/ 1419317 h 6705037"/>
              <a:gd name="connsiteX13505" fmla="*/ 10661813 w 11095241"/>
              <a:gd name="connsiteY13505" fmla="*/ 1424211 h 6705037"/>
              <a:gd name="connsiteX13506" fmla="*/ 10656916 w 11095241"/>
              <a:gd name="connsiteY13506" fmla="*/ 1433999 h 6705037"/>
              <a:gd name="connsiteX13507" fmla="*/ 10647121 w 11095241"/>
              <a:gd name="connsiteY13507" fmla="*/ 1438893 h 6705037"/>
              <a:gd name="connsiteX13508" fmla="*/ 10642223 w 11095241"/>
              <a:gd name="connsiteY13508" fmla="*/ 1443788 h 6705037"/>
              <a:gd name="connsiteX13509" fmla="*/ 10637326 w 11095241"/>
              <a:gd name="connsiteY13509" fmla="*/ 1443788 h 6705037"/>
              <a:gd name="connsiteX13510" fmla="*/ 10627531 w 11095241"/>
              <a:gd name="connsiteY13510" fmla="*/ 1443788 h 6705037"/>
              <a:gd name="connsiteX13511" fmla="*/ 10622633 w 11095241"/>
              <a:gd name="connsiteY13511" fmla="*/ 1443788 h 6705037"/>
              <a:gd name="connsiteX13512" fmla="*/ 10617736 w 11095241"/>
              <a:gd name="connsiteY13512" fmla="*/ 1448682 h 6705037"/>
              <a:gd name="connsiteX13513" fmla="*/ 10617736 w 11095241"/>
              <a:gd name="connsiteY13513" fmla="*/ 1458470 h 6705037"/>
              <a:gd name="connsiteX13514" fmla="*/ 10612838 w 11095241"/>
              <a:gd name="connsiteY13514" fmla="*/ 1458470 h 6705037"/>
              <a:gd name="connsiteX13515" fmla="*/ 10603043 w 11095241"/>
              <a:gd name="connsiteY13515" fmla="*/ 1458470 h 6705037"/>
              <a:gd name="connsiteX13516" fmla="*/ 10598146 w 11095241"/>
              <a:gd name="connsiteY13516" fmla="*/ 1448682 h 6705037"/>
              <a:gd name="connsiteX13517" fmla="*/ 10593248 w 11095241"/>
              <a:gd name="connsiteY13517" fmla="*/ 1443788 h 6705037"/>
              <a:gd name="connsiteX13518" fmla="*/ 10588351 w 11095241"/>
              <a:gd name="connsiteY13518" fmla="*/ 1443788 h 6705037"/>
              <a:gd name="connsiteX13519" fmla="*/ 10583453 w 11095241"/>
              <a:gd name="connsiteY13519" fmla="*/ 1448682 h 6705037"/>
              <a:gd name="connsiteX13520" fmla="*/ 10578556 w 11095241"/>
              <a:gd name="connsiteY13520" fmla="*/ 1453576 h 6705037"/>
              <a:gd name="connsiteX13521" fmla="*/ 10573659 w 11095241"/>
              <a:gd name="connsiteY13521" fmla="*/ 1458470 h 6705037"/>
              <a:gd name="connsiteX13522" fmla="*/ 10573659 w 11095241"/>
              <a:gd name="connsiteY13522" fmla="*/ 1463364 h 6705037"/>
              <a:gd name="connsiteX13523" fmla="*/ 10568761 w 11095241"/>
              <a:gd name="connsiteY13523" fmla="*/ 1473153 h 6705037"/>
              <a:gd name="connsiteX13524" fmla="*/ 10563864 w 11095241"/>
              <a:gd name="connsiteY13524" fmla="*/ 1478047 h 6705037"/>
              <a:gd name="connsiteX13525" fmla="*/ 10563864 w 11095241"/>
              <a:gd name="connsiteY13525" fmla="*/ 1487835 h 6705037"/>
              <a:gd name="connsiteX13526" fmla="*/ 10558966 w 11095241"/>
              <a:gd name="connsiteY13526" fmla="*/ 1492730 h 6705037"/>
              <a:gd name="connsiteX13527" fmla="*/ 10554069 w 11095241"/>
              <a:gd name="connsiteY13527" fmla="*/ 1487835 h 6705037"/>
              <a:gd name="connsiteX13528" fmla="*/ 10544274 w 11095241"/>
              <a:gd name="connsiteY13528" fmla="*/ 1492730 h 6705037"/>
              <a:gd name="connsiteX13529" fmla="*/ 10524684 w 11095241"/>
              <a:gd name="connsiteY13529" fmla="*/ 1512306 h 6705037"/>
              <a:gd name="connsiteX13530" fmla="*/ 10505094 w 11095241"/>
              <a:gd name="connsiteY13530" fmla="*/ 1531883 h 6705037"/>
              <a:gd name="connsiteX13531" fmla="*/ 10480606 w 11095241"/>
              <a:gd name="connsiteY13531" fmla="*/ 1556354 h 6705037"/>
              <a:gd name="connsiteX13532" fmla="*/ 10465914 w 11095241"/>
              <a:gd name="connsiteY13532" fmla="*/ 1575931 h 6705037"/>
              <a:gd name="connsiteX13533" fmla="*/ 10461016 w 11095241"/>
              <a:gd name="connsiteY13533" fmla="*/ 1585719 h 6705037"/>
              <a:gd name="connsiteX13534" fmla="*/ 10456119 w 11095241"/>
              <a:gd name="connsiteY13534" fmla="*/ 1585719 h 6705037"/>
              <a:gd name="connsiteX13535" fmla="*/ 10451221 w 11095241"/>
              <a:gd name="connsiteY13535" fmla="*/ 1585719 h 6705037"/>
              <a:gd name="connsiteX13536" fmla="*/ 10441427 w 11095241"/>
              <a:gd name="connsiteY13536" fmla="*/ 1590613 h 6705037"/>
              <a:gd name="connsiteX13537" fmla="*/ 10431631 w 11095241"/>
              <a:gd name="connsiteY13537" fmla="*/ 1595507 h 6705037"/>
              <a:gd name="connsiteX13538" fmla="*/ 10426734 w 11095241"/>
              <a:gd name="connsiteY13538" fmla="*/ 1600401 h 6705037"/>
              <a:gd name="connsiteX13539" fmla="*/ 10421837 w 11095241"/>
              <a:gd name="connsiteY13539" fmla="*/ 1605296 h 6705037"/>
              <a:gd name="connsiteX13540" fmla="*/ 10416939 w 11095241"/>
              <a:gd name="connsiteY13540" fmla="*/ 1610190 h 6705037"/>
              <a:gd name="connsiteX13541" fmla="*/ 10407144 w 11095241"/>
              <a:gd name="connsiteY13541" fmla="*/ 1610190 h 6705037"/>
              <a:gd name="connsiteX13542" fmla="*/ 10402247 w 11095241"/>
              <a:gd name="connsiteY13542" fmla="*/ 1610190 h 6705037"/>
              <a:gd name="connsiteX13543" fmla="*/ 10402247 w 11095241"/>
              <a:gd name="connsiteY13543" fmla="*/ 1605296 h 6705037"/>
              <a:gd name="connsiteX13544" fmla="*/ 10397349 w 11095241"/>
              <a:gd name="connsiteY13544" fmla="*/ 1605296 h 6705037"/>
              <a:gd name="connsiteX13545" fmla="*/ 10387554 w 11095241"/>
              <a:gd name="connsiteY13545" fmla="*/ 1610190 h 6705037"/>
              <a:gd name="connsiteX13546" fmla="*/ 10382657 w 11095241"/>
              <a:gd name="connsiteY13546" fmla="*/ 1610190 h 6705037"/>
              <a:gd name="connsiteX13547" fmla="*/ 10377759 w 11095241"/>
              <a:gd name="connsiteY13547" fmla="*/ 1619978 h 6705037"/>
              <a:gd name="connsiteX13548" fmla="*/ 10382657 w 11095241"/>
              <a:gd name="connsiteY13548" fmla="*/ 1624872 h 6705037"/>
              <a:gd name="connsiteX13549" fmla="*/ 10382657 w 11095241"/>
              <a:gd name="connsiteY13549" fmla="*/ 1629767 h 6705037"/>
              <a:gd name="connsiteX13550" fmla="*/ 10382657 w 11095241"/>
              <a:gd name="connsiteY13550" fmla="*/ 1634661 h 6705037"/>
              <a:gd name="connsiteX13551" fmla="*/ 10377759 w 11095241"/>
              <a:gd name="connsiteY13551" fmla="*/ 1668920 h 6705037"/>
              <a:gd name="connsiteX13552" fmla="*/ 10367964 w 11095241"/>
              <a:gd name="connsiteY13552" fmla="*/ 1708074 h 6705037"/>
              <a:gd name="connsiteX13553" fmla="*/ 10367964 w 11095241"/>
              <a:gd name="connsiteY13553" fmla="*/ 1712968 h 6705037"/>
              <a:gd name="connsiteX13554" fmla="*/ 10363067 w 11095241"/>
              <a:gd name="connsiteY13554" fmla="*/ 1712968 h 6705037"/>
              <a:gd name="connsiteX13555" fmla="*/ 10358169 w 11095241"/>
              <a:gd name="connsiteY13555" fmla="*/ 1717862 h 6705037"/>
              <a:gd name="connsiteX13556" fmla="*/ 10348374 w 11095241"/>
              <a:gd name="connsiteY13556" fmla="*/ 1722756 h 6705037"/>
              <a:gd name="connsiteX13557" fmla="*/ 10348374 w 11095241"/>
              <a:gd name="connsiteY13557" fmla="*/ 1727650 h 6705037"/>
              <a:gd name="connsiteX13558" fmla="*/ 10348374 w 11095241"/>
              <a:gd name="connsiteY13558" fmla="*/ 1732545 h 6705037"/>
              <a:gd name="connsiteX13559" fmla="*/ 10353272 w 11095241"/>
              <a:gd name="connsiteY13559" fmla="*/ 1737438 h 6705037"/>
              <a:gd name="connsiteX13560" fmla="*/ 10353272 w 11095241"/>
              <a:gd name="connsiteY13560" fmla="*/ 1747227 h 6705037"/>
              <a:gd name="connsiteX13561" fmla="*/ 10353272 w 11095241"/>
              <a:gd name="connsiteY13561" fmla="*/ 1757015 h 6705037"/>
              <a:gd name="connsiteX13562" fmla="*/ 10348374 w 11095241"/>
              <a:gd name="connsiteY13562" fmla="*/ 1766804 h 6705037"/>
              <a:gd name="connsiteX13563" fmla="*/ 10343477 w 11095241"/>
              <a:gd name="connsiteY13563" fmla="*/ 1771698 h 6705037"/>
              <a:gd name="connsiteX13564" fmla="*/ 10338579 w 11095241"/>
              <a:gd name="connsiteY13564" fmla="*/ 1786380 h 6705037"/>
              <a:gd name="connsiteX13565" fmla="*/ 10338579 w 11095241"/>
              <a:gd name="connsiteY13565" fmla="*/ 1801063 h 6705037"/>
              <a:gd name="connsiteX13566" fmla="*/ 10338579 w 11095241"/>
              <a:gd name="connsiteY13566" fmla="*/ 1820640 h 6705037"/>
              <a:gd name="connsiteX13567" fmla="*/ 10338579 w 11095241"/>
              <a:gd name="connsiteY13567" fmla="*/ 1830428 h 6705037"/>
              <a:gd name="connsiteX13568" fmla="*/ 10333682 w 11095241"/>
              <a:gd name="connsiteY13568" fmla="*/ 1835323 h 6705037"/>
              <a:gd name="connsiteX13569" fmla="*/ 10323887 w 11095241"/>
              <a:gd name="connsiteY13569" fmla="*/ 1835323 h 6705037"/>
              <a:gd name="connsiteX13570" fmla="*/ 10318989 w 11095241"/>
              <a:gd name="connsiteY13570" fmla="*/ 1835323 h 6705037"/>
              <a:gd name="connsiteX13571" fmla="*/ 10309195 w 11095241"/>
              <a:gd name="connsiteY13571" fmla="*/ 1830428 h 6705037"/>
              <a:gd name="connsiteX13572" fmla="*/ 10299399 w 11095241"/>
              <a:gd name="connsiteY13572" fmla="*/ 1830428 h 6705037"/>
              <a:gd name="connsiteX13573" fmla="*/ 10289605 w 11095241"/>
              <a:gd name="connsiteY13573" fmla="*/ 1825534 h 6705037"/>
              <a:gd name="connsiteX13574" fmla="*/ 10284707 w 11095241"/>
              <a:gd name="connsiteY13574" fmla="*/ 1820640 h 6705037"/>
              <a:gd name="connsiteX13575" fmla="*/ 10279810 w 11095241"/>
              <a:gd name="connsiteY13575" fmla="*/ 1815746 h 6705037"/>
              <a:gd name="connsiteX13576" fmla="*/ 10284707 w 11095241"/>
              <a:gd name="connsiteY13576" fmla="*/ 1815746 h 6705037"/>
              <a:gd name="connsiteX13577" fmla="*/ 10289605 w 11095241"/>
              <a:gd name="connsiteY13577" fmla="*/ 1810851 h 6705037"/>
              <a:gd name="connsiteX13578" fmla="*/ 10294502 w 11095241"/>
              <a:gd name="connsiteY13578" fmla="*/ 1805957 h 6705037"/>
              <a:gd name="connsiteX13579" fmla="*/ 10299399 w 11095241"/>
              <a:gd name="connsiteY13579" fmla="*/ 1801063 h 6705037"/>
              <a:gd name="connsiteX13580" fmla="*/ 10304297 w 11095241"/>
              <a:gd name="connsiteY13580" fmla="*/ 1796169 h 6705037"/>
              <a:gd name="connsiteX13581" fmla="*/ 10304297 w 11095241"/>
              <a:gd name="connsiteY13581" fmla="*/ 1791275 h 6705037"/>
              <a:gd name="connsiteX13582" fmla="*/ 10299399 w 11095241"/>
              <a:gd name="connsiteY13582" fmla="*/ 1791275 h 6705037"/>
              <a:gd name="connsiteX13583" fmla="*/ 10294502 w 11095241"/>
              <a:gd name="connsiteY13583" fmla="*/ 1791275 h 6705037"/>
              <a:gd name="connsiteX13584" fmla="*/ 10289605 w 11095241"/>
              <a:gd name="connsiteY13584" fmla="*/ 1796169 h 6705037"/>
              <a:gd name="connsiteX13585" fmla="*/ 10284707 w 11095241"/>
              <a:gd name="connsiteY13585" fmla="*/ 1796169 h 6705037"/>
              <a:gd name="connsiteX13586" fmla="*/ 10274912 w 11095241"/>
              <a:gd name="connsiteY13586" fmla="*/ 1801063 h 6705037"/>
              <a:gd name="connsiteX13587" fmla="*/ 10260220 w 11095241"/>
              <a:gd name="connsiteY13587" fmla="*/ 1805957 h 6705037"/>
              <a:gd name="connsiteX13588" fmla="*/ 10240630 w 11095241"/>
              <a:gd name="connsiteY13588" fmla="*/ 1805957 h 6705037"/>
              <a:gd name="connsiteX13589" fmla="*/ 10230835 w 11095241"/>
              <a:gd name="connsiteY13589" fmla="*/ 1805957 h 6705037"/>
              <a:gd name="connsiteX13590" fmla="*/ 10221040 w 11095241"/>
              <a:gd name="connsiteY13590" fmla="*/ 1801063 h 6705037"/>
              <a:gd name="connsiteX13591" fmla="*/ 10216142 w 11095241"/>
              <a:gd name="connsiteY13591" fmla="*/ 1796169 h 6705037"/>
              <a:gd name="connsiteX13592" fmla="*/ 10216142 w 11095241"/>
              <a:gd name="connsiteY13592" fmla="*/ 1786380 h 6705037"/>
              <a:gd name="connsiteX13593" fmla="*/ 10211245 w 11095241"/>
              <a:gd name="connsiteY13593" fmla="*/ 1776592 h 6705037"/>
              <a:gd name="connsiteX13594" fmla="*/ 10206347 w 11095241"/>
              <a:gd name="connsiteY13594" fmla="*/ 1761910 h 6705037"/>
              <a:gd name="connsiteX13595" fmla="*/ 10206347 w 11095241"/>
              <a:gd name="connsiteY13595" fmla="*/ 1752121 h 6705037"/>
              <a:gd name="connsiteX13596" fmla="*/ 10206347 w 11095241"/>
              <a:gd name="connsiteY13596" fmla="*/ 1742333 h 6705037"/>
              <a:gd name="connsiteX13597" fmla="*/ 10201450 w 11095241"/>
              <a:gd name="connsiteY13597" fmla="*/ 1742333 h 6705037"/>
              <a:gd name="connsiteX13598" fmla="*/ 10172065 w 11095241"/>
              <a:gd name="connsiteY13598" fmla="*/ 1693391 h 6705037"/>
              <a:gd name="connsiteX13599" fmla="*/ 10172065 w 11095241"/>
              <a:gd name="connsiteY13599" fmla="*/ 1688497 h 6705037"/>
              <a:gd name="connsiteX13600" fmla="*/ 10172065 w 11095241"/>
              <a:gd name="connsiteY13600" fmla="*/ 1678708 h 6705037"/>
              <a:gd name="connsiteX13601" fmla="*/ 10167167 w 11095241"/>
              <a:gd name="connsiteY13601" fmla="*/ 1664026 h 6705037"/>
              <a:gd name="connsiteX13602" fmla="*/ 10162270 w 11095241"/>
              <a:gd name="connsiteY13602" fmla="*/ 1654238 h 6705037"/>
              <a:gd name="connsiteX13603" fmla="*/ 10157373 w 11095241"/>
              <a:gd name="connsiteY13603" fmla="*/ 1639555 h 6705037"/>
              <a:gd name="connsiteX13604" fmla="*/ 10152475 w 11095241"/>
              <a:gd name="connsiteY13604" fmla="*/ 1624872 h 6705037"/>
              <a:gd name="connsiteX13605" fmla="*/ 10147578 w 11095241"/>
              <a:gd name="connsiteY13605" fmla="*/ 1610190 h 6705037"/>
              <a:gd name="connsiteX13606" fmla="*/ 10142680 w 11095241"/>
              <a:gd name="connsiteY13606" fmla="*/ 1590613 h 6705037"/>
              <a:gd name="connsiteX13607" fmla="*/ 10142680 w 11095241"/>
              <a:gd name="connsiteY13607" fmla="*/ 1571037 h 6705037"/>
              <a:gd name="connsiteX13608" fmla="*/ 10137783 w 11095241"/>
              <a:gd name="connsiteY13608" fmla="*/ 1556354 h 6705037"/>
              <a:gd name="connsiteX13609" fmla="*/ 10137783 w 11095241"/>
              <a:gd name="connsiteY13609" fmla="*/ 1541671 h 6705037"/>
              <a:gd name="connsiteX13610" fmla="*/ 10132885 w 11095241"/>
              <a:gd name="connsiteY13610" fmla="*/ 1526989 h 6705037"/>
              <a:gd name="connsiteX13611" fmla="*/ 10132885 w 11095241"/>
              <a:gd name="connsiteY13611" fmla="*/ 1517201 h 6705037"/>
              <a:gd name="connsiteX13612" fmla="*/ 10127988 w 11095241"/>
              <a:gd name="connsiteY13612" fmla="*/ 1512306 h 6705037"/>
              <a:gd name="connsiteX13613" fmla="*/ 10147578 w 11095241"/>
              <a:gd name="connsiteY13613" fmla="*/ 1482941 h 6705037"/>
              <a:gd name="connsiteX13614" fmla="*/ 10162270 w 11095241"/>
              <a:gd name="connsiteY13614" fmla="*/ 1468259 h 6705037"/>
              <a:gd name="connsiteX13615" fmla="*/ 10157373 w 11095241"/>
              <a:gd name="connsiteY13615" fmla="*/ 1468259 h 6705037"/>
              <a:gd name="connsiteX13616" fmla="*/ 10152475 w 11095241"/>
              <a:gd name="connsiteY13616" fmla="*/ 1468259 h 6705037"/>
              <a:gd name="connsiteX13617" fmla="*/ 10152475 w 11095241"/>
              <a:gd name="connsiteY13617" fmla="*/ 1463364 h 6705037"/>
              <a:gd name="connsiteX13618" fmla="*/ 10147578 w 11095241"/>
              <a:gd name="connsiteY13618" fmla="*/ 1458470 h 6705037"/>
              <a:gd name="connsiteX13619" fmla="*/ 10152475 w 11095241"/>
              <a:gd name="connsiteY13619" fmla="*/ 1453576 h 6705037"/>
              <a:gd name="connsiteX13620" fmla="*/ 10157373 w 11095241"/>
              <a:gd name="connsiteY13620" fmla="*/ 1453576 h 6705037"/>
              <a:gd name="connsiteX13621" fmla="*/ 10162270 w 11095241"/>
              <a:gd name="connsiteY13621" fmla="*/ 1448682 h 6705037"/>
              <a:gd name="connsiteX13622" fmla="*/ 10172065 w 11095241"/>
              <a:gd name="connsiteY13622" fmla="*/ 1443788 h 6705037"/>
              <a:gd name="connsiteX13623" fmla="*/ 10176962 w 11095241"/>
              <a:gd name="connsiteY13623" fmla="*/ 1433999 h 6705037"/>
              <a:gd name="connsiteX13624" fmla="*/ 10186757 w 11095241"/>
              <a:gd name="connsiteY13624" fmla="*/ 1424211 h 6705037"/>
              <a:gd name="connsiteX13625" fmla="*/ 10196552 w 11095241"/>
              <a:gd name="connsiteY13625" fmla="*/ 1409528 h 6705037"/>
              <a:gd name="connsiteX13626" fmla="*/ 10196552 w 11095241"/>
              <a:gd name="connsiteY13626" fmla="*/ 1399740 h 6705037"/>
              <a:gd name="connsiteX13627" fmla="*/ 10196552 w 11095241"/>
              <a:gd name="connsiteY13627" fmla="*/ 1389952 h 6705037"/>
              <a:gd name="connsiteX13628" fmla="*/ 10191655 w 11095241"/>
              <a:gd name="connsiteY13628" fmla="*/ 1385057 h 6705037"/>
              <a:gd name="connsiteX13629" fmla="*/ 10186757 w 11095241"/>
              <a:gd name="connsiteY13629" fmla="*/ 1380163 h 6705037"/>
              <a:gd name="connsiteX13630" fmla="*/ 10181860 w 11095241"/>
              <a:gd name="connsiteY13630" fmla="*/ 1375269 h 6705037"/>
              <a:gd name="connsiteX13631" fmla="*/ 10172065 w 11095241"/>
              <a:gd name="connsiteY13631" fmla="*/ 1375269 h 6705037"/>
              <a:gd name="connsiteX13632" fmla="*/ 10162270 w 11095241"/>
              <a:gd name="connsiteY13632" fmla="*/ 1370375 h 6705037"/>
              <a:gd name="connsiteX13633" fmla="*/ 10147578 w 11095241"/>
              <a:gd name="connsiteY13633" fmla="*/ 1365481 h 6705037"/>
              <a:gd name="connsiteX13634" fmla="*/ 10137783 w 11095241"/>
              <a:gd name="connsiteY13634" fmla="*/ 1360586 h 6705037"/>
              <a:gd name="connsiteX13635" fmla="*/ 10132885 w 11095241"/>
              <a:gd name="connsiteY13635" fmla="*/ 1350798 h 6705037"/>
              <a:gd name="connsiteX13636" fmla="*/ 10127988 w 11095241"/>
              <a:gd name="connsiteY13636" fmla="*/ 1345904 h 6705037"/>
              <a:gd name="connsiteX13637" fmla="*/ 10127988 w 11095241"/>
              <a:gd name="connsiteY13637" fmla="*/ 1341010 h 6705037"/>
              <a:gd name="connsiteX13638" fmla="*/ 10127988 w 11095241"/>
              <a:gd name="connsiteY13638" fmla="*/ 1336116 h 6705037"/>
              <a:gd name="connsiteX13639" fmla="*/ 10137783 w 11095241"/>
              <a:gd name="connsiteY13639" fmla="*/ 1336116 h 6705037"/>
              <a:gd name="connsiteX13640" fmla="*/ 10147578 w 11095241"/>
              <a:gd name="connsiteY13640" fmla="*/ 1336116 h 6705037"/>
              <a:gd name="connsiteX13641" fmla="*/ 10162270 w 11095241"/>
              <a:gd name="connsiteY13641" fmla="*/ 1341010 h 6705037"/>
              <a:gd name="connsiteX13642" fmla="*/ 10172065 w 11095241"/>
              <a:gd name="connsiteY13642" fmla="*/ 1345904 h 6705037"/>
              <a:gd name="connsiteX13643" fmla="*/ 10181860 w 11095241"/>
              <a:gd name="connsiteY13643" fmla="*/ 1355692 h 6705037"/>
              <a:gd name="connsiteX13644" fmla="*/ 10191655 w 11095241"/>
              <a:gd name="connsiteY13644" fmla="*/ 1360586 h 6705037"/>
              <a:gd name="connsiteX13645" fmla="*/ 10201450 w 11095241"/>
              <a:gd name="connsiteY13645" fmla="*/ 1360586 h 6705037"/>
              <a:gd name="connsiteX13646" fmla="*/ 10201450 w 11095241"/>
              <a:gd name="connsiteY13646" fmla="*/ 1350798 h 6705037"/>
              <a:gd name="connsiteX13647" fmla="*/ 10201450 w 11095241"/>
              <a:gd name="connsiteY13647" fmla="*/ 1341010 h 6705037"/>
              <a:gd name="connsiteX13648" fmla="*/ 10196552 w 11095241"/>
              <a:gd name="connsiteY13648" fmla="*/ 1331221 h 6705037"/>
              <a:gd name="connsiteX13649" fmla="*/ 10186757 w 11095241"/>
              <a:gd name="connsiteY13649" fmla="*/ 1326327 h 6705037"/>
              <a:gd name="connsiteX13650" fmla="*/ 10176962 w 11095241"/>
              <a:gd name="connsiteY13650" fmla="*/ 1326327 h 6705037"/>
              <a:gd name="connsiteX13651" fmla="*/ 10172065 w 11095241"/>
              <a:gd name="connsiteY13651" fmla="*/ 1321433 h 6705037"/>
              <a:gd name="connsiteX13652" fmla="*/ 10167167 w 11095241"/>
              <a:gd name="connsiteY13652" fmla="*/ 1316539 h 6705037"/>
              <a:gd name="connsiteX13653" fmla="*/ 10167167 w 11095241"/>
              <a:gd name="connsiteY13653" fmla="*/ 1306750 h 6705037"/>
              <a:gd name="connsiteX13654" fmla="*/ 10162270 w 11095241"/>
              <a:gd name="connsiteY13654" fmla="*/ 1296962 h 6705037"/>
              <a:gd name="connsiteX13655" fmla="*/ 10162270 w 11095241"/>
              <a:gd name="connsiteY13655" fmla="*/ 1287174 h 6705037"/>
              <a:gd name="connsiteX13656" fmla="*/ 10157373 w 11095241"/>
              <a:gd name="connsiteY13656" fmla="*/ 1277385 h 6705037"/>
              <a:gd name="connsiteX13657" fmla="*/ 10152475 w 11095241"/>
              <a:gd name="connsiteY13657" fmla="*/ 1267597 h 6705037"/>
              <a:gd name="connsiteX13658" fmla="*/ 10147578 w 11095241"/>
              <a:gd name="connsiteY13658" fmla="*/ 1262702 h 6705037"/>
              <a:gd name="connsiteX13659" fmla="*/ 10142680 w 11095241"/>
              <a:gd name="connsiteY13659" fmla="*/ 1262702 h 6705037"/>
              <a:gd name="connsiteX13660" fmla="*/ 10137783 w 11095241"/>
              <a:gd name="connsiteY13660" fmla="*/ 1267597 h 6705037"/>
              <a:gd name="connsiteX13661" fmla="*/ 10132885 w 11095241"/>
              <a:gd name="connsiteY13661" fmla="*/ 1277385 h 6705037"/>
              <a:gd name="connsiteX13662" fmla="*/ 10127988 w 11095241"/>
              <a:gd name="connsiteY13662" fmla="*/ 1287174 h 6705037"/>
              <a:gd name="connsiteX13663" fmla="*/ 10123090 w 11095241"/>
              <a:gd name="connsiteY13663" fmla="*/ 1292068 h 6705037"/>
              <a:gd name="connsiteX13664" fmla="*/ 10123090 w 11095241"/>
              <a:gd name="connsiteY13664" fmla="*/ 1296962 h 6705037"/>
              <a:gd name="connsiteX13665" fmla="*/ 10113295 w 11095241"/>
              <a:gd name="connsiteY13665" fmla="*/ 1301856 h 6705037"/>
              <a:gd name="connsiteX13666" fmla="*/ 10103500 w 11095241"/>
              <a:gd name="connsiteY13666" fmla="*/ 1301856 h 6705037"/>
              <a:gd name="connsiteX13667" fmla="*/ 10093705 w 11095241"/>
              <a:gd name="connsiteY13667" fmla="*/ 1301856 h 6705037"/>
              <a:gd name="connsiteX13668" fmla="*/ 10088808 w 11095241"/>
              <a:gd name="connsiteY13668" fmla="*/ 1301856 h 6705037"/>
              <a:gd name="connsiteX13669" fmla="*/ 10088808 w 11095241"/>
              <a:gd name="connsiteY13669" fmla="*/ 1296962 h 6705037"/>
              <a:gd name="connsiteX13670" fmla="*/ 10093705 w 11095241"/>
              <a:gd name="connsiteY13670" fmla="*/ 1292068 h 6705037"/>
              <a:gd name="connsiteX13671" fmla="*/ 10098603 w 11095241"/>
              <a:gd name="connsiteY13671" fmla="*/ 1287174 h 6705037"/>
              <a:gd name="connsiteX13672" fmla="*/ 10103500 w 11095241"/>
              <a:gd name="connsiteY13672" fmla="*/ 1277385 h 6705037"/>
              <a:gd name="connsiteX13673" fmla="*/ 10113295 w 11095241"/>
              <a:gd name="connsiteY13673" fmla="*/ 1272491 h 6705037"/>
              <a:gd name="connsiteX13674" fmla="*/ 10118193 w 11095241"/>
              <a:gd name="connsiteY13674" fmla="*/ 1267597 h 6705037"/>
              <a:gd name="connsiteX13675" fmla="*/ 10118193 w 11095241"/>
              <a:gd name="connsiteY13675" fmla="*/ 1262702 h 6705037"/>
              <a:gd name="connsiteX13676" fmla="*/ 10118193 w 11095241"/>
              <a:gd name="connsiteY13676" fmla="*/ 1257809 h 6705037"/>
              <a:gd name="connsiteX13677" fmla="*/ 10113295 w 11095241"/>
              <a:gd name="connsiteY13677" fmla="*/ 1252914 h 6705037"/>
              <a:gd name="connsiteX13678" fmla="*/ 10108398 w 11095241"/>
              <a:gd name="connsiteY13678" fmla="*/ 1248020 h 6705037"/>
              <a:gd name="connsiteX13679" fmla="*/ 10103500 w 11095241"/>
              <a:gd name="connsiteY13679" fmla="*/ 1243126 h 6705037"/>
              <a:gd name="connsiteX13680" fmla="*/ 10103500 w 11095241"/>
              <a:gd name="connsiteY13680" fmla="*/ 1233338 h 6705037"/>
              <a:gd name="connsiteX13681" fmla="*/ 10108398 w 11095241"/>
              <a:gd name="connsiteY13681" fmla="*/ 1228443 h 6705037"/>
              <a:gd name="connsiteX13682" fmla="*/ 10113295 w 11095241"/>
              <a:gd name="connsiteY13682" fmla="*/ 1228443 h 6705037"/>
              <a:gd name="connsiteX13683" fmla="*/ 10118193 w 11095241"/>
              <a:gd name="connsiteY13683" fmla="*/ 1228443 h 6705037"/>
              <a:gd name="connsiteX13684" fmla="*/ 10123090 w 11095241"/>
              <a:gd name="connsiteY13684" fmla="*/ 1228443 h 6705037"/>
              <a:gd name="connsiteX13685" fmla="*/ 10123090 w 11095241"/>
              <a:gd name="connsiteY13685" fmla="*/ 1223549 h 6705037"/>
              <a:gd name="connsiteX13686" fmla="*/ 10127988 w 11095241"/>
              <a:gd name="connsiteY13686" fmla="*/ 1218655 h 6705037"/>
              <a:gd name="connsiteX13687" fmla="*/ 10127988 w 11095241"/>
              <a:gd name="connsiteY13687" fmla="*/ 1213761 h 6705037"/>
              <a:gd name="connsiteX13688" fmla="*/ 10127988 w 11095241"/>
              <a:gd name="connsiteY13688" fmla="*/ 1208867 h 6705037"/>
              <a:gd name="connsiteX13689" fmla="*/ 10118193 w 11095241"/>
              <a:gd name="connsiteY13689" fmla="*/ 1199078 h 6705037"/>
              <a:gd name="connsiteX13690" fmla="*/ 10113295 w 11095241"/>
              <a:gd name="connsiteY13690" fmla="*/ 1189290 h 6705037"/>
              <a:gd name="connsiteX13691" fmla="*/ 10108398 w 11095241"/>
              <a:gd name="connsiteY13691" fmla="*/ 1179501 h 6705037"/>
              <a:gd name="connsiteX13692" fmla="*/ 10108398 w 11095241"/>
              <a:gd name="connsiteY13692" fmla="*/ 1164819 h 6705037"/>
              <a:gd name="connsiteX13693" fmla="*/ 10113295 w 11095241"/>
              <a:gd name="connsiteY13693" fmla="*/ 1150136 h 6705037"/>
              <a:gd name="connsiteX13694" fmla="*/ 10108398 w 11095241"/>
              <a:gd name="connsiteY13694" fmla="*/ 1130560 h 6705037"/>
              <a:gd name="connsiteX13695" fmla="*/ 10103500 w 11095241"/>
              <a:gd name="connsiteY13695" fmla="*/ 1115877 h 6705037"/>
              <a:gd name="connsiteX13696" fmla="*/ 10098603 w 11095241"/>
              <a:gd name="connsiteY13696" fmla="*/ 1101194 h 6705037"/>
              <a:gd name="connsiteX13697" fmla="*/ 10093705 w 11095241"/>
              <a:gd name="connsiteY13697" fmla="*/ 1086512 h 6705037"/>
              <a:gd name="connsiteX13698" fmla="*/ 10088808 w 11095241"/>
              <a:gd name="connsiteY13698" fmla="*/ 1081618 h 6705037"/>
              <a:gd name="connsiteX13699" fmla="*/ 10088808 w 11095241"/>
              <a:gd name="connsiteY13699" fmla="*/ 1076723 h 6705037"/>
              <a:gd name="connsiteX13700" fmla="*/ 10088808 w 11095241"/>
              <a:gd name="connsiteY13700" fmla="*/ 1032675 h 6705037"/>
              <a:gd name="connsiteX13701" fmla="*/ 10079013 w 11095241"/>
              <a:gd name="connsiteY13701" fmla="*/ 1017993 h 6705037"/>
              <a:gd name="connsiteX13702" fmla="*/ 10074115 w 11095241"/>
              <a:gd name="connsiteY13702" fmla="*/ 1003310 h 6705037"/>
              <a:gd name="connsiteX13703" fmla="*/ 10069218 w 11095241"/>
              <a:gd name="connsiteY13703" fmla="*/ 998416 h 6705037"/>
              <a:gd name="connsiteX13704" fmla="*/ 10059423 w 11095241"/>
              <a:gd name="connsiteY13704" fmla="*/ 993522 h 6705037"/>
              <a:gd name="connsiteX13705" fmla="*/ 10054525 w 11095241"/>
              <a:gd name="connsiteY13705" fmla="*/ 993522 h 6705037"/>
              <a:gd name="connsiteX13706" fmla="*/ 10049628 w 11095241"/>
              <a:gd name="connsiteY13706" fmla="*/ 983734 h 6705037"/>
              <a:gd name="connsiteX13707" fmla="*/ 10044730 w 11095241"/>
              <a:gd name="connsiteY13707" fmla="*/ 973945 h 6705037"/>
              <a:gd name="connsiteX13708" fmla="*/ 10039833 w 11095241"/>
              <a:gd name="connsiteY13708" fmla="*/ 969051 h 6705037"/>
              <a:gd name="connsiteX13709" fmla="*/ 10034935 w 11095241"/>
              <a:gd name="connsiteY13709" fmla="*/ 964157 h 6705037"/>
              <a:gd name="connsiteX13710" fmla="*/ 10030038 w 11095241"/>
              <a:gd name="connsiteY13710" fmla="*/ 964157 h 6705037"/>
              <a:gd name="connsiteX13711" fmla="*/ 10020243 w 11095241"/>
              <a:gd name="connsiteY13711" fmla="*/ 964157 h 6705037"/>
              <a:gd name="connsiteX13712" fmla="*/ 10005551 w 11095241"/>
              <a:gd name="connsiteY13712" fmla="*/ 964157 h 6705037"/>
              <a:gd name="connsiteX13713" fmla="*/ 9995756 w 11095241"/>
              <a:gd name="connsiteY13713" fmla="*/ 969051 h 6705037"/>
              <a:gd name="connsiteX13714" fmla="*/ 9981063 w 11095241"/>
              <a:gd name="connsiteY13714" fmla="*/ 969051 h 6705037"/>
              <a:gd name="connsiteX13715" fmla="*/ 9966371 w 11095241"/>
              <a:gd name="connsiteY13715" fmla="*/ 969051 h 6705037"/>
              <a:gd name="connsiteX13716" fmla="*/ 9956576 w 11095241"/>
              <a:gd name="connsiteY13716" fmla="*/ 969051 h 6705037"/>
              <a:gd name="connsiteX13717" fmla="*/ 9946781 w 11095241"/>
              <a:gd name="connsiteY13717" fmla="*/ 973945 h 6705037"/>
              <a:gd name="connsiteX13718" fmla="*/ 9936986 w 11095241"/>
              <a:gd name="connsiteY13718" fmla="*/ 978839 h 6705037"/>
              <a:gd name="connsiteX13719" fmla="*/ 9927191 w 11095241"/>
              <a:gd name="connsiteY13719" fmla="*/ 988628 h 6705037"/>
              <a:gd name="connsiteX13720" fmla="*/ 9907601 w 11095241"/>
              <a:gd name="connsiteY13720" fmla="*/ 998416 h 6705037"/>
              <a:gd name="connsiteX13721" fmla="*/ 9897806 w 11095241"/>
              <a:gd name="connsiteY13721" fmla="*/ 1003310 h 6705037"/>
              <a:gd name="connsiteX13722" fmla="*/ 9888011 w 11095241"/>
              <a:gd name="connsiteY13722" fmla="*/ 1003310 h 6705037"/>
              <a:gd name="connsiteX13723" fmla="*/ 9883114 w 11095241"/>
              <a:gd name="connsiteY13723" fmla="*/ 1003310 h 6705037"/>
              <a:gd name="connsiteX13724" fmla="*/ 9878216 w 11095241"/>
              <a:gd name="connsiteY13724" fmla="*/ 1003310 h 6705037"/>
              <a:gd name="connsiteX13725" fmla="*/ 9873319 w 11095241"/>
              <a:gd name="connsiteY13725" fmla="*/ 998416 h 6705037"/>
              <a:gd name="connsiteX13726" fmla="*/ 9873319 w 11095241"/>
              <a:gd name="connsiteY13726" fmla="*/ 993522 h 6705037"/>
              <a:gd name="connsiteX13727" fmla="*/ 9868421 w 11095241"/>
              <a:gd name="connsiteY13727" fmla="*/ 988628 h 6705037"/>
              <a:gd name="connsiteX13728" fmla="*/ 9863524 w 11095241"/>
              <a:gd name="connsiteY13728" fmla="*/ 983734 h 6705037"/>
              <a:gd name="connsiteX13729" fmla="*/ 9858626 w 11095241"/>
              <a:gd name="connsiteY13729" fmla="*/ 978839 h 6705037"/>
              <a:gd name="connsiteX13730" fmla="*/ 9848831 w 11095241"/>
              <a:gd name="connsiteY13730" fmla="*/ 973945 h 6705037"/>
              <a:gd name="connsiteX13731" fmla="*/ 9839036 w 11095241"/>
              <a:gd name="connsiteY13731" fmla="*/ 969051 h 6705037"/>
              <a:gd name="connsiteX13732" fmla="*/ 9834139 w 11095241"/>
              <a:gd name="connsiteY13732" fmla="*/ 969051 h 6705037"/>
              <a:gd name="connsiteX13733" fmla="*/ 9829241 w 11095241"/>
              <a:gd name="connsiteY13733" fmla="*/ 969051 h 6705037"/>
              <a:gd name="connsiteX13734" fmla="*/ 9829241 w 11095241"/>
              <a:gd name="connsiteY13734" fmla="*/ 949474 h 6705037"/>
              <a:gd name="connsiteX13735" fmla="*/ 9824344 w 11095241"/>
              <a:gd name="connsiteY13735" fmla="*/ 949474 h 6705037"/>
              <a:gd name="connsiteX13736" fmla="*/ 9819446 w 11095241"/>
              <a:gd name="connsiteY13736" fmla="*/ 944580 h 6705037"/>
              <a:gd name="connsiteX13737" fmla="*/ 9809651 w 11095241"/>
              <a:gd name="connsiteY13737" fmla="*/ 939686 h 6705037"/>
              <a:gd name="connsiteX13738" fmla="*/ 9799856 w 11095241"/>
              <a:gd name="connsiteY13738" fmla="*/ 934791 h 6705037"/>
              <a:gd name="connsiteX13739" fmla="*/ 9794959 w 11095241"/>
              <a:gd name="connsiteY13739" fmla="*/ 925003 h 6705037"/>
              <a:gd name="connsiteX13740" fmla="*/ 9790061 w 11095241"/>
              <a:gd name="connsiteY13740" fmla="*/ 915215 h 6705037"/>
              <a:gd name="connsiteX13741" fmla="*/ 9785164 w 11095241"/>
              <a:gd name="connsiteY13741" fmla="*/ 910320 h 6705037"/>
              <a:gd name="connsiteX13742" fmla="*/ 9790061 w 11095241"/>
              <a:gd name="connsiteY13742" fmla="*/ 905426 h 6705037"/>
              <a:gd name="connsiteX13743" fmla="*/ 9794959 w 11095241"/>
              <a:gd name="connsiteY13743" fmla="*/ 900532 h 6705037"/>
              <a:gd name="connsiteX13744" fmla="*/ 9804754 w 11095241"/>
              <a:gd name="connsiteY13744" fmla="*/ 895638 h 6705037"/>
              <a:gd name="connsiteX13745" fmla="*/ 9809651 w 11095241"/>
              <a:gd name="connsiteY13745" fmla="*/ 890744 h 6705037"/>
              <a:gd name="connsiteX13746" fmla="*/ 9814549 w 11095241"/>
              <a:gd name="connsiteY13746" fmla="*/ 895638 h 6705037"/>
              <a:gd name="connsiteX13747" fmla="*/ 9824344 w 11095241"/>
              <a:gd name="connsiteY13747" fmla="*/ 900532 h 6705037"/>
              <a:gd name="connsiteX13748" fmla="*/ 9829241 w 11095241"/>
              <a:gd name="connsiteY13748" fmla="*/ 905426 h 6705037"/>
              <a:gd name="connsiteX13749" fmla="*/ 9834139 w 11095241"/>
              <a:gd name="connsiteY13749" fmla="*/ 905426 h 6705037"/>
              <a:gd name="connsiteX13750" fmla="*/ 9839036 w 11095241"/>
              <a:gd name="connsiteY13750" fmla="*/ 905426 h 6705037"/>
              <a:gd name="connsiteX13751" fmla="*/ 9839036 w 11095241"/>
              <a:gd name="connsiteY13751" fmla="*/ 900532 h 6705037"/>
              <a:gd name="connsiteX13752" fmla="*/ 9839036 w 11095241"/>
              <a:gd name="connsiteY13752" fmla="*/ 890744 h 6705037"/>
              <a:gd name="connsiteX13753" fmla="*/ 9843934 w 11095241"/>
              <a:gd name="connsiteY13753" fmla="*/ 885849 h 6705037"/>
              <a:gd name="connsiteX13754" fmla="*/ 9843934 w 11095241"/>
              <a:gd name="connsiteY13754" fmla="*/ 880955 h 6705037"/>
              <a:gd name="connsiteX13755" fmla="*/ 9853729 w 11095241"/>
              <a:gd name="connsiteY13755" fmla="*/ 885849 h 6705037"/>
              <a:gd name="connsiteX13756" fmla="*/ 9858626 w 11095241"/>
              <a:gd name="connsiteY13756" fmla="*/ 890744 h 6705037"/>
              <a:gd name="connsiteX13757" fmla="*/ 9868421 w 11095241"/>
              <a:gd name="connsiteY13757" fmla="*/ 895638 h 6705037"/>
              <a:gd name="connsiteX13758" fmla="*/ 9873319 w 11095241"/>
              <a:gd name="connsiteY13758" fmla="*/ 895638 h 6705037"/>
              <a:gd name="connsiteX13759" fmla="*/ 9873319 w 11095241"/>
              <a:gd name="connsiteY13759" fmla="*/ 890744 h 6705037"/>
              <a:gd name="connsiteX13760" fmla="*/ 9873319 w 11095241"/>
              <a:gd name="connsiteY13760" fmla="*/ 885849 h 6705037"/>
              <a:gd name="connsiteX13761" fmla="*/ 9868421 w 11095241"/>
              <a:gd name="connsiteY13761" fmla="*/ 880955 h 6705037"/>
              <a:gd name="connsiteX13762" fmla="*/ 9868421 w 11095241"/>
              <a:gd name="connsiteY13762" fmla="*/ 876061 h 6705037"/>
              <a:gd name="connsiteX13763" fmla="*/ 9873319 w 11095241"/>
              <a:gd name="connsiteY13763" fmla="*/ 871167 h 6705037"/>
              <a:gd name="connsiteX13764" fmla="*/ 9883114 w 11095241"/>
              <a:gd name="connsiteY13764" fmla="*/ 866273 h 6705037"/>
              <a:gd name="connsiteX13765" fmla="*/ 9892909 w 11095241"/>
              <a:gd name="connsiteY13765" fmla="*/ 861379 h 6705037"/>
              <a:gd name="connsiteX13766" fmla="*/ 9892909 w 11095241"/>
              <a:gd name="connsiteY13766" fmla="*/ 856485 h 6705037"/>
              <a:gd name="connsiteX13767" fmla="*/ 9888011 w 11095241"/>
              <a:gd name="connsiteY13767" fmla="*/ 851590 h 6705037"/>
              <a:gd name="connsiteX13768" fmla="*/ 9883114 w 11095241"/>
              <a:gd name="connsiteY13768" fmla="*/ 846696 h 6705037"/>
              <a:gd name="connsiteX13769" fmla="*/ 9878216 w 11095241"/>
              <a:gd name="connsiteY13769" fmla="*/ 841802 h 6705037"/>
              <a:gd name="connsiteX13770" fmla="*/ 9873319 w 11095241"/>
              <a:gd name="connsiteY13770" fmla="*/ 836908 h 6705037"/>
              <a:gd name="connsiteX13771" fmla="*/ 9868421 w 11095241"/>
              <a:gd name="connsiteY13771" fmla="*/ 841802 h 6705037"/>
              <a:gd name="connsiteX13772" fmla="*/ 9863524 w 11095241"/>
              <a:gd name="connsiteY13772" fmla="*/ 841802 h 6705037"/>
              <a:gd name="connsiteX13773" fmla="*/ 9863524 w 11095241"/>
              <a:gd name="connsiteY13773" fmla="*/ 846696 h 6705037"/>
              <a:gd name="connsiteX13774" fmla="*/ 9863524 w 11095241"/>
              <a:gd name="connsiteY13774" fmla="*/ 851590 h 6705037"/>
              <a:gd name="connsiteX13775" fmla="*/ 9848831 w 11095241"/>
              <a:gd name="connsiteY13775" fmla="*/ 851590 h 6705037"/>
              <a:gd name="connsiteX13776" fmla="*/ 9839036 w 11095241"/>
              <a:gd name="connsiteY13776" fmla="*/ 851590 h 6705037"/>
              <a:gd name="connsiteX13777" fmla="*/ 9829241 w 11095241"/>
              <a:gd name="connsiteY13777" fmla="*/ 851590 h 6705037"/>
              <a:gd name="connsiteX13778" fmla="*/ 9824344 w 11095241"/>
              <a:gd name="connsiteY13778" fmla="*/ 846696 h 6705037"/>
              <a:gd name="connsiteX13779" fmla="*/ 9824344 w 11095241"/>
              <a:gd name="connsiteY13779" fmla="*/ 841802 h 6705037"/>
              <a:gd name="connsiteX13780" fmla="*/ 9819446 w 11095241"/>
              <a:gd name="connsiteY13780" fmla="*/ 836908 h 6705037"/>
              <a:gd name="connsiteX13781" fmla="*/ 9814549 w 11095241"/>
              <a:gd name="connsiteY13781" fmla="*/ 832014 h 6705037"/>
              <a:gd name="connsiteX13782" fmla="*/ 9809651 w 11095241"/>
              <a:gd name="connsiteY13782" fmla="*/ 827119 h 6705037"/>
              <a:gd name="connsiteX13783" fmla="*/ 9790061 w 11095241"/>
              <a:gd name="connsiteY13783" fmla="*/ 812437 h 6705037"/>
              <a:gd name="connsiteX13784" fmla="*/ 9780266 w 11095241"/>
              <a:gd name="connsiteY13784" fmla="*/ 812437 h 6705037"/>
              <a:gd name="connsiteX13785" fmla="*/ 9775369 w 11095241"/>
              <a:gd name="connsiteY13785" fmla="*/ 807543 h 6705037"/>
              <a:gd name="connsiteX13786" fmla="*/ 9770471 w 11095241"/>
              <a:gd name="connsiteY13786" fmla="*/ 797754 h 6705037"/>
              <a:gd name="connsiteX13787" fmla="*/ 9765574 w 11095241"/>
              <a:gd name="connsiteY13787" fmla="*/ 787966 h 6705037"/>
              <a:gd name="connsiteX13788" fmla="*/ 9770471 w 11095241"/>
              <a:gd name="connsiteY13788" fmla="*/ 778178 h 6705037"/>
              <a:gd name="connsiteX13789" fmla="*/ 9775369 w 11095241"/>
              <a:gd name="connsiteY13789" fmla="*/ 773283 h 6705037"/>
              <a:gd name="connsiteX13790" fmla="*/ 9780266 w 11095241"/>
              <a:gd name="connsiteY13790" fmla="*/ 773283 h 6705037"/>
              <a:gd name="connsiteX13791" fmla="*/ 9780266 w 11095241"/>
              <a:gd name="connsiteY13791" fmla="*/ 768389 h 6705037"/>
              <a:gd name="connsiteX13792" fmla="*/ 9785164 w 11095241"/>
              <a:gd name="connsiteY13792" fmla="*/ 768389 h 6705037"/>
              <a:gd name="connsiteX13793" fmla="*/ 9790061 w 11095241"/>
              <a:gd name="connsiteY13793" fmla="*/ 763495 h 6705037"/>
              <a:gd name="connsiteX13794" fmla="*/ 9790061 w 11095241"/>
              <a:gd name="connsiteY13794" fmla="*/ 758601 h 6705037"/>
              <a:gd name="connsiteX13795" fmla="*/ 9799856 w 11095241"/>
              <a:gd name="connsiteY13795" fmla="*/ 753707 h 6705037"/>
              <a:gd name="connsiteX13796" fmla="*/ 9804754 w 11095241"/>
              <a:gd name="connsiteY13796" fmla="*/ 748813 h 6705037"/>
              <a:gd name="connsiteX13797" fmla="*/ 9814549 w 11095241"/>
              <a:gd name="connsiteY13797" fmla="*/ 748813 h 6705037"/>
              <a:gd name="connsiteX13798" fmla="*/ 9819446 w 11095241"/>
              <a:gd name="connsiteY13798" fmla="*/ 748813 h 6705037"/>
              <a:gd name="connsiteX13799" fmla="*/ 9834139 w 11095241"/>
              <a:gd name="connsiteY13799" fmla="*/ 748813 h 6705037"/>
              <a:gd name="connsiteX13800" fmla="*/ 9843934 w 11095241"/>
              <a:gd name="connsiteY13800" fmla="*/ 743918 h 6705037"/>
              <a:gd name="connsiteX13801" fmla="*/ 9858626 w 11095241"/>
              <a:gd name="connsiteY13801" fmla="*/ 734130 h 6705037"/>
              <a:gd name="connsiteX13802" fmla="*/ 9868421 w 11095241"/>
              <a:gd name="connsiteY13802" fmla="*/ 729236 h 6705037"/>
              <a:gd name="connsiteX13803" fmla="*/ 9868421 w 11095241"/>
              <a:gd name="connsiteY13803" fmla="*/ 724341 h 6705037"/>
              <a:gd name="connsiteX13804" fmla="*/ 9873319 w 11095241"/>
              <a:gd name="connsiteY13804" fmla="*/ 719447 h 6705037"/>
              <a:gd name="connsiteX13805" fmla="*/ 9878216 w 11095241"/>
              <a:gd name="connsiteY13805" fmla="*/ 719447 h 6705037"/>
              <a:gd name="connsiteX13806" fmla="*/ 9883114 w 11095241"/>
              <a:gd name="connsiteY13806" fmla="*/ 719447 h 6705037"/>
              <a:gd name="connsiteX13807" fmla="*/ 9892909 w 11095241"/>
              <a:gd name="connsiteY13807" fmla="*/ 719447 h 6705037"/>
              <a:gd name="connsiteX13808" fmla="*/ 9897806 w 11095241"/>
              <a:gd name="connsiteY13808" fmla="*/ 719447 h 6705037"/>
              <a:gd name="connsiteX13809" fmla="*/ 9902703 w 11095241"/>
              <a:gd name="connsiteY13809" fmla="*/ 714553 h 6705037"/>
              <a:gd name="connsiteX13810" fmla="*/ 9902703 w 11095241"/>
              <a:gd name="connsiteY13810" fmla="*/ 704765 h 6705037"/>
              <a:gd name="connsiteX13811" fmla="*/ 9907601 w 11095241"/>
              <a:gd name="connsiteY13811" fmla="*/ 699871 h 6705037"/>
              <a:gd name="connsiteX13812" fmla="*/ 9917396 w 11095241"/>
              <a:gd name="connsiteY13812" fmla="*/ 699871 h 6705037"/>
              <a:gd name="connsiteX13813" fmla="*/ 9922293 w 11095241"/>
              <a:gd name="connsiteY13813" fmla="*/ 699871 h 6705037"/>
              <a:gd name="connsiteX13814" fmla="*/ 9927191 w 11095241"/>
              <a:gd name="connsiteY13814" fmla="*/ 694977 h 6705037"/>
              <a:gd name="connsiteX13815" fmla="*/ 9932088 w 11095241"/>
              <a:gd name="connsiteY13815" fmla="*/ 690082 h 6705037"/>
              <a:gd name="connsiteX13816" fmla="*/ 9932088 w 11095241"/>
              <a:gd name="connsiteY13816" fmla="*/ 680294 h 6705037"/>
              <a:gd name="connsiteX13817" fmla="*/ 9932088 w 11095241"/>
              <a:gd name="connsiteY13817" fmla="*/ 670506 h 6705037"/>
              <a:gd name="connsiteX13818" fmla="*/ 9932088 w 11095241"/>
              <a:gd name="connsiteY13818" fmla="*/ 665611 h 6705037"/>
              <a:gd name="connsiteX13819" fmla="*/ 9927191 w 11095241"/>
              <a:gd name="connsiteY13819" fmla="*/ 655823 h 6705037"/>
              <a:gd name="connsiteX13820" fmla="*/ 9927191 w 11095241"/>
              <a:gd name="connsiteY13820" fmla="*/ 646035 h 6705037"/>
              <a:gd name="connsiteX13821" fmla="*/ 9932088 w 11095241"/>
              <a:gd name="connsiteY13821" fmla="*/ 636246 h 6705037"/>
              <a:gd name="connsiteX13822" fmla="*/ 9932088 w 11095241"/>
              <a:gd name="connsiteY13822" fmla="*/ 631352 h 6705037"/>
              <a:gd name="connsiteX13823" fmla="*/ 9932088 w 11095241"/>
              <a:gd name="connsiteY13823" fmla="*/ 621564 h 6705037"/>
              <a:gd name="connsiteX13824" fmla="*/ 9932088 w 11095241"/>
              <a:gd name="connsiteY13824" fmla="*/ 616669 h 6705037"/>
              <a:gd name="connsiteX13825" fmla="*/ 9932088 w 11095241"/>
              <a:gd name="connsiteY13825" fmla="*/ 611775 h 6705037"/>
              <a:gd name="connsiteX13826" fmla="*/ 9917396 w 11095241"/>
              <a:gd name="connsiteY13826" fmla="*/ 611775 h 6705037"/>
              <a:gd name="connsiteX13827" fmla="*/ 9907601 w 11095241"/>
              <a:gd name="connsiteY13827" fmla="*/ 606881 h 6705037"/>
              <a:gd name="connsiteX13828" fmla="*/ 9897806 w 11095241"/>
              <a:gd name="connsiteY13828" fmla="*/ 606881 h 6705037"/>
              <a:gd name="connsiteX13829" fmla="*/ 9888011 w 11095241"/>
              <a:gd name="connsiteY13829" fmla="*/ 601987 h 6705037"/>
              <a:gd name="connsiteX13830" fmla="*/ 9883114 w 11095241"/>
              <a:gd name="connsiteY13830" fmla="*/ 592199 h 6705037"/>
              <a:gd name="connsiteX13831" fmla="*/ 9883114 w 11095241"/>
              <a:gd name="connsiteY13831" fmla="*/ 582410 h 6705037"/>
              <a:gd name="connsiteX13832" fmla="*/ 9888011 w 11095241"/>
              <a:gd name="connsiteY13832" fmla="*/ 577516 h 6705037"/>
              <a:gd name="connsiteX13833" fmla="*/ 9892909 w 11095241"/>
              <a:gd name="connsiteY13833" fmla="*/ 572622 h 6705037"/>
              <a:gd name="connsiteX13834" fmla="*/ 9902703 w 11095241"/>
              <a:gd name="connsiteY13834" fmla="*/ 562834 h 6705037"/>
              <a:gd name="connsiteX13835" fmla="*/ 9902703 w 11095241"/>
              <a:gd name="connsiteY13835" fmla="*/ 553045 h 6705037"/>
              <a:gd name="connsiteX13836" fmla="*/ 9902703 w 11095241"/>
              <a:gd name="connsiteY13836" fmla="*/ 548151 h 6705037"/>
              <a:gd name="connsiteX13837" fmla="*/ 9902703 w 11095241"/>
              <a:gd name="connsiteY13837" fmla="*/ 543257 h 6705037"/>
              <a:gd name="connsiteX13838" fmla="*/ 9932088 w 11095241"/>
              <a:gd name="connsiteY13838" fmla="*/ 538362 h 6705037"/>
              <a:gd name="connsiteX13839" fmla="*/ 9936986 w 11095241"/>
              <a:gd name="connsiteY13839" fmla="*/ 538362 h 6705037"/>
              <a:gd name="connsiteX13840" fmla="*/ 9941883 w 11095241"/>
              <a:gd name="connsiteY13840" fmla="*/ 533468 h 6705037"/>
              <a:gd name="connsiteX13841" fmla="*/ 9946781 w 11095241"/>
              <a:gd name="connsiteY13841" fmla="*/ 528574 h 6705037"/>
              <a:gd name="connsiteX13842" fmla="*/ 9946781 w 11095241"/>
              <a:gd name="connsiteY13842" fmla="*/ 523680 h 6705037"/>
              <a:gd name="connsiteX13843" fmla="*/ 9951678 w 11095241"/>
              <a:gd name="connsiteY13843" fmla="*/ 523680 h 6705037"/>
              <a:gd name="connsiteX13844" fmla="*/ 9985961 w 11095241"/>
              <a:gd name="connsiteY13844" fmla="*/ 523680 h 6705037"/>
              <a:gd name="connsiteX13845" fmla="*/ 9995756 w 11095241"/>
              <a:gd name="connsiteY13845" fmla="*/ 523680 h 6705037"/>
              <a:gd name="connsiteX13846" fmla="*/ 10000653 w 11095241"/>
              <a:gd name="connsiteY13846" fmla="*/ 513892 h 6705037"/>
              <a:gd name="connsiteX13847" fmla="*/ 10000653 w 11095241"/>
              <a:gd name="connsiteY13847" fmla="*/ 508997 h 6705037"/>
              <a:gd name="connsiteX13848" fmla="*/ 10000653 w 11095241"/>
              <a:gd name="connsiteY13848" fmla="*/ 499209 h 6705037"/>
              <a:gd name="connsiteX13849" fmla="*/ 10000653 w 11095241"/>
              <a:gd name="connsiteY13849" fmla="*/ 494315 h 6705037"/>
              <a:gd name="connsiteX13850" fmla="*/ 10000653 w 11095241"/>
              <a:gd name="connsiteY13850" fmla="*/ 474738 h 6705037"/>
              <a:gd name="connsiteX13851" fmla="*/ 10000653 w 11095241"/>
              <a:gd name="connsiteY13851" fmla="*/ 460056 h 6705037"/>
              <a:gd name="connsiteX13852" fmla="*/ 10000653 w 11095241"/>
              <a:gd name="connsiteY13852" fmla="*/ 455161 h 6705037"/>
              <a:gd name="connsiteX13853" fmla="*/ 9995756 w 11095241"/>
              <a:gd name="connsiteY13853" fmla="*/ 450267 h 6705037"/>
              <a:gd name="connsiteX13854" fmla="*/ 10000653 w 11095241"/>
              <a:gd name="connsiteY13854" fmla="*/ 440479 h 6705037"/>
              <a:gd name="connsiteX13855" fmla="*/ 10000653 w 11095241"/>
              <a:gd name="connsiteY13855" fmla="*/ 435585 h 6705037"/>
              <a:gd name="connsiteX13856" fmla="*/ 10005551 w 11095241"/>
              <a:gd name="connsiteY13856" fmla="*/ 425796 h 6705037"/>
              <a:gd name="connsiteX13857" fmla="*/ 10015346 w 11095241"/>
              <a:gd name="connsiteY13857" fmla="*/ 420902 h 6705037"/>
              <a:gd name="connsiteX13858" fmla="*/ 10015346 w 11095241"/>
              <a:gd name="connsiteY13858" fmla="*/ 416008 h 6705037"/>
              <a:gd name="connsiteX13859" fmla="*/ 10020243 w 11095241"/>
              <a:gd name="connsiteY13859" fmla="*/ 416008 h 6705037"/>
              <a:gd name="connsiteX13860" fmla="*/ 10079013 w 11095241"/>
              <a:gd name="connsiteY13860" fmla="*/ 396431 h 6705037"/>
              <a:gd name="connsiteX13861" fmla="*/ 10137783 w 11095241"/>
              <a:gd name="connsiteY13861" fmla="*/ 381749 h 6705037"/>
              <a:gd name="connsiteX13862" fmla="*/ 10181860 w 11095241"/>
              <a:gd name="connsiteY13862" fmla="*/ 411114 h 6705037"/>
              <a:gd name="connsiteX13863" fmla="*/ 10172065 w 11095241"/>
              <a:gd name="connsiteY13863" fmla="*/ 396431 h 6705037"/>
              <a:gd name="connsiteX13864" fmla="*/ 10167167 w 11095241"/>
              <a:gd name="connsiteY13864" fmla="*/ 386643 h 6705037"/>
              <a:gd name="connsiteX13865" fmla="*/ 10162270 w 11095241"/>
              <a:gd name="connsiteY13865" fmla="*/ 371960 h 6705037"/>
              <a:gd name="connsiteX13866" fmla="*/ 10167167 w 11095241"/>
              <a:gd name="connsiteY13866" fmla="*/ 362172 h 6705037"/>
              <a:gd name="connsiteX13867" fmla="*/ 10167167 w 11095241"/>
              <a:gd name="connsiteY13867" fmla="*/ 357278 h 6705037"/>
              <a:gd name="connsiteX13868" fmla="*/ 10172065 w 11095241"/>
              <a:gd name="connsiteY13868" fmla="*/ 357278 h 6705037"/>
              <a:gd name="connsiteX13869" fmla="*/ 10221040 w 11095241"/>
              <a:gd name="connsiteY13869" fmla="*/ 342595 h 6705037"/>
              <a:gd name="connsiteX13870" fmla="*/ 10260220 w 11095241"/>
              <a:gd name="connsiteY13870" fmla="*/ 376854 h 6705037"/>
              <a:gd name="connsiteX13871" fmla="*/ 10245527 w 11095241"/>
              <a:gd name="connsiteY13871" fmla="*/ 323019 h 6705037"/>
              <a:gd name="connsiteX13872" fmla="*/ 10270015 w 11095241"/>
              <a:gd name="connsiteY13872" fmla="*/ 318124 h 6705037"/>
              <a:gd name="connsiteX13873" fmla="*/ 10323887 w 11095241"/>
              <a:gd name="connsiteY13873" fmla="*/ 362172 h 6705037"/>
              <a:gd name="connsiteX13874" fmla="*/ 10318989 w 11095241"/>
              <a:gd name="connsiteY13874" fmla="*/ 342595 h 6705037"/>
              <a:gd name="connsiteX13875" fmla="*/ 10314092 w 11095241"/>
              <a:gd name="connsiteY13875" fmla="*/ 327913 h 6705037"/>
              <a:gd name="connsiteX13876" fmla="*/ 10304297 w 11095241"/>
              <a:gd name="connsiteY13876" fmla="*/ 318124 h 6705037"/>
              <a:gd name="connsiteX13877" fmla="*/ 10299399 w 11095241"/>
              <a:gd name="connsiteY13877" fmla="*/ 308336 h 6705037"/>
              <a:gd name="connsiteX13878" fmla="*/ 10289605 w 11095241"/>
              <a:gd name="connsiteY13878" fmla="*/ 303442 h 6705037"/>
              <a:gd name="connsiteX13879" fmla="*/ 10284707 w 11095241"/>
              <a:gd name="connsiteY13879" fmla="*/ 298548 h 6705037"/>
              <a:gd name="connsiteX13880" fmla="*/ 10353272 w 11095241"/>
              <a:gd name="connsiteY13880" fmla="*/ 254500 h 6705037"/>
              <a:gd name="connsiteX13881" fmla="*/ 10397349 w 11095241"/>
              <a:gd name="connsiteY13881" fmla="*/ 234923 h 6705037"/>
              <a:gd name="connsiteX13882" fmla="*/ 1332123 w 11095241"/>
              <a:gd name="connsiteY13882" fmla="*/ 205568 h 6705037"/>
              <a:gd name="connsiteX13883" fmla="*/ 1376200 w 11095241"/>
              <a:gd name="connsiteY13883" fmla="*/ 230039 h 6705037"/>
              <a:gd name="connsiteX13884" fmla="*/ 1410483 w 11095241"/>
              <a:gd name="connsiteY13884" fmla="*/ 234933 h 6705037"/>
              <a:gd name="connsiteX13885" fmla="*/ 1415380 w 11095241"/>
              <a:gd name="connsiteY13885" fmla="*/ 205568 h 6705037"/>
              <a:gd name="connsiteX13886" fmla="*/ 1503535 w 11095241"/>
              <a:gd name="connsiteY13886" fmla="*/ 254510 h 6705037"/>
              <a:gd name="connsiteX13887" fmla="*/ 1557401 w 11095241"/>
              <a:gd name="connsiteY13887" fmla="*/ 264298 h 6705037"/>
              <a:gd name="connsiteX13888" fmla="*/ 1576990 w 11095241"/>
              <a:gd name="connsiteY13888" fmla="*/ 308346 h 6705037"/>
              <a:gd name="connsiteX13889" fmla="*/ 1474150 w 11095241"/>
              <a:gd name="connsiteY13889" fmla="*/ 435594 h 6705037"/>
              <a:gd name="connsiteX13890" fmla="*/ 1434970 w 11095241"/>
              <a:gd name="connsiteY13890" fmla="*/ 420912 h 6705037"/>
              <a:gd name="connsiteX13891" fmla="*/ 1400687 w 11095241"/>
              <a:gd name="connsiteY13891" fmla="*/ 420912 h 6705037"/>
              <a:gd name="connsiteX13892" fmla="*/ 1376200 w 11095241"/>
              <a:gd name="connsiteY13892" fmla="*/ 420912 h 6705037"/>
              <a:gd name="connsiteX13893" fmla="*/ 1366406 w 11095241"/>
              <a:gd name="connsiteY13893" fmla="*/ 420912 h 6705037"/>
              <a:gd name="connsiteX13894" fmla="*/ 1356610 w 11095241"/>
              <a:gd name="connsiteY13894" fmla="*/ 416018 h 6705037"/>
              <a:gd name="connsiteX13895" fmla="*/ 1346815 w 11095241"/>
              <a:gd name="connsiteY13895" fmla="*/ 406229 h 6705037"/>
              <a:gd name="connsiteX13896" fmla="*/ 1341919 w 11095241"/>
              <a:gd name="connsiteY13896" fmla="*/ 401335 h 6705037"/>
              <a:gd name="connsiteX13897" fmla="*/ 1337020 w 11095241"/>
              <a:gd name="connsiteY13897" fmla="*/ 386653 h 6705037"/>
              <a:gd name="connsiteX13898" fmla="*/ 1337020 w 11095241"/>
              <a:gd name="connsiteY13898" fmla="*/ 376864 h 6705037"/>
              <a:gd name="connsiteX13899" fmla="*/ 1346815 w 11095241"/>
              <a:gd name="connsiteY13899" fmla="*/ 367076 h 6705037"/>
              <a:gd name="connsiteX13900" fmla="*/ 1351713 w 11095241"/>
              <a:gd name="connsiteY13900" fmla="*/ 357287 h 6705037"/>
              <a:gd name="connsiteX13901" fmla="*/ 1356610 w 11095241"/>
              <a:gd name="connsiteY13901" fmla="*/ 352393 h 6705037"/>
              <a:gd name="connsiteX13902" fmla="*/ 1351713 w 11095241"/>
              <a:gd name="connsiteY13902" fmla="*/ 347499 h 6705037"/>
              <a:gd name="connsiteX13903" fmla="*/ 1346815 w 11095241"/>
              <a:gd name="connsiteY13903" fmla="*/ 342605 h 6705037"/>
              <a:gd name="connsiteX13904" fmla="*/ 1341919 w 11095241"/>
              <a:gd name="connsiteY13904" fmla="*/ 342605 h 6705037"/>
              <a:gd name="connsiteX13905" fmla="*/ 1332123 w 11095241"/>
              <a:gd name="connsiteY13905" fmla="*/ 342605 h 6705037"/>
              <a:gd name="connsiteX13906" fmla="*/ 1322328 w 11095241"/>
              <a:gd name="connsiteY13906" fmla="*/ 337711 h 6705037"/>
              <a:gd name="connsiteX13907" fmla="*/ 1312533 w 11095241"/>
              <a:gd name="connsiteY13907" fmla="*/ 337711 h 6705037"/>
              <a:gd name="connsiteX13908" fmla="*/ 1307635 w 11095241"/>
              <a:gd name="connsiteY13908" fmla="*/ 332817 h 6705037"/>
              <a:gd name="connsiteX13909" fmla="*/ 1302738 w 11095241"/>
              <a:gd name="connsiteY13909" fmla="*/ 327922 h 6705037"/>
              <a:gd name="connsiteX13910" fmla="*/ 1292943 w 11095241"/>
              <a:gd name="connsiteY13910" fmla="*/ 318134 h 6705037"/>
              <a:gd name="connsiteX13911" fmla="*/ 1288045 w 11095241"/>
              <a:gd name="connsiteY13911" fmla="*/ 303451 h 6705037"/>
              <a:gd name="connsiteX13912" fmla="*/ 1283147 w 11095241"/>
              <a:gd name="connsiteY13912" fmla="*/ 293663 h 6705037"/>
              <a:gd name="connsiteX13913" fmla="*/ 1278251 w 11095241"/>
              <a:gd name="connsiteY13913" fmla="*/ 283875 h 6705037"/>
              <a:gd name="connsiteX13914" fmla="*/ 1312533 w 11095241"/>
              <a:gd name="connsiteY13914" fmla="*/ 254510 h 6705037"/>
              <a:gd name="connsiteX13915" fmla="*/ 8467740 w 11095241"/>
              <a:gd name="connsiteY13915" fmla="*/ 205557 h 6705037"/>
              <a:gd name="connsiteX13916" fmla="*/ 8477535 w 11095241"/>
              <a:gd name="connsiteY13916" fmla="*/ 205557 h 6705037"/>
              <a:gd name="connsiteX13917" fmla="*/ 8482432 w 11095241"/>
              <a:gd name="connsiteY13917" fmla="*/ 205557 h 6705037"/>
              <a:gd name="connsiteX13918" fmla="*/ 8487330 w 11095241"/>
              <a:gd name="connsiteY13918" fmla="*/ 210451 h 6705037"/>
              <a:gd name="connsiteX13919" fmla="*/ 8492227 w 11095241"/>
              <a:gd name="connsiteY13919" fmla="*/ 210451 h 6705037"/>
              <a:gd name="connsiteX13920" fmla="*/ 8497125 w 11095241"/>
              <a:gd name="connsiteY13920" fmla="*/ 215345 h 6705037"/>
              <a:gd name="connsiteX13921" fmla="*/ 8502022 w 11095241"/>
              <a:gd name="connsiteY13921" fmla="*/ 220239 h 6705037"/>
              <a:gd name="connsiteX13922" fmla="*/ 8506920 w 11095241"/>
              <a:gd name="connsiteY13922" fmla="*/ 230028 h 6705037"/>
              <a:gd name="connsiteX13923" fmla="*/ 8506920 w 11095241"/>
              <a:gd name="connsiteY13923" fmla="*/ 239816 h 6705037"/>
              <a:gd name="connsiteX13924" fmla="*/ 8506920 w 11095241"/>
              <a:gd name="connsiteY13924" fmla="*/ 254498 h 6705037"/>
              <a:gd name="connsiteX13925" fmla="*/ 8506920 w 11095241"/>
              <a:gd name="connsiteY13925" fmla="*/ 264287 h 6705037"/>
              <a:gd name="connsiteX13926" fmla="*/ 8502022 w 11095241"/>
              <a:gd name="connsiteY13926" fmla="*/ 269181 h 6705037"/>
              <a:gd name="connsiteX13927" fmla="*/ 8492227 w 11095241"/>
              <a:gd name="connsiteY13927" fmla="*/ 274075 h 6705037"/>
              <a:gd name="connsiteX13928" fmla="*/ 8487330 w 11095241"/>
              <a:gd name="connsiteY13928" fmla="*/ 269181 h 6705037"/>
              <a:gd name="connsiteX13929" fmla="*/ 8477535 w 11095241"/>
              <a:gd name="connsiteY13929" fmla="*/ 269181 h 6705037"/>
              <a:gd name="connsiteX13930" fmla="*/ 8467740 w 11095241"/>
              <a:gd name="connsiteY13930" fmla="*/ 264287 h 6705037"/>
              <a:gd name="connsiteX13931" fmla="*/ 8462842 w 11095241"/>
              <a:gd name="connsiteY13931" fmla="*/ 259393 h 6705037"/>
              <a:gd name="connsiteX13932" fmla="*/ 8457945 w 11095241"/>
              <a:gd name="connsiteY13932" fmla="*/ 254498 h 6705037"/>
              <a:gd name="connsiteX13933" fmla="*/ 8453047 w 11095241"/>
              <a:gd name="connsiteY13933" fmla="*/ 234922 h 6705037"/>
              <a:gd name="connsiteX13934" fmla="*/ 8457945 w 11095241"/>
              <a:gd name="connsiteY13934" fmla="*/ 225133 h 6705037"/>
              <a:gd name="connsiteX13935" fmla="*/ 8457945 w 11095241"/>
              <a:gd name="connsiteY13935" fmla="*/ 215345 h 6705037"/>
              <a:gd name="connsiteX13936" fmla="*/ 8462842 w 11095241"/>
              <a:gd name="connsiteY13936" fmla="*/ 210451 h 6705037"/>
              <a:gd name="connsiteX13937" fmla="*/ 9334594 w 11095241"/>
              <a:gd name="connsiteY13937" fmla="*/ 132143 h 6705037"/>
              <a:gd name="connsiteX13938" fmla="*/ 9339491 w 11095241"/>
              <a:gd name="connsiteY13938" fmla="*/ 132143 h 6705037"/>
              <a:gd name="connsiteX13939" fmla="*/ 9344389 w 11095241"/>
              <a:gd name="connsiteY13939" fmla="*/ 132143 h 6705037"/>
              <a:gd name="connsiteX13940" fmla="*/ 9349287 w 11095241"/>
              <a:gd name="connsiteY13940" fmla="*/ 132143 h 6705037"/>
              <a:gd name="connsiteX13941" fmla="*/ 9349287 w 11095241"/>
              <a:gd name="connsiteY13941" fmla="*/ 137037 h 6705037"/>
              <a:gd name="connsiteX13942" fmla="*/ 9354184 w 11095241"/>
              <a:gd name="connsiteY13942" fmla="*/ 137037 h 6705037"/>
              <a:gd name="connsiteX13943" fmla="*/ 9349287 w 11095241"/>
              <a:gd name="connsiteY13943" fmla="*/ 141931 h 6705037"/>
              <a:gd name="connsiteX13944" fmla="*/ 9354184 w 11095241"/>
              <a:gd name="connsiteY13944" fmla="*/ 146826 h 6705037"/>
              <a:gd name="connsiteX13945" fmla="*/ 9359081 w 11095241"/>
              <a:gd name="connsiteY13945" fmla="*/ 151720 h 6705037"/>
              <a:gd name="connsiteX13946" fmla="*/ 9363979 w 11095241"/>
              <a:gd name="connsiteY13946" fmla="*/ 156614 h 6705037"/>
              <a:gd name="connsiteX13947" fmla="*/ 9368877 w 11095241"/>
              <a:gd name="connsiteY13947" fmla="*/ 161508 h 6705037"/>
              <a:gd name="connsiteX13948" fmla="*/ 9378671 w 11095241"/>
              <a:gd name="connsiteY13948" fmla="*/ 166402 h 6705037"/>
              <a:gd name="connsiteX13949" fmla="*/ 9383569 w 11095241"/>
              <a:gd name="connsiteY13949" fmla="*/ 171297 h 6705037"/>
              <a:gd name="connsiteX13950" fmla="*/ 9393364 w 11095241"/>
              <a:gd name="connsiteY13950" fmla="*/ 176191 h 6705037"/>
              <a:gd name="connsiteX13951" fmla="*/ 9398261 w 11095241"/>
              <a:gd name="connsiteY13951" fmla="*/ 185979 h 6705037"/>
              <a:gd name="connsiteX13952" fmla="*/ 9403159 w 11095241"/>
              <a:gd name="connsiteY13952" fmla="*/ 195767 h 6705037"/>
              <a:gd name="connsiteX13953" fmla="*/ 9408057 w 11095241"/>
              <a:gd name="connsiteY13953" fmla="*/ 200662 h 6705037"/>
              <a:gd name="connsiteX13954" fmla="*/ 9412954 w 11095241"/>
              <a:gd name="connsiteY13954" fmla="*/ 205556 h 6705037"/>
              <a:gd name="connsiteX13955" fmla="*/ 9422749 w 11095241"/>
              <a:gd name="connsiteY13955" fmla="*/ 220238 h 6705037"/>
              <a:gd name="connsiteX13956" fmla="*/ 9432544 w 11095241"/>
              <a:gd name="connsiteY13956" fmla="*/ 234921 h 6705037"/>
              <a:gd name="connsiteX13957" fmla="*/ 9437441 w 11095241"/>
              <a:gd name="connsiteY13957" fmla="*/ 249604 h 6705037"/>
              <a:gd name="connsiteX13958" fmla="*/ 9442339 w 11095241"/>
              <a:gd name="connsiteY13958" fmla="*/ 259392 h 6705037"/>
              <a:gd name="connsiteX13959" fmla="*/ 9442339 w 11095241"/>
              <a:gd name="connsiteY13959" fmla="*/ 269180 h 6705037"/>
              <a:gd name="connsiteX13960" fmla="*/ 9442339 w 11095241"/>
              <a:gd name="connsiteY13960" fmla="*/ 274074 h 6705037"/>
              <a:gd name="connsiteX13961" fmla="*/ 9442339 w 11095241"/>
              <a:gd name="connsiteY13961" fmla="*/ 288757 h 6705037"/>
              <a:gd name="connsiteX13962" fmla="*/ 9442339 w 11095241"/>
              <a:gd name="connsiteY13962" fmla="*/ 298545 h 6705037"/>
              <a:gd name="connsiteX13963" fmla="*/ 9442339 w 11095241"/>
              <a:gd name="connsiteY13963" fmla="*/ 308334 h 6705037"/>
              <a:gd name="connsiteX13964" fmla="*/ 9437441 w 11095241"/>
              <a:gd name="connsiteY13964" fmla="*/ 313228 h 6705037"/>
              <a:gd name="connsiteX13965" fmla="*/ 9432544 w 11095241"/>
              <a:gd name="connsiteY13965" fmla="*/ 323016 h 6705037"/>
              <a:gd name="connsiteX13966" fmla="*/ 9427647 w 11095241"/>
              <a:gd name="connsiteY13966" fmla="*/ 327911 h 6705037"/>
              <a:gd name="connsiteX13967" fmla="*/ 9432544 w 11095241"/>
              <a:gd name="connsiteY13967" fmla="*/ 327911 h 6705037"/>
              <a:gd name="connsiteX13968" fmla="*/ 9437441 w 11095241"/>
              <a:gd name="connsiteY13968" fmla="*/ 327911 h 6705037"/>
              <a:gd name="connsiteX13969" fmla="*/ 9442339 w 11095241"/>
              <a:gd name="connsiteY13969" fmla="*/ 327911 h 6705037"/>
              <a:gd name="connsiteX13970" fmla="*/ 9452134 w 11095241"/>
              <a:gd name="connsiteY13970" fmla="*/ 323016 h 6705037"/>
              <a:gd name="connsiteX13971" fmla="*/ 9457031 w 11095241"/>
              <a:gd name="connsiteY13971" fmla="*/ 323016 h 6705037"/>
              <a:gd name="connsiteX13972" fmla="*/ 9466827 w 11095241"/>
              <a:gd name="connsiteY13972" fmla="*/ 327911 h 6705037"/>
              <a:gd name="connsiteX13973" fmla="*/ 9471724 w 11095241"/>
              <a:gd name="connsiteY13973" fmla="*/ 337699 h 6705037"/>
              <a:gd name="connsiteX13974" fmla="*/ 9471724 w 11095241"/>
              <a:gd name="connsiteY13974" fmla="*/ 357276 h 6705037"/>
              <a:gd name="connsiteX13975" fmla="*/ 9471724 w 11095241"/>
              <a:gd name="connsiteY13975" fmla="*/ 376852 h 6705037"/>
              <a:gd name="connsiteX13976" fmla="*/ 9466827 w 11095241"/>
              <a:gd name="connsiteY13976" fmla="*/ 386641 h 6705037"/>
              <a:gd name="connsiteX13977" fmla="*/ 9461929 w 11095241"/>
              <a:gd name="connsiteY13977" fmla="*/ 396429 h 6705037"/>
              <a:gd name="connsiteX13978" fmla="*/ 9461929 w 11095241"/>
              <a:gd name="connsiteY13978" fmla="*/ 401323 h 6705037"/>
              <a:gd name="connsiteX13979" fmla="*/ 9457031 w 11095241"/>
              <a:gd name="connsiteY13979" fmla="*/ 406218 h 6705037"/>
              <a:gd name="connsiteX13980" fmla="*/ 9447237 w 11095241"/>
              <a:gd name="connsiteY13980" fmla="*/ 416006 h 6705037"/>
              <a:gd name="connsiteX13981" fmla="*/ 9442339 w 11095241"/>
              <a:gd name="connsiteY13981" fmla="*/ 425794 h 6705037"/>
              <a:gd name="connsiteX13982" fmla="*/ 9432544 w 11095241"/>
              <a:gd name="connsiteY13982" fmla="*/ 440477 h 6705037"/>
              <a:gd name="connsiteX13983" fmla="*/ 9432544 w 11095241"/>
              <a:gd name="connsiteY13983" fmla="*/ 450265 h 6705037"/>
              <a:gd name="connsiteX13984" fmla="*/ 9427647 w 11095241"/>
              <a:gd name="connsiteY13984" fmla="*/ 460054 h 6705037"/>
              <a:gd name="connsiteX13985" fmla="*/ 9422749 w 11095241"/>
              <a:gd name="connsiteY13985" fmla="*/ 474736 h 6705037"/>
              <a:gd name="connsiteX13986" fmla="*/ 9417851 w 11095241"/>
              <a:gd name="connsiteY13986" fmla="*/ 479631 h 6705037"/>
              <a:gd name="connsiteX13987" fmla="*/ 9412954 w 11095241"/>
              <a:gd name="connsiteY13987" fmla="*/ 484525 h 6705037"/>
              <a:gd name="connsiteX13988" fmla="*/ 9403159 w 11095241"/>
              <a:gd name="connsiteY13988" fmla="*/ 489419 h 6705037"/>
              <a:gd name="connsiteX13989" fmla="*/ 9398261 w 11095241"/>
              <a:gd name="connsiteY13989" fmla="*/ 489419 h 6705037"/>
              <a:gd name="connsiteX13990" fmla="*/ 9393364 w 11095241"/>
              <a:gd name="connsiteY13990" fmla="*/ 489419 h 6705037"/>
              <a:gd name="connsiteX13991" fmla="*/ 9388467 w 11095241"/>
              <a:gd name="connsiteY13991" fmla="*/ 489419 h 6705037"/>
              <a:gd name="connsiteX13992" fmla="*/ 9378671 w 11095241"/>
              <a:gd name="connsiteY13992" fmla="*/ 489419 h 6705037"/>
              <a:gd name="connsiteX13993" fmla="*/ 9368877 w 11095241"/>
              <a:gd name="connsiteY13993" fmla="*/ 489419 h 6705037"/>
              <a:gd name="connsiteX13994" fmla="*/ 9359081 w 11095241"/>
              <a:gd name="connsiteY13994" fmla="*/ 484525 h 6705037"/>
              <a:gd name="connsiteX13995" fmla="*/ 9344389 w 11095241"/>
              <a:gd name="connsiteY13995" fmla="*/ 479631 h 6705037"/>
              <a:gd name="connsiteX13996" fmla="*/ 9334594 w 11095241"/>
              <a:gd name="connsiteY13996" fmla="*/ 474736 h 6705037"/>
              <a:gd name="connsiteX13997" fmla="*/ 9334594 w 11095241"/>
              <a:gd name="connsiteY13997" fmla="*/ 464948 h 6705037"/>
              <a:gd name="connsiteX13998" fmla="*/ 9329697 w 11095241"/>
              <a:gd name="connsiteY13998" fmla="*/ 455160 h 6705037"/>
              <a:gd name="connsiteX13999" fmla="*/ 9329697 w 11095241"/>
              <a:gd name="connsiteY13999" fmla="*/ 450265 h 6705037"/>
              <a:gd name="connsiteX14000" fmla="*/ 9334594 w 11095241"/>
              <a:gd name="connsiteY14000" fmla="*/ 445371 h 6705037"/>
              <a:gd name="connsiteX14001" fmla="*/ 9334594 w 11095241"/>
              <a:gd name="connsiteY14001" fmla="*/ 440477 h 6705037"/>
              <a:gd name="connsiteX14002" fmla="*/ 9329697 w 11095241"/>
              <a:gd name="connsiteY14002" fmla="*/ 425794 h 6705037"/>
              <a:gd name="connsiteX14003" fmla="*/ 9329697 w 11095241"/>
              <a:gd name="connsiteY14003" fmla="*/ 416006 h 6705037"/>
              <a:gd name="connsiteX14004" fmla="*/ 9329697 w 11095241"/>
              <a:gd name="connsiteY14004" fmla="*/ 406218 h 6705037"/>
              <a:gd name="connsiteX14005" fmla="*/ 9334594 w 11095241"/>
              <a:gd name="connsiteY14005" fmla="*/ 401323 h 6705037"/>
              <a:gd name="connsiteX14006" fmla="*/ 9334594 w 11095241"/>
              <a:gd name="connsiteY14006" fmla="*/ 396429 h 6705037"/>
              <a:gd name="connsiteX14007" fmla="*/ 9339491 w 11095241"/>
              <a:gd name="connsiteY14007" fmla="*/ 396429 h 6705037"/>
              <a:gd name="connsiteX14008" fmla="*/ 9339491 w 11095241"/>
              <a:gd name="connsiteY14008" fmla="*/ 391535 h 6705037"/>
              <a:gd name="connsiteX14009" fmla="*/ 9344389 w 11095241"/>
              <a:gd name="connsiteY14009" fmla="*/ 381747 h 6705037"/>
              <a:gd name="connsiteX14010" fmla="*/ 9339491 w 11095241"/>
              <a:gd name="connsiteY14010" fmla="*/ 376852 h 6705037"/>
              <a:gd name="connsiteX14011" fmla="*/ 9339491 w 11095241"/>
              <a:gd name="connsiteY14011" fmla="*/ 371958 h 6705037"/>
              <a:gd name="connsiteX14012" fmla="*/ 9339491 w 11095241"/>
              <a:gd name="connsiteY14012" fmla="*/ 367064 h 6705037"/>
              <a:gd name="connsiteX14013" fmla="*/ 9339491 w 11095241"/>
              <a:gd name="connsiteY14013" fmla="*/ 357276 h 6705037"/>
              <a:gd name="connsiteX14014" fmla="*/ 9334594 w 11095241"/>
              <a:gd name="connsiteY14014" fmla="*/ 347487 h 6705037"/>
              <a:gd name="connsiteX14015" fmla="*/ 9329697 w 11095241"/>
              <a:gd name="connsiteY14015" fmla="*/ 342593 h 6705037"/>
              <a:gd name="connsiteX14016" fmla="*/ 9324799 w 11095241"/>
              <a:gd name="connsiteY14016" fmla="*/ 337699 h 6705037"/>
              <a:gd name="connsiteX14017" fmla="*/ 9319901 w 11095241"/>
              <a:gd name="connsiteY14017" fmla="*/ 337699 h 6705037"/>
              <a:gd name="connsiteX14018" fmla="*/ 9315004 w 11095241"/>
              <a:gd name="connsiteY14018" fmla="*/ 337699 h 6705037"/>
              <a:gd name="connsiteX14019" fmla="*/ 9310107 w 11095241"/>
              <a:gd name="connsiteY14019" fmla="*/ 337699 h 6705037"/>
              <a:gd name="connsiteX14020" fmla="*/ 9319901 w 11095241"/>
              <a:gd name="connsiteY14020" fmla="*/ 323016 h 6705037"/>
              <a:gd name="connsiteX14021" fmla="*/ 9310107 w 11095241"/>
              <a:gd name="connsiteY14021" fmla="*/ 308334 h 6705037"/>
              <a:gd name="connsiteX14022" fmla="*/ 9305209 w 11095241"/>
              <a:gd name="connsiteY14022" fmla="*/ 293651 h 6705037"/>
              <a:gd name="connsiteX14023" fmla="*/ 9305209 w 11095241"/>
              <a:gd name="connsiteY14023" fmla="*/ 283863 h 6705037"/>
              <a:gd name="connsiteX14024" fmla="*/ 9305209 w 11095241"/>
              <a:gd name="connsiteY14024" fmla="*/ 278969 h 6705037"/>
              <a:gd name="connsiteX14025" fmla="*/ 9305209 w 11095241"/>
              <a:gd name="connsiteY14025" fmla="*/ 274074 h 6705037"/>
              <a:gd name="connsiteX14026" fmla="*/ 9310107 w 11095241"/>
              <a:gd name="connsiteY14026" fmla="*/ 269180 h 6705037"/>
              <a:gd name="connsiteX14027" fmla="*/ 9310107 w 11095241"/>
              <a:gd name="connsiteY14027" fmla="*/ 264286 h 6705037"/>
              <a:gd name="connsiteX14028" fmla="*/ 9310107 w 11095241"/>
              <a:gd name="connsiteY14028" fmla="*/ 259392 h 6705037"/>
              <a:gd name="connsiteX14029" fmla="*/ 9310107 w 11095241"/>
              <a:gd name="connsiteY14029" fmla="*/ 244709 h 6705037"/>
              <a:gd name="connsiteX14030" fmla="*/ 9310107 w 11095241"/>
              <a:gd name="connsiteY14030" fmla="*/ 230027 h 6705037"/>
              <a:gd name="connsiteX14031" fmla="*/ 9315004 w 11095241"/>
              <a:gd name="connsiteY14031" fmla="*/ 210450 h 6705037"/>
              <a:gd name="connsiteX14032" fmla="*/ 9315004 w 11095241"/>
              <a:gd name="connsiteY14032" fmla="*/ 195767 h 6705037"/>
              <a:gd name="connsiteX14033" fmla="*/ 9319901 w 11095241"/>
              <a:gd name="connsiteY14033" fmla="*/ 185979 h 6705037"/>
              <a:gd name="connsiteX14034" fmla="*/ 9324799 w 11095241"/>
              <a:gd name="connsiteY14034" fmla="*/ 181085 h 6705037"/>
              <a:gd name="connsiteX14035" fmla="*/ 9329697 w 11095241"/>
              <a:gd name="connsiteY14035" fmla="*/ 181085 h 6705037"/>
              <a:gd name="connsiteX14036" fmla="*/ 9334594 w 11095241"/>
              <a:gd name="connsiteY14036" fmla="*/ 171297 h 6705037"/>
              <a:gd name="connsiteX14037" fmla="*/ 9334594 w 11095241"/>
              <a:gd name="connsiteY14037" fmla="*/ 161508 h 6705037"/>
              <a:gd name="connsiteX14038" fmla="*/ 9334594 w 11095241"/>
              <a:gd name="connsiteY14038" fmla="*/ 156614 h 6705037"/>
              <a:gd name="connsiteX14039" fmla="*/ 9329697 w 11095241"/>
              <a:gd name="connsiteY14039" fmla="*/ 151720 h 6705037"/>
              <a:gd name="connsiteX14040" fmla="*/ 9329697 w 11095241"/>
              <a:gd name="connsiteY14040" fmla="*/ 146826 h 6705037"/>
              <a:gd name="connsiteX14041" fmla="*/ 9329697 w 11095241"/>
              <a:gd name="connsiteY14041" fmla="*/ 137037 h 6705037"/>
              <a:gd name="connsiteX14042" fmla="*/ 8585280 w 11095241"/>
              <a:gd name="connsiteY14042" fmla="*/ 112567 h 6705037"/>
              <a:gd name="connsiteX14043" fmla="*/ 8595075 w 11095241"/>
              <a:gd name="connsiteY14043" fmla="*/ 112567 h 6705037"/>
              <a:gd name="connsiteX14044" fmla="*/ 8604870 w 11095241"/>
              <a:gd name="connsiteY14044" fmla="*/ 117461 h 6705037"/>
              <a:gd name="connsiteX14045" fmla="*/ 8609767 w 11095241"/>
              <a:gd name="connsiteY14045" fmla="*/ 117461 h 6705037"/>
              <a:gd name="connsiteX14046" fmla="*/ 8614665 w 11095241"/>
              <a:gd name="connsiteY14046" fmla="*/ 117461 h 6705037"/>
              <a:gd name="connsiteX14047" fmla="*/ 8658743 w 11095241"/>
              <a:gd name="connsiteY14047" fmla="*/ 146826 h 6705037"/>
              <a:gd name="connsiteX14048" fmla="*/ 8668537 w 11095241"/>
              <a:gd name="connsiteY14048" fmla="*/ 151720 h 6705037"/>
              <a:gd name="connsiteX14049" fmla="*/ 8678333 w 11095241"/>
              <a:gd name="connsiteY14049" fmla="*/ 161509 h 6705037"/>
              <a:gd name="connsiteX14050" fmla="*/ 8683230 w 11095241"/>
              <a:gd name="connsiteY14050" fmla="*/ 166403 h 6705037"/>
              <a:gd name="connsiteX14051" fmla="*/ 8683230 w 11095241"/>
              <a:gd name="connsiteY14051" fmla="*/ 176191 h 6705037"/>
              <a:gd name="connsiteX14052" fmla="*/ 8678333 w 11095241"/>
              <a:gd name="connsiteY14052" fmla="*/ 181086 h 6705037"/>
              <a:gd name="connsiteX14053" fmla="*/ 8673435 w 11095241"/>
              <a:gd name="connsiteY14053" fmla="*/ 185980 h 6705037"/>
              <a:gd name="connsiteX14054" fmla="*/ 8668537 w 11095241"/>
              <a:gd name="connsiteY14054" fmla="*/ 190874 h 6705037"/>
              <a:gd name="connsiteX14055" fmla="*/ 8644050 w 11095241"/>
              <a:gd name="connsiteY14055" fmla="*/ 210451 h 6705037"/>
              <a:gd name="connsiteX14056" fmla="*/ 8619563 w 11095241"/>
              <a:gd name="connsiteY14056" fmla="*/ 215345 h 6705037"/>
              <a:gd name="connsiteX14057" fmla="*/ 8604870 w 11095241"/>
              <a:gd name="connsiteY14057" fmla="*/ 205557 h 6705037"/>
              <a:gd name="connsiteX14058" fmla="*/ 8595075 w 11095241"/>
              <a:gd name="connsiteY14058" fmla="*/ 195768 h 6705037"/>
              <a:gd name="connsiteX14059" fmla="*/ 8590177 w 11095241"/>
              <a:gd name="connsiteY14059" fmla="*/ 190874 h 6705037"/>
              <a:gd name="connsiteX14060" fmla="*/ 8580383 w 11095241"/>
              <a:gd name="connsiteY14060" fmla="*/ 181086 h 6705037"/>
              <a:gd name="connsiteX14061" fmla="*/ 8570587 w 11095241"/>
              <a:gd name="connsiteY14061" fmla="*/ 176191 h 6705037"/>
              <a:gd name="connsiteX14062" fmla="*/ 8560793 w 11095241"/>
              <a:gd name="connsiteY14062" fmla="*/ 181086 h 6705037"/>
              <a:gd name="connsiteX14063" fmla="*/ 8555895 w 11095241"/>
              <a:gd name="connsiteY14063" fmla="*/ 185980 h 6705037"/>
              <a:gd name="connsiteX14064" fmla="*/ 8546100 w 11095241"/>
              <a:gd name="connsiteY14064" fmla="*/ 195768 h 6705037"/>
              <a:gd name="connsiteX14065" fmla="*/ 8546100 w 11095241"/>
              <a:gd name="connsiteY14065" fmla="*/ 200662 h 6705037"/>
              <a:gd name="connsiteX14066" fmla="*/ 8541203 w 11095241"/>
              <a:gd name="connsiteY14066" fmla="*/ 200662 h 6705037"/>
              <a:gd name="connsiteX14067" fmla="*/ 8526510 w 11095241"/>
              <a:gd name="connsiteY14067" fmla="*/ 195768 h 6705037"/>
              <a:gd name="connsiteX14068" fmla="*/ 8521613 w 11095241"/>
              <a:gd name="connsiteY14068" fmla="*/ 185980 h 6705037"/>
              <a:gd name="connsiteX14069" fmla="*/ 8516715 w 11095241"/>
              <a:gd name="connsiteY14069" fmla="*/ 176191 h 6705037"/>
              <a:gd name="connsiteX14070" fmla="*/ 8516715 w 11095241"/>
              <a:gd name="connsiteY14070" fmla="*/ 171297 h 6705037"/>
              <a:gd name="connsiteX14071" fmla="*/ 8521613 w 11095241"/>
              <a:gd name="connsiteY14071" fmla="*/ 161509 h 6705037"/>
              <a:gd name="connsiteX14072" fmla="*/ 8526510 w 11095241"/>
              <a:gd name="connsiteY14072" fmla="*/ 156615 h 6705037"/>
              <a:gd name="connsiteX14073" fmla="*/ 8536305 w 11095241"/>
              <a:gd name="connsiteY14073" fmla="*/ 146826 h 6705037"/>
              <a:gd name="connsiteX14074" fmla="*/ 8541203 w 11095241"/>
              <a:gd name="connsiteY14074" fmla="*/ 146826 h 6705037"/>
              <a:gd name="connsiteX14075" fmla="*/ 8546100 w 11095241"/>
              <a:gd name="connsiteY14075" fmla="*/ 141932 h 6705037"/>
              <a:gd name="connsiteX14076" fmla="*/ 8560793 w 11095241"/>
              <a:gd name="connsiteY14076" fmla="*/ 127250 h 6705037"/>
              <a:gd name="connsiteX14077" fmla="*/ 8575485 w 11095241"/>
              <a:gd name="connsiteY14077" fmla="*/ 117461 h 6705037"/>
              <a:gd name="connsiteX14078" fmla="*/ 9026053 w 11095241"/>
              <a:gd name="connsiteY14078" fmla="*/ 107673 h 6705037"/>
              <a:gd name="connsiteX14079" fmla="*/ 9030950 w 11095241"/>
              <a:gd name="connsiteY14079" fmla="*/ 107673 h 6705037"/>
              <a:gd name="connsiteX14080" fmla="*/ 9035848 w 11095241"/>
              <a:gd name="connsiteY14080" fmla="*/ 107673 h 6705037"/>
              <a:gd name="connsiteX14081" fmla="*/ 9089720 w 11095241"/>
              <a:gd name="connsiteY14081" fmla="*/ 205557 h 6705037"/>
              <a:gd name="connsiteX14082" fmla="*/ 9084823 w 11095241"/>
              <a:gd name="connsiteY14082" fmla="*/ 230028 h 6705037"/>
              <a:gd name="connsiteX14083" fmla="*/ 9065233 w 11095241"/>
              <a:gd name="connsiteY14083" fmla="*/ 239816 h 6705037"/>
              <a:gd name="connsiteX14084" fmla="*/ 9040745 w 11095241"/>
              <a:gd name="connsiteY14084" fmla="*/ 239816 h 6705037"/>
              <a:gd name="connsiteX14085" fmla="*/ 9021155 w 11095241"/>
              <a:gd name="connsiteY14085" fmla="*/ 234922 h 6705037"/>
              <a:gd name="connsiteX14086" fmla="*/ 9001565 w 11095241"/>
              <a:gd name="connsiteY14086" fmla="*/ 225133 h 6705037"/>
              <a:gd name="connsiteX14087" fmla="*/ 8996668 w 11095241"/>
              <a:gd name="connsiteY14087" fmla="*/ 225133 h 6705037"/>
              <a:gd name="connsiteX14088" fmla="*/ 9001565 w 11095241"/>
              <a:gd name="connsiteY14088" fmla="*/ 166403 h 6705037"/>
              <a:gd name="connsiteX14089" fmla="*/ 9001565 w 11095241"/>
              <a:gd name="connsiteY14089" fmla="*/ 146827 h 6705037"/>
              <a:gd name="connsiteX14090" fmla="*/ 9006463 w 11095241"/>
              <a:gd name="connsiteY14090" fmla="*/ 132144 h 6705037"/>
              <a:gd name="connsiteX14091" fmla="*/ 9011360 w 11095241"/>
              <a:gd name="connsiteY14091" fmla="*/ 122356 h 6705037"/>
              <a:gd name="connsiteX14092" fmla="*/ 9016258 w 11095241"/>
              <a:gd name="connsiteY14092" fmla="*/ 112567 h 6705037"/>
              <a:gd name="connsiteX14093" fmla="*/ 9736187 w 11095241"/>
              <a:gd name="connsiteY14093" fmla="*/ 73412 h 6705037"/>
              <a:gd name="connsiteX14094" fmla="*/ 9745982 w 11095241"/>
              <a:gd name="connsiteY14094" fmla="*/ 73412 h 6705037"/>
              <a:gd name="connsiteX14095" fmla="*/ 9755777 w 11095241"/>
              <a:gd name="connsiteY14095" fmla="*/ 73412 h 6705037"/>
              <a:gd name="connsiteX14096" fmla="*/ 9780265 w 11095241"/>
              <a:gd name="connsiteY14096" fmla="*/ 78306 h 6705037"/>
              <a:gd name="connsiteX14097" fmla="*/ 9809650 w 11095241"/>
              <a:gd name="connsiteY14097" fmla="*/ 78306 h 6705037"/>
              <a:gd name="connsiteX14098" fmla="*/ 9834137 w 11095241"/>
              <a:gd name="connsiteY14098" fmla="*/ 83200 h 6705037"/>
              <a:gd name="connsiteX14099" fmla="*/ 9843932 w 11095241"/>
              <a:gd name="connsiteY14099" fmla="*/ 83200 h 6705037"/>
              <a:gd name="connsiteX14100" fmla="*/ 9843932 w 11095241"/>
              <a:gd name="connsiteY14100" fmla="*/ 107671 h 6705037"/>
              <a:gd name="connsiteX14101" fmla="*/ 9858624 w 11095241"/>
              <a:gd name="connsiteY14101" fmla="*/ 92988 h 6705037"/>
              <a:gd name="connsiteX14102" fmla="*/ 9868419 w 11095241"/>
              <a:gd name="connsiteY14102" fmla="*/ 88094 h 6705037"/>
              <a:gd name="connsiteX14103" fmla="*/ 9878214 w 11095241"/>
              <a:gd name="connsiteY14103" fmla="*/ 88094 h 6705037"/>
              <a:gd name="connsiteX14104" fmla="*/ 9888009 w 11095241"/>
              <a:gd name="connsiteY14104" fmla="*/ 92988 h 6705037"/>
              <a:gd name="connsiteX14105" fmla="*/ 9897804 w 11095241"/>
              <a:gd name="connsiteY14105" fmla="*/ 92988 h 6705037"/>
              <a:gd name="connsiteX14106" fmla="*/ 9907599 w 11095241"/>
              <a:gd name="connsiteY14106" fmla="*/ 102777 h 6705037"/>
              <a:gd name="connsiteX14107" fmla="*/ 9912497 w 11095241"/>
              <a:gd name="connsiteY14107" fmla="*/ 112565 h 6705037"/>
              <a:gd name="connsiteX14108" fmla="*/ 9922292 w 11095241"/>
              <a:gd name="connsiteY14108" fmla="*/ 122353 h 6705037"/>
              <a:gd name="connsiteX14109" fmla="*/ 9932087 w 11095241"/>
              <a:gd name="connsiteY14109" fmla="*/ 127248 h 6705037"/>
              <a:gd name="connsiteX14110" fmla="*/ 9936984 w 11095241"/>
              <a:gd name="connsiteY14110" fmla="*/ 137036 h 6705037"/>
              <a:gd name="connsiteX14111" fmla="*/ 9927189 w 11095241"/>
              <a:gd name="connsiteY14111" fmla="*/ 146824 h 6705037"/>
              <a:gd name="connsiteX14112" fmla="*/ 9932087 w 11095241"/>
              <a:gd name="connsiteY14112" fmla="*/ 146824 h 6705037"/>
              <a:gd name="connsiteX14113" fmla="*/ 9932087 w 11095241"/>
              <a:gd name="connsiteY14113" fmla="*/ 141930 h 6705037"/>
              <a:gd name="connsiteX14114" fmla="*/ 9941882 w 11095241"/>
              <a:gd name="connsiteY14114" fmla="*/ 141930 h 6705037"/>
              <a:gd name="connsiteX14115" fmla="*/ 9946779 w 11095241"/>
              <a:gd name="connsiteY14115" fmla="*/ 146824 h 6705037"/>
              <a:gd name="connsiteX14116" fmla="*/ 9956574 w 11095241"/>
              <a:gd name="connsiteY14116" fmla="*/ 161507 h 6705037"/>
              <a:gd name="connsiteX14117" fmla="*/ 9961472 w 11095241"/>
              <a:gd name="connsiteY14117" fmla="*/ 171295 h 6705037"/>
              <a:gd name="connsiteX14118" fmla="*/ 9956574 w 11095241"/>
              <a:gd name="connsiteY14118" fmla="*/ 185978 h 6705037"/>
              <a:gd name="connsiteX14119" fmla="*/ 9951677 w 11095241"/>
              <a:gd name="connsiteY14119" fmla="*/ 200660 h 6705037"/>
              <a:gd name="connsiteX14120" fmla="*/ 9946779 w 11095241"/>
              <a:gd name="connsiteY14120" fmla="*/ 210449 h 6705037"/>
              <a:gd name="connsiteX14121" fmla="*/ 9951677 w 11095241"/>
              <a:gd name="connsiteY14121" fmla="*/ 220237 h 6705037"/>
              <a:gd name="connsiteX14122" fmla="*/ 9951677 w 11095241"/>
              <a:gd name="connsiteY14122" fmla="*/ 230025 h 6705037"/>
              <a:gd name="connsiteX14123" fmla="*/ 9956574 w 11095241"/>
              <a:gd name="connsiteY14123" fmla="*/ 234920 h 6705037"/>
              <a:gd name="connsiteX14124" fmla="*/ 9961472 w 11095241"/>
              <a:gd name="connsiteY14124" fmla="*/ 239814 h 6705037"/>
              <a:gd name="connsiteX14125" fmla="*/ 9976164 w 11095241"/>
              <a:gd name="connsiteY14125" fmla="*/ 269179 h 6705037"/>
              <a:gd name="connsiteX14126" fmla="*/ 9961472 w 11095241"/>
              <a:gd name="connsiteY14126" fmla="*/ 274073 h 6705037"/>
              <a:gd name="connsiteX14127" fmla="*/ 9946779 w 11095241"/>
              <a:gd name="connsiteY14127" fmla="*/ 278967 h 6705037"/>
              <a:gd name="connsiteX14128" fmla="*/ 9936984 w 11095241"/>
              <a:gd name="connsiteY14128" fmla="*/ 278967 h 6705037"/>
              <a:gd name="connsiteX14129" fmla="*/ 9927189 w 11095241"/>
              <a:gd name="connsiteY14129" fmla="*/ 274073 h 6705037"/>
              <a:gd name="connsiteX14130" fmla="*/ 9922292 w 11095241"/>
              <a:gd name="connsiteY14130" fmla="*/ 274073 h 6705037"/>
              <a:gd name="connsiteX14131" fmla="*/ 9917394 w 11095241"/>
              <a:gd name="connsiteY14131" fmla="*/ 269179 h 6705037"/>
              <a:gd name="connsiteX14132" fmla="*/ 9907599 w 11095241"/>
              <a:gd name="connsiteY14132" fmla="*/ 269179 h 6705037"/>
              <a:gd name="connsiteX14133" fmla="*/ 9902702 w 11095241"/>
              <a:gd name="connsiteY14133" fmla="*/ 269179 h 6705037"/>
              <a:gd name="connsiteX14134" fmla="*/ 9897804 w 11095241"/>
              <a:gd name="connsiteY14134" fmla="*/ 269179 h 6705037"/>
              <a:gd name="connsiteX14135" fmla="*/ 9897804 w 11095241"/>
              <a:gd name="connsiteY14135" fmla="*/ 274073 h 6705037"/>
              <a:gd name="connsiteX14136" fmla="*/ 9897804 w 11095241"/>
              <a:gd name="connsiteY14136" fmla="*/ 278967 h 6705037"/>
              <a:gd name="connsiteX14137" fmla="*/ 9902702 w 11095241"/>
              <a:gd name="connsiteY14137" fmla="*/ 278967 h 6705037"/>
              <a:gd name="connsiteX14138" fmla="*/ 9907599 w 11095241"/>
              <a:gd name="connsiteY14138" fmla="*/ 283862 h 6705037"/>
              <a:gd name="connsiteX14139" fmla="*/ 9907599 w 11095241"/>
              <a:gd name="connsiteY14139" fmla="*/ 288756 h 6705037"/>
              <a:gd name="connsiteX14140" fmla="*/ 9912497 w 11095241"/>
              <a:gd name="connsiteY14140" fmla="*/ 293650 h 6705037"/>
              <a:gd name="connsiteX14141" fmla="*/ 9907599 w 11095241"/>
              <a:gd name="connsiteY14141" fmla="*/ 298544 h 6705037"/>
              <a:gd name="connsiteX14142" fmla="*/ 9902702 w 11095241"/>
              <a:gd name="connsiteY14142" fmla="*/ 298544 h 6705037"/>
              <a:gd name="connsiteX14143" fmla="*/ 9897804 w 11095241"/>
              <a:gd name="connsiteY14143" fmla="*/ 298544 h 6705037"/>
              <a:gd name="connsiteX14144" fmla="*/ 9892907 w 11095241"/>
              <a:gd name="connsiteY14144" fmla="*/ 298544 h 6705037"/>
              <a:gd name="connsiteX14145" fmla="*/ 9888009 w 11095241"/>
              <a:gd name="connsiteY14145" fmla="*/ 303438 h 6705037"/>
              <a:gd name="connsiteX14146" fmla="*/ 9888009 w 11095241"/>
              <a:gd name="connsiteY14146" fmla="*/ 308332 h 6705037"/>
              <a:gd name="connsiteX14147" fmla="*/ 9917394 w 11095241"/>
              <a:gd name="connsiteY14147" fmla="*/ 308332 h 6705037"/>
              <a:gd name="connsiteX14148" fmla="*/ 9927189 w 11095241"/>
              <a:gd name="connsiteY14148" fmla="*/ 313227 h 6705037"/>
              <a:gd name="connsiteX14149" fmla="*/ 9922292 w 11095241"/>
              <a:gd name="connsiteY14149" fmla="*/ 318121 h 6705037"/>
              <a:gd name="connsiteX14150" fmla="*/ 9917394 w 11095241"/>
              <a:gd name="connsiteY14150" fmla="*/ 323015 h 6705037"/>
              <a:gd name="connsiteX14151" fmla="*/ 9912497 w 11095241"/>
              <a:gd name="connsiteY14151" fmla="*/ 323015 h 6705037"/>
              <a:gd name="connsiteX14152" fmla="*/ 9907599 w 11095241"/>
              <a:gd name="connsiteY14152" fmla="*/ 327909 h 6705037"/>
              <a:gd name="connsiteX14153" fmla="*/ 9907599 w 11095241"/>
              <a:gd name="connsiteY14153" fmla="*/ 332803 h 6705037"/>
              <a:gd name="connsiteX14154" fmla="*/ 9912497 w 11095241"/>
              <a:gd name="connsiteY14154" fmla="*/ 332803 h 6705037"/>
              <a:gd name="connsiteX14155" fmla="*/ 9912497 w 11095241"/>
              <a:gd name="connsiteY14155" fmla="*/ 337698 h 6705037"/>
              <a:gd name="connsiteX14156" fmla="*/ 9941882 w 11095241"/>
              <a:gd name="connsiteY14156" fmla="*/ 332803 h 6705037"/>
              <a:gd name="connsiteX14157" fmla="*/ 9946779 w 11095241"/>
              <a:gd name="connsiteY14157" fmla="*/ 337698 h 6705037"/>
              <a:gd name="connsiteX14158" fmla="*/ 9946779 w 11095241"/>
              <a:gd name="connsiteY14158" fmla="*/ 342592 h 6705037"/>
              <a:gd name="connsiteX14159" fmla="*/ 9941882 w 11095241"/>
              <a:gd name="connsiteY14159" fmla="*/ 347486 h 6705037"/>
              <a:gd name="connsiteX14160" fmla="*/ 9936984 w 11095241"/>
              <a:gd name="connsiteY14160" fmla="*/ 352380 h 6705037"/>
              <a:gd name="connsiteX14161" fmla="*/ 9932087 w 11095241"/>
              <a:gd name="connsiteY14161" fmla="*/ 352380 h 6705037"/>
              <a:gd name="connsiteX14162" fmla="*/ 9927189 w 11095241"/>
              <a:gd name="connsiteY14162" fmla="*/ 352380 h 6705037"/>
              <a:gd name="connsiteX14163" fmla="*/ 9907599 w 11095241"/>
              <a:gd name="connsiteY14163" fmla="*/ 357274 h 6705037"/>
              <a:gd name="connsiteX14164" fmla="*/ 9892907 w 11095241"/>
              <a:gd name="connsiteY14164" fmla="*/ 362169 h 6705037"/>
              <a:gd name="connsiteX14165" fmla="*/ 9878214 w 11095241"/>
              <a:gd name="connsiteY14165" fmla="*/ 371957 h 6705037"/>
              <a:gd name="connsiteX14166" fmla="*/ 9873317 w 11095241"/>
              <a:gd name="connsiteY14166" fmla="*/ 376851 h 6705037"/>
              <a:gd name="connsiteX14167" fmla="*/ 9868419 w 11095241"/>
              <a:gd name="connsiteY14167" fmla="*/ 381745 h 6705037"/>
              <a:gd name="connsiteX14168" fmla="*/ 9863522 w 11095241"/>
              <a:gd name="connsiteY14168" fmla="*/ 386639 h 6705037"/>
              <a:gd name="connsiteX14169" fmla="*/ 9848829 w 11095241"/>
              <a:gd name="connsiteY14169" fmla="*/ 401322 h 6705037"/>
              <a:gd name="connsiteX14170" fmla="*/ 9839035 w 11095241"/>
              <a:gd name="connsiteY14170" fmla="*/ 406216 h 6705037"/>
              <a:gd name="connsiteX14171" fmla="*/ 9824342 w 11095241"/>
              <a:gd name="connsiteY14171" fmla="*/ 411110 h 6705037"/>
              <a:gd name="connsiteX14172" fmla="*/ 9819445 w 11095241"/>
              <a:gd name="connsiteY14172" fmla="*/ 411110 h 6705037"/>
              <a:gd name="connsiteX14173" fmla="*/ 9814547 w 11095241"/>
              <a:gd name="connsiteY14173" fmla="*/ 411110 h 6705037"/>
              <a:gd name="connsiteX14174" fmla="*/ 9824342 w 11095241"/>
              <a:gd name="connsiteY14174" fmla="*/ 420899 h 6705037"/>
              <a:gd name="connsiteX14175" fmla="*/ 9809650 w 11095241"/>
              <a:gd name="connsiteY14175" fmla="*/ 435581 h 6705037"/>
              <a:gd name="connsiteX14176" fmla="*/ 9804752 w 11095241"/>
              <a:gd name="connsiteY14176" fmla="*/ 440476 h 6705037"/>
              <a:gd name="connsiteX14177" fmla="*/ 9794957 w 11095241"/>
              <a:gd name="connsiteY14177" fmla="*/ 445370 h 6705037"/>
              <a:gd name="connsiteX14178" fmla="*/ 9790060 w 11095241"/>
              <a:gd name="connsiteY14178" fmla="*/ 445370 h 6705037"/>
              <a:gd name="connsiteX14179" fmla="*/ 9790060 w 11095241"/>
              <a:gd name="connsiteY14179" fmla="*/ 450264 h 6705037"/>
              <a:gd name="connsiteX14180" fmla="*/ 9794957 w 11095241"/>
              <a:gd name="connsiteY14180" fmla="*/ 455158 h 6705037"/>
              <a:gd name="connsiteX14181" fmla="*/ 9794957 w 11095241"/>
              <a:gd name="connsiteY14181" fmla="*/ 460052 h 6705037"/>
              <a:gd name="connsiteX14182" fmla="*/ 9790060 w 11095241"/>
              <a:gd name="connsiteY14182" fmla="*/ 464946 h 6705037"/>
              <a:gd name="connsiteX14183" fmla="*/ 9785162 w 11095241"/>
              <a:gd name="connsiteY14183" fmla="*/ 469841 h 6705037"/>
              <a:gd name="connsiteX14184" fmla="*/ 9780265 w 11095241"/>
              <a:gd name="connsiteY14184" fmla="*/ 474735 h 6705037"/>
              <a:gd name="connsiteX14185" fmla="*/ 9775367 w 11095241"/>
              <a:gd name="connsiteY14185" fmla="*/ 474735 h 6705037"/>
              <a:gd name="connsiteX14186" fmla="*/ 9760675 w 11095241"/>
              <a:gd name="connsiteY14186" fmla="*/ 464946 h 6705037"/>
              <a:gd name="connsiteX14187" fmla="*/ 9741085 w 11095241"/>
              <a:gd name="connsiteY14187" fmla="*/ 479629 h 6705037"/>
              <a:gd name="connsiteX14188" fmla="*/ 9736187 w 11095241"/>
              <a:gd name="connsiteY14188" fmla="*/ 474735 h 6705037"/>
              <a:gd name="connsiteX14189" fmla="*/ 9731290 w 11095241"/>
              <a:gd name="connsiteY14189" fmla="*/ 474735 h 6705037"/>
              <a:gd name="connsiteX14190" fmla="*/ 9721495 w 11095241"/>
              <a:gd name="connsiteY14190" fmla="*/ 484523 h 6705037"/>
              <a:gd name="connsiteX14191" fmla="*/ 9716597 w 11095241"/>
              <a:gd name="connsiteY14191" fmla="*/ 489417 h 6705037"/>
              <a:gd name="connsiteX14192" fmla="*/ 9711700 w 11095241"/>
              <a:gd name="connsiteY14192" fmla="*/ 494312 h 6705037"/>
              <a:gd name="connsiteX14193" fmla="*/ 9711700 w 11095241"/>
              <a:gd name="connsiteY14193" fmla="*/ 499206 h 6705037"/>
              <a:gd name="connsiteX14194" fmla="*/ 9706802 w 11095241"/>
              <a:gd name="connsiteY14194" fmla="*/ 504100 h 6705037"/>
              <a:gd name="connsiteX14195" fmla="*/ 9701905 w 11095241"/>
              <a:gd name="connsiteY14195" fmla="*/ 508994 h 6705037"/>
              <a:gd name="connsiteX14196" fmla="*/ 9697007 w 11095241"/>
              <a:gd name="connsiteY14196" fmla="*/ 513888 h 6705037"/>
              <a:gd name="connsiteX14197" fmla="*/ 9692110 w 11095241"/>
              <a:gd name="connsiteY14197" fmla="*/ 513888 h 6705037"/>
              <a:gd name="connsiteX14198" fmla="*/ 9682315 w 11095241"/>
              <a:gd name="connsiteY14198" fmla="*/ 513888 h 6705037"/>
              <a:gd name="connsiteX14199" fmla="*/ 9677418 w 11095241"/>
              <a:gd name="connsiteY14199" fmla="*/ 518783 h 6705037"/>
              <a:gd name="connsiteX14200" fmla="*/ 9677418 w 11095241"/>
              <a:gd name="connsiteY14200" fmla="*/ 523677 h 6705037"/>
              <a:gd name="connsiteX14201" fmla="*/ 9677418 w 11095241"/>
              <a:gd name="connsiteY14201" fmla="*/ 528571 h 6705037"/>
              <a:gd name="connsiteX14202" fmla="*/ 9677418 w 11095241"/>
              <a:gd name="connsiteY14202" fmla="*/ 533465 h 6705037"/>
              <a:gd name="connsiteX14203" fmla="*/ 9682315 w 11095241"/>
              <a:gd name="connsiteY14203" fmla="*/ 528571 h 6705037"/>
              <a:gd name="connsiteX14204" fmla="*/ 9692110 w 11095241"/>
              <a:gd name="connsiteY14204" fmla="*/ 533465 h 6705037"/>
              <a:gd name="connsiteX14205" fmla="*/ 9701905 w 11095241"/>
              <a:gd name="connsiteY14205" fmla="*/ 533465 h 6705037"/>
              <a:gd name="connsiteX14206" fmla="*/ 9706802 w 11095241"/>
              <a:gd name="connsiteY14206" fmla="*/ 538359 h 6705037"/>
              <a:gd name="connsiteX14207" fmla="*/ 9711700 w 11095241"/>
              <a:gd name="connsiteY14207" fmla="*/ 543253 h 6705037"/>
              <a:gd name="connsiteX14208" fmla="*/ 9706802 w 11095241"/>
              <a:gd name="connsiteY14208" fmla="*/ 548148 h 6705037"/>
              <a:gd name="connsiteX14209" fmla="*/ 9701905 w 11095241"/>
              <a:gd name="connsiteY14209" fmla="*/ 553042 h 6705037"/>
              <a:gd name="connsiteX14210" fmla="*/ 9697007 w 11095241"/>
              <a:gd name="connsiteY14210" fmla="*/ 557936 h 6705037"/>
              <a:gd name="connsiteX14211" fmla="*/ 9692110 w 11095241"/>
              <a:gd name="connsiteY14211" fmla="*/ 557936 h 6705037"/>
              <a:gd name="connsiteX14212" fmla="*/ 9687213 w 11095241"/>
              <a:gd name="connsiteY14212" fmla="*/ 562830 h 6705037"/>
              <a:gd name="connsiteX14213" fmla="*/ 9687213 w 11095241"/>
              <a:gd name="connsiteY14213" fmla="*/ 567724 h 6705037"/>
              <a:gd name="connsiteX14214" fmla="*/ 9682315 w 11095241"/>
              <a:gd name="connsiteY14214" fmla="*/ 572618 h 6705037"/>
              <a:gd name="connsiteX14215" fmla="*/ 9672520 w 11095241"/>
              <a:gd name="connsiteY14215" fmla="*/ 577513 h 6705037"/>
              <a:gd name="connsiteX14216" fmla="*/ 9667623 w 11095241"/>
              <a:gd name="connsiteY14216" fmla="*/ 582407 h 6705037"/>
              <a:gd name="connsiteX14217" fmla="*/ 9662725 w 11095241"/>
              <a:gd name="connsiteY14217" fmla="*/ 597090 h 6705037"/>
              <a:gd name="connsiteX14218" fmla="*/ 9657828 w 11095241"/>
              <a:gd name="connsiteY14218" fmla="*/ 606878 h 6705037"/>
              <a:gd name="connsiteX14219" fmla="*/ 9652930 w 11095241"/>
              <a:gd name="connsiteY14219" fmla="*/ 616666 h 6705037"/>
              <a:gd name="connsiteX14220" fmla="*/ 9643135 w 11095241"/>
              <a:gd name="connsiteY14220" fmla="*/ 621560 h 6705037"/>
              <a:gd name="connsiteX14221" fmla="*/ 9633340 w 11095241"/>
              <a:gd name="connsiteY14221" fmla="*/ 621560 h 6705037"/>
              <a:gd name="connsiteX14222" fmla="*/ 9628443 w 11095241"/>
              <a:gd name="connsiteY14222" fmla="*/ 626455 h 6705037"/>
              <a:gd name="connsiteX14223" fmla="*/ 9618648 w 11095241"/>
              <a:gd name="connsiteY14223" fmla="*/ 621560 h 6705037"/>
              <a:gd name="connsiteX14224" fmla="*/ 9613750 w 11095241"/>
              <a:gd name="connsiteY14224" fmla="*/ 621560 h 6705037"/>
              <a:gd name="connsiteX14225" fmla="*/ 9608853 w 11095241"/>
              <a:gd name="connsiteY14225" fmla="*/ 631349 h 6705037"/>
              <a:gd name="connsiteX14226" fmla="*/ 9608853 w 11095241"/>
              <a:gd name="connsiteY14226" fmla="*/ 636243 h 6705037"/>
              <a:gd name="connsiteX14227" fmla="*/ 9603955 w 11095241"/>
              <a:gd name="connsiteY14227" fmla="*/ 646031 h 6705037"/>
              <a:gd name="connsiteX14228" fmla="*/ 9603955 w 11095241"/>
              <a:gd name="connsiteY14228" fmla="*/ 650926 h 6705037"/>
              <a:gd name="connsiteX14229" fmla="*/ 9603955 w 11095241"/>
              <a:gd name="connsiteY14229" fmla="*/ 655820 h 6705037"/>
              <a:gd name="connsiteX14230" fmla="*/ 9608853 w 11095241"/>
              <a:gd name="connsiteY14230" fmla="*/ 665608 h 6705037"/>
              <a:gd name="connsiteX14231" fmla="*/ 9608853 w 11095241"/>
              <a:gd name="connsiteY14231" fmla="*/ 675396 h 6705037"/>
              <a:gd name="connsiteX14232" fmla="*/ 9608853 w 11095241"/>
              <a:gd name="connsiteY14232" fmla="*/ 685185 h 6705037"/>
              <a:gd name="connsiteX14233" fmla="*/ 9608853 w 11095241"/>
              <a:gd name="connsiteY14233" fmla="*/ 699867 h 6705037"/>
              <a:gd name="connsiteX14234" fmla="*/ 9603955 w 11095241"/>
              <a:gd name="connsiteY14234" fmla="*/ 704762 h 6705037"/>
              <a:gd name="connsiteX14235" fmla="*/ 9599058 w 11095241"/>
              <a:gd name="connsiteY14235" fmla="*/ 709656 h 6705037"/>
              <a:gd name="connsiteX14236" fmla="*/ 9594160 w 11095241"/>
              <a:gd name="connsiteY14236" fmla="*/ 714550 h 6705037"/>
              <a:gd name="connsiteX14237" fmla="*/ 9589263 w 11095241"/>
              <a:gd name="connsiteY14237" fmla="*/ 714550 h 6705037"/>
              <a:gd name="connsiteX14238" fmla="*/ 9584365 w 11095241"/>
              <a:gd name="connsiteY14238" fmla="*/ 714550 h 6705037"/>
              <a:gd name="connsiteX14239" fmla="*/ 9569673 w 11095241"/>
              <a:gd name="connsiteY14239" fmla="*/ 724338 h 6705037"/>
              <a:gd name="connsiteX14240" fmla="*/ 9559878 w 11095241"/>
              <a:gd name="connsiteY14240" fmla="*/ 724338 h 6705037"/>
              <a:gd name="connsiteX14241" fmla="*/ 9550083 w 11095241"/>
              <a:gd name="connsiteY14241" fmla="*/ 729233 h 6705037"/>
              <a:gd name="connsiteX14242" fmla="*/ 9545186 w 11095241"/>
              <a:gd name="connsiteY14242" fmla="*/ 724338 h 6705037"/>
              <a:gd name="connsiteX14243" fmla="*/ 9540288 w 11095241"/>
              <a:gd name="connsiteY14243" fmla="*/ 724338 h 6705037"/>
              <a:gd name="connsiteX14244" fmla="*/ 9535391 w 11095241"/>
              <a:gd name="connsiteY14244" fmla="*/ 719444 h 6705037"/>
              <a:gd name="connsiteX14245" fmla="*/ 9535391 w 11095241"/>
              <a:gd name="connsiteY14245" fmla="*/ 714550 h 6705037"/>
              <a:gd name="connsiteX14246" fmla="*/ 9530493 w 11095241"/>
              <a:gd name="connsiteY14246" fmla="*/ 704762 h 6705037"/>
              <a:gd name="connsiteX14247" fmla="*/ 9520698 w 11095241"/>
              <a:gd name="connsiteY14247" fmla="*/ 699867 h 6705037"/>
              <a:gd name="connsiteX14248" fmla="*/ 9510903 w 11095241"/>
              <a:gd name="connsiteY14248" fmla="*/ 694973 h 6705037"/>
              <a:gd name="connsiteX14249" fmla="*/ 9506006 w 11095241"/>
              <a:gd name="connsiteY14249" fmla="*/ 694973 h 6705037"/>
              <a:gd name="connsiteX14250" fmla="*/ 9501108 w 11095241"/>
              <a:gd name="connsiteY14250" fmla="*/ 694973 h 6705037"/>
              <a:gd name="connsiteX14251" fmla="*/ 9496211 w 11095241"/>
              <a:gd name="connsiteY14251" fmla="*/ 694973 h 6705037"/>
              <a:gd name="connsiteX14252" fmla="*/ 9486416 w 11095241"/>
              <a:gd name="connsiteY14252" fmla="*/ 699867 h 6705037"/>
              <a:gd name="connsiteX14253" fmla="*/ 9476621 w 11095241"/>
              <a:gd name="connsiteY14253" fmla="*/ 699867 h 6705037"/>
              <a:gd name="connsiteX14254" fmla="*/ 9471723 w 11095241"/>
              <a:gd name="connsiteY14254" fmla="*/ 694973 h 6705037"/>
              <a:gd name="connsiteX14255" fmla="*/ 9466826 w 11095241"/>
              <a:gd name="connsiteY14255" fmla="*/ 690079 h 6705037"/>
              <a:gd name="connsiteX14256" fmla="*/ 9461928 w 11095241"/>
              <a:gd name="connsiteY14256" fmla="*/ 685185 h 6705037"/>
              <a:gd name="connsiteX14257" fmla="*/ 9457031 w 11095241"/>
              <a:gd name="connsiteY14257" fmla="*/ 685185 h 6705037"/>
              <a:gd name="connsiteX14258" fmla="*/ 9442338 w 11095241"/>
              <a:gd name="connsiteY14258" fmla="*/ 675396 h 6705037"/>
              <a:gd name="connsiteX14259" fmla="*/ 9432543 w 11095241"/>
              <a:gd name="connsiteY14259" fmla="*/ 670502 h 6705037"/>
              <a:gd name="connsiteX14260" fmla="*/ 9422748 w 11095241"/>
              <a:gd name="connsiteY14260" fmla="*/ 660714 h 6705037"/>
              <a:gd name="connsiteX14261" fmla="*/ 9422748 w 11095241"/>
              <a:gd name="connsiteY14261" fmla="*/ 655820 h 6705037"/>
              <a:gd name="connsiteX14262" fmla="*/ 9417851 w 11095241"/>
              <a:gd name="connsiteY14262" fmla="*/ 655820 h 6705037"/>
              <a:gd name="connsiteX14263" fmla="*/ 9417851 w 11095241"/>
              <a:gd name="connsiteY14263" fmla="*/ 650926 h 6705037"/>
              <a:gd name="connsiteX14264" fmla="*/ 9427646 w 11095241"/>
              <a:gd name="connsiteY14264" fmla="*/ 636243 h 6705037"/>
              <a:gd name="connsiteX14265" fmla="*/ 9432543 w 11095241"/>
              <a:gd name="connsiteY14265" fmla="*/ 626455 h 6705037"/>
              <a:gd name="connsiteX14266" fmla="*/ 9442338 w 11095241"/>
              <a:gd name="connsiteY14266" fmla="*/ 621560 h 6705037"/>
              <a:gd name="connsiteX14267" fmla="*/ 9447236 w 11095241"/>
              <a:gd name="connsiteY14267" fmla="*/ 616666 h 6705037"/>
              <a:gd name="connsiteX14268" fmla="*/ 9452133 w 11095241"/>
              <a:gd name="connsiteY14268" fmla="*/ 616666 h 6705037"/>
              <a:gd name="connsiteX14269" fmla="*/ 9457031 w 11095241"/>
              <a:gd name="connsiteY14269" fmla="*/ 616666 h 6705037"/>
              <a:gd name="connsiteX14270" fmla="*/ 9466826 w 11095241"/>
              <a:gd name="connsiteY14270" fmla="*/ 611772 h 6705037"/>
              <a:gd name="connsiteX14271" fmla="*/ 9476621 w 11095241"/>
              <a:gd name="connsiteY14271" fmla="*/ 606878 h 6705037"/>
              <a:gd name="connsiteX14272" fmla="*/ 9476621 w 11095241"/>
              <a:gd name="connsiteY14272" fmla="*/ 601984 h 6705037"/>
              <a:gd name="connsiteX14273" fmla="*/ 9471723 w 11095241"/>
              <a:gd name="connsiteY14273" fmla="*/ 597090 h 6705037"/>
              <a:gd name="connsiteX14274" fmla="*/ 9466826 w 11095241"/>
              <a:gd name="connsiteY14274" fmla="*/ 597090 h 6705037"/>
              <a:gd name="connsiteX14275" fmla="*/ 9461928 w 11095241"/>
              <a:gd name="connsiteY14275" fmla="*/ 597090 h 6705037"/>
              <a:gd name="connsiteX14276" fmla="*/ 9461928 w 11095241"/>
              <a:gd name="connsiteY14276" fmla="*/ 592195 h 6705037"/>
              <a:gd name="connsiteX14277" fmla="*/ 9461928 w 11095241"/>
              <a:gd name="connsiteY14277" fmla="*/ 587301 h 6705037"/>
              <a:gd name="connsiteX14278" fmla="*/ 9466826 w 11095241"/>
              <a:gd name="connsiteY14278" fmla="*/ 582407 h 6705037"/>
              <a:gd name="connsiteX14279" fmla="*/ 9471723 w 11095241"/>
              <a:gd name="connsiteY14279" fmla="*/ 577513 h 6705037"/>
              <a:gd name="connsiteX14280" fmla="*/ 9476621 w 11095241"/>
              <a:gd name="connsiteY14280" fmla="*/ 577513 h 6705037"/>
              <a:gd name="connsiteX14281" fmla="*/ 9481518 w 11095241"/>
              <a:gd name="connsiteY14281" fmla="*/ 577513 h 6705037"/>
              <a:gd name="connsiteX14282" fmla="*/ 9486416 w 11095241"/>
              <a:gd name="connsiteY14282" fmla="*/ 582407 h 6705037"/>
              <a:gd name="connsiteX14283" fmla="*/ 9491313 w 11095241"/>
              <a:gd name="connsiteY14283" fmla="*/ 592195 h 6705037"/>
              <a:gd name="connsiteX14284" fmla="*/ 9501108 w 11095241"/>
              <a:gd name="connsiteY14284" fmla="*/ 601984 h 6705037"/>
              <a:gd name="connsiteX14285" fmla="*/ 9506006 w 11095241"/>
              <a:gd name="connsiteY14285" fmla="*/ 606878 h 6705037"/>
              <a:gd name="connsiteX14286" fmla="*/ 9510903 w 11095241"/>
              <a:gd name="connsiteY14286" fmla="*/ 606878 h 6705037"/>
              <a:gd name="connsiteX14287" fmla="*/ 9515801 w 11095241"/>
              <a:gd name="connsiteY14287" fmla="*/ 606878 h 6705037"/>
              <a:gd name="connsiteX14288" fmla="*/ 9520698 w 11095241"/>
              <a:gd name="connsiteY14288" fmla="*/ 606878 h 6705037"/>
              <a:gd name="connsiteX14289" fmla="*/ 9525596 w 11095241"/>
              <a:gd name="connsiteY14289" fmla="*/ 606878 h 6705037"/>
              <a:gd name="connsiteX14290" fmla="*/ 9525596 w 11095241"/>
              <a:gd name="connsiteY14290" fmla="*/ 601984 h 6705037"/>
              <a:gd name="connsiteX14291" fmla="*/ 9525596 w 11095241"/>
              <a:gd name="connsiteY14291" fmla="*/ 597090 h 6705037"/>
              <a:gd name="connsiteX14292" fmla="*/ 9520698 w 11095241"/>
              <a:gd name="connsiteY14292" fmla="*/ 592195 h 6705037"/>
              <a:gd name="connsiteX14293" fmla="*/ 9520698 w 11095241"/>
              <a:gd name="connsiteY14293" fmla="*/ 587301 h 6705037"/>
              <a:gd name="connsiteX14294" fmla="*/ 9515801 w 11095241"/>
              <a:gd name="connsiteY14294" fmla="*/ 582407 h 6705037"/>
              <a:gd name="connsiteX14295" fmla="*/ 9515801 w 11095241"/>
              <a:gd name="connsiteY14295" fmla="*/ 577513 h 6705037"/>
              <a:gd name="connsiteX14296" fmla="*/ 9506006 w 11095241"/>
              <a:gd name="connsiteY14296" fmla="*/ 572618 h 6705037"/>
              <a:gd name="connsiteX14297" fmla="*/ 9506006 w 11095241"/>
              <a:gd name="connsiteY14297" fmla="*/ 567724 h 6705037"/>
              <a:gd name="connsiteX14298" fmla="*/ 9506006 w 11095241"/>
              <a:gd name="connsiteY14298" fmla="*/ 562830 h 6705037"/>
              <a:gd name="connsiteX14299" fmla="*/ 9510903 w 11095241"/>
              <a:gd name="connsiteY14299" fmla="*/ 557936 h 6705037"/>
              <a:gd name="connsiteX14300" fmla="*/ 9515801 w 11095241"/>
              <a:gd name="connsiteY14300" fmla="*/ 548148 h 6705037"/>
              <a:gd name="connsiteX14301" fmla="*/ 9515801 w 11095241"/>
              <a:gd name="connsiteY14301" fmla="*/ 543253 h 6705037"/>
              <a:gd name="connsiteX14302" fmla="*/ 9510903 w 11095241"/>
              <a:gd name="connsiteY14302" fmla="*/ 543253 h 6705037"/>
              <a:gd name="connsiteX14303" fmla="*/ 9506006 w 11095241"/>
              <a:gd name="connsiteY14303" fmla="*/ 543253 h 6705037"/>
              <a:gd name="connsiteX14304" fmla="*/ 9486416 w 11095241"/>
              <a:gd name="connsiteY14304" fmla="*/ 557936 h 6705037"/>
              <a:gd name="connsiteX14305" fmla="*/ 9481518 w 11095241"/>
              <a:gd name="connsiteY14305" fmla="*/ 557936 h 6705037"/>
              <a:gd name="connsiteX14306" fmla="*/ 9476621 w 11095241"/>
              <a:gd name="connsiteY14306" fmla="*/ 553042 h 6705037"/>
              <a:gd name="connsiteX14307" fmla="*/ 9481518 w 11095241"/>
              <a:gd name="connsiteY14307" fmla="*/ 548148 h 6705037"/>
              <a:gd name="connsiteX14308" fmla="*/ 9481518 w 11095241"/>
              <a:gd name="connsiteY14308" fmla="*/ 538359 h 6705037"/>
              <a:gd name="connsiteX14309" fmla="*/ 9486416 w 11095241"/>
              <a:gd name="connsiteY14309" fmla="*/ 533465 h 6705037"/>
              <a:gd name="connsiteX14310" fmla="*/ 9491313 w 11095241"/>
              <a:gd name="connsiteY14310" fmla="*/ 528571 h 6705037"/>
              <a:gd name="connsiteX14311" fmla="*/ 9501108 w 11095241"/>
              <a:gd name="connsiteY14311" fmla="*/ 513888 h 6705037"/>
              <a:gd name="connsiteX14312" fmla="*/ 9506006 w 11095241"/>
              <a:gd name="connsiteY14312" fmla="*/ 504100 h 6705037"/>
              <a:gd name="connsiteX14313" fmla="*/ 9510903 w 11095241"/>
              <a:gd name="connsiteY14313" fmla="*/ 499206 h 6705037"/>
              <a:gd name="connsiteX14314" fmla="*/ 9515801 w 11095241"/>
              <a:gd name="connsiteY14314" fmla="*/ 499206 h 6705037"/>
              <a:gd name="connsiteX14315" fmla="*/ 9520698 w 11095241"/>
              <a:gd name="connsiteY14315" fmla="*/ 504100 h 6705037"/>
              <a:gd name="connsiteX14316" fmla="*/ 9525596 w 11095241"/>
              <a:gd name="connsiteY14316" fmla="*/ 508994 h 6705037"/>
              <a:gd name="connsiteX14317" fmla="*/ 9530493 w 11095241"/>
              <a:gd name="connsiteY14317" fmla="*/ 508994 h 6705037"/>
              <a:gd name="connsiteX14318" fmla="*/ 9540288 w 11095241"/>
              <a:gd name="connsiteY14318" fmla="*/ 504100 h 6705037"/>
              <a:gd name="connsiteX14319" fmla="*/ 9550083 w 11095241"/>
              <a:gd name="connsiteY14319" fmla="*/ 499206 h 6705037"/>
              <a:gd name="connsiteX14320" fmla="*/ 9559878 w 11095241"/>
              <a:gd name="connsiteY14320" fmla="*/ 494312 h 6705037"/>
              <a:gd name="connsiteX14321" fmla="*/ 9564775 w 11095241"/>
              <a:gd name="connsiteY14321" fmla="*/ 489417 h 6705037"/>
              <a:gd name="connsiteX14322" fmla="*/ 9569673 w 11095241"/>
              <a:gd name="connsiteY14322" fmla="*/ 484523 h 6705037"/>
              <a:gd name="connsiteX14323" fmla="*/ 9574570 w 11095241"/>
              <a:gd name="connsiteY14323" fmla="*/ 484523 h 6705037"/>
              <a:gd name="connsiteX14324" fmla="*/ 9584365 w 11095241"/>
              <a:gd name="connsiteY14324" fmla="*/ 479629 h 6705037"/>
              <a:gd name="connsiteX14325" fmla="*/ 9584365 w 11095241"/>
              <a:gd name="connsiteY14325" fmla="*/ 474735 h 6705037"/>
              <a:gd name="connsiteX14326" fmla="*/ 9579468 w 11095241"/>
              <a:gd name="connsiteY14326" fmla="*/ 469841 h 6705037"/>
              <a:gd name="connsiteX14327" fmla="*/ 9574570 w 11095241"/>
              <a:gd name="connsiteY14327" fmla="*/ 469841 h 6705037"/>
              <a:gd name="connsiteX14328" fmla="*/ 9569673 w 11095241"/>
              <a:gd name="connsiteY14328" fmla="*/ 469841 h 6705037"/>
              <a:gd name="connsiteX14329" fmla="*/ 9564775 w 11095241"/>
              <a:gd name="connsiteY14329" fmla="*/ 479629 h 6705037"/>
              <a:gd name="connsiteX14330" fmla="*/ 9554981 w 11095241"/>
              <a:gd name="connsiteY14330" fmla="*/ 479629 h 6705037"/>
              <a:gd name="connsiteX14331" fmla="*/ 9550083 w 11095241"/>
              <a:gd name="connsiteY14331" fmla="*/ 474735 h 6705037"/>
              <a:gd name="connsiteX14332" fmla="*/ 9545186 w 11095241"/>
              <a:gd name="connsiteY14332" fmla="*/ 474735 h 6705037"/>
              <a:gd name="connsiteX14333" fmla="*/ 9540288 w 11095241"/>
              <a:gd name="connsiteY14333" fmla="*/ 469841 h 6705037"/>
              <a:gd name="connsiteX14334" fmla="*/ 9550083 w 11095241"/>
              <a:gd name="connsiteY14334" fmla="*/ 425793 h 6705037"/>
              <a:gd name="connsiteX14335" fmla="*/ 9559878 w 11095241"/>
              <a:gd name="connsiteY14335" fmla="*/ 416005 h 6705037"/>
              <a:gd name="connsiteX14336" fmla="*/ 9564775 w 11095241"/>
              <a:gd name="connsiteY14336" fmla="*/ 406216 h 6705037"/>
              <a:gd name="connsiteX14337" fmla="*/ 9564775 w 11095241"/>
              <a:gd name="connsiteY14337" fmla="*/ 401322 h 6705037"/>
              <a:gd name="connsiteX14338" fmla="*/ 9559878 w 11095241"/>
              <a:gd name="connsiteY14338" fmla="*/ 396428 h 6705037"/>
              <a:gd name="connsiteX14339" fmla="*/ 9550083 w 11095241"/>
              <a:gd name="connsiteY14339" fmla="*/ 381745 h 6705037"/>
              <a:gd name="connsiteX14340" fmla="*/ 9545186 w 11095241"/>
              <a:gd name="connsiteY14340" fmla="*/ 371957 h 6705037"/>
              <a:gd name="connsiteX14341" fmla="*/ 9545186 w 11095241"/>
              <a:gd name="connsiteY14341" fmla="*/ 362169 h 6705037"/>
              <a:gd name="connsiteX14342" fmla="*/ 9545186 w 11095241"/>
              <a:gd name="connsiteY14342" fmla="*/ 357274 h 6705037"/>
              <a:gd name="connsiteX14343" fmla="*/ 9545186 w 11095241"/>
              <a:gd name="connsiteY14343" fmla="*/ 347486 h 6705037"/>
              <a:gd name="connsiteX14344" fmla="*/ 9554981 w 11095241"/>
              <a:gd name="connsiteY14344" fmla="*/ 342592 h 6705037"/>
              <a:gd name="connsiteX14345" fmla="*/ 9559878 w 11095241"/>
              <a:gd name="connsiteY14345" fmla="*/ 337698 h 6705037"/>
              <a:gd name="connsiteX14346" fmla="*/ 9564775 w 11095241"/>
              <a:gd name="connsiteY14346" fmla="*/ 337698 h 6705037"/>
              <a:gd name="connsiteX14347" fmla="*/ 9574570 w 11095241"/>
              <a:gd name="connsiteY14347" fmla="*/ 342592 h 6705037"/>
              <a:gd name="connsiteX14348" fmla="*/ 9579468 w 11095241"/>
              <a:gd name="connsiteY14348" fmla="*/ 347486 h 6705037"/>
              <a:gd name="connsiteX14349" fmla="*/ 9584365 w 11095241"/>
              <a:gd name="connsiteY14349" fmla="*/ 352380 h 6705037"/>
              <a:gd name="connsiteX14350" fmla="*/ 9589263 w 11095241"/>
              <a:gd name="connsiteY14350" fmla="*/ 362169 h 6705037"/>
              <a:gd name="connsiteX14351" fmla="*/ 9594160 w 11095241"/>
              <a:gd name="connsiteY14351" fmla="*/ 367063 h 6705037"/>
              <a:gd name="connsiteX14352" fmla="*/ 9599058 w 11095241"/>
              <a:gd name="connsiteY14352" fmla="*/ 416005 h 6705037"/>
              <a:gd name="connsiteX14353" fmla="*/ 9599058 w 11095241"/>
              <a:gd name="connsiteY14353" fmla="*/ 420899 h 6705037"/>
              <a:gd name="connsiteX14354" fmla="*/ 9599058 w 11095241"/>
              <a:gd name="connsiteY14354" fmla="*/ 425793 h 6705037"/>
              <a:gd name="connsiteX14355" fmla="*/ 9603955 w 11095241"/>
              <a:gd name="connsiteY14355" fmla="*/ 425793 h 6705037"/>
              <a:gd name="connsiteX14356" fmla="*/ 9608853 w 11095241"/>
              <a:gd name="connsiteY14356" fmla="*/ 420899 h 6705037"/>
              <a:gd name="connsiteX14357" fmla="*/ 9608853 w 11095241"/>
              <a:gd name="connsiteY14357" fmla="*/ 416005 h 6705037"/>
              <a:gd name="connsiteX14358" fmla="*/ 9613750 w 11095241"/>
              <a:gd name="connsiteY14358" fmla="*/ 411110 h 6705037"/>
              <a:gd name="connsiteX14359" fmla="*/ 9618648 w 11095241"/>
              <a:gd name="connsiteY14359" fmla="*/ 406216 h 6705037"/>
              <a:gd name="connsiteX14360" fmla="*/ 9618648 w 11095241"/>
              <a:gd name="connsiteY14360" fmla="*/ 401322 h 6705037"/>
              <a:gd name="connsiteX14361" fmla="*/ 9613750 w 11095241"/>
              <a:gd name="connsiteY14361" fmla="*/ 386639 h 6705037"/>
              <a:gd name="connsiteX14362" fmla="*/ 9613750 w 11095241"/>
              <a:gd name="connsiteY14362" fmla="*/ 371957 h 6705037"/>
              <a:gd name="connsiteX14363" fmla="*/ 9613750 w 11095241"/>
              <a:gd name="connsiteY14363" fmla="*/ 362169 h 6705037"/>
              <a:gd name="connsiteX14364" fmla="*/ 9613750 w 11095241"/>
              <a:gd name="connsiteY14364" fmla="*/ 357274 h 6705037"/>
              <a:gd name="connsiteX14365" fmla="*/ 9618648 w 11095241"/>
              <a:gd name="connsiteY14365" fmla="*/ 352380 h 6705037"/>
              <a:gd name="connsiteX14366" fmla="*/ 9623545 w 11095241"/>
              <a:gd name="connsiteY14366" fmla="*/ 342592 h 6705037"/>
              <a:gd name="connsiteX14367" fmla="*/ 9623545 w 11095241"/>
              <a:gd name="connsiteY14367" fmla="*/ 337698 h 6705037"/>
              <a:gd name="connsiteX14368" fmla="*/ 9623545 w 11095241"/>
              <a:gd name="connsiteY14368" fmla="*/ 332803 h 6705037"/>
              <a:gd name="connsiteX14369" fmla="*/ 9628443 w 11095241"/>
              <a:gd name="connsiteY14369" fmla="*/ 323015 h 6705037"/>
              <a:gd name="connsiteX14370" fmla="*/ 9628443 w 11095241"/>
              <a:gd name="connsiteY14370" fmla="*/ 313227 h 6705037"/>
              <a:gd name="connsiteX14371" fmla="*/ 9628443 w 11095241"/>
              <a:gd name="connsiteY14371" fmla="*/ 308332 h 6705037"/>
              <a:gd name="connsiteX14372" fmla="*/ 9672520 w 11095241"/>
              <a:gd name="connsiteY14372" fmla="*/ 303438 h 6705037"/>
              <a:gd name="connsiteX14373" fmla="*/ 9682315 w 11095241"/>
              <a:gd name="connsiteY14373" fmla="*/ 308332 h 6705037"/>
              <a:gd name="connsiteX14374" fmla="*/ 9692110 w 11095241"/>
              <a:gd name="connsiteY14374" fmla="*/ 308332 h 6705037"/>
              <a:gd name="connsiteX14375" fmla="*/ 9701905 w 11095241"/>
              <a:gd name="connsiteY14375" fmla="*/ 308332 h 6705037"/>
              <a:gd name="connsiteX14376" fmla="*/ 9706802 w 11095241"/>
              <a:gd name="connsiteY14376" fmla="*/ 303438 h 6705037"/>
              <a:gd name="connsiteX14377" fmla="*/ 9711700 w 11095241"/>
              <a:gd name="connsiteY14377" fmla="*/ 293650 h 6705037"/>
              <a:gd name="connsiteX14378" fmla="*/ 9716597 w 11095241"/>
              <a:gd name="connsiteY14378" fmla="*/ 288756 h 6705037"/>
              <a:gd name="connsiteX14379" fmla="*/ 9726392 w 11095241"/>
              <a:gd name="connsiteY14379" fmla="*/ 283862 h 6705037"/>
              <a:gd name="connsiteX14380" fmla="*/ 9731290 w 11095241"/>
              <a:gd name="connsiteY14380" fmla="*/ 283862 h 6705037"/>
              <a:gd name="connsiteX14381" fmla="*/ 9736187 w 11095241"/>
              <a:gd name="connsiteY14381" fmla="*/ 283862 h 6705037"/>
              <a:gd name="connsiteX14382" fmla="*/ 9731290 w 11095241"/>
              <a:gd name="connsiteY14382" fmla="*/ 278967 h 6705037"/>
              <a:gd name="connsiteX14383" fmla="*/ 9736187 w 11095241"/>
              <a:gd name="connsiteY14383" fmla="*/ 274073 h 6705037"/>
              <a:gd name="connsiteX14384" fmla="*/ 9741085 w 11095241"/>
              <a:gd name="connsiteY14384" fmla="*/ 269179 h 6705037"/>
              <a:gd name="connsiteX14385" fmla="*/ 9745982 w 11095241"/>
              <a:gd name="connsiteY14385" fmla="*/ 269179 h 6705037"/>
              <a:gd name="connsiteX14386" fmla="*/ 9745982 w 11095241"/>
              <a:gd name="connsiteY14386" fmla="*/ 264285 h 6705037"/>
              <a:gd name="connsiteX14387" fmla="*/ 9736187 w 11095241"/>
              <a:gd name="connsiteY14387" fmla="*/ 259391 h 6705037"/>
              <a:gd name="connsiteX14388" fmla="*/ 9652930 w 11095241"/>
              <a:gd name="connsiteY14388" fmla="*/ 269179 h 6705037"/>
              <a:gd name="connsiteX14389" fmla="*/ 9643135 w 11095241"/>
              <a:gd name="connsiteY14389" fmla="*/ 259391 h 6705037"/>
              <a:gd name="connsiteX14390" fmla="*/ 9638238 w 11095241"/>
              <a:gd name="connsiteY14390" fmla="*/ 259391 h 6705037"/>
              <a:gd name="connsiteX14391" fmla="*/ 9628443 w 11095241"/>
              <a:gd name="connsiteY14391" fmla="*/ 254496 h 6705037"/>
              <a:gd name="connsiteX14392" fmla="*/ 9618648 w 11095241"/>
              <a:gd name="connsiteY14392" fmla="*/ 254496 h 6705037"/>
              <a:gd name="connsiteX14393" fmla="*/ 9608853 w 11095241"/>
              <a:gd name="connsiteY14393" fmla="*/ 254496 h 6705037"/>
              <a:gd name="connsiteX14394" fmla="*/ 9599058 w 11095241"/>
              <a:gd name="connsiteY14394" fmla="*/ 254496 h 6705037"/>
              <a:gd name="connsiteX14395" fmla="*/ 9589263 w 11095241"/>
              <a:gd name="connsiteY14395" fmla="*/ 254496 h 6705037"/>
              <a:gd name="connsiteX14396" fmla="*/ 9584365 w 11095241"/>
              <a:gd name="connsiteY14396" fmla="*/ 249602 h 6705037"/>
              <a:gd name="connsiteX14397" fmla="*/ 9579468 w 11095241"/>
              <a:gd name="connsiteY14397" fmla="*/ 244708 h 6705037"/>
              <a:gd name="connsiteX14398" fmla="*/ 9574570 w 11095241"/>
              <a:gd name="connsiteY14398" fmla="*/ 244708 h 6705037"/>
              <a:gd name="connsiteX14399" fmla="*/ 9569673 w 11095241"/>
              <a:gd name="connsiteY14399" fmla="*/ 244708 h 6705037"/>
              <a:gd name="connsiteX14400" fmla="*/ 9569673 w 11095241"/>
              <a:gd name="connsiteY14400" fmla="*/ 249602 h 6705037"/>
              <a:gd name="connsiteX14401" fmla="*/ 9559878 w 11095241"/>
              <a:gd name="connsiteY14401" fmla="*/ 254496 h 6705037"/>
              <a:gd name="connsiteX14402" fmla="*/ 9554981 w 11095241"/>
              <a:gd name="connsiteY14402" fmla="*/ 254496 h 6705037"/>
              <a:gd name="connsiteX14403" fmla="*/ 9550083 w 11095241"/>
              <a:gd name="connsiteY14403" fmla="*/ 254496 h 6705037"/>
              <a:gd name="connsiteX14404" fmla="*/ 9550083 w 11095241"/>
              <a:gd name="connsiteY14404" fmla="*/ 249602 h 6705037"/>
              <a:gd name="connsiteX14405" fmla="*/ 9525596 w 11095241"/>
              <a:gd name="connsiteY14405" fmla="*/ 230025 h 6705037"/>
              <a:gd name="connsiteX14406" fmla="*/ 9520698 w 11095241"/>
              <a:gd name="connsiteY14406" fmla="*/ 220237 h 6705037"/>
              <a:gd name="connsiteX14407" fmla="*/ 9520698 w 11095241"/>
              <a:gd name="connsiteY14407" fmla="*/ 210449 h 6705037"/>
              <a:gd name="connsiteX14408" fmla="*/ 9525596 w 11095241"/>
              <a:gd name="connsiteY14408" fmla="*/ 205555 h 6705037"/>
              <a:gd name="connsiteX14409" fmla="*/ 9530493 w 11095241"/>
              <a:gd name="connsiteY14409" fmla="*/ 195766 h 6705037"/>
              <a:gd name="connsiteX14410" fmla="*/ 9525596 w 11095241"/>
              <a:gd name="connsiteY14410" fmla="*/ 185978 h 6705037"/>
              <a:gd name="connsiteX14411" fmla="*/ 9525596 w 11095241"/>
              <a:gd name="connsiteY14411" fmla="*/ 181084 h 6705037"/>
              <a:gd name="connsiteX14412" fmla="*/ 9520698 w 11095241"/>
              <a:gd name="connsiteY14412" fmla="*/ 181084 h 6705037"/>
              <a:gd name="connsiteX14413" fmla="*/ 9525596 w 11095241"/>
              <a:gd name="connsiteY14413" fmla="*/ 176189 h 6705037"/>
              <a:gd name="connsiteX14414" fmla="*/ 9525596 w 11095241"/>
              <a:gd name="connsiteY14414" fmla="*/ 171295 h 6705037"/>
              <a:gd name="connsiteX14415" fmla="*/ 9535391 w 11095241"/>
              <a:gd name="connsiteY14415" fmla="*/ 166401 h 6705037"/>
              <a:gd name="connsiteX14416" fmla="*/ 9540288 w 11095241"/>
              <a:gd name="connsiteY14416" fmla="*/ 161507 h 6705037"/>
              <a:gd name="connsiteX14417" fmla="*/ 9545186 w 11095241"/>
              <a:gd name="connsiteY14417" fmla="*/ 161507 h 6705037"/>
              <a:gd name="connsiteX14418" fmla="*/ 9554981 w 11095241"/>
              <a:gd name="connsiteY14418" fmla="*/ 161507 h 6705037"/>
              <a:gd name="connsiteX14419" fmla="*/ 9564775 w 11095241"/>
              <a:gd name="connsiteY14419" fmla="*/ 166401 h 6705037"/>
              <a:gd name="connsiteX14420" fmla="*/ 9574570 w 11095241"/>
              <a:gd name="connsiteY14420" fmla="*/ 176189 h 6705037"/>
              <a:gd name="connsiteX14421" fmla="*/ 9579468 w 11095241"/>
              <a:gd name="connsiteY14421" fmla="*/ 176189 h 6705037"/>
              <a:gd name="connsiteX14422" fmla="*/ 9584365 w 11095241"/>
              <a:gd name="connsiteY14422" fmla="*/ 181084 h 6705037"/>
              <a:gd name="connsiteX14423" fmla="*/ 9589263 w 11095241"/>
              <a:gd name="connsiteY14423" fmla="*/ 156613 h 6705037"/>
              <a:gd name="connsiteX14424" fmla="*/ 9589263 w 11095241"/>
              <a:gd name="connsiteY14424" fmla="*/ 151718 h 6705037"/>
              <a:gd name="connsiteX14425" fmla="*/ 9594160 w 11095241"/>
              <a:gd name="connsiteY14425" fmla="*/ 146824 h 6705037"/>
              <a:gd name="connsiteX14426" fmla="*/ 9599058 w 11095241"/>
              <a:gd name="connsiteY14426" fmla="*/ 141930 h 6705037"/>
              <a:gd name="connsiteX14427" fmla="*/ 9608853 w 11095241"/>
              <a:gd name="connsiteY14427" fmla="*/ 137036 h 6705037"/>
              <a:gd name="connsiteX14428" fmla="*/ 9618648 w 11095241"/>
              <a:gd name="connsiteY14428" fmla="*/ 137036 h 6705037"/>
              <a:gd name="connsiteX14429" fmla="*/ 9628443 w 11095241"/>
              <a:gd name="connsiteY14429" fmla="*/ 137036 h 6705037"/>
              <a:gd name="connsiteX14430" fmla="*/ 9638238 w 11095241"/>
              <a:gd name="connsiteY14430" fmla="*/ 132142 h 6705037"/>
              <a:gd name="connsiteX14431" fmla="*/ 9643135 w 11095241"/>
              <a:gd name="connsiteY14431" fmla="*/ 127248 h 6705037"/>
              <a:gd name="connsiteX14432" fmla="*/ 9652930 w 11095241"/>
              <a:gd name="connsiteY14432" fmla="*/ 137036 h 6705037"/>
              <a:gd name="connsiteX14433" fmla="*/ 9662725 w 11095241"/>
              <a:gd name="connsiteY14433" fmla="*/ 117459 h 6705037"/>
              <a:gd name="connsiteX14434" fmla="*/ 9662725 w 11095241"/>
              <a:gd name="connsiteY14434" fmla="*/ 112565 h 6705037"/>
              <a:gd name="connsiteX14435" fmla="*/ 9667623 w 11095241"/>
              <a:gd name="connsiteY14435" fmla="*/ 107671 h 6705037"/>
              <a:gd name="connsiteX14436" fmla="*/ 9677418 w 11095241"/>
              <a:gd name="connsiteY14436" fmla="*/ 102777 h 6705037"/>
              <a:gd name="connsiteX14437" fmla="*/ 9687213 w 11095241"/>
              <a:gd name="connsiteY14437" fmla="*/ 92988 h 6705037"/>
              <a:gd name="connsiteX14438" fmla="*/ 9706802 w 11095241"/>
              <a:gd name="connsiteY14438" fmla="*/ 88094 h 6705037"/>
              <a:gd name="connsiteX14439" fmla="*/ 9711700 w 11095241"/>
              <a:gd name="connsiteY14439" fmla="*/ 107671 h 6705037"/>
              <a:gd name="connsiteX14440" fmla="*/ 9716597 w 11095241"/>
              <a:gd name="connsiteY14440" fmla="*/ 83200 h 6705037"/>
              <a:gd name="connsiteX14441" fmla="*/ 9716597 w 11095241"/>
              <a:gd name="connsiteY14441" fmla="*/ 78306 h 6705037"/>
              <a:gd name="connsiteX14442" fmla="*/ 9726392 w 11095241"/>
              <a:gd name="connsiteY14442" fmla="*/ 78306 h 6705037"/>
              <a:gd name="connsiteX14443" fmla="*/ 8756691 w 11095241"/>
              <a:gd name="connsiteY14443" fmla="*/ 0 h 6705037"/>
              <a:gd name="connsiteX14444" fmla="*/ 8766486 w 11095241"/>
              <a:gd name="connsiteY14444" fmla="*/ 0 h 6705037"/>
              <a:gd name="connsiteX14445" fmla="*/ 8776281 w 11095241"/>
              <a:gd name="connsiteY14445" fmla="*/ 0 h 6705037"/>
              <a:gd name="connsiteX14446" fmla="*/ 8786076 w 11095241"/>
              <a:gd name="connsiteY14446" fmla="*/ 4894 h 6705037"/>
              <a:gd name="connsiteX14447" fmla="*/ 8795871 w 11095241"/>
              <a:gd name="connsiteY14447" fmla="*/ 9789 h 6705037"/>
              <a:gd name="connsiteX14448" fmla="*/ 8805666 w 11095241"/>
              <a:gd name="connsiteY14448" fmla="*/ 14683 h 6705037"/>
              <a:gd name="connsiteX14449" fmla="*/ 8810563 w 11095241"/>
              <a:gd name="connsiteY14449" fmla="*/ 24471 h 6705037"/>
              <a:gd name="connsiteX14450" fmla="*/ 8815461 w 11095241"/>
              <a:gd name="connsiteY14450" fmla="*/ 39154 h 6705037"/>
              <a:gd name="connsiteX14451" fmla="*/ 8815461 w 11095241"/>
              <a:gd name="connsiteY14451" fmla="*/ 44048 h 6705037"/>
              <a:gd name="connsiteX14452" fmla="*/ 8815461 w 11095241"/>
              <a:gd name="connsiteY14452" fmla="*/ 48942 h 6705037"/>
              <a:gd name="connsiteX14453" fmla="*/ 8820359 w 11095241"/>
              <a:gd name="connsiteY14453" fmla="*/ 53836 h 6705037"/>
              <a:gd name="connsiteX14454" fmla="*/ 8825256 w 11095241"/>
              <a:gd name="connsiteY14454" fmla="*/ 58730 h 6705037"/>
              <a:gd name="connsiteX14455" fmla="*/ 8835051 w 11095241"/>
              <a:gd name="connsiteY14455" fmla="*/ 63624 h 6705037"/>
              <a:gd name="connsiteX14456" fmla="*/ 8844846 w 11095241"/>
              <a:gd name="connsiteY14456" fmla="*/ 63624 h 6705037"/>
              <a:gd name="connsiteX14457" fmla="*/ 8844846 w 11095241"/>
              <a:gd name="connsiteY14457" fmla="*/ 58730 h 6705037"/>
              <a:gd name="connsiteX14458" fmla="*/ 8844846 w 11095241"/>
              <a:gd name="connsiteY14458" fmla="*/ 48942 h 6705037"/>
              <a:gd name="connsiteX14459" fmla="*/ 8844846 w 11095241"/>
              <a:gd name="connsiteY14459" fmla="*/ 44048 h 6705037"/>
              <a:gd name="connsiteX14460" fmla="*/ 8844846 w 11095241"/>
              <a:gd name="connsiteY14460" fmla="*/ 34259 h 6705037"/>
              <a:gd name="connsiteX14461" fmla="*/ 8849743 w 11095241"/>
              <a:gd name="connsiteY14461" fmla="*/ 29365 h 6705037"/>
              <a:gd name="connsiteX14462" fmla="*/ 8854641 w 11095241"/>
              <a:gd name="connsiteY14462" fmla="*/ 24471 h 6705037"/>
              <a:gd name="connsiteX14463" fmla="*/ 8859539 w 11095241"/>
              <a:gd name="connsiteY14463" fmla="*/ 24471 h 6705037"/>
              <a:gd name="connsiteX14464" fmla="*/ 8869333 w 11095241"/>
              <a:gd name="connsiteY14464" fmla="*/ 29365 h 6705037"/>
              <a:gd name="connsiteX14465" fmla="*/ 8884026 w 11095241"/>
              <a:gd name="connsiteY14465" fmla="*/ 34259 h 6705037"/>
              <a:gd name="connsiteX14466" fmla="*/ 8884026 w 11095241"/>
              <a:gd name="connsiteY14466" fmla="*/ 39154 h 6705037"/>
              <a:gd name="connsiteX14467" fmla="*/ 8879129 w 11095241"/>
              <a:gd name="connsiteY14467" fmla="*/ 48942 h 6705037"/>
              <a:gd name="connsiteX14468" fmla="*/ 8879129 w 11095241"/>
              <a:gd name="connsiteY14468" fmla="*/ 58730 h 6705037"/>
              <a:gd name="connsiteX14469" fmla="*/ 8879129 w 11095241"/>
              <a:gd name="connsiteY14469" fmla="*/ 73413 h 6705037"/>
              <a:gd name="connsiteX14470" fmla="*/ 8884026 w 11095241"/>
              <a:gd name="connsiteY14470" fmla="*/ 83201 h 6705037"/>
              <a:gd name="connsiteX14471" fmla="*/ 8884026 w 11095241"/>
              <a:gd name="connsiteY14471" fmla="*/ 97884 h 6705037"/>
              <a:gd name="connsiteX14472" fmla="*/ 8893821 w 11095241"/>
              <a:gd name="connsiteY14472" fmla="*/ 107672 h 6705037"/>
              <a:gd name="connsiteX14473" fmla="*/ 8898719 w 11095241"/>
              <a:gd name="connsiteY14473" fmla="*/ 112566 h 6705037"/>
              <a:gd name="connsiteX14474" fmla="*/ 8903616 w 11095241"/>
              <a:gd name="connsiteY14474" fmla="*/ 112566 h 6705037"/>
              <a:gd name="connsiteX14475" fmla="*/ 8908513 w 11095241"/>
              <a:gd name="connsiteY14475" fmla="*/ 107672 h 6705037"/>
              <a:gd name="connsiteX14476" fmla="*/ 8913411 w 11095241"/>
              <a:gd name="connsiteY14476" fmla="*/ 102778 h 6705037"/>
              <a:gd name="connsiteX14477" fmla="*/ 8923206 w 11095241"/>
              <a:gd name="connsiteY14477" fmla="*/ 83201 h 6705037"/>
              <a:gd name="connsiteX14478" fmla="*/ 8923206 w 11095241"/>
              <a:gd name="connsiteY14478" fmla="*/ 78307 h 6705037"/>
              <a:gd name="connsiteX14479" fmla="*/ 8928103 w 11095241"/>
              <a:gd name="connsiteY14479" fmla="*/ 73413 h 6705037"/>
              <a:gd name="connsiteX14480" fmla="*/ 8933001 w 11095241"/>
              <a:gd name="connsiteY14480" fmla="*/ 68519 h 6705037"/>
              <a:gd name="connsiteX14481" fmla="*/ 8937899 w 11095241"/>
              <a:gd name="connsiteY14481" fmla="*/ 63624 h 6705037"/>
              <a:gd name="connsiteX14482" fmla="*/ 8942796 w 11095241"/>
              <a:gd name="connsiteY14482" fmla="*/ 63624 h 6705037"/>
              <a:gd name="connsiteX14483" fmla="*/ 8947693 w 11095241"/>
              <a:gd name="connsiteY14483" fmla="*/ 68519 h 6705037"/>
              <a:gd name="connsiteX14484" fmla="*/ 8947693 w 11095241"/>
              <a:gd name="connsiteY14484" fmla="*/ 78307 h 6705037"/>
              <a:gd name="connsiteX14485" fmla="*/ 8952591 w 11095241"/>
              <a:gd name="connsiteY14485" fmla="*/ 92990 h 6705037"/>
              <a:gd name="connsiteX14486" fmla="*/ 8952591 w 11095241"/>
              <a:gd name="connsiteY14486" fmla="*/ 112566 h 6705037"/>
              <a:gd name="connsiteX14487" fmla="*/ 8947693 w 11095241"/>
              <a:gd name="connsiteY14487" fmla="*/ 117460 h 6705037"/>
              <a:gd name="connsiteX14488" fmla="*/ 8942796 w 11095241"/>
              <a:gd name="connsiteY14488" fmla="*/ 141931 h 6705037"/>
              <a:gd name="connsiteX14489" fmla="*/ 8937899 w 11095241"/>
              <a:gd name="connsiteY14489" fmla="*/ 166402 h 6705037"/>
              <a:gd name="connsiteX14490" fmla="*/ 8942796 w 11095241"/>
              <a:gd name="connsiteY14490" fmla="*/ 195767 h 6705037"/>
              <a:gd name="connsiteX14491" fmla="*/ 8952591 w 11095241"/>
              <a:gd name="connsiteY14491" fmla="*/ 220238 h 6705037"/>
              <a:gd name="connsiteX14492" fmla="*/ 8952591 w 11095241"/>
              <a:gd name="connsiteY14492" fmla="*/ 225132 h 6705037"/>
              <a:gd name="connsiteX14493" fmla="*/ 8947693 w 11095241"/>
              <a:gd name="connsiteY14493" fmla="*/ 234921 h 6705037"/>
              <a:gd name="connsiteX14494" fmla="*/ 8942796 w 11095241"/>
              <a:gd name="connsiteY14494" fmla="*/ 239815 h 6705037"/>
              <a:gd name="connsiteX14495" fmla="*/ 8942796 w 11095241"/>
              <a:gd name="connsiteY14495" fmla="*/ 244709 h 6705037"/>
              <a:gd name="connsiteX14496" fmla="*/ 8937899 w 11095241"/>
              <a:gd name="connsiteY14496" fmla="*/ 249603 h 6705037"/>
              <a:gd name="connsiteX14497" fmla="*/ 8933001 w 11095241"/>
              <a:gd name="connsiteY14497" fmla="*/ 249603 h 6705037"/>
              <a:gd name="connsiteX14498" fmla="*/ 8928103 w 11095241"/>
              <a:gd name="connsiteY14498" fmla="*/ 244709 h 6705037"/>
              <a:gd name="connsiteX14499" fmla="*/ 8928103 w 11095241"/>
              <a:gd name="connsiteY14499" fmla="*/ 234921 h 6705037"/>
              <a:gd name="connsiteX14500" fmla="*/ 8923206 w 11095241"/>
              <a:gd name="connsiteY14500" fmla="*/ 225132 h 6705037"/>
              <a:gd name="connsiteX14501" fmla="*/ 8923206 w 11095241"/>
              <a:gd name="connsiteY14501" fmla="*/ 220238 h 6705037"/>
              <a:gd name="connsiteX14502" fmla="*/ 8923206 w 11095241"/>
              <a:gd name="connsiteY14502" fmla="*/ 210450 h 6705037"/>
              <a:gd name="connsiteX14503" fmla="*/ 8923206 w 11095241"/>
              <a:gd name="connsiteY14503" fmla="*/ 195767 h 6705037"/>
              <a:gd name="connsiteX14504" fmla="*/ 8918309 w 11095241"/>
              <a:gd name="connsiteY14504" fmla="*/ 190873 h 6705037"/>
              <a:gd name="connsiteX14505" fmla="*/ 8913411 w 11095241"/>
              <a:gd name="connsiteY14505" fmla="*/ 185979 h 6705037"/>
              <a:gd name="connsiteX14506" fmla="*/ 8903616 w 11095241"/>
              <a:gd name="connsiteY14506" fmla="*/ 181085 h 6705037"/>
              <a:gd name="connsiteX14507" fmla="*/ 8898719 w 11095241"/>
              <a:gd name="connsiteY14507" fmla="*/ 190873 h 6705037"/>
              <a:gd name="connsiteX14508" fmla="*/ 8893821 w 11095241"/>
              <a:gd name="connsiteY14508" fmla="*/ 185979 h 6705037"/>
              <a:gd name="connsiteX14509" fmla="*/ 8884026 w 11095241"/>
              <a:gd name="connsiteY14509" fmla="*/ 181085 h 6705037"/>
              <a:gd name="connsiteX14510" fmla="*/ 8874231 w 11095241"/>
              <a:gd name="connsiteY14510" fmla="*/ 176190 h 6705037"/>
              <a:gd name="connsiteX14511" fmla="*/ 8864436 w 11095241"/>
              <a:gd name="connsiteY14511" fmla="*/ 171296 h 6705037"/>
              <a:gd name="connsiteX14512" fmla="*/ 8849743 w 11095241"/>
              <a:gd name="connsiteY14512" fmla="*/ 161508 h 6705037"/>
              <a:gd name="connsiteX14513" fmla="*/ 8844846 w 11095241"/>
              <a:gd name="connsiteY14513" fmla="*/ 146825 h 6705037"/>
              <a:gd name="connsiteX14514" fmla="*/ 8810563 w 11095241"/>
              <a:gd name="connsiteY14514" fmla="*/ 112566 h 6705037"/>
              <a:gd name="connsiteX14515" fmla="*/ 8810563 w 11095241"/>
              <a:gd name="connsiteY14515" fmla="*/ 107672 h 6705037"/>
              <a:gd name="connsiteX14516" fmla="*/ 8805666 w 11095241"/>
              <a:gd name="connsiteY14516" fmla="*/ 102778 h 6705037"/>
              <a:gd name="connsiteX14517" fmla="*/ 8800769 w 11095241"/>
              <a:gd name="connsiteY14517" fmla="*/ 92990 h 6705037"/>
              <a:gd name="connsiteX14518" fmla="*/ 8795871 w 11095241"/>
              <a:gd name="connsiteY14518" fmla="*/ 83201 h 6705037"/>
              <a:gd name="connsiteX14519" fmla="*/ 8786076 w 11095241"/>
              <a:gd name="connsiteY14519" fmla="*/ 78307 h 6705037"/>
              <a:gd name="connsiteX14520" fmla="*/ 8771383 w 11095241"/>
              <a:gd name="connsiteY14520" fmla="*/ 73413 h 6705037"/>
              <a:gd name="connsiteX14521" fmla="*/ 8771383 w 11095241"/>
              <a:gd name="connsiteY14521" fmla="*/ 68519 h 6705037"/>
              <a:gd name="connsiteX14522" fmla="*/ 8766486 w 11095241"/>
              <a:gd name="connsiteY14522" fmla="*/ 63624 h 6705037"/>
              <a:gd name="connsiteX14523" fmla="*/ 8756691 w 11095241"/>
              <a:gd name="connsiteY14523" fmla="*/ 58730 h 6705037"/>
              <a:gd name="connsiteX14524" fmla="*/ 8751793 w 11095241"/>
              <a:gd name="connsiteY14524" fmla="*/ 48942 h 6705037"/>
              <a:gd name="connsiteX14525" fmla="*/ 8741999 w 11095241"/>
              <a:gd name="connsiteY14525" fmla="*/ 39154 h 6705037"/>
              <a:gd name="connsiteX14526" fmla="*/ 8741999 w 11095241"/>
              <a:gd name="connsiteY14526" fmla="*/ 29365 h 6705037"/>
              <a:gd name="connsiteX14527" fmla="*/ 8737101 w 11095241"/>
              <a:gd name="connsiteY14527" fmla="*/ 19577 h 6705037"/>
              <a:gd name="connsiteX14528" fmla="*/ 8746896 w 11095241"/>
              <a:gd name="connsiteY14528" fmla="*/ 9789 h 670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  <a:cxn ang="0">
                <a:pos x="connsiteX12725" y="connsiteY12725"/>
              </a:cxn>
              <a:cxn ang="0">
                <a:pos x="connsiteX12726" y="connsiteY12726"/>
              </a:cxn>
              <a:cxn ang="0">
                <a:pos x="connsiteX12727" y="connsiteY12727"/>
              </a:cxn>
              <a:cxn ang="0">
                <a:pos x="connsiteX12728" y="connsiteY12728"/>
              </a:cxn>
              <a:cxn ang="0">
                <a:pos x="connsiteX12729" y="connsiteY12729"/>
              </a:cxn>
              <a:cxn ang="0">
                <a:pos x="connsiteX12730" y="connsiteY12730"/>
              </a:cxn>
              <a:cxn ang="0">
                <a:pos x="connsiteX12731" y="connsiteY12731"/>
              </a:cxn>
              <a:cxn ang="0">
                <a:pos x="connsiteX12732" y="connsiteY12732"/>
              </a:cxn>
              <a:cxn ang="0">
                <a:pos x="connsiteX12733" y="connsiteY12733"/>
              </a:cxn>
              <a:cxn ang="0">
                <a:pos x="connsiteX12734" y="connsiteY12734"/>
              </a:cxn>
              <a:cxn ang="0">
                <a:pos x="connsiteX12735" y="connsiteY12735"/>
              </a:cxn>
              <a:cxn ang="0">
                <a:pos x="connsiteX12736" y="connsiteY12736"/>
              </a:cxn>
              <a:cxn ang="0">
                <a:pos x="connsiteX12737" y="connsiteY12737"/>
              </a:cxn>
              <a:cxn ang="0">
                <a:pos x="connsiteX12738" y="connsiteY12738"/>
              </a:cxn>
              <a:cxn ang="0">
                <a:pos x="connsiteX12739" y="connsiteY12739"/>
              </a:cxn>
              <a:cxn ang="0">
                <a:pos x="connsiteX12740" y="connsiteY12740"/>
              </a:cxn>
              <a:cxn ang="0">
                <a:pos x="connsiteX12741" y="connsiteY12741"/>
              </a:cxn>
              <a:cxn ang="0">
                <a:pos x="connsiteX12742" y="connsiteY12742"/>
              </a:cxn>
              <a:cxn ang="0">
                <a:pos x="connsiteX12743" y="connsiteY12743"/>
              </a:cxn>
              <a:cxn ang="0">
                <a:pos x="connsiteX12744" y="connsiteY12744"/>
              </a:cxn>
              <a:cxn ang="0">
                <a:pos x="connsiteX12745" y="connsiteY12745"/>
              </a:cxn>
              <a:cxn ang="0">
                <a:pos x="connsiteX12746" y="connsiteY12746"/>
              </a:cxn>
              <a:cxn ang="0">
                <a:pos x="connsiteX12747" y="connsiteY12747"/>
              </a:cxn>
              <a:cxn ang="0">
                <a:pos x="connsiteX12748" y="connsiteY12748"/>
              </a:cxn>
              <a:cxn ang="0">
                <a:pos x="connsiteX12749" y="connsiteY12749"/>
              </a:cxn>
              <a:cxn ang="0">
                <a:pos x="connsiteX12750" y="connsiteY12750"/>
              </a:cxn>
              <a:cxn ang="0">
                <a:pos x="connsiteX12751" y="connsiteY12751"/>
              </a:cxn>
              <a:cxn ang="0">
                <a:pos x="connsiteX12752" y="connsiteY12752"/>
              </a:cxn>
              <a:cxn ang="0">
                <a:pos x="connsiteX12753" y="connsiteY12753"/>
              </a:cxn>
              <a:cxn ang="0">
                <a:pos x="connsiteX12754" y="connsiteY12754"/>
              </a:cxn>
              <a:cxn ang="0">
                <a:pos x="connsiteX12755" y="connsiteY12755"/>
              </a:cxn>
              <a:cxn ang="0">
                <a:pos x="connsiteX12756" y="connsiteY12756"/>
              </a:cxn>
              <a:cxn ang="0">
                <a:pos x="connsiteX12757" y="connsiteY12757"/>
              </a:cxn>
              <a:cxn ang="0">
                <a:pos x="connsiteX12758" y="connsiteY12758"/>
              </a:cxn>
              <a:cxn ang="0">
                <a:pos x="connsiteX12759" y="connsiteY12759"/>
              </a:cxn>
              <a:cxn ang="0">
                <a:pos x="connsiteX12760" y="connsiteY12760"/>
              </a:cxn>
              <a:cxn ang="0">
                <a:pos x="connsiteX12761" y="connsiteY12761"/>
              </a:cxn>
              <a:cxn ang="0">
                <a:pos x="connsiteX12762" y="connsiteY12762"/>
              </a:cxn>
              <a:cxn ang="0">
                <a:pos x="connsiteX12763" y="connsiteY12763"/>
              </a:cxn>
              <a:cxn ang="0">
                <a:pos x="connsiteX12764" y="connsiteY12764"/>
              </a:cxn>
              <a:cxn ang="0">
                <a:pos x="connsiteX12765" y="connsiteY12765"/>
              </a:cxn>
              <a:cxn ang="0">
                <a:pos x="connsiteX12766" y="connsiteY12766"/>
              </a:cxn>
              <a:cxn ang="0">
                <a:pos x="connsiteX12767" y="connsiteY12767"/>
              </a:cxn>
              <a:cxn ang="0">
                <a:pos x="connsiteX12768" y="connsiteY12768"/>
              </a:cxn>
              <a:cxn ang="0">
                <a:pos x="connsiteX12769" y="connsiteY12769"/>
              </a:cxn>
              <a:cxn ang="0">
                <a:pos x="connsiteX12770" y="connsiteY12770"/>
              </a:cxn>
              <a:cxn ang="0">
                <a:pos x="connsiteX12771" y="connsiteY12771"/>
              </a:cxn>
              <a:cxn ang="0">
                <a:pos x="connsiteX12772" y="connsiteY12772"/>
              </a:cxn>
              <a:cxn ang="0">
                <a:pos x="connsiteX12773" y="connsiteY12773"/>
              </a:cxn>
              <a:cxn ang="0">
                <a:pos x="connsiteX12774" y="connsiteY12774"/>
              </a:cxn>
              <a:cxn ang="0">
                <a:pos x="connsiteX12775" y="connsiteY12775"/>
              </a:cxn>
              <a:cxn ang="0">
                <a:pos x="connsiteX12776" y="connsiteY12776"/>
              </a:cxn>
              <a:cxn ang="0">
                <a:pos x="connsiteX12777" y="connsiteY12777"/>
              </a:cxn>
              <a:cxn ang="0">
                <a:pos x="connsiteX12778" y="connsiteY12778"/>
              </a:cxn>
              <a:cxn ang="0">
                <a:pos x="connsiteX12779" y="connsiteY12779"/>
              </a:cxn>
              <a:cxn ang="0">
                <a:pos x="connsiteX12780" y="connsiteY12780"/>
              </a:cxn>
              <a:cxn ang="0">
                <a:pos x="connsiteX12781" y="connsiteY12781"/>
              </a:cxn>
              <a:cxn ang="0">
                <a:pos x="connsiteX12782" y="connsiteY12782"/>
              </a:cxn>
              <a:cxn ang="0">
                <a:pos x="connsiteX12783" y="connsiteY12783"/>
              </a:cxn>
              <a:cxn ang="0">
                <a:pos x="connsiteX12784" y="connsiteY12784"/>
              </a:cxn>
              <a:cxn ang="0">
                <a:pos x="connsiteX12785" y="connsiteY12785"/>
              </a:cxn>
              <a:cxn ang="0">
                <a:pos x="connsiteX12786" y="connsiteY12786"/>
              </a:cxn>
              <a:cxn ang="0">
                <a:pos x="connsiteX12787" y="connsiteY12787"/>
              </a:cxn>
              <a:cxn ang="0">
                <a:pos x="connsiteX12788" y="connsiteY12788"/>
              </a:cxn>
              <a:cxn ang="0">
                <a:pos x="connsiteX12789" y="connsiteY12789"/>
              </a:cxn>
              <a:cxn ang="0">
                <a:pos x="connsiteX12790" y="connsiteY12790"/>
              </a:cxn>
              <a:cxn ang="0">
                <a:pos x="connsiteX12791" y="connsiteY12791"/>
              </a:cxn>
              <a:cxn ang="0">
                <a:pos x="connsiteX12792" y="connsiteY12792"/>
              </a:cxn>
              <a:cxn ang="0">
                <a:pos x="connsiteX12793" y="connsiteY12793"/>
              </a:cxn>
              <a:cxn ang="0">
                <a:pos x="connsiteX12794" y="connsiteY12794"/>
              </a:cxn>
              <a:cxn ang="0">
                <a:pos x="connsiteX12795" y="connsiteY12795"/>
              </a:cxn>
              <a:cxn ang="0">
                <a:pos x="connsiteX12796" y="connsiteY12796"/>
              </a:cxn>
              <a:cxn ang="0">
                <a:pos x="connsiteX12797" y="connsiteY12797"/>
              </a:cxn>
              <a:cxn ang="0">
                <a:pos x="connsiteX12798" y="connsiteY12798"/>
              </a:cxn>
              <a:cxn ang="0">
                <a:pos x="connsiteX12799" y="connsiteY12799"/>
              </a:cxn>
              <a:cxn ang="0">
                <a:pos x="connsiteX12800" y="connsiteY12800"/>
              </a:cxn>
              <a:cxn ang="0">
                <a:pos x="connsiteX12801" y="connsiteY12801"/>
              </a:cxn>
              <a:cxn ang="0">
                <a:pos x="connsiteX12802" y="connsiteY12802"/>
              </a:cxn>
              <a:cxn ang="0">
                <a:pos x="connsiteX12803" y="connsiteY12803"/>
              </a:cxn>
              <a:cxn ang="0">
                <a:pos x="connsiteX12804" y="connsiteY12804"/>
              </a:cxn>
              <a:cxn ang="0">
                <a:pos x="connsiteX12805" y="connsiteY12805"/>
              </a:cxn>
              <a:cxn ang="0">
                <a:pos x="connsiteX12806" y="connsiteY12806"/>
              </a:cxn>
              <a:cxn ang="0">
                <a:pos x="connsiteX12807" y="connsiteY12807"/>
              </a:cxn>
              <a:cxn ang="0">
                <a:pos x="connsiteX12808" y="connsiteY12808"/>
              </a:cxn>
              <a:cxn ang="0">
                <a:pos x="connsiteX12809" y="connsiteY12809"/>
              </a:cxn>
              <a:cxn ang="0">
                <a:pos x="connsiteX12810" y="connsiteY12810"/>
              </a:cxn>
              <a:cxn ang="0">
                <a:pos x="connsiteX12811" y="connsiteY12811"/>
              </a:cxn>
              <a:cxn ang="0">
                <a:pos x="connsiteX12812" y="connsiteY12812"/>
              </a:cxn>
              <a:cxn ang="0">
                <a:pos x="connsiteX12813" y="connsiteY12813"/>
              </a:cxn>
              <a:cxn ang="0">
                <a:pos x="connsiteX12814" y="connsiteY12814"/>
              </a:cxn>
              <a:cxn ang="0">
                <a:pos x="connsiteX12815" y="connsiteY12815"/>
              </a:cxn>
              <a:cxn ang="0">
                <a:pos x="connsiteX12816" y="connsiteY12816"/>
              </a:cxn>
              <a:cxn ang="0">
                <a:pos x="connsiteX12817" y="connsiteY12817"/>
              </a:cxn>
              <a:cxn ang="0">
                <a:pos x="connsiteX12818" y="connsiteY12818"/>
              </a:cxn>
              <a:cxn ang="0">
                <a:pos x="connsiteX12819" y="connsiteY12819"/>
              </a:cxn>
              <a:cxn ang="0">
                <a:pos x="connsiteX12820" y="connsiteY12820"/>
              </a:cxn>
              <a:cxn ang="0">
                <a:pos x="connsiteX12821" y="connsiteY12821"/>
              </a:cxn>
              <a:cxn ang="0">
                <a:pos x="connsiteX12822" y="connsiteY12822"/>
              </a:cxn>
              <a:cxn ang="0">
                <a:pos x="connsiteX12823" y="connsiteY12823"/>
              </a:cxn>
              <a:cxn ang="0">
                <a:pos x="connsiteX12824" y="connsiteY12824"/>
              </a:cxn>
              <a:cxn ang="0">
                <a:pos x="connsiteX12825" y="connsiteY12825"/>
              </a:cxn>
              <a:cxn ang="0">
                <a:pos x="connsiteX12826" y="connsiteY12826"/>
              </a:cxn>
              <a:cxn ang="0">
                <a:pos x="connsiteX12827" y="connsiteY12827"/>
              </a:cxn>
              <a:cxn ang="0">
                <a:pos x="connsiteX12828" y="connsiteY12828"/>
              </a:cxn>
              <a:cxn ang="0">
                <a:pos x="connsiteX12829" y="connsiteY12829"/>
              </a:cxn>
              <a:cxn ang="0">
                <a:pos x="connsiteX12830" y="connsiteY12830"/>
              </a:cxn>
              <a:cxn ang="0">
                <a:pos x="connsiteX12831" y="connsiteY12831"/>
              </a:cxn>
              <a:cxn ang="0">
                <a:pos x="connsiteX12832" y="connsiteY12832"/>
              </a:cxn>
              <a:cxn ang="0">
                <a:pos x="connsiteX12833" y="connsiteY12833"/>
              </a:cxn>
              <a:cxn ang="0">
                <a:pos x="connsiteX12834" y="connsiteY12834"/>
              </a:cxn>
              <a:cxn ang="0">
                <a:pos x="connsiteX12835" y="connsiteY12835"/>
              </a:cxn>
              <a:cxn ang="0">
                <a:pos x="connsiteX12836" y="connsiteY12836"/>
              </a:cxn>
              <a:cxn ang="0">
                <a:pos x="connsiteX12837" y="connsiteY12837"/>
              </a:cxn>
              <a:cxn ang="0">
                <a:pos x="connsiteX12838" y="connsiteY12838"/>
              </a:cxn>
              <a:cxn ang="0">
                <a:pos x="connsiteX12839" y="connsiteY12839"/>
              </a:cxn>
              <a:cxn ang="0">
                <a:pos x="connsiteX12840" y="connsiteY12840"/>
              </a:cxn>
              <a:cxn ang="0">
                <a:pos x="connsiteX12841" y="connsiteY12841"/>
              </a:cxn>
              <a:cxn ang="0">
                <a:pos x="connsiteX12842" y="connsiteY12842"/>
              </a:cxn>
              <a:cxn ang="0">
                <a:pos x="connsiteX12843" y="connsiteY12843"/>
              </a:cxn>
              <a:cxn ang="0">
                <a:pos x="connsiteX12844" y="connsiteY12844"/>
              </a:cxn>
              <a:cxn ang="0">
                <a:pos x="connsiteX12845" y="connsiteY12845"/>
              </a:cxn>
              <a:cxn ang="0">
                <a:pos x="connsiteX12846" y="connsiteY12846"/>
              </a:cxn>
              <a:cxn ang="0">
                <a:pos x="connsiteX12847" y="connsiteY12847"/>
              </a:cxn>
              <a:cxn ang="0">
                <a:pos x="connsiteX12848" y="connsiteY12848"/>
              </a:cxn>
              <a:cxn ang="0">
                <a:pos x="connsiteX12849" y="connsiteY12849"/>
              </a:cxn>
              <a:cxn ang="0">
                <a:pos x="connsiteX12850" y="connsiteY12850"/>
              </a:cxn>
              <a:cxn ang="0">
                <a:pos x="connsiteX12851" y="connsiteY12851"/>
              </a:cxn>
              <a:cxn ang="0">
                <a:pos x="connsiteX12852" y="connsiteY12852"/>
              </a:cxn>
              <a:cxn ang="0">
                <a:pos x="connsiteX12853" y="connsiteY12853"/>
              </a:cxn>
              <a:cxn ang="0">
                <a:pos x="connsiteX12854" y="connsiteY12854"/>
              </a:cxn>
              <a:cxn ang="0">
                <a:pos x="connsiteX12855" y="connsiteY12855"/>
              </a:cxn>
              <a:cxn ang="0">
                <a:pos x="connsiteX12856" y="connsiteY12856"/>
              </a:cxn>
              <a:cxn ang="0">
                <a:pos x="connsiteX12857" y="connsiteY12857"/>
              </a:cxn>
              <a:cxn ang="0">
                <a:pos x="connsiteX12858" y="connsiteY12858"/>
              </a:cxn>
              <a:cxn ang="0">
                <a:pos x="connsiteX12859" y="connsiteY12859"/>
              </a:cxn>
              <a:cxn ang="0">
                <a:pos x="connsiteX12860" y="connsiteY12860"/>
              </a:cxn>
              <a:cxn ang="0">
                <a:pos x="connsiteX12861" y="connsiteY12861"/>
              </a:cxn>
              <a:cxn ang="0">
                <a:pos x="connsiteX12862" y="connsiteY12862"/>
              </a:cxn>
              <a:cxn ang="0">
                <a:pos x="connsiteX12863" y="connsiteY12863"/>
              </a:cxn>
              <a:cxn ang="0">
                <a:pos x="connsiteX12864" y="connsiteY12864"/>
              </a:cxn>
              <a:cxn ang="0">
                <a:pos x="connsiteX12865" y="connsiteY12865"/>
              </a:cxn>
              <a:cxn ang="0">
                <a:pos x="connsiteX12866" y="connsiteY12866"/>
              </a:cxn>
              <a:cxn ang="0">
                <a:pos x="connsiteX12867" y="connsiteY12867"/>
              </a:cxn>
              <a:cxn ang="0">
                <a:pos x="connsiteX12868" y="connsiteY12868"/>
              </a:cxn>
              <a:cxn ang="0">
                <a:pos x="connsiteX12869" y="connsiteY12869"/>
              </a:cxn>
              <a:cxn ang="0">
                <a:pos x="connsiteX12870" y="connsiteY12870"/>
              </a:cxn>
              <a:cxn ang="0">
                <a:pos x="connsiteX12871" y="connsiteY12871"/>
              </a:cxn>
              <a:cxn ang="0">
                <a:pos x="connsiteX12872" y="connsiteY12872"/>
              </a:cxn>
              <a:cxn ang="0">
                <a:pos x="connsiteX12873" y="connsiteY12873"/>
              </a:cxn>
              <a:cxn ang="0">
                <a:pos x="connsiteX12874" y="connsiteY12874"/>
              </a:cxn>
              <a:cxn ang="0">
                <a:pos x="connsiteX12875" y="connsiteY12875"/>
              </a:cxn>
              <a:cxn ang="0">
                <a:pos x="connsiteX12876" y="connsiteY12876"/>
              </a:cxn>
              <a:cxn ang="0">
                <a:pos x="connsiteX12877" y="connsiteY12877"/>
              </a:cxn>
              <a:cxn ang="0">
                <a:pos x="connsiteX12878" y="connsiteY12878"/>
              </a:cxn>
              <a:cxn ang="0">
                <a:pos x="connsiteX12879" y="connsiteY12879"/>
              </a:cxn>
              <a:cxn ang="0">
                <a:pos x="connsiteX12880" y="connsiteY12880"/>
              </a:cxn>
              <a:cxn ang="0">
                <a:pos x="connsiteX12881" y="connsiteY12881"/>
              </a:cxn>
              <a:cxn ang="0">
                <a:pos x="connsiteX12882" y="connsiteY12882"/>
              </a:cxn>
              <a:cxn ang="0">
                <a:pos x="connsiteX12883" y="connsiteY12883"/>
              </a:cxn>
              <a:cxn ang="0">
                <a:pos x="connsiteX12884" y="connsiteY12884"/>
              </a:cxn>
              <a:cxn ang="0">
                <a:pos x="connsiteX12885" y="connsiteY12885"/>
              </a:cxn>
              <a:cxn ang="0">
                <a:pos x="connsiteX12886" y="connsiteY12886"/>
              </a:cxn>
              <a:cxn ang="0">
                <a:pos x="connsiteX12887" y="connsiteY12887"/>
              </a:cxn>
              <a:cxn ang="0">
                <a:pos x="connsiteX12888" y="connsiteY12888"/>
              </a:cxn>
              <a:cxn ang="0">
                <a:pos x="connsiteX12889" y="connsiteY12889"/>
              </a:cxn>
              <a:cxn ang="0">
                <a:pos x="connsiteX12890" y="connsiteY12890"/>
              </a:cxn>
              <a:cxn ang="0">
                <a:pos x="connsiteX12891" y="connsiteY12891"/>
              </a:cxn>
              <a:cxn ang="0">
                <a:pos x="connsiteX12892" y="connsiteY12892"/>
              </a:cxn>
              <a:cxn ang="0">
                <a:pos x="connsiteX12893" y="connsiteY12893"/>
              </a:cxn>
              <a:cxn ang="0">
                <a:pos x="connsiteX12894" y="connsiteY12894"/>
              </a:cxn>
              <a:cxn ang="0">
                <a:pos x="connsiteX12895" y="connsiteY12895"/>
              </a:cxn>
              <a:cxn ang="0">
                <a:pos x="connsiteX12896" y="connsiteY12896"/>
              </a:cxn>
              <a:cxn ang="0">
                <a:pos x="connsiteX12897" y="connsiteY12897"/>
              </a:cxn>
              <a:cxn ang="0">
                <a:pos x="connsiteX12898" y="connsiteY12898"/>
              </a:cxn>
              <a:cxn ang="0">
                <a:pos x="connsiteX12899" y="connsiteY12899"/>
              </a:cxn>
              <a:cxn ang="0">
                <a:pos x="connsiteX12900" y="connsiteY12900"/>
              </a:cxn>
              <a:cxn ang="0">
                <a:pos x="connsiteX12901" y="connsiteY12901"/>
              </a:cxn>
              <a:cxn ang="0">
                <a:pos x="connsiteX12902" y="connsiteY12902"/>
              </a:cxn>
              <a:cxn ang="0">
                <a:pos x="connsiteX12903" y="connsiteY12903"/>
              </a:cxn>
              <a:cxn ang="0">
                <a:pos x="connsiteX12904" y="connsiteY12904"/>
              </a:cxn>
              <a:cxn ang="0">
                <a:pos x="connsiteX12905" y="connsiteY12905"/>
              </a:cxn>
              <a:cxn ang="0">
                <a:pos x="connsiteX12906" y="connsiteY12906"/>
              </a:cxn>
              <a:cxn ang="0">
                <a:pos x="connsiteX12907" y="connsiteY12907"/>
              </a:cxn>
              <a:cxn ang="0">
                <a:pos x="connsiteX12908" y="connsiteY12908"/>
              </a:cxn>
              <a:cxn ang="0">
                <a:pos x="connsiteX12909" y="connsiteY12909"/>
              </a:cxn>
              <a:cxn ang="0">
                <a:pos x="connsiteX12910" y="connsiteY12910"/>
              </a:cxn>
              <a:cxn ang="0">
                <a:pos x="connsiteX12911" y="connsiteY12911"/>
              </a:cxn>
              <a:cxn ang="0">
                <a:pos x="connsiteX12912" y="connsiteY12912"/>
              </a:cxn>
              <a:cxn ang="0">
                <a:pos x="connsiteX12913" y="connsiteY12913"/>
              </a:cxn>
              <a:cxn ang="0">
                <a:pos x="connsiteX12914" y="connsiteY12914"/>
              </a:cxn>
              <a:cxn ang="0">
                <a:pos x="connsiteX12915" y="connsiteY12915"/>
              </a:cxn>
              <a:cxn ang="0">
                <a:pos x="connsiteX12916" y="connsiteY12916"/>
              </a:cxn>
              <a:cxn ang="0">
                <a:pos x="connsiteX12917" y="connsiteY12917"/>
              </a:cxn>
              <a:cxn ang="0">
                <a:pos x="connsiteX12918" y="connsiteY12918"/>
              </a:cxn>
              <a:cxn ang="0">
                <a:pos x="connsiteX12919" y="connsiteY12919"/>
              </a:cxn>
              <a:cxn ang="0">
                <a:pos x="connsiteX12920" y="connsiteY12920"/>
              </a:cxn>
              <a:cxn ang="0">
                <a:pos x="connsiteX12921" y="connsiteY12921"/>
              </a:cxn>
              <a:cxn ang="0">
                <a:pos x="connsiteX12922" y="connsiteY12922"/>
              </a:cxn>
              <a:cxn ang="0">
                <a:pos x="connsiteX12923" y="connsiteY12923"/>
              </a:cxn>
              <a:cxn ang="0">
                <a:pos x="connsiteX12924" y="connsiteY12924"/>
              </a:cxn>
              <a:cxn ang="0">
                <a:pos x="connsiteX12925" y="connsiteY12925"/>
              </a:cxn>
              <a:cxn ang="0">
                <a:pos x="connsiteX12926" y="connsiteY12926"/>
              </a:cxn>
              <a:cxn ang="0">
                <a:pos x="connsiteX12927" y="connsiteY12927"/>
              </a:cxn>
              <a:cxn ang="0">
                <a:pos x="connsiteX12928" y="connsiteY12928"/>
              </a:cxn>
              <a:cxn ang="0">
                <a:pos x="connsiteX12929" y="connsiteY12929"/>
              </a:cxn>
              <a:cxn ang="0">
                <a:pos x="connsiteX12930" y="connsiteY12930"/>
              </a:cxn>
              <a:cxn ang="0">
                <a:pos x="connsiteX12931" y="connsiteY12931"/>
              </a:cxn>
              <a:cxn ang="0">
                <a:pos x="connsiteX12932" y="connsiteY12932"/>
              </a:cxn>
              <a:cxn ang="0">
                <a:pos x="connsiteX12933" y="connsiteY12933"/>
              </a:cxn>
              <a:cxn ang="0">
                <a:pos x="connsiteX12934" y="connsiteY12934"/>
              </a:cxn>
              <a:cxn ang="0">
                <a:pos x="connsiteX12935" y="connsiteY12935"/>
              </a:cxn>
              <a:cxn ang="0">
                <a:pos x="connsiteX12936" y="connsiteY12936"/>
              </a:cxn>
              <a:cxn ang="0">
                <a:pos x="connsiteX12937" y="connsiteY12937"/>
              </a:cxn>
              <a:cxn ang="0">
                <a:pos x="connsiteX12938" y="connsiteY12938"/>
              </a:cxn>
              <a:cxn ang="0">
                <a:pos x="connsiteX12939" y="connsiteY12939"/>
              </a:cxn>
              <a:cxn ang="0">
                <a:pos x="connsiteX12940" y="connsiteY12940"/>
              </a:cxn>
              <a:cxn ang="0">
                <a:pos x="connsiteX12941" y="connsiteY12941"/>
              </a:cxn>
              <a:cxn ang="0">
                <a:pos x="connsiteX12942" y="connsiteY12942"/>
              </a:cxn>
              <a:cxn ang="0">
                <a:pos x="connsiteX12943" y="connsiteY12943"/>
              </a:cxn>
              <a:cxn ang="0">
                <a:pos x="connsiteX12944" y="connsiteY12944"/>
              </a:cxn>
              <a:cxn ang="0">
                <a:pos x="connsiteX12945" y="connsiteY12945"/>
              </a:cxn>
              <a:cxn ang="0">
                <a:pos x="connsiteX12946" y="connsiteY12946"/>
              </a:cxn>
              <a:cxn ang="0">
                <a:pos x="connsiteX12947" y="connsiteY12947"/>
              </a:cxn>
              <a:cxn ang="0">
                <a:pos x="connsiteX12948" y="connsiteY12948"/>
              </a:cxn>
              <a:cxn ang="0">
                <a:pos x="connsiteX12949" y="connsiteY12949"/>
              </a:cxn>
              <a:cxn ang="0">
                <a:pos x="connsiteX12950" y="connsiteY12950"/>
              </a:cxn>
              <a:cxn ang="0">
                <a:pos x="connsiteX12951" y="connsiteY12951"/>
              </a:cxn>
              <a:cxn ang="0">
                <a:pos x="connsiteX12952" y="connsiteY12952"/>
              </a:cxn>
              <a:cxn ang="0">
                <a:pos x="connsiteX12953" y="connsiteY12953"/>
              </a:cxn>
              <a:cxn ang="0">
                <a:pos x="connsiteX12954" y="connsiteY12954"/>
              </a:cxn>
              <a:cxn ang="0">
                <a:pos x="connsiteX12955" y="connsiteY12955"/>
              </a:cxn>
              <a:cxn ang="0">
                <a:pos x="connsiteX12956" y="connsiteY12956"/>
              </a:cxn>
              <a:cxn ang="0">
                <a:pos x="connsiteX12957" y="connsiteY12957"/>
              </a:cxn>
              <a:cxn ang="0">
                <a:pos x="connsiteX12958" y="connsiteY12958"/>
              </a:cxn>
              <a:cxn ang="0">
                <a:pos x="connsiteX12959" y="connsiteY12959"/>
              </a:cxn>
              <a:cxn ang="0">
                <a:pos x="connsiteX12960" y="connsiteY12960"/>
              </a:cxn>
              <a:cxn ang="0">
                <a:pos x="connsiteX12961" y="connsiteY12961"/>
              </a:cxn>
              <a:cxn ang="0">
                <a:pos x="connsiteX12962" y="connsiteY12962"/>
              </a:cxn>
              <a:cxn ang="0">
                <a:pos x="connsiteX12963" y="connsiteY12963"/>
              </a:cxn>
              <a:cxn ang="0">
                <a:pos x="connsiteX12964" y="connsiteY12964"/>
              </a:cxn>
              <a:cxn ang="0">
                <a:pos x="connsiteX12965" y="connsiteY12965"/>
              </a:cxn>
              <a:cxn ang="0">
                <a:pos x="connsiteX12966" y="connsiteY12966"/>
              </a:cxn>
              <a:cxn ang="0">
                <a:pos x="connsiteX12967" y="connsiteY12967"/>
              </a:cxn>
              <a:cxn ang="0">
                <a:pos x="connsiteX12968" y="connsiteY12968"/>
              </a:cxn>
              <a:cxn ang="0">
                <a:pos x="connsiteX12969" y="connsiteY12969"/>
              </a:cxn>
              <a:cxn ang="0">
                <a:pos x="connsiteX12970" y="connsiteY12970"/>
              </a:cxn>
              <a:cxn ang="0">
                <a:pos x="connsiteX12971" y="connsiteY12971"/>
              </a:cxn>
              <a:cxn ang="0">
                <a:pos x="connsiteX12972" y="connsiteY12972"/>
              </a:cxn>
              <a:cxn ang="0">
                <a:pos x="connsiteX12973" y="connsiteY12973"/>
              </a:cxn>
              <a:cxn ang="0">
                <a:pos x="connsiteX12974" y="connsiteY12974"/>
              </a:cxn>
              <a:cxn ang="0">
                <a:pos x="connsiteX12975" y="connsiteY12975"/>
              </a:cxn>
              <a:cxn ang="0">
                <a:pos x="connsiteX12976" y="connsiteY12976"/>
              </a:cxn>
              <a:cxn ang="0">
                <a:pos x="connsiteX12977" y="connsiteY12977"/>
              </a:cxn>
              <a:cxn ang="0">
                <a:pos x="connsiteX12978" y="connsiteY12978"/>
              </a:cxn>
              <a:cxn ang="0">
                <a:pos x="connsiteX12979" y="connsiteY12979"/>
              </a:cxn>
              <a:cxn ang="0">
                <a:pos x="connsiteX12980" y="connsiteY12980"/>
              </a:cxn>
              <a:cxn ang="0">
                <a:pos x="connsiteX12981" y="connsiteY12981"/>
              </a:cxn>
              <a:cxn ang="0">
                <a:pos x="connsiteX12982" y="connsiteY12982"/>
              </a:cxn>
              <a:cxn ang="0">
                <a:pos x="connsiteX12983" y="connsiteY12983"/>
              </a:cxn>
              <a:cxn ang="0">
                <a:pos x="connsiteX12984" y="connsiteY12984"/>
              </a:cxn>
              <a:cxn ang="0">
                <a:pos x="connsiteX12985" y="connsiteY12985"/>
              </a:cxn>
              <a:cxn ang="0">
                <a:pos x="connsiteX12986" y="connsiteY12986"/>
              </a:cxn>
              <a:cxn ang="0">
                <a:pos x="connsiteX12987" y="connsiteY12987"/>
              </a:cxn>
              <a:cxn ang="0">
                <a:pos x="connsiteX12988" y="connsiteY12988"/>
              </a:cxn>
              <a:cxn ang="0">
                <a:pos x="connsiteX12989" y="connsiteY12989"/>
              </a:cxn>
              <a:cxn ang="0">
                <a:pos x="connsiteX12990" y="connsiteY12990"/>
              </a:cxn>
              <a:cxn ang="0">
                <a:pos x="connsiteX12991" y="connsiteY12991"/>
              </a:cxn>
              <a:cxn ang="0">
                <a:pos x="connsiteX12992" y="connsiteY12992"/>
              </a:cxn>
              <a:cxn ang="0">
                <a:pos x="connsiteX12993" y="connsiteY12993"/>
              </a:cxn>
              <a:cxn ang="0">
                <a:pos x="connsiteX12994" y="connsiteY12994"/>
              </a:cxn>
              <a:cxn ang="0">
                <a:pos x="connsiteX12995" y="connsiteY12995"/>
              </a:cxn>
              <a:cxn ang="0">
                <a:pos x="connsiteX12996" y="connsiteY12996"/>
              </a:cxn>
              <a:cxn ang="0">
                <a:pos x="connsiteX12997" y="connsiteY12997"/>
              </a:cxn>
              <a:cxn ang="0">
                <a:pos x="connsiteX12998" y="connsiteY12998"/>
              </a:cxn>
              <a:cxn ang="0">
                <a:pos x="connsiteX12999" y="connsiteY12999"/>
              </a:cxn>
              <a:cxn ang="0">
                <a:pos x="connsiteX13000" y="connsiteY13000"/>
              </a:cxn>
              <a:cxn ang="0">
                <a:pos x="connsiteX13001" y="connsiteY13001"/>
              </a:cxn>
              <a:cxn ang="0">
                <a:pos x="connsiteX13002" y="connsiteY13002"/>
              </a:cxn>
              <a:cxn ang="0">
                <a:pos x="connsiteX13003" y="connsiteY13003"/>
              </a:cxn>
              <a:cxn ang="0">
                <a:pos x="connsiteX13004" y="connsiteY13004"/>
              </a:cxn>
              <a:cxn ang="0">
                <a:pos x="connsiteX13005" y="connsiteY13005"/>
              </a:cxn>
              <a:cxn ang="0">
                <a:pos x="connsiteX13006" y="connsiteY13006"/>
              </a:cxn>
              <a:cxn ang="0">
                <a:pos x="connsiteX13007" y="connsiteY13007"/>
              </a:cxn>
              <a:cxn ang="0">
                <a:pos x="connsiteX13008" y="connsiteY13008"/>
              </a:cxn>
              <a:cxn ang="0">
                <a:pos x="connsiteX13009" y="connsiteY13009"/>
              </a:cxn>
              <a:cxn ang="0">
                <a:pos x="connsiteX13010" y="connsiteY13010"/>
              </a:cxn>
              <a:cxn ang="0">
                <a:pos x="connsiteX13011" y="connsiteY13011"/>
              </a:cxn>
              <a:cxn ang="0">
                <a:pos x="connsiteX13012" y="connsiteY13012"/>
              </a:cxn>
              <a:cxn ang="0">
                <a:pos x="connsiteX13013" y="connsiteY13013"/>
              </a:cxn>
              <a:cxn ang="0">
                <a:pos x="connsiteX13014" y="connsiteY13014"/>
              </a:cxn>
              <a:cxn ang="0">
                <a:pos x="connsiteX13015" y="connsiteY13015"/>
              </a:cxn>
              <a:cxn ang="0">
                <a:pos x="connsiteX13016" y="connsiteY13016"/>
              </a:cxn>
              <a:cxn ang="0">
                <a:pos x="connsiteX13017" y="connsiteY13017"/>
              </a:cxn>
              <a:cxn ang="0">
                <a:pos x="connsiteX13018" y="connsiteY13018"/>
              </a:cxn>
              <a:cxn ang="0">
                <a:pos x="connsiteX13019" y="connsiteY13019"/>
              </a:cxn>
              <a:cxn ang="0">
                <a:pos x="connsiteX13020" y="connsiteY13020"/>
              </a:cxn>
              <a:cxn ang="0">
                <a:pos x="connsiteX13021" y="connsiteY13021"/>
              </a:cxn>
              <a:cxn ang="0">
                <a:pos x="connsiteX13022" y="connsiteY13022"/>
              </a:cxn>
              <a:cxn ang="0">
                <a:pos x="connsiteX13023" y="connsiteY13023"/>
              </a:cxn>
              <a:cxn ang="0">
                <a:pos x="connsiteX13024" y="connsiteY13024"/>
              </a:cxn>
              <a:cxn ang="0">
                <a:pos x="connsiteX13025" y="connsiteY13025"/>
              </a:cxn>
              <a:cxn ang="0">
                <a:pos x="connsiteX13026" y="connsiteY13026"/>
              </a:cxn>
              <a:cxn ang="0">
                <a:pos x="connsiteX13027" y="connsiteY13027"/>
              </a:cxn>
              <a:cxn ang="0">
                <a:pos x="connsiteX13028" y="connsiteY13028"/>
              </a:cxn>
              <a:cxn ang="0">
                <a:pos x="connsiteX13029" y="connsiteY13029"/>
              </a:cxn>
              <a:cxn ang="0">
                <a:pos x="connsiteX13030" y="connsiteY13030"/>
              </a:cxn>
              <a:cxn ang="0">
                <a:pos x="connsiteX13031" y="connsiteY13031"/>
              </a:cxn>
              <a:cxn ang="0">
                <a:pos x="connsiteX13032" y="connsiteY13032"/>
              </a:cxn>
              <a:cxn ang="0">
                <a:pos x="connsiteX13033" y="connsiteY13033"/>
              </a:cxn>
              <a:cxn ang="0">
                <a:pos x="connsiteX13034" y="connsiteY13034"/>
              </a:cxn>
              <a:cxn ang="0">
                <a:pos x="connsiteX13035" y="connsiteY13035"/>
              </a:cxn>
              <a:cxn ang="0">
                <a:pos x="connsiteX13036" y="connsiteY13036"/>
              </a:cxn>
              <a:cxn ang="0">
                <a:pos x="connsiteX13037" y="connsiteY13037"/>
              </a:cxn>
              <a:cxn ang="0">
                <a:pos x="connsiteX13038" y="connsiteY13038"/>
              </a:cxn>
              <a:cxn ang="0">
                <a:pos x="connsiteX13039" y="connsiteY13039"/>
              </a:cxn>
              <a:cxn ang="0">
                <a:pos x="connsiteX13040" y="connsiteY13040"/>
              </a:cxn>
              <a:cxn ang="0">
                <a:pos x="connsiteX13041" y="connsiteY13041"/>
              </a:cxn>
              <a:cxn ang="0">
                <a:pos x="connsiteX13042" y="connsiteY13042"/>
              </a:cxn>
              <a:cxn ang="0">
                <a:pos x="connsiteX13043" y="connsiteY13043"/>
              </a:cxn>
              <a:cxn ang="0">
                <a:pos x="connsiteX13044" y="connsiteY13044"/>
              </a:cxn>
              <a:cxn ang="0">
                <a:pos x="connsiteX13045" y="connsiteY13045"/>
              </a:cxn>
              <a:cxn ang="0">
                <a:pos x="connsiteX13046" y="connsiteY13046"/>
              </a:cxn>
              <a:cxn ang="0">
                <a:pos x="connsiteX13047" y="connsiteY13047"/>
              </a:cxn>
              <a:cxn ang="0">
                <a:pos x="connsiteX13048" y="connsiteY13048"/>
              </a:cxn>
              <a:cxn ang="0">
                <a:pos x="connsiteX13049" y="connsiteY13049"/>
              </a:cxn>
              <a:cxn ang="0">
                <a:pos x="connsiteX13050" y="connsiteY13050"/>
              </a:cxn>
              <a:cxn ang="0">
                <a:pos x="connsiteX13051" y="connsiteY13051"/>
              </a:cxn>
              <a:cxn ang="0">
                <a:pos x="connsiteX13052" y="connsiteY13052"/>
              </a:cxn>
              <a:cxn ang="0">
                <a:pos x="connsiteX13053" y="connsiteY13053"/>
              </a:cxn>
              <a:cxn ang="0">
                <a:pos x="connsiteX13054" y="connsiteY13054"/>
              </a:cxn>
              <a:cxn ang="0">
                <a:pos x="connsiteX13055" y="connsiteY13055"/>
              </a:cxn>
              <a:cxn ang="0">
                <a:pos x="connsiteX13056" y="connsiteY13056"/>
              </a:cxn>
              <a:cxn ang="0">
                <a:pos x="connsiteX13057" y="connsiteY13057"/>
              </a:cxn>
              <a:cxn ang="0">
                <a:pos x="connsiteX13058" y="connsiteY13058"/>
              </a:cxn>
              <a:cxn ang="0">
                <a:pos x="connsiteX13059" y="connsiteY13059"/>
              </a:cxn>
              <a:cxn ang="0">
                <a:pos x="connsiteX13060" y="connsiteY13060"/>
              </a:cxn>
              <a:cxn ang="0">
                <a:pos x="connsiteX13061" y="connsiteY13061"/>
              </a:cxn>
              <a:cxn ang="0">
                <a:pos x="connsiteX13062" y="connsiteY13062"/>
              </a:cxn>
              <a:cxn ang="0">
                <a:pos x="connsiteX13063" y="connsiteY13063"/>
              </a:cxn>
              <a:cxn ang="0">
                <a:pos x="connsiteX13064" y="connsiteY13064"/>
              </a:cxn>
              <a:cxn ang="0">
                <a:pos x="connsiteX13065" y="connsiteY13065"/>
              </a:cxn>
              <a:cxn ang="0">
                <a:pos x="connsiteX13066" y="connsiteY13066"/>
              </a:cxn>
              <a:cxn ang="0">
                <a:pos x="connsiteX13067" y="connsiteY13067"/>
              </a:cxn>
              <a:cxn ang="0">
                <a:pos x="connsiteX13068" y="connsiteY13068"/>
              </a:cxn>
              <a:cxn ang="0">
                <a:pos x="connsiteX13069" y="connsiteY13069"/>
              </a:cxn>
              <a:cxn ang="0">
                <a:pos x="connsiteX13070" y="connsiteY13070"/>
              </a:cxn>
              <a:cxn ang="0">
                <a:pos x="connsiteX13071" y="connsiteY13071"/>
              </a:cxn>
              <a:cxn ang="0">
                <a:pos x="connsiteX13072" y="connsiteY13072"/>
              </a:cxn>
              <a:cxn ang="0">
                <a:pos x="connsiteX13073" y="connsiteY13073"/>
              </a:cxn>
              <a:cxn ang="0">
                <a:pos x="connsiteX13074" y="connsiteY13074"/>
              </a:cxn>
              <a:cxn ang="0">
                <a:pos x="connsiteX13075" y="connsiteY13075"/>
              </a:cxn>
              <a:cxn ang="0">
                <a:pos x="connsiteX13076" y="connsiteY13076"/>
              </a:cxn>
              <a:cxn ang="0">
                <a:pos x="connsiteX13077" y="connsiteY13077"/>
              </a:cxn>
              <a:cxn ang="0">
                <a:pos x="connsiteX13078" y="connsiteY13078"/>
              </a:cxn>
              <a:cxn ang="0">
                <a:pos x="connsiteX13079" y="connsiteY13079"/>
              </a:cxn>
              <a:cxn ang="0">
                <a:pos x="connsiteX13080" y="connsiteY13080"/>
              </a:cxn>
              <a:cxn ang="0">
                <a:pos x="connsiteX13081" y="connsiteY13081"/>
              </a:cxn>
              <a:cxn ang="0">
                <a:pos x="connsiteX13082" y="connsiteY13082"/>
              </a:cxn>
              <a:cxn ang="0">
                <a:pos x="connsiteX13083" y="connsiteY13083"/>
              </a:cxn>
              <a:cxn ang="0">
                <a:pos x="connsiteX13084" y="connsiteY13084"/>
              </a:cxn>
              <a:cxn ang="0">
                <a:pos x="connsiteX13085" y="connsiteY13085"/>
              </a:cxn>
              <a:cxn ang="0">
                <a:pos x="connsiteX13086" y="connsiteY13086"/>
              </a:cxn>
              <a:cxn ang="0">
                <a:pos x="connsiteX13087" y="connsiteY13087"/>
              </a:cxn>
              <a:cxn ang="0">
                <a:pos x="connsiteX13088" y="connsiteY13088"/>
              </a:cxn>
              <a:cxn ang="0">
                <a:pos x="connsiteX13089" y="connsiteY13089"/>
              </a:cxn>
              <a:cxn ang="0">
                <a:pos x="connsiteX13090" y="connsiteY13090"/>
              </a:cxn>
              <a:cxn ang="0">
                <a:pos x="connsiteX13091" y="connsiteY13091"/>
              </a:cxn>
              <a:cxn ang="0">
                <a:pos x="connsiteX13092" y="connsiteY13092"/>
              </a:cxn>
              <a:cxn ang="0">
                <a:pos x="connsiteX13093" y="connsiteY13093"/>
              </a:cxn>
              <a:cxn ang="0">
                <a:pos x="connsiteX13094" y="connsiteY13094"/>
              </a:cxn>
              <a:cxn ang="0">
                <a:pos x="connsiteX13095" y="connsiteY13095"/>
              </a:cxn>
              <a:cxn ang="0">
                <a:pos x="connsiteX13096" y="connsiteY13096"/>
              </a:cxn>
              <a:cxn ang="0">
                <a:pos x="connsiteX13097" y="connsiteY13097"/>
              </a:cxn>
              <a:cxn ang="0">
                <a:pos x="connsiteX13098" y="connsiteY13098"/>
              </a:cxn>
              <a:cxn ang="0">
                <a:pos x="connsiteX13099" y="connsiteY13099"/>
              </a:cxn>
              <a:cxn ang="0">
                <a:pos x="connsiteX13100" y="connsiteY13100"/>
              </a:cxn>
              <a:cxn ang="0">
                <a:pos x="connsiteX13101" y="connsiteY13101"/>
              </a:cxn>
              <a:cxn ang="0">
                <a:pos x="connsiteX13102" y="connsiteY13102"/>
              </a:cxn>
              <a:cxn ang="0">
                <a:pos x="connsiteX13103" y="connsiteY13103"/>
              </a:cxn>
              <a:cxn ang="0">
                <a:pos x="connsiteX13104" y="connsiteY13104"/>
              </a:cxn>
              <a:cxn ang="0">
                <a:pos x="connsiteX13105" y="connsiteY13105"/>
              </a:cxn>
              <a:cxn ang="0">
                <a:pos x="connsiteX13106" y="connsiteY13106"/>
              </a:cxn>
              <a:cxn ang="0">
                <a:pos x="connsiteX13107" y="connsiteY13107"/>
              </a:cxn>
              <a:cxn ang="0">
                <a:pos x="connsiteX13108" y="connsiteY13108"/>
              </a:cxn>
              <a:cxn ang="0">
                <a:pos x="connsiteX13109" y="connsiteY13109"/>
              </a:cxn>
              <a:cxn ang="0">
                <a:pos x="connsiteX13110" y="connsiteY13110"/>
              </a:cxn>
              <a:cxn ang="0">
                <a:pos x="connsiteX13111" y="connsiteY13111"/>
              </a:cxn>
              <a:cxn ang="0">
                <a:pos x="connsiteX13112" y="connsiteY13112"/>
              </a:cxn>
              <a:cxn ang="0">
                <a:pos x="connsiteX13113" y="connsiteY13113"/>
              </a:cxn>
              <a:cxn ang="0">
                <a:pos x="connsiteX13114" y="connsiteY13114"/>
              </a:cxn>
              <a:cxn ang="0">
                <a:pos x="connsiteX13115" y="connsiteY13115"/>
              </a:cxn>
              <a:cxn ang="0">
                <a:pos x="connsiteX13116" y="connsiteY13116"/>
              </a:cxn>
              <a:cxn ang="0">
                <a:pos x="connsiteX13117" y="connsiteY13117"/>
              </a:cxn>
              <a:cxn ang="0">
                <a:pos x="connsiteX13118" y="connsiteY13118"/>
              </a:cxn>
              <a:cxn ang="0">
                <a:pos x="connsiteX13119" y="connsiteY13119"/>
              </a:cxn>
              <a:cxn ang="0">
                <a:pos x="connsiteX13120" y="connsiteY13120"/>
              </a:cxn>
              <a:cxn ang="0">
                <a:pos x="connsiteX13121" y="connsiteY13121"/>
              </a:cxn>
              <a:cxn ang="0">
                <a:pos x="connsiteX13122" y="connsiteY13122"/>
              </a:cxn>
              <a:cxn ang="0">
                <a:pos x="connsiteX13123" y="connsiteY13123"/>
              </a:cxn>
              <a:cxn ang="0">
                <a:pos x="connsiteX13124" y="connsiteY13124"/>
              </a:cxn>
              <a:cxn ang="0">
                <a:pos x="connsiteX13125" y="connsiteY13125"/>
              </a:cxn>
              <a:cxn ang="0">
                <a:pos x="connsiteX13126" y="connsiteY13126"/>
              </a:cxn>
              <a:cxn ang="0">
                <a:pos x="connsiteX13127" y="connsiteY13127"/>
              </a:cxn>
              <a:cxn ang="0">
                <a:pos x="connsiteX13128" y="connsiteY13128"/>
              </a:cxn>
              <a:cxn ang="0">
                <a:pos x="connsiteX13129" y="connsiteY13129"/>
              </a:cxn>
              <a:cxn ang="0">
                <a:pos x="connsiteX13130" y="connsiteY13130"/>
              </a:cxn>
              <a:cxn ang="0">
                <a:pos x="connsiteX13131" y="connsiteY13131"/>
              </a:cxn>
              <a:cxn ang="0">
                <a:pos x="connsiteX13132" y="connsiteY13132"/>
              </a:cxn>
              <a:cxn ang="0">
                <a:pos x="connsiteX13133" y="connsiteY13133"/>
              </a:cxn>
              <a:cxn ang="0">
                <a:pos x="connsiteX13134" y="connsiteY13134"/>
              </a:cxn>
              <a:cxn ang="0">
                <a:pos x="connsiteX13135" y="connsiteY13135"/>
              </a:cxn>
              <a:cxn ang="0">
                <a:pos x="connsiteX13136" y="connsiteY13136"/>
              </a:cxn>
              <a:cxn ang="0">
                <a:pos x="connsiteX13137" y="connsiteY13137"/>
              </a:cxn>
              <a:cxn ang="0">
                <a:pos x="connsiteX13138" y="connsiteY13138"/>
              </a:cxn>
              <a:cxn ang="0">
                <a:pos x="connsiteX13139" y="connsiteY13139"/>
              </a:cxn>
              <a:cxn ang="0">
                <a:pos x="connsiteX13140" y="connsiteY13140"/>
              </a:cxn>
              <a:cxn ang="0">
                <a:pos x="connsiteX13141" y="connsiteY13141"/>
              </a:cxn>
              <a:cxn ang="0">
                <a:pos x="connsiteX13142" y="connsiteY13142"/>
              </a:cxn>
              <a:cxn ang="0">
                <a:pos x="connsiteX13143" y="connsiteY13143"/>
              </a:cxn>
              <a:cxn ang="0">
                <a:pos x="connsiteX13144" y="connsiteY13144"/>
              </a:cxn>
              <a:cxn ang="0">
                <a:pos x="connsiteX13145" y="connsiteY13145"/>
              </a:cxn>
              <a:cxn ang="0">
                <a:pos x="connsiteX13146" y="connsiteY13146"/>
              </a:cxn>
              <a:cxn ang="0">
                <a:pos x="connsiteX13147" y="connsiteY13147"/>
              </a:cxn>
              <a:cxn ang="0">
                <a:pos x="connsiteX13148" y="connsiteY13148"/>
              </a:cxn>
              <a:cxn ang="0">
                <a:pos x="connsiteX13149" y="connsiteY13149"/>
              </a:cxn>
              <a:cxn ang="0">
                <a:pos x="connsiteX13150" y="connsiteY13150"/>
              </a:cxn>
              <a:cxn ang="0">
                <a:pos x="connsiteX13151" y="connsiteY13151"/>
              </a:cxn>
              <a:cxn ang="0">
                <a:pos x="connsiteX13152" y="connsiteY13152"/>
              </a:cxn>
              <a:cxn ang="0">
                <a:pos x="connsiteX13153" y="connsiteY13153"/>
              </a:cxn>
              <a:cxn ang="0">
                <a:pos x="connsiteX13154" y="connsiteY13154"/>
              </a:cxn>
              <a:cxn ang="0">
                <a:pos x="connsiteX13155" y="connsiteY13155"/>
              </a:cxn>
              <a:cxn ang="0">
                <a:pos x="connsiteX13156" y="connsiteY13156"/>
              </a:cxn>
              <a:cxn ang="0">
                <a:pos x="connsiteX13157" y="connsiteY13157"/>
              </a:cxn>
              <a:cxn ang="0">
                <a:pos x="connsiteX13158" y="connsiteY13158"/>
              </a:cxn>
              <a:cxn ang="0">
                <a:pos x="connsiteX13159" y="connsiteY13159"/>
              </a:cxn>
              <a:cxn ang="0">
                <a:pos x="connsiteX13160" y="connsiteY13160"/>
              </a:cxn>
              <a:cxn ang="0">
                <a:pos x="connsiteX13161" y="connsiteY13161"/>
              </a:cxn>
              <a:cxn ang="0">
                <a:pos x="connsiteX13162" y="connsiteY13162"/>
              </a:cxn>
              <a:cxn ang="0">
                <a:pos x="connsiteX13163" y="connsiteY13163"/>
              </a:cxn>
              <a:cxn ang="0">
                <a:pos x="connsiteX13164" y="connsiteY13164"/>
              </a:cxn>
              <a:cxn ang="0">
                <a:pos x="connsiteX13165" y="connsiteY13165"/>
              </a:cxn>
              <a:cxn ang="0">
                <a:pos x="connsiteX13166" y="connsiteY13166"/>
              </a:cxn>
              <a:cxn ang="0">
                <a:pos x="connsiteX13167" y="connsiteY13167"/>
              </a:cxn>
              <a:cxn ang="0">
                <a:pos x="connsiteX13168" y="connsiteY13168"/>
              </a:cxn>
              <a:cxn ang="0">
                <a:pos x="connsiteX13169" y="connsiteY13169"/>
              </a:cxn>
              <a:cxn ang="0">
                <a:pos x="connsiteX13170" y="connsiteY13170"/>
              </a:cxn>
              <a:cxn ang="0">
                <a:pos x="connsiteX13171" y="connsiteY13171"/>
              </a:cxn>
              <a:cxn ang="0">
                <a:pos x="connsiteX13172" y="connsiteY13172"/>
              </a:cxn>
              <a:cxn ang="0">
                <a:pos x="connsiteX13173" y="connsiteY13173"/>
              </a:cxn>
              <a:cxn ang="0">
                <a:pos x="connsiteX13174" y="connsiteY13174"/>
              </a:cxn>
              <a:cxn ang="0">
                <a:pos x="connsiteX13175" y="connsiteY13175"/>
              </a:cxn>
              <a:cxn ang="0">
                <a:pos x="connsiteX13176" y="connsiteY13176"/>
              </a:cxn>
              <a:cxn ang="0">
                <a:pos x="connsiteX13177" y="connsiteY13177"/>
              </a:cxn>
              <a:cxn ang="0">
                <a:pos x="connsiteX13178" y="connsiteY13178"/>
              </a:cxn>
              <a:cxn ang="0">
                <a:pos x="connsiteX13179" y="connsiteY13179"/>
              </a:cxn>
              <a:cxn ang="0">
                <a:pos x="connsiteX13180" y="connsiteY13180"/>
              </a:cxn>
              <a:cxn ang="0">
                <a:pos x="connsiteX13181" y="connsiteY13181"/>
              </a:cxn>
              <a:cxn ang="0">
                <a:pos x="connsiteX13182" y="connsiteY13182"/>
              </a:cxn>
              <a:cxn ang="0">
                <a:pos x="connsiteX13183" y="connsiteY13183"/>
              </a:cxn>
              <a:cxn ang="0">
                <a:pos x="connsiteX13184" y="connsiteY13184"/>
              </a:cxn>
              <a:cxn ang="0">
                <a:pos x="connsiteX13185" y="connsiteY13185"/>
              </a:cxn>
              <a:cxn ang="0">
                <a:pos x="connsiteX13186" y="connsiteY13186"/>
              </a:cxn>
              <a:cxn ang="0">
                <a:pos x="connsiteX13187" y="connsiteY13187"/>
              </a:cxn>
              <a:cxn ang="0">
                <a:pos x="connsiteX13188" y="connsiteY13188"/>
              </a:cxn>
              <a:cxn ang="0">
                <a:pos x="connsiteX13189" y="connsiteY13189"/>
              </a:cxn>
              <a:cxn ang="0">
                <a:pos x="connsiteX13190" y="connsiteY13190"/>
              </a:cxn>
              <a:cxn ang="0">
                <a:pos x="connsiteX13191" y="connsiteY13191"/>
              </a:cxn>
              <a:cxn ang="0">
                <a:pos x="connsiteX13192" y="connsiteY13192"/>
              </a:cxn>
              <a:cxn ang="0">
                <a:pos x="connsiteX13193" y="connsiteY13193"/>
              </a:cxn>
              <a:cxn ang="0">
                <a:pos x="connsiteX13194" y="connsiteY13194"/>
              </a:cxn>
              <a:cxn ang="0">
                <a:pos x="connsiteX13195" y="connsiteY13195"/>
              </a:cxn>
              <a:cxn ang="0">
                <a:pos x="connsiteX13196" y="connsiteY13196"/>
              </a:cxn>
              <a:cxn ang="0">
                <a:pos x="connsiteX13197" y="connsiteY13197"/>
              </a:cxn>
              <a:cxn ang="0">
                <a:pos x="connsiteX13198" y="connsiteY13198"/>
              </a:cxn>
              <a:cxn ang="0">
                <a:pos x="connsiteX13199" y="connsiteY13199"/>
              </a:cxn>
              <a:cxn ang="0">
                <a:pos x="connsiteX13200" y="connsiteY13200"/>
              </a:cxn>
              <a:cxn ang="0">
                <a:pos x="connsiteX13201" y="connsiteY13201"/>
              </a:cxn>
              <a:cxn ang="0">
                <a:pos x="connsiteX13202" y="connsiteY13202"/>
              </a:cxn>
              <a:cxn ang="0">
                <a:pos x="connsiteX13203" y="connsiteY13203"/>
              </a:cxn>
              <a:cxn ang="0">
                <a:pos x="connsiteX13204" y="connsiteY13204"/>
              </a:cxn>
              <a:cxn ang="0">
                <a:pos x="connsiteX13205" y="connsiteY13205"/>
              </a:cxn>
              <a:cxn ang="0">
                <a:pos x="connsiteX13206" y="connsiteY13206"/>
              </a:cxn>
              <a:cxn ang="0">
                <a:pos x="connsiteX13207" y="connsiteY13207"/>
              </a:cxn>
              <a:cxn ang="0">
                <a:pos x="connsiteX13208" y="connsiteY13208"/>
              </a:cxn>
              <a:cxn ang="0">
                <a:pos x="connsiteX13209" y="connsiteY13209"/>
              </a:cxn>
              <a:cxn ang="0">
                <a:pos x="connsiteX13210" y="connsiteY13210"/>
              </a:cxn>
              <a:cxn ang="0">
                <a:pos x="connsiteX13211" y="connsiteY13211"/>
              </a:cxn>
              <a:cxn ang="0">
                <a:pos x="connsiteX13212" y="connsiteY13212"/>
              </a:cxn>
              <a:cxn ang="0">
                <a:pos x="connsiteX13213" y="connsiteY13213"/>
              </a:cxn>
              <a:cxn ang="0">
                <a:pos x="connsiteX13214" y="connsiteY13214"/>
              </a:cxn>
              <a:cxn ang="0">
                <a:pos x="connsiteX13215" y="connsiteY13215"/>
              </a:cxn>
              <a:cxn ang="0">
                <a:pos x="connsiteX13216" y="connsiteY13216"/>
              </a:cxn>
              <a:cxn ang="0">
                <a:pos x="connsiteX13217" y="connsiteY13217"/>
              </a:cxn>
              <a:cxn ang="0">
                <a:pos x="connsiteX13218" y="connsiteY13218"/>
              </a:cxn>
              <a:cxn ang="0">
                <a:pos x="connsiteX13219" y="connsiteY13219"/>
              </a:cxn>
              <a:cxn ang="0">
                <a:pos x="connsiteX13220" y="connsiteY13220"/>
              </a:cxn>
              <a:cxn ang="0">
                <a:pos x="connsiteX13221" y="connsiteY13221"/>
              </a:cxn>
              <a:cxn ang="0">
                <a:pos x="connsiteX13222" y="connsiteY13222"/>
              </a:cxn>
              <a:cxn ang="0">
                <a:pos x="connsiteX13223" y="connsiteY13223"/>
              </a:cxn>
              <a:cxn ang="0">
                <a:pos x="connsiteX13224" y="connsiteY13224"/>
              </a:cxn>
              <a:cxn ang="0">
                <a:pos x="connsiteX13225" y="connsiteY13225"/>
              </a:cxn>
              <a:cxn ang="0">
                <a:pos x="connsiteX13226" y="connsiteY13226"/>
              </a:cxn>
              <a:cxn ang="0">
                <a:pos x="connsiteX13227" y="connsiteY13227"/>
              </a:cxn>
              <a:cxn ang="0">
                <a:pos x="connsiteX13228" y="connsiteY13228"/>
              </a:cxn>
              <a:cxn ang="0">
                <a:pos x="connsiteX13229" y="connsiteY13229"/>
              </a:cxn>
              <a:cxn ang="0">
                <a:pos x="connsiteX13230" y="connsiteY13230"/>
              </a:cxn>
              <a:cxn ang="0">
                <a:pos x="connsiteX13231" y="connsiteY13231"/>
              </a:cxn>
              <a:cxn ang="0">
                <a:pos x="connsiteX13232" y="connsiteY13232"/>
              </a:cxn>
              <a:cxn ang="0">
                <a:pos x="connsiteX13233" y="connsiteY13233"/>
              </a:cxn>
              <a:cxn ang="0">
                <a:pos x="connsiteX13234" y="connsiteY13234"/>
              </a:cxn>
              <a:cxn ang="0">
                <a:pos x="connsiteX13235" y="connsiteY13235"/>
              </a:cxn>
              <a:cxn ang="0">
                <a:pos x="connsiteX13236" y="connsiteY13236"/>
              </a:cxn>
              <a:cxn ang="0">
                <a:pos x="connsiteX13237" y="connsiteY13237"/>
              </a:cxn>
              <a:cxn ang="0">
                <a:pos x="connsiteX13238" y="connsiteY13238"/>
              </a:cxn>
              <a:cxn ang="0">
                <a:pos x="connsiteX13239" y="connsiteY13239"/>
              </a:cxn>
              <a:cxn ang="0">
                <a:pos x="connsiteX13240" y="connsiteY13240"/>
              </a:cxn>
              <a:cxn ang="0">
                <a:pos x="connsiteX13241" y="connsiteY13241"/>
              </a:cxn>
              <a:cxn ang="0">
                <a:pos x="connsiteX13242" y="connsiteY13242"/>
              </a:cxn>
              <a:cxn ang="0">
                <a:pos x="connsiteX13243" y="connsiteY13243"/>
              </a:cxn>
              <a:cxn ang="0">
                <a:pos x="connsiteX13244" y="connsiteY13244"/>
              </a:cxn>
              <a:cxn ang="0">
                <a:pos x="connsiteX13245" y="connsiteY13245"/>
              </a:cxn>
              <a:cxn ang="0">
                <a:pos x="connsiteX13246" y="connsiteY13246"/>
              </a:cxn>
              <a:cxn ang="0">
                <a:pos x="connsiteX13247" y="connsiteY13247"/>
              </a:cxn>
              <a:cxn ang="0">
                <a:pos x="connsiteX13248" y="connsiteY13248"/>
              </a:cxn>
              <a:cxn ang="0">
                <a:pos x="connsiteX13249" y="connsiteY13249"/>
              </a:cxn>
              <a:cxn ang="0">
                <a:pos x="connsiteX13250" y="connsiteY13250"/>
              </a:cxn>
              <a:cxn ang="0">
                <a:pos x="connsiteX13251" y="connsiteY13251"/>
              </a:cxn>
              <a:cxn ang="0">
                <a:pos x="connsiteX13252" y="connsiteY13252"/>
              </a:cxn>
              <a:cxn ang="0">
                <a:pos x="connsiteX13253" y="connsiteY13253"/>
              </a:cxn>
              <a:cxn ang="0">
                <a:pos x="connsiteX13254" y="connsiteY13254"/>
              </a:cxn>
              <a:cxn ang="0">
                <a:pos x="connsiteX13255" y="connsiteY13255"/>
              </a:cxn>
              <a:cxn ang="0">
                <a:pos x="connsiteX13256" y="connsiteY13256"/>
              </a:cxn>
              <a:cxn ang="0">
                <a:pos x="connsiteX13257" y="connsiteY13257"/>
              </a:cxn>
              <a:cxn ang="0">
                <a:pos x="connsiteX13258" y="connsiteY13258"/>
              </a:cxn>
              <a:cxn ang="0">
                <a:pos x="connsiteX13259" y="connsiteY13259"/>
              </a:cxn>
              <a:cxn ang="0">
                <a:pos x="connsiteX13260" y="connsiteY13260"/>
              </a:cxn>
              <a:cxn ang="0">
                <a:pos x="connsiteX13261" y="connsiteY13261"/>
              </a:cxn>
              <a:cxn ang="0">
                <a:pos x="connsiteX13262" y="connsiteY13262"/>
              </a:cxn>
              <a:cxn ang="0">
                <a:pos x="connsiteX13263" y="connsiteY13263"/>
              </a:cxn>
              <a:cxn ang="0">
                <a:pos x="connsiteX13264" y="connsiteY13264"/>
              </a:cxn>
              <a:cxn ang="0">
                <a:pos x="connsiteX13265" y="connsiteY13265"/>
              </a:cxn>
              <a:cxn ang="0">
                <a:pos x="connsiteX13266" y="connsiteY13266"/>
              </a:cxn>
              <a:cxn ang="0">
                <a:pos x="connsiteX13267" y="connsiteY13267"/>
              </a:cxn>
              <a:cxn ang="0">
                <a:pos x="connsiteX13268" y="connsiteY13268"/>
              </a:cxn>
              <a:cxn ang="0">
                <a:pos x="connsiteX13269" y="connsiteY13269"/>
              </a:cxn>
              <a:cxn ang="0">
                <a:pos x="connsiteX13270" y="connsiteY13270"/>
              </a:cxn>
              <a:cxn ang="0">
                <a:pos x="connsiteX13271" y="connsiteY13271"/>
              </a:cxn>
              <a:cxn ang="0">
                <a:pos x="connsiteX13272" y="connsiteY13272"/>
              </a:cxn>
              <a:cxn ang="0">
                <a:pos x="connsiteX13273" y="connsiteY13273"/>
              </a:cxn>
              <a:cxn ang="0">
                <a:pos x="connsiteX13274" y="connsiteY13274"/>
              </a:cxn>
              <a:cxn ang="0">
                <a:pos x="connsiteX13275" y="connsiteY13275"/>
              </a:cxn>
              <a:cxn ang="0">
                <a:pos x="connsiteX13276" y="connsiteY13276"/>
              </a:cxn>
              <a:cxn ang="0">
                <a:pos x="connsiteX13277" y="connsiteY13277"/>
              </a:cxn>
              <a:cxn ang="0">
                <a:pos x="connsiteX13278" y="connsiteY13278"/>
              </a:cxn>
              <a:cxn ang="0">
                <a:pos x="connsiteX13279" y="connsiteY13279"/>
              </a:cxn>
              <a:cxn ang="0">
                <a:pos x="connsiteX13280" y="connsiteY13280"/>
              </a:cxn>
              <a:cxn ang="0">
                <a:pos x="connsiteX13281" y="connsiteY13281"/>
              </a:cxn>
              <a:cxn ang="0">
                <a:pos x="connsiteX13282" y="connsiteY13282"/>
              </a:cxn>
              <a:cxn ang="0">
                <a:pos x="connsiteX13283" y="connsiteY13283"/>
              </a:cxn>
              <a:cxn ang="0">
                <a:pos x="connsiteX13284" y="connsiteY13284"/>
              </a:cxn>
              <a:cxn ang="0">
                <a:pos x="connsiteX13285" y="connsiteY13285"/>
              </a:cxn>
              <a:cxn ang="0">
                <a:pos x="connsiteX13286" y="connsiteY13286"/>
              </a:cxn>
              <a:cxn ang="0">
                <a:pos x="connsiteX13287" y="connsiteY13287"/>
              </a:cxn>
              <a:cxn ang="0">
                <a:pos x="connsiteX13288" y="connsiteY13288"/>
              </a:cxn>
              <a:cxn ang="0">
                <a:pos x="connsiteX13289" y="connsiteY13289"/>
              </a:cxn>
              <a:cxn ang="0">
                <a:pos x="connsiteX13290" y="connsiteY13290"/>
              </a:cxn>
              <a:cxn ang="0">
                <a:pos x="connsiteX13291" y="connsiteY13291"/>
              </a:cxn>
              <a:cxn ang="0">
                <a:pos x="connsiteX13292" y="connsiteY13292"/>
              </a:cxn>
              <a:cxn ang="0">
                <a:pos x="connsiteX13293" y="connsiteY13293"/>
              </a:cxn>
              <a:cxn ang="0">
                <a:pos x="connsiteX13294" y="connsiteY13294"/>
              </a:cxn>
              <a:cxn ang="0">
                <a:pos x="connsiteX13295" y="connsiteY13295"/>
              </a:cxn>
              <a:cxn ang="0">
                <a:pos x="connsiteX13296" y="connsiteY13296"/>
              </a:cxn>
              <a:cxn ang="0">
                <a:pos x="connsiteX13297" y="connsiteY13297"/>
              </a:cxn>
              <a:cxn ang="0">
                <a:pos x="connsiteX13298" y="connsiteY13298"/>
              </a:cxn>
              <a:cxn ang="0">
                <a:pos x="connsiteX13299" y="connsiteY13299"/>
              </a:cxn>
              <a:cxn ang="0">
                <a:pos x="connsiteX13300" y="connsiteY13300"/>
              </a:cxn>
              <a:cxn ang="0">
                <a:pos x="connsiteX13301" y="connsiteY13301"/>
              </a:cxn>
              <a:cxn ang="0">
                <a:pos x="connsiteX13302" y="connsiteY13302"/>
              </a:cxn>
              <a:cxn ang="0">
                <a:pos x="connsiteX13303" y="connsiteY13303"/>
              </a:cxn>
              <a:cxn ang="0">
                <a:pos x="connsiteX13304" y="connsiteY13304"/>
              </a:cxn>
              <a:cxn ang="0">
                <a:pos x="connsiteX13305" y="connsiteY13305"/>
              </a:cxn>
              <a:cxn ang="0">
                <a:pos x="connsiteX13306" y="connsiteY13306"/>
              </a:cxn>
              <a:cxn ang="0">
                <a:pos x="connsiteX13307" y="connsiteY13307"/>
              </a:cxn>
              <a:cxn ang="0">
                <a:pos x="connsiteX13308" y="connsiteY13308"/>
              </a:cxn>
              <a:cxn ang="0">
                <a:pos x="connsiteX13309" y="connsiteY13309"/>
              </a:cxn>
              <a:cxn ang="0">
                <a:pos x="connsiteX13310" y="connsiteY13310"/>
              </a:cxn>
              <a:cxn ang="0">
                <a:pos x="connsiteX13311" y="connsiteY13311"/>
              </a:cxn>
              <a:cxn ang="0">
                <a:pos x="connsiteX13312" y="connsiteY13312"/>
              </a:cxn>
              <a:cxn ang="0">
                <a:pos x="connsiteX13313" y="connsiteY13313"/>
              </a:cxn>
              <a:cxn ang="0">
                <a:pos x="connsiteX13314" y="connsiteY13314"/>
              </a:cxn>
              <a:cxn ang="0">
                <a:pos x="connsiteX13315" y="connsiteY13315"/>
              </a:cxn>
              <a:cxn ang="0">
                <a:pos x="connsiteX13316" y="connsiteY13316"/>
              </a:cxn>
              <a:cxn ang="0">
                <a:pos x="connsiteX13317" y="connsiteY13317"/>
              </a:cxn>
              <a:cxn ang="0">
                <a:pos x="connsiteX13318" y="connsiteY13318"/>
              </a:cxn>
              <a:cxn ang="0">
                <a:pos x="connsiteX13319" y="connsiteY13319"/>
              </a:cxn>
              <a:cxn ang="0">
                <a:pos x="connsiteX13320" y="connsiteY13320"/>
              </a:cxn>
              <a:cxn ang="0">
                <a:pos x="connsiteX13321" y="connsiteY13321"/>
              </a:cxn>
              <a:cxn ang="0">
                <a:pos x="connsiteX13322" y="connsiteY13322"/>
              </a:cxn>
              <a:cxn ang="0">
                <a:pos x="connsiteX13323" y="connsiteY13323"/>
              </a:cxn>
              <a:cxn ang="0">
                <a:pos x="connsiteX13324" y="connsiteY13324"/>
              </a:cxn>
              <a:cxn ang="0">
                <a:pos x="connsiteX13325" y="connsiteY13325"/>
              </a:cxn>
              <a:cxn ang="0">
                <a:pos x="connsiteX13326" y="connsiteY13326"/>
              </a:cxn>
              <a:cxn ang="0">
                <a:pos x="connsiteX13327" y="connsiteY13327"/>
              </a:cxn>
              <a:cxn ang="0">
                <a:pos x="connsiteX13328" y="connsiteY13328"/>
              </a:cxn>
              <a:cxn ang="0">
                <a:pos x="connsiteX13329" y="connsiteY13329"/>
              </a:cxn>
              <a:cxn ang="0">
                <a:pos x="connsiteX13330" y="connsiteY13330"/>
              </a:cxn>
              <a:cxn ang="0">
                <a:pos x="connsiteX13331" y="connsiteY13331"/>
              </a:cxn>
              <a:cxn ang="0">
                <a:pos x="connsiteX13332" y="connsiteY13332"/>
              </a:cxn>
              <a:cxn ang="0">
                <a:pos x="connsiteX13333" y="connsiteY13333"/>
              </a:cxn>
              <a:cxn ang="0">
                <a:pos x="connsiteX13334" y="connsiteY13334"/>
              </a:cxn>
              <a:cxn ang="0">
                <a:pos x="connsiteX13335" y="connsiteY13335"/>
              </a:cxn>
              <a:cxn ang="0">
                <a:pos x="connsiteX13336" y="connsiteY13336"/>
              </a:cxn>
              <a:cxn ang="0">
                <a:pos x="connsiteX13337" y="connsiteY13337"/>
              </a:cxn>
              <a:cxn ang="0">
                <a:pos x="connsiteX13338" y="connsiteY13338"/>
              </a:cxn>
              <a:cxn ang="0">
                <a:pos x="connsiteX13339" y="connsiteY13339"/>
              </a:cxn>
              <a:cxn ang="0">
                <a:pos x="connsiteX13340" y="connsiteY13340"/>
              </a:cxn>
              <a:cxn ang="0">
                <a:pos x="connsiteX13341" y="connsiteY13341"/>
              </a:cxn>
              <a:cxn ang="0">
                <a:pos x="connsiteX13342" y="connsiteY13342"/>
              </a:cxn>
              <a:cxn ang="0">
                <a:pos x="connsiteX13343" y="connsiteY13343"/>
              </a:cxn>
              <a:cxn ang="0">
                <a:pos x="connsiteX13344" y="connsiteY13344"/>
              </a:cxn>
              <a:cxn ang="0">
                <a:pos x="connsiteX13345" y="connsiteY13345"/>
              </a:cxn>
              <a:cxn ang="0">
                <a:pos x="connsiteX13346" y="connsiteY13346"/>
              </a:cxn>
              <a:cxn ang="0">
                <a:pos x="connsiteX13347" y="connsiteY13347"/>
              </a:cxn>
              <a:cxn ang="0">
                <a:pos x="connsiteX13348" y="connsiteY13348"/>
              </a:cxn>
              <a:cxn ang="0">
                <a:pos x="connsiteX13349" y="connsiteY13349"/>
              </a:cxn>
              <a:cxn ang="0">
                <a:pos x="connsiteX13350" y="connsiteY13350"/>
              </a:cxn>
              <a:cxn ang="0">
                <a:pos x="connsiteX13351" y="connsiteY13351"/>
              </a:cxn>
              <a:cxn ang="0">
                <a:pos x="connsiteX13352" y="connsiteY13352"/>
              </a:cxn>
              <a:cxn ang="0">
                <a:pos x="connsiteX13353" y="connsiteY13353"/>
              </a:cxn>
              <a:cxn ang="0">
                <a:pos x="connsiteX13354" y="connsiteY13354"/>
              </a:cxn>
              <a:cxn ang="0">
                <a:pos x="connsiteX13355" y="connsiteY13355"/>
              </a:cxn>
              <a:cxn ang="0">
                <a:pos x="connsiteX13356" y="connsiteY13356"/>
              </a:cxn>
              <a:cxn ang="0">
                <a:pos x="connsiteX13357" y="connsiteY13357"/>
              </a:cxn>
              <a:cxn ang="0">
                <a:pos x="connsiteX13358" y="connsiteY13358"/>
              </a:cxn>
              <a:cxn ang="0">
                <a:pos x="connsiteX13359" y="connsiteY13359"/>
              </a:cxn>
              <a:cxn ang="0">
                <a:pos x="connsiteX13360" y="connsiteY13360"/>
              </a:cxn>
              <a:cxn ang="0">
                <a:pos x="connsiteX13361" y="connsiteY13361"/>
              </a:cxn>
              <a:cxn ang="0">
                <a:pos x="connsiteX13362" y="connsiteY13362"/>
              </a:cxn>
              <a:cxn ang="0">
                <a:pos x="connsiteX13363" y="connsiteY13363"/>
              </a:cxn>
              <a:cxn ang="0">
                <a:pos x="connsiteX13364" y="connsiteY13364"/>
              </a:cxn>
              <a:cxn ang="0">
                <a:pos x="connsiteX13365" y="connsiteY13365"/>
              </a:cxn>
              <a:cxn ang="0">
                <a:pos x="connsiteX13366" y="connsiteY13366"/>
              </a:cxn>
              <a:cxn ang="0">
                <a:pos x="connsiteX13367" y="connsiteY13367"/>
              </a:cxn>
              <a:cxn ang="0">
                <a:pos x="connsiteX13368" y="connsiteY13368"/>
              </a:cxn>
              <a:cxn ang="0">
                <a:pos x="connsiteX13369" y="connsiteY13369"/>
              </a:cxn>
              <a:cxn ang="0">
                <a:pos x="connsiteX13370" y="connsiteY13370"/>
              </a:cxn>
              <a:cxn ang="0">
                <a:pos x="connsiteX13371" y="connsiteY13371"/>
              </a:cxn>
              <a:cxn ang="0">
                <a:pos x="connsiteX13372" y="connsiteY13372"/>
              </a:cxn>
              <a:cxn ang="0">
                <a:pos x="connsiteX13373" y="connsiteY13373"/>
              </a:cxn>
              <a:cxn ang="0">
                <a:pos x="connsiteX13374" y="connsiteY13374"/>
              </a:cxn>
              <a:cxn ang="0">
                <a:pos x="connsiteX13375" y="connsiteY13375"/>
              </a:cxn>
              <a:cxn ang="0">
                <a:pos x="connsiteX13376" y="connsiteY13376"/>
              </a:cxn>
              <a:cxn ang="0">
                <a:pos x="connsiteX13377" y="connsiteY13377"/>
              </a:cxn>
              <a:cxn ang="0">
                <a:pos x="connsiteX13378" y="connsiteY13378"/>
              </a:cxn>
              <a:cxn ang="0">
                <a:pos x="connsiteX13379" y="connsiteY13379"/>
              </a:cxn>
              <a:cxn ang="0">
                <a:pos x="connsiteX13380" y="connsiteY13380"/>
              </a:cxn>
              <a:cxn ang="0">
                <a:pos x="connsiteX13381" y="connsiteY13381"/>
              </a:cxn>
              <a:cxn ang="0">
                <a:pos x="connsiteX13382" y="connsiteY13382"/>
              </a:cxn>
              <a:cxn ang="0">
                <a:pos x="connsiteX13383" y="connsiteY13383"/>
              </a:cxn>
              <a:cxn ang="0">
                <a:pos x="connsiteX13384" y="connsiteY13384"/>
              </a:cxn>
              <a:cxn ang="0">
                <a:pos x="connsiteX13385" y="connsiteY13385"/>
              </a:cxn>
              <a:cxn ang="0">
                <a:pos x="connsiteX13386" y="connsiteY13386"/>
              </a:cxn>
              <a:cxn ang="0">
                <a:pos x="connsiteX13387" y="connsiteY13387"/>
              </a:cxn>
              <a:cxn ang="0">
                <a:pos x="connsiteX13388" y="connsiteY13388"/>
              </a:cxn>
              <a:cxn ang="0">
                <a:pos x="connsiteX13389" y="connsiteY13389"/>
              </a:cxn>
              <a:cxn ang="0">
                <a:pos x="connsiteX13390" y="connsiteY13390"/>
              </a:cxn>
              <a:cxn ang="0">
                <a:pos x="connsiteX13391" y="connsiteY13391"/>
              </a:cxn>
              <a:cxn ang="0">
                <a:pos x="connsiteX13392" y="connsiteY13392"/>
              </a:cxn>
              <a:cxn ang="0">
                <a:pos x="connsiteX13393" y="connsiteY13393"/>
              </a:cxn>
              <a:cxn ang="0">
                <a:pos x="connsiteX13394" y="connsiteY13394"/>
              </a:cxn>
              <a:cxn ang="0">
                <a:pos x="connsiteX13395" y="connsiteY13395"/>
              </a:cxn>
              <a:cxn ang="0">
                <a:pos x="connsiteX13396" y="connsiteY13396"/>
              </a:cxn>
              <a:cxn ang="0">
                <a:pos x="connsiteX13397" y="connsiteY13397"/>
              </a:cxn>
              <a:cxn ang="0">
                <a:pos x="connsiteX13398" y="connsiteY13398"/>
              </a:cxn>
              <a:cxn ang="0">
                <a:pos x="connsiteX13399" y="connsiteY13399"/>
              </a:cxn>
              <a:cxn ang="0">
                <a:pos x="connsiteX13400" y="connsiteY13400"/>
              </a:cxn>
              <a:cxn ang="0">
                <a:pos x="connsiteX13401" y="connsiteY13401"/>
              </a:cxn>
              <a:cxn ang="0">
                <a:pos x="connsiteX13402" y="connsiteY13402"/>
              </a:cxn>
              <a:cxn ang="0">
                <a:pos x="connsiteX13403" y="connsiteY13403"/>
              </a:cxn>
              <a:cxn ang="0">
                <a:pos x="connsiteX13404" y="connsiteY13404"/>
              </a:cxn>
              <a:cxn ang="0">
                <a:pos x="connsiteX13405" y="connsiteY13405"/>
              </a:cxn>
              <a:cxn ang="0">
                <a:pos x="connsiteX13406" y="connsiteY13406"/>
              </a:cxn>
              <a:cxn ang="0">
                <a:pos x="connsiteX13407" y="connsiteY13407"/>
              </a:cxn>
              <a:cxn ang="0">
                <a:pos x="connsiteX13408" y="connsiteY13408"/>
              </a:cxn>
              <a:cxn ang="0">
                <a:pos x="connsiteX13409" y="connsiteY13409"/>
              </a:cxn>
              <a:cxn ang="0">
                <a:pos x="connsiteX13410" y="connsiteY13410"/>
              </a:cxn>
              <a:cxn ang="0">
                <a:pos x="connsiteX13411" y="connsiteY13411"/>
              </a:cxn>
              <a:cxn ang="0">
                <a:pos x="connsiteX13412" y="connsiteY13412"/>
              </a:cxn>
              <a:cxn ang="0">
                <a:pos x="connsiteX13413" y="connsiteY13413"/>
              </a:cxn>
              <a:cxn ang="0">
                <a:pos x="connsiteX13414" y="connsiteY13414"/>
              </a:cxn>
              <a:cxn ang="0">
                <a:pos x="connsiteX13415" y="connsiteY13415"/>
              </a:cxn>
              <a:cxn ang="0">
                <a:pos x="connsiteX13416" y="connsiteY13416"/>
              </a:cxn>
              <a:cxn ang="0">
                <a:pos x="connsiteX13417" y="connsiteY13417"/>
              </a:cxn>
              <a:cxn ang="0">
                <a:pos x="connsiteX13418" y="connsiteY13418"/>
              </a:cxn>
              <a:cxn ang="0">
                <a:pos x="connsiteX13419" y="connsiteY13419"/>
              </a:cxn>
              <a:cxn ang="0">
                <a:pos x="connsiteX13420" y="connsiteY13420"/>
              </a:cxn>
              <a:cxn ang="0">
                <a:pos x="connsiteX13421" y="connsiteY13421"/>
              </a:cxn>
              <a:cxn ang="0">
                <a:pos x="connsiteX13422" y="connsiteY13422"/>
              </a:cxn>
              <a:cxn ang="0">
                <a:pos x="connsiteX13423" y="connsiteY13423"/>
              </a:cxn>
              <a:cxn ang="0">
                <a:pos x="connsiteX13424" y="connsiteY13424"/>
              </a:cxn>
              <a:cxn ang="0">
                <a:pos x="connsiteX13425" y="connsiteY13425"/>
              </a:cxn>
              <a:cxn ang="0">
                <a:pos x="connsiteX13426" y="connsiteY13426"/>
              </a:cxn>
              <a:cxn ang="0">
                <a:pos x="connsiteX13427" y="connsiteY13427"/>
              </a:cxn>
              <a:cxn ang="0">
                <a:pos x="connsiteX13428" y="connsiteY13428"/>
              </a:cxn>
              <a:cxn ang="0">
                <a:pos x="connsiteX13429" y="connsiteY13429"/>
              </a:cxn>
              <a:cxn ang="0">
                <a:pos x="connsiteX13430" y="connsiteY13430"/>
              </a:cxn>
              <a:cxn ang="0">
                <a:pos x="connsiteX13431" y="connsiteY13431"/>
              </a:cxn>
              <a:cxn ang="0">
                <a:pos x="connsiteX13432" y="connsiteY13432"/>
              </a:cxn>
              <a:cxn ang="0">
                <a:pos x="connsiteX13433" y="connsiteY13433"/>
              </a:cxn>
              <a:cxn ang="0">
                <a:pos x="connsiteX13434" y="connsiteY13434"/>
              </a:cxn>
              <a:cxn ang="0">
                <a:pos x="connsiteX13435" y="connsiteY13435"/>
              </a:cxn>
              <a:cxn ang="0">
                <a:pos x="connsiteX13436" y="connsiteY13436"/>
              </a:cxn>
              <a:cxn ang="0">
                <a:pos x="connsiteX13437" y="connsiteY13437"/>
              </a:cxn>
              <a:cxn ang="0">
                <a:pos x="connsiteX13438" y="connsiteY13438"/>
              </a:cxn>
              <a:cxn ang="0">
                <a:pos x="connsiteX13439" y="connsiteY13439"/>
              </a:cxn>
              <a:cxn ang="0">
                <a:pos x="connsiteX13440" y="connsiteY13440"/>
              </a:cxn>
              <a:cxn ang="0">
                <a:pos x="connsiteX13441" y="connsiteY13441"/>
              </a:cxn>
              <a:cxn ang="0">
                <a:pos x="connsiteX13442" y="connsiteY13442"/>
              </a:cxn>
              <a:cxn ang="0">
                <a:pos x="connsiteX13443" y="connsiteY13443"/>
              </a:cxn>
              <a:cxn ang="0">
                <a:pos x="connsiteX13444" y="connsiteY13444"/>
              </a:cxn>
              <a:cxn ang="0">
                <a:pos x="connsiteX13445" y="connsiteY13445"/>
              </a:cxn>
              <a:cxn ang="0">
                <a:pos x="connsiteX13446" y="connsiteY13446"/>
              </a:cxn>
              <a:cxn ang="0">
                <a:pos x="connsiteX13447" y="connsiteY13447"/>
              </a:cxn>
              <a:cxn ang="0">
                <a:pos x="connsiteX13448" y="connsiteY13448"/>
              </a:cxn>
              <a:cxn ang="0">
                <a:pos x="connsiteX13449" y="connsiteY13449"/>
              </a:cxn>
              <a:cxn ang="0">
                <a:pos x="connsiteX13450" y="connsiteY13450"/>
              </a:cxn>
              <a:cxn ang="0">
                <a:pos x="connsiteX13451" y="connsiteY13451"/>
              </a:cxn>
              <a:cxn ang="0">
                <a:pos x="connsiteX13452" y="connsiteY13452"/>
              </a:cxn>
              <a:cxn ang="0">
                <a:pos x="connsiteX13453" y="connsiteY13453"/>
              </a:cxn>
              <a:cxn ang="0">
                <a:pos x="connsiteX13454" y="connsiteY13454"/>
              </a:cxn>
              <a:cxn ang="0">
                <a:pos x="connsiteX13455" y="connsiteY13455"/>
              </a:cxn>
              <a:cxn ang="0">
                <a:pos x="connsiteX13456" y="connsiteY13456"/>
              </a:cxn>
              <a:cxn ang="0">
                <a:pos x="connsiteX13457" y="connsiteY13457"/>
              </a:cxn>
              <a:cxn ang="0">
                <a:pos x="connsiteX13458" y="connsiteY13458"/>
              </a:cxn>
              <a:cxn ang="0">
                <a:pos x="connsiteX13459" y="connsiteY13459"/>
              </a:cxn>
              <a:cxn ang="0">
                <a:pos x="connsiteX13460" y="connsiteY13460"/>
              </a:cxn>
              <a:cxn ang="0">
                <a:pos x="connsiteX13461" y="connsiteY13461"/>
              </a:cxn>
              <a:cxn ang="0">
                <a:pos x="connsiteX13462" y="connsiteY13462"/>
              </a:cxn>
              <a:cxn ang="0">
                <a:pos x="connsiteX13463" y="connsiteY13463"/>
              </a:cxn>
              <a:cxn ang="0">
                <a:pos x="connsiteX13464" y="connsiteY13464"/>
              </a:cxn>
              <a:cxn ang="0">
                <a:pos x="connsiteX13465" y="connsiteY13465"/>
              </a:cxn>
              <a:cxn ang="0">
                <a:pos x="connsiteX13466" y="connsiteY13466"/>
              </a:cxn>
              <a:cxn ang="0">
                <a:pos x="connsiteX13467" y="connsiteY13467"/>
              </a:cxn>
              <a:cxn ang="0">
                <a:pos x="connsiteX13468" y="connsiteY13468"/>
              </a:cxn>
              <a:cxn ang="0">
                <a:pos x="connsiteX13469" y="connsiteY13469"/>
              </a:cxn>
              <a:cxn ang="0">
                <a:pos x="connsiteX13470" y="connsiteY13470"/>
              </a:cxn>
              <a:cxn ang="0">
                <a:pos x="connsiteX13471" y="connsiteY13471"/>
              </a:cxn>
              <a:cxn ang="0">
                <a:pos x="connsiteX13472" y="connsiteY13472"/>
              </a:cxn>
              <a:cxn ang="0">
                <a:pos x="connsiteX13473" y="connsiteY13473"/>
              </a:cxn>
              <a:cxn ang="0">
                <a:pos x="connsiteX13474" y="connsiteY13474"/>
              </a:cxn>
              <a:cxn ang="0">
                <a:pos x="connsiteX13475" y="connsiteY13475"/>
              </a:cxn>
              <a:cxn ang="0">
                <a:pos x="connsiteX13476" y="connsiteY13476"/>
              </a:cxn>
              <a:cxn ang="0">
                <a:pos x="connsiteX13477" y="connsiteY13477"/>
              </a:cxn>
              <a:cxn ang="0">
                <a:pos x="connsiteX13478" y="connsiteY13478"/>
              </a:cxn>
              <a:cxn ang="0">
                <a:pos x="connsiteX13479" y="connsiteY13479"/>
              </a:cxn>
              <a:cxn ang="0">
                <a:pos x="connsiteX13480" y="connsiteY13480"/>
              </a:cxn>
              <a:cxn ang="0">
                <a:pos x="connsiteX13481" y="connsiteY13481"/>
              </a:cxn>
              <a:cxn ang="0">
                <a:pos x="connsiteX13482" y="connsiteY13482"/>
              </a:cxn>
              <a:cxn ang="0">
                <a:pos x="connsiteX13483" y="connsiteY13483"/>
              </a:cxn>
              <a:cxn ang="0">
                <a:pos x="connsiteX13484" y="connsiteY13484"/>
              </a:cxn>
              <a:cxn ang="0">
                <a:pos x="connsiteX13485" y="connsiteY13485"/>
              </a:cxn>
              <a:cxn ang="0">
                <a:pos x="connsiteX13486" y="connsiteY13486"/>
              </a:cxn>
              <a:cxn ang="0">
                <a:pos x="connsiteX13487" y="connsiteY13487"/>
              </a:cxn>
              <a:cxn ang="0">
                <a:pos x="connsiteX13488" y="connsiteY13488"/>
              </a:cxn>
              <a:cxn ang="0">
                <a:pos x="connsiteX13489" y="connsiteY13489"/>
              </a:cxn>
              <a:cxn ang="0">
                <a:pos x="connsiteX13490" y="connsiteY13490"/>
              </a:cxn>
              <a:cxn ang="0">
                <a:pos x="connsiteX13491" y="connsiteY13491"/>
              </a:cxn>
              <a:cxn ang="0">
                <a:pos x="connsiteX13492" y="connsiteY13492"/>
              </a:cxn>
              <a:cxn ang="0">
                <a:pos x="connsiteX13493" y="connsiteY13493"/>
              </a:cxn>
              <a:cxn ang="0">
                <a:pos x="connsiteX13494" y="connsiteY13494"/>
              </a:cxn>
              <a:cxn ang="0">
                <a:pos x="connsiteX13495" y="connsiteY13495"/>
              </a:cxn>
              <a:cxn ang="0">
                <a:pos x="connsiteX13496" y="connsiteY13496"/>
              </a:cxn>
              <a:cxn ang="0">
                <a:pos x="connsiteX13497" y="connsiteY13497"/>
              </a:cxn>
              <a:cxn ang="0">
                <a:pos x="connsiteX13498" y="connsiteY13498"/>
              </a:cxn>
              <a:cxn ang="0">
                <a:pos x="connsiteX13499" y="connsiteY13499"/>
              </a:cxn>
              <a:cxn ang="0">
                <a:pos x="connsiteX13500" y="connsiteY13500"/>
              </a:cxn>
              <a:cxn ang="0">
                <a:pos x="connsiteX13501" y="connsiteY13501"/>
              </a:cxn>
              <a:cxn ang="0">
                <a:pos x="connsiteX13502" y="connsiteY13502"/>
              </a:cxn>
              <a:cxn ang="0">
                <a:pos x="connsiteX13503" y="connsiteY13503"/>
              </a:cxn>
              <a:cxn ang="0">
                <a:pos x="connsiteX13504" y="connsiteY13504"/>
              </a:cxn>
              <a:cxn ang="0">
                <a:pos x="connsiteX13505" y="connsiteY13505"/>
              </a:cxn>
              <a:cxn ang="0">
                <a:pos x="connsiteX13506" y="connsiteY13506"/>
              </a:cxn>
              <a:cxn ang="0">
                <a:pos x="connsiteX13507" y="connsiteY13507"/>
              </a:cxn>
              <a:cxn ang="0">
                <a:pos x="connsiteX13508" y="connsiteY13508"/>
              </a:cxn>
              <a:cxn ang="0">
                <a:pos x="connsiteX13509" y="connsiteY13509"/>
              </a:cxn>
              <a:cxn ang="0">
                <a:pos x="connsiteX13510" y="connsiteY13510"/>
              </a:cxn>
              <a:cxn ang="0">
                <a:pos x="connsiteX13511" y="connsiteY13511"/>
              </a:cxn>
              <a:cxn ang="0">
                <a:pos x="connsiteX13512" y="connsiteY13512"/>
              </a:cxn>
              <a:cxn ang="0">
                <a:pos x="connsiteX13513" y="connsiteY13513"/>
              </a:cxn>
              <a:cxn ang="0">
                <a:pos x="connsiteX13514" y="connsiteY13514"/>
              </a:cxn>
              <a:cxn ang="0">
                <a:pos x="connsiteX13515" y="connsiteY13515"/>
              </a:cxn>
              <a:cxn ang="0">
                <a:pos x="connsiteX13516" y="connsiteY13516"/>
              </a:cxn>
              <a:cxn ang="0">
                <a:pos x="connsiteX13517" y="connsiteY13517"/>
              </a:cxn>
              <a:cxn ang="0">
                <a:pos x="connsiteX13518" y="connsiteY13518"/>
              </a:cxn>
              <a:cxn ang="0">
                <a:pos x="connsiteX13519" y="connsiteY13519"/>
              </a:cxn>
              <a:cxn ang="0">
                <a:pos x="connsiteX13520" y="connsiteY13520"/>
              </a:cxn>
              <a:cxn ang="0">
                <a:pos x="connsiteX13521" y="connsiteY13521"/>
              </a:cxn>
              <a:cxn ang="0">
                <a:pos x="connsiteX13522" y="connsiteY13522"/>
              </a:cxn>
              <a:cxn ang="0">
                <a:pos x="connsiteX13523" y="connsiteY13523"/>
              </a:cxn>
              <a:cxn ang="0">
                <a:pos x="connsiteX13524" y="connsiteY13524"/>
              </a:cxn>
              <a:cxn ang="0">
                <a:pos x="connsiteX13525" y="connsiteY13525"/>
              </a:cxn>
              <a:cxn ang="0">
                <a:pos x="connsiteX13526" y="connsiteY13526"/>
              </a:cxn>
              <a:cxn ang="0">
                <a:pos x="connsiteX13527" y="connsiteY13527"/>
              </a:cxn>
              <a:cxn ang="0">
                <a:pos x="connsiteX13528" y="connsiteY13528"/>
              </a:cxn>
              <a:cxn ang="0">
                <a:pos x="connsiteX13529" y="connsiteY13529"/>
              </a:cxn>
              <a:cxn ang="0">
                <a:pos x="connsiteX13530" y="connsiteY13530"/>
              </a:cxn>
              <a:cxn ang="0">
                <a:pos x="connsiteX13531" y="connsiteY13531"/>
              </a:cxn>
              <a:cxn ang="0">
                <a:pos x="connsiteX13532" y="connsiteY13532"/>
              </a:cxn>
              <a:cxn ang="0">
                <a:pos x="connsiteX13533" y="connsiteY13533"/>
              </a:cxn>
              <a:cxn ang="0">
                <a:pos x="connsiteX13534" y="connsiteY13534"/>
              </a:cxn>
              <a:cxn ang="0">
                <a:pos x="connsiteX13535" y="connsiteY13535"/>
              </a:cxn>
              <a:cxn ang="0">
                <a:pos x="connsiteX13536" y="connsiteY13536"/>
              </a:cxn>
              <a:cxn ang="0">
                <a:pos x="connsiteX13537" y="connsiteY13537"/>
              </a:cxn>
              <a:cxn ang="0">
                <a:pos x="connsiteX13538" y="connsiteY13538"/>
              </a:cxn>
              <a:cxn ang="0">
                <a:pos x="connsiteX13539" y="connsiteY13539"/>
              </a:cxn>
              <a:cxn ang="0">
                <a:pos x="connsiteX13540" y="connsiteY13540"/>
              </a:cxn>
              <a:cxn ang="0">
                <a:pos x="connsiteX13541" y="connsiteY13541"/>
              </a:cxn>
              <a:cxn ang="0">
                <a:pos x="connsiteX13542" y="connsiteY13542"/>
              </a:cxn>
              <a:cxn ang="0">
                <a:pos x="connsiteX13543" y="connsiteY13543"/>
              </a:cxn>
              <a:cxn ang="0">
                <a:pos x="connsiteX13544" y="connsiteY13544"/>
              </a:cxn>
              <a:cxn ang="0">
                <a:pos x="connsiteX13545" y="connsiteY13545"/>
              </a:cxn>
              <a:cxn ang="0">
                <a:pos x="connsiteX13546" y="connsiteY13546"/>
              </a:cxn>
              <a:cxn ang="0">
                <a:pos x="connsiteX13547" y="connsiteY13547"/>
              </a:cxn>
              <a:cxn ang="0">
                <a:pos x="connsiteX13548" y="connsiteY13548"/>
              </a:cxn>
              <a:cxn ang="0">
                <a:pos x="connsiteX13549" y="connsiteY13549"/>
              </a:cxn>
              <a:cxn ang="0">
                <a:pos x="connsiteX13550" y="connsiteY13550"/>
              </a:cxn>
              <a:cxn ang="0">
                <a:pos x="connsiteX13551" y="connsiteY13551"/>
              </a:cxn>
              <a:cxn ang="0">
                <a:pos x="connsiteX13552" y="connsiteY13552"/>
              </a:cxn>
              <a:cxn ang="0">
                <a:pos x="connsiteX13553" y="connsiteY13553"/>
              </a:cxn>
              <a:cxn ang="0">
                <a:pos x="connsiteX13554" y="connsiteY13554"/>
              </a:cxn>
              <a:cxn ang="0">
                <a:pos x="connsiteX13555" y="connsiteY13555"/>
              </a:cxn>
              <a:cxn ang="0">
                <a:pos x="connsiteX13556" y="connsiteY13556"/>
              </a:cxn>
              <a:cxn ang="0">
                <a:pos x="connsiteX13557" y="connsiteY13557"/>
              </a:cxn>
              <a:cxn ang="0">
                <a:pos x="connsiteX13558" y="connsiteY13558"/>
              </a:cxn>
              <a:cxn ang="0">
                <a:pos x="connsiteX13559" y="connsiteY13559"/>
              </a:cxn>
              <a:cxn ang="0">
                <a:pos x="connsiteX13560" y="connsiteY13560"/>
              </a:cxn>
              <a:cxn ang="0">
                <a:pos x="connsiteX13561" y="connsiteY13561"/>
              </a:cxn>
              <a:cxn ang="0">
                <a:pos x="connsiteX13562" y="connsiteY13562"/>
              </a:cxn>
              <a:cxn ang="0">
                <a:pos x="connsiteX13563" y="connsiteY13563"/>
              </a:cxn>
              <a:cxn ang="0">
                <a:pos x="connsiteX13564" y="connsiteY13564"/>
              </a:cxn>
              <a:cxn ang="0">
                <a:pos x="connsiteX13565" y="connsiteY13565"/>
              </a:cxn>
              <a:cxn ang="0">
                <a:pos x="connsiteX13566" y="connsiteY13566"/>
              </a:cxn>
              <a:cxn ang="0">
                <a:pos x="connsiteX13567" y="connsiteY13567"/>
              </a:cxn>
              <a:cxn ang="0">
                <a:pos x="connsiteX13568" y="connsiteY13568"/>
              </a:cxn>
              <a:cxn ang="0">
                <a:pos x="connsiteX13569" y="connsiteY13569"/>
              </a:cxn>
              <a:cxn ang="0">
                <a:pos x="connsiteX13570" y="connsiteY13570"/>
              </a:cxn>
              <a:cxn ang="0">
                <a:pos x="connsiteX13571" y="connsiteY13571"/>
              </a:cxn>
              <a:cxn ang="0">
                <a:pos x="connsiteX13572" y="connsiteY13572"/>
              </a:cxn>
              <a:cxn ang="0">
                <a:pos x="connsiteX13573" y="connsiteY13573"/>
              </a:cxn>
              <a:cxn ang="0">
                <a:pos x="connsiteX13574" y="connsiteY13574"/>
              </a:cxn>
              <a:cxn ang="0">
                <a:pos x="connsiteX13575" y="connsiteY13575"/>
              </a:cxn>
              <a:cxn ang="0">
                <a:pos x="connsiteX13576" y="connsiteY13576"/>
              </a:cxn>
              <a:cxn ang="0">
                <a:pos x="connsiteX13577" y="connsiteY13577"/>
              </a:cxn>
              <a:cxn ang="0">
                <a:pos x="connsiteX13578" y="connsiteY13578"/>
              </a:cxn>
              <a:cxn ang="0">
                <a:pos x="connsiteX13579" y="connsiteY13579"/>
              </a:cxn>
              <a:cxn ang="0">
                <a:pos x="connsiteX13580" y="connsiteY13580"/>
              </a:cxn>
              <a:cxn ang="0">
                <a:pos x="connsiteX13581" y="connsiteY13581"/>
              </a:cxn>
              <a:cxn ang="0">
                <a:pos x="connsiteX13582" y="connsiteY13582"/>
              </a:cxn>
              <a:cxn ang="0">
                <a:pos x="connsiteX13583" y="connsiteY13583"/>
              </a:cxn>
              <a:cxn ang="0">
                <a:pos x="connsiteX13584" y="connsiteY13584"/>
              </a:cxn>
              <a:cxn ang="0">
                <a:pos x="connsiteX13585" y="connsiteY13585"/>
              </a:cxn>
              <a:cxn ang="0">
                <a:pos x="connsiteX13586" y="connsiteY13586"/>
              </a:cxn>
              <a:cxn ang="0">
                <a:pos x="connsiteX13587" y="connsiteY13587"/>
              </a:cxn>
              <a:cxn ang="0">
                <a:pos x="connsiteX13588" y="connsiteY13588"/>
              </a:cxn>
              <a:cxn ang="0">
                <a:pos x="connsiteX13589" y="connsiteY13589"/>
              </a:cxn>
              <a:cxn ang="0">
                <a:pos x="connsiteX13590" y="connsiteY13590"/>
              </a:cxn>
              <a:cxn ang="0">
                <a:pos x="connsiteX13591" y="connsiteY13591"/>
              </a:cxn>
              <a:cxn ang="0">
                <a:pos x="connsiteX13592" y="connsiteY13592"/>
              </a:cxn>
              <a:cxn ang="0">
                <a:pos x="connsiteX13593" y="connsiteY13593"/>
              </a:cxn>
              <a:cxn ang="0">
                <a:pos x="connsiteX13594" y="connsiteY13594"/>
              </a:cxn>
              <a:cxn ang="0">
                <a:pos x="connsiteX13595" y="connsiteY13595"/>
              </a:cxn>
              <a:cxn ang="0">
                <a:pos x="connsiteX13596" y="connsiteY13596"/>
              </a:cxn>
              <a:cxn ang="0">
                <a:pos x="connsiteX13597" y="connsiteY13597"/>
              </a:cxn>
              <a:cxn ang="0">
                <a:pos x="connsiteX13598" y="connsiteY13598"/>
              </a:cxn>
              <a:cxn ang="0">
                <a:pos x="connsiteX13599" y="connsiteY13599"/>
              </a:cxn>
              <a:cxn ang="0">
                <a:pos x="connsiteX13600" y="connsiteY13600"/>
              </a:cxn>
              <a:cxn ang="0">
                <a:pos x="connsiteX13601" y="connsiteY13601"/>
              </a:cxn>
              <a:cxn ang="0">
                <a:pos x="connsiteX13602" y="connsiteY13602"/>
              </a:cxn>
              <a:cxn ang="0">
                <a:pos x="connsiteX13603" y="connsiteY13603"/>
              </a:cxn>
              <a:cxn ang="0">
                <a:pos x="connsiteX13604" y="connsiteY13604"/>
              </a:cxn>
              <a:cxn ang="0">
                <a:pos x="connsiteX13605" y="connsiteY13605"/>
              </a:cxn>
              <a:cxn ang="0">
                <a:pos x="connsiteX13606" y="connsiteY13606"/>
              </a:cxn>
              <a:cxn ang="0">
                <a:pos x="connsiteX13607" y="connsiteY13607"/>
              </a:cxn>
              <a:cxn ang="0">
                <a:pos x="connsiteX13608" y="connsiteY13608"/>
              </a:cxn>
              <a:cxn ang="0">
                <a:pos x="connsiteX13609" y="connsiteY13609"/>
              </a:cxn>
              <a:cxn ang="0">
                <a:pos x="connsiteX13610" y="connsiteY13610"/>
              </a:cxn>
              <a:cxn ang="0">
                <a:pos x="connsiteX13611" y="connsiteY13611"/>
              </a:cxn>
              <a:cxn ang="0">
                <a:pos x="connsiteX13612" y="connsiteY13612"/>
              </a:cxn>
              <a:cxn ang="0">
                <a:pos x="connsiteX13613" y="connsiteY13613"/>
              </a:cxn>
              <a:cxn ang="0">
                <a:pos x="connsiteX13614" y="connsiteY13614"/>
              </a:cxn>
              <a:cxn ang="0">
                <a:pos x="connsiteX13615" y="connsiteY13615"/>
              </a:cxn>
              <a:cxn ang="0">
                <a:pos x="connsiteX13616" y="connsiteY13616"/>
              </a:cxn>
              <a:cxn ang="0">
                <a:pos x="connsiteX13617" y="connsiteY13617"/>
              </a:cxn>
              <a:cxn ang="0">
                <a:pos x="connsiteX13618" y="connsiteY13618"/>
              </a:cxn>
              <a:cxn ang="0">
                <a:pos x="connsiteX13619" y="connsiteY13619"/>
              </a:cxn>
              <a:cxn ang="0">
                <a:pos x="connsiteX13620" y="connsiteY13620"/>
              </a:cxn>
              <a:cxn ang="0">
                <a:pos x="connsiteX13621" y="connsiteY13621"/>
              </a:cxn>
              <a:cxn ang="0">
                <a:pos x="connsiteX13622" y="connsiteY13622"/>
              </a:cxn>
              <a:cxn ang="0">
                <a:pos x="connsiteX13623" y="connsiteY13623"/>
              </a:cxn>
              <a:cxn ang="0">
                <a:pos x="connsiteX13624" y="connsiteY13624"/>
              </a:cxn>
              <a:cxn ang="0">
                <a:pos x="connsiteX13625" y="connsiteY13625"/>
              </a:cxn>
              <a:cxn ang="0">
                <a:pos x="connsiteX13626" y="connsiteY13626"/>
              </a:cxn>
              <a:cxn ang="0">
                <a:pos x="connsiteX13627" y="connsiteY13627"/>
              </a:cxn>
              <a:cxn ang="0">
                <a:pos x="connsiteX13628" y="connsiteY13628"/>
              </a:cxn>
              <a:cxn ang="0">
                <a:pos x="connsiteX13629" y="connsiteY13629"/>
              </a:cxn>
              <a:cxn ang="0">
                <a:pos x="connsiteX13630" y="connsiteY13630"/>
              </a:cxn>
              <a:cxn ang="0">
                <a:pos x="connsiteX13631" y="connsiteY13631"/>
              </a:cxn>
              <a:cxn ang="0">
                <a:pos x="connsiteX13632" y="connsiteY13632"/>
              </a:cxn>
              <a:cxn ang="0">
                <a:pos x="connsiteX13633" y="connsiteY13633"/>
              </a:cxn>
              <a:cxn ang="0">
                <a:pos x="connsiteX13634" y="connsiteY13634"/>
              </a:cxn>
              <a:cxn ang="0">
                <a:pos x="connsiteX13635" y="connsiteY13635"/>
              </a:cxn>
              <a:cxn ang="0">
                <a:pos x="connsiteX13636" y="connsiteY13636"/>
              </a:cxn>
              <a:cxn ang="0">
                <a:pos x="connsiteX13637" y="connsiteY13637"/>
              </a:cxn>
              <a:cxn ang="0">
                <a:pos x="connsiteX13638" y="connsiteY13638"/>
              </a:cxn>
              <a:cxn ang="0">
                <a:pos x="connsiteX13639" y="connsiteY13639"/>
              </a:cxn>
              <a:cxn ang="0">
                <a:pos x="connsiteX13640" y="connsiteY13640"/>
              </a:cxn>
              <a:cxn ang="0">
                <a:pos x="connsiteX13641" y="connsiteY13641"/>
              </a:cxn>
              <a:cxn ang="0">
                <a:pos x="connsiteX13642" y="connsiteY13642"/>
              </a:cxn>
              <a:cxn ang="0">
                <a:pos x="connsiteX13643" y="connsiteY13643"/>
              </a:cxn>
              <a:cxn ang="0">
                <a:pos x="connsiteX13644" y="connsiteY13644"/>
              </a:cxn>
              <a:cxn ang="0">
                <a:pos x="connsiteX13645" y="connsiteY13645"/>
              </a:cxn>
              <a:cxn ang="0">
                <a:pos x="connsiteX13646" y="connsiteY13646"/>
              </a:cxn>
              <a:cxn ang="0">
                <a:pos x="connsiteX13647" y="connsiteY13647"/>
              </a:cxn>
              <a:cxn ang="0">
                <a:pos x="connsiteX13648" y="connsiteY13648"/>
              </a:cxn>
              <a:cxn ang="0">
                <a:pos x="connsiteX13649" y="connsiteY13649"/>
              </a:cxn>
              <a:cxn ang="0">
                <a:pos x="connsiteX13650" y="connsiteY13650"/>
              </a:cxn>
              <a:cxn ang="0">
                <a:pos x="connsiteX13651" y="connsiteY13651"/>
              </a:cxn>
              <a:cxn ang="0">
                <a:pos x="connsiteX13652" y="connsiteY13652"/>
              </a:cxn>
              <a:cxn ang="0">
                <a:pos x="connsiteX13653" y="connsiteY13653"/>
              </a:cxn>
              <a:cxn ang="0">
                <a:pos x="connsiteX13654" y="connsiteY13654"/>
              </a:cxn>
              <a:cxn ang="0">
                <a:pos x="connsiteX13655" y="connsiteY13655"/>
              </a:cxn>
              <a:cxn ang="0">
                <a:pos x="connsiteX13656" y="connsiteY13656"/>
              </a:cxn>
              <a:cxn ang="0">
                <a:pos x="connsiteX13657" y="connsiteY13657"/>
              </a:cxn>
              <a:cxn ang="0">
                <a:pos x="connsiteX13658" y="connsiteY13658"/>
              </a:cxn>
              <a:cxn ang="0">
                <a:pos x="connsiteX13659" y="connsiteY13659"/>
              </a:cxn>
              <a:cxn ang="0">
                <a:pos x="connsiteX13660" y="connsiteY13660"/>
              </a:cxn>
              <a:cxn ang="0">
                <a:pos x="connsiteX13661" y="connsiteY13661"/>
              </a:cxn>
              <a:cxn ang="0">
                <a:pos x="connsiteX13662" y="connsiteY13662"/>
              </a:cxn>
              <a:cxn ang="0">
                <a:pos x="connsiteX13663" y="connsiteY13663"/>
              </a:cxn>
              <a:cxn ang="0">
                <a:pos x="connsiteX13664" y="connsiteY13664"/>
              </a:cxn>
              <a:cxn ang="0">
                <a:pos x="connsiteX13665" y="connsiteY13665"/>
              </a:cxn>
              <a:cxn ang="0">
                <a:pos x="connsiteX13666" y="connsiteY13666"/>
              </a:cxn>
              <a:cxn ang="0">
                <a:pos x="connsiteX13667" y="connsiteY13667"/>
              </a:cxn>
              <a:cxn ang="0">
                <a:pos x="connsiteX13668" y="connsiteY13668"/>
              </a:cxn>
              <a:cxn ang="0">
                <a:pos x="connsiteX13669" y="connsiteY13669"/>
              </a:cxn>
              <a:cxn ang="0">
                <a:pos x="connsiteX13670" y="connsiteY13670"/>
              </a:cxn>
              <a:cxn ang="0">
                <a:pos x="connsiteX13671" y="connsiteY13671"/>
              </a:cxn>
              <a:cxn ang="0">
                <a:pos x="connsiteX13672" y="connsiteY13672"/>
              </a:cxn>
              <a:cxn ang="0">
                <a:pos x="connsiteX13673" y="connsiteY13673"/>
              </a:cxn>
              <a:cxn ang="0">
                <a:pos x="connsiteX13674" y="connsiteY13674"/>
              </a:cxn>
              <a:cxn ang="0">
                <a:pos x="connsiteX13675" y="connsiteY13675"/>
              </a:cxn>
              <a:cxn ang="0">
                <a:pos x="connsiteX13676" y="connsiteY13676"/>
              </a:cxn>
              <a:cxn ang="0">
                <a:pos x="connsiteX13677" y="connsiteY13677"/>
              </a:cxn>
              <a:cxn ang="0">
                <a:pos x="connsiteX13678" y="connsiteY13678"/>
              </a:cxn>
              <a:cxn ang="0">
                <a:pos x="connsiteX13679" y="connsiteY13679"/>
              </a:cxn>
              <a:cxn ang="0">
                <a:pos x="connsiteX13680" y="connsiteY13680"/>
              </a:cxn>
              <a:cxn ang="0">
                <a:pos x="connsiteX13681" y="connsiteY13681"/>
              </a:cxn>
              <a:cxn ang="0">
                <a:pos x="connsiteX13682" y="connsiteY13682"/>
              </a:cxn>
              <a:cxn ang="0">
                <a:pos x="connsiteX13683" y="connsiteY13683"/>
              </a:cxn>
              <a:cxn ang="0">
                <a:pos x="connsiteX13684" y="connsiteY13684"/>
              </a:cxn>
              <a:cxn ang="0">
                <a:pos x="connsiteX13685" y="connsiteY13685"/>
              </a:cxn>
              <a:cxn ang="0">
                <a:pos x="connsiteX13686" y="connsiteY13686"/>
              </a:cxn>
              <a:cxn ang="0">
                <a:pos x="connsiteX13687" y="connsiteY13687"/>
              </a:cxn>
              <a:cxn ang="0">
                <a:pos x="connsiteX13688" y="connsiteY13688"/>
              </a:cxn>
              <a:cxn ang="0">
                <a:pos x="connsiteX13689" y="connsiteY13689"/>
              </a:cxn>
              <a:cxn ang="0">
                <a:pos x="connsiteX13690" y="connsiteY13690"/>
              </a:cxn>
              <a:cxn ang="0">
                <a:pos x="connsiteX13691" y="connsiteY13691"/>
              </a:cxn>
              <a:cxn ang="0">
                <a:pos x="connsiteX13692" y="connsiteY13692"/>
              </a:cxn>
              <a:cxn ang="0">
                <a:pos x="connsiteX13693" y="connsiteY13693"/>
              </a:cxn>
              <a:cxn ang="0">
                <a:pos x="connsiteX13694" y="connsiteY13694"/>
              </a:cxn>
              <a:cxn ang="0">
                <a:pos x="connsiteX13695" y="connsiteY13695"/>
              </a:cxn>
              <a:cxn ang="0">
                <a:pos x="connsiteX13696" y="connsiteY13696"/>
              </a:cxn>
              <a:cxn ang="0">
                <a:pos x="connsiteX13697" y="connsiteY13697"/>
              </a:cxn>
              <a:cxn ang="0">
                <a:pos x="connsiteX13698" y="connsiteY13698"/>
              </a:cxn>
              <a:cxn ang="0">
                <a:pos x="connsiteX13699" y="connsiteY13699"/>
              </a:cxn>
              <a:cxn ang="0">
                <a:pos x="connsiteX13700" y="connsiteY13700"/>
              </a:cxn>
              <a:cxn ang="0">
                <a:pos x="connsiteX13701" y="connsiteY13701"/>
              </a:cxn>
              <a:cxn ang="0">
                <a:pos x="connsiteX13702" y="connsiteY13702"/>
              </a:cxn>
              <a:cxn ang="0">
                <a:pos x="connsiteX13703" y="connsiteY13703"/>
              </a:cxn>
              <a:cxn ang="0">
                <a:pos x="connsiteX13704" y="connsiteY13704"/>
              </a:cxn>
              <a:cxn ang="0">
                <a:pos x="connsiteX13705" y="connsiteY13705"/>
              </a:cxn>
              <a:cxn ang="0">
                <a:pos x="connsiteX13706" y="connsiteY13706"/>
              </a:cxn>
              <a:cxn ang="0">
                <a:pos x="connsiteX13707" y="connsiteY13707"/>
              </a:cxn>
              <a:cxn ang="0">
                <a:pos x="connsiteX13708" y="connsiteY13708"/>
              </a:cxn>
              <a:cxn ang="0">
                <a:pos x="connsiteX13709" y="connsiteY13709"/>
              </a:cxn>
              <a:cxn ang="0">
                <a:pos x="connsiteX13710" y="connsiteY13710"/>
              </a:cxn>
              <a:cxn ang="0">
                <a:pos x="connsiteX13711" y="connsiteY13711"/>
              </a:cxn>
              <a:cxn ang="0">
                <a:pos x="connsiteX13712" y="connsiteY13712"/>
              </a:cxn>
              <a:cxn ang="0">
                <a:pos x="connsiteX13713" y="connsiteY13713"/>
              </a:cxn>
              <a:cxn ang="0">
                <a:pos x="connsiteX13714" y="connsiteY13714"/>
              </a:cxn>
              <a:cxn ang="0">
                <a:pos x="connsiteX13715" y="connsiteY13715"/>
              </a:cxn>
              <a:cxn ang="0">
                <a:pos x="connsiteX13716" y="connsiteY13716"/>
              </a:cxn>
              <a:cxn ang="0">
                <a:pos x="connsiteX13717" y="connsiteY13717"/>
              </a:cxn>
              <a:cxn ang="0">
                <a:pos x="connsiteX13718" y="connsiteY13718"/>
              </a:cxn>
              <a:cxn ang="0">
                <a:pos x="connsiteX13719" y="connsiteY13719"/>
              </a:cxn>
              <a:cxn ang="0">
                <a:pos x="connsiteX13720" y="connsiteY13720"/>
              </a:cxn>
              <a:cxn ang="0">
                <a:pos x="connsiteX13721" y="connsiteY13721"/>
              </a:cxn>
              <a:cxn ang="0">
                <a:pos x="connsiteX13722" y="connsiteY13722"/>
              </a:cxn>
              <a:cxn ang="0">
                <a:pos x="connsiteX13723" y="connsiteY13723"/>
              </a:cxn>
              <a:cxn ang="0">
                <a:pos x="connsiteX13724" y="connsiteY13724"/>
              </a:cxn>
              <a:cxn ang="0">
                <a:pos x="connsiteX13725" y="connsiteY13725"/>
              </a:cxn>
              <a:cxn ang="0">
                <a:pos x="connsiteX13726" y="connsiteY13726"/>
              </a:cxn>
              <a:cxn ang="0">
                <a:pos x="connsiteX13727" y="connsiteY13727"/>
              </a:cxn>
              <a:cxn ang="0">
                <a:pos x="connsiteX13728" y="connsiteY13728"/>
              </a:cxn>
              <a:cxn ang="0">
                <a:pos x="connsiteX13729" y="connsiteY13729"/>
              </a:cxn>
              <a:cxn ang="0">
                <a:pos x="connsiteX13730" y="connsiteY13730"/>
              </a:cxn>
              <a:cxn ang="0">
                <a:pos x="connsiteX13731" y="connsiteY13731"/>
              </a:cxn>
              <a:cxn ang="0">
                <a:pos x="connsiteX13732" y="connsiteY13732"/>
              </a:cxn>
              <a:cxn ang="0">
                <a:pos x="connsiteX13733" y="connsiteY13733"/>
              </a:cxn>
              <a:cxn ang="0">
                <a:pos x="connsiteX13734" y="connsiteY13734"/>
              </a:cxn>
              <a:cxn ang="0">
                <a:pos x="connsiteX13735" y="connsiteY13735"/>
              </a:cxn>
              <a:cxn ang="0">
                <a:pos x="connsiteX13736" y="connsiteY13736"/>
              </a:cxn>
              <a:cxn ang="0">
                <a:pos x="connsiteX13737" y="connsiteY13737"/>
              </a:cxn>
              <a:cxn ang="0">
                <a:pos x="connsiteX13738" y="connsiteY13738"/>
              </a:cxn>
              <a:cxn ang="0">
                <a:pos x="connsiteX13739" y="connsiteY13739"/>
              </a:cxn>
              <a:cxn ang="0">
                <a:pos x="connsiteX13740" y="connsiteY13740"/>
              </a:cxn>
              <a:cxn ang="0">
                <a:pos x="connsiteX13741" y="connsiteY13741"/>
              </a:cxn>
              <a:cxn ang="0">
                <a:pos x="connsiteX13742" y="connsiteY13742"/>
              </a:cxn>
              <a:cxn ang="0">
                <a:pos x="connsiteX13743" y="connsiteY13743"/>
              </a:cxn>
              <a:cxn ang="0">
                <a:pos x="connsiteX13744" y="connsiteY13744"/>
              </a:cxn>
              <a:cxn ang="0">
                <a:pos x="connsiteX13745" y="connsiteY13745"/>
              </a:cxn>
              <a:cxn ang="0">
                <a:pos x="connsiteX13746" y="connsiteY13746"/>
              </a:cxn>
              <a:cxn ang="0">
                <a:pos x="connsiteX13747" y="connsiteY13747"/>
              </a:cxn>
              <a:cxn ang="0">
                <a:pos x="connsiteX13748" y="connsiteY13748"/>
              </a:cxn>
              <a:cxn ang="0">
                <a:pos x="connsiteX13749" y="connsiteY13749"/>
              </a:cxn>
              <a:cxn ang="0">
                <a:pos x="connsiteX13750" y="connsiteY13750"/>
              </a:cxn>
              <a:cxn ang="0">
                <a:pos x="connsiteX13751" y="connsiteY13751"/>
              </a:cxn>
              <a:cxn ang="0">
                <a:pos x="connsiteX13752" y="connsiteY13752"/>
              </a:cxn>
              <a:cxn ang="0">
                <a:pos x="connsiteX13753" y="connsiteY13753"/>
              </a:cxn>
              <a:cxn ang="0">
                <a:pos x="connsiteX13754" y="connsiteY13754"/>
              </a:cxn>
              <a:cxn ang="0">
                <a:pos x="connsiteX13755" y="connsiteY13755"/>
              </a:cxn>
              <a:cxn ang="0">
                <a:pos x="connsiteX13756" y="connsiteY13756"/>
              </a:cxn>
              <a:cxn ang="0">
                <a:pos x="connsiteX13757" y="connsiteY13757"/>
              </a:cxn>
              <a:cxn ang="0">
                <a:pos x="connsiteX13758" y="connsiteY13758"/>
              </a:cxn>
              <a:cxn ang="0">
                <a:pos x="connsiteX13759" y="connsiteY13759"/>
              </a:cxn>
              <a:cxn ang="0">
                <a:pos x="connsiteX13760" y="connsiteY13760"/>
              </a:cxn>
              <a:cxn ang="0">
                <a:pos x="connsiteX13761" y="connsiteY13761"/>
              </a:cxn>
              <a:cxn ang="0">
                <a:pos x="connsiteX13762" y="connsiteY13762"/>
              </a:cxn>
              <a:cxn ang="0">
                <a:pos x="connsiteX13763" y="connsiteY13763"/>
              </a:cxn>
              <a:cxn ang="0">
                <a:pos x="connsiteX13764" y="connsiteY13764"/>
              </a:cxn>
              <a:cxn ang="0">
                <a:pos x="connsiteX13765" y="connsiteY13765"/>
              </a:cxn>
              <a:cxn ang="0">
                <a:pos x="connsiteX13766" y="connsiteY13766"/>
              </a:cxn>
              <a:cxn ang="0">
                <a:pos x="connsiteX13767" y="connsiteY13767"/>
              </a:cxn>
              <a:cxn ang="0">
                <a:pos x="connsiteX13768" y="connsiteY13768"/>
              </a:cxn>
              <a:cxn ang="0">
                <a:pos x="connsiteX13769" y="connsiteY13769"/>
              </a:cxn>
              <a:cxn ang="0">
                <a:pos x="connsiteX13770" y="connsiteY13770"/>
              </a:cxn>
              <a:cxn ang="0">
                <a:pos x="connsiteX13771" y="connsiteY13771"/>
              </a:cxn>
              <a:cxn ang="0">
                <a:pos x="connsiteX13772" y="connsiteY13772"/>
              </a:cxn>
              <a:cxn ang="0">
                <a:pos x="connsiteX13773" y="connsiteY13773"/>
              </a:cxn>
              <a:cxn ang="0">
                <a:pos x="connsiteX13774" y="connsiteY13774"/>
              </a:cxn>
              <a:cxn ang="0">
                <a:pos x="connsiteX13775" y="connsiteY13775"/>
              </a:cxn>
              <a:cxn ang="0">
                <a:pos x="connsiteX13776" y="connsiteY13776"/>
              </a:cxn>
              <a:cxn ang="0">
                <a:pos x="connsiteX13777" y="connsiteY13777"/>
              </a:cxn>
              <a:cxn ang="0">
                <a:pos x="connsiteX13778" y="connsiteY13778"/>
              </a:cxn>
              <a:cxn ang="0">
                <a:pos x="connsiteX13779" y="connsiteY13779"/>
              </a:cxn>
              <a:cxn ang="0">
                <a:pos x="connsiteX13780" y="connsiteY13780"/>
              </a:cxn>
              <a:cxn ang="0">
                <a:pos x="connsiteX13781" y="connsiteY13781"/>
              </a:cxn>
              <a:cxn ang="0">
                <a:pos x="connsiteX13782" y="connsiteY13782"/>
              </a:cxn>
              <a:cxn ang="0">
                <a:pos x="connsiteX13783" y="connsiteY13783"/>
              </a:cxn>
              <a:cxn ang="0">
                <a:pos x="connsiteX13784" y="connsiteY13784"/>
              </a:cxn>
              <a:cxn ang="0">
                <a:pos x="connsiteX13785" y="connsiteY13785"/>
              </a:cxn>
              <a:cxn ang="0">
                <a:pos x="connsiteX13786" y="connsiteY13786"/>
              </a:cxn>
              <a:cxn ang="0">
                <a:pos x="connsiteX13787" y="connsiteY13787"/>
              </a:cxn>
              <a:cxn ang="0">
                <a:pos x="connsiteX13788" y="connsiteY13788"/>
              </a:cxn>
              <a:cxn ang="0">
                <a:pos x="connsiteX13789" y="connsiteY13789"/>
              </a:cxn>
              <a:cxn ang="0">
                <a:pos x="connsiteX13790" y="connsiteY13790"/>
              </a:cxn>
              <a:cxn ang="0">
                <a:pos x="connsiteX13791" y="connsiteY13791"/>
              </a:cxn>
              <a:cxn ang="0">
                <a:pos x="connsiteX13792" y="connsiteY13792"/>
              </a:cxn>
              <a:cxn ang="0">
                <a:pos x="connsiteX13793" y="connsiteY13793"/>
              </a:cxn>
              <a:cxn ang="0">
                <a:pos x="connsiteX13794" y="connsiteY13794"/>
              </a:cxn>
              <a:cxn ang="0">
                <a:pos x="connsiteX13795" y="connsiteY13795"/>
              </a:cxn>
              <a:cxn ang="0">
                <a:pos x="connsiteX13796" y="connsiteY13796"/>
              </a:cxn>
              <a:cxn ang="0">
                <a:pos x="connsiteX13797" y="connsiteY13797"/>
              </a:cxn>
              <a:cxn ang="0">
                <a:pos x="connsiteX13798" y="connsiteY13798"/>
              </a:cxn>
              <a:cxn ang="0">
                <a:pos x="connsiteX13799" y="connsiteY13799"/>
              </a:cxn>
              <a:cxn ang="0">
                <a:pos x="connsiteX13800" y="connsiteY13800"/>
              </a:cxn>
              <a:cxn ang="0">
                <a:pos x="connsiteX13801" y="connsiteY13801"/>
              </a:cxn>
              <a:cxn ang="0">
                <a:pos x="connsiteX13802" y="connsiteY13802"/>
              </a:cxn>
              <a:cxn ang="0">
                <a:pos x="connsiteX13803" y="connsiteY13803"/>
              </a:cxn>
              <a:cxn ang="0">
                <a:pos x="connsiteX13804" y="connsiteY13804"/>
              </a:cxn>
              <a:cxn ang="0">
                <a:pos x="connsiteX13805" y="connsiteY13805"/>
              </a:cxn>
              <a:cxn ang="0">
                <a:pos x="connsiteX13806" y="connsiteY13806"/>
              </a:cxn>
              <a:cxn ang="0">
                <a:pos x="connsiteX13807" y="connsiteY13807"/>
              </a:cxn>
              <a:cxn ang="0">
                <a:pos x="connsiteX13808" y="connsiteY13808"/>
              </a:cxn>
              <a:cxn ang="0">
                <a:pos x="connsiteX13809" y="connsiteY13809"/>
              </a:cxn>
              <a:cxn ang="0">
                <a:pos x="connsiteX13810" y="connsiteY13810"/>
              </a:cxn>
              <a:cxn ang="0">
                <a:pos x="connsiteX13811" y="connsiteY13811"/>
              </a:cxn>
              <a:cxn ang="0">
                <a:pos x="connsiteX13812" y="connsiteY13812"/>
              </a:cxn>
              <a:cxn ang="0">
                <a:pos x="connsiteX13813" y="connsiteY13813"/>
              </a:cxn>
              <a:cxn ang="0">
                <a:pos x="connsiteX13814" y="connsiteY13814"/>
              </a:cxn>
              <a:cxn ang="0">
                <a:pos x="connsiteX13815" y="connsiteY13815"/>
              </a:cxn>
              <a:cxn ang="0">
                <a:pos x="connsiteX13816" y="connsiteY13816"/>
              </a:cxn>
              <a:cxn ang="0">
                <a:pos x="connsiteX13817" y="connsiteY13817"/>
              </a:cxn>
              <a:cxn ang="0">
                <a:pos x="connsiteX13818" y="connsiteY13818"/>
              </a:cxn>
              <a:cxn ang="0">
                <a:pos x="connsiteX13819" y="connsiteY13819"/>
              </a:cxn>
              <a:cxn ang="0">
                <a:pos x="connsiteX13820" y="connsiteY13820"/>
              </a:cxn>
              <a:cxn ang="0">
                <a:pos x="connsiteX13821" y="connsiteY13821"/>
              </a:cxn>
              <a:cxn ang="0">
                <a:pos x="connsiteX13822" y="connsiteY13822"/>
              </a:cxn>
              <a:cxn ang="0">
                <a:pos x="connsiteX13823" y="connsiteY13823"/>
              </a:cxn>
              <a:cxn ang="0">
                <a:pos x="connsiteX13824" y="connsiteY13824"/>
              </a:cxn>
              <a:cxn ang="0">
                <a:pos x="connsiteX13825" y="connsiteY13825"/>
              </a:cxn>
              <a:cxn ang="0">
                <a:pos x="connsiteX13826" y="connsiteY13826"/>
              </a:cxn>
              <a:cxn ang="0">
                <a:pos x="connsiteX13827" y="connsiteY13827"/>
              </a:cxn>
              <a:cxn ang="0">
                <a:pos x="connsiteX13828" y="connsiteY13828"/>
              </a:cxn>
              <a:cxn ang="0">
                <a:pos x="connsiteX13829" y="connsiteY13829"/>
              </a:cxn>
              <a:cxn ang="0">
                <a:pos x="connsiteX13830" y="connsiteY13830"/>
              </a:cxn>
              <a:cxn ang="0">
                <a:pos x="connsiteX13831" y="connsiteY13831"/>
              </a:cxn>
              <a:cxn ang="0">
                <a:pos x="connsiteX13832" y="connsiteY13832"/>
              </a:cxn>
              <a:cxn ang="0">
                <a:pos x="connsiteX13833" y="connsiteY13833"/>
              </a:cxn>
              <a:cxn ang="0">
                <a:pos x="connsiteX13834" y="connsiteY13834"/>
              </a:cxn>
              <a:cxn ang="0">
                <a:pos x="connsiteX13835" y="connsiteY13835"/>
              </a:cxn>
              <a:cxn ang="0">
                <a:pos x="connsiteX13836" y="connsiteY13836"/>
              </a:cxn>
              <a:cxn ang="0">
                <a:pos x="connsiteX13837" y="connsiteY13837"/>
              </a:cxn>
              <a:cxn ang="0">
                <a:pos x="connsiteX13838" y="connsiteY13838"/>
              </a:cxn>
              <a:cxn ang="0">
                <a:pos x="connsiteX13839" y="connsiteY13839"/>
              </a:cxn>
              <a:cxn ang="0">
                <a:pos x="connsiteX13840" y="connsiteY13840"/>
              </a:cxn>
              <a:cxn ang="0">
                <a:pos x="connsiteX13841" y="connsiteY13841"/>
              </a:cxn>
              <a:cxn ang="0">
                <a:pos x="connsiteX13842" y="connsiteY13842"/>
              </a:cxn>
              <a:cxn ang="0">
                <a:pos x="connsiteX13843" y="connsiteY13843"/>
              </a:cxn>
              <a:cxn ang="0">
                <a:pos x="connsiteX13844" y="connsiteY13844"/>
              </a:cxn>
              <a:cxn ang="0">
                <a:pos x="connsiteX13845" y="connsiteY13845"/>
              </a:cxn>
              <a:cxn ang="0">
                <a:pos x="connsiteX13846" y="connsiteY13846"/>
              </a:cxn>
              <a:cxn ang="0">
                <a:pos x="connsiteX13847" y="connsiteY13847"/>
              </a:cxn>
              <a:cxn ang="0">
                <a:pos x="connsiteX13848" y="connsiteY13848"/>
              </a:cxn>
              <a:cxn ang="0">
                <a:pos x="connsiteX13849" y="connsiteY13849"/>
              </a:cxn>
              <a:cxn ang="0">
                <a:pos x="connsiteX13850" y="connsiteY13850"/>
              </a:cxn>
              <a:cxn ang="0">
                <a:pos x="connsiteX13851" y="connsiteY13851"/>
              </a:cxn>
              <a:cxn ang="0">
                <a:pos x="connsiteX13852" y="connsiteY13852"/>
              </a:cxn>
              <a:cxn ang="0">
                <a:pos x="connsiteX13853" y="connsiteY13853"/>
              </a:cxn>
              <a:cxn ang="0">
                <a:pos x="connsiteX13854" y="connsiteY13854"/>
              </a:cxn>
              <a:cxn ang="0">
                <a:pos x="connsiteX13855" y="connsiteY13855"/>
              </a:cxn>
              <a:cxn ang="0">
                <a:pos x="connsiteX13856" y="connsiteY13856"/>
              </a:cxn>
              <a:cxn ang="0">
                <a:pos x="connsiteX13857" y="connsiteY13857"/>
              </a:cxn>
              <a:cxn ang="0">
                <a:pos x="connsiteX13858" y="connsiteY13858"/>
              </a:cxn>
              <a:cxn ang="0">
                <a:pos x="connsiteX13859" y="connsiteY13859"/>
              </a:cxn>
              <a:cxn ang="0">
                <a:pos x="connsiteX13860" y="connsiteY13860"/>
              </a:cxn>
              <a:cxn ang="0">
                <a:pos x="connsiteX13861" y="connsiteY13861"/>
              </a:cxn>
              <a:cxn ang="0">
                <a:pos x="connsiteX13862" y="connsiteY13862"/>
              </a:cxn>
              <a:cxn ang="0">
                <a:pos x="connsiteX13863" y="connsiteY13863"/>
              </a:cxn>
              <a:cxn ang="0">
                <a:pos x="connsiteX13864" y="connsiteY13864"/>
              </a:cxn>
              <a:cxn ang="0">
                <a:pos x="connsiteX13865" y="connsiteY13865"/>
              </a:cxn>
              <a:cxn ang="0">
                <a:pos x="connsiteX13866" y="connsiteY13866"/>
              </a:cxn>
              <a:cxn ang="0">
                <a:pos x="connsiteX13867" y="connsiteY13867"/>
              </a:cxn>
              <a:cxn ang="0">
                <a:pos x="connsiteX13868" y="connsiteY13868"/>
              </a:cxn>
              <a:cxn ang="0">
                <a:pos x="connsiteX13869" y="connsiteY13869"/>
              </a:cxn>
              <a:cxn ang="0">
                <a:pos x="connsiteX13870" y="connsiteY13870"/>
              </a:cxn>
              <a:cxn ang="0">
                <a:pos x="connsiteX13871" y="connsiteY13871"/>
              </a:cxn>
              <a:cxn ang="0">
                <a:pos x="connsiteX13872" y="connsiteY13872"/>
              </a:cxn>
              <a:cxn ang="0">
                <a:pos x="connsiteX13873" y="connsiteY13873"/>
              </a:cxn>
              <a:cxn ang="0">
                <a:pos x="connsiteX13874" y="connsiteY13874"/>
              </a:cxn>
              <a:cxn ang="0">
                <a:pos x="connsiteX13875" y="connsiteY13875"/>
              </a:cxn>
              <a:cxn ang="0">
                <a:pos x="connsiteX13876" y="connsiteY13876"/>
              </a:cxn>
              <a:cxn ang="0">
                <a:pos x="connsiteX13877" y="connsiteY13877"/>
              </a:cxn>
              <a:cxn ang="0">
                <a:pos x="connsiteX13878" y="connsiteY13878"/>
              </a:cxn>
              <a:cxn ang="0">
                <a:pos x="connsiteX13879" y="connsiteY13879"/>
              </a:cxn>
              <a:cxn ang="0">
                <a:pos x="connsiteX13880" y="connsiteY13880"/>
              </a:cxn>
              <a:cxn ang="0">
                <a:pos x="connsiteX13881" y="connsiteY13881"/>
              </a:cxn>
              <a:cxn ang="0">
                <a:pos x="connsiteX13882" y="connsiteY13882"/>
              </a:cxn>
              <a:cxn ang="0">
                <a:pos x="connsiteX13883" y="connsiteY13883"/>
              </a:cxn>
              <a:cxn ang="0">
                <a:pos x="connsiteX13884" y="connsiteY13884"/>
              </a:cxn>
              <a:cxn ang="0">
                <a:pos x="connsiteX13885" y="connsiteY13885"/>
              </a:cxn>
              <a:cxn ang="0">
                <a:pos x="connsiteX13886" y="connsiteY13886"/>
              </a:cxn>
              <a:cxn ang="0">
                <a:pos x="connsiteX13887" y="connsiteY13887"/>
              </a:cxn>
              <a:cxn ang="0">
                <a:pos x="connsiteX13888" y="connsiteY13888"/>
              </a:cxn>
              <a:cxn ang="0">
                <a:pos x="connsiteX13889" y="connsiteY13889"/>
              </a:cxn>
              <a:cxn ang="0">
                <a:pos x="connsiteX13890" y="connsiteY13890"/>
              </a:cxn>
              <a:cxn ang="0">
                <a:pos x="connsiteX13891" y="connsiteY13891"/>
              </a:cxn>
              <a:cxn ang="0">
                <a:pos x="connsiteX13892" y="connsiteY13892"/>
              </a:cxn>
              <a:cxn ang="0">
                <a:pos x="connsiteX13893" y="connsiteY13893"/>
              </a:cxn>
              <a:cxn ang="0">
                <a:pos x="connsiteX13894" y="connsiteY13894"/>
              </a:cxn>
              <a:cxn ang="0">
                <a:pos x="connsiteX13895" y="connsiteY13895"/>
              </a:cxn>
              <a:cxn ang="0">
                <a:pos x="connsiteX13896" y="connsiteY13896"/>
              </a:cxn>
              <a:cxn ang="0">
                <a:pos x="connsiteX13897" y="connsiteY13897"/>
              </a:cxn>
              <a:cxn ang="0">
                <a:pos x="connsiteX13898" y="connsiteY13898"/>
              </a:cxn>
              <a:cxn ang="0">
                <a:pos x="connsiteX13899" y="connsiteY13899"/>
              </a:cxn>
              <a:cxn ang="0">
                <a:pos x="connsiteX13900" y="connsiteY13900"/>
              </a:cxn>
              <a:cxn ang="0">
                <a:pos x="connsiteX13901" y="connsiteY13901"/>
              </a:cxn>
              <a:cxn ang="0">
                <a:pos x="connsiteX13902" y="connsiteY13902"/>
              </a:cxn>
              <a:cxn ang="0">
                <a:pos x="connsiteX13903" y="connsiteY13903"/>
              </a:cxn>
              <a:cxn ang="0">
                <a:pos x="connsiteX13904" y="connsiteY13904"/>
              </a:cxn>
              <a:cxn ang="0">
                <a:pos x="connsiteX13905" y="connsiteY13905"/>
              </a:cxn>
              <a:cxn ang="0">
                <a:pos x="connsiteX13906" y="connsiteY13906"/>
              </a:cxn>
              <a:cxn ang="0">
                <a:pos x="connsiteX13907" y="connsiteY13907"/>
              </a:cxn>
              <a:cxn ang="0">
                <a:pos x="connsiteX13908" y="connsiteY13908"/>
              </a:cxn>
              <a:cxn ang="0">
                <a:pos x="connsiteX13909" y="connsiteY13909"/>
              </a:cxn>
              <a:cxn ang="0">
                <a:pos x="connsiteX13910" y="connsiteY13910"/>
              </a:cxn>
              <a:cxn ang="0">
                <a:pos x="connsiteX13911" y="connsiteY13911"/>
              </a:cxn>
              <a:cxn ang="0">
                <a:pos x="connsiteX13912" y="connsiteY13912"/>
              </a:cxn>
              <a:cxn ang="0">
                <a:pos x="connsiteX13913" y="connsiteY13913"/>
              </a:cxn>
              <a:cxn ang="0">
                <a:pos x="connsiteX13914" y="connsiteY13914"/>
              </a:cxn>
              <a:cxn ang="0">
                <a:pos x="connsiteX13915" y="connsiteY13915"/>
              </a:cxn>
              <a:cxn ang="0">
                <a:pos x="connsiteX13916" y="connsiteY13916"/>
              </a:cxn>
              <a:cxn ang="0">
                <a:pos x="connsiteX13917" y="connsiteY13917"/>
              </a:cxn>
              <a:cxn ang="0">
                <a:pos x="connsiteX13918" y="connsiteY13918"/>
              </a:cxn>
              <a:cxn ang="0">
                <a:pos x="connsiteX13919" y="connsiteY13919"/>
              </a:cxn>
              <a:cxn ang="0">
                <a:pos x="connsiteX13920" y="connsiteY13920"/>
              </a:cxn>
              <a:cxn ang="0">
                <a:pos x="connsiteX13921" y="connsiteY13921"/>
              </a:cxn>
              <a:cxn ang="0">
                <a:pos x="connsiteX13922" y="connsiteY13922"/>
              </a:cxn>
              <a:cxn ang="0">
                <a:pos x="connsiteX13923" y="connsiteY13923"/>
              </a:cxn>
              <a:cxn ang="0">
                <a:pos x="connsiteX13924" y="connsiteY13924"/>
              </a:cxn>
              <a:cxn ang="0">
                <a:pos x="connsiteX13925" y="connsiteY13925"/>
              </a:cxn>
              <a:cxn ang="0">
                <a:pos x="connsiteX13926" y="connsiteY13926"/>
              </a:cxn>
              <a:cxn ang="0">
                <a:pos x="connsiteX13927" y="connsiteY13927"/>
              </a:cxn>
              <a:cxn ang="0">
                <a:pos x="connsiteX13928" y="connsiteY13928"/>
              </a:cxn>
              <a:cxn ang="0">
                <a:pos x="connsiteX13929" y="connsiteY13929"/>
              </a:cxn>
              <a:cxn ang="0">
                <a:pos x="connsiteX13930" y="connsiteY13930"/>
              </a:cxn>
              <a:cxn ang="0">
                <a:pos x="connsiteX13931" y="connsiteY13931"/>
              </a:cxn>
              <a:cxn ang="0">
                <a:pos x="connsiteX13932" y="connsiteY13932"/>
              </a:cxn>
              <a:cxn ang="0">
                <a:pos x="connsiteX13933" y="connsiteY13933"/>
              </a:cxn>
              <a:cxn ang="0">
                <a:pos x="connsiteX13934" y="connsiteY13934"/>
              </a:cxn>
              <a:cxn ang="0">
                <a:pos x="connsiteX13935" y="connsiteY13935"/>
              </a:cxn>
              <a:cxn ang="0">
                <a:pos x="connsiteX13936" y="connsiteY13936"/>
              </a:cxn>
              <a:cxn ang="0">
                <a:pos x="connsiteX13937" y="connsiteY13937"/>
              </a:cxn>
              <a:cxn ang="0">
                <a:pos x="connsiteX13938" y="connsiteY13938"/>
              </a:cxn>
              <a:cxn ang="0">
                <a:pos x="connsiteX13939" y="connsiteY13939"/>
              </a:cxn>
              <a:cxn ang="0">
                <a:pos x="connsiteX13940" y="connsiteY13940"/>
              </a:cxn>
              <a:cxn ang="0">
                <a:pos x="connsiteX13941" y="connsiteY13941"/>
              </a:cxn>
              <a:cxn ang="0">
                <a:pos x="connsiteX13942" y="connsiteY13942"/>
              </a:cxn>
              <a:cxn ang="0">
                <a:pos x="connsiteX13943" y="connsiteY13943"/>
              </a:cxn>
              <a:cxn ang="0">
                <a:pos x="connsiteX13944" y="connsiteY13944"/>
              </a:cxn>
              <a:cxn ang="0">
                <a:pos x="connsiteX13945" y="connsiteY13945"/>
              </a:cxn>
              <a:cxn ang="0">
                <a:pos x="connsiteX13946" y="connsiteY13946"/>
              </a:cxn>
              <a:cxn ang="0">
                <a:pos x="connsiteX13947" y="connsiteY13947"/>
              </a:cxn>
              <a:cxn ang="0">
                <a:pos x="connsiteX13948" y="connsiteY13948"/>
              </a:cxn>
              <a:cxn ang="0">
                <a:pos x="connsiteX13949" y="connsiteY13949"/>
              </a:cxn>
              <a:cxn ang="0">
                <a:pos x="connsiteX13950" y="connsiteY13950"/>
              </a:cxn>
              <a:cxn ang="0">
                <a:pos x="connsiteX13951" y="connsiteY13951"/>
              </a:cxn>
              <a:cxn ang="0">
                <a:pos x="connsiteX13952" y="connsiteY13952"/>
              </a:cxn>
              <a:cxn ang="0">
                <a:pos x="connsiteX13953" y="connsiteY13953"/>
              </a:cxn>
              <a:cxn ang="0">
                <a:pos x="connsiteX13954" y="connsiteY13954"/>
              </a:cxn>
              <a:cxn ang="0">
                <a:pos x="connsiteX13955" y="connsiteY13955"/>
              </a:cxn>
              <a:cxn ang="0">
                <a:pos x="connsiteX13956" y="connsiteY13956"/>
              </a:cxn>
              <a:cxn ang="0">
                <a:pos x="connsiteX13957" y="connsiteY13957"/>
              </a:cxn>
              <a:cxn ang="0">
                <a:pos x="connsiteX13958" y="connsiteY13958"/>
              </a:cxn>
              <a:cxn ang="0">
                <a:pos x="connsiteX13959" y="connsiteY13959"/>
              </a:cxn>
              <a:cxn ang="0">
                <a:pos x="connsiteX13960" y="connsiteY13960"/>
              </a:cxn>
              <a:cxn ang="0">
                <a:pos x="connsiteX13961" y="connsiteY13961"/>
              </a:cxn>
              <a:cxn ang="0">
                <a:pos x="connsiteX13962" y="connsiteY13962"/>
              </a:cxn>
              <a:cxn ang="0">
                <a:pos x="connsiteX13963" y="connsiteY13963"/>
              </a:cxn>
              <a:cxn ang="0">
                <a:pos x="connsiteX13964" y="connsiteY13964"/>
              </a:cxn>
              <a:cxn ang="0">
                <a:pos x="connsiteX13965" y="connsiteY13965"/>
              </a:cxn>
              <a:cxn ang="0">
                <a:pos x="connsiteX13966" y="connsiteY13966"/>
              </a:cxn>
              <a:cxn ang="0">
                <a:pos x="connsiteX13967" y="connsiteY13967"/>
              </a:cxn>
              <a:cxn ang="0">
                <a:pos x="connsiteX13968" y="connsiteY13968"/>
              </a:cxn>
              <a:cxn ang="0">
                <a:pos x="connsiteX13969" y="connsiteY13969"/>
              </a:cxn>
              <a:cxn ang="0">
                <a:pos x="connsiteX13970" y="connsiteY13970"/>
              </a:cxn>
              <a:cxn ang="0">
                <a:pos x="connsiteX13971" y="connsiteY13971"/>
              </a:cxn>
              <a:cxn ang="0">
                <a:pos x="connsiteX13972" y="connsiteY13972"/>
              </a:cxn>
              <a:cxn ang="0">
                <a:pos x="connsiteX13973" y="connsiteY13973"/>
              </a:cxn>
              <a:cxn ang="0">
                <a:pos x="connsiteX13974" y="connsiteY13974"/>
              </a:cxn>
              <a:cxn ang="0">
                <a:pos x="connsiteX13975" y="connsiteY13975"/>
              </a:cxn>
              <a:cxn ang="0">
                <a:pos x="connsiteX13976" y="connsiteY13976"/>
              </a:cxn>
              <a:cxn ang="0">
                <a:pos x="connsiteX13977" y="connsiteY13977"/>
              </a:cxn>
              <a:cxn ang="0">
                <a:pos x="connsiteX13978" y="connsiteY13978"/>
              </a:cxn>
              <a:cxn ang="0">
                <a:pos x="connsiteX13979" y="connsiteY13979"/>
              </a:cxn>
              <a:cxn ang="0">
                <a:pos x="connsiteX13980" y="connsiteY13980"/>
              </a:cxn>
              <a:cxn ang="0">
                <a:pos x="connsiteX13981" y="connsiteY13981"/>
              </a:cxn>
              <a:cxn ang="0">
                <a:pos x="connsiteX13982" y="connsiteY13982"/>
              </a:cxn>
              <a:cxn ang="0">
                <a:pos x="connsiteX13983" y="connsiteY13983"/>
              </a:cxn>
              <a:cxn ang="0">
                <a:pos x="connsiteX13984" y="connsiteY13984"/>
              </a:cxn>
              <a:cxn ang="0">
                <a:pos x="connsiteX13985" y="connsiteY13985"/>
              </a:cxn>
              <a:cxn ang="0">
                <a:pos x="connsiteX13986" y="connsiteY13986"/>
              </a:cxn>
              <a:cxn ang="0">
                <a:pos x="connsiteX13987" y="connsiteY13987"/>
              </a:cxn>
              <a:cxn ang="0">
                <a:pos x="connsiteX13988" y="connsiteY13988"/>
              </a:cxn>
              <a:cxn ang="0">
                <a:pos x="connsiteX13989" y="connsiteY13989"/>
              </a:cxn>
              <a:cxn ang="0">
                <a:pos x="connsiteX13990" y="connsiteY13990"/>
              </a:cxn>
              <a:cxn ang="0">
                <a:pos x="connsiteX13991" y="connsiteY13991"/>
              </a:cxn>
              <a:cxn ang="0">
                <a:pos x="connsiteX13992" y="connsiteY13992"/>
              </a:cxn>
              <a:cxn ang="0">
                <a:pos x="connsiteX13993" y="connsiteY13993"/>
              </a:cxn>
              <a:cxn ang="0">
                <a:pos x="connsiteX13994" y="connsiteY13994"/>
              </a:cxn>
              <a:cxn ang="0">
                <a:pos x="connsiteX13995" y="connsiteY13995"/>
              </a:cxn>
              <a:cxn ang="0">
                <a:pos x="connsiteX13996" y="connsiteY13996"/>
              </a:cxn>
              <a:cxn ang="0">
                <a:pos x="connsiteX13997" y="connsiteY13997"/>
              </a:cxn>
              <a:cxn ang="0">
                <a:pos x="connsiteX13998" y="connsiteY13998"/>
              </a:cxn>
              <a:cxn ang="0">
                <a:pos x="connsiteX13999" y="connsiteY13999"/>
              </a:cxn>
              <a:cxn ang="0">
                <a:pos x="connsiteX14000" y="connsiteY14000"/>
              </a:cxn>
              <a:cxn ang="0">
                <a:pos x="connsiteX14001" y="connsiteY14001"/>
              </a:cxn>
              <a:cxn ang="0">
                <a:pos x="connsiteX14002" y="connsiteY14002"/>
              </a:cxn>
              <a:cxn ang="0">
                <a:pos x="connsiteX14003" y="connsiteY14003"/>
              </a:cxn>
              <a:cxn ang="0">
                <a:pos x="connsiteX14004" y="connsiteY14004"/>
              </a:cxn>
              <a:cxn ang="0">
                <a:pos x="connsiteX14005" y="connsiteY14005"/>
              </a:cxn>
              <a:cxn ang="0">
                <a:pos x="connsiteX14006" y="connsiteY14006"/>
              </a:cxn>
              <a:cxn ang="0">
                <a:pos x="connsiteX14007" y="connsiteY14007"/>
              </a:cxn>
              <a:cxn ang="0">
                <a:pos x="connsiteX14008" y="connsiteY14008"/>
              </a:cxn>
              <a:cxn ang="0">
                <a:pos x="connsiteX14009" y="connsiteY14009"/>
              </a:cxn>
              <a:cxn ang="0">
                <a:pos x="connsiteX14010" y="connsiteY14010"/>
              </a:cxn>
              <a:cxn ang="0">
                <a:pos x="connsiteX14011" y="connsiteY14011"/>
              </a:cxn>
              <a:cxn ang="0">
                <a:pos x="connsiteX14012" y="connsiteY14012"/>
              </a:cxn>
              <a:cxn ang="0">
                <a:pos x="connsiteX14013" y="connsiteY14013"/>
              </a:cxn>
              <a:cxn ang="0">
                <a:pos x="connsiteX14014" y="connsiteY14014"/>
              </a:cxn>
              <a:cxn ang="0">
                <a:pos x="connsiteX14015" y="connsiteY14015"/>
              </a:cxn>
              <a:cxn ang="0">
                <a:pos x="connsiteX14016" y="connsiteY14016"/>
              </a:cxn>
              <a:cxn ang="0">
                <a:pos x="connsiteX14017" y="connsiteY14017"/>
              </a:cxn>
              <a:cxn ang="0">
                <a:pos x="connsiteX14018" y="connsiteY14018"/>
              </a:cxn>
              <a:cxn ang="0">
                <a:pos x="connsiteX14019" y="connsiteY14019"/>
              </a:cxn>
              <a:cxn ang="0">
                <a:pos x="connsiteX14020" y="connsiteY14020"/>
              </a:cxn>
              <a:cxn ang="0">
                <a:pos x="connsiteX14021" y="connsiteY14021"/>
              </a:cxn>
              <a:cxn ang="0">
                <a:pos x="connsiteX14022" y="connsiteY14022"/>
              </a:cxn>
              <a:cxn ang="0">
                <a:pos x="connsiteX14023" y="connsiteY14023"/>
              </a:cxn>
              <a:cxn ang="0">
                <a:pos x="connsiteX14024" y="connsiteY14024"/>
              </a:cxn>
              <a:cxn ang="0">
                <a:pos x="connsiteX14025" y="connsiteY14025"/>
              </a:cxn>
              <a:cxn ang="0">
                <a:pos x="connsiteX14026" y="connsiteY14026"/>
              </a:cxn>
              <a:cxn ang="0">
                <a:pos x="connsiteX14027" y="connsiteY14027"/>
              </a:cxn>
              <a:cxn ang="0">
                <a:pos x="connsiteX14028" y="connsiteY14028"/>
              </a:cxn>
              <a:cxn ang="0">
                <a:pos x="connsiteX14029" y="connsiteY14029"/>
              </a:cxn>
              <a:cxn ang="0">
                <a:pos x="connsiteX14030" y="connsiteY14030"/>
              </a:cxn>
              <a:cxn ang="0">
                <a:pos x="connsiteX14031" y="connsiteY14031"/>
              </a:cxn>
              <a:cxn ang="0">
                <a:pos x="connsiteX14032" y="connsiteY14032"/>
              </a:cxn>
              <a:cxn ang="0">
                <a:pos x="connsiteX14033" y="connsiteY14033"/>
              </a:cxn>
              <a:cxn ang="0">
                <a:pos x="connsiteX14034" y="connsiteY14034"/>
              </a:cxn>
              <a:cxn ang="0">
                <a:pos x="connsiteX14035" y="connsiteY14035"/>
              </a:cxn>
              <a:cxn ang="0">
                <a:pos x="connsiteX14036" y="connsiteY14036"/>
              </a:cxn>
              <a:cxn ang="0">
                <a:pos x="connsiteX14037" y="connsiteY14037"/>
              </a:cxn>
              <a:cxn ang="0">
                <a:pos x="connsiteX14038" y="connsiteY14038"/>
              </a:cxn>
              <a:cxn ang="0">
                <a:pos x="connsiteX14039" y="connsiteY14039"/>
              </a:cxn>
              <a:cxn ang="0">
                <a:pos x="connsiteX14040" y="connsiteY14040"/>
              </a:cxn>
              <a:cxn ang="0">
                <a:pos x="connsiteX14041" y="connsiteY14041"/>
              </a:cxn>
              <a:cxn ang="0">
                <a:pos x="connsiteX14042" y="connsiteY14042"/>
              </a:cxn>
              <a:cxn ang="0">
                <a:pos x="connsiteX14043" y="connsiteY14043"/>
              </a:cxn>
              <a:cxn ang="0">
                <a:pos x="connsiteX14044" y="connsiteY14044"/>
              </a:cxn>
              <a:cxn ang="0">
                <a:pos x="connsiteX14045" y="connsiteY14045"/>
              </a:cxn>
              <a:cxn ang="0">
                <a:pos x="connsiteX14046" y="connsiteY14046"/>
              </a:cxn>
              <a:cxn ang="0">
                <a:pos x="connsiteX14047" y="connsiteY14047"/>
              </a:cxn>
              <a:cxn ang="0">
                <a:pos x="connsiteX14048" y="connsiteY14048"/>
              </a:cxn>
              <a:cxn ang="0">
                <a:pos x="connsiteX14049" y="connsiteY14049"/>
              </a:cxn>
              <a:cxn ang="0">
                <a:pos x="connsiteX14050" y="connsiteY14050"/>
              </a:cxn>
              <a:cxn ang="0">
                <a:pos x="connsiteX14051" y="connsiteY14051"/>
              </a:cxn>
              <a:cxn ang="0">
                <a:pos x="connsiteX14052" y="connsiteY14052"/>
              </a:cxn>
              <a:cxn ang="0">
                <a:pos x="connsiteX14053" y="connsiteY14053"/>
              </a:cxn>
              <a:cxn ang="0">
                <a:pos x="connsiteX14054" y="connsiteY14054"/>
              </a:cxn>
              <a:cxn ang="0">
                <a:pos x="connsiteX14055" y="connsiteY14055"/>
              </a:cxn>
              <a:cxn ang="0">
                <a:pos x="connsiteX14056" y="connsiteY14056"/>
              </a:cxn>
              <a:cxn ang="0">
                <a:pos x="connsiteX14057" y="connsiteY14057"/>
              </a:cxn>
              <a:cxn ang="0">
                <a:pos x="connsiteX14058" y="connsiteY14058"/>
              </a:cxn>
              <a:cxn ang="0">
                <a:pos x="connsiteX14059" y="connsiteY14059"/>
              </a:cxn>
              <a:cxn ang="0">
                <a:pos x="connsiteX14060" y="connsiteY14060"/>
              </a:cxn>
              <a:cxn ang="0">
                <a:pos x="connsiteX14061" y="connsiteY14061"/>
              </a:cxn>
              <a:cxn ang="0">
                <a:pos x="connsiteX14062" y="connsiteY14062"/>
              </a:cxn>
              <a:cxn ang="0">
                <a:pos x="connsiteX14063" y="connsiteY14063"/>
              </a:cxn>
              <a:cxn ang="0">
                <a:pos x="connsiteX14064" y="connsiteY14064"/>
              </a:cxn>
              <a:cxn ang="0">
                <a:pos x="connsiteX14065" y="connsiteY14065"/>
              </a:cxn>
              <a:cxn ang="0">
                <a:pos x="connsiteX14066" y="connsiteY14066"/>
              </a:cxn>
              <a:cxn ang="0">
                <a:pos x="connsiteX14067" y="connsiteY14067"/>
              </a:cxn>
              <a:cxn ang="0">
                <a:pos x="connsiteX14068" y="connsiteY14068"/>
              </a:cxn>
              <a:cxn ang="0">
                <a:pos x="connsiteX14069" y="connsiteY14069"/>
              </a:cxn>
              <a:cxn ang="0">
                <a:pos x="connsiteX14070" y="connsiteY14070"/>
              </a:cxn>
              <a:cxn ang="0">
                <a:pos x="connsiteX14071" y="connsiteY14071"/>
              </a:cxn>
              <a:cxn ang="0">
                <a:pos x="connsiteX14072" y="connsiteY14072"/>
              </a:cxn>
              <a:cxn ang="0">
                <a:pos x="connsiteX14073" y="connsiteY14073"/>
              </a:cxn>
              <a:cxn ang="0">
                <a:pos x="connsiteX14074" y="connsiteY14074"/>
              </a:cxn>
              <a:cxn ang="0">
                <a:pos x="connsiteX14075" y="connsiteY14075"/>
              </a:cxn>
              <a:cxn ang="0">
                <a:pos x="connsiteX14076" y="connsiteY14076"/>
              </a:cxn>
              <a:cxn ang="0">
                <a:pos x="connsiteX14077" y="connsiteY14077"/>
              </a:cxn>
              <a:cxn ang="0">
                <a:pos x="connsiteX14078" y="connsiteY14078"/>
              </a:cxn>
              <a:cxn ang="0">
                <a:pos x="connsiteX14079" y="connsiteY14079"/>
              </a:cxn>
              <a:cxn ang="0">
                <a:pos x="connsiteX14080" y="connsiteY14080"/>
              </a:cxn>
              <a:cxn ang="0">
                <a:pos x="connsiteX14081" y="connsiteY14081"/>
              </a:cxn>
              <a:cxn ang="0">
                <a:pos x="connsiteX14082" y="connsiteY14082"/>
              </a:cxn>
              <a:cxn ang="0">
                <a:pos x="connsiteX14083" y="connsiteY14083"/>
              </a:cxn>
              <a:cxn ang="0">
                <a:pos x="connsiteX14084" y="connsiteY14084"/>
              </a:cxn>
              <a:cxn ang="0">
                <a:pos x="connsiteX14085" y="connsiteY14085"/>
              </a:cxn>
              <a:cxn ang="0">
                <a:pos x="connsiteX14086" y="connsiteY14086"/>
              </a:cxn>
              <a:cxn ang="0">
                <a:pos x="connsiteX14087" y="connsiteY14087"/>
              </a:cxn>
              <a:cxn ang="0">
                <a:pos x="connsiteX14088" y="connsiteY14088"/>
              </a:cxn>
              <a:cxn ang="0">
                <a:pos x="connsiteX14089" y="connsiteY14089"/>
              </a:cxn>
              <a:cxn ang="0">
                <a:pos x="connsiteX14090" y="connsiteY14090"/>
              </a:cxn>
              <a:cxn ang="0">
                <a:pos x="connsiteX14091" y="connsiteY14091"/>
              </a:cxn>
              <a:cxn ang="0">
                <a:pos x="connsiteX14092" y="connsiteY14092"/>
              </a:cxn>
              <a:cxn ang="0">
                <a:pos x="connsiteX14093" y="connsiteY14093"/>
              </a:cxn>
              <a:cxn ang="0">
                <a:pos x="connsiteX14094" y="connsiteY14094"/>
              </a:cxn>
              <a:cxn ang="0">
                <a:pos x="connsiteX14095" y="connsiteY14095"/>
              </a:cxn>
              <a:cxn ang="0">
                <a:pos x="connsiteX14096" y="connsiteY14096"/>
              </a:cxn>
              <a:cxn ang="0">
                <a:pos x="connsiteX14097" y="connsiteY14097"/>
              </a:cxn>
              <a:cxn ang="0">
                <a:pos x="connsiteX14098" y="connsiteY14098"/>
              </a:cxn>
              <a:cxn ang="0">
                <a:pos x="connsiteX14099" y="connsiteY14099"/>
              </a:cxn>
              <a:cxn ang="0">
                <a:pos x="connsiteX14100" y="connsiteY14100"/>
              </a:cxn>
              <a:cxn ang="0">
                <a:pos x="connsiteX14101" y="connsiteY14101"/>
              </a:cxn>
              <a:cxn ang="0">
                <a:pos x="connsiteX14102" y="connsiteY14102"/>
              </a:cxn>
              <a:cxn ang="0">
                <a:pos x="connsiteX14103" y="connsiteY14103"/>
              </a:cxn>
              <a:cxn ang="0">
                <a:pos x="connsiteX14104" y="connsiteY14104"/>
              </a:cxn>
              <a:cxn ang="0">
                <a:pos x="connsiteX14105" y="connsiteY14105"/>
              </a:cxn>
              <a:cxn ang="0">
                <a:pos x="connsiteX14106" y="connsiteY14106"/>
              </a:cxn>
              <a:cxn ang="0">
                <a:pos x="connsiteX14107" y="connsiteY14107"/>
              </a:cxn>
              <a:cxn ang="0">
                <a:pos x="connsiteX14108" y="connsiteY14108"/>
              </a:cxn>
              <a:cxn ang="0">
                <a:pos x="connsiteX14109" y="connsiteY14109"/>
              </a:cxn>
              <a:cxn ang="0">
                <a:pos x="connsiteX14110" y="connsiteY14110"/>
              </a:cxn>
              <a:cxn ang="0">
                <a:pos x="connsiteX14111" y="connsiteY14111"/>
              </a:cxn>
              <a:cxn ang="0">
                <a:pos x="connsiteX14112" y="connsiteY14112"/>
              </a:cxn>
              <a:cxn ang="0">
                <a:pos x="connsiteX14113" y="connsiteY14113"/>
              </a:cxn>
              <a:cxn ang="0">
                <a:pos x="connsiteX14114" y="connsiteY14114"/>
              </a:cxn>
              <a:cxn ang="0">
                <a:pos x="connsiteX14115" y="connsiteY14115"/>
              </a:cxn>
              <a:cxn ang="0">
                <a:pos x="connsiteX14116" y="connsiteY14116"/>
              </a:cxn>
              <a:cxn ang="0">
                <a:pos x="connsiteX14117" y="connsiteY14117"/>
              </a:cxn>
              <a:cxn ang="0">
                <a:pos x="connsiteX14118" y="connsiteY14118"/>
              </a:cxn>
              <a:cxn ang="0">
                <a:pos x="connsiteX14119" y="connsiteY14119"/>
              </a:cxn>
              <a:cxn ang="0">
                <a:pos x="connsiteX14120" y="connsiteY14120"/>
              </a:cxn>
              <a:cxn ang="0">
                <a:pos x="connsiteX14121" y="connsiteY14121"/>
              </a:cxn>
              <a:cxn ang="0">
                <a:pos x="connsiteX14122" y="connsiteY14122"/>
              </a:cxn>
              <a:cxn ang="0">
                <a:pos x="connsiteX14123" y="connsiteY14123"/>
              </a:cxn>
              <a:cxn ang="0">
                <a:pos x="connsiteX14124" y="connsiteY14124"/>
              </a:cxn>
              <a:cxn ang="0">
                <a:pos x="connsiteX14125" y="connsiteY14125"/>
              </a:cxn>
              <a:cxn ang="0">
                <a:pos x="connsiteX14126" y="connsiteY14126"/>
              </a:cxn>
              <a:cxn ang="0">
                <a:pos x="connsiteX14127" y="connsiteY14127"/>
              </a:cxn>
              <a:cxn ang="0">
                <a:pos x="connsiteX14128" y="connsiteY14128"/>
              </a:cxn>
              <a:cxn ang="0">
                <a:pos x="connsiteX14129" y="connsiteY14129"/>
              </a:cxn>
              <a:cxn ang="0">
                <a:pos x="connsiteX14130" y="connsiteY14130"/>
              </a:cxn>
              <a:cxn ang="0">
                <a:pos x="connsiteX14131" y="connsiteY14131"/>
              </a:cxn>
              <a:cxn ang="0">
                <a:pos x="connsiteX14132" y="connsiteY14132"/>
              </a:cxn>
              <a:cxn ang="0">
                <a:pos x="connsiteX14133" y="connsiteY14133"/>
              </a:cxn>
              <a:cxn ang="0">
                <a:pos x="connsiteX14134" y="connsiteY14134"/>
              </a:cxn>
              <a:cxn ang="0">
                <a:pos x="connsiteX14135" y="connsiteY14135"/>
              </a:cxn>
              <a:cxn ang="0">
                <a:pos x="connsiteX14136" y="connsiteY14136"/>
              </a:cxn>
              <a:cxn ang="0">
                <a:pos x="connsiteX14137" y="connsiteY14137"/>
              </a:cxn>
              <a:cxn ang="0">
                <a:pos x="connsiteX14138" y="connsiteY14138"/>
              </a:cxn>
              <a:cxn ang="0">
                <a:pos x="connsiteX14139" y="connsiteY14139"/>
              </a:cxn>
              <a:cxn ang="0">
                <a:pos x="connsiteX14140" y="connsiteY14140"/>
              </a:cxn>
              <a:cxn ang="0">
                <a:pos x="connsiteX14141" y="connsiteY14141"/>
              </a:cxn>
              <a:cxn ang="0">
                <a:pos x="connsiteX14142" y="connsiteY14142"/>
              </a:cxn>
              <a:cxn ang="0">
                <a:pos x="connsiteX14143" y="connsiteY14143"/>
              </a:cxn>
              <a:cxn ang="0">
                <a:pos x="connsiteX14144" y="connsiteY14144"/>
              </a:cxn>
              <a:cxn ang="0">
                <a:pos x="connsiteX14145" y="connsiteY14145"/>
              </a:cxn>
              <a:cxn ang="0">
                <a:pos x="connsiteX14146" y="connsiteY14146"/>
              </a:cxn>
              <a:cxn ang="0">
                <a:pos x="connsiteX14147" y="connsiteY14147"/>
              </a:cxn>
              <a:cxn ang="0">
                <a:pos x="connsiteX14148" y="connsiteY14148"/>
              </a:cxn>
              <a:cxn ang="0">
                <a:pos x="connsiteX14149" y="connsiteY14149"/>
              </a:cxn>
              <a:cxn ang="0">
                <a:pos x="connsiteX14150" y="connsiteY14150"/>
              </a:cxn>
              <a:cxn ang="0">
                <a:pos x="connsiteX14151" y="connsiteY14151"/>
              </a:cxn>
              <a:cxn ang="0">
                <a:pos x="connsiteX14152" y="connsiteY14152"/>
              </a:cxn>
              <a:cxn ang="0">
                <a:pos x="connsiteX14153" y="connsiteY14153"/>
              </a:cxn>
              <a:cxn ang="0">
                <a:pos x="connsiteX14154" y="connsiteY14154"/>
              </a:cxn>
              <a:cxn ang="0">
                <a:pos x="connsiteX14155" y="connsiteY14155"/>
              </a:cxn>
              <a:cxn ang="0">
                <a:pos x="connsiteX14156" y="connsiteY14156"/>
              </a:cxn>
              <a:cxn ang="0">
                <a:pos x="connsiteX14157" y="connsiteY14157"/>
              </a:cxn>
              <a:cxn ang="0">
                <a:pos x="connsiteX14158" y="connsiteY14158"/>
              </a:cxn>
              <a:cxn ang="0">
                <a:pos x="connsiteX14159" y="connsiteY14159"/>
              </a:cxn>
              <a:cxn ang="0">
                <a:pos x="connsiteX14160" y="connsiteY14160"/>
              </a:cxn>
              <a:cxn ang="0">
                <a:pos x="connsiteX14161" y="connsiteY14161"/>
              </a:cxn>
              <a:cxn ang="0">
                <a:pos x="connsiteX14162" y="connsiteY14162"/>
              </a:cxn>
              <a:cxn ang="0">
                <a:pos x="connsiteX14163" y="connsiteY14163"/>
              </a:cxn>
              <a:cxn ang="0">
                <a:pos x="connsiteX14164" y="connsiteY14164"/>
              </a:cxn>
              <a:cxn ang="0">
                <a:pos x="connsiteX14165" y="connsiteY14165"/>
              </a:cxn>
              <a:cxn ang="0">
                <a:pos x="connsiteX14166" y="connsiteY14166"/>
              </a:cxn>
              <a:cxn ang="0">
                <a:pos x="connsiteX14167" y="connsiteY14167"/>
              </a:cxn>
              <a:cxn ang="0">
                <a:pos x="connsiteX14168" y="connsiteY14168"/>
              </a:cxn>
              <a:cxn ang="0">
                <a:pos x="connsiteX14169" y="connsiteY14169"/>
              </a:cxn>
              <a:cxn ang="0">
                <a:pos x="connsiteX14170" y="connsiteY14170"/>
              </a:cxn>
              <a:cxn ang="0">
                <a:pos x="connsiteX14171" y="connsiteY14171"/>
              </a:cxn>
              <a:cxn ang="0">
                <a:pos x="connsiteX14172" y="connsiteY14172"/>
              </a:cxn>
              <a:cxn ang="0">
                <a:pos x="connsiteX14173" y="connsiteY14173"/>
              </a:cxn>
              <a:cxn ang="0">
                <a:pos x="connsiteX14174" y="connsiteY14174"/>
              </a:cxn>
              <a:cxn ang="0">
                <a:pos x="connsiteX14175" y="connsiteY14175"/>
              </a:cxn>
              <a:cxn ang="0">
                <a:pos x="connsiteX14176" y="connsiteY14176"/>
              </a:cxn>
              <a:cxn ang="0">
                <a:pos x="connsiteX14177" y="connsiteY14177"/>
              </a:cxn>
              <a:cxn ang="0">
                <a:pos x="connsiteX14178" y="connsiteY14178"/>
              </a:cxn>
              <a:cxn ang="0">
                <a:pos x="connsiteX14179" y="connsiteY14179"/>
              </a:cxn>
              <a:cxn ang="0">
                <a:pos x="connsiteX14180" y="connsiteY14180"/>
              </a:cxn>
              <a:cxn ang="0">
                <a:pos x="connsiteX14181" y="connsiteY14181"/>
              </a:cxn>
              <a:cxn ang="0">
                <a:pos x="connsiteX14182" y="connsiteY14182"/>
              </a:cxn>
              <a:cxn ang="0">
                <a:pos x="connsiteX14183" y="connsiteY14183"/>
              </a:cxn>
              <a:cxn ang="0">
                <a:pos x="connsiteX14184" y="connsiteY14184"/>
              </a:cxn>
              <a:cxn ang="0">
                <a:pos x="connsiteX14185" y="connsiteY14185"/>
              </a:cxn>
              <a:cxn ang="0">
                <a:pos x="connsiteX14186" y="connsiteY14186"/>
              </a:cxn>
              <a:cxn ang="0">
                <a:pos x="connsiteX14187" y="connsiteY14187"/>
              </a:cxn>
              <a:cxn ang="0">
                <a:pos x="connsiteX14188" y="connsiteY14188"/>
              </a:cxn>
              <a:cxn ang="0">
                <a:pos x="connsiteX14189" y="connsiteY14189"/>
              </a:cxn>
              <a:cxn ang="0">
                <a:pos x="connsiteX14190" y="connsiteY14190"/>
              </a:cxn>
              <a:cxn ang="0">
                <a:pos x="connsiteX14191" y="connsiteY14191"/>
              </a:cxn>
              <a:cxn ang="0">
                <a:pos x="connsiteX14192" y="connsiteY14192"/>
              </a:cxn>
              <a:cxn ang="0">
                <a:pos x="connsiteX14193" y="connsiteY14193"/>
              </a:cxn>
              <a:cxn ang="0">
                <a:pos x="connsiteX14194" y="connsiteY14194"/>
              </a:cxn>
              <a:cxn ang="0">
                <a:pos x="connsiteX14195" y="connsiteY14195"/>
              </a:cxn>
              <a:cxn ang="0">
                <a:pos x="connsiteX14196" y="connsiteY14196"/>
              </a:cxn>
              <a:cxn ang="0">
                <a:pos x="connsiteX14197" y="connsiteY14197"/>
              </a:cxn>
              <a:cxn ang="0">
                <a:pos x="connsiteX14198" y="connsiteY14198"/>
              </a:cxn>
              <a:cxn ang="0">
                <a:pos x="connsiteX14199" y="connsiteY14199"/>
              </a:cxn>
              <a:cxn ang="0">
                <a:pos x="connsiteX14200" y="connsiteY14200"/>
              </a:cxn>
              <a:cxn ang="0">
                <a:pos x="connsiteX14201" y="connsiteY14201"/>
              </a:cxn>
              <a:cxn ang="0">
                <a:pos x="connsiteX14202" y="connsiteY14202"/>
              </a:cxn>
              <a:cxn ang="0">
                <a:pos x="connsiteX14203" y="connsiteY14203"/>
              </a:cxn>
              <a:cxn ang="0">
                <a:pos x="connsiteX14204" y="connsiteY14204"/>
              </a:cxn>
              <a:cxn ang="0">
                <a:pos x="connsiteX14205" y="connsiteY14205"/>
              </a:cxn>
              <a:cxn ang="0">
                <a:pos x="connsiteX14206" y="connsiteY14206"/>
              </a:cxn>
              <a:cxn ang="0">
                <a:pos x="connsiteX14207" y="connsiteY14207"/>
              </a:cxn>
              <a:cxn ang="0">
                <a:pos x="connsiteX14208" y="connsiteY14208"/>
              </a:cxn>
              <a:cxn ang="0">
                <a:pos x="connsiteX14209" y="connsiteY14209"/>
              </a:cxn>
              <a:cxn ang="0">
                <a:pos x="connsiteX14210" y="connsiteY14210"/>
              </a:cxn>
              <a:cxn ang="0">
                <a:pos x="connsiteX14211" y="connsiteY14211"/>
              </a:cxn>
              <a:cxn ang="0">
                <a:pos x="connsiteX14212" y="connsiteY14212"/>
              </a:cxn>
              <a:cxn ang="0">
                <a:pos x="connsiteX14213" y="connsiteY14213"/>
              </a:cxn>
              <a:cxn ang="0">
                <a:pos x="connsiteX14214" y="connsiteY14214"/>
              </a:cxn>
              <a:cxn ang="0">
                <a:pos x="connsiteX14215" y="connsiteY14215"/>
              </a:cxn>
              <a:cxn ang="0">
                <a:pos x="connsiteX14216" y="connsiteY14216"/>
              </a:cxn>
              <a:cxn ang="0">
                <a:pos x="connsiteX14217" y="connsiteY14217"/>
              </a:cxn>
              <a:cxn ang="0">
                <a:pos x="connsiteX14218" y="connsiteY14218"/>
              </a:cxn>
              <a:cxn ang="0">
                <a:pos x="connsiteX14219" y="connsiteY14219"/>
              </a:cxn>
              <a:cxn ang="0">
                <a:pos x="connsiteX14220" y="connsiteY14220"/>
              </a:cxn>
              <a:cxn ang="0">
                <a:pos x="connsiteX14221" y="connsiteY14221"/>
              </a:cxn>
              <a:cxn ang="0">
                <a:pos x="connsiteX14222" y="connsiteY14222"/>
              </a:cxn>
              <a:cxn ang="0">
                <a:pos x="connsiteX14223" y="connsiteY14223"/>
              </a:cxn>
              <a:cxn ang="0">
                <a:pos x="connsiteX14224" y="connsiteY14224"/>
              </a:cxn>
              <a:cxn ang="0">
                <a:pos x="connsiteX14225" y="connsiteY14225"/>
              </a:cxn>
              <a:cxn ang="0">
                <a:pos x="connsiteX14226" y="connsiteY14226"/>
              </a:cxn>
              <a:cxn ang="0">
                <a:pos x="connsiteX14227" y="connsiteY14227"/>
              </a:cxn>
              <a:cxn ang="0">
                <a:pos x="connsiteX14228" y="connsiteY14228"/>
              </a:cxn>
              <a:cxn ang="0">
                <a:pos x="connsiteX14229" y="connsiteY14229"/>
              </a:cxn>
              <a:cxn ang="0">
                <a:pos x="connsiteX14230" y="connsiteY14230"/>
              </a:cxn>
              <a:cxn ang="0">
                <a:pos x="connsiteX14231" y="connsiteY14231"/>
              </a:cxn>
              <a:cxn ang="0">
                <a:pos x="connsiteX14232" y="connsiteY14232"/>
              </a:cxn>
              <a:cxn ang="0">
                <a:pos x="connsiteX14233" y="connsiteY14233"/>
              </a:cxn>
              <a:cxn ang="0">
                <a:pos x="connsiteX14234" y="connsiteY14234"/>
              </a:cxn>
              <a:cxn ang="0">
                <a:pos x="connsiteX14235" y="connsiteY14235"/>
              </a:cxn>
              <a:cxn ang="0">
                <a:pos x="connsiteX14236" y="connsiteY14236"/>
              </a:cxn>
              <a:cxn ang="0">
                <a:pos x="connsiteX14237" y="connsiteY14237"/>
              </a:cxn>
              <a:cxn ang="0">
                <a:pos x="connsiteX14238" y="connsiteY14238"/>
              </a:cxn>
              <a:cxn ang="0">
                <a:pos x="connsiteX14239" y="connsiteY14239"/>
              </a:cxn>
              <a:cxn ang="0">
                <a:pos x="connsiteX14240" y="connsiteY14240"/>
              </a:cxn>
              <a:cxn ang="0">
                <a:pos x="connsiteX14241" y="connsiteY14241"/>
              </a:cxn>
              <a:cxn ang="0">
                <a:pos x="connsiteX14242" y="connsiteY14242"/>
              </a:cxn>
              <a:cxn ang="0">
                <a:pos x="connsiteX14243" y="connsiteY14243"/>
              </a:cxn>
              <a:cxn ang="0">
                <a:pos x="connsiteX14244" y="connsiteY14244"/>
              </a:cxn>
              <a:cxn ang="0">
                <a:pos x="connsiteX14245" y="connsiteY14245"/>
              </a:cxn>
              <a:cxn ang="0">
                <a:pos x="connsiteX14246" y="connsiteY14246"/>
              </a:cxn>
              <a:cxn ang="0">
                <a:pos x="connsiteX14247" y="connsiteY14247"/>
              </a:cxn>
              <a:cxn ang="0">
                <a:pos x="connsiteX14248" y="connsiteY14248"/>
              </a:cxn>
              <a:cxn ang="0">
                <a:pos x="connsiteX14249" y="connsiteY14249"/>
              </a:cxn>
              <a:cxn ang="0">
                <a:pos x="connsiteX14250" y="connsiteY14250"/>
              </a:cxn>
              <a:cxn ang="0">
                <a:pos x="connsiteX14251" y="connsiteY14251"/>
              </a:cxn>
              <a:cxn ang="0">
                <a:pos x="connsiteX14252" y="connsiteY14252"/>
              </a:cxn>
              <a:cxn ang="0">
                <a:pos x="connsiteX14253" y="connsiteY14253"/>
              </a:cxn>
              <a:cxn ang="0">
                <a:pos x="connsiteX14254" y="connsiteY14254"/>
              </a:cxn>
              <a:cxn ang="0">
                <a:pos x="connsiteX14255" y="connsiteY14255"/>
              </a:cxn>
              <a:cxn ang="0">
                <a:pos x="connsiteX14256" y="connsiteY14256"/>
              </a:cxn>
              <a:cxn ang="0">
                <a:pos x="connsiteX14257" y="connsiteY14257"/>
              </a:cxn>
              <a:cxn ang="0">
                <a:pos x="connsiteX14258" y="connsiteY14258"/>
              </a:cxn>
              <a:cxn ang="0">
                <a:pos x="connsiteX14259" y="connsiteY14259"/>
              </a:cxn>
              <a:cxn ang="0">
                <a:pos x="connsiteX14260" y="connsiteY14260"/>
              </a:cxn>
              <a:cxn ang="0">
                <a:pos x="connsiteX14261" y="connsiteY14261"/>
              </a:cxn>
              <a:cxn ang="0">
                <a:pos x="connsiteX14262" y="connsiteY14262"/>
              </a:cxn>
              <a:cxn ang="0">
                <a:pos x="connsiteX14263" y="connsiteY14263"/>
              </a:cxn>
              <a:cxn ang="0">
                <a:pos x="connsiteX14264" y="connsiteY14264"/>
              </a:cxn>
              <a:cxn ang="0">
                <a:pos x="connsiteX14265" y="connsiteY14265"/>
              </a:cxn>
              <a:cxn ang="0">
                <a:pos x="connsiteX14266" y="connsiteY14266"/>
              </a:cxn>
              <a:cxn ang="0">
                <a:pos x="connsiteX14267" y="connsiteY14267"/>
              </a:cxn>
              <a:cxn ang="0">
                <a:pos x="connsiteX14268" y="connsiteY14268"/>
              </a:cxn>
              <a:cxn ang="0">
                <a:pos x="connsiteX14269" y="connsiteY14269"/>
              </a:cxn>
              <a:cxn ang="0">
                <a:pos x="connsiteX14270" y="connsiteY14270"/>
              </a:cxn>
              <a:cxn ang="0">
                <a:pos x="connsiteX14271" y="connsiteY14271"/>
              </a:cxn>
              <a:cxn ang="0">
                <a:pos x="connsiteX14272" y="connsiteY14272"/>
              </a:cxn>
              <a:cxn ang="0">
                <a:pos x="connsiteX14273" y="connsiteY14273"/>
              </a:cxn>
              <a:cxn ang="0">
                <a:pos x="connsiteX14274" y="connsiteY14274"/>
              </a:cxn>
              <a:cxn ang="0">
                <a:pos x="connsiteX14275" y="connsiteY14275"/>
              </a:cxn>
              <a:cxn ang="0">
                <a:pos x="connsiteX14276" y="connsiteY14276"/>
              </a:cxn>
              <a:cxn ang="0">
                <a:pos x="connsiteX14277" y="connsiteY14277"/>
              </a:cxn>
              <a:cxn ang="0">
                <a:pos x="connsiteX14278" y="connsiteY14278"/>
              </a:cxn>
              <a:cxn ang="0">
                <a:pos x="connsiteX14279" y="connsiteY14279"/>
              </a:cxn>
              <a:cxn ang="0">
                <a:pos x="connsiteX14280" y="connsiteY14280"/>
              </a:cxn>
              <a:cxn ang="0">
                <a:pos x="connsiteX14281" y="connsiteY14281"/>
              </a:cxn>
              <a:cxn ang="0">
                <a:pos x="connsiteX14282" y="connsiteY14282"/>
              </a:cxn>
              <a:cxn ang="0">
                <a:pos x="connsiteX14283" y="connsiteY14283"/>
              </a:cxn>
              <a:cxn ang="0">
                <a:pos x="connsiteX14284" y="connsiteY14284"/>
              </a:cxn>
              <a:cxn ang="0">
                <a:pos x="connsiteX14285" y="connsiteY14285"/>
              </a:cxn>
              <a:cxn ang="0">
                <a:pos x="connsiteX14286" y="connsiteY14286"/>
              </a:cxn>
              <a:cxn ang="0">
                <a:pos x="connsiteX14287" y="connsiteY14287"/>
              </a:cxn>
              <a:cxn ang="0">
                <a:pos x="connsiteX14288" y="connsiteY14288"/>
              </a:cxn>
              <a:cxn ang="0">
                <a:pos x="connsiteX14289" y="connsiteY14289"/>
              </a:cxn>
              <a:cxn ang="0">
                <a:pos x="connsiteX14290" y="connsiteY14290"/>
              </a:cxn>
              <a:cxn ang="0">
                <a:pos x="connsiteX14291" y="connsiteY14291"/>
              </a:cxn>
              <a:cxn ang="0">
                <a:pos x="connsiteX14292" y="connsiteY14292"/>
              </a:cxn>
              <a:cxn ang="0">
                <a:pos x="connsiteX14293" y="connsiteY14293"/>
              </a:cxn>
              <a:cxn ang="0">
                <a:pos x="connsiteX14294" y="connsiteY14294"/>
              </a:cxn>
              <a:cxn ang="0">
                <a:pos x="connsiteX14295" y="connsiteY14295"/>
              </a:cxn>
              <a:cxn ang="0">
                <a:pos x="connsiteX14296" y="connsiteY14296"/>
              </a:cxn>
              <a:cxn ang="0">
                <a:pos x="connsiteX14297" y="connsiteY14297"/>
              </a:cxn>
              <a:cxn ang="0">
                <a:pos x="connsiteX14298" y="connsiteY14298"/>
              </a:cxn>
              <a:cxn ang="0">
                <a:pos x="connsiteX14299" y="connsiteY14299"/>
              </a:cxn>
              <a:cxn ang="0">
                <a:pos x="connsiteX14300" y="connsiteY14300"/>
              </a:cxn>
              <a:cxn ang="0">
                <a:pos x="connsiteX14301" y="connsiteY14301"/>
              </a:cxn>
              <a:cxn ang="0">
                <a:pos x="connsiteX14302" y="connsiteY14302"/>
              </a:cxn>
              <a:cxn ang="0">
                <a:pos x="connsiteX14303" y="connsiteY14303"/>
              </a:cxn>
              <a:cxn ang="0">
                <a:pos x="connsiteX14304" y="connsiteY14304"/>
              </a:cxn>
              <a:cxn ang="0">
                <a:pos x="connsiteX14305" y="connsiteY14305"/>
              </a:cxn>
              <a:cxn ang="0">
                <a:pos x="connsiteX14306" y="connsiteY14306"/>
              </a:cxn>
              <a:cxn ang="0">
                <a:pos x="connsiteX14307" y="connsiteY14307"/>
              </a:cxn>
              <a:cxn ang="0">
                <a:pos x="connsiteX14308" y="connsiteY14308"/>
              </a:cxn>
              <a:cxn ang="0">
                <a:pos x="connsiteX14309" y="connsiteY14309"/>
              </a:cxn>
              <a:cxn ang="0">
                <a:pos x="connsiteX14310" y="connsiteY14310"/>
              </a:cxn>
              <a:cxn ang="0">
                <a:pos x="connsiteX14311" y="connsiteY14311"/>
              </a:cxn>
              <a:cxn ang="0">
                <a:pos x="connsiteX14312" y="connsiteY14312"/>
              </a:cxn>
              <a:cxn ang="0">
                <a:pos x="connsiteX14313" y="connsiteY14313"/>
              </a:cxn>
              <a:cxn ang="0">
                <a:pos x="connsiteX14314" y="connsiteY14314"/>
              </a:cxn>
              <a:cxn ang="0">
                <a:pos x="connsiteX14315" y="connsiteY14315"/>
              </a:cxn>
              <a:cxn ang="0">
                <a:pos x="connsiteX14316" y="connsiteY14316"/>
              </a:cxn>
              <a:cxn ang="0">
                <a:pos x="connsiteX14317" y="connsiteY14317"/>
              </a:cxn>
              <a:cxn ang="0">
                <a:pos x="connsiteX14318" y="connsiteY14318"/>
              </a:cxn>
              <a:cxn ang="0">
                <a:pos x="connsiteX14319" y="connsiteY14319"/>
              </a:cxn>
              <a:cxn ang="0">
                <a:pos x="connsiteX14320" y="connsiteY14320"/>
              </a:cxn>
              <a:cxn ang="0">
                <a:pos x="connsiteX14321" y="connsiteY14321"/>
              </a:cxn>
              <a:cxn ang="0">
                <a:pos x="connsiteX14322" y="connsiteY14322"/>
              </a:cxn>
              <a:cxn ang="0">
                <a:pos x="connsiteX14323" y="connsiteY14323"/>
              </a:cxn>
              <a:cxn ang="0">
                <a:pos x="connsiteX14324" y="connsiteY14324"/>
              </a:cxn>
              <a:cxn ang="0">
                <a:pos x="connsiteX14325" y="connsiteY14325"/>
              </a:cxn>
              <a:cxn ang="0">
                <a:pos x="connsiteX14326" y="connsiteY14326"/>
              </a:cxn>
              <a:cxn ang="0">
                <a:pos x="connsiteX14327" y="connsiteY14327"/>
              </a:cxn>
              <a:cxn ang="0">
                <a:pos x="connsiteX14328" y="connsiteY14328"/>
              </a:cxn>
              <a:cxn ang="0">
                <a:pos x="connsiteX14329" y="connsiteY14329"/>
              </a:cxn>
              <a:cxn ang="0">
                <a:pos x="connsiteX14330" y="connsiteY14330"/>
              </a:cxn>
              <a:cxn ang="0">
                <a:pos x="connsiteX14331" y="connsiteY14331"/>
              </a:cxn>
              <a:cxn ang="0">
                <a:pos x="connsiteX14332" y="connsiteY14332"/>
              </a:cxn>
              <a:cxn ang="0">
                <a:pos x="connsiteX14333" y="connsiteY14333"/>
              </a:cxn>
              <a:cxn ang="0">
                <a:pos x="connsiteX14334" y="connsiteY14334"/>
              </a:cxn>
              <a:cxn ang="0">
                <a:pos x="connsiteX14335" y="connsiteY14335"/>
              </a:cxn>
              <a:cxn ang="0">
                <a:pos x="connsiteX14336" y="connsiteY14336"/>
              </a:cxn>
              <a:cxn ang="0">
                <a:pos x="connsiteX14337" y="connsiteY14337"/>
              </a:cxn>
              <a:cxn ang="0">
                <a:pos x="connsiteX14338" y="connsiteY14338"/>
              </a:cxn>
              <a:cxn ang="0">
                <a:pos x="connsiteX14339" y="connsiteY14339"/>
              </a:cxn>
              <a:cxn ang="0">
                <a:pos x="connsiteX14340" y="connsiteY14340"/>
              </a:cxn>
              <a:cxn ang="0">
                <a:pos x="connsiteX14341" y="connsiteY14341"/>
              </a:cxn>
              <a:cxn ang="0">
                <a:pos x="connsiteX14342" y="connsiteY14342"/>
              </a:cxn>
              <a:cxn ang="0">
                <a:pos x="connsiteX14343" y="connsiteY14343"/>
              </a:cxn>
              <a:cxn ang="0">
                <a:pos x="connsiteX14344" y="connsiteY14344"/>
              </a:cxn>
              <a:cxn ang="0">
                <a:pos x="connsiteX14345" y="connsiteY14345"/>
              </a:cxn>
              <a:cxn ang="0">
                <a:pos x="connsiteX14346" y="connsiteY14346"/>
              </a:cxn>
              <a:cxn ang="0">
                <a:pos x="connsiteX14347" y="connsiteY14347"/>
              </a:cxn>
              <a:cxn ang="0">
                <a:pos x="connsiteX14348" y="connsiteY14348"/>
              </a:cxn>
              <a:cxn ang="0">
                <a:pos x="connsiteX14349" y="connsiteY14349"/>
              </a:cxn>
              <a:cxn ang="0">
                <a:pos x="connsiteX14350" y="connsiteY14350"/>
              </a:cxn>
              <a:cxn ang="0">
                <a:pos x="connsiteX14351" y="connsiteY14351"/>
              </a:cxn>
              <a:cxn ang="0">
                <a:pos x="connsiteX14352" y="connsiteY14352"/>
              </a:cxn>
              <a:cxn ang="0">
                <a:pos x="connsiteX14353" y="connsiteY14353"/>
              </a:cxn>
              <a:cxn ang="0">
                <a:pos x="connsiteX14354" y="connsiteY14354"/>
              </a:cxn>
              <a:cxn ang="0">
                <a:pos x="connsiteX14355" y="connsiteY14355"/>
              </a:cxn>
              <a:cxn ang="0">
                <a:pos x="connsiteX14356" y="connsiteY14356"/>
              </a:cxn>
              <a:cxn ang="0">
                <a:pos x="connsiteX14357" y="connsiteY14357"/>
              </a:cxn>
              <a:cxn ang="0">
                <a:pos x="connsiteX14358" y="connsiteY14358"/>
              </a:cxn>
              <a:cxn ang="0">
                <a:pos x="connsiteX14359" y="connsiteY14359"/>
              </a:cxn>
              <a:cxn ang="0">
                <a:pos x="connsiteX14360" y="connsiteY14360"/>
              </a:cxn>
              <a:cxn ang="0">
                <a:pos x="connsiteX14361" y="connsiteY14361"/>
              </a:cxn>
              <a:cxn ang="0">
                <a:pos x="connsiteX14362" y="connsiteY14362"/>
              </a:cxn>
              <a:cxn ang="0">
                <a:pos x="connsiteX14363" y="connsiteY14363"/>
              </a:cxn>
              <a:cxn ang="0">
                <a:pos x="connsiteX14364" y="connsiteY14364"/>
              </a:cxn>
              <a:cxn ang="0">
                <a:pos x="connsiteX14365" y="connsiteY14365"/>
              </a:cxn>
              <a:cxn ang="0">
                <a:pos x="connsiteX14366" y="connsiteY14366"/>
              </a:cxn>
              <a:cxn ang="0">
                <a:pos x="connsiteX14367" y="connsiteY14367"/>
              </a:cxn>
              <a:cxn ang="0">
                <a:pos x="connsiteX14368" y="connsiteY14368"/>
              </a:cxn>
              <a:cxn ang="0">
                <a:pos x="connsiteX14369" y="connsiteY14369"/>
              </a:cxn>
              <a:cxn ang="0">
                <a:pos x="connsiteX14370" y="connsiteY14370"/>
              </a:cxn>
              <a:cxn ang="0">
                <a:pos x="connsiteX14371" y="connsiteY14371"/>
              </a:cxn>
              <a:cxn ang="0">
                <a:pos x="connsiteX14372" y="connsiteY14372"/>
              </a:cxn>
              <a:cxn ang="0">
                <a:pos x="connsiteX14373" y="connsiteY14373"/>
              </a:cxn>
              <a:cxn ang="0">
                <a:pos x="connsiteX14374" y="connsiteY14374"/>
              </a:cxn>
              <a:cxn ang="0">
                <a:pos x="connsiteX14375" y="connsiteY14375"/>
              </a:cxn>
              <a:cxn ang="0">
                <a:pos x="connsiteX14376" y="connsiteY14376"/>
              </a:cxn>
              <a:cxn ang="0">
                <a:pos x="connsiteX14377" y="connsiteY14377"/>
              </a:cxn>
              <a:cxn ang="0">
                <a:pos x="connsiteX14378" y="connsiteY14378"/>
              </a:cxn>
              <a:cxn ang="0">
                <a:pos x="connsiteX14379" y="connsiteY14379"/>
              </a:cxn>
              <a:cxn ang="0">
                <a:pos x="connsiteX14380" y="connsiteY14380"/>
              </a:cxn>
              <a:cxn ang="0">
                <a:pos x="connsiteX14381" y="connsiteY14381"/>
              </a:cxn>
              <a:cxn ang="0">
                <a:pos x="connsiteX14382" y="connsiteY14382"/>
              </a:cxn>
              <a:cxn ang="0">
                <a:pos x="connsiteX14383" y="connsiteY14383"/>
              </a:cxn>
              <a:cxn ang="0">
                <a:pos x="connsiteX14384" y="connsiteY14384"/>
              </a:cxn>
              <a:cxn ang="0">
                <a:pos x="connsiteX14385" y="connsiteY14385"/>
              </a:cxn>
              <a:cxn ang="0">
                <a:pos x="connsiteX14386" y="connsiteY14386"/>
              </a:cxn>
              <a:cxn ang="0">
                <a:pos x="connsiteX14387" y="connsiteY14387"/>
              </a:cxn>
              <a:cxn ang="0">
                <a:pos x="connsiteX14388" y="connsiteY14388"/>
              </a:cxn>
              <a:cxn ang="0">
                <a:pos x="connsiteX14389" y="connsiteY14389"/>
              </a:cxn>
              <a:cxn ang="0">
                <a:pos x="connsiteX14390" y="connsiteY14390"/>
              </a:cxn>
              <a:cxn ang="0">
                <a:pos x="connsiteX14391" y="connsiteY14391"/>
              </a:cxn>
              <a:cxn ang="0">
                <a:pos x="connsiteX14392" y="connsiteY14392"/>
              </a:cxn>
              <a:cxn ang="0">
                <a:pos x="connsiteX14393" y="connsiteY14393"/>
              </a:cxn>
              <a:cxn ang="0">
                <a:pos x="connsiteX14394" y="connsiteY14394"/>
              </a:cxn>
              <a:cxn ang="0">
                <a:pos x="connsiteX14395" y="connsiteY14395"/>
              </a:cxn>
              <a:cxn ang="0">
                <a:pos x="connsiteX14396" y="connsiteY14396"/>
              </a:cxn>
              <a:cxn ang="0">
                <a:pos x="connsiteX14397" y="connsiteY14397"/>
              </a:cxn>
              <a:cxn ang="0">
                <a:pos x="connsiteX14398" y="connsiteY14398"/>
              </a:cxn>
              <a:cxn ang="0">
                <a:pos x="connsiteX14399" y="connsiteY14399"/>
              </a:cxn>
              <a:cxn ang="0">
                <a:pos x="connsiteX14400" y="connsiteY14400"/>
              </a:cxn>
              <a:cxn ang="0">
                <a:pos x="connsiteX14401" y="connsiteY14401"/>
              </a:cxn>
              <a:cxn ang="0">
                <a:pos x="connsiteX14402" y="connsiteY14402"/>
              </a:cxn>
              <a:cxn ang="0">
                <a:pos x="connsiteX14403" y="connsiteY14403"/>
              </a:cxn>
              <a:cxn ang="0">
                <a:pos x="connsiteX14404" y="connsiteY14404"/>
              </a:cxn>
              <a:cxn ang="0">
                <a:pos x="connsiteX14405" y="connsiteY14405"/>
              </a:cxn>
              <a:cxn ang="0">
                <a:pos x="connsiteX14406" y="connsiteY14406"/>
              </a:cxn>
              <a:cxn ang="0">
                <a:pos x="connsiteX14407" y="connsiteY14407"/>
              </a:cxn>
              <a:cxn ang="0">
                <a:pos x="connsiteX14408" y="connsiteY14408"/>
              </a:cxn>
              <a:cxn ang="0">
                <a:pos x="connsiteX14409" y="connsiteY14409"/>
              </a:cxn>
              <a:cxn ang="0">
                <a:pos x="connsiteX14410" y="connsiteY14410"/>
              </a:cxn>
              <a:cxn ang="0">
                <a:pos x="connsiteX14411" y="connsiteY14411"/>
              </a:cxn>
              <a:cxn ang="0">
                <a:pos x="connsiteX14412" y="connsiteY14412"/>
              </a:cxn>
              <a:cxn ang="0">
                <a:pos x="connsiteX14413" y="connsiteY14413"/>
              </a:cxn>
              <a:cxn ang="0">
                <a:pos x="connsiteX14414" y="connsiteY14414"/>
              </a:cxn>
              <a:cxn ang="0">
                <a:pos x="connsiteX14415" y="connsiteY14415"/>
              </a:cxn>
              <a:cxn ang="0">
                <a:pos x="connsiteX14416" y="connsiteY14416"/>
              </a:cxn>
              <a:cxn ang="0">
                <a:pos x="connsiteX14417" y="connsiteY14417"/>
              </a:cxn>
              <a:cxn ang="0">
                <a:pos x="connsiteX14418" y="connsiteY14418"/>
              </a:cxn>
              <a:cxn ang="0">
                <a:pos x="connsiteX14419" y="connsiteY14419"/>
              </a:cxn>
              <a:cxn ang="0">
                <a:pos x="connsiteX14420" y="connsiteY14420"/>
              </a:cxn>
              <a:cxn ang="0">
                <a:pos x="connsiteX14421" y="connsiteY14421"/>
              </a:cxn>
              <a:cxn ang="0">
                <a:pos x="connsiteX14422" y="connsiteY14422"/>
              </a:cxn>
              <a:cxn ang="0">
                <a:pos x="connsiteX14423" y="connsiteY14423"/>
              </a:cxn>
              <a:cxn ang="0">
                <a:pos x="connsiteX14424" y="connsiteY14424"/>
              </a:cxn>
              <a:cxn ang="0">
                <a:pos x="connsiteX14425" y="connsiteY14425"/>
              </a:cxn>
              <a:cxn ang="0">
                <a:pos x="connsiteX14426" y="connsiteY14426"/>
              </a:cxn>
              <a:cxn ang="0">
                <a:pos x="connsiteX14427" y="connsiteY14427"/>
              </a:cxn>
              <a:cxn ang="0">
                <a:pos x="connsiteX14428" y="connsiteY14428"/>
              </a:cxn>
              <a:cxn ang="0">
                <a:pos x="connsiteX14429" y="connsiteY14429"/>
              </a:cxn>
              <a:cxn ang="0">
                <a:pos x="connsiteX14430" y="connsiteY14430"/>
              </a:cxn>
              <a:cxn ang="0">
                <a:pos x="connsiteX14431" y="connsiteY14431"/>
              </a:cxn>
              <a:cxn ang="0">
                <a:pos x="connsiteX14432" y="connsiteY14432"/>
              </a:cxn>
              <a:cxn ang="0">
                <a:pos x="connsiteX14433" y="connsiteY14433"/>
              </a:cxn>
              <a:cxn ang="0">
                <a:pos x="connsiteX14434" y="connsiteY14434"/>
              </a:cxn>
              <a:cxn ang="0">
                <a:pos x="connsiteX14435" y="connsiteY14435"/>
              </a:cxn>
              <a:cxn ang="0">
                <a:pos x="connsiteX14436" y="connsiteY14436"/>
              </a:cxn>
              <a:cxn ang="0">
                <a:pos x="connsiteX14437" y="connsiteY14437"/>
              </a:cxn>
              <a:cxn ang="0">
                <a:pos x="connsiteX14438" y="connsiteY14438"/>
              </a:cxn>
              <a:cxn ang="0">
                <a:pos x="connsiteX14439" y="connsiteY14439"/>
              </a:cxn>
              <a:cxn ang="0">
                <a:pos x="connsiteX14440" y="connsiteY14440"/>
              </a:cxn>
              <a:cxn ang="0">
                <a:pos x="connsiteX14441" y="connsiteY14441"/>
              </a:cxn>
              <a:cxn ang="0">
                <a:pos x="connsiteX14442" y="connsiteY14442"/>
              </a:cxn>
              <a:cxn ang="0">
                <a:pos x="connsiteX14443" y="connsiteY14443"/>
              </a:cxn>
              <a:cxn ang="0">
                <a:pos x="connsiteX14444" y="connsiteY14444"/>
              </a:cxn>
              <a:cxn ang="0">
                <a:pos x="connsiteX14445" y="connsiteY14445"/>
              </a:cxn>
              <a:cxn ang="0">
                <a:pos x="connsiteX14446" y="connsiteY14446"/>
              </a:cxn>
              <a:cxn ang="0">
                <a:pos x="connsiteX14447" y="connsiteY14447"/>
              </a:cxn>
              <a:cxn ang="0">
                <a:pos x="connsiteX14448" y="connsiteY14448"/>
              </a:cxn>
              <a:cxn ang="0">
                <a:pos x="connsiteX14449" y="connsiteY14449"/>
              </a:cxn>
              <a:cxn ang="0">
                <a:pos x="connsiteX14450" y="connsiteY14450"/>
              </a:cxn>
              <a:cxn ang="0">
                <a:pos x="connsiteX14451" y="connsiteY14451"/>
              </a:cxn>
              <a:cxn ang="0">
                <a:pos x="connsiteX14452" y="connsiteY14452"/>
              </a:cxn>
              <a:cxn ang="0">
                <a:pos x="connsiteX14453" y="connsiteY14453"/>
              </a:cxn>
              <a:cxn ang="0">
                <a:pos x="connsiteX14454" y="connsiteY14454"/>
              </a:cxn>
              <a:cxn ang="0">
                <a:pos x="connsiteX14455" y="connsiteY14455"/>
              </a:cxn>
              <a:cxn ang="0">
                <a:pos x="connsiteX14456" y="connsiteY14456"/>
              </a:cxn>
              <a:cxn ang="0">
                <a:pos x="connsiteX14457" y="connsiteY14457"/>
              </a:cxn>
              <a:cxn ang="0">
                <a:pos x="connsiteX14458" y="connsiteY14458"/>
              </a:cxn>
              <a:cxn ang="0">
                <a:pos x="connsiteX14459" y="connsiteY14459"/>
              </a:cxn>
              <a:cxn ang="0">
                <a:pos x="connsiteX14460" y="connsiteY14460"/>
              </a:cxn>
              <a:cxn ang="0">
                <a:pos x="connsiteX14461" y="connsiteY14461"/>
              </a:cxn>
              <a:cxn ang="0">
                <a:pos x="connsiteX14462" y="connsiteY14462"/>
              </a:cxn>
              <a:cxn ang="0">
                <a:pos x="connsiteX14463" y="connsiteY14463"/>
              </a:cxn>
              <a:cxn ang="0">
                <a:pos x="connsiteX14464" y="connsiteY14464"/>
              </a:cxn>
              <a:cxn ang="0">
                <a:pos x="connsiteX14465" y="connsiteY14465"/>
              </a:cxn>
              <a:cxn ang="0">
                <a:pos x="connsiteX14466" y="connsiteY14466"/>
              </a:cxn>
              <a:cxn ang="0">
                <a:pos x="connsiteX14467" y="connsiteY14467"/>
              </a:cxn>
              <a:cxn ang="0">
                <a:pos x="connsiteX14468" y="connsiteY14468"/>
              </a:cxn>
              <a:cxn ang="0">
                <a:pos x="connsiteX14469" y="connsiteY14469"/>
              </a:cxn>
              <a:cxn ang="0">
                <a:pos x="connsiteX14470" y="connsiteY14470"/>
              </a:cxn>
              <a:cxn ang="0">
                <a:pos x="connsiteX14471" y="connsiteY14471"/>
              </a:cxn>
              <a:cxn ang="0">
                <a:pos x="connsiteX14472" y="connsiteY14472"/>
              </a:cxn>
              <a:cxn ang="0">
                <a:pos x="connsiteX14473" y="connsiteY14473"/>
              </a:cxn>
              <a:cxn ang="0">
                <a:pos x="connsiteX14474" y="connsiteY14474"/>
              </a:cxn>
              <a:cxn ang="0">
                <a:pos x="connsiteX14475" y="connsiteY14475"/>
              </a:cxn>
              <a:cxn ang="0">
                <a:pos x="connsiteX14476" y="connsiteY14476"/>
              </a:cxn>
              <a:cxn ang="0">
                <a:pos x="connsiteX14477" y="connsiteY14477"/>
              </a:cxn>
              <a:cxn ang="0">
                <a:pos x="connsiteX14478" y="connsiteY14478"/>
              </a:cxn>
              <a:cxn ang="0">
                <a:pos x="connsiteX14479" y="connsiteY14479"/>
              </a:cxn>
              <a:cxn ang="0">
                <a:pos x="connsiteX14480" y="connsiteY14480"/>
              </a:cxn>
              <a:cxn ang="0">
                <a:pos x="connsiteX14481" y="connsiteY14481"/>
              </a:cxn>
              <a:cxn ang="0">
                <a:pos x="connsiteX14482" y="connsiteY14482"/>
              </a:cxn>
              <a:cxn ang="0">
                <a:pos x="connsiteX14483" y="connsiteY14483"/>
              </a:cxn>
              <a:cxn ang="0">
                <a:pos x="connsiteX14484" y="connsiteY14484"/>
              </a:cxn>
              <a:cxn ang="0">
                <a:pos x="connsiteX14485" y="connsiteY14485"/>
              </a:cxn>
              <a:cxn ang="0">
                <a:pos x="connsiteX14486" y="connsiteY14486"/>
              </a:cxn>
              <a:cxn ang="0">
                <a:pos x="connsiteX14487" y="connsiteY14487"/>
              </a:cxn>
              <a:cxn ang="0">
                <a:pos x="connsiteX14488" y="connsiteY14488"/>
              </a:cxn>
              <a:cxn ang="0">
                <a:pos x="connsiteX14489" y="connsiteY14489"/>
              </a:cxn>
              <a:cxn ang="0">
                <a:pos x="connsiteX14490" y="connsiteY14490"/>
              </a:cxn>
              <a:cxn ang="0">
                <a:pos x="connsiteX14491" y="connsiteY14491"/>
              </a:cxn>
              <a:cxn ang="0">
                <a:pos x="connsiteX14492" y="connsiteY14492"/>
              </a:cxn>
              <a:cxn ang="0">
                <a:pos x="connsiteX14493" y="connsiteY14493"/>
              </a:cxn>
              <a:cxn ang="0">
                <a:pos x="connsiteX14494" y="connsiteY14494"/>
              </a:cxn>
              <a:cxn ang="0">
                <a:pos x="connsiteX14495" y="connsiteY14495"/>
              </a:cxn>
              <a:cxn ang="0">
                <a:pos x="connsiteX14496" y="connsiteY14496"/>
              </a:cxn>
              <a:cxn ang="0">
                <a:pos x="connsiteX14497" y="connsiteY14497"/>
              </a:cxn>
              <a:cxn ang="0">
                <a:pos x="connsiteX14498" y="connsiteY14498"/>
              </a:cxn>
              <a:cxn ang="0">
                <a:pos x="connsiteX14499" y="connsiteY14499"/>
              </a:cxn>
              <a:cxn ang="0">
                <a:pos x="connsiteX14500" y="connsiteY14500"/>
              </a:cxn>
              <a:cxn ang="0">
                <a:pos x="connsiteX14501" y="connsiteY14501"/>
              </a:cxn>
              <a:cxn ang="0">
                <a:pos x="connsiteX14502" y="connsiteY14502"/>
              </a:cxn>
              <a:cxn ang="0">
                <a:pos x="connsiteX14503" y="connsiteY14503"/>
              </a:cxn>
              <a:cxn ang="0">
                <a:pos x="connsiteX14504" y="connsiteY14504"/>
              </a:cxn>
              <a:cxn ang="0">
                <a:pos x="connsiteX14505" y="connsiteY14505"/>
              </a:cxn>
              <a:cxn ang="0">
                <a:pos x="connsiteX14506" y="connsiteY14506"/>
              </a:cxn>
              <a:cxn ang="0">
                <a:pos x="connsiteX14507" y="connsiteY14507"/>
              </a:cxn>
              <a:cxn ang="0">
                <a:pos x="connsiteX14508" y="connsiteY14508"/>
              </a:cxn>
              <a:cxn ang="0">
                <a:pos x="connsiteX14509" y="connsiteY14509"/>
              </a:cxn>
              <a:cxn ang="0">
                <a:pos x="connsiteX14510" y="connsiteY14510"/>
              </a:cxn>
              <a:cxn ang="0">
                <a:pos x="connsiteX14511" y="connsiteY14511"/>
              </a:cxn>
              <a:cxn ang="0">
                <a:pos x="connsiteX14512" y="connsiteY14512"/>
              </a:cxn>
              <a:cxn ang="0">
                <a:pos x="connsiteX14513" y="connsiteY14513"/>
              </a:cxn>
              <a:cxn ang="0">
                <a:pos x="connsiteX14514" y="connsiteY14514"/>
              </a:cxn>
              <a:cxn ang="0">
                <a:pos x="connsiteX14515" y="connsiteY14515"/>
              </a:cxn>
              <a:cxn ang="0">
                <a:pos x="connsiteX14516" y="connsiteY14516"/>
              </a:cxn>
              <a:cxn ang="0">
                <a:pos x="connsiteX14517" y="connsiteY14517"/>
              </a:cxn>
              <a:cxn ang="0">
                <a:pos x="connsiteX14518" y="connsiteY14518"/>
              </a:cxn>
              <a:cxn ang="0">
                <a:pos x="connsiteX14519" y="connsiteY14519"/>
              </a:cxn>
              <a:cxn ang="0">
                <a:pos x="connsiteX14520" y="connsiteY14520"/>
              </a:cxn>
              <a:cxn ang="0">
                <a:pos x="connsiteX14521" y="connsiteY14521"/>
              </a:cxn>
              <a:cxn ang="0">
                <a:pos x="connsiteX14522" y="connsiteY14522"/>
              </a:cxn>
              <a:cxn ang="0">
                <a:pos x="connsiteX14523" y="connsiteY14523"/>
              </a:cxn>
              <a:cxn ang="0">
                <a:pos x="connsiteX14524" y="connsiteY14524"/>
              </a:cxn>
              <a:cxn ang="0">
                <a:pos x="connsiteX14525" y="connsiteY14525"/>
              </a:cxn>
              <a:cxn ang="0">
                <a:pos x="connsiteX14526" y="connsiteY14526"/>
              </a:cxn>
              <a:cxn ang="0">
                <a:pos x="connsiteX14527" y="connsiteY14527"/>
              </a:cxn>
              <a:cxn ang="0">
                <a:pos x="connsiteX14528" y="connsiteY14528"/>
              </a:cxn>
            </a:cxnLst>
            <a:rect l="l" t="t" r="r" b="b"/>
            <a:pathLst>
              <a:path w="11095241" h="6705037">
                <a:moveTo>
                  <a:pt x="9682316" y="6568000"/>
                </a:moveTo>
                <a:lnTo>
                  <a:pt x="9682316" y="6568000"/>
                </a:lnTo>
                <a:lnTo>
                  <a:pt x="9692111" y="6631624"/>
                </a:lnTo>
                <a:lnTo>
                  <a:pt x="9790060" y="6636519"/>
                </a:lnTo>
                <a:lnTo>
                  <a:pt x="9790060" y="6636518"/>
                </a:lnTo>
                <a:lnTo>
                  <a:pt x="9692111" y="6631624"/>
                </a:lnTo>
                <a:close/>
                <a:moveTo>
                  <a:pt x="9681704" y="6506822"/>
                </a:moveTo>
                <a:lnTo>
                  <a:pt x="9682316" y="6509270"/>
                </a:lnTo>
                <a:lnTo>
                  <a:pt x="9682316" y="6509269"/>
                </a:lnTo>
                <a:close/>
                <a:moveTo>
                  <a:pt x="9594161" y="6019851"/>
                </a:moveTo>
                <a:lnTo>
                  <a:pt x="9594161" y="6019851"/>
                </a:lnTo>
                <a:lnTo>
                  <a:pt x="9596260" y="6021949"/>
                </a:lnTo>
                <a:close/>
                <a:moveTo>
                  <a:pt x="9591712" y="6012509"/>
                </a:moveTo>
                <a:lnTo>
                  <a:pt x="9594161" y="6014957"/>
                </a:lnTo>
                <a:lnTo>
                  <a:pt x="9594161" y="6014956"/>
                </a:lnTo>
                <a:close/>
                <a:moveTo>
                  <a:pt x="5730045" y="5970909"/>
                </a:moveTo>
                <a:lnTo>
                  <a:pt x="5739840" y="5970909"/>
                </a:lnTo>
                <a:lnTo>
                  <a:pt x="5749635" y="5970909"/>
                </a:lnTo>
                <a:lnTo>
                  <a:pt x="5759430" y="5975803"/>
                </a:lnTo>
                <a:lnTo>
                  <a:pt x="5769225" y="5980698"/>
                </a:lnTo>
                <a:lnTo>
                  <a:pt x="5779020" y="5985592"/>
                </a:lnTo>
                <a:lnTo>
                  <a:pt x="5783917" y="5990486"/>
                </a:lnTo>
                <a:lnTo>
                  <a:pt x="5783917" y="6000274"/>
                </a:lnTo>
                <a:lnTo>
                  <a:pt x="5779020" y="6010063"/>
                </a:lnTo>
                <a:lnTo>
                  <a:pt x="5774122" y="6019851"/>
                </a:lnTo>
                <a:lnTo>
                  <a:pt x="5769225" y="6029640"/>
                </a:lnTo>
                <a:lnTo>
                  <a:pt x="5764327" y="6034534"/>
                </a:lnTo>
                <a:lnTo>
                  <a:pt x="5759430" y="6039428"/>
                </a:lnTo>
                <a:lnTo>
                  <a:pt x="5754532" y="6044322"/>
                </a:lnTo>
                <a:lnTo>
                  <a:pt x="5739840" y="6073687"/>
                </a:lnTo>
                <a:lnTo>
                  <a:pt x="5739840" y="6078581"/>
                </a:lnTo>
                <a:lnTo>
                  <a:pt x="5734942" y="6083476"/>
                </a:lnTo>
                <a:lnTo>
                  <a:pt x="5730045" y="6093264"/>
                </a:lnTo>
                <a:lnTo>
                  <a:pt x="5720250" y="6103052"/>
                </a:lnTo>
                <a:lnTo>
                  <a:pt x="5710455" y="6117735"/>
                </a:lnTo>
                <a:lnTo>
                  <a:pt x="5700660" y="6127523"/>
                </a:lnTo>
                <a:lnTo>
                  <a:pt x="5690865" y="6132418"/>
                </a:lnTo>
                <a:lnTo>
                  <a:pt x="5685968" y="6142206"/>
                </a:lnTo>
                <a:lnTo>
                  <a:pt x="5681070" y="6151994"/>
                </a:lnTo>
                <a:lnTo>
                  <a:pt x="5685968" y="6161783"/>
                </a:lnTo>
                <a:lnTo>
                  <a:pt x="5685968" y="6171571"/>
                </a:lnTo>
                <a:lnTo>
                  <a:pt x="5685968" y="6181360"/>
                </a:lnTo>
                <a:lnTo>
                  <a:pt x="5681070" y="6191148"/>
                </a:lnTo>
                <a:lnTo>
                  <a:pt x="5676173" y="6200936"/>
                </a:lnTo>
                <a:lnTo>
                  <a:pt x="5666378" y="6210725"/>
                </a:lnTo>
                <a:lnTo>
                  <a:pt x="5656583" y="6220513"/>
                </a:lnTo>
                <a:lnTo>
                  <a:pt x="5646788" y="6225407"/>
                </a:lnTo>
                <a:lnTo>
                  <a:pt x="5641890" y="6225407"/>
                </a:lnTo>
                <a:lnTo>
                  <a:pt x="5627198" y="6225407"/>
                </a:lnTo>
                <a:lnTo>
                  <a:pt x="5612506" y="6220513"/>
                </a:lnTo>
                <a:lnTo>
                  <a:pt x="5597813" y="6215619"/>
                </a:lnTo>
                <a:lnTo>
                  <a:pt x="5583121" y="6210725"/>
                </a:lnTo>
                <a:lnTo>
                  <a:pt x="5568428" y="6205830"/>
                </a:lnTo>
                <a:lnTo>
                  <a:pt x="5558633" y="6200936"/>
                </a:lnTo>
                <a:lnTo>
                  <a:pt x="5558633" y="6191148"/>
                </a:lnTo>
                <a:lnTo>
                  <a:pt x="5558633" y="6186254"/>
                </a:lnTo>
                <a:lnTo>
                  <a:pt x="5558633" y="6176465"/>
                </a:lnTo>
                <a:lnTo>
                  <a:pt x="5563531" y="6171571"/>
                </a:lnTo>
                <a:lnTo>
                  <a:pt x="5568428" y="6166677"/>
                </a:lnTo>
                <a:lnTo>
                  <a:pt x="5573326" y="6156889"/>
                </a:lnTo>
                <a:lnTo>
                  <a:pt x="5578223" y="6147100"/>
                </a:lnTo>
                <a:lnTo>
                  <a:pt x="5588018" y="6147100"/>
                </a:lnTo>
                <a:lnTo>
                  <a:pt x="5592916" y="6147100"/>
                </a:lnTo>
                <a:lnTo>
                  <a:pt x="5607608" y="6122629"/>
                </a:lnTo>
                <a:lnTo>
                  <a:pt x="5636993" y="6078581"/>
                </a:lnTo>
                <a:lnTo>
                  <a:pt x="5661480" y="6059005"/>
                </a:lnTo>
                <a:lnTo>
                  <a:pt x="5700660" y="6034534"/>
                </a:lnTo>
                <a:lnTo>
                  <a:pt x="5705558" y="6000274"/>
                </a:lnTo>
                <a:lnTo>
                  <a:pt x="5710455" y="5995380"/>
                </a:lnTo>
                <a:lnTo>
                  <a:pt x="5715353" y="5990486"/>
                </a:lnTo>
                <a:lnTo>
                  <a:pt x="5720250" y="5980698"/>
                </a:lnTo>
                <a:lnTo>
                  <a:pt x="5725148" y="5975803"/>
                </a:lnTo>
                <a:close/>
                <a:moveTo>
                  <a:pt x="9589264" y="5882813"/>
                </a:moveTo>
                <a:lnTo>
                  <a:pt x="9589264" y="5882814"/>
                </a:lnTo>
                <a:lnTo>
                  <a:pt x="9594161" y="5882814"/>
                </a:lnTo>
                <a:lnTo>
                  <a:pt x="9594161" y="5882813"/>
                </a:lnTo>
                <a:close/>
                <a:moveTo>
                  <a:pt x="9603482" y="5827083"/>
                </a:moveTo>
                <a:lnTo>
                  <a:pt x="9603956" y="5828978"/>
                </a:lnTo>
                <a:lnTo>
                  <a:pt x="9603956" y="5828977"/>
                </a:lnTo>
                <a:close/>
                <a:moveTo>
                  <a:pt x="5142347" y="5765353"/>
                </a:moveTo>
                <a:lnTo>
                  <a:pt x="5147244" y="5765353"/>
                </a:lnTo>
                <a:lnTo>
                  <a:pt x="5157039" y="5765353"/>
                </a:lnTo>
                <a:lnTo>
                  <a:pt x="5166834" y="5770247"/>
                </a:lnTo>
                <a:lnTo>
                  <a:pt x="5171732" y="5775142"/>
                </a:lnTo>
                <a:lnTo>
                  <a:pt x="5176629" y="5780036"/>
                </a:lnTo>
                <a:lnTo>
                  <a:pt x="5181527" y="5780036"/>
                </a:lnTo>
                <a:lnTo>
                  <a:pt x="5181527" y="5784930"/>
                </a:lnTo>
                <a:lnTo>
                  <a:pt x="5181527" y="5794718"/>
                </a:lnTo>
                <a:lnTo>
                  <a:pt x="5181527" y="5809401"/>
                </a:lnTo>
                <a:lnTo>
                  <a:pt x="5181527" y="5824083"/>
                </a:lnTo>
                <a:lnTo>
                  <a:pt x="5186424" y="5838766"/>
                </a:lnTo>
                <a:lnTo>
                  <a:pt x="5181527" y="5848554"/>
                </a:lnTo>
                <a:lnTo>
                  <a:pt x="5176629" y="5863237"/>
                </a:lnTo>
                <a:lnTo>
                  <a:pt x="5166834" y="5873025"/>
                </a:lnTo>
                <a:lnTo>
                  <a:pt x="5157039" y="5887708"/>
                </a:lnTo>
                <a:lnTo>
                  <a:pt x="5147244" y="5892602"/>
                </a:lnTo>
                <a:lnTo>
                  <a:pt x="5142347" y="5897496"/>
                </a:lnTo>
                <a:lnTo>
                  <a:pt x="5132552" y="5902390"/>
                </a:lnTo>
                <a:lnTo>
                  <a:pt x="5122757" y="5897496"/>
                </a:lnTo>
                <a:lnTo>
                  <a:pt x="5108065" y="5892602"/>
                </a:lnTo>
                <a:lnTo>
                  <a:pt x="5098270" y="5887708"/>
                </a:lnTo>
                <a:lnTo>
                  <a:pt x="5088475" y="5877919"/>
                </a:lnTo>
                <a:lnTo>
                  <a:pt x="5078680" y="5873025"/>
                </a:lnTo>
                <a:lnTo>
                  <a:pt x="5078680" y="5863237"/>
                </a:lnTo>
                <a:lnTo>
                  <a:pt x="5068885" y="5853448"/>
                </a:lnTo>
                <a:lnTo>
                  <a:pt x="5063987" y="5843660"/>
                </a:lnTo>
                <a:lnTo>
                  <a:pt x="5059090" y="5838766"/>
                </a:lnTo>
                <a:lnTo>
                  <a:pt x="5044397" y="5799612"/>
                </a:lnTo>
                <a:lnTo>
                  <a:pt x="5044397" y="5784930"/>
                </a:lnTo>
                <a:lnTo>
                  <a:pt x="5049295" y="5780036"/>
                </a:lnTo>
                <a:lnTo>
                  <a:pt x="5054192" y="5775142"/>
                </a:lnTo>
                <a:lnTo>
                  <a:pt x="5059090" y="5770247"/>
                </a:lnTo>
                <a:lnTo>
                  <a:pt x="5063987" y="5770247"/>
                </a:lnTo>
                <a:lnTo>
                  <a:pt x="5068885" y="5770247"/>
                </a:lnTo>
                <a:lnTo>
                  <a:pt x="5083577" y="5770247"/>
                </a:lnTo>
                <a:lnTo>
                  <a:pt x="5122757" y="5789824"/>
                </a:lnTo>
                <a:lnTo>
                  <a:pt x="5127654" y="5784930"/>
                </a:lnTo>
                <a:lnTo>
                  <a:pt x="5132552" y="5775142"/>
                </a:lnTo>
                <a:lnTo>
                  <a:pt x="5137449" y="5770247"/>
                </a:lnTo>
                <a:close/>
                <a:moveTo>
                  <a:pt x="5749635" y="5716412"/>
                </a:moveTo>
                <a:lnTo>
                  <a:pt x="5754533" y="5716412"/>
                </a:lnTo>
                <a:lnTo>
                  <a:pt x="5759430" y="5721306"/>
                </a:lnTo>
                <a:lnTo>
                  <a:pt x="5769225" y="5721306"/>
                </a:lnTo>
                <a:lnTo>
                  <a:pt x="5774123" y="5731095"/>
                </a:lnTo>
                <a:lnTo>
                  <a:pt x="5774123" y="5735989"/>
                </a:lnTo>
                <a:lnTo>
                  <a:pt x="5774123" y="5740883"/>
                </a:lnTo>
                <a:lnTo>
                  <a:pt x="5808405" y="5784931"/>
                </a:lnTo>
                <a:lnTo>
                  <a:pt x="5808405" y="5789825"/>
                </a:lnTo>
                <a:lnTo>
                  <a:pt x="5813303" y="5794719"/>
                </a:lnTo>
                <a:lnTo>
                  <a:pt x="5818200" y="5804508"/>
                </a:lnTo>
                <a:lnTo>
                  <a:pt x="5823097" y="5814296"/>
                </a:lnTo>
                <a:lnTo>
                  <a:pt x="5832892" y="5824084"/>
                </a:lnTo>
                <a:lnTo>
                  <a:pt x="5842687" y="5833873"/>
                </a:lnTo>
                <a:lnTo>
                  <a:pt x="5847585" y="5838767"/>
                </a:lnTo>
                <a:lnTo>
                  <a:pt x="5862277" y="5843661"/>
                </a:lnTo>
                <a:lnTo>
                  <a:pt x="5872072" y="5843661"/>
                </a:lnTo>
                <a:lnTo>
                  <a:pt x="5886765" y="5843661"/>
                </a:lnTo>
                <a:lnTo>
                  <a:pt x="5896560" y="5838767"/>
                </a:lnTo>
                <a:lnTo>
                  <a:pt x="5906355" y="5838767"/>
                </a:lnTo>
                <a:lnTo>
                  <a:pt x="5906355" y="5848555"/>
                </a:lnTo>
                <a:lnTo>
                  <a:pt x="5901457" y="5858344"/>
                </a:lnTo>
                <a:lnTo>
                  <a:pt x="5896560" y="5873026"/>
                </a:lnTo>
                <a:lnTo>
                  <a:pt x="5891662" y="5882814"/>
                </a:lnTo>
                <a:lnTo>
                  <a:pt x="5886765" y="5897497"/>
                </a:lnTo>
                <a:lnTo>
                  <a:pt x="5876970" y="5907285"/>
                </a:lnTo>
                <a:lnTo>
                  <a:pt x="5867175" y="5912180"/>
                </a:lnTo>
                <a:lnTo>
                  <a:pt x="5862277" y="5917074"/>
                </a:lnTo>
                <a:lnTo>
                  <a:pt x="5852482" y="5926862"/>
                </a:lnTo>
                <a:lnTo>
                  <a:pt x="5842687" y="5936650"/>
                </a:lnTo>
                <a:lnTo>
                  <a:pt x="5837790" y="5951333"/>
                </a:lnTo>
                <a:lnTo>
                  <a:pt x="5827995" y="5966016"/>
                </a:lnTo>
                <a:lnTo>
                  <a:pt x="5823097" y="5975804"/>
                </a:lnTo>
                <a:lnTo>
                  <a:pt x="5823097" y="5985592"/>
                </a:lnTo>
                <a:lnTo>
                  <a:pt x="5818200" y="5985592"/>
                </a:lnTo>
                <a:lnTo>
                  <a:pt x="5813303" y="5975804"/>
                </a:lnTo>
                <a:lnTo>
                  <a:pt x="5808405" y="5966016"/>
                </a:lnTo>
                <a:lnTo>
                  <a:pt x="5803508" y="5951333"/>
                </a:lnTo>
                <a:lnTo>
                  <a:pt x="5798610" y="5941545"/>
                </a:lnTo>
                <a:lnTo>
                  <a:pt x="5788815" y="5931756"/>
                </a:lnTo>
                <a:lnTo>
                  <a:pt x="5783918" y="5921968"/>
                </a:lnTo>
                <a:lnTo>
                  <a:pt x="5774123" y="5912180"/>
                </a:lnTo>
                <a:lnTo>
                  <a:pt x="5774123" y="5907285"/>
                </a:lnTo>
                <a:lnTo>
                  <a:pt x="5774123" y="5897497"/>
                </a:lnTo>
                <a:lnTo>
                  <a:pt x="5779020" y="5873026"/>
                </a:lnTo>
                <a:lnTo>
                  <a:pt x="5783918" y="5848555"/>
                </a:lnTo>
                <a:lnTo>
                  <a:pt x="5783918" y="5824084"/>
                </a:lnTo>
                <a:lnTo>
                  <a:pt x="5783918" y="5814296"/>
                </a:lnTo>
                <a:lnTo>
                  <a:pt x="5779020" y="5809402"/>
                </a:lnTo>
                <a:lnTo>
                  <a:pt x="5769225" y="5799613"/>
                </a:lnTo>
                <a:lnTo>
                  <a:pt x="5764328" y="5789825"/>
                </a:lnTo>
                <a:lnTo>
                  <a:pt x="5754533" y="5780037"/>
                </a:lnTo>
                <a:lnTo>
                  <a:pt x="5749635" y="5765354"/>
                </a:lnTo>
                <a:lnTo>
                  <a:pt x="5739840" y="5755566"/>
                </a:lnTo>
                <a:lnTo>
                  <a:pt x="5734943" y="5745777"/>
                </a:lnTo>
                <a:lnTo>
                  <a:pt x="5730045" y="5735989"/>
                </a:lnTo>
                <a:lnTo>
                  <a:pt x="5734943" y="5726201"/>
                </a:lnTo>
                <a:lnTo>
                  <a:pt x="5734943" y="5721306"/>
                </a:lnTo>
                <a:lnTo>
                  <a:pt x="5739840" y="5721306"/>
                </a:lnTo>
                <a:lnTo>
                  <a:pt x="5744738" y="5721306"/>
                </a:lnTo>
                <a:close/>
                <a:moveTo>
                  <a:pt x="10039832" y="5545114"/>
                </a:moveTo>
                <a:lnTo>
                  <a:pt x="10034935" y="5550009"/>
                </a:lnTo>
                <a:lnTo>
                  <a:pt x="10034935" y="5564691"/>
                </a:lnTo>
                <a:lnTo>
                  <a:pt x="10039832" y="5574480"/>
                </a:lnTo>
                <a:lnTo>
                  <a:pt x="10044729" y="5584268"/>
                </a:lnTo>
                <a:lnTo>
                  <a:pt x="10048545" y="5591893"/>
                </a:lnTo>
                <a:lnTo>
                  <a:pt x="10044730" y="5584268"/>
                </a:lnTo>
                <a:lnTo>
                  <a:pt x="10039832" y="5569586"/>
                </a:lnTo>
                <a:lnTo>
                  <a:pt x="10039832" y="5554903"/>
                </a:lnTo>
                <a:lnTo>
                  <a:pt x="10039832" y="5545115"/>
                </a:lnTo>
                <a:close/>
                <a:moveTo>
                  <a:pt x="10034935" y="5501067"/>
                </a:moveTo>
                <a:lnTo>
                  <a:pt x="10034935" y="5510855"/>
                </a:lnTo>
                <a:lnTo>
                  <a:pt x="10039832" y="5535326"/>
                </a:lnTo>
                <a:lnTo>
                  <a:pt x="10039832" y="5530432"/>
                </a:lnTo>
                <a:lnTo>
                  <a:pt x="10039832" y="5525538"/>
                </a:lnTo>
                <a:lnTo>
                  <a:pt x="10039832" y="5520644"/>
                </a:lnTo>
                <a:close/>
                <a:moveTo>
                  <a:pt x="10181860" y="5466808"/>
                </a:moveTo>
                <a:lnTo>
                  <a:pt x="10181860" y="5471702"/>
                </a:lnTo>
                <a:lnTo>
                  <a:pt x="10216139" y="5505959"/>
                </a:lnTo>
                <a:close/>
                <a:moveTo>
                  <a:pt x="10039832" y="5442337"/>
                </a:moveTo>
                <a:lnTo>
                  <a:pt x="10034935" y="5457019"/>
                </a:lnTo>
                <a:lnTo>
                  <a:pt x="10034935" y="5471702"/>
                </a:lnTo>
                <a:lnTo>
                  <a:pt x="10039832" y="5442337"/>
                </a:lnTo>
                <a:close/>
                <a:moveTo>
                  <a:pt x="10123092" y="5437443"/>
                </a:moveTo>
                <a:lnTo>
                  <a:pt x="10142680" y="5442337"/>
                </a:lnTo>
                <a:lnTo>
                  <a:pt x="10162270" y="5452125"/>
                </a:lnTo>
                <a:lnTo>
                  <a:pt x="10172065" y="5457020"/>
                </a:lnTo>
                <a:lnTo>
                  <a:pt x="10176962" y="5461914"/>
                </a:lnTo>
                <a:lnTo>
                  <a:pt x="10181860" y="5466807"/>
                </a:lnTo>
                <a:lnTo>
                  <a:pt x="10176963" y="5457020"/>
                </a:lnTo>
                <a:lnTo>
                  <a:pt x="10167168" y="5452126"/>
                </a:lnTo>
                <a:lnTo>
                  <a:pt x="10157373" y="5447232"/>
                </a:lnTo>
                <a:lnTo>
                  <a:pt x="10142680" y="5442337"/>
                </a:lnTo>
                <a:lnTo>
                  <a:pt x="10132885" y="5437443"/>
                </a:lnTo>
                <a:close/>
                <a:moveTo>
                  <a:pt x="9662420" y="5420007"/>
                </a:moveTo>
                <a:lnTo>
                  <a:pt x="9662726" y="5422760"/>
                </a:lnTo>
                <a:lnTo>
                  <a:pt x="9662726" y="5422760"/>
                </a:lnTo>
                <a:close/>
                <a:moveTo>
                  <a:pt x="10103500" y="5416887"/>
                </a:moveTo>
                <a:lnTo>
                  <a:pt x="10103500" y="5417866"/>
                </a:lnTo>
                <a:lnTo>
                  <a:pt x="10108397" y="5422760"/>
                </a:lnTo>
                <a:lnTo>
                  <a:pt x="10113295" y="5427654"/>
                </a:lnTo>
                <a:lnTo>
                  <a:pt x="10123090" y="5437443"/>
                </a:lnTo>
                <a:lnTo>
                  <a:pt x="10123090" y="5432549"/>
                </a:lnTo>
                <a:close/>
                <a:moveTo>
                  <a:pt x="10069220" y="5383603"/>
                </a:moveTo>
                <a:lnTo>
                  <a:pt x="10069217" y="5383606"/>
                </a:lnTo>
                <a:lnTo>
                  <a:pt x="10069217" y="5383609"/>
                </a:lnTo>
                <a:lnTo>
                  <a:pt x="10069218" y="5383607"/>
                </a:lnTo>
                <a:close/>
                <a:moveTo>
                  <a:pt x="10093707" y="5354238"/>
                </a:moveTo>
                <a:lnTo>
                  <a:pt x="10093704" y="5354241"/>
                </a:lnTo>
                <a:lnTo>
                  <a:pt x="10083909" y="5364030"/>
                </a:lnTo>
                <a:lnTo>
                  <a:pt x="10083908" y="5364033"/>
                </a:lnTo>
                <a:lnTo>
                  <a:pt x="10083910" y="5364030"/>
                </a:lnTo>
                <a:lnTo>
                  <a:pt x="10093705" y="5354242"/>
                </a:lnTo>
                <a:close/>
                <a:moveTo>
                  <a:pt x="10108403" y="5339554"/>
                </a:moveTo>
                <a:lnTo>
                  <a:pt x="10108397" y="5339559"/>
                </a:lnTo>
                <a:lnTo>
                  <a:pt x="10108397" y="5339559"/>
                </a:lnTo>
                <a:lnTo>
                  <a:pt x="10108398" y="5339559"/>
                </a:lnTo>
                <a:close/>
                <a:moveTo>
                  <a:pt x="10167175" y="5290611"/>
                </a:moveTo>
                <a:lnTo>
                  <a:pt x="10167167" y="5290617"/>
                </a:lnTo>
                <a:lnTo>
                  <a:pt x="10167158" y="5290625"/>
                </a:lnTo>
                <a:lnTo>
                  <a:pt x="10167168" y="5290618"/>
                </a:lnTo>
                <a:close/>
                <a:moveTo>
                  <a:pt x="10020242" y="5285722"/>
                </a:moveTo>
                <a:lnTo>
                  <a:pt x="10020242" y="5285723"/>
                </a:lnTo>
                <a:lnTo>
                  <a:pt x="10147577" y="5285723"/>
                </a:lnTo>
                <a:lnTo>
                  <a:pt x="10147577" y="5285722"/>
                </a:lnTo>
                <a:close/>
                <a:moveTo>
                  <a:pt x="10196553" y="5256353"/>
                </a:moveTo>
                <a:lnTo>
                  <a:pt x="10196551" y="5256357"/>
                </a:lnTo>
                <a:lnTo>
                  <a:pt x="10196548" y="5256366"/>
                </a:lnTo>
                <a:lnTo>
                  <a:pt x="10196553" y="5256358"/>
                </a:lnTo>
                <a:close/>
                <a:moveTo>
                  <a:pt x="10157372" y="5251463"/>
                </a:moveTo>
                <a:lnTo>
                  <a:pt x="10156112" y="5253980"/>
                </a:lnTo>
                <a:lnTo>
                  <a:pt x="10157372" y="5251463"/>
                </a:lnTo>
                <a:close/>
                <a:moveTo>
                  <a:pt x="1175391" y="5222100"/>
                </a:moveTo>
                <a:lnTo>
                  <a:pt x="1165602" y="5226992"/>
                </a:lnTo>
                <a:lnTo>
                  <a:pt x="1170496" y="5226992"/>
                </a:lnTo>
                <a:close/>
                <a:moveTo>
                  <a:pt x="1180292" y="5217205"/>
                </a:moveTo>
                <a:lnTo>
                  <a:pt x="1175395" y="5222098"/>
                </a:lnTo>
                <a:lnTo>
                  <a:pt x="1180292" y="5222098"/>
                </a:lnTo>
                <a:close/>
                <a:moveTo>
                  <a:pt x="10162270" y="5212308"/>
                </a:moveTo>
                <a:lnTo>
                  <a:pt x="10162269" y="5212309"/>
                </a:lnTo>
                <a:lnTo>
                  <a:pt x="10162269" y="5212310"/>
                </a:lnTo>
                <a:lnTo>
                  <a:pt x="10162270" y="5212310"/>
                </a:lnTo>
                <a:close/>
                <a:moveTo>
                  <a:pt x="1101932" y="5197628"/>
                </a:moveTo>
                <a:lnTo>
                  <a:pt x="1101932" y="5212309"/>
                </a:lnTo>
                <a:lnTo>
                  <a:pt x="1101932" y="5212311"/>
                </a:lnTo>
                <a:lnTo>
                  <a:pt x="1101932" y="5207416"/>
                </a:lnTo>
                <a:lnTo>
                  <a:pt x="1101932" y="5202522"/>
                </a:lnTo>
                <a:lnTo>
                  <a:pt x="1101932" y="5197628"/>
                </a:lnTo>
                <a:close/>
                <a:moveTo>
                  <a:pt x="10162269" y="5197625"/>
                </a:moveTo>
                <a:lnTo>
                  <a:pt x="10162269" y="5197627"/>
                </a:lnTo>
                <a:lnTo>
                  <a:pt x="10162270" y="5197629"/>
                </a:lnTo>
                <a:lnTo>
                  <a:pt x="10162270" y="5197628"/>
                </a:lnTo>
                <a:close/>
                <a:moveTo>
                  <a:pt x="1273344" y="5163368"/>
                </a:moveTo>
                <a:lnTo>
                  <a:pt x="1258651" y="5178050"/>
                </a:lnTo>
                <a:lnTo>
                  <a:pt x="1243962" y="5187837"/>
                </a:lnTo>
                <a:lnTo>
                  <a:pt x="1263549" y="5178050"/>
                </a:lnTo>
                <a:lnTo>
                  <a:pt x="1278241" y="5163368"/>
                </a:lnTo>
                <a:close/>
                <a:moveTo>
                  <a:pt x="1278242" y="5158473"/>
                </a:moveTo>
                <a:lnTo>
                  <a:pt x="1278241" y="5158474"/>
                </a:lnTo>
                <a:lnTo>
                  <a:pt x="1278241" y="5163368"/>
                </a:lnTo>
                <a:lnTo>
                  <a:pt x="1278242" y="5163367"/>
                </a:lnTo>
                <a:close/>
                <a:moveTo>
                  <a:pt x="9976165" y="5153579"/>
                </a:moveTo>
                <a:lnTo>
                  <a:pt x="10059422" y="5197627"/>
                </a:lnTo>
                <a:lnTo>
                  <a:pt x="10059422" y="5197627"/>
                </a:lnTo>
                <a:close/>
                <a:moveTo>
                  <a:pt x="10118192" y="5148687"/>
                </a:moveTo>
                <a:lnTo>
                  <a:pt x="10114520" y="5152356"/>
                </a:lnTo>
                <a:lnTo>
                  <a:pt x="10118192" y="5153579"/>
                </a:lnTo>
                <a:close/>
                <a:moveTo>
                  <a:pt x="9741086" y="5114427"/>
                </a:moveTo>
                <a:lnTo>
                  <a:pt x="9736189" y="5119320"/>
                </a:lnTo>
                <a:lnTo>
                  <a:pt x="9741086" y="5119320"/>
                </a:lnTo>
                <a:lnTo>
                  <a:pt x="9745982" y="5114427"/>
                </a:lnTo>
                <a:close/>
                <a:moveTo>
                  <a:pt x="1376190" y="5109533"/>
                </a:moveTo>
                <a:lnTo>
                  <a:pt x="1366396" y="5119320"/>
                </a:lnTo>
                <a:lnTo>
                  <a:pt x="1361498" y="5134003"/>
                </a:lnTo>
                <a:lnTo>
                  <a:pt x="1361498" y="5138896"/>
                </a:lnTo>
                <a:lnTo>
                  <a:pt x="1366396" y="5129108"/>
                </a:lnTo>
                <a:lnTo>
                  <a:pt x="1371294" y="5119320"/>
                </a:lnTo>
                <a:close/>
                <a:moveTo>
                  <a:pt x="9897805" y="5109531"/>
                </a:moveTo>
                <a:lnTo>
                  <a:pt x="9897805" y="5109532"/>
                </a:lnTo>
                <a:lnTo>
                  <a:pt x="9902702" y="5114426"/>
                </a:lnTo>
                <a:lnTo>
                  <a:pt x="9912497" y="5119320"/>
                </a:lnTo>
                <a:lnTo>
                  <a:pt x="9922292" y="5124214"/>
                </a:lnTo>
                <a:lnTo>
                  <a:pt x="9961472" y="5138897"/>
                </a:lnTo>
                <a:lnTo>
                  <a:pt x="9922292" y="5124214"/>
                </a:lnTo>
                <a:lnTo>
                  <a:pt x="9912497" y="5119320"/>
                </a:lnTo>
                <a:lnTo>
                  <a:pt x="9902702" y="5114426"/>
                </a:lnTo>
                <a:close/>
                <a:moveTo>
                  <a:pt x="9750881" y="5104639"/>
                </a:moveTo>
                <a:lnTo>
                  <a:pt x="9745983" y="5109533"/>
                </a:lnTo>
                <a:lnTo>
                  <a:pt x="9745983" y="5114426"/>
                </a:lnTo>
                <a:lnTo>
                  <a:pt x="9755777" y="5104639"/>
                </a:lnTo>
                <a:close/>
                <a:moveTo>
                  <a:pt x="1562295" y="5104638"/>
                </a:moveTo>
                <a:lnTo>
                  <a:pt x="1567192" y="5114425"/>
                </a:lnTo>
                <a:lnTo>
                  <a:pt x="1567192" y="5109532"/>
                </a:lnTo>
                <a:close/>
                <a:moveTo>
                  <a:pt x="1559029" y="5096481"/>
                </a:moveTo>
                <a:lnTo>
                  <a:pt x="1557396" y="5099743"/>
                </a:lnTo>
                <a:lnTo>
                  <a:pt x="1558212" y="5100558"/>
                </a:lnTo>
                <a:close/>
                <a:moveTo>
                  <a:pt x="9863521" y="5080169"/>
                </a:moveTo>
                <a:lnTo>
                  <a:pt x="9848831" y="5089956"/>
                </a:lnTo>
                <a:lnTo>
                  <a:pt x="9839039" y="5109528"/>
                </a:lnTo>
                <a:close/>
                <a:moveTo>
                  <a:pt x="9775367" y="5075274"/>
                </a:moveTo>
                <a:lnTo>
                  <a:pt x="9770471" y="5080168"/>
                </a:lnTo>
                <a:lnTo>
                  <a:pt x="9765573" y="5089956"/>
                </a:lnTo>
                <a:lnTo>
                  <a:pt x="9760676" y="5094850"/>
                </a:lnTo>
                <a:lnTo>
                  <a:pt x="9755779" y="5104637"/>
                </a:lnTo>
                <a:lnTo>
                  <a:pt x="9765573" y="5094849"/>
                </a:lnTo>
                <a:lnTo>
                  <a:pt x="9770470" y="5085061"/>
                </a:lnTo>
                <a:close/>
                <a:moveTo>
                  <a:pt x="9775383" y="5070383"/>
                </a:moveTo>
                <a:lnTo>
                  <a:pt x="9809650" y="5080167"/>
                </a:lnTo>
                <a:lnTo>
                  <a:pt x="9819442" y="5080167"/>
                </a:lnTo>
                <a:close/>
                <a:moveTo>
                  <a:pt x="9922291" y="5026333"/>
                </a:moveTo>
                <a:lnTo>
                  <a:pt x="9917395" y="5031226"/>
                </a:lnTo>
                <a:lnTo>
                  <a:pt x="9915763" y="5036119"/>
                </a:lnTo>
                <a:lnTo>
                  <a:pt x="9917395" y="5036119"/>
                </a:lnTo>
                <a:close/>
                <a:moveTo>
                  <a:pt x="1474140" y="5026330"/>
                </a:moveTo>
                <a:lnTo>
                  <a:pt x="1474140" y="5026331"/>
                </a:lnTo>
                <a:lnTo>
                  <a:pt x="1474140" y="5031225"/>
                </a:lnTo>
                <a:lnTo>
                  <a:pt x="1469243" y="5036119"/>
                </a:lnTo>
                <a:lnTo>
                  <a:pt x="1467611" y="5039381"/>
                </a:lnTo>
                <a:lnTo>
                  <a:pt x="1474140" y="5036119"/>
                </a:lnTo>
                <a:lnTo>
                  <a:pt x="1479039" y="5026330"/>
                </a:lnTo>
                <a:close/>
                <a:moveTo>
                  <a:pt x="1547605" y="5016538"/>
                </a:moveTo>
                <a:lnTo>
                  <a:pt x="1547602" y="5016542"/>
                </a:lnTo>
                <a:lnTo>
                  <a:pt x="1542705" y="5026330"/>
                </a:lnTo>
                <a:lnTo>
                  <a:pt x="1542705" y="5026330"/>
                </a:lnTo>
                <a:lnTo>
                  <a:pt x="1547603" y="5016542"/>
                </a:lnTo>
                <a:close/>
                <a:moveTo>
                  <a:pt x="10020246" y="4988810"/>
                </a:moveTo>
                <a:lnTo>
                  <a:pt x="10025140" y="4992071"/>
                </a:lnTo>
                <a:lnTo>
                  <a:pt x="10034934" y="4996965"/>
                </a:lnTo>
                <a:lnTo>
                  <a:pt x="10030038" y="4992072"/>
                </a:lnTo>
                <a:close/>
                <a:moveTo>
                  <a:pt x="9966370" y="4982284"/>
                </a:moveTo>
                <a:lnTo>
                  <a:pt x="9956575" y="4987178"/>
                </a:lnTo>
                <a:lnTo>
                  <a:pt x="9949231" y="4996963"/>
                </a:lnTo>
                <a:lnTo>
                  <a:pt x="9956575" y="4992071"/>
                </a:lnTo>
                <a:lnTo>
                  <a:pt x="9971267" y="4987177"/>
                </a:lnTo>
                <a:lnTo>
                  <a:pt x="9981059" y="4982284"/>
                </a:lnTo>
                <a:close/>
                <a:moveTo>
                  <a:pt x="1180292" y="4972495"/>
                </a:moveTo>
                <a:lnTo>
                  <a:pt x="1180292" y="4977389"/>
                </a:lnTo>
                <a:lnTo>
                  <a:pt x="1214570" y="4972495"/>
                </a:lnTo>
                <a:close/>
                <a:moveTo>
                  <a:pt x="9677429" y="4938249"/>
                </a:moveTo>
                <a:lnTo>
                  <a:pt x="9697009" y="4967601"/>
                </a:lnTo>
                <a:lnTo>
                  <a:pt x="9699457" y="4967601"/>
                </a:lnTo>
                <a:lnTo>
                  <a:pt x="9697008" y="4962707"/>
                </a:lnTo>
                <a:lnTo>
                  <a:pt x="9692111" y="4957813"/>
                </a:lnTo>
                <a:close/>
                <a:moveTo>
                  <a:pt x="1400678" y="4933344"/>
                </a:moveTo>
                <a:lnTo>
                  <a:pt x="1400678" y="4938235"/>
                </a:lnTo>
                <a:lnTo>
                  <a:pt x="1405573" y="4943126"/>
                </a:lnTo>
                <a:close/>
                <a:moveTo>
                  <a:pt x="9661096" y="4912136"/>
                </a:moveTo>
                <a:lnTo>
                  <a:pt x="9662726" y="4914743"/>
                </a:lnTo>
                <a:lnTo>
                  <a:pt x="9662726" y="4913765"/>
                </a:lnTo>
                <a:close/>
                <a:moveTo>
                  <a:pt x="1346802" y="4864824"/>
                </a:moveTo>
                <a:lnTo>
                  <a:pt x="1332114" y="4869717"/>
                </a:lnTo>
                <a:lnTo>
                  <a:pt x="1322319" y="4874611"/>
                </a:lnTo>
                <a:lnTo>
                  <a:pt x="1317422" y="4879504"/>
                </a:lnTo>
                <a:lnTo>
                  <a:pt x="1327216" y="4874611"/>
                </a:lnTo>
                <a:lnTo>
                  <a:pt x="1337011" y="4869717"/>
                </a:lnTo>
                <a:close/>
                <a:moveTo>
                  <a:pt x="1214575" y="4864823"/>
                </a:moveTo>
                <a:lnTo>
                  <a:pt x="1214575" y="4869716"/>
                </a:lnTo>
                <a:lnTo>
                  <a:pt x="1224368" y="4864823"/>
                </a:lnTo>
                <a:close/>
                <a:moveTo>
                  <a:pt x="1283139" y="4859929"/>
                </a:moveTo>
                <a:lnTo>
                  <a:pt x="1275127" y="4861263"/>
                </a:lnTo>
                <a:lnTo>
                  <a:pt x="1292933" y="4864822"/>
                </a:lnTo>
                <a:lnTo>
                  <a:pt x="1307626" y="4869717"/>
                </a:lnTo>
                <a:lnTo>
                  <a:pt x="1317421" y="4884399"/>
                </a:lnTo>
                <a:lnTo>
                  <a:pt x="1317421" y="4879505"/>
                </a:lnTo>
                <a:lnTo>
                  <a:pt x="1317421" y="4879505"/>
                </a:lnTo>
                <a:lnTo>
                  <a:pt x="1312524" y="4874611"/>
                </a:lnTo>
                <a:lnTo>
                  <a:pt x="1312524" y="4869717"/>
                </a:lnTo>
                <a:lnTo>
                  <a:pt x="1302730" y="4864823"/>
                </a:lnTo>
                <a:close/>
                <a:moveTo>
                  <a:pt x="9634041" y="4857133"/>
                </a:moveTo>
                <a:lnTo>
                  <a:pt x="9633341" y="4857483"/>
                </a:lnTo>
                <a:lnTo>
                  <a:pt x="9633341" y="4859928"/>
                </a:lnTo>
                <a:lnTo>
                  <a:pt x="9638239" y="4874611"/>
                </a:lnTo>
                <a:lnTo>
                  <a:pt x="9641911" y="4880727"/>
                </a:lnTo>
                <a:lnTo>
                  <a:pt x="9638238" y="4869717"/>
                </a:lnTo>
                <a:close/>
                <a:moveTo>
                  <a:pt x="1366396" y="4855034"/>
                </a:moveTo>
                <a:lnTo>
                  <a:pt x="1356603" y="4859928"/>
                </a:lnTo>
                <a:lnTo>
                  <a:pt x="1366396" y="4859928"/>
                </a:lnTo>
                <a:lnTo>
                  <a:pt x="1371292" y="4859928"/>
                </a:lnTo>
                <a:lnTo>
                  <a:pt x="1371292" y="4859928"/>
                </a:lnTo>
                <a:lnTo>
                  <a:pt x="1371292" y="4855034"/>
                </a:lnTo>
                <a:lnTo>
                  <a:pt x="1372923" y="4863185"/>
                </a:lnTo>
                <a:lnTo>
                  <a:pt x="1376191" y="4869717"/>
                </a:lnTo>
                <a:lnTo>
                  <a:pt x="1376191" y="4879514"/>
                </a:lnTo>
                <a:lnTo>
                  <a:pt x="1378635" y="4891727"/>
                </a:lnTo>
                <a:lnTo>
                  <a:pt x="1381088" y="4899082"/>
                </a:lnTo>
                <a:lnTo>
                  <a:pt x="1384355" y="4908875"/>
                </a:lnTo>
                <a:lnTo>
                  <a:pt x="1390882" y="4918658"/>
                </a:lnTo>
                <a:lnTo>
                  <a:pt x="1400674" y="4933337"/>
                </a:lnTo>
                <a:lnTo>
                  <a:pt x="1400678" y="4933341"/>
                </a:lnTo>
                <a:lnTo>
                  <a:pt x="1400678" y="4933343"/>
                </a:lnTo>
                <a:lnTo>
                  <a:pt x="1410468" y="4948019"/>
                </a:lnTo>
                <a:lnTo>
                  <a:pt x="1415371" y="4952918"/>
                </a:lnTo>
                <a:lnTo>
                  <a:pt x="1420269" y="4957812"/>
                </a:lnTo>
                <a:lnTo>
                  <a:pt x="1420269" y="4967600"/>
                </a:lnTo>
                <a:lnTo>
                  <a:pt x="1425166" y="4972495"/>
                </a:lnTo>
                <a:lnTo>
                  <a:pt x="1423533" y="4974126"/>
                </a:lnTo>
                <a:lnTo>
                  <a:pt x="1420269" y="4977389"/>
                </a:lnTo>
                <a:lnTo>
                  <a:pt x="1430062" y="4977389"/>
                </a:lnTo>
                <a:lnTo>
                  <a:pt x="1430063" y="4977389"/>
                </a:lnTo>
                <a:lnTo>
                  <a:pt x="1430067" y="4977398"/>
                </a:lnTo>
                <a:lnTo>
                  <a:pt x="1434959" y="4992066"/>
                </a:lnTo>
                <a:lnTo>
                  <a:pt x="1434959" y="4987177"/>
                </a:lnTo>
                <a:lnTo>
                  <a:pt x="1439855" y="4996963"/>
                </a:lnTo>
                <a:lnTo>
                  <a:pt x="1439859" y="4996966"/>
                </a:lnTo>
                <a:lnTo>
                  <a:pt x="1444757" y="5001860"/>
                </a:lnTo>
                <a:lnTo>
                  <a:pt x="1449653" y="5006753"/>
                </a:lnTo>
                <a:lnTo>
                  <a:pt x="1449653" y="5006754"/>
                </a:lnTo>
                <a:lnTo>
                  <a:pt x="1454550" y="5006754"/>
                </a:lnTo>
                <a:lnTo>
                  <a:pt x="1454552" y="5006754"/>
                </a:lnTo>
                <a:lnTo>
                  <a:pt x="1464346" y="5011648"/>
                </a:lnTo>
                <a:lnTo>
                  <a:pt x="1466791" y="5014092"/>
                </a:lnTo>
                <a:lnTo>
                  <a:pt x="1371293" y="4855034"/>
                </a:lnTo>
                <a:lnTo>
                  <a:pt x="1371292" y="4855034"/>
                </a:lnTo>
                <a:close/>
                <a:moveTo>
                  <a:pt x="1116625" y="4855034"/>
                </a:moveTo>
                <a:lnTo>
                  <a:pt x="1131317" y="4859929"/>
                </a:lnTo>
                <a:lnTo>
                  <a:pt x="1141113" y="4859929"/>
                </a:lnTo>
                <a:lnTo>
                  <a:pt x="1150907" y="4859929"/>
                </a:lnTo>
                <a:lnTo>
                  <a:pt x="1155805" y="4859929"/>
                </a:lnTo>
                <a:lnTo>
                  <a:pt x="1160703" y="4859929"/>
                </a:lnTo>
                <a:lnTo>
                  <a:pt x="1160704" y="4859928"/>
                </a:lnTo>
                <a:lnTo>
                  <a:pt x="1155805" y="4859928"/>
                </a:lnTo>
                <a:lnTo>
                  <a:pt x="1150907" y="4859928"/>
                </a:lnTo>
                <a:lnTo>
                  <a:pt x="1146010" y="4859928"/>
                </a:lnTo>
                <a:lnTo>
                  <a:pt x="1131317" y="4859928"/>
                </a:lnTo>
                <a:lnTo>
                  <a:pt x="1121522" y="4855034"/>
                </a:lnTo>
                <a:close/>
                <a:moveTo>
                  <a:pt x="1430057" y="4850141"/>
                </a:moveTo>
                <a:lnTo>
                  <a:pt x="1400681" y="4855034"/>
                </a:lnTo>
                <a:lnTo>
                  <a:pt x="1415370" y="4855034"/>
                </a:lnTo>
                <a:close/>
                <a:moveTo>
                  <a:pt x="1337012" y="4850140"/>
                </a:moveTo>
                <a:lnTo>
                  <a:pt x="1349253" y="4852587"/>
                </a:lnTo>
                <a:lnTo>
                  <a:pt x="1341909" y="4850140"/>
                </a:lnTo>
                <a:close/>
                <a:moveTo>
                  <a:pt x="1204779" y="4850140"/>
                </a:moveTo>
                <a:lnTo>
                  <a:pt x="1204777" y="4850140"/>
                </a:lnTo>
                <a:lnTo>
                  <a:pt x="1214575" y="4850140"/>
                </a:lnTo>
                <a:lnTo>
                  <a:pt x="1219472" y="4850140"/>
                </a:lnTo>
                <a:lnTo>
                  <a:pt x="1224369" y="4850140"/>
                </a:lnTo>
                <a:lnTo>
                  <a:pt x="1224368" y="4850140"/>
                </a:lnTo>
                <a:lnTo>
                  <a:pt x="1214575" y="4850140"/>
                </a:lnTo>
                <a:close/>
                <a:moveTo>
                  <a:pt x="1239061" y="4845246"/>
                </a:moveTo>
                <a:lnTo>
                  <a:pt x="1230246" y="4849651"/>
                </a:lnTo>
                <a:lnTo>
                  <a:pt x="1283139" y="4845246"/>
                </a:lnTo>
                <a:lnTo>
                  <a:pt x="1307626" y="4845246"/>
                </a:lnTo>
                <a:lnTo>
                  <a:pt x="1317421" y="4846878"/>
                </a:lnTo>
                <a:lnTo>
                  <a:pt x="1312523" y="4845246"/>
                </a:lnTo>
                <a:lnTo>
                  <a:pt x="1297830" y="4845246"/>
                </a:lnTo>
                <a:lnTo>
                  <a:pt x="1292933" y="4845246"/>
                </a:lnTo>
                <a:lnTo>
                  <a:pt x="1268446" y="4845246"/>
                </a:lnTo>
                <a:lnTo>
                  <a:pt x="1253753" y="4845246"/>
                </a:lnTo>
                <a:close/>
                <a:moveTo>
                  <a:pt x="962105" y="4842549"/>
                </a:moveTo>
                <a:lnTo>
                  <a:pt x="964802" y="4845246"/>
                </a:lnTo>
                <a:lnTo>
                  <a:pt x="974598" y="4845246"/>
                </a:lnTo>
                <a:lnTo>
                  <a:pt x="979495" y="4845246"/>
                </a:lnTo>
                <a:lnTo>
                  <a:pt x="984393" y="4845246"/>
                </a:lnTo>
                <a:lnTo>
                  <a:pt x="1087240" y="4845246"/>
                </a:lnTo>
                <a:lnTo>
                  <a:pt x="1097035" y="4850140"/>
                </a:lnTo>
                <a:lnTo>
                  <a:pt x="1106830" y="4855034"/>
                </a:lnTo>
                <a:lnTo>
                  <a:pt x="1097035" y="4850140"/>
                </a:lnTo>
                <a:lnTo>
                  <a:pt x="1092137" y="4845246"/>
                </a:lnTo>
                <a:lnTo>
                  <a:pt x="984393" y="4845246"/>
                </a:lnTo>
                <a:lnTo>
                  <a:pt x="979495" y="4845246"/>
                </a:lnTo>
                <a:lnTo>
                  <a:pt x="974598" y="4845246"/>
                </a:lnTo>
                <a:lnTo>
                  <a:pt x="964802" y="4845246"/>
                </a:lnTo>
                <a:close/>
                <a:moveTo>
                  <a:pt x="1447202" y="4841576"/>
                </a:moveTo>
                <a:lnTo>
                  <a:pt x="1430070" y="4850137"/>
                </a:lnTo>
                <a:lnTo>
                  <a:pt x="1444754" y="4845245"/>
                </a:lnTo>
                <a:close/>
                <a:moveTo>
                  <a:pt x="950110" y="4830563"/>
                </a:moveTo>
                <a:lnTo>
                  <a:pt x="959905" y="4840351"/>
                </a:lnTo>
                <a:lnTo>
                  <a:pt x="955008" y="4830563"/>
                </a:lnTo>
                <a:close/>
                <a:moveTo>
                  <a:pt x="9682317" y="4825670"/>
                </a:moveTo>
                <a:lnTo>
                  <a:pt x="9672522" y="4830564"/>
                </a:lnTo>
                <a:lnTo>
                  <a:pt x="9657830" y="4835459"/>
                </a:lnTo>
                <a:lnTo>
                  <a:pt x="9648035" y="4840353"/>
                </a:lnTo>
                <a:lnTo>
                  <a:pt x="9643139" y="4850137"/>
                </a:lnTo>
                <a:lnTo>
                  <a:pt x="9648033" y="4845246"/>
                </a:lnTo>
                <a:lnTo>
                  <a:pt x="9652931" y="4840352"/>
                </a:lnTo>
                <a:lnTo>
                  <a:pt x="9662726" y="4835458"/>
                </a:lnTo>
                <a:lnTo>
                  <a:pt x="9677418" y="4830564"/>
                </a:lnTo>
                <a:lnTo>
                  <a:pt x="9687211" y="4825670"/>
                </a:lnTo>
                <a:close/>
                <a:moveTo>
                  <a:pt x="1459448" y="4815883"/>
                </a:moveTo>
                <a:lnTo>
                  <a:pt x="1452103" y="4834229"/>
                </a:lnTo>
                <a:lnTo>
                  <a:pt x="1454549" y="4830563"/>
                </a:lnTo>
                <a:lnTo>
                  <a:pt x="1459448" y="4820774"/>
                </a:lnTo>
                <a:close/>
                <a:moveTo>
                  <a:pt x="9692112" y="4786516"/>
                </a:moveTo>
                <a:lnTo>
                  <a:pt x="9692112" y="4786517"/>
                </a:lnTo>
                <a:lnTo>
                  <a:pt x="9697008" y="4786517"/>
                </a:lnTo>
                <a:lnTo>
                  <a:pt x="9697008" y="4786516"/>
                </a:lnTo>
                <a:close/>
                <a:moveTo>
                  <a:pt x="1650423" y="4776732"/>
                </a:moveTo>
                <a:lnTo>
                  <a:pt x="1562293" y="4794798"/>
                </a:lnTo>
                <a:lnTo>
                  <a:pt x="1562293" y="4796303"/>
                </a:lnTo>
                <a:close/>
                <a:moveTo>
                  <a:pt x="9897805" y="4732679"/>
                </a:moveTo>
                <a:lnTo>
                  <a:pt x="9897805" y="4732680"/>
                </a:lnTo>
                <a:lnTo>
                  <a:pt x="9897806" y="4732681"/>
                </a:lnTo>
                <a:lnTo>
                  <a:pt x="9897806" y="4732680"/>
                </a:lnTo>
                <a:close/>
                <a:moveTo>
                  <a:pt x="9892908" y="4727786"/>
                </a:moveTo>
                <a:lnTo>
                  <a:pt x="9871482" y="4732068"/>
                </a:lnTo>
                <a:lnTo>
                  <a:pt x="9873318" y="4732680"/>
                </a:lnTo>
                <a:lnTo>
                  <a:pt x="9893724" y="4728601"/>
                </a:lnTo>
                <a:close/>
                <a:moveTo>
                  <a:pt x="4652597" y="4713102"/>
                </a:moveTo>
                <a:lnTo>
                  <a:pt x="4657495" y="4713102"/>
                </a:lnTo>
                <a:lnTo>
                  <a:pt x="4667290" y="4713102"/>
                </a:lnTo>
                <a:lnTo>
                  <a:pt x="4677085" y="4713102"/>
                </a:lnTo>
                <a:lnTo>
                  <a:pt x="4681982" y="4713102"/>
                </a:lnTo>
                <a:lnTo>
                  <a:pt x="4686880" y="4717996"/>
                </a:lnTo>
                <a:lnTo>
                  <a:pt x="4691777" y="4717996"/>
                </a:lnTo>
                <a:lnTo>
                  <a:pt x="4686880" y="4727785"/>
                </a:lnTo>
                <a:lnTo>
                  <a:pt x="4686880" y="4732679"/>
                </a:lnTo>
                <a:lnTo>
                  <a:pt x="4681982" y="4732679"/>
                </a:lnTo>
                <a:lnTo>
                  <a:pt x="4681982" y="4737573"/>
                </a:lnTo>
                <a:lnTo>
                  <a:pt x="4686880" y="4737573"/>
                </a:lnTo>
                <a:lnTo>
                  <a:pt x="4691777" y="4742467"/>
                </a:lnTo>
                <a:lnTo>
                  <a:pt x="4701572" y="4742467"/>
                </a:lnTo>
                <a:lnTo>
                  <a:pt x="4706470" y="4737573"/>
                </a:lnTo>
                <a:lnTo>
                  <a:pt x="4706470" y="4732679"/>
                </a:lnTo>
                <a:lnTo>
                  <a:pt x="4706470" y="4727785"/>
                </a:lnTo>
                <a:lnTo>
                  <a:pt x="4706470" y="4722891"/>
                </a:lnTo>
                <a:lnTo>
                  <a:pt x="4711367" y="4722891"/>
                </a:lnTo>
                <a:lnTo>
                  <a:pt x="4716265" y="4722891"/>
                </a:lnTo>
                <a:lnTo>
                  <a:pt x="4726060" y="4727785"/>
                </a:lnTo>
                <a:lnTo>
                  <a:pt x="4730957" y="4742467"/>
                </a:lnTo>
                <a:lnTo>
                  <a:pt x="4735855" y="4752256"/>
                </a:lnTo>
                <a:lnTo>
                  <a:pt x="4740752" y="4757150"/>
                </a:lnTo>
                <a:lnTo>
                  <a:pt x="4740752" y="4762044"/>
                </a:lnTo>
                <a:lnTo>
                  <a:pt x="4770137" y="4747362"/>
                </a:lnTo>
                <a:lnTo>
                  <a:pt x="4775034" y="4747362"/>
                </a:lnTo>
                <a:lnTo>
                  <a:pt x="4779932" y="4747362"/>
                </a:lnTo>
                <a:lnTo>
                  <a:pt x="4794624" y="4747362"/>
                </a:lnTo>
                <a:lnTo>
                  <a:pt x="4804419" y="4752256"/>
                </a:lnTo>
                <a:lnTo>
                  <a:pt x="4814214" y="4757150"/>
                </a:lnTo>
                <a:lnTo>
                  <a:pt x="4819112" y="4762044"/>
                </a:lnTo>
                <a:lnTo>
                  <a:pt x="4824009" y="4771832"/>
                </a:lnTo>
                <a:lnTo>
                  <a:pt x="4828907" y="4781621"/>
                </a:lnTo>
                <a:lnTo>
                  <a:pt x="4824009" y="4786515"/>
                </a:lnTo>
                <a:lnTo>
                  <a:pt x="4824009" y="4791409"/>
                </a:lnTo>
                <a:lnTo>
                  <a:pt x="4819112" y="4791409"/>
                </a:lnTo>
                <a:lnTo>
                  <a:pt x="4814214" y="4796303"/>
                </a:lnTo>
                <a:lnTo>
                  <a:pt x="4804419" y="4801198"/>
                </a:lnTo>
                <a:lnTo>
                  <a:pt x="4799522" y="4810986"/>
                </a:lnTo>
                <a:lnTo>
                  <a:pt x="4794624" y="4820774"/>
                </a:lnTo>
                <a:lnTo>
                  <a:pt x="4789727" y="4830563"/>
                </a:lnTo>
                <a:lnTo>
                  <a:pt x="4784829" y="4840351"/>
                </a:lnTo>
                <a:lnTo>
                  <a:pt x="4784829" y="4845245"/>
                </a:lnTo>
                <a:lnTo>
                  <a:pt x="4794624" y="4850139"/>
                </a:lnTo>
                <a:lnTo>
                  <a:pt x="4814214" y="4864822"/>
                </a:lnTo>
                <a:lnTo>
                  <a:pt x="4838702" y="4884399"/>
                </a:lnTo>
                <a:lnTo>
                  <a:pt x="4863189" y="4899081"/>
                </a:lnTo>
                <a:lnTo>
                  <a:pt x="4882779" y="4913764"/>
                </a:lnTo>
                <a:lnTo>
                  <a:pt x="4892574" y="4913764"/>
                </a:lnTo>
                <a:lnTo>
                  <a:pt x="4892574" y="4918658"/>
                </a:lnTo>
                <a:lnTo>
                  <a:pt x="4902369" y="4918658"/>
                </a:lnTo>
                <a:lnTo>
                  <a:pt x="4907267" y="4918658"/>
                </a:lnTo>
                <a:lnTo>
                  <a:pt x="4917062" y="4913764"/>
                </a:lnTo>
                <a:lnTo>
                  <a:pt x="4926857" y="4903976"/>
                </a:lnTo>
                <a:lnTo>
                  <a:pt x="4936651" y="4884399"/>
                </a:lnTo>
                <a:lnTo>
                  <a:pt x="4946446" y="4855034"/>
                </a:lnTo>
                <a:lnTo>
                  <a:pt x="4951344" y="4830563"/>
                </a:lnTo>
                <a:lnTo>
                  <a:pt x="4956241" y="4815880"/>
                </a:lnTo>
                <a:lnTo>
                  <a:pt x="4961139" y="4742467"/>
                </a:lnTo>
                <a:lnTo>
                  <a:pt x="4961139" y="4737573"/>
                </a:lnTo>
                <a:lnTo>
                  <a:pt x="4961139" y="4727785"/>
                </a:lnTo>
                <a:lnTo>
                  <a:pt x="4961139" y="4722891"/>
                </a:lnTo>
                <a:lnTo>
                  <a:pt x="4966036" y="4717996"/>
                </a:lnTo>
                <a:lnTo>
                  <a:pt x="4966036" y="4713102"/>
                </a:lnTo>
                <a:lnTo>
                  <a:pt x="4975831" y="4713102"/>
                </a:lnTo>
                <a:lnTo>
                  <a:pt x="4985626" y="4713102"/>
                </a:lnTo>
                <a:lnTo>
                  <a:pt x="4995421" y="4722891"/>
                </a:lnTo>
                <a:lnTo>
                  <a:pt x="5005216" y="4727785"/>
                </a:lnTo>
                <a:lnTo>
                  <a:pt x="5005216" y="4742467"/>
                </a:lnTo>
                <a:lnTo>
                  <a:pt x="5010114" y="4752256"/>
                </a:lnTo>
                <a:lnTo>
                  <a:pt x="5010114" y="4762044"/>
                </a:lnTo>
                <a:lnTo>
                  <a:pt x="5010114" y="4766938"/>
                </a:lnTo>
                <a:lnTo>
                  <a:pt x="5010114" y="4771832"/>
                </a:lnTo>
                <a:lnTo>
                  <a:pt x="5005216" y="4771832"/>
                </a:lnTo>
                <a:lnTo>
                  <a:pt x="5005216" y="4781621"/>
                </a:lnTo>
                <a:lnTo>
                  <a:pt x="5005216" y="4791409"/>
                </a:lnTo>
                <a:lnTo>
                  <a:pt x="5005216" y="4801198"/>
                </a:lnTo>
                <a:lnTo>
                  <a:pt x="5010114" y="4810986"/>
                </a:lnTo>
                <a:lnTo>
                  <a:pt x="5010114" y="4815880"/>
                </a:lnTo>
                <a:lnTo>
                  <a:pt x="5019909" y="4815880"/>
                </a:lnTo>
                <a:lnTo>
                  <a:pt x="5024806" y="4815880"/>
                </a:lnTo>
                <a:lnTo>
                  <a:pt x="5034601" y="4815880"/>
                </a:lnTo>
                <a:lnTo>
                  <a:pt x="5039499" y="4815880"/>
                </a:lnTo>
                <a:lnTo>
                  <a:pt x="5044396" y="4820774"/>
                </a:lnTo>
                <a:lnTo>
                  <a:pt x="5049294" y="4825669"/>
                </a:lnTo>
                <a:lnTo>
                  <a:pt x="5054191" y="4835457"/>
                </a:lnTo>
                <a:lnTo>
                  <a:pt x="5059089" y="4850139"/>
                </a:lnTo>
                <a:lnTo>
                  <a:pt x="5068884" y="4864822"/>
                </a:lnTo>
                <a:lnTo>
                  <a:pt x="5073781" y="4874610"/>
                </a:lnTo>
                <a:lnTo>
                  <a:pt x="5083576" y="4879505"/>
                </a:lnTo>
                <a:lnTo>
                  <a:pt x="5083576" y="4884399"/>
                </a:lnTo>
                <a:lnTo>
                  <a:pt x="5088473" y="4889293"/>
                </a:lnTo>
                <a:lnTo>
                  <a:pt x="5088473" y="4899081"/>
                </a:lnTo>
                <a:lnTo>
                  <a:pt x="5093371" y="4908870"/>
                </a:lnTo>
                <a:lnTo>
                  <a:pt x="5098268" y="4918658"/>
                </a:lnTo>
                <a:lnTo>
                  <a:pt x="5103166" y="4928446"/>
                </a:lnTo>
                <a:lnTo>
                  <a:pt x="5103166" y="4938235"/>
                </a:lnTo>
                <a:lnTo>
                  <a:pt x="5108063" y="4943129"/>
                </a:lnTo>
                <a:lnTo>
                  <a:pt x="5112961" y="4952917"/>
                </a:lnTo>
                <a:lnTo>
                  <a:pt x="5122756" y="4957812"/>
                </a:lnTo>
                <a:lnTo>
                  <a:pt x="5127653" y="4967600"/>
                </a:lnTo>
                <a:lnTo>
                  <a:pt x="5137448" y="4977388"/>
                </a:lnTo>
                <a:lnTo>
                  <a:pt x="5147243" y="4987177"/>
                </a:lnTo>
                <a:lnTo>
                  <a:pt x="5152141" y="4992071"/>
                </a:lnTo>
                <a:lnTo>
                  <a:pt x="5196218" y="5045907"/>
                </a:lnTo>
                <a:lnTo>
                  <a:pt x="5196218" y="5065484"/>
                </a:lnTo>
                <a:lnTo>
                  <a:pt x="5279475" y="5129108"/>
                </a:lnTo>
                <a:lnTo>
                  <a:pt x="5284373" y="5138896"/>
                </a:lnTo>
                <a:lnTo>
                  <a:pt x="5299065" y="5158473"/>
                </a:lnTo>
                <a:lnTo>
                  <a:pt x="5313758" y="5187838"/>
                </a:lnTo>
                <a:lnTo>
                  <a:pt x="5323553" y="5226992"/>
                </a:lnTo>
                <a:lnTo>
                  <a:pt x="5323553" y="5261251"/>
                </a:lnTo>
                <a:lnTo>
                  <a:pt x="5328450" y="5300405"/>
                </a:lnTo>
                <a:lnTo>
                  <a:pt x="5328450" y="5339558"/>
                </a:lnTo>
                <a:lnTo>
                  <a:pt x="5328450" y="5368923"/>
                </a:lnTo>
                <a:lnTo>
                  <a:pt x="5328450" y="5378712"/>
                </a:lnTo>
                <a:lnTo>
                  <a:pt x="5328450" y="5388500"/>
                </a:lnTo>
                <a:lnTo>
                  <a:pt x="5318655" y="5398288"/>
                </a:lnTo>
                <a:lnTo>
                  <a:pt x="5313758" y="5408077"/>
                </a:lnTo>
                <a:lnTo>
                  <a:pt x="5303963" y="5417865"/>
                </a:lnTo>
                <a:lnTo>
                  <a:pt x="5294168" y="5427653"/>
                </a:lnTo>
                <a:lnTo>
                  <a:pt x="5279475" y="5432548"/>
                </a:lnTo>
                <a:lnTo>
                  <a:pt x="5259885" y="5476595"/>
                </a:lnTo>
                <a:lnTo>
                  <a:pt x="5254988" y="5486384"/>
                </a:lnTo>
                <a:lnTo>
                  <a:pt x="5250090" y="5501066"/>
                </a:lnTo>
                <a:lnTo>
                  <a:pt x="5245193" y="5510855"/>
                </a:lnTo>
                <a:lnTo>
                  <a:pt x="5240295" y="5525537"/>
                </a:lnTo>
                <a:lnTo>
                  <a:pt x="5235398" y="5535326"/>
                </a:lnTo>
                <a:lnTo>
                  <a:pt x="5225603" y="5540220"/>
                </a:lnTo>
                <a:lnTo>
                  <a:pt x="5215808" y="5545114"/>
                </a:lnTo>
                <a:lnTo>
                  <a:pt x="5210911" y="5554902"/>
                </a:lnTo>
                <a:lnTo>
                  <a:pt x="5210911" y="5559796"/>
                </a:lnTo>
                <a:lnTo>
                  <a:pt x="5210911" y="5574479"/>
                </a:lnTo>
                <a:lnTo>
                  <a:pt x="5215808" y="5589162"/>
                </a:lnTo>
                <a:lnTo>
                  <a:pt x="5220706" y="5603844"/>
                </a:lnTo>
                <a:lnTo>
                  <a:pt x="5225603" y="5618527"/>
                </a:lnTo>
                <a:lnTo>
                  <a:pt x="5225603" y="5633209"/>
                </a:lnTo>
                <a:lnTo>
                  <a:pt x="5220706" y="5642998"/>
                </a:lnTo>
                <a:lnTo>
                  <a:pt x="5210911" y="5652786"/>
                </a:lnTo>
                <a:lnTo>
                  <a:pt x="5191321" y="5662574"/>
                </a:lnTo>
                <a:lnTo>
                  <a:pt x="5161936" y="5677257"/>
                </a:lnTo>
                <a:lnTo>
                  <a:pt x="5137448" y="5696834"/>
                </a:lnTo>
                <a:lnTo>
                  <a:pt x="5112961" y="5706622"/>
                </a:lnTo>
                <a:lnTo>
                  <a:pt x="5103166" y="5711516"/>
                </a:lnTo>
                <a:lnTo>
                  <a:pt x="5098268" y="5711516"/>
                </a:lnTo>
                <a:lnTo>
                  <a:pt x="5093371" y="5706622"/>
                </a:lnTo>
                <a:lnTo>
                  <a:pt x="5083576" y="5701728"/>
                </a:lnTo>
                <a:lnTo>
                  <a:pt x="5068884" y="5691939"/>
                </a:lnTo>
                <a:lnTo>
                  <a:pt x="5059089" y="5682151"/>
                </a:lnTo>
                <a:lnTo>
                  <a:pt x="5054191" y="5672363"/>
                </a:lnTo>
                <a:lnTo>
                  <a:pt x="5049294" y="5672363"/>
                </a:lnTo>
                <a:lnTo>
                  <a:pt x="5044396" y="5672363"/>
                </a:lnTo>
                <a:lnTo>
                  <a:pt x="5039499" y="5672363"/>
                </a:lnTo>
                <a:lnTo>
                  <a:pt x="5029704" y="5677257"/>
                </a:lnTo>
                <a:lnTo>
                  <a:pt x="5024806" y="5682151"/>
                </a:lnTo>
                <a:lnTo>
                  <a:pt x="5015011" y="5682151"/>
                </a:lnTo>
                <a:lnTo>
                  <a:pt x="5005216" y="5682151"/>
                </a:lnTo>
                <a:lnTo>
                  <a:pt x="4995421" y="5682151"/>
                </a:lnTo>
                <a:lnTo>
                  <a:pt x="4985626" y="5677257"/>
                </a:lnTo>
                <a:lnTo>
                  <a:pt x="4980729" y="5677257"/>
                </a:lnTo>
                <a:lnTo>
                  <a:pt x="4975831" y="5672363"/>
                </a:lnTo>
                <a:lnTo>
                  <a:pt x="4931754" y="5672363"/>
                </a:lnTo>
                <a:lnTo>
                  <a:pt x="4926857" y="5662574"/>
                </a:lnTo>
                <a:lnTo>
                  <a:pt x="4912164" y="5642998"/>
                </a:lnTo>
                <a:lnTo>
                  <a:pt x="4902369" y="5608738"/>
                </a:lnTo>
                <a:lnTo>
                  <a:pt x="4892574" y="5579373"/>
                </a:lnTo>
                <a:lnTo>
                  <a:pt x="4863189" y="5530431"/>
                </a:lnTo>
                <a:lnTo>
                  <a:pt x="4799522" y="5525537"/>
                </a:lnTo>
                <a:lnTo>
                  <a:pt x="4755445" y="5491278"/>
                </a:lnTo>
                <a:lnTo>
                  <a:pt x="4750547" y="5486384"/>
                </a:lnTo>
                <a:lnTo>
                  <a:pt x="4735855" y="5471701"/>
                </a:lnTo>
                <a:lnTo>
                  <a:pt x="4711367" y="5457019"/>
                </a:lnTo>
                <a:lnTo>
                  <a:pt x="4672187" y="5437442"/>
                </a:lnTo>
                <a:lnTo>
                  <a:pt x="4623212" y="5427653"/>
                </a:lnTo>
                <a:lnTo>
                  <a:pt x="4608520" y="5432548"/>
                </a:lnTo>
                <a:lnTo>
                  <a:pt x="4584033" y="5437442"/>
                </a:lnTo>
                <a:lnTo>
                  <a:pt x="4549750" y="5447230"/>
                </a:lnTo>
                <a:lnTo>
                  <a:pt x="4520365" y="5457019"/>
                </a:lnTo>
                <a:lnTo>
                  <a:pt x="4437108" y="5505960"/>
                </a:lnTo>
                <a:lnTo>
                  <a:pt x="4417518" y="5505960"/>
                </a:lnTo>
                <a:lnTo>
                  <a:pt x="4412621" y="5510855"/>
                </a:lnTo>
                <a:lnTo>
                  <a:pt x="4412621" y="5515749"/>
                </a:lnTo>
                <a:lnTo>
                  <a:pt x="4407723" y="5525537"/>
                </a:lnTo>
                <a:lnTo>
                  <a:pt x="4402826" y="5530431"/>
                </a:lnTo>
                <a:lnTo>
                  <a:pt x="4397928" y="5540220"/>
                </a:lnTo>
                <a:lnTo>
                  <a:pt x="4388133" y="5545114"/>
                </a:lnTo>
                <a:lnTo>
                  <a:pt x="4378338" y="5545114"/>
                </a:lnTo>
                <a:lnTo>
                  <a:pt x="4368543" y="5545114"/>
                </a:lnTo>
                <a:lnTo>
                  <a:pt x="4353851" y="5545114"/>
                </a:lnTo>
                <a:lnTo>
                  <a:pt x="4344056" y="5545114"/>
                </a:lnTo>
                <a:lnTo>
                  <a:pt x="4339158" y="5540220"/>
                </a:lnTo>
                <a:lnTo>
                  <a:pt x="4334261" y="5540220"/>
                </a:lnTo>
                <a:lnTo>
                  <a:pt x="4280389" y="5540220"/>
                </a:lnTo>
                <a:lnTo>
                  <a:pt x="4275491" y="5540220"/>
                </a:lnTo>
                <a:lnTo>
                  <a:pt x="4270594" y="5545114"/>
                </a:lnTo>
                <a:lnTo>
                  <a:pt x="4265696" y="5550008"/>
                </a:lnTo>
                <a:lnTo>
                  <a:pt x="4255901" y="5554902"/>
                </a:lnTo>
                <a:lnTo>
                  <a:pt x="4251004" y="5559796"/>
                </a:lnTo>
                <a:lnTo>
                  <a:pt x="4241209" y="5574479"/>
                </a:lnTo>
                <a:lnTo>
                  <a:pt x="4231414" y="5574479"/>
                </a:lnTo>
                <a:lnTo>
                  <a:pt x="4211824" y="5574479"/>
                </a:lnTo>
                <a:lnTo>
                  <a:pt x="4202029" y="5574479"/>
                </a:lnTo>
                <a:lnTo>
                  <a:pt x="4192234" y="5574479"/>
                </a:lnTo>
                <a:lnTo>
                  <a:pt x="4182439" y="5574479"/>
                </a:lnTo>
                <a:lnTo>
                  <a:pt x="4172644" y="5569585"/>
                </a:lnTo>
                <a:lnTo>
                  <a:pt x="4167746" y="5569585"/>
                </a:lnTo>
                <a:lnTo>
                  <a:pt x="4162849" y="5564691"/>
                </a:lnTo>
                <a:lnTo>
                  <a:pt x="4162849" y="5559796"/>
                </a:lnTo>
                <a:lnTo>
                  <a:pt x="4162849" y="5550008"/>
                </a:lnTo>
                <a:lnTo>
                  <a:pt x="4157952" y="5545114"/>
                </a:lnTo>
                <a:lnTo>
                  <a:pt x="4157952" y="5550008"/>
                </a:lnTo>
                <a:lnTo>
                  <a:pt x="4153054" y="5550008"/>
                </a:lnTo>
                <a:lnTo>
                  <a:pt x="4148157" y="5554902"/>
                </a:lnTo>
                <a:lnTo>
                  <a:pt x="4143259" y="5554902"/>
                </a:lnTo>
                <a:lnTo>
                  <a:pt x="4138362" y="5554902"/>
                </a:lnTo>
                <a:lnTo>
                  <a:pt x="4133464" y="5550008"/>
                </a:lnTo>
                <a:lnTo>
                  <a:pt x="4128567" y="5550008"/>
                </a:lnTo>
                <a:lnTo>
                  <a:pt x="4123669" y="5540220"/>
                </a:lnTo>
                <a:lnTo>
                  <a:pt x="4123669" y="5535326"/>
                </a:lnTo>
                <a:lnTo>
                  <a:pt x="4123669" y="5525537"/>
                </a:lnTo>
                <a:lnTo>
                  <a:pt x="4133464" y="5520643"/>
                </a:lnTo>
                <a:lnTo>
                  <a:pt x="4148157" y="5510855"/>
                </a:lnTo>
                <a:lnTo>
                  <a:pt x="4157952" y="5447230"/>
                </a:lnTo>
                <a:lnTo>
                  <a:pt x="4153054" y="5437442"/>
                </a:lnTo>
                <a:lnTo>
                  <a:pt x="4153054" y="5427653"/>
                </a:lnTo>
                <a:lnTo>
                  <a:pt x="4148157" y="5417865"/>
                </a:lnTo>
                <a:lnTo>
                  <a:pt x="4143259" y="5408077"/>
                </a:lnTo>
                <a:lnTo>
                  <a:pt x="4138362" y="5398288"/>
                </a:lnTo>
                <a:lnTo>
                  <a:pt x="4138362" y="5393394"/>
                </a:lnTo>
                <a:lnTo>
                  <a:pt x="4128567" y="5378712"/>
                </a:lnTo>
                <a:lnTo>
                  <a:pt x="4113874" y="5344452"/>
                </a:lnTo>
                <a:lnTo>
                  <a:pt x="4104079" y="5305299"/>
                </a:lnTo>
                <a:lnTo>
                  <a:pt x="4094284" y="5271039"/>
                </a:lnTo>
                <a:lnTo>
                  <a:pt x="4094284" y="5246569"/>
                </a:lnTo>
                <a:lnTo>
                  <a:pt x="4104079" y="5236780"/>
                </a:lnTo>
                <a:lnTo>
                  <a:pt x="4104079" y="5222098"/>
                </a:lnTo>
                <a:lnTo>
                  <a:pt x="4104079" y="5207415"/>
                </a:lnTo>
                <a:lnTo>
                  <a:pt x="4099182" y="5192732"/>
                </a:lnTo>
                <a:lnTo>
                  <a:pt x="4094284" y="5187838"/>
                </a:lnTo>
                <a:lnTo>
                  <a:pt x="4089387" y="5173156"/>
                </a:lnTo>
                <a:lnTo>
                  <a:pt x="4084489" y="5148685"/>
                </a:lnTo>
                <a:lnTo>
                  <a:pt x="4084489" y="5124214"/>
                </a:lnTo>
                <a:lnTo>
                  <a:pt x="4094284" y="5104637"/>
                </a:lnTo>
                <a:lnTo>
                  <a:pt x="4104079" y="5099743"/>
                </a:lnTo>
                <a:lnTo>
                  <a:pt x="4113874" y="5089955"/>
                </a:lnTo>
                <a:lnTo>
                  <a:pt x="4123669" y="5080166"/>
                </a:lnTo>
                <a:lnTo>
                  <a:pt x="4133464" y="5075272"/>
                </a:lnTo>
                <a:lnTo>
                  <a:pt x="4143259" y="5065484"/>
                </a:lnTo>
                <a:lnTo>
                  <a:pt x="4153054" y="5055695"/>
                </a:lnTo>
                <a:lnTo>
                  <a:pt x="4157952" y="5050801"/>
                </a:lnTo>
                <a:lnTo>
                  <a:pt x="4231414" y="5045907"/>
                </a:lnTo>
                <a:lnTo>
                  <a:pt x="4309774" y="5031224"/>
                </a:lnTo>
                <a:lnTo>
                  <a:pt x="4314671" y="5026330"/>
                </a:lnTo>
                <a:lnTo>
                  <a:pt x="4324466" y="5016542"/>
                </a:lnTo>
                <a:lnTo>
                  <a:pt x="4329363" y="5006753"/>
                </a:lnTo>
                <a:lnTo>
                  <a:pt x="4339158" y="4996965"/>
                </a:lnTo>
                <a:lnTo>
                  <a:pt x="4344056" y="4987177"/>
                </a:lnTo>
                <a:lnTo>
                  <a:pt x="4348953" y="4977388"/>
                </a:lnTo>
                <a:lnTo>
                  <a:pt x="4353851" y="4967600"/>
                </a:lnTo>
                <a:lnTo>
                  <a:pt x="4353851" y="4957812"/>
                </a:lnTo>
                <a:lnTo>
                  <a:pt x="4353851" y="4948023"/>
                </a:lnTo>
                <a:lnTo>
                  <a:pt x="4358748" y="4938235"/>
                </a:lnTo>
                <a:lnTo>
                  <a:pt x="4363646" y="4928446"/>
                </a:lnTo>
                <a:lnTo>
                  <a:pt x="4373441" y="4923552"/>
                </a:lnTo>
                <a:lnTo>
                  <a:pt x="4383236" y="4923552"/>
                </a:lnTo>
                <a:lnTo>
                  <a:pt x="4397928" y="4923552"/>
                </a:lnTo>
                <a:lnTo>
                  <a:pt x="4397928" y="4918658"/>
                </a:lnTo>
                <a:lnTo>
                  <a:pt x="4397928" y="4913764"/>
                </a:lnTo>
                <a:lnTo>
                  <a:pt x="4397928" y="4908870"/>
                </a:lnTo>
                <a:lnTo>
                  <a:pt x="4402826" y="4899081"/>
                </a:lnTo>
                <a:lnTo>
                  <a:pt x="4402826" y="4889293"/>
                </a:lnTo>
                <a:lnTo>
                  <a:pt x="4412621" y="4884399"/>
                </a:lnTo>
                <a:lnTo>
                  <a:pt x="4417518" y="4884399"/>
                </a:lnTo>
                <a:lnTo>
                  <a:pt x="4427313" y="4874610"/>
                </a:lnTo>
                <a:lnTo>
                  <a:pt x="4442006" y="4850139"/>
                </a:lnTo>
                <a:lnTo>
                  <a:pt x="4466493" y="4830563"/>
                </a:lnTo>
                <a:lnTo>
                  <a:pt x="4500775" y="4830563"/>
                </a:lnTo>
                <a:lnTo>
                  <a:pt x="4505673" y="4835457"/>
                </a:lnTo>
                <a:lnTo>
                  <a:pt x="4515468" y="4840351"/>
                </a:lnTo>
                <a:lnTo>
                  <a:pt x="4525263" y="4845245"/>
                </a:lnTo>
                <a:lnTo>
                  <a:pt x="4530160" y="4850139"/>
                </a:lnTo>
                <a:lnTo>
                  <a:pt x="4539955" y="4855034"/>
                </a:lnTo>
                <a:lnTo>
                  <a:pt x="4549750" y="4859928"/>
                </a:lnTo>
                <a:lnTo>
                  <a:pt x="4559545" y="4859928"/>
                </a:lnTo>
                <a:lnTo>
                  <a:pt x="4564443" y="4859928"/>
                </a:lnTo>
                <a:lnTo>
                  <a:pt x="4569340" y="4864822"/>
                </a:lnTo>
                <a:lnTo>
                  <a:pt x="4569340" y="4859928"/>
                </a:lnTo>
                <a:lnTo>
                  <a:pt x="4574238" y="4855034"/>
                </a:lnTo>
                <a:lnTo>
                  <a:pt x="4579135" y="4850139"/>
                </a:lnTo>
                <a:lnTo>
                  <a:pt x="4579135" y="4845245"/>
                </a:lnTo>
                <a:lnTo>
                  <a:pt x="4579135" y="4840351"/>
                </a:lnTo>
                <a:lnTo>
                  <a:pt x="4574238" y="4835457"/>
                </a:lnTo>
                <a:lnTo>
                  <a:pt x="4569340" y="4830563"/>
                </a:lnTo>
                <a:lnTo>
                  <a:pt x="4564443" y="4825669"/>
                </a:lnTo>
                <a:lnTo>
                  <a:pt x="4564443" y="4820774"/>
                </a:lnTo>
                <a:lnTo>
                  <a:pt x="4569340" y="4815880"/>
                </a:lnTo>
                <a:lnTo>
                  <a:pt x="4579135" y="4810986"/>
                </a:lnTo>
                <a:lnTo>
                  <a:pt x="4584033" y="4791409"/>
                </a:lnTo>
                <a:lnTo>
                  <a:pt x="4579135" y="4791409"/>
                </a:lnTo>
                <a:lnTo>
                  <a:pt x="4584033" y="4786515"/>
                </a:lnTo>
                <a:lnTo>
                  <a:pt x="4584033" y="4781621"/>
                </a:lnTo>
                <a:lnTo>
                  <a:pt x="4588930" y="4771832"/>
                </a:lnTo>
                <a:lnTo>
                  <a:pt x="4593828" y="4766938"/>
                </a:lnTo>
                <a:lnTo>
                  <a:pt x="4603623" y="4762044"/>
                </a:lnTo>
                <a:lnTo>
                  <a:pt x="4642802" y="4762044"/>
                </a:lnTo>
                <a:lnTo>
                  <a:pt x="4642802" y="4757150"/>
                </a:lnTo>
                <a:lnTo>
                  <a:pt x="4647700" y="4757150"/>
                </a:lnTo>
                <a:lnTo>
                  <a:pt x="4652597" y="4752256"/>
                </a:lnTo>
                <a:lnTo>
                  <a:pt x="4652597" y="4747362"/>
                </a:lnTo>
                <a:lnTo>
                  <a:pt x="4652597" y="4737573"/>
                </a:lnTo>
                <a:lnTo>
                  <a:pt x="4628110" y="4737573"/>
                </a:lnTo>
                <a:lnTo>
                  <a:pt x="4628110" y="4732679"/>
                </a:lnTo>
                <a:lnTo>
                  <a:pt x="4633007" y="4727785"/>
                </a:lnTo>
                <a:lnTo>
                  <a:pt x="4633007" y="4722891"/>
                </a:lnTo>
                <a:lnTo>
                  <a:pt x="4642802" y="4717996"/>
                </a:lnTo>
                <a:close/>
                <a:moveTo>
                  <a:pt x="1645551" y="4698420"/>
                </a:moveTo>
                <a:lnTo>
                  <a:pt x="1645551" y="4698420"/>
                </a:lnTo>
                <a:lnTo>
                  <a:pt x="1650449" y="4717997"/>
                </a:lnTo>
                <a:lnTo>
                  <a:pt x="1650449" y="4717996"/>
                </a:lnTo>
                <a:close/>
                <a:moveTo>
                  <a:pt x="9657829" y="4669056"/>
                </a:moveTo>
                <a:lnTo>
                  <a:pt x="9657830" y="4669056"/>
                </a:lnTo>
                <a:lnTo>
                  <a:pt x="9667625" y="4669056"/>
                </a:lnTo>
                <a:lnTo>
                  <a:pt x="9672522" y="4669056"/>
                </a:lnTo>
                <a:lnTo>
                  <a:pt x="9672521" y="4669056"/>
                </a:lnTo>
                <a:lnTo>
                  <a:pt x="9667624" y="4669056"/>
                </a:lnTo>
                <a:close/>
                <a:moveTo>
                  <a:pt x="9643137" y="4664161"/>
                </a:moveTo>
                <a:lnTo>
                  <a:pt x="9643137" y="4664162"/>
                </a:lnTo>
                <a:lnTo>
                  <a:pt x="9643138" y="4664162"/>
                </a:lnTo>
                <a:close/>
                <a:moveTo>
                  <a:pt x="1439859" y="4654373"/>
                </a:moveTo>
                <a:lnTo>
                  <a:pt x="1439859" y="4654374"/>
                </a:lnTo>
                <a:lnTo>
                  <a:pt x="1459448" y="4688632"/>
                </a:lnTo>
                <a:lnTo>
                  <a:pt x="1498628" y="4713103"/>
                </a:lnTo>
                <a:lnTo>
                  <a:pt x="1528013" y="4722891"/>
                </a:lnTo>
                <a:lnTo>
                  <a:pt x="1528014" y="4722891"/>
                </a:lnTo>
                <a:lnTo>
                  <a:pt x="1498629" y="4713103"/>
                </a:lnTo>
                <a:lnTo>
                  <a:pt x="1459449" y="4688632"/>
                </a:lnTo>
                <a:close/>
                <a:moveTo>
                  <a:pt x="1430063" y="4654373"/>
                </a:moveTo>
                <a:lnTo>
                  <a:pt x="1434960" y="4659267"/>
                </a:lnTo>
                <a:lnTo>
                  <a:pt x="1434961" y="4659267"/>
                </a:lnTo>
                <a:lnTo>
                  <a:pt x="1430063" y="4654373"/>
                </a:lnTo>
                <a:close/>
                <a:moveTo>
                  <a:pt x="9741085" y="4649479"/>
                </a:moveTo>
                <a:lnTo>
                  <a:pt x="9731291" y="4659267"/>
                </a:lnTo>
                <a:lnTo>
                  <a:pt x="9726395" y="4664160"/>
                </a:lnTo>
                <a:lnTo>
                  <a:pt x="9736188" y="4659267"/>
                </a:lnTo>
                <a:close/>
                <a:moveTo>
                  <a:pt x="1420269" y="4644584"/>
                </a:moveTo>
                <a:lnTo>
                  <a:pt x="1420268" y="4644585"/>
                </a:lnTo>
                <a:lnTo>
                  <a:pt x="1420268" y="4649479"/>
                </a:lnTo>
                <a:lnTo>
                  <a:pt x="1425166" y="4654373"/>
                </a:lnTo>
                <a:lnTo>
                  <a:pt x="1425166" y="4654373"/>
                </a:lnTo>
                <a:lnTo>
                  <a:pt x="1420269" y="4649478"/>
                </a:lnTo>
                <a:close/>
                <a:moveTo>
                  <a:pt x="2091221" y="4639690"/>
                </a:moveTo>
                <a:lnTo>
                  <a:pt x="2105914" y="4644584"/>
                </a:lnTo>
                <a:lnTo>
                  <a:pt x="2110812" y="4649479"/>
                </a:lnTo>
                <a:lnTo>
                  <a:pt x="2110812" y="4659267"/>
                </a:lnTo>
                <a:lnTo>
                  <a:pt x="2110812" y="4669055"/>
                </a:lnTo>
                <a:lnTo>
                  <a:pt x="2110812" y="4678844"/>
                </a:lnTo>
                <a:lnTo>
                  <a:pt x="2105914" y="4688632"/>
                </a:lnTo>
                <a:lnTo>
                  <a:pt x="2105914" y="4698420"/>
                </a:lnTo>
                <a:lnTo>
                  <a:pt x="2105914" y="4708209"/>
                </a:lnTo>
                <a:lnTo>
                  <a:pt x="2101018" y="4722891"/>
                </a:lnTo>
                <a:lnTo>
                  <a:pt x="2101018" y="4737574"/>
                </a:lnTo>
                <a:lnTo>
                  <a:pt x="2096119" y="4747362"/>
                </a:lnTo>
                <a:lnTo>
                  <a:pt x="2091221" y="4762045"/>
                </a:lnTo>
                <a:lnTo>
                  <a:pt x="2091221" y="4766939"/>
                </a:lnTo>
                <a:lnTo>
                  <a:pt x="2091221" y="4771833"/>
                </a:lnTo>
                <a:lnTo>
                  <a:pt x="2086325" y="4801198"/>
                </a:lnTo>
                <a:lnTo>
                  <a:pt x="2076529" y="4840352"/>
                </a:lnTo>
                <a:lnTo>
                  <a:pt x="2071632" y="4879505"/>
                </a:lnTo>
                <a:lnTo>
                  <a:pt x="2061837" y="4903976"/>
                </a:lnTo>
                <a:lnTo>
                  <a:pt x="2052042" y="4918659"/>
                </a:lnTo>
                <a:lnTo>
                  <a:pt x="2047144" y="4933341"/>
                </a:lnTo>
                <a:lnTo>
                  <a:pt x="2042246" y="4943130"/>
                </a:lnTo>
                <a:lnTo>
                  <a:pt x="2042246" y="4948024"/>
                </a:lnTo>
                <a:lnTo>
                  <a:pt x="2047144" y="4952918"/>
                </a:lnTo>
                <a:lnTo>
                  <a:pt x="2042246" y="4967601"/>
                </a:lnTo>
                <a:lnTo>
                  <a:pt x="2037350" y="4996966"/>
                </a:lnTo>
                <a:lnTo>
                  <a:pt x="2022657" y="5041014"/>
                </a:lnTo>
                <a:lnTo>
                  <a:pt x="2012862" y="5060590"/>
                </a:lnTo>
                <a:lnTo>
                  <a:pt x="2007964" y="5075273"/>
                </a:lnTo>
                <a:lnTo>
                  <a:pt x="1998169" y="5085061"/>
                </a:lnTo>
                <a:lnTo>
                  <a:pt x="1988374" y="5085061"/>
                </a:lnTo>
                <a:lnTo>
                  <a:pt x="1978579" y="5085061"/>
                </a:lnTo>
                <a:lnTo>
                  <a:pt x="1968784" y="5085061"/>
                </a:lnTo>
                <a:lnTo>
                  <a:pt x="1963886" y="5080167"/>
                </a:lnTo>
                <a:lnTo>
                  <a:pt x="1958989" y="5075273"/>
                </a:lnTo>
                <a:lnTo>
                  <a:pt x="1954091" y="5070379"/>
                </a:lnTo>
                <a:lnTo>
                  <a:pt x="1949195" y="5065484"/>
                </a:lnTo>
                <a:lnTo>
                  <a:pt x="1954091" y="5060590"/>
                </a:lnTo>
                <a:lnTo>
                  <a:pt x="1949195" y="5060590"/>
                </a:lnTo>
                <a:lnTo>
                  <a:pt x="1939399" y="5060590"/>
                </a:lnTo>
                <a:lnTo>
                  <a:pt x="1929605" y="5060590"/>
                </a:lnTo>
                <a:lnTo>
                  <a:pt x="1919809" y="5060590"/>
                </a:lnTo>
                <a:lnTo>
                  <a:pt x="1914912" y="5060590"/>
                </a:lnTo>
                <a:lnTo>
                  <a:pt x="1900220" y="5016543"/>
                </a:lnTo>
                <a:lnTo>
                  <a:pt x="1900220" y="4977389"/>
                </a:lnTo>
                <a:lnTo>
                  <a:pt x="1905116" y="4943130"/>
                </a:lnTo>
                <a:lnTo>
                  <a:pt x="1914912" y="4923553"/>
                </a:lnTo>
                <a:lnTo>
                  <a:pt x="1919809" y="4913765"/>
                </a:lnTo>
                <a:lnTo>
                  <a:pt x="1924706" y="4908871"/>
                </a:lnTo>
                <a:lnTo>
                  <a:pt x="1929605" y="4903976"/>
                </a:lnTo>
                <a:lnTo>
                  <a:pt x="1934500" y="4899082"/>
                </a:lnTo>
                <a:lnTo>
                  <a:pt x="1934500" y="4889294"/>
                </a:lnTo>
                <a:lnTo>
                  <a:pt x="1934500" y="4884400"/>
                </a:lnTo>
                <a:lnTo>
                  <a:pt x="1929605" y="4874611"/>
                </a:lnTo>
                <a:lnTo>
                  <a:pt x="1919809" y="4864823"/>
                </a:lnTo>
                <a:lnTo>
                  <a:pt x="1914912" y="4864823"/>
                </a:lnTo>
                <a:lnTo>
                  <a:pt x="1914912" y="4859929"/>
                </a:lnTo>
                <a:lnTo>
                  <a:pt x="1910014" y="4859929"/>
                </a:lnTo>
                <a:lnTo>
                  <a:pt x="1914912" y="4855034"/>
                </a:lnTo>
                <a:lnTo>
                  <a:pt x="1914912" y="4840352"/>
                </a:lnTo>
                <a:lnTo>
                  <a:pt x="1914912" y="4825669"/>
                </a:lnTo>
                <a:lnTo>
                  <a:pt x="1914912" y="4806093"/>
                </a:lnTo>
                <a:lnTo>
                  <a:pt x="1919809" y="4796304"/>
                </a:lnTo>
                <a:lnTo>
                  <a:pt x="1924706" y="4786516"/>
                </a:lnTo>
                <a:lnTo>
                  <a:pt x="1934500" y="4776727"/>
                </a:lnTo>
                <a:lnTo>
                  <a:pt x="1939399" y="4771833"/>
                </a:lnTo>
                <a:lnTo>
                  <a:pt x="1949195" y="4771833"/>
                </a:lnTo>
                <a:lnTo>
                  <a:pt x="1954091" y="4771833"/>
                </a:lnTo>
                <a:lnTo>
                  <a:pt x="1958989" y="4771833"/>
                </a:lnTo>
                <a:lnTo>
                  <a:pt x="1963886" y="4771833"/>
                </a:lnTo>
                <a:lnTo>
                  <a:pt x="1968784" y="4771833"/>
                </a:lnTo>
                <a:lnTo>
                  <a:pt x="1973682" y="4766939"/>
                </a:lnTo>
                <a:lnTo>
                  <a:pt x="1983477" y="4762045"/>
                </a:lnTo>
                <a:lnTo>
                  <a:pt x="1993272" y="4752257"/>
                </a:lnTo>
                <a:lnTo>
                  <a:pt x="1998169" y="4742468"/>
                </a:lnTo>
                <a:lnTo>
                  <a:pt x="2007964" y="4727786"/>
                </a:lnTo>
                <a:lnTo>
                  <a:pt x="2017760" y="4717997"/>
                </a:lnTo>
                <a:lnTo>
                  <a:pt x="2027555" y="4708209"/>
                </a:lnTo>
                <a:lnTo>
                  <a:pt x="2037350" y="4698420"/>
                </a:lnTo>
                <a:lnTo>
                  <a:pt x="2042246" y="4693526"/>
                </a:lnTo>
                <a:lnTo>
                  <a:pt x="2047144" y="4688632"/>
                </a:lnTo>
                <a:lnTo>
                  <a:pt x="2052042" y="4688632"/>
                </a:lnTo>
                <a:lnTo>
                  <a:pt x="2056941" y="4669055"/>
                </a:lnTo>
                <a:lnTo>
                  <a:pt x="2066734" y="4654373"/>
                </a:lnTo>
                <a:lnTo>
                  <a:pt x="2076529" y="4649479"/>
                </a:lnTo>
                <a:lnTo>
                  <a:pt x="2086325" y="4644584"/>
                </a:lnTo>
                <a:close/>
                <a:moveTo>
                  <a:pt x="9765571" y="4629904"/>
                </a:moveTo>
                <a:lnTo>
                  <a:pt x="9755779" y="4634796"/>
                </a:lnTo>
                <a:lnTo>
                  <a:pt x="9745984" y="4639690"/>
                </a:lnTo>
                <a:lnTo>
                  <a:pt x="9745984" y="4644583"/>
                </a:lnTo>
                <a:lnTo>
                  <a:pt x="9750881" y="4639690"/>
                </a:lnTo>
                <a:lnTo>
                  <a:pt x="9760676" y="4634796"/>
                </a:lnTo>
                <a:close/>
                <a:moveTo>
                  <a:pt x="1302728" y="4629902"/>
                </a:moveTo>
                <a:lnTo>
                  <a:pt x="1302728" y="4634796"/>
                </a:lnTo>
                <a:lnTo>
                  <a:pt x="1307626" y="4634796"/>
                </a:lnTo>
                <a:lnTo>
                  <a:pt x="1312523" y="4639690"/>
                </a:lnTo>
                <a:lnTo>
                  <a:pt x="1317421" y="4639690"/>
                </a:lnTo>
                <a:lnTo>
                  <a:pt x="1332114" y="4644584"/>
                </a:lnTo>
                <a:lnTo>
                  <a:pt x="1361498" y="4649479"/>
                </a:lnTo>
                <a:lnTo>
                  <a:pt x="1385985" y="4654373"/>
                </a:lnTo>
                <a:lnTo>
                  <a:pt x="1385985" y="4654373"/>
                </a:lnTo>
                <a:lnTo>
                  <a:pt x="1361498" y="4649478"/>
                </a:lnTo>
                <a:lnTo>
                  <a:pt x="1332114" y="4644584"/>
                </a:lnTo>
                <a:lnTo>
                  <a:pt x="1317421" y="4639690"/>
                </a:lnTo>
                <a:lnTo>
                  <a:pt x="1312524" y="4639690"/>
                </a:lnTo>
                <a:lnTo>
                  <a:pt x="1307626" y="4634796"/>
                </a:lnTo>
                <a:lnTo>
                  <a:pt x="1302729" y="4634796"/>
                </a:lnTo>
                <a:lnTo>
                  <a:pt x="1302729" y="4629902"/>
                </a:lnTo>
                <a:close/>
                <a:moveTo>
                  <a:pt x="9794958" y="4625009"/>
                </a:moveTo>
                <a:lnTo>
                  <a:pt x="9790061" y="4629902"/>
                </a:lnTo>
                <a:lnTo>
                  <a:pt x="9785164" y="4634796"/>
                </a:lnTo>
                <a:lnTo>
                  <a:pt x="9790061" y="4634796"/>
                </a:lnTo>
                <a:lnTo>
                  <a:pt x="9794958" y="4629902"/>
                </a:lnTo>
                <a:close/>
                <a:moveTo>
                  <a:pt x="1234164" y="4625007"/>
                </a:moveTo>
                <a:lnTo>
                  <a:pt x="1225839" y="4627781"/>
                </a:lnTo>
                <a:lnTo>
                  <a:pt x="1234163" y="4625008"/>
                </a:lnTo>
                <a:lnTo>
                  <a:pt x="1248856" y="4625008"/>
                </a:lnTo>
                <a:lnTo>
                  <a:pt x="1258651" y="4625008"/>
                </a:lnTo>
                <a:lnTo>
                  <a:pt x="1268446" y="4625008"/>
                </a:lnTo>
                <a:lnTo>
                  <a:pt x="1273344" y="4625008"/>
                </a:lnTo>
                <a:lnTo>
                  <a:pt x="1283138" y="4625008"/>
                </a:lnTo>
                <a:lnTo>
                  <a:pt x="1292933" y="4625008"/>
                </a:lnTo>
                <a:lnTo>
                  <a:pt x="1297830" y="4629902"/>
                </a:lnTo>
                <a:lnTo>
                  <a:pt x="1297831" y="4629902"/>
                </a:lnTo>
                <a:lnTo>
                  <a:pt x="1292934" y="4625007"/>
                </a:lnTo>
                <a:lnTo>
                  <a:pt x="1283139" y="4625007"/>
                </a:lnTo>
                <a:lnTo>
                  <a:pt x="1273344" y="4625007"/>
                </a:lnTo>
                <a:lnTo>
                  <a:pt x="1268446" y="4625007"/>
                </a:lnTo>
                <a:lnTo>
                  <a:pt x="1258652" y="4625007"/>
                </a:lnTo>
                <a:lnTo>
                  <a:pt x="1248857" y="4625007"/>
                </a:lnTo>
                <a:close/>
                <a:moveTo>
                  <a:pt x="1185189" y="4625007"/>
                </a:moveTo>
                <a:lnTo>
                  <a:pt x="1185189" y="4625008"/>
                </a:lnTo>
                <a:lnTo>
                  <a:pt x="1215801" y="4629378"/>
                </a:lnTo>
                <a:close/>
                <a:moveTo>
                  <a:pt x="9579470" y="4615219"/>
                </a:moveTo>
                <a:lnTo>
                  <a:pt x="9579470" y="4615220"/>
                </a:lnTo>
                <a:lnTo>
                  <a:pt x="9589265" y="4615220"/>
                </a:lnTo>
                <a:lnTo>
                  <a:pt x="9589264" y="4615219"/>
                </a:lnTo>
                <a:close/>
                <a:moveTo>
                  <a:pt x="9574572" y="4610325"/>
                </a:moveTo>
                <a:lnTo>
                  <a:pt x="9574572" y="4610326"/>
                </a:lnTo>
                <a:lnTo>
                  <a:pt x="9576665" y="4612417"/>
                </a:lnTo>
                <a:close/>
                <a:moveTo>
                  <a:pt x="9638239" y="4600537"/>
                </a:moveTo>
                <a:lnTo>
                  <a:pt x="9628444" y="4605431"/>
                </a:lnTo>
                <a:lnTo>
                  <a:pt x="9623547" y="4610325"/>
                </a:lnTo>
                <a:lnTo>
                  <a:pt x="9618649" y="4615219"/>
                </a:lnTo>
                <a:lnTo>
                  <a:pt x="9608854" y="4620114"/>
                </a:lnTo>
                <a:lnTo>
                  <a:pt x="9603955" y="4620114"/>
                </a:lnTo>
                <a:lnTo>
                  <a:pt x="9603957" y="4620114"/>
                </a:lnTo>
                <a:lnTo>
                  <a:pt x="9608855" y="4620114"/>
                </a:lnTo>
                <a:lnTo>
                  <a:pt x="9613752" y="4620114"/>
                </a:lnTo>
                <a:lnTo>
                  <a:pt x="9618650" y="4615220"/>
                </a:lnTo>
                <a:lnTo>
                  <a:pt x="9628445" y="4610326"/>
                </a:lnTo>
                <a:lnTo>
                  <a:pt x="9633342" y="4605431"/>
                </a:lnTo>
                <a:lnTo>
                  <a:pt x="9638239" y="4600538"/>
                </a:lnTo>
                <a:close/>
                <a:moveTo>
                  <a:pt x="9559879" y="4600537"/>
                </a:moveTo>
                <a:lnTo>
                  <a:pt x="9550085" y="4605431"/>
                </a:lnTo>
                <a:lnTo>
                  <a:pt x="9550085" y="4605431"/>
                </a:lnTo>
                <a:lnTo>
                  <a:pt x="9554982" y="4605431"/>
                </a:lnTo>
                <a:lnTo>
                  <a:pt x="9559880" y="4600537"/>
                </a:lnTo>
                <a:lnTo>
                  <a:pt x="9564777" y="4600537"/>
                </a:lnTo>
                <a:lnTo>
                  <a:pt x="9564778" y="4600538"/>
                </a:lnTo>
                <a:lnTo>
                  <a:pt x="9564777" y="4600537"/>
                </a:lnTo>
                <a:close/>
                <a:moveTo>
                  <a:pt x="1572082" y="4571170"/>
                </a:moveTo>
                <a:lnTo>
                  <a:pt x="1572087" y="4571172"/>
                </a:lnTo>
                <a:lnTo>
                  <a:pt x="1606369" y="4585854"/>
                </a:lnTo>
                <a:lnTo>
                  <a:pt x="1630858" y="4610325"/>
                </a:lnTo>
                <a:lnTo>
                  <a:pt x="1645551" y="4644584"/>
                </a:lnTo>
                <a:lnTo>
                  <a:pt x="1655346" y="4673949"/>
                </a:lnTo>
                <a:lnTo>
                  <a:pt x="1655346" y="4683737"/>
                </a:lnTo>
                <a:lnTo>
                  <a:pt x="1665140" y="4703314"/>
                </a:lnTo>
                <a:lnTo>
                  <a:pt x="1674935" y="4703314"/>
                </a:lnTo>
                <a:lnTo>
                  <a:pt x="1679833" y="4717996"/>
                </a:lnTo>
                <a:lnTo>
                  <a:pt x="1684730" y="4722891"/>
                </a:lnTo>
                <a:lnTo>
                  <a:pt x="1689628" y="4727785"/>
                </a:lnTo>
                <a:lnTo>
                  <a:pt x="1694527" y="4732679"/>
                </a:lnTo>
                <a:lnTo>
                  <a:pt x="1699422" y="4732679"/>
                </a:lnTo>
                <a:lnTo>
                  <a:pt x="1699422" y="4713102"/>
                </a:lnTo>
                <a:lnTo>
                  <a:pt x="1694527" y="4698420"/>
                </a:lnTo>
                <a:lnTo>
                  <a:pt x="1689628" y="4698420"/>
                </a:lnTo>
                <a:lnTo>
                  <a:pt x="1684730" y="4693526"/>
                </a:lnTo>
                <a:lnTo>
                  <a:pt x="1679833" y="4688631"/>
                </a:lnTo>
                <a:lnTo>
                  <a:pt x="1679833" y="4683737"/>
                </a:lnTo>
                <a:lnTo>
                  <a:pt x="1670038" y="4654372"/>
                </a:lnTo>
                <a:lnTo>
                  <a:pt x="1699422" y="4654372"/>
                </a:lnTo>
                <a:lnTo>
                  <a:pt x="1709218" y="4649478"/>
                </a:lnTo>
                <a:lnTo>
                  <a:pt x="1709218" y="4649477"/>
                </a:lnTo>
                <a:lnTo>
                  <a:pt x="1699422" y="4654371"/>
                </a:lnTo>
                <a:lnTo>
                  <a:pt x="1670038" y="4654371"/>
                </a:lnTo>
                <a:lnTo>
                  <a:pt x="1660242" y="4644583"/>
                </a:lnTo>
                <a:lnTo>
                  <a:pt x="1655344" y="4629900"/>
                </a:lnTo>
                <a:lnTo>
                  <a:pt x="1655344" y="4620112"/>
                </a:lnTo>
                <a:lnTo>
                  <a:pt x="1650449" y="4615218"/>
                </a:lnTo>
                <a:lnTo>
                  <a:pt x="1650449" y="4610324"/>
                </a:lnTo>
                <a:lnTo>
                  <a:pt x="1640654" y="4590747"/>
                </a:lnTo>
                <a:lnTo>
                  <a:pt x="1630858" y="4580958"/>
                </a:lnTo>
                <a:lnTo>
                  <a:pt x="1621063" y="4571170"/>
                </a:lnTo>
                <a:lnTo>
                  <a:pt x="1606369" y="4571170"/>
                </a:lnTo>
                <a:lnTo>
                  <a:pt x="1601473" y="4571170"/>
                </a:lnTo>
                <a:lnTo>
                  <a:pt x="1591678" y="4571170"/>
                </a:lnTo>
                <a:lnTo>
                  <a:pt x="1586781" y="4571170"/>
                </a:lnTo>
                <a:lnTo>
                  <a:pt x="1576985" y="4571170"/>
                </a:lnTo>
                <a:close/>
                <a:moveTo>
                  <a:pt x="1550042" y="4566276"/>
                </a:moveTo>
                <a:lnTo>
                  <a:pt x="1563276" y="4569215"/>
                </a:lnTo>
                <a:lnTo>
                  <a:pt x="1557396" y="4566276"/>
                </a:lnTo>
                <a:close/>
                <a:moveTo>
                  <a:pt x="1180292" y="4561383"/>
                </a:moveTo>
                <a:lnTo>
                  <a:pt x="1180292" y="4561383"/>
                </a:lnTo>
                <a:lnTo>
                  <a:pt x="1184744" y="4570281"/>
                </a:lnTo>
                <a:lnTo>
                  <a:pt x="1185189" y="4571171"/>
                </a:lnTo>
                <a:lnTo>
                  <a:pt x="1187762" y="4576314"/>
                </a:lnTo>
                <a:lnTo>
                  <a:pt x="1185189" y="4571172"/>
                </a:lnTo>
                <a:lnTo>
                  <a:pt x="1184744" y="4570281"/>
                </a:lnTo>
                <a:close/>
                <a:moveTo>
                  <a:pt x="1528014" y="4561382"/>
                </a:moveTo>
                <a:lnTo>
                  <a:pt x="1528014" y="4561383"/>
                </a:lnTo>
                <a:lnTo>
                  <a:pt x="1528014" y="4561383"/>
                </a:lnTo>
                <a:lnTo>
                  <a:pt x="1540607" y="4564180"/>
                </a:lnTo>
                <a:lnTo>
                  <a:pt x="1537807" y="4561382"/>
                </a:lnTo>
                <a:close/>
                <a:moveTo>
                  <a:pt x="1062752" y="4536912"/>
                </a:moveTo>
                <a:lnTo>
                  <a:pt x="1062752" y="4536912"/>
                </a:lnTo>
                <a:lnTo>
                  <a:pt x="1116625" y="4541807"/>
                </a:lnTo>
                <a:lnTo>
                  <a:pt x="1116625" y="4541806"/>
                </a:lnTo>
                <a:close/>
                <a:moveTo>
                  <a:pt x="1155805" y="4522229"/>
                </a:moveTo>
                <a:lnTo>
                  <a:pt x="1155805" y="4522230"/>
                </a:lnTo>
                <a:lnTo>
                  <a:pt x="1180292" y="4522230"/>
                </a:lnTo>
                <a:lnTo>
                  <a:pt x="1180292" y="4522229"/>
                </a:lnTo>
                <a:close/>
                <a:moveTo>
                  <a:pt x="1155804" y="4507547"/>
                </a:moveTo>
                <a:lnTo>
                  <a:pt x="1121522" y="4512441"/>
                </a:lnTo>
                <a:lnTo>
                  <a:pt x="1116625" y="4522229"/>
                </a:lnTo>
                <a:lnTo>
                  <a:pt x="1116625" y="4522230"/>
                </a:lnTo>
                <a:lnTo>
                  <a:pt x="1121522" y="4512442"/>
                </a:lnTo>
                <a:lnTo>
                  <a:pt x="1155804" y="4507547"/>
                </a:lnTo>
                <a:close/>
                <a:moveTo>
                  <a:pt x="3849411" y="4463499"/>
                </a:moveTo>
                <a:lnTo>
                  <a:pt x="3859206" y="4463499"/>
                </a:lnTo>
                <a:lnTo>
                  <a:pt x="3873898" y="4463499"/>
                </a:lnTo>
                <a:lnTo>
                  <a:pt x="3888591" y="4463499"/>
                </a:lnTo>
                <a:lnTo>
                  <a:pt x="3962053" y="4483076"/>
                </a:lnTo>
                <a:lnTo>
                  <a:pt x="3966950" y="4483076"/>
                </a:lnTo>
                <a:lnTo>
                  <a:pt x="3976745" y="4478182"/>
                </a:lnTo>
                <a:lnTo>
                  <a:pt x="3986540" y="4478182"/>
                </a:lnTo>
                <a:lnTo>
                  <a:pt x="4001233" y="4478182"/>
                </a:lnTo>
                <a:lnTo>
                  <a:pt x="4020823" y="4478182"/>
                </a:lnTo>
                <a:lnTo>
                  <a:pt x="4030618" y="4483076"/>
                </a:lnTo>
                <a:lnTo>
                  <a:pt x="4045310" y="4492864"/>
                </a:lnTo>
                <a:lnTo>
                  <a:pt x="4060002" y="4497759"/>
                </a:lnTo>
                <a:lnTo>
                  <a:pt x="4074695" y="4502653"/>
                </a:lnTo>
                <a:lnTo>
                  <a:pt x="4089387" y="4507547"/>
                </a:lnTo>
                <a:lnTo>
                  <a:pt x="4094285" y="4512441"/>
                </a:lnTo>
                <a:lnTo>
                  <a:pt x="4099182" y="4512441"/>
                </a:lnTo>
                <a:lnTo>
                  <a:pt x="4104080" y="4517335"/>
                </a:lnTo>
                <a:lnTo>
                  <a:pt x="4104080" y="4522229"/>
                </a:lnTo>
                <a:lnTo>
                  <a:pt x="4108977" y="4532018"/>
                </a:lnTo>
                <a:lnTo>
                  <a:pt x="4104080" y="4536912"/>
                </a:lnTo>
                <a:lnTo>
                  <a:pt x="4104080" y="4541806"/>
                </a:lnTo>
                <a:lnTo>
                  <a:pt x="4094285" y="4541806"/>
                </a:lnTo>
                <a:lnTo>
                  <a:pt x="4069797" y="4541806"/>
                </a:lnTo>
                <a:lnTo>
                  <a:pt x="4040412" y="4536912"/>
                </a:lnTo>
                <a:lnTo>
                  <a:pt x="4011028" y="4536912"/>
                </a:lnTo>
                <a:lnTo>
                  <a:pt x="4001233" y="4532018"/>
                </a:lnTo>
                <a:lnTo>
                  <a:pt x="3947360" y="4517335"/>
                </a:lnTo>
                <a:lnTo>
                  <a:pt x="3878796" y="4517335"/>
                </a:lnTo>
                <a:lnTo>
                  <a:pt x="3824923" y="4487970"/>
                </a:lnTo>
                <a:lnTo>
                  <a:pt x="3829821" y="4473288"/>
                </a:lnTo>
                <a:lnTo>
                  <a:pt x="3839616" y="4468393"/>
                </a:lnTo>
                <a:close/>
                <a:moveTo>
                  <a:pt x="9305210" y="4439028"/>
                </a:moveTo>
                <a:lnTo>
                  <a:pt x="9305210" y="4439029"/>
                </a:lnTo>
                <a:lnTo>
                  <a:pt x="9329697" y="4439029"/>
                </a:lnTo>
                <a:lnTo>
                  <a:pt x="9332101" y="4441431"/>
                </a:lnTo>
                <a:lnTo>
                  <a:pt x="9329697" y="4439028"/>
                </a:lnTo>
                <a:close/>
                <a:moveTo>
                  <a:pt x="9638239" y="4434135"/>
                </a:moveTo>
                <a:lnTo>
                  <a:pt x="9643137" y="4439029"/>
                </a:lnTo>
                <a:lnTo>
                  <a:pt x="9648035" y="4439029"/>
                </a:lnTo>
                <a:lnTo>
                  <a:pt x="9643137" y="4434135"/>
                </a:lnTo>
                <a:lnTo>
                  <a:pt x="9638240" y="4434135"/>
                </a:lnTo>
                <a:close/>
                <a:moveTo>
                  <a:pt x="1528012" y="4409663"/>
                </a:moveTo>
                <a:lnTo>
                  <a:pt x="1523114" y="4414556"/>
                </a:lnTo>
                <a:lnTo>
                  <a:pt x="1518217" y="4424345"/>
                </a:lnTo>
                <a:lnTo>
                  <a:pt x="1508422" y="4429239"/>
                </a:lnTo>
                <a:lnTo>
                  <a:pt x="1503524" y="4434133"/>
                </a:lnTo>
                <a:lnTo>
                  <a:pt x="1497003" y="4412951"/>
                </a:lnTo>
                <a:lnTo>
                  <a:pt x="1498629" y="4419451"/>
                </a:lnTo>
                <a:lnTo>
                  <a:pt x="1503526" y="4463499"/>
                </a:lnTo>
                <a:lnTo>
                  <a:pt x="1513321" y="4507547"/>
                </a:lnTo>
                <a:lnTo>
                  <a:pt x="1523116" y="4541806"/>
                </a:lnTo>
                <a:lnTo>
                  <a:pt x="1528006" y="4561354"/>
                </a:lnTo>
                <a:lnTo>
                  <a:pt x="1503524" y="4439027"/>
                </a:lnTo>
                <a:lnTo>
                  <a:pt x="1518217" y="4424345"/>
                </a:lnTo>
                <a:close/>
                <a:moveTo>
                  <a:pt x="1734928" y="4405990"/>
                </a:moveTo>
                <a:lnTo>
                  <a:pt x="1738602" y="4409662"/>
                </a:lnTo>
                <a:lnTo>
                  <a:pt x="1743501" y="4414556"/>
                </a:lnTo>
                <a:lnTo>
                  <a:pt x="1753299" y="4419451"/>
                </a:lnTo>
                <a:lnTo>
                  <a:pt x="1738602" y="4409662"/>
                </a:lnTo>
                <a:close/>
                <a:moveTo>
                  <a:pt x="1028470" y="4404769"/>
                </a:moveTo>
                <a:lnTo>
                  <a:pt x="1018676" y="4409662"/>
                </a:lnTo>
                <a:lnTo>
                  <a:pt x="1013779" y="4409662"/>
                </a:lnTo>
                <a:lnTo>
                  <a:pt x="1008878" y="4409662"/>
                </a:lnTo>
                <a:lnTo>
                  <a:pt x="1008880" y="4409663"/>
                </a:lnTo>
                <a:lnTo>
                  <a:pt x="1013777" y="4409663"/>
                </a:lnTo>
                <a:lnTo>
                  <a:pt x="1018675" y="4409663"/>
                </a:lnTo>
                <a:lnTo>
                  <a:pt x="1023572" y="4409663"/>
                </a:lnTo>
                <a:close/>
                <a:moveTo>
                  <a:pt x="994189" y="4404768"/>
                </a:moveTo>
                <a:lnTo>
                  <a:pt x="994188" y="4404769"/>
                </a:lnTo>
                <a:lnTo>
                  <a:pt x="994193" y="4404771"/>
                </a:lnTo>
                <a:close/>
                <a:moveTo>
                  <a:pt x="1038265" y="4385193"/>
                </a:moveTo>
                <a:lnTo>
                  <a:pt x="1033369" y="4394980"/>
                </a:lnTo>
                <a:lnTo>
                  <a:pt x="1033369" y="4394980"/>
                </a:lnTo>
                <a:lnTo>
                  <a:pt x="1038265" y="4394980"/>
                </a:lnTo>
                <a:close/>
                <a:moveTo>
                  <a:pt x="1542704" y="4385192"/>
                </a:moveTo>
                <a:lnTo>
                  <a:pt x="1537807" y="4394980"/>
                </a:lnTo>
                <a:lnTo>
                  <a:pt x="1532909" y="4404767"/>
                </a:lnTo>
                <a:lnTo>
                  <a:pt x="1537807" y="4399874"/>
                </a:lnTo>
                <a:lnTo>
                  <a:pt x="1542704" y="4394980"/>
                </a:lnTo>
                <a:lnTo>
                  <a:pt x="1542704" y="4390085"/>
                </a:lnTo>
                <a:close/>
                <a:moveTo>
                  <a:pt x="1533808" y="4371406"/>
                </a:moveTo>
                <a:lnTo>
                  <a:pt x="1537807" y="4375403"/>
                </a:lnTo>
                <a:lnTo>
                  <a:pt x="1537807" y="4375404"/>
                </a:lnTo>
                <a:lnTo>
                  <a:pt x="1537807" y="4375403"/>
                </a:lnTo>
                <a:close/>
                <a:moveTo>
                  <a:pt x="1048059" y="4370511"/>
                </a:moveTo>
                <a:lnTo>
                  <a:pt x="1043163" y="4375403"/>
                </a:lnTo>
                <a:lnTo>
                  <a:pt x="1043163" y="4377849"/>
                </a:lnTo>
                <a:close/>
                <a:moveTo>
                  <a:pt x="9643136" y="4370509"/>
                </a:moveTo>
                <a:lnTo>
                  <a:pt x="9643137" y="4370510"/>
                </a:lnTo>
                <a:lnTo>
                  <a:pt x="9652931" y="4370510"/>
                </a:lnTo>
                <a:lnTo>
                  <a:pt x="9652931" y="4370509"/>
                </a:lnTo>
                <a:close/>
                <a:moveTo>
                  <a:pt x="1518214" y="4365617"/>
                </a:moveTo>
                <a:lnTo>
                  <a:pt x="1508425" y="4370509"/>
                </a:lnTo>
                <a:lnTo>
                  <a:pt x="1513319" y="4370509"/>
                </a:lnTo>
                <a:close/>
                <a:moveTo>
                  <a:pt x="9594161" y="4365615"/>
                </a:moveTo>
                <a:lnTo>
                  <a:pt x="9594162" y="4365616"/>
                </a:lnTo>
                <a:lnTo>
                  <a:pt x="9608855" y="4365616"/>
                </a:lnTo>
                <a:lnTo>
                  <a:pt x="9613752" y="4365616"/>
                </a:lnTo>
                <a:lnTo>
                  <a:pt x="9623547" y="4365616"/>
                </a:lnTo>
                <a:lnTo>
                  <a:pt x="9633342" y="4365616"/>
                </a:lnTo>
                <a:lnTo>
                  <a:pt x="9633341" y="4365615"/>
                </a:lnTo>
                <a:lnTo>
                  <a:pt x="9623546" y="4365615"/>
                </a:lnTo>
                <a:lnTo>
                  <a:pt x="9613751" y="4365615"/>
                </a:lnTo>
                <a:lnTo>
                  <a:pt x="9608853" y="4365615"/>
                </a:lnTo>
                <a:close/>
                <a:moveTo>
                  <a:pt x="1532909" y="4360722"/>
                </a:moveTo>
                <a:lnTo>
                  <a:pt x="1530951" y="4361700"/>
                </a:lnTo>
                <a:lnTo>
                  <a:pt x="1532909" y="4365615"/>
                </a:lnTo>
                <a:close/>
                <a:moveTo>
                  <a:pt x="9574572" y="4355827"/>
                </a:moveTo>
                <a:lnTo>
                  <a:pt x="9584367" y="4360722"/>
                </a:lnTo>
                <a:lnTo>
                  <a:pt x="9593985" y="4365527"/>
                </a:lnTo>
                <a:lnTo>
                  <a:pt x="9584366" y="4360721"/>
                </a:lnTo>
                <a:close/>
                <a:moveTo>
                  <a:pt x="9682317" y="4350930"/>
                </a:moveTo>
                <a:lnTo>
                  <a:pt x="9682316" y="4350932"/>
                </a:lnTo>
                <a:lnTo>
                  <a:pt x="9662726" y="4424345"/>
                </a:lnTo>
                <a:lnTo>
                  <a:pt x="9657828" y="4419451"/>
                </a:lnTo>
                <a:lnTo>
                  <a:pt x="9652931" y="4419451"/>
                </a:lnTo>
                <a:lnTo>
                  <a:pt x="9648037" y="4424341"/>
                </a:lnTo>
                <a:lnTo>
                  <a:pt x="9648035" y="4424346"/>
                </a:lnTo>
                <a:lnTo>
                  <a:pt x="9662727" y="4424346"/>
                </a:lnTo>
                <a:lnTo>
                  <a:pt x="9682317" y="4350933"/>
                </a:lnTo>
                <a:close/>
                <a:moveTo>
                  <a:pt x="4946447" y="4346039"/>
                </a:moveTo>
                <a:lnTo>
                  <a:pt x="4970935" y="4355828"/>
                </a:lnTo>
                <a:lnTo>
                  <a:pt x="5000320" y="4365616"/>
                </a:lnTo>
                <a:lnTo>
                  <a:pt x="5019909" y="4370510"/>
                </a:lnTo>
                <a:lnTo>
                  <a:pt x="5029704" y="4370510"/>
                </a:lnTo>
                <a:lnTo>
                  <a:pt x="5034602" y="4370510"/>
                </a:lnTo>
                <a:lnTo>
                  <a:pt x="5039499" y="4375404"/>
                </a:lnTo>
                <a:lnTo>
                  <a:pt x="5049294" y="4385193"/>
                </a:lnTo>
                <a:lnTo>
                  <a:pt x="5063987" y="4394981"/>
                </a:lnTo>
                <a:lnTo>
                  <a:pt x="5078679" y="4404769"/>
                </a:lnTo>
                <a:lnTo>
                  <a:pt x="5088474" y="4414558"/>
                </a:lnTo>
                <a:lnTo>
                  <a:pt x="5103167" y="4424346"/>
                </a:lnTo>
                <a:lnTo>
                  <a:pt x="5108064" y="4429240"/>
                </a:lnTo>
                <a:lnTo>
                  <a:pt x="5112962" y="4434135"/>
                </a:lnTo>
                <a:lnTo>
                  <a:pt x="5122757" y="4434135"/>
                </a:lnTo>
                <a:lnTo>
                  <a:pt x="5127654" y="4439029"/>
                </a:lnTo>
                <a:lnTo>
                  <a:pt x="5127654" y="4443923"/>
                </a:lnTo>
                <a:lnTo>
                  <a:pt x="5127654" y="4448817"/>
                </a:lnTo>
                <a:lnTo>
                  <a:pt x="5132552" y="4448817"/>
                </a:lnTo>
                <a:lnTo>
                  <a:pt x="5142347" y="4453711"/>
                </a:lnTo>
                <a:lnTo>
                  <a:pt x="5152142" y="4453711"/>
                </a:lnTo>
                <a:lnTo>
                  <a:pt x="5157039" y="4458606"/>
                </a:lnTo>
                <a:lnTo>
                  <a:pt x="5161937" y="4458606"/>
                </a:lnTo>
                <a:lnTo>
                  <a:pt x="5171731" y="4478182"/>
                </a:lnTo>
                <a:lnTo>
                  <a:pt x="5132552" y="4492865"/>
                </a:lnTo>
                <a:lnTo>
                  <a:pt x="5171731" y="4517336"/>
                </a:lnTo>
                <a:lnTo>
                  <a:pt x="5176629" y="4522230"/>
                </a:lnTo>
                <a:lnTo>
                  <a:pt x="5186424" y="4532018"/>
                </a:lnTo>
                <a:lnTo>
                  <a:pt x="5196219" y="4541807"/>
                </a:lnTo>
                <a:lnTo>
                  <a:pt x="5206014" y="4551595"/>
                </a:lnTo>
                <a:lnTo>
                  <a:pt x="5220706" y="4561383"/>
                </a:lnTo>
                <a:lnTo>
                  <a:pt x="5230501" y="4571172"/>
                </a:lnTo>
                <a:lnTo>
                  <a:pt x="5240296" y="4576066"/>
                </a:lnTo>
                <a:lnTo>
                  <a:pt x="5245194" y="4585854"/>
                </a:lnTo>
                <a:lnTo>
                  <a:pt x="5250091" y="4590749"/>
                </a:lnTo>
                <a:lnTo>
                  <a:pt x="5250091" y="4600537"/>
                </a:lnTo>
                <a:lnTo>
                  <a:pt x="5250091" y="4605431"/>
                </a:lnTo>
                <a:lnTo>
                  <a:pt x="5250091" y="4610325"/>
                </a:lnTo>
                <a:lnTo>
                  <a:pt x="5245194" y="4610325"/>
                </a:lnTo>
                <a:lnTo>
                  <a:pt x="5191321" y="4595643"/>
                </a:lnTo>
                <a:lnTo>
                  <a:pt x="5147244" y="4576066"/>
                </a:lnTo>
                <a:lnTo>
                  <a:pt x="5122757" y="4546701"/>
                </a:lnTo>
                <a:lnTo>
                  <a:pt x="5063987" y="4512442"/>
                </a:lnTo>
                <a:lnTo>
                  <a:pt x="5049294" y="4507547"/>
                </a:lnTo>
                <a:lnTo>
                  <a:pt x="5039499" y="4512442"/>
                </a:lnTo>
                <a:lnTo>
                  <a:pt x="5029704" y="4512442"/>
                </a:lnTo>
                <a:lnTo>
                  <a:pt x="5019909" y="4522230"/>
                </a:lnTo>
                <a:lnTo>
                  <a:pt x="5010115" y="4527124"/>
                </a:lnTo>
                <a:lnTo>
                  <a:pt x="5005217" y="4532018"/>
                </a:lnTo>
                <a:lnTo>
                  <a:pt x="5005217" y="4536912"/>
                </a:lnTo>
                <a:lnTo>
                  <a:pt x="5005217" y="4541807"/>
                </a:lnTo>
                <a:lnTo>
                  <a:pt x="4966037" y="4556489"/>
                </a:lnTo>
                <a:lnTo>
                  <a:pt x="4936652" y="4541807"/>
                </a:lnTo>
                <a:close/>
                <a:moveTo>
                  <a:pt x="1532909" y="4341144"/>
                </a:moveTo>
                <a:lnTo>
                  <a:pt x="1532909" y="4341145"/>
                </a:lnTo>
                <a:lnTo>
                  <a:pt x="1532909" y="4350932"/>
                </a:lnTo>
                <a:lnTo>
                  <a:pt x="1537807" y="4346038"/>
                </a:lnTo>
                <a:close/>
                <a:moveTo>
                  <a:pt x="930520" y="4341144"/>
                </a:moveTo>
                <a:lnTo>
                  <a:pt x="925623" y="4355826"/>
                </a:lnTo>
                <a:lnTo>
                  <a:pt x="913377" y="4360721"/>
                </a:lnTo>
                <a:lnTo>
                  <a:pt x="915829" y="4360721"/>
                </a:lnTo>
                <a:lnTo>
                  <a:pt x="925623" y="4355826"/>
                </a:lnTo>
                <a:lnTo>
                  <a:pt x="930520" y="4341145"/>
                </a:lnTo>
                <a:close/>
                <a:moveTo>
                  <a:pt x="1067646" y="4326471"/>
                </a:moveTo>
                <a:lnTo>
                  <a:pt x="1062753" y="4336250"/>
                </a:lnTo>
                <a:lnTo>
                  <a:pt x="1057860" y="4350918"/>
                </a:lnTo>
                <a:close/>
                <a:moveTo>
                  <a:pt x="5308861" y="4326462"/>
                </a:moveTo>
                <a:lnTo>
                  <a:pt x="5333349" y="4326462"/>
                </a:lnTo>
                <a:lnTo>
                  <a:pt x="5348041" y="4346039"/>
                </a:lnTo>
                <a:lnTo>
                  <a:pt x="5343144" y="4355827"/>
                </a:lnTo>
                <a:lnTo>
                  <a:pt x="5333349" y="4380298"/>
                </a:lnTo>
                <a:lnTo>
                  <a:pt x="5313759" y="4404769"/>
                </a:lnTo>
                <a:lnTo>
                  <a:pt x="5289271" y="4429240"/>
                </a:lnTo>
                <a:lnTo>
                  <a:pt x="5245194" y="4448817"/>
                </a:lnTo>
                <a:lnTo>
                  <a:pt x="5215809" y="4458605"/>
                </a:lnTo>
                <a:lnTo>
                  <a:pt x="5201117" y="4458605"/>
                </a:lnTo>
                <a:lnTo>
                  <a:pt x="5196219" y="4458605"/>
                </a:lnTo>
                <a:lnTo>
                  <a:pt x="5191322" y="4458605"/>
                </a:lnTo>
                <a:lnTo>
                  <a:pt x="5186424" y="4453711"/>
                </a:lnTo>
                <a:lnTo>
                  <a:pt x="5181527" y="4453711"/>
                </a:lnTo>
                <a:lnTo>
                  <a:pt x="5176629" y="4448817"/>
                </a:lnTo>
                <a:lnTo>
                  <a:pt x="5176629" y="4443923"/>
                </a:lnTo>
                <a:lnTo>
                  <a:pt x="5181527" y="4434134"/>
                </a:lnTo>
                <a:lnTo>
                  <a:pt x="5259887" y="4394981"/>
                </a:lnTo>
                <a:lnTo>
                  <a:pt x="5269681" y="4390087"/>
                </a:lnTo>
                <a:lnTo>
                  <a:pt x="5274579" y="4380298"/>
                </a:lnTo>
                <a:lnTo>
                  <a:pt x="5284374" y="4370510"/>
                </a:lnTo>
                <a:lnTo>
                  <a:pt x="5294169" y="4360722"/>
                </a:lnTo>
                <a:lnTo>
                  <a:pt x="5303964" y="4350933"/>
                </a:lnTo>
                <a:lnTo>
                  <a:pt x="5308861" y="4336251"/>
                </a:lnTo>
                <a:close/>
                <a:moveTo>
                  <a:pt x="1074179" y="4310149"/>
                </a:moveTo>
                <a:lnTo>
                  <a:pt x="1072548" y="4311779"/>
                </a:lnTo>
                <a:lnTo>
                  <a:pt x="1067656" y="4326447"/>
                </a:lnTo>
                <a:close/>
                <a:moveTo>
                  <a:pt x="9469300" y="4299568"/>
                </a:moveTo>
                <a:lnTo>
                  <a:pt x="9471724" y="4301991"/>
                </a:lnTo>
                <a:lnTo>
                  <a:pt x="9471724" y="4311779"/>
                </a:lnTo>
                <a:lnTo>
                  <a:pt x="9466827" y="4321567"/>
                </a:lnTo>
                <a:lnTo>
                  <a:pt x="9457031" y="4346038"/>
                </a:lnTo>
                <a:lnTo>
                  <a:pt x="9437441" y="4365615"/>
                </a:lnTo>
                <a:lnTo>
                  <a:pt x="9412954" y="4385192"/>
                </a:lnTo>
                <a:lnTo>
                  <a:pt x="9383569" y="4394980"/>
                </a:lnTo>
                <a:lnTo>
                  <a:pt x="9378671" y="4394980"/>
                </a:lnTo>
                <a:lnTo>
                  <a:pt x="9373774" y="4399875"/>
                </a:lnTo>
                <a:lnTo>
                  <a:pt x="9368877" y="4409663"/>
                </a:lnTo>
                <a:lnTo>
                  <a:pt x="9363979" y="4414557"/>
                </a:lnTo>
                <a:lnTo>
                  <a:pt x="9363979" y="4424345"/>
                </a:lnTo>
                <a:lnTo>
                  <a:pt x="9359081" y="4429240"/>
                </a:lnTo>
                <a:lnTo>
                  <a:pt x="9354184" y="4434134"/>
                </a:lnTo>
                <a:lnTo>
                  <a:pt x="9354184" y="4439028"/>
                </a:lnTo>
                <a:lnTo>
                  <a:pt x="9349287" y="4443922"/>
                </a:lnTo>
                <a:lnTo>
                  <a:pt x="9339491" y="4443922"/>
                </a:lnTo>
                <a:lnTo>
                  <a:pt x="9334595" y="4443922"/>
                </a:lnTo>
                <a:lnTo>
                  <a:pt x="9334595" y="4443923"/>
                </a:lnTo>
                <a:lnTo>
                  <a:pt x="9339492" y="4443923"/>
                </a:lnTo>
                <a:lnTo>
                  <a:pt x="9349287" y="4443923"/>
                </a:lnTo>
                <a:lnTo>
                  <a:pt x="9354185" y="4439029"/>
                </a:lnTo>
                <a:lnTo>
                  <a:pt x="9354185" y="4434135"/>
                </a:lnTo>
                <a:lnTo>
                  <a:pt x="9359082" y="4429240"/>
                </a:lnTo>
                <a:lnTo>
                  <a:pt x="9363980" y="4424346"/>
                </a:lnTo>
                <a:lnTo>
                  <a:pt x="9363980" y="4414558"/>
                </a:lnTo>
                <a:lnTo>
                  <a:pt x="9368877" y="4409664"/>
                </a:lnTo>
                <a:lnTo>
                  <a:pt x="9373775" y="4399875"/>
                </a:lnTo>
                <a:lnTo>
                  <a:pt x="9378672" y="4394981"/>
                </a:lnTo>
                <a:lnTo>
                  <a:pt x="9383570" y="4394981"/>
                </a:lnTo>
                <a:lnTo>
                  <a:pt x="9412955" y="4385193"/>
                </a:lnTo>
                <a:lnTo>
                  <a:pt x="9437442" y="4365616"/>
                </a:lnTo>
                <a:lnTo>
                  <a:pt x="9457032" y="4346039"/>
                </a:lnTo>
                <a:lnTo>
                  <a:pt x="9466827" y="4321568"/>
                </a:lnTo>
                <a:lnTo>
                  <a:pt x="9471725" y="4311780"/>
                </a:lnTo>
                <a:lnTo>
                  <a:pt x="9471725" y="4301991"/>
                </a:lnTo>
                <a:close/>
                <a:moveTo>
                  <a:pt x="9502647" y="4292971"/>
                </a:moveTo>
                <a:lnTo>
                  <a:pt x="9510905" y="4297097"/>
                </a:lnTo>
                <a:lnTo>
                  <a:pt x="9520700" y="4301991"/>
                </a:lnTo>
                <a:lnTo>
                  <a:pt x="9535392" y="4306885"/>
                </a:lnTo>
                <a:lnTo>
                  <a:pt x="9550085" y="4311780"/>
                </a:lnTo>
                <a:lnTo>
                  <a:pt x="9564776" y="4321568"/>
                </a:lnTo>
                <a:lnTo>
                  <a:pt x="9564776" y="4321567"/>
                </a:lnTo>
                <a:lnTo>
                  <a:pt x="9550084" y="4311779"/>
                </a:lnTo>
                <a:lnTo>
                  <a:pt x="9535391" y="4306885"/>
                </a:lnTo>
                <a:lnTo>
                  <a:pt x="9520699" y="4301990"/>
                </a:lnTo>
                <a:lnTo>
                  <a:pt x="9510904" y="4297096"/>
                </a:lnTo>
                <a:close/>
                <a:moveTo>
                  <a:pt x="9476621" y="4284045"/>
                </a:moveTo>
                <a:lnTo>
                  <a:pt x="9481520" y="4287309"/>
                </a:lnTo>
                <a:lnTo>
                  <a:pt x="9496212" y="4292203"/>
                </a:lnTo>
                <a:lnTo>
                  <a:pt x="9501110" y="4292203"/>
                </a:lnTo>
                <a:lnTo>
                  <a:pt x="9501109" y="4292202"/>
                </a:lnTo>
                <a:lnTo>
                  <a:pt x="9496211" y="4292202"/>
                </a:lnTo>
                <a:lnTo>
                  <a:pt x="9486416" y="4287308"/>
                </a:lnTo>
                <a:close/>
                <a:moveTo>
                  <a:pt x="4672189" y="4277520"/>
                </a:moveTo>
                <a:lnTo>
                  <a:pt x="4686882" y="4282414"/>
                </a:lnTo>
                <a:lnTo>
                  <a:pt x="4696676" y="4287309"/>
                </a:lnTo>
                <a:lnTo>
                  <a:pt x="4706471" y="4292203"/>
                </a:lnTo>
                <a:lnTo>
                  <a:pt x="4711369" y="4301991"/>
                </a:lnTo>
                <a:lnTo>
                  <a:pt x="4716266" y="4306885"/>
                </a:lnTo>
                <a:lnTo>
                  <a:pt x="4721164" y="4306885"/>
                </a:lnTo>
                <a:lnTo>
                  <a:pt x="4721164" y="4311780"/>
                </a:lnTo>
                <a:lnTo>
                  <a:pt x="4726061" y="4321568"/>
                </a:lnTo>
                <a:lnTo>
                  <a:pt x="4726061" y="4331356"/>
                </a:lnTo>
                <a:lnTo>
                  <a:pt x="4735856" y="4346039"/>
                </a:lnTo>
                <a:lnTo>
                  <a:pt x="4740754" y="4355827"/>
                </a:lnTo>
                <a:lnTo>
                  <a:pt x="4745651" y="4370510"/>
                </a:lnTo>
                <a:lnTo>
                  <a:pt x="4760344" y="4375404"/>
                </a:lnTo>
                <a:lnTo>
                  <a:pt x="4770139" y="4380298"/>
                </a:lnTo>
                <a:lnTo>
                  <a:pt x="4784831" y="4380298"/>
                </a:lnTo>
                <a:lnTo>
                  <a:pt x="4799523" y="4380298"/>
                </a:lnTo>
                <a:lnTo>
                  <a:pt x="4804421" y="4375404"/>
                </a:lnTo>
                <a:lnTo>
                  <a:pt x="4814216" y="4365616"/>
                </a:lnTo>
                <a:lnTo>
                  <a:pt x="4814216" y="4355827"/>
                </a:lnTo>
                <a:lnTo>
                  <a:pt x="4819113" y="4346039"/>
                </a:lnTo>
                <a:lnTo>
                  <a:pt x="4819113" y="4336250"/>
                </a:lnTo>
                <a:lnTo>
                  <a:pt x="4819113" y="4326462"/>
                </a:lnTo>
                <a:lnTo>
                  <a:pt x="4838703" y="4311780"/>
                </a:lnTo>
                <a:lnTo>
                  <a:pt x="4868088" y="4311780"/>
                </a:lnTo>
                <a:lnTo>
                  <a:pt x="4892575" y="4321568"/>
                </a:lnTo>
                <a:lnTo>
                  <a:pt x="4921960" y="4336250"/>
                </a:lnTo>
                <a:lnTo>
                  <a:pt x="4941550" y="4346039"/>
                </a:lnTo>
                <a:lnTo>
                  <a:pt x="4931755" y="4541806"/>
                </a:lnTo>
                <a:lnTo>
                  <a:pt x="4921960" y="4532018"/>
                </a:lnTo>
                <a:lnTo>
                  <a:pt x="4882781" y="4497759"/>
                </a:lnTo>
                <a:lnTo>
                  <a:pt x="4858293" y="4453711"/>
                </a:lnTo>
                <a:lnTo>
                  <a:pt x="4819113" y="4419452"/>
                </a:lnTo>
                <a:lnTo>
                  <a:pt x="4814216" y="4419452"/>
                </a:lnTo>
                <a:lnTo>
                  <a:pt x="4809318" y="4419452"/>
                </a:lnTo>
                <a:lnTo>
                  <a:pt x="4794626" y="4414557"/>
                </a:lnTo>
                <a:lnTo>
                  <a:pt x="4779934" y="4414557"/>
                </a:lnTo>
                <a:lnTo>
                  <a:pt x="4765241" y="4409663"/>
                </a:lnTo>
                <a:lnTo>
                  <a:pt x="4755446" y="4409663"/>
                </a:lnTo>
                <a:lnTo>
                  <a:pt x="4745651" y="4404769"/>
                </a:lnTo>
                <a:lnTo>
                  <a:pt x="4735856" y="4399875"/>
                </a:lnTo>
                <a:lnTo>
                  <a:pt x="4726061" y="4394981"/>
                </a:lnTo>
                <a:lnTo>
                  <a:pt x="4711369" y="4394981"/>
                </a:lnTo>
                <a:lnTo>
                  <a:pt x="4701574" y="4399875"/>
                </a:lnTo>
                <a:lnTo>
                  <a:pt x="4691779" y="4399875"/>
                </a:lnTo>
                <a:lnTo>
                  <a:pt x="4686882" y="4394981"/>
                </a:lnTo>
                <a:lnTo>
                  <a:pt x="4681984" y="4390087"/>
                </a:lnTo>
                <a:lnTo>
                  <a:pt x="4677087" y="4380298"/>
                </a:lnTo>
                <a:lnTo>
                  <a:pt x="4677087" y="4370510"/>
                </a:lnTo>
                <a:lnTo>
                  <a:pt x="4672189" y="4355827"/>
                </a:lnTo>
                <a:lnTo>
                  <a:pt x="4667292" y="4341145"/>
                </a:lnTo>
                <a:lnTo>
                  <a:pt x="4657497" y="4321568"/>
                </a:lnTo>
                <a:lnTo>
                  <a:pt x="4647702" y="4311780"/>
                </a:lnTo>
                <a:lnTo>
                  <a:pt x="4642804" y="4301991"/>
                </a:lnTo>
                <a:lnTo>
                  <a:pt x="4642804" y="4297097"/>
                </a:lnTo>
                <a:lnTo>
                  <a:pt x="4647702" y="4292203"/>
                </a:lnTo>
                <a:lnTo>
                  <a:pt x="4647702" y="4287309"/>
                </a:lnTo>
                <a:lnTo>
                  <a:pt x="4662394" y="4282414"/>
                </a:lnTo>
                <a:close/>
                <a:moveTo>
                  <a:pt x="9466827" y="4277520"/>
                </a:moveTo>
                <a:lnTo>
                  <a:pt x="9466827" y="4277520"/>
                </a:lnTo>
                <a:lnTo>
                  <a:pt x="9466828" y="4277521"/>
                </a:lnTo>
                <a:close/>
                <a:moveTo>
                  <a:pt x="9687213" y="4267731"/>
                </a:moveTo>
                <a:lnTo>
                  <a:pt x="9687214" y="4267732"/>
                </a:lnTo>
                <a:lnTo>
                  <a:pt x="9687214" y="4267731"/>
                </a:lnTo>
                <a:close/>
                <a:moveTo>
                  <a:pt x="4011030" y="4262839"/>
                </a:moveTo>
                <a:lnTo>
                  <a:pt x="4015925" y="4267731"/>
                </a:lnTo>
                <a:lnTo>
                  <a:pt x="4025720" y="4272625"/>
                </a:lnTo>
                <a:lnTo>
                  <a:pt x="4028168" y="4271402"/>
                </a:lnTo>
                <a:lnTo>
                  <a:pt x="4020823" y="4267732"/>
                </a:lnTo>
                <a:close/>
                <a:moveTo>
                  <a:pt x="9677418" y="4262837"/>
                </a:moveTo>
                <a:lnTo>
                  <a:pt x="9677419" y="4262838"/>
                </a:lnTo>
                <a:lnTo>
                  <a:pt x="9682317" y="4262838"/>
                </a:lnTo>
                <a:lnTo>
                  <a:pt x="9682316" y="4262837"/>
                </a:lnTo>
                <a:close/>
                <a:moveTo>
                  <a:pt x="9667623" y="4257943"/>
                </a:moveTo>
                <a:lnTo>
                  <a:pt x="9667623" y="4257945"/>
                </a:lnTo>
                <a:lnTo>
                  <a:pt x="9667624" y="4257944"/>
                </a:lnTo>
                <a:lnTo>
                  <a:pt x="9672522" y="4257944"/>
                </a:lnTo>
                <a:lnTo>
                  <a:pt x="9672521" y="4257943"/>
                </a:lnTo>
                <a:close/>
                <a:moveTo>
                  <a:pt x="1092137" y="4253052"/>
                </a:moveTo>
                <a:lnTo>
                  <a:pt x="1087241" y="4267730"/>
                </a:lnTo>
                <a:lnTo>
                  <a:pt x="1092137" y="4262837"/>
                </a:lnTo>
                <a:close/>
                <a:moveTo>
                  <a:pt x="999086" y="4253046"/>
                </a:moveTo>
                <a:lnTo>
                  <a:pt x="999085" y="4253048"/>
                </a:lnTo>
                <a:lnTo>
                  <a:pt x="994187" y="4253048"/>
                </a:lnTo>
                <a:lnTo>
                  <a:pt x="989290" y="4253048"/>
                </a:lnTo>
                <a:lnTo>
                  <a:pt x="989290" y="4257943"/>
                </a:lnTo>
                <a:lnTo>
                  <a:pt x="989290" y="4262837"/>
                </a:lnTo>
                <a:lnTo>
                  <a:pt x="989290" y="4272625"/>
                </a:lnTo>
                <a:lnTo>
                  <a:pt x="989290" y="4277519"/>
                </a:lnTo>
                <a:lnTo>
                  <a:pt x="1003982" y="4282413"/>
                </a:lnTo>
                <a:lnTo>
                  <a:pt x="1003982" y="4292202"/>
                </a:lnTo>
                <a:lnTo>
                  <a:pt x="1003982" y="4301990"/>
                </a:lnTo>
                <a:lnTo>
                  <a:pt x="1003982" y="4316673"/>
                </a:lnTo>
                <a:lnTo>
                  <a:pt x="999085" y="4326461"/>
                </a:lnTo>
                <a:lnTo>
                  <a:pt x="994187" y="4336249"/>
                </a:lnTo>
                <a:lnTo>
                  <a:pt x="989290" y="4341144"/>
                </a:lnTo>
                <a:lnTo>
                  <a:pt x="974598" y="4346038"/>
                </a:lnTo>
                <a:lnTo>
                  <a:pt x="959905" y="4350932"/>
                </a:lnTo>
                <a:lnTo>
                  <a:pt x="950110" y="4350932"/>
                </a:lnTo>
                <a:lnTo>
                  <a:pt x="940315" y="4355826"/>
                </a:lnTo>
                <a:lnTo>
                  <a:pt x="940316" y="4355826"/>
                </a:lnTo>
                <a:lnTo>
                  <a:pt x="950111" y="4355826"/>
                </a:lnTo>
                <a:lnTo>
                  <a:pt x="959906" y="4350932"/>
                </a:lnTo>
                <a:lnTo>
                  <a:pt x="974598" y="4346038"/>
                </a:lnTo>
                <a:lnTo>
                  <a:pt x="989291" y="4341144"/>
                </a:lnTo>
                <a:lnTo>
                  <a:pt x="994189" y="4336250"/>
                </a:lnTo>
                <a:lnTo>
                  <a:pt x="999086" y="4336250"/>
                </a:lnTo>
                <a:lnTo>
                  <a:pt x="999086" y="4331355"/>
                </a:lnTo>
                <a:lnTo>
                  <a:pt x="999086" y="4326461"/>
                </a:lnTo>
                <a:lnTo>
                  <a:pt x="1003984" y="4316673"/>
                </a:lnTo>
                <a:lnTo>
                  <a:pt x="1003984" y="4297096"/>
                </a:lnTo>
                <a:lnTo>
                  <a:pt x="1003984" y="4277519"/>
                </a:lnTo>
                <a:lnTo>
                  <a:pt x="989291" y="4277519"/>
                </a:lnTo>
                <a:lnTo>
                  <a:pt x="989291" y="4272625"/>
                </a:lnTo>
                <a:lnTo>
                  <a:pt x="989291" y="4262837"/>
                </a:lnTo>
                <a:lnTo>
                  <a:pt x="989291" y="4257943"/>
                </a:lnTo>
                <a:lnTo>
                  <a:pt x="989291" y="4253049"/>
                </a:lnTo>
                <a:lnTo>
                  <a:pt x="994189" y="4253049"/>
                </a:lnTo>
                <a:lnTo>
                  <a:pt x="999086" y="4253049"/>
                </a:lnTo>
                <a:close/>
                <a:moveTo>
                  <a:pt x="9413366" y="4245029"/>
                </a:moveTo>
                <a:lnTo>
                  <a:pt x="9422749" y="4248155"/>
                </a:lnTo>
                <a:lnTo>
                  <a:pt x="9437441" y="4253049"/>
                </a:lnTo>
                <a:lnTo>
                  <a:pt x="9422749" y="4248154"/>
                </a:lnTo>
                <a:close/>
                <a:moveTo>
                  <a:pt x="9682316" y="4243261"/>
                </a:moveTo>
                <a:lnTo>
                  <a:pt x="9682318" y="4243264"/>
                </a:lnTo>
                <a:lnTo>
                  <a:pt x="9682317" y="4243261"/>
                </a:lnTo>
                <a:close/>
                <a:moveTo>
                  <a:pt x="9743536" y="4239591"/>
                </a:moveTo>
                <a:lnTo>
                  <a:pt x="9750881" y="4243261"/>
                </a:lnTo>
                <a:lnTo>
                  <a:pt x="9755779" y="4243261"/>
                </a:lnTo>
                <a:lnTo>
                  <a:pt x="9760676" y="4243261"/>
                </a:lnTo>
                <a:lnTo>
                  <a:pt x="9804754" y="4257944"/>
                </a:lnTo>
                <a:lnTo>
                  <a:pt x="9805884" y="4256689"/>
                </a:lnTo>
                <a:lnTo>
                  <a:pt x="9765574" y="4243262"/>
                </a:lnTo>
                <a:close/>
                <a:moveTo>
                  <a:pt x="4068165" y="4236736"/>
                </a:moveTo>
                <a:lnTo>
                  <a:pt x="4064900" y="4238367"/>
                </a:lnTo>
                <a:lnTo>
                  <a:pt x="4060003" y="4243261"/>
                </a:lnTo>
                <a:lnTo>
                  <a:pt x="4055107" y="4248153"/>
                </a:lnTo>
                <a:lnTo>
                  <a:pt x="4064900" y="4243260"/>
                </a:lnTo>
                <a:close/>
                <a:moveTo>
                  <a:pt x="4089386" y="4228579"/>
                </a:moveTo>
                <a:lnTo>
                  <a:pt x="4074698" y="4233472"/>
                </a:lnTo>
                <a:lnTo>
                  <a:pt x="4084490" y="4233472"/>
                </a:lnTo>
                <a:close/>
                <a:moveTo>
                  <a:pt x="1650447" y="4223687"/>
                </a:moveTo>
                <a:lnTo>
                  <a:pt x="1611269" y="4262837"/>
                </a:lnTo>
                <a:lnTo>
                  <a:pt x="1596576" y="4262837"/>
                </a:lnTo>
                <a:lnTo>
                  <a:pt x="1586783" y="4262837"/>
                </a:lnTo>
                <a:lnTo>
                  <a:pt x="1581885" y="4267731"/>
                </a:lnTo>
                <a:lnTo>
                  <a:pt x="1581885" y="4272625"/>
                </a:lnTo>
                <a:lnTo>
                  <a:pt x="1581885" y="4277519"/>
                </a:lnTo>
                <a:lnTo>
                  <a:pt x="1542705" y="4306885"/>
                </a:lnTo>
                <a:lnTo>
                  <a:pt x="1537812" y="4309330"/>
                </a:lnTo>
                <a:lnTo>
                  <a:pt x="1547602" y="4306884"/>
                </a:lnTo>
                <a:lnTo>
                  <a:pt x="1547602" y="4321567"/>
                </a:lnTo>
                <a:lnTo>
                  <a:pt x="1552497" y="4331355"/>
                </a:lnTo>
                <a:lnTo>
                  <a:pt x="1557396" y="4336249"/>
                </a:lnTo>
                <a:lnTo>
                  <a:pt x="1562293" y="4346038"/>
                </a:lnTo>
                <a:lnTo>
                  <a:pt x="1572087" y="4350932"/>
                </a:lnTo>
                <a:lnTo>
                  <a:pt x="1581882" y="4350932"/>
                </a:lnTo>
                <a:lnTo>
                  <a:pt x="1591678" y="4346038"/>
                </a:lnTo>
                <a:lnTo>
                  <a:pt x="1596576" y="4336249"/>
                </a:lnTo>
                <a:lnTo>
                  <a:pt x="1596576" y="4331355"/>
                </a:lnTo>
                <a:lnTo>
                  <a:pt x="1601473" y="4321567"/>
                </a:lnTo>
                <a:lnTo>
                  <a:pt x="1601473" y="4316673"/>
                </a:lnTo>
                <a:lnTo>
                  <a:pt x="1621063" y="4316673"/>
                </a:lnTo>
                <a:lnTo>
                  <a:pt x="1621085" y="4316688"/>
                </a:lnTo>
                <a:lnTo>
                  <a:pt x="1621064" y="4316673"/>
                </a:lnTo>
                <a:lnTo>
                  <a:pt x="1625962" y="4306884"/>
                </a:lnTo>
                <a:lnTo>
                  <a:pt x="1630860" y="4297096"/>
                </a:lnTo>
                <a:lnTo>
                  <a:pt x="1625962" y="4287308"/>
                </a:lnTo>
                <a:lnTo>
                  <a:pt x="1625962" y="4277519"/>
                </a:lnTo>
                <a:lnTo>
                  <a:pt x="1621064" y="4267731"/>
                </a:lnTo>
                <a:lnTo>
                  <a:pt x="1616164" y="4262837"/>
                </a:lnTo>
                <a:close/>
                <a:moveTo>
                  <a:pt x="9662803" y="4223670"/>
                </a:moveTo>
                <a:lnTo>
                  <a:pt x="9662726" y="4223683"/>
                </a:lnTo>
                <a:lnTo>
                  <a:pt x="9662727" y="4223688"/>
                </a:lnTo>
                <a:lnTo>
                  <a:pt x="9662727" y="4223684"/>
                </a:lnTo>
                <a:close/>
                <a:moveTo>
                  <a:pt x="897461" y="4216345"/>
                </a:moveTo>
                <a:lnTo>
                  <a:pt x="896238" y="4218789"/>
                </a:lnTo>
                <a:lnTo>
                  <a:pt x="896238" y="4223676"/>
                </a:lnTo>
                <a:close/>
                <a:moveTo>
                  <a:pt x="9721496" y="4213895"/>
                </a:moveTo>
                <a:lnTo>
                  <a:pt x="9717298" y="4214594"/>
                </a:lnTo>
                <a:lnTo>
                  <a:pt x="9721496" y="4218790"/>
                </a:lnTo>
                <a:lnTo>
                  <a:pt x="9721496" y="4223684"/>
                </a:lnTo>
                <a:lnTo>
                  <a:pt x="9726394" y="4228579"/>
                </a:lnTo>
                <a:lnTo>
                  <a:pt x="9726394" y="4238367"/>
                </a:lnTo>
                <a:lnTo>
                  <a:pt x="9731291" y="4238367"/>
                </a:lnTo>
                <a:lnTo>
                  <a:pt x="9736189" y="4238367"/>
                </a:lnTo>
                <a:lnTo>
                  <a:pt x="9736189" y="4228579"/>
                </a:lnTo>
                <a:lnTo>
                  <a:pt x="9733108" y="4219343"/>
                </a:lnTo>
                <a:lnTo>
                  <a:pt x="9736188" y="4228578"/>
                </a:lnTo>
                <a:lnTo>
                  <a:pt x="9736188" y="4238366"/>
                </a:lnTo>
                <a:lnTo>
                  <a:pt x="9731291" y="4238366"/>
                </a:lnTo>
                <a:lnTo>
                  <a:pt x="9731291" y="4233472"/>
                </a:lnTo>
                <a:lnTo>
                  <a:pt x="9726393" y="4223683"/>
                </a:lnTo>
                <a:close/>
                <a:moveTo>
                  <a:pt x="9725245" y="4196917"/>
                </a:moveTo>
                <a:lnTo>
                  <a:pt x="9726393" y="4199212"/>
                </a:lnTo>
                <a:lnTo>
                  <a:pt x="9729097" y="4207319"/>
                </a:lnTo>
                <a:lnTo>
                  <a:pt x="9726394" y="4199214"/>
                </a:lnTo>
                <a:close/>
                <a:moveTo>
                  <a:pt x="4353852" y="4194318"/>
                </a:moveTo>
                <a:lnTo>
                  <a:pt x="4358750" y="4194318"/>
                </a:lnTo>
                <a:lnTo>
                  <a:pt x="4363647" y="4194318"/>
                </a:lnTo>
                <a:lnTo>
                  <a:pt x="4378340" y="4194318"/>
                </a:lnTo>
                <a:lnTo>
                  <a:pt x="4388135" y="4194318"/>
                </a:lnTo>
                <a:lnTo>
                  <a:pt x="4402827" y="4199212"/>
                </a:lnTo>
                <a:lnTo>
                  <a:pt x="4417520" y="4204107"/>
                </a:lnTo>
                <a:lnTo>
                  <a:pt x="4422417" y="4209001"/>
                </a:lnTo>
                <a:lnTo>
                  <a:pt x="4427315" y="4209001"/>
                </a:lnTo>
                <a:lnTo>
                  <a:pt x="4432212" y="4209001"/>
                </a:lnTo>
                <a:lnTo>
                  <a:pt x="4437110" y="4209001"/>
                </a:lnTo>
                <a:lnTo>
                  <a:pt x="4437110" y="4204107"/>
                </a:lnTo>
                <a:lnTo>
                  <a:pt x="4442007" y="4204107"/>
                </a:lnTo>
                <a:lnTo>
                  <a:pt x="4446905" y="4209001"/>
                </a:lnTo>
                <a:lnTo>
                  <a:pt x="4451802" y="4218789"/>
                </a:lnTo>
                <a:lnTo>
                  <a:pt x="4451802" y="4228578"/>
                </a:lnTo>
                <a:lnTo>
                  <a:pt x="4451802" y="4238366"/>
                </a:lnTo>
                <a:lnTo>
                  <a:pt x="4442007" y="4243260"/>
                </a:lnTo>
                <a:lnTo>
                  <a:pt x="4432212" y="4248154"/>
                </a:lnTo>
                <a:lnTo>
                  <a:pt x="4427315" y="4248154"/>
                </a:lnTo>
                <a:lnTo>
                  <a:pt x="4417520" y="4248154"/>
                </a:lnTo>
                <a:lnTo>
                  <a:pt x="4412622" y="4243260"/>
                </a:lnTo>
                <a:lnTo>
                  <a:pt x="4407725" y="4233472"/>
                </a:lnTo>
                <a:lnTo>
                  <a:pt x="4402827" y="4228578"/>
                </a:lnTo>
                <a:lnTo>
                  <a:pt x="4397930" y="4223683"/>
                </a:lnTo>
                <a:lnTo>
                  <a:pt x="4393032" y="4218789"/>
                </a:lnTo>
                <a:lnTo>
                  <a:pt x="4383237" y="4213895"/>
                </a:lnTo>
                <a:lnTo>
                  <a:pt x="4373442" y="4213895"/>
                </a:lnTo>
                <a:lnTo>
                  <a:pt x="4363647" y="4209001"/>
                </a:lnTo>
                <a:lnTo>
                  <a:pt x="4348954" y="4213895"/>
                </a:lnTo>
                <a:lnTo>
                  <a:pt x="4339159" y="4218789"/>
                </a:lnTo>
                <a:lnTo>
                  <a:pt x="4324467" y="4228578"/>
                </a:lnTo>
                <a:lnTo>
                  <a:pt x="4314672" y="4233472"/>
                </a:lnTo>
                <a:lnTo>
                  <a:pt x="4309774" y="4238366"/>
                </a:lnTo>
                <a:lnTo>
                  <a:pt x="4304877" y="4248154"/>
                </a:lnTo>
                <a:lnTo>
                  <a:pt x="4304877" y="4253048"/>
                </a:lnTo>
                <a:lnTo>
                  <a:pt x="4304877" y="4262837"/>
                </a:lnTo>
                <a:lnTo>
                  <a:pt x="4304877" y="4267731"/>
                </a:lnTo>
                <a:lnTo>
                  <a:pt x="4299979" y="4277519"/>
                </a:lnTo>
                <a:lnTo>
                  <a:pt x="4299979" y="4282414"/>
                </a:lnTo>
                <a:lnTo>
                  <a:pt x="4299979" y="4287308"/>
                </a:lnTo>
                <a:lnTo>
                  <a:pt x="4309774" y="4287308"/>
                </a:lnTo>
                <a:lnTo>
                  <a:pt x="4319569" y="4282414"/>
                </a:lnTo>
                <a:lnTo>
                  <a:pt x="4334262" y="4282414"/>
                </a:lnTo>
                <a:lnTo>
                  <a:pt x="4348954" y="4282414"/>
                </a:lnTo>
                <a:lnTo>
                  <a:pt x="4353852" y="4277519"/>
                </a:lnTo>
                <a:lnTo>
                  <a:pt x="4358750" y="4272625"/>
                </a:lnTo>
                <a:lnTo>
                  <a:pt x="4358750" y="4267731"/>
                </a:lnTo>
                <a:lnTo>
                  <a:pt x="4368545" y="4262837"/>
                </a:lnTo>
                <a:lnTo>
                  <a:pt x="4373442" y="4262837"/>
                </a:lnTo>
                <a:lnTo>
                  <a:pt x="4378340" y="4262837"/>
                </a:lnTo>
                <a:lnTo>
                  <a:pt x="4383237" y="4262837"/>
                </a:lnTo>
                <a:lnTo>
                  <a:pt x="4383237" y="4267731"/>
                </a:lnTo>
                <a:lnTo>
                  <a:pt x="4383237" y="4272625"/>
                </a:lnTo>
                <a:lnTo>
                  <a:pt x="4383237" y="4277519"/>
                </a:lnTo>
                <a:lnTo>
                  <a:pt x="4383237" y="4282414"/>
                </a:lnTo>
                <a:lnTo>
                  <a:pt x="4378340" y="4287308"/>
                </a:lnTo>
                <a:lnTo>
                  <a:pt x="4373442" y="4287308"/>
                </a:lnTo>
                <a:lnTo>
                  <a:pt x="4363647" y="4292202"/>
                </a:lnTo>
                <a:lnTo>
                  <a:pt x="4353852" y="4292202"/>
                </a:lnTo>
                <a:lnTo>
                  <a:pt x="4344057" y="4297096"/>
                </a:lnTo>
                <a:lnTo>
                  <a:pt x="4339159" y="4301990"/>
                </a:lnTo>
                <a:lnTo>
                  <a:pt x="4329364" y="4301990"/>
                </a:lnTo>
                <a:lnTo>
                  <a:pt x="4329364" y="4306885"/>
                </a:lnTo>
                <a:lnTo>
                  <a:pt x="4324467" y="4311779"/>
                </a:lnTo>
                <a:lnTo>
                  <a:pt x="4329364" y="4316673"/>
                </a:lnTo>
                <a:lnTo>
                  <a:pt x="4339159" y="4321567"/>
                </a:lnTo>
                <a:lnTo>
                  <a:pt x="4348954" y="4326461"/>
                </a:lnTo>
                <a:lnTo>
                  <a:pt x="4353852" y="4336250"/>
                </a:lnTo>
                <a:lnTo>
                  <a:pt x="4358750" y="4346038"/>
                </a:lnTo>
                <a:lnTo>
                  <a:pt x="4363647" y="4355826"/>
                </a:lnTo>
                <a:lnTo>
                  <a:pt x="4363647" y="4360721"/>
                </a:lnTo>
                <a:lnTo>
                  <a:pt x="4363647" y="4365615"/>
                </a:lnTo>
                <a:lnTo>
                  <a:pt x="4393032" y="4380297"/>
                </a:lnTo>
                <a:lnTo>
                  <a:pt x="4402827" y="4414557"/>
                </a:lnTo>
                <a:lnTo>
                  <a:pt x="4363647" y="4419451"/>
                </a:lnTo>
                <a:lnTo>
                  <a:pt x="4344057" y="4429239"/>
                </a:lnTo>
                <a:lnTo>
                  <a:pt x="4334262" y="4390086"/>
                </a:lnTo>
                <a:lnTo>
                  <a:pt x="4334262" y="4350932"/>
                </a:lnTo>
                <a:lnTo>
                  <a:pt x="4329364" y="4346038"/>
                </a:lnTo>
                <a:lnTo>
                  <a:pt x="4319569" y="4336250"/>
                </a:lnTo>
                <a:lnTo>
                  <a:pt x="4309774" y="4336250"/>
                </a:lnTo>
                <a:lnTo>
                  <a:pt x="4309774" y="4385192"/>
                </a:lnTo>
                <a:lnTo>
                  <a:pt x="4290184" y="4409662"/>
                </a:lnTo>
                <a:lnTo>
                  <a:pt x="4275492" y="4419451"/>
                </a:lnTo>
                <a:lnTo>
                  <a:pt x="4275492" y="4414557"/>
                </a:lnTo>
                <a:lnTo>
                  <a:pt x="4270594" y="4404768"/>
                </a:lnTo>
                <a:lnTo>
                  <a:pt x="4270594" y="4394980"/>
                </a:lnTo>
                <a:lnTo>
                  <a:pt x="4270594" y="4385192"/>
                </a:lnTo>
                <a:lnTo>
                  <a:pt x="4270594" y="4370509"/>
                </a:lnTo>
                <a:lnTo>
                  <a:pt x="4275492" y="4360721"/>
                </a:lnTo>
                <a:lnTo>
                  <a:pt x="4280389" y="4350932"/>
                </a:lnTo>
                <a:lnTo>
                  <a:pt x="4280389" y="4346038"/>
                </a:lnTo>
                <a:lnTo>
                  <a:pt x="4280389" y="4336250"/>
                </a:lnTo>
                <a:lnTo>
                  <a:pt x="4275492" y="4331355"/>
                </a:lnTo>
                <a:lnTo>
                  <a:pt x="4270594" y="4326461"/>
                </a:lnTo>
                <a:lnTo>
                  <a:pt x="4265697" y="4321567"/>
                </a:lnTo>
                <a:lnTo>
                  <a:pt x="4255902" y="4321567"/>
                </a:lnTo>
                <a:lnTo>
                  <a:pt x="4251004" y="4316673"/>
                </a:lnTo>
                <a:lnTo>
                  <a:pt x="4251004" y="4306885"/>
                </a:lnTo>
                <a:lnTo>
                  <a:pt x="4255902" y="4297096"/>
                </a:lnTo>
                <a:lnTo>
                  <a:pt x="4260799" y="4287308"/>
                </a:lnTo>
                <a:lnTo>
                  <a:pt x="4265697" y="4277519"/>
                </a:lnTo>
                <a:lnTo>
                  <a:pt x="4270594" y="4272625"/>
                </a:lnTo>
                <a:lnTo>
                  <a:pt x="4270594" y="4267731"/>
                </a:lnTo>
                <a:lnTo>
                  <a:pt x="4270594" y="4262837"/>
                </a:lnTo>
                <a:lnTo>
                  <a:pt x="4270594" y="4253048"/>
                </a:lnTo>
                <a:lnTo>
                  <a:pt x="4270594" y="4243260"/>
                </a:lnTo>
                <a:lnTo>
                  <a:pt x="4275492" y="4238366"/>
                </a:lnTo>
                <a:lnTo>
                  <a:pt x="4285287" y="4233472"/>
                </a:lnTo>
                <a:lnTo>
                  <a:pt x="4285287" y="4238366"/>
                </a:lnTo>
                <a:lnTo>
                  <a:pt x="4290184" y="4238366"/>
                </a:lnTo>
                <a:lnTo>
                  <a:pt x="4295082" y="4233472"/>
                </a:lnTo>
                <a:lnTo>
                  <a:pt x="4299979" y="4233472"/>
                </a:lnTo>
                <a:lnTo>
                  <a:pt x="4299979" y="4223683"/>
                </a:lnTo>
                <a:lnTo>
                  <a:pt x="4304877" y="4218789"/>
                </a:lnTo>
                <a:lnTo>
                  <a:pt x="4309774" y="4213895"/>
                </a:lnTo>
                <a:lnTo>
                  <a:pt x="4324467" y="4204107"/>
                </a:lnTo>
                <a:lnTo>
                  <a:pt x="4334262" y="4199212"/>
                </a:lnTo>
                <a:close/>
                <a:moveTo>
                  <a:pt x="950110" y="4191871"/>
                </a:moveTo>
                <a:lnTo>
                  <a:pt x="950110" y="4194318"/>
                </a:lnTo>
                <a:lnTo>
                  <a:pt x="950110" y="4204107"/>
                </a:lnTo>
                <a:lnTo>
                  <a:pt x="950110" y="4213895"/>
                </a:lnTo>
                <a:lnTo>
                  <a:pt x="955007" y="4218789"/>
                </a:lnTo>
                <a:lnTo>
                  <a:pt x="959905" y="4218789"/>
                </a:lnTo>
                <a:lnTo>
                  <a:pt x="969700" y="4218789"/>
                </a:lnTo>
                <a:lnTo>
                  <a:pt x="979495" y="4218789"/>
                </a:lnTo>
                <a:lnTo>
                  <a:pt x="989290" y="4218789"/>
                </a:lnTo>
                <a:lnTo>
                  <a:pt x="999085" y="4218789"/>
                </a:lnTo>
                <a:lnTo>
                  <a:pt x="999085" y="4223683"/>
                </a:lnTo>
                <a:lnTo>
                  <a:pt x="1003982" y="4233472"/>
                </a:lnTo>
                <a:lnTo>
                  <a:pt x="1003982" y="4233473"/>
                </a:lnTo>
                <a:lnTo>
                  <a:pt x="1003984" y="4233472"/>
                </a:lnTo>
                <a:lnTo>
                  <a:pt x="1003984" y="4223683"/>
                </a:lnTo>
                <a:lnTo>
                  <a:pt x="999086" y="4218789"/>
                </a:lnTo>
                <a:lnTo>
                  <a:pt x="955009" y="4213895"/>
                </a:lnTo>
                <a:lnTo>
                  <a:pt x="950111" y="4204107"/>
                </a:lnTo>
                <a:lnTo>
                  <a:pt x="950111" y="4194318"/>
                </a:lnTo>
                <a:lnTo>
                  <a:pt x="950111" y="4191871"/>
                </a:lnTo>
                <a:close/>
                <a:moveTo>
                  <a:pt x="9985961" y="4184531"/>
                </a:moveTo>
                <a:lnTo>
                  <a:pt x="9985961" y="4189425"/>
                </a:lnTo>
                <a:lnTo>
                  <a:pt x="9989879" y="4188446"/>
                </a:lnTo>
                <a:close/>
                <a:moveTo>
                  <a:pt x="10010462" y="4184527"/>
                </a:moveTo>
                <a:lnTo>
                  <a:pt x="10010447" y="4184530"/>
                </a:lnTo>
                <a:lnTo>
                  <a:pt x="10005550" y="4184530"/>
                </a:lnTo>
                <a:lnTo>
                  <a:pt x="10005541" y="4184533"/>
                </a:lnTo>
                <a:lnTo>
                  <a:pt x="10005551" y="4184531"/>
                </a:lnTo>
                <a:lnTo>
                  <a:pt x="10010448" y="4184531"/>
                </a:lnTo>
                <a:close/>
                <a:moveTo>
                  <a:pt x="1054590" y="4176373"/>
                </a:moveTo>
                <a:lnTo>
                  <a:pt x="1052958" y="4179636"/>
                </a:lnTo>
                <a:lnTo>
                  <a:pt x="1052958" y="4184530"/>
                </a:lnTo>
                <a:lnTo>
                  <a:pt x="1057855" y="4189424"/>
                </a:lnTo>
                <a:lnTo>
                  <a:pt x="1057855" y="4184530"/>
                </a:lnTo>
                <a:lnTo>
                  <a:pt x="1057855" y="4179636"/>
                </a:lnTo>
                <a:close/>
                <a:moveTo>
                  <a:pt x="9843933" y="4174742"/>
                </a:moveTo>
                <a:lnTo>
                  <a:pt x="9843933" y="4174743"/>
                </a:lnTo>
                <a:lnTo>
                  <a:pt x="9848831" y="4179637"/>
                </a:lnTo>
                <a:lnTo>
                  <a:pt x="9853728" y="4179637"/>
                </a:lnTo>
                <a:lnTo>
                  <a:pt x="9858626" y="4179637"/>
                </a:lnTo>
                <a:lnTo>
                  <a:pt x="9868421" y="4179637"/>
                </a:lnTo>
                <a:lnTo>
                  <a:pt x="9868421" y="4179637"/>
                </a:lnTo>
                <a:lnTo>
                  <a:pt x="9863523" y="4179637"/>
                </a:lnTo>
                <a:lnTo>
                  <a:pt x="9853729" y="4179637"/>
                </a:lnTo>
                <a:lnTo>
                  <a:pt x="9848831" y="4179637"/>
                </a:lnTo>
                <a:lnTo>
                  <a:pt x="9843934" y="4174743"/>
                </a:lnTo>
                <a:close/>
                <a:moveTo>
                  <a:pt x="10157373" y="4169848"/>
                </a:moveTo>
                <a:lnTo>
                  <a:pt x="10162270" y="4174743"/>
                </a:lnTo>
                <a:lnTo>
                  <a:pt x="10167168" y="4174743"/>
                </a:lnTo>
                <a:lnTo>
                  <a:pt x="10172065" y="4174743"/>
                </a:lnTo>
                <a:lnTo>
                  <a:pt x="10176963" y="4174743"/>
                </a:lnTo>
                <a:lnTo>
                  <a:pt x="10176963" y="4174742"/>
                </a:lnTo>
                <a:lnTo>
                  <a:pt x="10176962" y="4174742"/>
                </a:lnTo>
                <a:lnTo>
                  <a:pt x="10172065" y="4174742"/>
                </a:lnTo>
                <a:lnTo>
                  <a:pt x="10167167" y="4174742"/>
                </a:lnTo>
                <a:lnTo>
                  <a:pt x="10162270" y="4169848"/>
                </a:lnTo>
                <a:close/>
                <a:moveTo>
                  <a:pt x="10074116" y="4169847"/>
                </a:moveTo>
                <a:lnTo>
                  <a:pt x="10073415" y="4171247"/>
                </a:lnTo>
                <a:lnTo>
                  <a:pt x="10083910" y="4174743"/>
                </a:lnTo>
                <a:lnTo>
                  <a:pt x="10088808" y="4174743"/>
                </a:lnTo>
                <a:lnTo>
                  <a:pt x="10093705" y="4169848"/>
                </a:lnTo>
                <a:lnTo>
                  <a:pt x="10098603" y="4169848"/>
                </a:lnTo>
                <a:lnTo>
                  <a:pt x="10103500" y="4169848"/>
                </a:lnTo>
                <a:lnTo>
                  <a:pt x="10108398" y="4174743"/>
                </a:lnTo>
                <a:lnTo>
                  <a:pt x="10113295" y="4174743"/>
                </a:lnTo>
                <a:lnTo>
                  <a:pt x="10118193" y="4174743"/>
                </a:lnTo>
                <a:lnTo>
                  <a:pt x="10123090" y="4174743"/>
                </a:lnTo>
                <a:lnTo>
                  <a:pt x="10127988" y="4174743"/>
                </a:lnTo>
                <a:lnTo>
                  <a:pt x="10127989" y="4174742"/>
                </a:lnTo>
                <a:lnTo>
                  <a:pt x="10123090" y="4174742"/>
                </a:lnTo>
                <a:lnTo>
                  <a:pt x="10118192" y="4174742"/>
                </a:lnTo>
                <a:lnTo>
                  <a:pt x="10118192" y="4174741"/>
                </a:lnTo>
                <a:lnTo>
                  <a:pt x="10113296" y="4174741"/>
                </a:lnTo>
                <a:lnTo>
                  <a:pt x="10108398" y="4174741"/>
                </a:lnTo>
                <a:lnTo>
                  <a:pt x="10103501" y="4169847"/>
                </a:lnTo>
                <a:lnTo>
                  <a:pt x="10093706" y="4169847"/>
                </a:lnTo>
                <a:lnTo>
                  <a:pt x="10088808" y="4174741"/>
                </a:lnTo>
                <a:lnTo>
                  <a:pt x="10083911" y="4174741"/>
                </a:lnTo>
                <a:close/>
                <a:moveTo>
                  <a:pt x="9736188" y="4160059"/>
                </a:moveTo>
                <a:lnTo>
                  <a:pt x="9716598" y="4179636"/>
                </a:lnTo>
                <a:lnTo>
                  <a:pt x="9716600" y="4179636"/>
                </a:lnTo>
                <a:lnTo>
                  <a:pt x="9736189" y="4160060"/>
                </a:lnTo>
                <a:close/>
                <a:moveTo>
                  <a:pt x="1062054" y="4156563"/>
                </a:moveTo>
                <a:lnTo>
                  <a:pt x="1057855" y="4160059"/>
                </a:lnTo>
                <a:lnTo>
                  <a:pt x="1057855" y="4164953"/>
                </a:lnTo>
                <a:close/>
                <a:moveTo>
                  <a:pt x="1640656" y="4155168"/>
                </a:moveTo>
                <a:lnTo>
                  <a:pt x="1640656" y="4160059"/>
                </a:lnTo>
                <a:lnTo>
                  <a:pt x="1640656" y="4164953"/>
                </a:lnTo>
                <a:lnTo>
                  <a:pt x="1650447" y="4223663"/>
                </a:lnTo>
                <a:close/>
                <a:moveTo>
                  <a:pt x="1875733" y="4155165"/>
                </a:moveTo>
                <a:lnTo>
                  <a:pt x="1875732" y="4155166"/>
                </a:lnTo>
                <a:lnTo>
                  <a:pt x="1914912" y="4155166"/>
                </a:lnTo>
                <a:lnTo>
                  <a:pt x="1914912" y="4155165"/>
                </a:lnTo>
                <a:close/>
                <a:moveTo>
                  <a:pt x="1587762" y="4147334"/>
                </a:moveTo>
                <a:lnTo>
                  <a:pt x="1567192" y="4150270"/>
                </a:lnTo>
                <a:lnTo>
                  <a:pt x="1537808" y="4150270"/>
                </a:lnTo>
                <a:lnTo>
                  <a:pt x="1528014" y="4150270"/>
                </a:lnTo>
                <a:lnTo>
                  <a:pt x="1508423" y="4150270"/>
                </a:lnTo>
                <a:lnTo>
                  <a:pt x="1479039" y="4150270"/>
                </a:lnTo>
                <a:lnTo>
                  <a:pt x="1454551" y="4150270"/>
                </a:lnTo>
                <a:lnTo>
                  <a:pt x="1444756" y="4150270"/>
                </a:lnTo>
                <a:lnTo>
                  <a:pt x="1444757" y="4150271"/>
                </a:lnTo>
                <a:lnTo>
                  <a:pt x="1449653" y="4150271"/>
                </a:lnTo>
                <a:lnTo>
                  <a:pt x="1459449" y="4150271"/>
                </a:lnTo>
                <a:lnTo>
                  <a:pt x="1474140" y="4150271"/>
                </a:lnTo>
                <a:lnTo>
                  <a:pt x="1493731" y="4155165"/>
                </a:lnTo>
                <a:lnTo>
                  <a:pt x="1513320" y="4155165"/>
                </a:lnTo>
                <a:lnTo>
                  <a:pt x="1528014" y="4150271"/>
                </a:lnTo>
                <a:lnTo>
                  <a:pt x="1576986" y="4150271"/>
                </a:lnTo>
                <a:lnTo>
                  <a:pt x="1581885" y="4150271"/>
                </a:lnTo>
                <a:close/>
                <a:moveTo>
                  <a:pt x="4231409" y="4145379"/>
                </a:moveTo>
                <a:lnTo>
                  <a:pt x="4216726" y="4150271"/>
                </a:lnTo>
                <a:lnTo>
                  <a:pt x="4221620" y="4150271"/>
                </a:lnTo>
                <a:close/>
                <a:moveTo>
                  <a:pt x="1627598" y="4142113"/>
                </a:moveTo>
                <a:lnTo>
                  <a:pt x="1601474" y="4145376"/>
                </a:lnTo>
                <a:lnTo>
                  <a:pt x="1606372" y="4145376"/>
                </a:lnTo>
                <a:lnTo>
                  <a:pt x="1621064" y="4145376"/>
                </a:lnTo>
                <a:close/>
                <a:moveTo>
                  <a:pt x="1635953" y="4141069"/>
                </a:moveTo>
                <a:lnTo>
                  <a:pt x="1631948" y="4141569"/>
                </a:lnTo>
                <a:lnTo>
                  <a:pt x="1635757" y="4145376"/>
                </a:lnTo>
                <a:lnTo>
                  <a:pt x="1638205" y="4147823"/>
                </a:lnTo>
                <a:close/>
                <a:moveTo>
                  <a:pt x="1097036" y="4140485"/>
                </a:moveTo>
                <a:lnTo>
                  <a:pt x="1097036" y="4145377"/>
                </a:lnTo>
                <a:lnTo>
                  <a:pt x="1097036" y="4160059"/>
                </a:lnTo>
                <a:lnTo>
                  <a:pt x="1097036" y="4169846"/>
                </a:lnTo>
                <a:lnTo>
                  <a:pt x="1101932" y="4164953"/>
                </a:lnTo>
                <a:lnTo>
                  <a:pt x="1101932" y="4150271"/>
                </a:lnTo>
                <a:close/>
                <a:moveTo>
                  <a:pt x="9829241" y="4140483"/>
                </a:moveTo>
                <a:lnTo>
                  <a:pt x="9834138" y="4145378"/>
                </a:lnTo>
                <a:lnTo>
                  <a:pt x="9839036" y="4150272"/>
                </a:lnTo>
                <a:lnTo>
                  <a:pt x="9834139" y="4145377"/>
                </a:lnTo>
                <a:close/>
                <a:moveTo>
                  <a:pt x="10196553" y="4140482"/>
                </a:moveTo>
                <a:lnTo>
                  <a:pt x="10196552" y="4140483"/>
                </a:lnTo>
                <a:lnTo>
                  <a:pt x="10191655" y="4150271"/>
                </a:lnTo>
                <a:lnTo>
                  <a:pt x="10186757" y="4160060"/>
                </a:lnTo>
                <a:lnTo>
                  <a:pt x="10191655" y="4150272"/>
                </a:lnTo>
                <a:lnTo>
                  <a:pt x="10196553" y="4140483"/>
                </a:lnTo>
                <a:close/>
                <a:moveTo>
                  <a:pt x="1028471" y="4135589"/>
                </a:moveTo>
                <a:lnTo>
                  <a:pt x="1033368" y="4140482"/>
                </a:lnTo>
                <a:lnTo>
                  <a:pt x="1043163" y="4150271"/>
                </a:lnTo>
                <a:lnTo>
                  <a:pt x="1048061" y="4155165"/>
                </a:lnTo>
                <a:lnTo>
                  <a:pt x="1057854" y="4160058"/>
                </a:lnTo>
                <a:close/>
                <a:moveTo>
                  <a:pt x="10201450" y="4135589"/>
                </a:moveTo>
                <a:lnTo>
                  <a:pt x="10201450" y="4135589"/>
                </a:lnTo>
                <a:lnTo>
                  <a:pt x="10206347" y="4135589"/>
                </a:lnTo>
                <a:lnTo>
                  <a:pt x="10206347" y="4135589"/>
                </a:lnTo>
                <a:close/>
                <a:moveTo>
                  <a:pt x="9985961" y="4130696"/>
                </a:moveTo>
                <a:lnTo>
                  <a:pt x="9985961" y="4140483"/>
                </a:lnTo>
                <a:lnTo>
                  <a:pt x="9985961" y="4150272"/>
                </a:lnTo>
                <a:lnTo>
                  <a:pt x="9985961" y="4160058"/>
                </a:lnTo>
                <a:lnTo>
                  <a:pt x="9990857" y="4155165"/>
                </a:lnTo>
                <a:lnTo>
                  <a:pt x="9990857" y="4150271"/>
                </a:lnTo>
                <a:lnTo>
                  <a:pt x="9990857" y="4140482"/>
                </a:lnTo>
                <a:close/>
                <a:moveTo>
                  <a:pt x="9941884" y="4130695"/>
                </a:moveTo>
                <a:lnTo>
                  <a:pt x="9949229" y="4133142"/>
                </a:lnTo>
                <a:lnTo>
                  <a:pt x="9946781" y="4130695"/>
                </a:lnTo>
                <a:close/>
                <a:moveTo>
                  <a:pt x="1092137" y="4130695"/>
                </a:moveTo>
                <a:lnTo>
                  <a:pt x="1087240" y="4135588"/>
                </a:lnTo>
                <a:lnTo>
                  <a:pt x="1065202" y="4153941"/>
                </a:lnTo>
                <a:lnTo>
                  <a:pt x="1072548" y="4150271"/>
                </a:lnTo>
                <a:lnTo>
                  <a:pt x="1077445" y="4150271"/>
                </a:lnTo>
                <a:lnTo>
                  <a:pt x="1082344" y="4145377"/>
                </a:lnTo>
                <a:lnTo>
                  <a:pt x="1087240" y="4140482"/>
                </a:lnTo>
                <a:lnTo>
                  <a:pt x="1092138" y="4135589"/>
                </a:lnTo>
                <a:lnTo>
                  <a:pt x="1092137" y="4135588"/>
                </a:lnTo>
                <a:close/>
                <a:moveTo>
                  <a:pt x="9713979" y="4127734"/>
                </a:moveTo>
                <a:lnTo>
                  <a:pt x="9716598" y="4135588"/>
                </a:lnTo>
                <a:lnTo>
                  <a:pt x="9719733" y="4144986"/>
                </a:lnTo>
                <a:lnTo>
                  <a:pt x="9716599" y="4135589"/>
                </a:lnTo>
                <a:close/>
                <a:moveTo>
                  <a:pt x="9824343" y="4125801"/>
                </a:moveTo>
                <a:lnTo>
                  <a:pt x="9824343" y="4128248"/>
                </a:lnTo>
                <a:lnTo>
                  <a:pt x="9829241" y="4130695"/>
                </a:lnTo>
                <a:lnTo>
                  <a:pt x="9839036" y="4135589"/>
                </a:lnTo>
                <a:lnTo>
                  <a:pt x="9848831" y="4135589"/>
                </a:lnTo>
                <a:lnTo>
                  <a:pt x="9863523" y="4140483"/>
                </a:lnTo>
                <a:lnTo>
                  <a:pt x="9868421" y="4140483"/>
                </a:lnTo>
                <a:lnTo>
                  <a:pt x="9873318" y="4140483"/>
                </a:lnTo>
                <a:lnTo>
                  <a:pt x="9883113" y="4155165"/>
                </a:lnTo>
                <a:lnTo>
                  <a:pt x="9878216" y="4140483"/>
                </a:lnTo>
                <a:lnTo>
                  <a:pt x="9848831" y="4135589"/>
                </a:lnTo>
                <a:lnTo>
                  <a:pt x="9834138" y="4130695"/>
                </a:lnTo>
                <a:lnTo>
                  <a:pt x="9829241" y="4125801"/>
                </a:lnTo>
                <a:close/>
                <a:moveTo>
                  <a:pt x="1958989" y="4125800"/>
                </a:moveTo>
                <a:lnTo>
                  <a:pt x="1919809" y="4140482"/>
                </a:lnTo>
                <a:lnTo>
                  <a:pt x="1919809" y="4140483"/>
                </a:lnTo>
                <a:lnTo>
                  <a:pt x="1958988" y="4125801"/>
                </a:lnTo>
                <a:close/>
                <a:moveTo>
                  <a:pt x="1679833" y="4125799"/>
                </a:moveTo>
                <a:lnTo>
                  <a:pt x="1674973" y="4130656"/>
                </a:lnTo>
                <a:lnTo>
                  <a:pt x="1674935" y="4130693"/>
                </a:lnTo>
                <a:lnTo>
                  <a:pt x="1674815" y="4130813"/>
                </a:lnTo>
                <a:lnTo>
                  <a:pt x="1674973" y="4130656"/>
                </a:lnTo>
                <a:lnTo>
                  <a:pt x="1679836" y="4125800"/>
                </a:lnTo>
                <a:close/>
                <a:moveTo>
                  <a:pt x="1150907" y="4125799"/>
                </a:moveTo>
                <a:lnTo>
                  <a:pt x="1150907" y="4125800"/>
                </a:lnTo>
                <a:lnTo>
                  <a:pt x="1150907" y="4130694"/>
                </a:lnTo>
                <a:lnTo>
                  <a:pt x="1155804" y="4130694"/>
                </a:lnTo>
                <a:lnTo>
                  <a:pt x="1160702" y="4125800"/>
                </a:lnTo>
                <a:lnTo>
                  <a:pt x="1150907" y="4125800"/>
                </a:lnTo>
                <a:close/>
                <a:moveTo>
                  <a:pt x="9971267" y="4120906"/>
                </a:moveTo>
                <a:lnTo>
                  <a:pt x="9971268" y="4120906"/>
                </a:lnTo>
                <a:lnTo>
                  <a:pt x="9981063" y="4120906"/>
                </a:lnTo>
                <a:lnTo>
                  <a:pt x="9985960" y="4130693"/>
                </a:lnTo>
                <a:lnTo>
                  <a:pt x="9985960" y="4125800"/>
                </a:lnTo>
                <a:lnTo>
                  <a:pt x="9981063" y="4120906"/>
                </a:lnTo>
                <a:close/>
                <a:moveTo>
                  <a:pt x="1175395" y="4120906"/>
                </a:moveTo>
                <a:lnTo>
                  <a:pt x="1160703" y="4125800"/>
                </a:lnTo>
                <a:lnTo>
                  <a:pt x="1170497" y="4125800"/>
                </a:lnTo>
                <a:lnTo>
                  <a:pt x="1185188" y="4120906"/>
                </a:lnTo>
                <a:close/>
                <a:moveTo>
                  <a:pt x="10116749" y="4107665"/>
                </a:moveTo>
                <a:lnTo>
                  <a:pt x="10113296" y="4111116"/>
                </a:lnTo>
                <a:lnTo>
                  <a:pt x="10113296" y="4111117"/>
                </a:lnTo>
                <a:close/>
                <a:moveTo>
                  <a:pt x="1136214" y="4101329"/>
                </a:moveTo>
                <a:lnTo>
                  <a:pt x="1136214" y="4106223"/>
                </a:lnTo>
                <a:lnTo>
                  <a:pt x="1141111" y="4111117"/>
                </a:lnTo>
                <a:lnTo>
                  <a:pt x="1141113" y="4111118"/>
                </a:lnTo>
                <a:lnTo>
                  <a:pt x="1141113" y="4106223"/>
                </a:lnTo>
                <a:lnTo>
                  <a:pt x="1136215" y="4101329"/>
                </a:lnTo>
                <a:close/>
                <a:moveTo>
                  <a:pt x="1121523" y="4101329"/>
                </a:moveTo>
                <a:lnTo>
                  <a:pt x="1111729" y="4106223"/>
                </a:lnTo>
                <a:lnTo>
                  <a:pt x="1121522" y="4106223"/>
                </a:lnTo>
                <a:lnTo>
                  <a:pt x="1136214" y="4101329"/>
                </a:lnTo>
                <a:close/>
                <a:moveTo>
                  <a:pt x="1356578" y="4091545"/>
                </a:moveTo>
                <a:lnTo>
                  <a:pt x="1283140" y="4106223"/>
                </a:lnTo>
                <a:lnTo>
                  <a:pt x="1214577" y="4120905"/>
                </a:lnTo>
                <a:lnTo>
                  <a:pt x="1224369" y="4120905"/>
                </a:lnTo>
                <a:lnTo>
                  <a:pt x="1234164" y="4120905"/>
                </a:lnTo>
                <a:lnTo>
                  <a:pt x="1243959" y="4116011"/>
                </a:lnTo>
                <a:close/>
                <a:moveTo>
                  <a:pt x="3501701" y="4091540"/>
                </a:moveTo>
                <a:lnTo>
                  <a:pt x="3506598" y="4096434"/>
                </a:lnTo>
                <a:lnTo>
                  <a:pt x="3511495" y="4096434"/>
                </a:lnTo>
                <a:lnTo>
                  <a:pt x="3521289" y="4101329"/>
                </a:lnTo>
                <a:lnTo>
                  <a:pt x="3531085" y="4101329"/>
                </a:lnTo>
                <a:lnTo>
                  <a:pt x="3545776" y="4096434"/>
                </a:lnTo>
                <a:lnTo>
                  <a:pt x="3550675" y="4096434"/>
                </a:lnTo>
                <a:lnTo>
                  <a:pt x="3560470" y="4091540"/>
                </a:lnTo>
                <a:lnTo>
                  <a:pt x="3570264" y="4096434"/>
                </a:lnTo>
                <a:lnTo>
                  <a:pt x="3580060" y="4101329"/>
                </a:lnTo>
                <a:lnTo>
                  <a:pt x="3589855" y="4111117"/>
                </a:lnTo>
                <a:lnTo>
                  <a:pt x="3594753" y="4125800"/>
                </a:lnTo>
                <a:lnTo>
                  <a:pt x="3599650" y="4130694"/>
                </a:lnTo>
                <a:lnTo>
                  <a:pt x="3604547" y="4135588"/>
                </a:lnTo>
                <a:lnTo>
                  <a:pt x="3604547" y="4140482"/>
                </a:lnTo>
                <a:lnTo>
                  <a:pt x="3663306" y="4194318"/>
                </a:lnTo>
                <a:lnTo>
                  <a:pt x="3668204" y="4189424"/>
                </a:lnTo>
                <a:lnTo>
                  <a:pt x="3677999" y="4194318"/>
                </a:lnTo>
                <a:lnTo>
                  <a:pt x="3702486" y="4213895"/>
                </a:lnTo>
                <a:lnTo>
                  <a:pt x="3726974" y="4238366"/>
                </a:lnTo>
                <a:lnTo>
                  <a:pt x="3756358" y="4257943"/>
                </a:lnTo>
                <a:lnTo>
                  <a:pt x="3771051" y="4272625"/>
                </a:lnTo>
                <a:lnTo>
                  <a:pt x="3766153" y="4272625"/>
                </a:lnTo>
                <a:lnTo>
                  <a:pt x="3761256" y="4272625"/>
                </a:lnTo>
                <a:lnTo>
                  <a:pt x="3756358" y="4277519"/>
                </a:lnTo>
                <a:lnTo>
                  <a:pt x="3751461" y="4277519"/>
                </a:lnTo>
                <a:lnTo>
                  <a:pt x="3756358" y="4282414"/>
                </a:lnTo>
                <a:lnTo>
                  <a:pt x="3761256" y="4292202"/>
                </a:lnTo>
                <a:lnTo>
                  <a:pt x="3780846" y="4306885"/>
                </a:lnTo>
                <a:lnTo>
                  <a:pt x="3780846" y="4336250"/>
                </a:lnTo>
                <a:lnTo>
                  <a:pt x="3810231" y="4336250"/>
                </a:lnTo>
                <a:lnTo>
                  <a:pt x="3815128" y="4341144"/>
                </a:lnTo>
                <a:lnTo>
                  <a:pt x="3820026" y="4346038"/>
                </a:lnTo>
                <a:lnTo>
                  <a:pt x="3824923" y="4355826"/>
                </a:lnTo>
                <a:lnTo>
                  <a:pt x="3829821" y="4365615"/>
                </a:lnTo>
                <a:lnTo>
                  <a:pt x="3834718" y="4375403"/>
                </a:lnTo>
                <a:lnTo>
                  <a:pt x="3829821" y="4375403"/>
                </a:lnTo>
                <a:lnTo>
                  <a:pt x="3829821" y="4380297"/>
                </a:lnTo>
                <a:lnTo>
                  <a:pt x="3829821" y="4385192"/>
                </a:lnTo>
                <a:lnTo>
                  <a:pt x="3829821" y="4394980"/>
                </a:lnTo>
                <a:lnTo>
                  <a:pt x="3834718" y="4404768"/>
                </a:lnTo>
                <a:lnTo>
                  <a:pt x="3834718" y="4409663"/>
                </a:lnTo>
                <a:lnTo>
                  <a:pt x="3834718" y="4414557"/>
                </a:lnTo>
                <a:lnTo>
                  <a:pt x="3834718" y="4424345"/>
                </a:lnTo>
                <a:lnTo>
                  <a:pt x="3834718" y="4434133"/>
                </a:lnTo>
                <a:lnTo>
                  <a:pt x="3829821" y="4443922"/>
                </a:lnTo>
                <a:lnTo>
                  <a:pt x="3824923" y="4448816"/>
                </a:lnTo>
                <a:lnTo>
                  <a:pt x="3815128" y="4453710"/>
                </a:lnTo>
                <a:lnTo>
                  <a:pt x="3810231" y="4453710"/>
                </a:lnTo>
                <a:lnTo>
                  <a:pt x="3800436" y="4453710"/>
                </a:lnTo>
                <a:lnTo>
                  <a:pt x="3751461" y="4439028"/>
                </a:lnTo>
                <a:lnTo>
                  <a:pt x="3746564" y="4429239"/>
                </a:lnTo>
                <a:lnTo>
                  <a:pt x="3726974" y="4404768"/>
                </a:lnTo>
                <a:lnTo>
                  <a:pt x="3702486" y="4375403"/>
                </a:lnTo>
                <a:lnTo>
                  <a:pt x="3677999" y="4341144"/>
                </a:lnTo>
                <a:lnTo>
                  <a:pt x="3653511" y="4306885"/>
                </a:lnTo>
                <a:lnTo>
                  <a:pt x="3638829" y="4282414"/>
                </a:lnTo>
                <a:lnTo>
                  <a:pt x="3629035" y="4257943"/>
                </a:lnTo>
                <a:lnTo>
                  <a:pt x="3609445" y="4243260"/>
                </a:lnTo>
                <a:lnTo>
                  <a:pt x="3609445" y="4238366"/>
                </a:lnTo>
                <a:lnTo>
                  <a:pt x="3604547" y="4233472"/>
                </a:lnTo>
                <a:lnTo>
                  <a:pt x="3599650" y="4223683"/>
                </a:lnTo>
                <a:lnTo>
                  <a:pt x="3594753" y="4213895"/>
                </a:lnTo>
                <a:lnTo>
                  <a:pt x="3584957" y="4204107"/>
                </a:lnTo>
                <a:lnTo>
                  <a:pt x="3580060" y="4194318"/>
                </a:lnTo>
                <a:lnTo>
                  <a:pt x="3535982" y="4135588"/>
                </a:lnTo>
                <a:lnTo>
                  <a:pt x="3531085" y="4130694"/>
                </a:lnTo>
                <a:lnTo>
                  <a:pt x="3521289" y="4125800"/>
                </a:lnTo>
                <a:lnTo>
                  <a:pt x="3516392" y="4120905"/>
                </a:lnTo>
                <a:lnTo>
                  <a:pt x="3506598" y="4111117"/>
                </a:lnTo>
                <a:lnTo>
                  <a:pt x="3501701" y="4106223"/>
                </a:lnTo>
                <a:lnTo>
                  <a:pt x="3501701" y="4096434"/>
                </a:lnTo>
                <a:close/>
                <a:moveTo>
                  <a:pt x="10132885" y="4086647"/>
                </a:moveTo>
                <a:lnTo>
                  <a:pt x="10127988" y="4091540"/>
                </a:lnTo>
                <a:lnTo>
                  <a:pt x="10123091" y="4096434"/>
                </a:lnTo>
                <a:lnTo>
                  <a:pt x="10118193" y="4101328"/>
                </a:lnTo>
                <a:lnTo>
                  <a:pt x="10118193" y="4101328"/>
                </a:lnTo>
                <a:lnTo>
                  <a:pt x="10123090" y="4096435"/>
                </a:lnTo>
                <a:lnTo>
                  <a:pt x="10127987" y="4091541"/>
                </a:lnTo>
                <a:close/>
                <a:moveTo>
                  <a:pt x="9731291" y="4086646"/>
                </a:moveTo>
                <a:lnTo>
                  <a:pt x="9726393" y="4091540"/>
                </a:lnTo>
                <a:lnTo>
                  <a:pt x="9721496" y="4096434"/>
                </a:lnTo>
                <a:lnTo>
                  <a:pt x="9716598" y="4101329"/>
                </a:lnTo>
                <a:lnTo>
                  <a:pt x="9716598" y="4111117"/>
                </a:lnTo>
                <a:lnTo>
                  <a:pt x="9711701" y="4120905"/>
                </a:lnTo>
                <a:lnTo>
                  <a:pt x="9711701" y="4120906"/>
                </a:lnTo>
                <a:lnTo>
                  <a:pt x="9716599" y="4111118"/>
                </a:lnTo>
                <a:lnTo>
                  <a:pt x="9716599" y="4101330"/>
                </a:lnTo>
                <a:lnTo>
                  <a:pt x="9721496" y="4096436"/>
                </a:lnTo>
                <a:lnTo>
                  <a:pt x="9726394" y="4091541"/>
                </a:lnTo>
                <a:lnTo>
                  <a:pt x="9731291" y="4086647"/>
                </a:lnTo>
                <a:close/>
                <a:moveTo>
                  <a:pt x="3629034" y="4081753"/>
                </a:moveTo>
                <a:lnTo>
                  <a:pt x="3658408" y="4096436"/>
                </a:lnTo>
                <a:lnTo>
                  <a:pt x="3702486" y="4091541"/>
                </a:lnTo>
                <a:lnTo>
                  <a:pt x="3722076" y="4116012"/>
                </a:lnTo>
                <a:lnTo>
                  <a:pt x="3741666" y="4111118"/>
                </a:lnTo>
                <a:lnTo>
                  <a:pt x="3761256" y="4140483"/>
                </a:lnTo>
                <a:lnTo>
                  <a:pt x="3766153" y="4145378"/>
                </a:lnTo>
                <a:lnTo>
                  <a:pt x="3766153" y="4160060"/>
                </a:lnTo>
                <a:lnTo>
                  <a:pt x="3771051" y="4169849"/>
                </a:lnTo>
                <a:lnTo>
                  <a:pt x="3771051" y="4179637"/>
                </a:lnTo>
                <a:lnTo>
                  <a:pt x="3771051" y="4184531"/>
                </a:lnTo>
                <a:lnTo>
                  <a:pt x="3790641" y="4213896"/>
                </a:lnTo>
                <a:lnTo>
                  <a:pt x="3790641" y="4218790"/>
                </a:lnTo>
                <a:lnTo>
                  <a:pt x="3795538" y="4223685"/>
                </a:lnTo>
                <a:lnTo>
                  <a:pt x="3795538" y="4228579"/>
                </a:lnTo>
                <a:lnTo>
                  <a:pt x="3795538" y="4233473"/>
                </a:lnTo>
                <a:lnTo>
                  <a:pt x="3795538" y="4243261"/>
                </a:lnTo>
                <a:lnTo>
                  <a:pt x="3790641" y="4243261"/>
                </a:lnTo>
                <a:lnTo>
                  <a:pt x="3775948" y="4233473"/>
                </a:lnTo>
                <a:lnTo>
                  <a:pt x="3751461" y="4213896"/>
                </a:lnTo>
                <a:lnTo>
                  <a:pt x="3722076" y="4189425"/>
                </a:lnTo>
                <a:lnTo>
                  <a:pt x="3697588" y="4169849"/>
                </a:lnTo>
                <a:lnTo>
                  <a:pt x="3673101" y="4150272"/>
                </a:lnTo>
                <a:lnTo>
                  <a:pt x="3668203" y="4145378"/>
                </a:lnTo>
                <a:close/>
                <a:moveTo>
                  <a:pt x="1351704" y="4081753"/>
                </a:moveTo>
                <a:lnTo>
                  <a:pt x="1356602" y="4091540"/>
                </a:lnTo>
                <a:lnTo>
                  <a:pt x="1356601" y="4091541"/>
                </a:lnTo>
                <a:lnTo>
                  <a:pt x="1356601" y="4096434"/>
                </a:lnTo>
                <a:lnTo>
                  <a:pt x="1361498" y="4101329"/>
                </a:lnTo>
                <a:lnTo>
                  <a:pt x="1366396" y="4106223"/>
                </a:lnTo>
                <a:lnTo>
                  <a:pt x="1376191" y="4116011"/>
                </a:lnTo>
                <a:lnTo>
                  <a:pt x="1390884" y="4120905"/>
                </a:lnTo>
                <a:lnTo>
                  <a:pt x="1405576" y="4125800"/>
                </a:lnTo>
                <a:lnTo>
                  <a:pt x="1410474" y="4125800"/>
                </a:lnTo>
                <a:lnTo>
                  <a:pt x="1415371" y="4130694"/>
                </a:lnTo>
                <a:lnTo>
                  <a:pt x="1425166" y="4130694"/>
                </a:lnTo>
                <a:lnTo>
                  <a:pt x="1434961" y="4135588"/>
                </a:lnTo>
                <a:lnTo>
                  <a:pt x="1425166" y="4130693"/>
                </a:lnTo>
                <a:lnTo>
                  <a:pt x="1420269" y="4125799"/>
                </a:lnTo>
                <a:lnTo>
                  <a:pt x="1415371" y="4125799"/>
                </a:lnTo>
                <a:lnTo>
                  <a:pt x="1405576" y="4125799"/>
                </a:lnTo>
                <a:lnTo>
                  <a:pt x="1390884" y="4120905"/>
                </a:lnTo>
                <a:lnTo>
                  <a:pt x="1381088" y="4116011"/>
                </a:lnTo>
                <a:lnTo>
                  <a:pt x="1376191" y="4111117"/>
                </a:lnTo>
                <a:lnTo>
                  <a:pt x="1366396" y="4101328"/>
                </a:lnTo>
                <a:lnTo>
                  <a:pt x="1361498" y="4101328"/>
                </a:lnTo>
                <a:lnTo>
                  <a:pt x="1361498" y="4096434"/>
                </a:lnTo>
                <a:close/>
                <a:moveTo>
                  <a:pt x="1003983" y="4081752"/>
                </a:moveTo>
                <a:lnTo>
                  <a:pt x="1003984" y="4081752"/>
                </a:lnTo>
                <a:lnTo>
                  <a:pt x="1003984" y="4081752"/>
                </a:lnTo>
                <a:close/>
                <a:moveTo>
                  <a:pt x="10030037" y="4076858"/>
                </a:moveTo>
                <a:lnTo>
                  <a:pt x="10025140" y="4086646"/>
                </a:lnTo>
                <a:lnTo>
                  <a:pt x="10025140" y="4101329"/>
                </a:lnTo>
                <a:lnTo>
                  <a:pt x="10025140" y="4111117"/>
                </a:lnTo>
                <a:lnTo>
                  <a:pt x="10030037" y="4120906"/>
                </a:lnTo>
                <a:lnTo>
                  <a:pt x="10034935" y="4130694"/>
                </a:lnTo>
                <a:lnTo>
                  <a:pt x="10044730" y="4135588"/>
                </a:lnTo>
                <a:lnTo>
                  <a:pt x="10049627" y="4160059"/>
                </a:lnTo>
                <a:lnTo>
                  <a:pt x="10049627" y="4169847"/>
                </a:lnTo>
                <a:lnTo>
                  <a:pt x="10054525" y="4174742"/>
                </a:lnTo>
                <a:lnTo>
                  <a:pt x="10059423" y="4179636"/>
                </a:lnTo>
                <a:lnTo>
                  <a:pt x="10044730" y="4179636"/>
                </a:lnTo>
                <a:lnTo>
                  <a:pt x="10034935" y="4179636"/>
                </a:lnTo>
                <a:lnTo>
                  <a:pt x="10034930" y="4179637"/>
                </a:lnTo>
                <a:lnTo>
                  <a:pt x="10039833" y="4179637"/>
                </a:lnTo>
                <a:lnTo>
                  <a:pt x="10054525" y="4179637"/>
                </a:lnTo>
                <a:lnTo>
                  <a:pt x="10059423" y="4184531"/>
                </a:lnTo>
                <a:lnTo>
                  <a:pt x="10069218" y="4184531"/>
                </a:lnTo>
                <a:lnTo>
                  <a:pt x="10069218" y="4182898"/>
                </a:lnTo>
                <a:lnTo>
                  <a:pt x="10059423" y="4179635"/>
                </a:lnTo>
                <a:lnTo>
                  <a:pt x="10054526" y="4174741"/>
                </a:lnTo>
                <a:lnTo>
                  <a:pt x="10049628" y="4169847"/>
                </a:lnTo>
                <a:lnTo>
                  <a:pt x="10049628" y="4160058"/>
                </a:lnTo>
                <a:lnTo>
                  <a:pt x="10044731" y="4135587"/>
                </a:lnTo>
                <a:lnTo>
                  <a:pt x="10034936" y="4130693"/>
                </a:lnTo>
                <a:lnTo>
                  <a:pt x="10030038" y="4120905"/>
                </a:lnTo>
                <a:lnTo>
                  <a:pt x="10025141" y="4111116"/>
                </a:lnTo>
                <a:lnTo>
                  <a:pt x="10025141" y="4101328"/>
                </a:lnTo>
                <a:lnTo>
                  <a:pt x="10025141" y="4086646"/>
                </a:lnTo>
                <a:lnTo>
                  <a:pt x="10030038" y="4076858"/>
                </a:lnTo>
                <a:close/>
                <a:moveTo>
                  <a:pt x="10056076" y="4075308"/>
                </a:moveTo>
                <a:lnTo>
                  <a:pt x="10054525" y="4076858"/>
                </a:lnTo>
                <a:lnTo>
                  <a:pt x="10054525" y="4081751"/>
                </a:lnTo>
                <a:lnTo>
                  <a:pt x="10054526" y="4081751"/>
                </a:lnTo>
                <a:lnTo>
                  <a:pt x="10054526" y="4076857"/>
                </a:lnTo>
                <a:close/>
                <a:moveTo>
                  <a:pt x="1665141" y="4071964"/>
                </a:moveTo>
                <a:lnTo>
                  <a:pt x="1670038" y="4081752"/>
                </a:lnTo>
                <a:lnTo>
                  <a:pt x="1670038" y="4076858"/>
                </a:lnTo>
                <a:close/>
                <a:moveTo>
                  <a:pt x="1008881" y="4067069"/>
                </a:moveTo>
                <a:lnTo>
                  <a:pt x="1008881" y="4067069"/>
                </a:lnTo>
                <a:lnTo>
                  <a:pt x="1003983" y="4071963"/>
                </a:lnTo>
                <a:lnTo>
                  <a:pt x="1003983" y="4076858"/>
                </a:lnTo>
                <a:lnTo>
                  <a:pt x="994188" y="4076858"/>
                </a:lnTo>
                <a:lnTo>
                  <a:pt x="994189" y="4076858"/>
                </a:lnTo>
                <a:lnTo>
                  <a:pt x="999086" y="4076858"/>
                </a:lnTo>
                <a:lnTo>
                  <a:pt x="1003984" y="4076858"/>
                </a:lnTo>
                <a:lnTo>
                  <a:pt x="1008881" y="4067070"/>
                </a:lnTo>
                <a:close/>
                <a:moveTo>
                  <a:pt x="391798" y="4052387"/>
                </a:moveTo>
                <a:lnTo>
                  <a:pt x="396695" y="4062176"/>
                </a:lnTo>
                <a:lnTo>
                  <a:pt x="400613" y="4073921"/>
                </a:lnTo>
                <a:lnTo>
                  <a:pt x="401592" y="4071964"/>
                </a:lnTo>
                <a:lnTo>
                  <a:pt x="396695" y="4057281"/>
                </a:lnTo>
                <a:close/>
                <a:moveTo>
                  <a:pt x="367309" y="4047493"/>
                </a:moveTo>
                <a:lnTo>
                  <a:pt x="367310" y="4047493"/>
                </a:lnTo>
                <a:lnTo>
                  <a:pt x="372208" y="4047493"/>
                </a:lnTo>
                <a:lnTo>
                  <a:pt x="377105" y="4047493"/>
                </a:lnTo>
                <a:lnTo>
                  <a:pt x="382003" y="4047493"/>
                </a:lnTo>
                <a:lnTo>
                  <a:pt x="386900" y="4047493"/>
                </a:lnTo>
                <a:lnTo>
                  <a:pt x="386900" y="4047493"/>
                </a:lnTo>
                <a:lnTo>
                  <a:pt x="377105" y="4047493"/>
                </a:lnTo>
                <a:lnTo>
                  <a:pt x="367310" y="4047493"/>
                </a:lnTo>
                <a:close/>
                <a:moveTo>
                  <a:pt x="4197133" y="4037705"/>
                </a:moveTo>
                <a:lnTo>
                  <a:pt x="4202030" y="4037705"/>
                </a:lnTo>
                <a:lnTo>
                  <a:pt x="4206928" y="4042599"/>
                </a:lnTo>
                <a:lnTo>
                  <a:pt x="4211825" y="4047494"/>
                </a:lnTo>
                <a:lnTo>
                  <a:pt x="4211825" y="4052388"/>
                </a:lnTo>
                <a:lnTo>
                  <a:pt x="4216723" y="4052388"/>
                </a:lnTo>
                <a:lnTo>
                  <a:pt x="4216723" y="4057282"/>
                </a:lnTo>
                <a:lnTo>
                  <a:pt x="4221620" y="4062176"/>
                </a:lnTo>
                <a:lnTo>
                  <a:pt x="4231415" y="4071964"/>
                </a:lnTo>
                <a:lnTo>
                  <a:pt x="4236313" y="4076859"/>
                </a:lnTo>
                <a:lnTo>
                  <a:pt x="4246108" y="4086647"/>
                </a:lnTo>
                <a:lnTo>
                  <a:pt x="4251005" y="4091541"/>
                </a:lnTo>
                <a:lnTo>
                  <a:pt x="4251005" y="4096435"/>
                </a:lnTo>
                <a:lnTo>
                  <a:pt x="4260800" y="4101330"/>
                </a:lnTo>
                <a:lnTo>
                  <a:pt x="4260800" y="4106224"/>
                </a:lnTo>
                <a:lnTo>
                  <a:pt x="4260800" y="4111118"/>
                </a:lnTo>
                <a:lnTo>
                  <a:pt x="4260800" y="4116012"/>
                </a:lnTo>
                <a:lnTo>
                  <a:pt x="4206928" y="4130695"/>
                </a:lnTo>
                <a:lnTo>
                  <a:pt x="4246108" y="4140483"/>
                </a:lnTo>
                <a:lnTo>
                  <a:pt x="4241210" y="4145377"/>
                </a:lnTo>
                <a:lnTo>
                  <a:pt x="4241209" y="4145377"/>
                </a:lnTo>
                <a:lnTo>
                  <a:pt x="4236313" y="4150271"/>
                </a:lnTo>
                <a:lnTo>
                  <a:pt x="4231415" y="4155165"/>
                </a:lnTo>
                <a:lnTo>
                  <a:pt x="4221620" y="4160059"/>
                </a:lnTo>
                <a:lnTo>
                  <a:pt x="4211825" y="4169847"/>
                </a:lnTo>
                <a:lnTo>
                  <a:pt x="4197133" y="4174742"/>
                </a:lnTo>
                <a:lnTo>
                  <a:pt x="4197133" y="4209001"/>
                </a:lnTo>
                <a:lnTo>
                  <a:pt x="4197133" y="4218789"/>
                </a:lnTo>
                <a:lnTo>
                  <a:pt x="4197133" y="4223683"/>
                </a:lnTo>
                <a:lnTo>
                  <a:pt x="4202030" y="4223683"/>
                </a:lnTo>
                <a:lnTo>
                  <a:pt x="4206928" y="4223683"/>
                </a:lnTo>
                <a:lnTo>
                  <a:pt x="4221620" y="4228578"/>
                </a:lnTo>
                <a:lnTo>
                  <a:pt x="4231415" y="4233472"/>
                </a:lnTo>
                <a:lnTo>
                  <a:pt x="4241210" y="4243260"/>
                </a:lnTo>
                <a:lnTo>
                  <a:pt x="4236313" y="4248154"/>
                </a:lnTo>
                <a:lnTo>
                  <a:pt x="4231415" y="4253048"/>
                </a:lnTo>
                <a:lnTo>
                  <a:pt x="4226518" y="4257943"/>
                </a:lnTo>
                <a:lnTo>
                  <a:pt x="4211825" y="4257943"/>
                </a:lnTo>
                <a:lnTo>
                  <a:pt x="4206928" y="4262837"/>
                </a:lnTo>
                <a:lnTo>
                  <a:pt x="4197133" y="4267731"/>
                </a:lnTo>
                <a:lnTo>
                  <a:pt x="4197133" y="4272625"/>
                </a:lnTo>
                <a:lnTo>
                  <a:pt x="4192235" y="4277519"/>
                </a:lnTo>
                <a:lnTo>
                  <a:pt x="4187338" y="4311779"/>
                </a:lnTo>
                <a:lnTo>
                  <a:pt x="4177543" y="4311779"/>
                </a:lnTo>
                <a:lnTo>
                  <a:pt x="4167748" y="4321567"/>
                </a:lnTo>
                <a:lnTo>
                  <a:pt x="4162850" y="4326461"/>
                </a:lnTo>
                <a:lnTo>
                  <a:pt x="4157953" y="4331355"/>
                </a:lnTo>
                <a:lnTo>
                  <a:pt x="4157953" y="4336250"/>
                </a:lnTo>
                <a:lnTo>
                  <a:pt x="4153055" y="4341144"/>
                </a:lnTo>
                <a:lnTo>
                  <a:pt x="4153055" y="4346038"/>
                </a:lnTo>
                <a:lnTo>
                  <a:pt x="4148158" y="4360720"/>
                </a:lnTo>
                <a:lnTo>
                  <a:pt x="4148158" y="4370509"/>
                </a:lnTo>
                <a:lnTo>
                  <a:pt x="4143260" y="4380297"/>
                </a:lnTo>
                <a:lnTo>
                  <a:pt x="4138363" y="4390086"/>
                </a:lnTo>
                <a:lnTo>
                  <a:pt x="4133465" y="4394980"/>
                </a:lnTo>
                <a:lnTo>
                  <a:pt x="4128568" y="4399874"/>
                </a:lnTo>
                <a:lnTo>
                  <a:pt x="4118773" y="4404768"/>
                </a:lnTo>
                <a:lnTo>
                  <a:pt x="4108978" y="4404768"/>
                </a:lnTo>
                <a:lnTo>
                  <a:pt x="4104080" y="4409662"/>
                </a:lnTo>
                <a:lnTo>
                  <a:pt x="4094285" y="4385191"/>
                </a:lnTo>
                <a:lnTo>
                  <a:pt x="4069798" y="4385191"/>
                </a:lnTo>
                <a:lnTo>
                  <a:pt x="4069798" y="4380297"/>
                </a:lnTo>
                <a:lnTo>
                  <a:pt x="4069798" y="4375403"/>
                </a:lnTo>
                <a:lnTo>
                  <a:pt x="4060003" y="4375403"/>
                </a:lnTo>
                <a:lnTo>
                  <a:pt x="4050208" y="4375403"/>
                </a:lnTo>
                <a:lnTo>
                  <a:pt x="4045310" y="4375403"/>
                </a:lnTo>
                <a:lnTo>
                  <a:pt x="4040413" y="4375403"/>
                </a:lnTo>
                <a:lnTo>
                  <a:pt x="4030618" y="4375403"/>
                </a:lnTo>
                <a:lnTo>
                  <a:pt x="4020823" y="4375403"/>
                </a:lnTo>
                <a:lnTo>
                  <a:pt x="4011028" y="4370509"/>
                </a:lnTo>
                <a:lnTo>
                  <a:pt x="4006130" y="4365615"/>
                </a:lnTo>
                <a:lnTo>
                  <a:pt x="4001233" y="4360720"/>
                </a:lnTo>
                <a:lnTo>
                  <a:pt x="3996335" y="4355826"/>
                </a:lnTo>
                <a:lnTo>
                  <a:pt x="3986540" y="4350932"/>
                </a:lnTo>
                <a:lnTo>
                  <a:pt x="3976745" y="4346038"/>
                </a:lnTo>
                <a:lnTo>
                  <a:pt x="3962053" y="4341144"/>
                </a:lnTo>
                <a:lnTo>
                  <a:pt x="3952258" y="4336250"/>
                </a:lnTo>
                <a:lnTo>
                  <a:pt x="3947360" y="4331355"/>
                </a:lnTo>
                <a:lnTo>
                  <a:pt x="3947360" y="4326461"/>
                </a:lnTo>
                <a:lnTo>
                  <a:pt x="3947360" y="4321567"/>
                </a:lnTo>
                <a:lnTo>
                  <a:pt x="3952258" y="4321567"/>
                </a:lnTo>
                <a:lnTo>
                  <a:pt x="3957155" y="4316673"/>
                </a:lnTo>
                <a:lnTo>
                  <a:pt x="3952258" y="4287308"/>
                </a:lnTo>
                <a:lnTo>
                  <a:pt x="3952258" y="4277519"/>
                </a:lnTo>
                <a:lnTo>
                  <a:pt x="3952258" y="4267731"/>
                </a:lnTo>
                <a:lnTo>
                  <a:pt x="3957155" y="4257943"/>
                </a:lnTo>
                <a:lnTo>
                  <a:pt x="3962053" y="4248154"/>
                </a:lnTo>
                <a:lnTo>
                  <a:pt x="3966950" y="4243260"/>
                </a:lnTo>
                <a:lnTo>
                  <a:pt x="4015925" y="4243260"/>
                </a:lnTo>
                <a:lnTo>
                  <a:pt x="3996335" y="4253048"/>
                </a:lnTo>
                <a:lnTo>
                  <a:pt x="3996336" y="4253049"/>
                </a:lnTo>
                <a:lnTo>
                  <a:pt x="4015925" y="4243261"/>
                </a:lnTo>
                <a:lnTo>
                  <a:pt x="4035515" y="4194319"/>
                </a:lnTo>
                <a:lnTo>
                  <a:pt x="4035515" y="4189425"/>
                </a:lnTo>
                <a:lnTo>
                  <a:pt x="4040413" y="4184531"/>
                </a:lnTo>
                <a:lnTo>
                  <a:pt x="4045310" y="4179637"/>
                </a:lnTo>
                <a:lnTo>
                  <a:pt x="4055105" y="4169848"/>
                </a:lnTo>
                <a:lnTo>
                  <a:pt x="4060003" y="4164954"/>
                </a:lnTo>
                <a:lnTo>
                  <a:pt x="4069798" y="4155166"/>
                </a:lnTo>
                <a:lnTo>
                  <a:pt x="4074695" y="4155166"/>
                </a:lnTo>
                <a:lnTo>
                  <a:pt x="4084490" y="4150272"/>
                </a:lnTo>
                <a:lnTo>
                  <a:pt x="4089388" y="4145377"/>
                </a:lnTo>
                <a:lnTo>
                  <a:pt x="4099183" y="4135589"/>
                </a:lnTo>
                <a:lnTo>
                  <a:pt x="4108978" y="4130695"/>
                </a:lnTo>
                <a:lnTo>
                  <a:pt x="4113875" y="4130695"/>
                </a:lnTo>
                <a:lnTo>
                  <a:pt x="4113875" y="4125801"/>
                </a:lnTo>
                <a:lnTo>
                  <a:pt x="4138363" y="4071964"/>
                </a:lnTo>
                <a:lnTo>
                  <a:pt x="4148158" y="4067070"/>
                </a:lnTo>
                <a:lnTo>
                  <a:pt x="4157953" y="4062176"/>
                </a:lnTo>
                <a:lnTo>
                  <a:pt x="4167748" y="4052388"/>
                </a:lnTo>
                <a:lnTo>
                  <a:pt x="4172645" y="4047494"/>
                </a:lnTo>
                <a:lnTo>
                  <a:pt x="4177543" y="4047494"/>
                </a:lnTo>
                <a:lnTo>
                  <a:pt x="4187338" y="4042599"/>
                </a:lnTo>
                <a:close/>
                <a:moveTo>
                  <a:pt x="1093365" y="4034033"/>
                </a:moveTo>
                <a:lnTo>
                  <a:pt x="1067650" y="4037704"/>
                </a:lnTo>
                <a:lnTo>
                  <a:pt x="1018675" y="4042598"/>
                </a:lnTo>
                <a:lnTo>
                  <a:pt x="1018675" y="4042598"/>
                </a:lnTo>
                <a:lnTo>
                  <a:pt x="1013778" y="4052387"/>
                </a:lnTo>
                <a:lnTo>
                  <a:pt x="1013778" y="4057282"/>
                </a:lnTo>
                <a:lnTo>
                  <a:pt x="1013779" y="4057281"/>
                </a:lnTo>
                <a:lnTo>
                  <a:pt x="1018675" y="4047493"/>
                </a:lnTo>
                <a:lnTo>
                  <a:pt x="1018675" y="4042599"/>
                </a:lnTo>
                <a:lnTo>
                  <a:pt x="1057855" y="4042599"/>
                </a:lnTo>
                <a:lnTo>
                  <a:pt x="1067650" y="4042599"/>
                </a:lnTo>
                <a:lnTo>
                  <a:pt x="1082343" y="4037704"/>
                </a:lnTo>
                <a:close/>
                <a:moveTo>
                  <a:pt x="479952" y="4027916"/>
                </a:moveTo>
                <a:lnTo>
                  <a:pt x="478319" y="4037707"/>
                </a:lnTo>
                <a:lnTo>
                  <a:pt x="479952" y="4032811"/>
                </a:lnTo>
                <a:close/>
                <a:moveTo>
                  <a:pt x="210592" y="4027916"/>
                </a:moveTo>
                <a:lnTo>
                  <a:pt x="210591" y="4027917"/>
                </a:lnTo>
                <a:lnTo>
                  <a:pt x="207042" y="4031463"/>
                </a:lnTo>
                <a:lnTo>
                  <a:pt x="210591" y="4027917"/>
                </a:lnTo>
                <a:close/>
                <a:moveTo>
                  <a:pt x="1141113" y="4015680"/>
                </a:moveTo>
                <a:lnTo>
                  <a:pt x="1141113" y="4018128"/>
                </a:lnTo>
                <a:lnTo>
                  <a:pt x="1146010" y="4018128"/>
                </a:lnTo>
                <a:lnTo>
                  <a:pt x="1150907" y="4018128"/>
                </a:lnTo>
                <a:lnTo>
                  <a:pt x="1155805" y="4020575"/>
                </a:lnTo>
                <a:lnTo>
                  <a:pt x="1155805" y="4018127"/>
                </a:lnTo>
                <a:lnTo>
                  <a:pt x="1150907" y="4018127"/>
                </a:lnTo>
                <a:lnTo>
                  <a:pt x="1146010" y="4018127"/>
                </a:lnTo>
                <a:close/>
                <a:moveTo>
                  <a:pt x="1136215" y="4013233"/>
                </a:moveTo>
                <a:lnTo>
                  <a:pt x="1131317" y="4018127"/>
                </a:lnTo>
                <a:lnTo>
                  <a:pt x="1131317" y="4023021"/>
                </a:lnTo>
                <a:lnTo>
                  <a:pt x="1126420" y="4023021"/>
                </a:lnTo>
                <a:lnTo>
                  <a:pt x="1126418" y="4023022"/>
                </a:lnTo>
                <a:lnTo>
                  <a:pt x="1126420" y="4023022"/>
                </a:lnTo>
                <a:lnTo>
                  <a:pt x="1131317" y="4023022"/>
                </a:lnTo>
                <a:lnTo>
                  <a:pt x="1136215" y="4018128"/>
                </a:lnTo>
                <a:lnTo>
                  <a:pt x="1139481" y="4014865"/>
                </a:lnTo>
                <a:close/>
                <a:moveTo>
                  <a:pt x="303641" y="4013233"/>
                </a:moveTo>
                <a:lnTo>
                  <a:pt x="303643" y="4013234"/>
                </a:lnTo>
                <a:lnTo>
                  <a:pt x="308541" y="4013234"/>
                </a:lnTo>
                <a:lnTo>
                  <a:pt x="308541" y="4013233"/>
                </a:lnTo>
                <a:lnTo>
                  <a:pt x="308540" y="4013233"/>
                </a:lnTo>
                <a:close/>
                <a:moveTo>
                  <a:pt x="231161" y="4004424"/>
                </a:moveTo>
                <a:lnTo>
                  <a:pt x="225283" y="4013234"/>
                </a:lnTo>
                <a:lnTo>
                  <a:pt x="221610" y="4020575"/>
                </a:lnTo>
                <a:lnTo>
                  <a:pt x="225284" y="4018128"/>
                </a:lnTo>
                <a:lnTo>
                  <a:pt x="230181" y="4008340"/>
                </a:lnTo>
                <a:close/>
                <a:moveTo>
                  <a:pt x="347721" y="4003446"/>
                </a:moveTo>
                <a:lnTo>
                  <a:pt x="352618" y="4013234"/>
                </a:lnTo>
                <a:lnTo>
                  <a:pt x="352618" y="4008339"/>
                </a:lnTo>
                <a:close/>
                <a:moveTo>
                  <a:pt x="288947" y="4003444"/>
                </a:moveTo>
                <a:lnTo>
                  <a:pt x="288950" y="4003446"/>
                </a:lnTo>
                <a:lnTo>
                  <a:pt x="293848" y="4008340"/>
                </a:lnTo>
                <a:lnTo>
                  <a:pt x="293850" y="4008341"/>
                </a:lnTo>
                <a:lnTo>
                  <a:pt x="288950" y="4003445"/>
                </a:lnTo>
                <a:close/>
                <a:moveTo>
                  <a:pt x="1199883" y="3998550"/>
                </a:moveTo>
                <a:lnTo>
                  <a:pt x="1194985" y="4008339"/>
                </a:lnTo>
                <a:lnTo>
                  <a:pt x="1190087" y="4013233"/>
                </a:lnTo>
                <a:lnTo>
                  <a:pt x="1180292" y="4018127"/>
                </a:lnTo>
                <a:lnTo>
                  <a:pt x="1170498" y="4023021"/>
                </a:lnTo>
                <a:lnTo>
                  <a:pt x="1160701" y="4023021"/>
                </a:lnTo>
                <a:lnTo>
                  <a:pt x="1160703" y="4023022"/>
                </a:lnTo>
                <a:lnTo>
                  <a:pt x="1165600" y="4023022"/>
                </a:lnTo>
                <a:lnTo>
                  <a:pt x="1175395" y="4023022"/>
                </a:lnTo>
                <a:lnTo>
                  <a:pt x="1180292" y="4023022"/>
                </a:lnTo>
                <a:lnTo>
                  <a:pt x="1185189" y="4018128"/>
                </a:lnTo>
                <a:lnTo>
                  <a:pt x="1194985" y="4008339"/>
                </a:lnTo>
                <a:lnTo>
                  <a:pt x="1199883" y="3998551"/>
                </a:lnTo>
                <a:close/>
                <a:moveTo>
                  <a:pt x="994188" y="3998550"/>
                </a:moveTo>
                <a:lnTo>
                  <a:pt x="994188" y="3998551"/>
                </a:lnTo>
                <a:lnTo>
                  <a:pt x="996974" y="4004120"/>
                </a:lnTo>
                <a:close/>
                <a:moveTo>
                  <a:pt x="920727" y="3998550"/>
                </a:moveTo>
                <a:lnTo>
                  <a:pt x="906034" y="4003445"/>
                </a:lnTo>
                <a:lnTo>
                  <a:pt x="920726" y="4003445"/>
                </a:lnTo>
                <a:lnTo>
                  <a:pt x="930521" y="4008339"/>
                </a:lnTo>
                <a:lnTo>
                  <a:pt x="935418" y="4008339"/>
                </a:lnTo>
                <a:lnTo>
                  <a:pt x="940316" y="4008339"/>
                </a:lnTo>
                <a:lnTo>
                  <a:pt x="940316" y="4008339"/>
                </a:lnTo>
                <a:lnTo>
                  <a:pt x="935418" y="4008339"/>
                </a:lnTo>
                <a:lnTo>
                  <a:pt x="930521" y="4008339"/>
                </a:lnTo>
                <a:close/>
                <a:moveTo>
                  <a:pt x="333028" y="3993657"/>
                </a:moveTo>
                <a:lnTo>
                  <a:pt x="323233" y="3998551"/>
                </a:lnTo>
                <a:lnTo>
                  <a:pt x="313438" y="4008339"/>
                </a:lnTo>
                <a:lnTo>
                  <a:pt x="313438" y="4008339"/>
                </a:lnTo>
                <a:lnTo>
                  <a:pt x="313437" y="4008340"/>
                </a:lnTo>
                <a:lnTo>
                  <a:pt x="313438" y="4008340"/>
                </a:lnTo>
                <a:lnTo>
                  <a:pt x="318336" y="4003446"/>
                </a:lnTo>
                <a:lnTo>
                  <a:pt x="323233" y="3998551"/>
                </a:lnTo>
                <a:lnTo>
                  <a:pt x="333028" y="3998551"/>
                </a:lnTo>
                <a:lnTo>
                  <a:pt x="337925" y="3998551"/>
                </a:lnTo>
                <a:lnTo>
                  <a:pt x="347720" y="4003446"/>
                </a:lnTo>
                <a:lnTo>
                  <a:pt x="347720" y="4003445"/>
                </a:lnTo>
                <a:lnTo>
                  <a:pt x="342823" y="3998551"/>
                </a:lnTo>
                <a:close/>
                <a:moveTo>
                  <a:pt x="9574571" y="3993656"/>
                </a:moveTo>
                <a:lnTo>
                  <a:pt x="9569673" y="4003445"/>
                </a:lnTo>
                <a:lnTo>
                  <a:pt x="9569673" y="4013233"/>
                </a:lnTo>
                <a:lnTo>
                  <a:pt x="9571821" y="4017526"/>
                </a:lnTo>
                <a:lnTo>
                  <a:pt x="9569674" y="4013234"/>
                </a:lnTo>
                <a:lnTo>
                  <a:pt x="9569674" y="4003446"/>
                </a:lnTo>
                <a:lnTo>
                  <a:pt x="9574571" y="3993657"/>
                </a:lnTo>
                <a:close/>
                <a:moveTo>
                  <a:pt x="1611269" y="3983868"/>
                </a:moveTo>
                <a:lnTo>
                  <a:pt x="1601474" y="3988762"/>
                </a:lnTo>
                <a:lnTo>
                  <a:pt x="1611269" y="3983868"/>
                </a:lnTo>
                <a:close/>
                <a:moveTo>
                  <a:pt x="239976" y="3978975"/>
                </a:moveTo>
                <a:lnTo>
                  <a:pt x="237527" y="3988762"/>
                </a:lnTo>
                <a:lnTo>
                  <a:pt x="237527" y="3988763"/>
                </a:lnTo>
                <a:lnTo>
                  <a:pt x="264463" y="3988763"/>
                </a:lnTo>
                <a:lnTo>
                  <a:pt x="269361" y="3993657"/>
                </a:lnTo>
                <a:lnTo>
                  <a:pt x="269362" y="3993658"/>
                </a:lnTo>
                <a:lnTo>
                  <a:pt x="264463" y="3988762"/>
                </a:lnTo>
                <a:lnTo>
                  <a:pt x="259565" y="3988762"/>
                </a:lnTo>
                <a:lnTo>
                  <a:pt x="249771" y="3988762"/>
                </a:lnTo>
                <a:lnTo>
                  <a:pt x="239976" y="3988762"/>
                </a:lnTo>
                <a:close/>
                <a:moveTo>
                  <a:pt x="310989" y="3974082"/>
                </a:moveTo>
                <a:lnTo>
                  <a:pt x="313438" y="3983867"/>
                </a:lnTo>
                <a:lnTo>
                  <a:pt x="313438" y="3978974"/>
                </a:lnTo>
                <a:close/>
                <a:moveTo>
                  <a:pt x="1268447" y="3974080"/>
                </a:moveTo>
                <a:lnTo>
                  <a:pt x="1268447" y="3974080"/>
                </a:lnTo>
                <a:lnTo>
                  <a:pt x="1273344" y="3983868"/>
                </a:lnTo>
                <a:lnTo>
                  <a:pt x="1283140" y="3993657"/>
                </a:lnTo>
                <a:lnTo>
                  <a:pt x="1288037" y="4003445"/>
                </a:lnTo>
                <a:lnTo>
                  <a:pt x="1292935" y="4008339"/>
                </a:lnTo>
                <a:lnTo>
                  <a:pt x="1297831" y="4008339"/>
                </a:lnTo>
                <a:lnTo>
                  <a:pt x="1297832" y="4008340"/>
                </a:lnTo>
                <a:lnTo>
                  <a:pt x="1317422" y="4037704"/>
                </a:lnTo>
                <a:lnTo>
                  <a:pt x="1337012" y="4062174"/>
                </a:lnTo>
                <a:lnTo>
                  <a:pt x="1322319" y="4037704"/>
                </a:lnTo>
                <a:lnTo>
                  <a:pt x="1307626" y="4018127"/>
                </a:lnTo>
                <a:lnTo>
                  <a:pt x="1302729" y="4013233"/>
                </a:lnTo>
                <a:lnTo>
                  <a:pt x="1297832" y="4008340"/>
                </a:lnTo>
                <a:lnTo>
                  <a:pt x="1297832" y="4008339"/>
                </a:lnTo>
                <a:lnTo>
                  <a:pt x="1297831" y="4008339"/>
                </a:lnTo>
                <a:lnTo>
                  <a:pt x="1292934" y="4003445"/>
                </a:lnTo>
                <a:lnTo>
                  <a:pt x="1288036" y="3993656"/>
                </a:lnTo>
                <a:lnTo>
                  <a:pt x="1278242" y="3983868"/>
                </a:lnTo>
                <a:close/>
                <a:moveTo>
                  <a:pt x="999086" y="3974080"/>
                </a:moveTo>
                <a:lnTo>
                  <a:pt x="1003983" y="3978974"/>
                </a:lnTo>
                <a:lnTo>
                  <a:pt x="1008880" y="3974080"/>
                </a:lnTo>
                <a:lnTo>
                  <a:pt x="1003983" y="3974080"/>
                </a:lnTo>
                <a:close/>
                <a:moveTo>
                  <a:pt x="489135" y="3972245"/>
                </a:moveTo>
                <a:lnTo>
                  <a:pt x="484849" y="3993657"/>
                </a:lnTo>
                <a:lnTo>
                  <a:pt x="484849" y="4003445"/>
                </a:lnTo>
                <a:lnTo>
                  <a:pt x="484849" y="4003449"/>
                </a:lnTo>
                <a:lnTo>
                  <a:pt x="484850" y="4003446"/>
                </a:lnTo>
                <a:lnTo>
                  <a:pt x="484850" y="3993658"/>
                </a:lnTo>
                <a:lnTo>
                  <a:pt x="489747" y="3974081"/>
                </a:lnTo>
                <a:close/>
                <a:moveTo>
                  <a:pt x="4456699" y="3969186"/>
                </a:moveTo>
                <a:lnTo>
                  <a:pt x="4461596" y="3974080"/>
                </a:lnTo>
                <a:lnTo>
                  <a:pt x="4471391" y="3978974"/>
                </a:lnTo>
                <a:lnTo>
                  <a:pt x="4481186" y="3988763"/>
                </a:lnTo>
                <a:lnTo>
                  <a:pt x="4486084" y="3998551"/>
                </a:lnTo>
                <a:lnTo>
                  <a:pt x="4490981" y="4008340"/>
                </a:lnTo>
                <a:lnTo>
                  <a:pt x="4490981" y="4018128"/>
                </a:lnTo>
                <a:lnTo>
                  <a:pt x="4490981" y="4027916"/>
                </a:lnTo>
                <a:lnTo>
                  <a:pt x="4486084" y="4042599"/>
                </a:lnTo>
                <a:lnTo>
                  <a:pt x="4481186" y="4052387"/>
                </a:lnTo>
                <a:lnTo>
                  <a:pt x="4476289" y="4057281"/>
                </a:lnTo>
                <a:lnTo>
                  <a:pt x="4471391" y="4052387"/>
                </a:lnTo>
                <a:lnTo>
                  <a:pt x="4466494" y="4047493"/>
                </a:lnTo>
                <a:lnTo>
                  <a:pt x="4461596" y="4042599"/>
                </a:lnTo>
                <a:lnTo>
                  <a:pt x="4456699" y="4037705"/>
                </a:lnTo>
                <a:lnTo>
                  <a:pt x="4451801" y="4037705"/>
                </a:lnTo>
                <a:lnTo>
                  <a:pt x="4446904" y="4042599"/>
                </a:lnTo>
                <a:lnTo>
                  <a:pt x="4446904" y="4047493"/>
                </a:lnTo>
                <a:lnTo>
                  <a:pt x="4451801" y="4052387"/>
                </a:lnTo>
                <a:lnTo>
                  <a:pt x="4451801" y="4062175"/>
                </a:lnTo>
                <a:lnTo>
                  <a:pt x="4451801" y="4071964"/>
                </a:lnTo>
                <a:lnTo>
                  <a:pt x="4446904" y="4081752"/>
                </a:lnTo>
                <a:lnTo>
                  <a:pt x="4442006" y="4081752"/>
                </a:lnTo>
                <a:lnTo>
                  <a:pt x="4432211" y="4081752"/>
                </a:lnTo>
                <a:lnTo>
                  <a:pt x="4422416" y="4081752"/>
                </a:lnTo>
                <a:lnTo>
                  <a:pt x="4417519" y="4076858"/>
                </a:lnTo>
                <a:lnTo>
                  <a:pt x="4407724" y="4076858"/>
                </a:lnTo>
                <a:lnTo>
                  <a:pt x="4402826" y="4071964"/>
                </a:lnTo>
                <a:lnTo>
                  <a:pt x="4397929" y="4067070"/>
                </a:lnTo>
                <a:lnTo>
                  <a:pt x="4393031" y="4062175"/>
                </a:lnTo>
                <a:lnTo>
                  <a:pt x="4393031" y="4052387"/>
                </a:lnTo>
                <a:lnTo>
                  <a:pt x="4393031" y="4047493"/>
                </a:lnTo>
                <a:lnTo>
                  <a:pt x="4383236" y="4047493"/>
                </a:lnTo>
                <a:lnTo>
                  <a:pt x="4373441" y="4052387"/>
                </a:lnTo>
                <a:lnTo>
                  <a:pt x="4363646" y="4052387"/>
                </a:lnTo>
                <a:lnTo>
                  <a:pt x="4348954" y="4057281"/>
                </a:lnTo>
                <a:lnTo>
                  <a:pt x="4344056" y="4052387"/>
                </a:lnTo>
                <a:lnTo>
                  <a:pt x="4344056" y="4047493"/>
                </a:lnTo>
                <a:lnTo>
                  <a:pt x="4344056" y="4042599"/>
                </a:lnTo>
                <a:lnTo>
                  <a:pt x="4348954" y="4032810"/>
                </a:lnTo>
                <a:lnTo>
                  <a:pt x="4348954" y="4023022"/>
                </a:lnTo>
                <a:lnTo>
                  <a:pt x="4353851" y="4018128"/>
                </a:lnTo>
                <a:lnTo>
                  <a:pt x="4358749" y="4013234"/>
                </a:lnTo>
                <a:lnTo>
                  <a:pt x="4358749" y="4008340"/>
                </a:lnTo>
                <a:lnTo>
                  <a:pt x="4393031" y="3993657"/>
                </a:lnTo>
                <a:lnTo>
                  <a:pt x="4417519" y="3988763"/>
                </a:lnTo>
                <a:lnTo>
                  <a:pt x="4446904" y="3974080"/>
                </a:lnTo>
                <a:close/>
                <a:moveTo>
                  <a:pt x="9576838" y="3963928"/>
                </a:moveTo>
                <a:lnTo>
                  <a:pt x="9579468" y="3969185"/>
                </a:lnTo>
                <a:lnTo>
                  <a:pt x="9579468" y="3978974"/>
                </a:lnTo>
                <a:lnTo>
                  <a:pt x="9574571" y="3983868"/>
                </a:lnTo>
                <a:lnTo>
                  <a:pt x="9574571" y="3983869"/>
                </a:lnTo>
                <a:lnTo>
                  <a:pt x="9579469" y="3978975"/>
                </a:lnTo>
                <a:lnTo>
                  <a:pt x="9579469" y="3969186"/>
                </a:lnTo>
                <a:close/>
                <a:moveTo>
                  <a:pt x="1234165" y="3959397"/>
                </a:moveTo>
                <a:lnTo>
                  <a:pt x="1224370" y="3964291"/>
                </a:lnTo>
                <a:lnTo>
                  <a:pt x="1214575" y="3969185"/>
                </a:lnTo>
                <a:lnTo>
                  <a:pt x="1204779" y="3978974"/>
                </a:lnTo>
                <a:lnTo>
                  <a:pt x="1204779" y="3978975"/>
                </a:lnTo>
                <a:lnTo>
                  <a:pt x="1204779" y="3978974"/>
                </a:lnTo>
                <a:lnTo>
                  <a:pt x="1214575" y="3969186"/>
                </a:lnTo>
                <a:lnTo>
                  <a:pt x="1224370" y="3964292"/>
                </a:lnTo>
                <a:lnTo>
                  <a:pt x="1234165" y="3959397"/>
                </a:lnTo>
                <a:lnTo>
                  <a:pt x="1234166" y="3959397"/>
                </a:lnTo>
                <a:close/>
                <a:moveTo>
                  <a:pt x="979495" y="3944715"/>
                </a:moveTo>
                <a:lnTo>
                  <a:pt x="969703" y="3969182"/>
                </a:lnTo>
                <a:lnTo>
                  <a:pt x="979495" y="3949609"/>
                </a:lnTo>
                <a:close/>
                <a:moveTo>
                  <a:pt x="231813" y="3943083"/>
                </a:moveTo>
                <a:lnTo>
                  <a:pt x="235078" y="3949609"/>
                </a:lnTo>
                <a:lnTo>
                  <a:pt x="239976" y="3959397"/>
                </a:lnTo>
                <a:lnTo>
                  <a:pt x="239976" y="3954503"/>
                </a:lnTo>
                <a:lnTo>
                  <a:pt x="235078" y="3944715"/>
                </a:lnTo>
                <a:close/>
                <a:moveTo>
                  <a:pt x="646466" y="3937382"/>
                </a:moveTo>
                <a:lnTo>
                  <a:pt x="641572" y="3954499"/>
                </a:lnTo>
                <a:lnTo>
                  <a:pt x="646466" y="3949609"/>
                </a:lnTo>
                <a:lnTo>
                  <a:pt x="646466" y="3944714"/>
                </a:lnTo>
                <a:close/>
                <a:moveTo>
                  <a:pt x="540684" y="3926129"/>
                </a:moveTo>
                <a:lnTo>
                  <a:pt x="543619" y="3939815"/>
                </a:lnTo>
                <a:lnTo>
                  <a:pt x="543619" y="3934927"/>
                </a:lnTo>
                <a:close/>
                <a:moveTo>
                  <a:pt x="479952" y="3920245"/>
                </a:moveTo>
                <a:lnTo>
                  <a:pt x="484849" y="3939821"/>
                </a:lnTo>
                <a:lnTo>
                  <a:pt x="484850" y="3939823"/>
                </a:lnTo>
                <a:lnTo>
                  <a:pt x="484850" y="3939822"/>
                </a:lnTo>
                <a:lnTo>
                  <a:pt x="484850" y="3930033"/>
                </a:lnTo>
                <a:close/>
                <a:moveTo>
                  <a:pt x="1615722" y="3916239"/>
                </a:moveTo>
                <a:lnTo>
                  <a:pt x="1611269" y="3925138"/>
                </a:lnTo>
                <a:lnTo>
                  <a:pt x="1611269" y="3925138"/>
                </a:lnTo>
                <a:close/>
                <a:moveTo>
                  <a:pt x="288951" y="3915352"/>
                </a:moveTo>
                <a:lnTo>
                  <a:pt x="293848" y="3930032"/>
                </a:lnTo>
                <a:lnTo>
                  <a:pt x="293848" y="3925138"/>
                </a:lnTo>
                <a:close/>
                <a:moveTo>
                  <a:pt x="1243959" y="3910456"/>
                </a:moveTo>
                <a:lnTo>
                  <a:pt x="1243959" y="3920243"/>
                </a:lnTo>
                <a:lnTo>
                  <a:pt x="1248857" y="3934926"/>
                </a:lnTo>
                <a:lnTo>
                  <a:pt x="1253754" y="3944714"/>
                </a:lnTo>
                <a:lnTo>
                  <a:pt x="1253754" y="3949609"/>
                </a:lnTo>
                <a:lnTo>
                  <a:pt x="1253754" y="3954503"/>
                </a:lnTo>
                <a:lnTo>
                  <a:pt x="1253753" y="3954503"/>
                </a:lnTo>
                <a:lnTo>
                  <a:pt x="1253754" y="3954503"/>
                </a:lnTo>
                <a:lnTo>
                  <a:pt x="1258652" y="3959397"/>
                </a:lnTo>
                <a:lnTo>
                  <a:pt x="1268447" y="3974079"/>
                </a:lnTo>
                <a:lnTo>
                  <a:pt x="1263549" y="3964291"/>
                </a:lnTo>
                <a:lnTo>
                  <a:pt x="1258652" y="3954503"/>
                </a:lnTo>
                <a:close/>
                <a:moveTo>
                  <a:pt x="4260799" y="3910455"/>
                </a:moveTo>
                <a:lnTo>
                  <a:pt x="4265696" y="3910455"/>
                </a:lnTo>
                <a:lnTo>
                  <a:pt x="4270594" y="3910455"/>
                </a:lnTo>
                <a:lnTo>
                  <a:pt x="4275491" y="3915349"/>
                </a:lnTo>
                <a:lnTo>
                  <a:pt x="4275491" y="3920243"/>
                </a:lnTo>
                <a:lnTo>
                  <a:pt x="4275491" y="3925138"/>
                </a:lnTo>
                <a:lnTo>
                  <a:pt x="4270594" y="3934926"/>
                </a:lnTo>
                <a:lnTo>
                  <a:pt x="4265696" y="3939820"/>
                </a:lnTo>
                <a:lnTo>
                  <a:pt x="4260799" y="3949609"/>
                </a:lnTo>
                <a:lnTo>
                  <a:pt x="4255901" y="3959397"/>
                </a:lnTo>
                <a:lnTo>
                  <a:pt x="4251004" y="3964291"/>
                </a:lnTo>
                <a:lnTo>
                  <a:pt x="4246106" y="3969185"/>
                </a:lnTo>
                <a:lnTo>
                  <a:pt x="4236311" y="3974079"/>
                </a:lnTo>
                <a:lnTo>
                  <a:pt x="4226516" y="3983868"/>
                </a:lnTo>
                <a:lnTo>
                  <a:pt x="4221619" y="3988762"/>
                </a:lnTo>
                <a:lnTo>
                  <a:pt x="4211824" y="3988762"/>
                </a:lnTo>
                <a:lnTo>
                  <a:pt x="4206926" y="3993656"/>
                </a:lnTo>
                <a:lnTo>
                  <a:pt x="4202029" y="3988762"/>
                </a:lnTo>
                <a:lnTo>
                  <a:pt x="4197131" y="3983868"/>
                </a:lnTo>
                <a:lnTo>
                  <a:pt x="4202029" y="3978974"/>
                </a:lnTo>
                <a:lnTo>
                  <a:pt x="4202029" y="3974079"/>
                </a:lnTo>
                <a:lnTo>
                  <a:pt x="4206926" y="3969185"/>
                </a:lnTo>
                <a:lnTo>
                  <a:pt x="4216721" y="3959397"/>
                </a:lnTo>
                <a:lnTo>
                  <a:pt x="4226516" y="3944714"/>
                </a:lnTo>
                <a:lnTo>
                  <a:pt x="4236311" y="3934926"/>
                </a:lnTo>
                <a:lnTo>
                  <a:pt x="4246106" y="3925138"/>
                </a:lnTo>
                <a:lnTo>
                  <a:pt x="4251004" y="3915349"/>
                </a:lnTo>
                <a:close/>
                <a:moveTo>
                  <a:pt x="1018675" y="3905561"/>
                </a:moveTo>
                <a:lnTo>
                  <a:pt x="1018675" y="3915349"/>
                </a:lnTo>
                <a:lnTo>
                  <a:pt x="1023573" y="3930032"/>
                </a:lnTo>
                <a:lnTo>
                  <a:pt x="1028470" y="3934926"/>
                </a:lnTo>
                <a:lnTo>
                  <a:pt x="1028470" y="3934926"/>
                </a:lnTo>
                <a:lnTo>
                  <a:pt x="1023573" y="3920243"/>
                </a:lnTo>
                <a:close/>
                <a:moveTo>
                  <a:pt x="83257" y="3900667"/>
                </a:moveTo>
                <a:lnTo>
                  <a:pt x="80809" y="3903114"/>
                </a:lnTo>
                <a:lnTo>
                  <a:pt x="88154" y="3900667"/>
                </a:lnTo>
                <a:close/>
                <a:moveTo>
                  <a:pt x="362412" y="3900667"/>
                </a:moveTo>
                <a:lnTo>
                  <a:pt x="362412" y="3900667"/>
                </a:lnTo>
                <a:lnTo>
                  <a:pt x="367307" y="3900667"/>
                </a:lnTo>
                <a:lnTo>
                  <a:pt x="367306" y="3900667"/>
                </a:lnTo>
                <a:close/>
                <a:moveTo>
                  <a:pt x="9130371" y="3899199"/>
                </a:moveTo>
                <a:lnTo>
                  <a:pt x="9128901" y="3900667"/>
                </a:lnTo>
                <a:lnTo>
                  <a:pt x="9124004" y="3900667"/>
                </a:lnTo>
                <a:lnTo>
                  <a:pt x="9124004" y="3900667"/>
                </a:lnTo>
                <a:lnTo>
                  <a:pt x="9128901" y="3900667"/>
                </a:lnTo>
                <a:close/>
                <a:moveTo>
                  <a:pt x="279162" y="3895780"/>
                </a:moveTo>
                <a:lnTo>
                  <a:pt x="288950" y="3905561"/>
                </a:lnTo>
                <a:lnTo>
                  <a:pt x="288950" y="3905562"/>
                </a:lnTo>
                <a:lnTo>
                  <a:pt x="293845" y="3905562"/>
                </a:lnTo>
                <a:lnTo>
                  <a:pt x="293844" y="3905561"/>
                </a:lnTo>
                <a:close/>
                <a:moveTo>
                  <a:pt x="1239062" y="3895773"/>
                </a:moveTo>
                <a:lnTo>
                  <a:pt x="1239062" y="3900667"/>
                </a:lnTo>
                <a:lnTo>
                  <a:pt x="1243958" y="3910453"/>
                </a:lnTo>
                <a:close/>
                <a:moveTo>
                  <a:pt x="443220" y="3893327"/>
                </a:moveTo>
                <a:lnTo>
                  <a:pt x="435877" y="3895773"/>
                </a:lnTo>
                <a:lnTo>
                  <a:pt x="440772" y="3895773"/>
                </a:lnTo>
                <a:close/>
                <a:moveTo>
                  <a:pt x="1630858" y="3890879"/>
                </a:moveTo>
                <a:lnTo>
                  <a:pt x="1628078" y="3895047"/>
                </a:lnTo>
                <a:lnTo>
                  <a:pt x="1621064" y="3905561"/>
                </a:lnTo>
                <a:lnTo>
                  <a:pt x="1616614" y="3914459"/>
                </a:lnTo>
                <a:lnTo>
                  <a:pt x="1621064" y="3905561"/>
                </a:lnTo>
                <a:lnTo>
                  <a:pt x="1628078" y="3895047"/>
                </a:lnTo>
                <a:lnTo>
                  <a:pt x="1630858" y="3890879"/>
                </a:lnTo>
                <a:close/>
                <a:moveTo>
                  <a:pt x="112642" y="3890879"/>
                </a:moveTo>
                <a:lnTo>
                  <a:pt x="102849" y="3895772"/>
                </a:lnTo>
                <a:lnTo>
                  <a:pt x="117538" y="3890879"/>
                </a:lnTo>
                <a:lnTo>
                  <a:pt x="117538" y="3890879"/>
                </a:lnTo>
                <a:close/>
                <a:moveTo>
                  <a:pt x="347716" y="3890878"/>
                </a:moveTo>
                <a:lnTo>
                  <a:pt x="342819" y="3895773"/>
                </a:lnTo>
                <a:lnTo>
                  <a:pt x="337921" y="3900667"/>
                </a:lnTo>
                <a:lnTo>
                  <a:pt x="328127" y="3905561"/>
                </a:lnTo>
                <a:lnTo>
                  <a:pt x="313434" y="3910455"/>
                </a:lnTo>
                <a:lnTo>
                  <a:pt x="303641" y="3910455"/>
                </a:lnTo>
                <a:lnTo>
                  <a:pt x="303643" y="3910456"/>
                </a:lnTo>
                <a:lnTo>
                  <a:pt x="313438" y="3910456"/>
                </a:lnTo>
                <a:lnTo>
                  <a:pt x="328130" y="3905562"/>
                </a:lnTo>
                <a:lnTo>
                  <a:pt x="337925" y="3900667"/>
                </a:lnTo>
                <a:lnTo>
                  <a:pt x="342823" y="3900667"/>
                </a:lnTo>
                <a:lnTo>
                  <a:pt x="342823" y="3895773"/>
                </a:lnTo>
                <a:lnTo>
                  <a:pt x="347720" y="3890879"/>
                </a:lnTo>
                <a:lnTo>
                  <a:pt x="357512" y="3890879"/>
                </a:lnTo>
                <a:lnTo>
                  <a:pt x="357511" y="3890878"/>
                </a:lnTo>
                <a:close/>
                <a:moveTo>
                  <a:pt x="470157" y="3885985"/>
                </a:moveTo>
                <a:lnTo>
                  <a:pt x="470157" y="3885986"/>
                </a:lnTo>
                <a:lnTo>
                  <a:pt x="470157" y="3890880"/>
                </a:lnTo>
                <a:lnTo>
                  <a:pt x="465260" y="3890880"/>
                </a:lnTo>
                <a:lnTo>
                  <a:pt x="470157" y="3895773"/>
                </a:lnTo>
                <a:lnTo>
                  <a:pt x="475055" y="3900667"/>
                </a:lnTo>
                <a:lnTo>
                  <a:pt x="475055" y="3895774"/>
                </a:lnTo>
                <a:close/>
                <a:moveTo>
                  <a:pt x="563207" y="3885983"/>
                </a:moveTo>
                <a:lnTo>
                  <a:pt x="563209" y="3885985"/>
                </a:lnTo>
                <a:lnTo>
                  <a:pt x="568106" y="3895774"/>
                </a:lnTo>
                <a:lnTo>
                  <a:pt x="568112" y="3895780"/>
                </a:lnTo>
                <a:lnTo>
                  <a:pt x="568108" y="3895773"/>
                </a:lnTo>
                <a:lnTo>
                  <a:pt x="563211" y="3885985"/>
                </a:lnTo>
                <a:close/>
                <a:moveTo>
                  <a:pt x="9603956" y="3881090"/>
                </a:moveTo>
                <a:lnTo>
                  <a:pt x="9594161" y="3885984"/>
                </a:lnTo>
                <a:lnTo>
                  <a:pt x="9584366" y="3895773"/>
                </a:lnTo>
                <a:lnTo>
                  <a:pt x="9574571" y="3900667"/>
                </a:lnTo>
                <a:lnTo>
                  <a:pt x="9569673" y="3910455"/>
                </a:lnTo>
                <a:lnTo>
                  <a:pt x="9569673" y="3915349"/>
                </a:lnTo>
                <a:lnTo>
                  <a:pt x="9569673" y="3925138"/>
                </a:lnTo>
                <a:lnTo>
                  <a:pt x="9569673" y="3939820"/>
                </a:lnTo>
                <a:lnTo>
                  <a:pt x="9569673" y="3949609"/>
                </a:lnTo>
                <a:lnTo>
                  <a:pt x="9569674" y="3949610"/>
                </a:lnTo>
                <a:lnTo>
                  <a:pt x="9569674" y="3939821"/>
                </a:lnTo>
                <a:lnTo>
                  <a:pt x="9569674" y="3925139"/>
                </a:lnTo>
                <a:lnTo>
                  <a:pt x="9569674" y="3915350"/>
                </a:lnTo>
                <a:lnTo>
                  <a:pt x="9569674" y="3910456"/>
                </a:lnTo>
                <a:lnTo>
                  <a:pt x="9574571" y="3900668"/>
                </a:lnTo>
                <a:lnTo>
                  <a:pt x="9584366" y="3895773"/>
                </a:lnTo>
                <a:lnTo>
                  <a:pt x="9594161" y="3885985"/>
                </a:lnTo>
                <a:lnTo>
                  <a:pt x="9603956" y="3881091"/>
                </a:lnTo>
                <a:lnTo>
                  <a:pt x="9613751" y="3881091"/>
                </a:lnTo>
                <a:lnTo>
                  <a:pt x="9613751" y="3881090"/>
                </a:lnTo>
                <a:close/>
                <a:moveTo>
                  <a:pt x="529977" y="3876197"/>
                </a:moveTo>
                <a:lnTo>
                  <a:pt x="537967" y="3913456"/>
                </a:lnTo>
                <a:lnTo>
                  <a:pt x="533825" y="3876197"/>
                </a:lnTo>
                <a:close/>
                <a:moveTo>
                  <a:pt x="127335" y="3876196"/>
                </a:moveTo>
                <a:lnTo>
                  <a:pt x="127335" y="3881087"/>
                </a:lnTo>
                <a:lnTo>
                  <a:pt x="129782" y="3876196"/>
                </a:lnTo>
                <a:close/>
                <a:moveTo>
                  <a:pt x="641569" y="3876195"/>
                </a:moveTo>
                <a:lnTo>
                  <a:pt x="641568" y="3876196"/>
                </a:lnTo>
                <a:lnTo>
                  <a:pt x="641568" y="3876196"/>
                </a:lnTo>
                <a:close/>
                <a:moveTo>
                  <a:pt x="386912" y="3876149"/>
                </a:moveTo>
                <a:lnTo>
                  <a:pt x="386896" y="3876196"/>
                </a:lnTo>
                <a:lnTo>
                  <a:pt x="381999" y="3885984"/>
                </a:lnTo>
                <a:lnTo>
                  <a:pt x="381999" y="3895773"/>
                </a:lnTo>
                <a:lnTo>
                  <a:pt x="377102" y="3900667"/>
                </a:lnTo>
                <a:lnTo>
                  <a:pt x="372205" y="3905559"/>
                </a:lnTo>
                <a:lnTo>
                  <a:pt x="372207" y="3905562"/>
                </a:lnTo>
                <a:lnTo>
                  <a:pt x="377105" y="3900667"/>
                </a:lnTo>
                <a:lnTo>
                  <a:pt x="382002" y="3895773"/>
                </a:lnTo>
                <a:close/>
                <a:moveTo>
                  <a:pt x="479952" y="3871303"/>
                </a:moveTo>
                <a:lnTo>
                  <a:pt x="475055" y="3876197"/>
                </a:lnTo>
                <a:lnTo>
                  <a:pt x="470157" y="3881091"/>
                </a:lnTo>
                <a:lnTo>
                  <a:pt x="475055" y="3881091"/>
                </a:lnTo>
                <a:lnTo>
                  <a:pt x="479952" y="3876197"/>
                </a:lnTo>
                <a:close/>
                <a:moveTo>
                  <a:pt x="9099514" y="3871302"/>
                </a:moveTo>
                <a:lnTo>
                  <a:pt x="9099515" y="3871303"/>
                </a:lnTo>
                <a:lnTo>
                  <a:pt x="9104413" y="3876197"/>
                </a:lnTo>
                <a:lnTo>
                  <a:pt x="9104414" y="3876198"/>
                </a:lnTo>
                <a:lnTo>
                  <a:pt x="9104414" y="3876196"/>
                </a:lnTo>
                <a:lnTo>
                  <a:pt x="9099516" y="3871302"/>
                </a:lnTo>
                <a:close/>
                <a:moveTo>
                  <a:pt x="3872916" y="3868372"/>
                </a:moveTo>
                <a:lnTo>
                  <a:pt x="3869001" y="3876197"/>
                </a:lnTo>
                <a:lnTo>
                  <a:pt x="3869001" y="3881091"/>
                </a:lnTo>
                <a:lnTo>
                  <a:pt x="3869001" y="3885977"/>
                </a:lnTo>
                <a:close/>
                <a:moveTo>
                  <a:pt x="9148491" y="3866408"/>
                </a:moveTo>
                <a:lnTo>
                  <a:pt x="9146450" y="3868447"/>
                </a:lnTo>
                <a:lnTo>
                  <a:pt x="9148491" y="3866408"/>
                </a:lnTo>
                <a:lnTo>
                  <a:pt x="9153388" y="3866408"/>
                </a:lnTo>
                <a:lnTo>
                  <a:pt x="9153389" y="3866408"/>
                </a:lnTo>
                <a:close/>
                <a:moveTo>
                  <a:pt x="9075029" y="3866408"/>
                </a:moveTo>
                <a:lnTo>
                  <a:pt x="9070131" y="3871302"/>
                </a:lnTo>
                <a:lnTo>
                  <a:pt x="9065234" y="3871302"/>
                </a:lnTo>
                <a:lnTo>
                  <a:pt x="9065233" y="3871301"/>
                </a:lnTo>
                <a:lnTo>
                  <a:pt x="9065233" y="3871303"/>
                </a:lnTo>
                <a:lnTo>
                  <a:pt x="9075028" y="3871303"/>
                </a:lnTo>
                <a:lnTo>
                  <a:pt x="9079925" y="3866409"/>
                </a:lnTo>
                <a:lnTo>
                  <a:pt x="9084823" y="3866409"/>
                </a:lnTo>
                <a:lnTo>
                  <a:pt x="9089722" y="3866409"/>
                </a:lnTo>
                <a:lnTo>
                  <a:pt x="9089721" y="3866408"/>
                </a:lnTo>
                <a:lnTo>
                  <a:pt x="9084824" y="3866408"/>
                </a:lnTo>
                <a:lnTo>
                  <a:pt x="9079926" y="3866408"/>
                </a:lnTo>
                <a:close/>
                <a:moveTo>
                  <a:pt x="1018675" y="3866408"/>
                </a:moveTo>
                <a:lnTo>
                  <a:pt x="1018675" y="3871302"/>
                </a:lnTo>
                <a:lnTo>
                  <a:pt x="1018675" y="3881090"/>
                </a:lnTo>
                <a:lnTo>
                  <a:pt x="1023573" y="3876196"/>
                </a:lnTo>
                <a:close/>
                <a:moveTo>
                  <a:pt x="200794" y="3866407"/>
                </a:moveTo>
                <a:lnTo>
                  <a:pt x="200796" y="3866408"/>
                </a:lnTo>
                <a:lnTo>
                  <a:pt x="215488" y="3866408"/>
                </a:lnTo>
                <a:lnTo>
                  <a:pt x="225283" y="3866408"/>
                </a:lnTo>
                <a:lnTo>
                  <a:pt x="225284" y="3866407"/>
                </a:lnTo>
                <a:lnTo>
                  <a:pt x="225279" y="3866407"/>
                </a:lnTo>
                <a:lnTo>
                  <a:pt x="215484" y="3866407"/>
                </a:lnTo>
                <a:lnTo>
                  <a:pt x="210587" y="3866407"/>
                </a:lnTo>
                <a:close/>
                <a:moveTo>
                  <a:pt x="9060333" y="3861514"/>
                </a:moveTo>
                <a:lnTo>
                  <a:pt x="9060335" y="3861515"/>
                </a:lnTo>
                <a:lnTo>
                  <a:pt x="9060335" y="3866409"/>
                </a:lnTo>
                <a:lnTo>
                  <a:pt x="9060337" y="3866409"/>
                </a:lnTo>
                <a:lnTo>
                  <a:pt x="9060336" y="3866408"/>
                </a:lnTo>
                <a:lnTo>
                  <a:pt x="9060336" y="3861514"/>
                </a:lnTo>
                <a:close/>
                <a:moveTo>
                  <a:pt x="768904" y="3861514"/>
                </a:moveTo>
                <a:lnTo>
                  <a:pt x="773801" y="3866407"/>
                </a:lnTo>
                <a:lnTo>
                  <a:pt x="783595" y="3871301"/>
                </a:lnTo>
                <a:lnTo>
                  <a:pt x="778698" y="3866407"/>
                </a:lnTo>
                <a:close/>
                <a:moveTo>
                  <a:pt x="798290" y="3861512"/>
                </a:moveTo>
                <a:lnTo>
                  <a:pt x="798288" y="3861513"/>
                </a:lnTo>
                <a:lnTo>
                  <a:pt x="788493" y="3866407"/>
                </a:lnTo>
                <a:lnTo>
                  <a:pt x="788493" y="3866408"/>
                </a:lnTo>
                <a:lnTo>
                  <a:pt x="788494" y="3866407"/>
                </a:lnTo>
                <a:lnTo>
                  <a:pt x="798289" y="3861513"/>
                </a:lnTo>
                <a:close/>
                <a:moveTo>
                  <a:pt x="181208" y="3856622"/>
                </a:moveTo>
                <a:lnTo>
                  <a:pt x="186103" y="3861514"/>
                </a:lnTo>
                <a:lnTo>
                  <a:pt x="200787" y="3866405"/>
                </a:lnTo>
                <a:lnTo>
                  <a:pt x="190997" y="3861513"/>
                </a:lnTo>
                <a:close/>
                <a:moveTo>
                  <a:pt x="553414" y="3856620"/>
                </a:moveTo>
                <a:lnTo>
                  <a:pt x="553414" y="3856622"/>
                </a:lnTo>
                <a:lnTo>
                  <a:pt x="553416" y="3856620"/>
                </a:lnTo>
                <a:close/>
                <a:moveTo>
                  <a:pt x="519133" y="3856620"/>
                </a:moveTo>
                <a:lnTo>
                  <a:pt x="528922" y="3871295"/>
                </a:lnTo>
                <a:lnTo>
                  <a:pt x="524030" y="3861515"/>
                </a:lnTo>
                <a:lnTo>
                  <a:pt x="524030" y="3856620"/>
                </a:lnTo>
                <a:close/>
                <a:moveTo>
                  <a:pt x="489747" y="3856620"/>
                </a:moveTo>
                <a:lnTo>
                  <a:pt x="484850" y="3861515"/>
                </a:lnTo>
                <a:lnTo>
                  <a:pt x="482159" y="3864203"/>
                </a:lnTo>
                <a:lnTo>
                  <a:pt x="484850" y="3861515"/>
                </a:lnTo>
                <a:lnTo>
                  <a:pt x="489747" y="3856620"/>
                </a:lnTo>
                <a:close/>
                <a:moveTo>
                  <a:pt x="1949196" y="3856620"/>
                </a:moveTo>
                <a:lnTo>
                  <a:pt x="1949196" y="3861514"/>
                </a:lnTo>
                <a:lnTo>
                  <a:pt x="1954094" y="3861514"/>
                </a:lnTo>
                <a:lnTo>
                  <a:pt x="1958992" y="3861514"/>
                </a:lnTo>
                <a:lnTo>
                  <a:pt x="1954094" y="3856620"/>
                </a:lnTo>
                <a:close/>
                <a:moveTo>
                  <a:pt x="9633343" y="3856618"/>
                </a:moveTo>
                <a:lnTo>
                  <a:pt x="9633341" y="3856619"/>
                </a:lnTo>
                <a:lnTo>
                  <a:pt x="9623546" y="3866407"/>
                </a:lnTo>
                <a:lnTo>
                  <a:pt x="9613751" y="3876196"/>
                </a:lnTo>
                <a:lnTo>
                  <a:pt x="9613751" y="3876197"/>
                </a:lnTo>
                <a:lnTo>
                  <a:pt x="9618649" y="3876197"/>
                </a:lnTo>
                <a:lnTo>
                  <a:pt x="9623546" y="3871303"/>
                </a:lnTo>
                <a:lnTo>
                  <a:pt x="9628444" y="3861514"/>
                </a:lnTo>
                <a:close/>
                <a:moveTo>
                  <a:pt x="166513" y="3851728"/>
                </a:moveTo>
                <a:lnTo>
                  <a:pt x="166513" y="3856620"/>
                </a:lnTo>
                <a:lnTo>
                  <a:pt x="171411" y="3856620"/>
                </a:lnTo>
                <a:lnTo>
                  <a:pt x="181203" y="3856620"/>
                </a:lnTo>
                <a:lnTo>
                  <a:pt x="181202" y="3856619"/>
                </a:lnTo>
                <a:lnTo>
                  <a:pt x="171407" y="3856619"/>
                </a:lnTo>
                <a:close/>
                <a:moveTo>
                  <a:pt x="127335" y="3851728"/>
                </a:moveTo>
                <a:lnTo>
                  <a:pt x="127335" y="3856620"/>
                </a:lnTo>
                <a:lnTo>
                  <a:pt x="131415" y="3872932"/>
                </a:lnTo>
                <a:lnTo>
                  <a:pt x="132231" y="3871302"/>
                </a:lnTo>
                <a:lnTo>
                  <a:pt x="132231" y="3861514"/>
                </a:lnTo>
                <a:close/>
                <a:moveTo>
                  <a:pt x="504440" y="3851726"/>
                </a:moveTo>
                <a:lnTo>
                  <a:pt x="519132" y="3856620"/>
                </a:lnTo>
                <a:lnTo>
                  <a:pt x="528927" y="3851726"/>
                </a:lnTo>
                <a:lnTo>
                  <a:pt x="538722" y="3856620"/>
                </a:lnTo>
                <a:lnTo>
                  <a:pt x="538723" y="3856620"/>
                </a:lnTo>
                <a:lnTo>
                  <a:pt x="533825" y="3851726"/>
                </a:lnTo>
                <a:lnTo>
                  <a:pt x="528928" y="3851726"/>
                </a:lnTo>
                <a:lnTo>
                  <a:pt x="528927" y="3851726"/>
                </a:lnTo>
                <a:close/>
                <a:moveTo>
                  <a:pt x="1243959" y="3851726"/>
                </a:moveTo>
                <a:lnTo>
                  <a:pt x="1239062" y="3861513"/>
                </a:lnTo>
                <a:lnTo>
                  <a:pt x="1239062" y="3876196"/>
                </a:lnTo>
                <a:lnTo>
                  <a:pt x="1239062" y="3881090"/>
                </a:lnTo>
                <a:lnTo>
                  <a:pt x="1243959" y="3871302"/>
                </a:lnTo>
                <a:lnTo>
                  <a:pt x="1243959" y="3861513"/>
                </a:lnTo>
                <a:close/>
                <a:moveTo>
                  <a:pt x="3876834" y="3850753"/>
                </a:moveTo>
                <a:lnTo>
                  <a:pt x="3873899" y="3856620"/>
                </a:lnTo>
                <a:lnTo>
                  <a:pt x="3873899" y="3863954"/>
                </a:lnTo>
                <a:close/>
                <a:moveTo>
                  <a:pt x="9169170" y="3850637"/>
                </a:moveTo>
                <a:lnTo>
                  <a:pt x="9168081" y="3851725"/>
                </a:lnTo>
                <a:lnTo>
                  <a:pt x="9167591" y="3852704"/>
                </a:lnTo>
                <a:lnTo>
                  <a:pt x="9168081" y="3851725"/>
                </a:lnTo>
                <a:close/>
                <a:moveTo>
                  <a:pt x="729724" y="3846831"/>
                </a:moveTo>
                <a:lnTo>
                  <a:pt x="734621" y="3851724"/>
                </a:lnTo>
                <a:lnTo>
                  <a:pt x="734621" y="3846831"/>
                </a:lnTo>
                <a:close/>
                <a:moveTo>
                  <a:pt x="685646" y="3846831"/>
                </a:moveTo>
                <a:lnTo>
                  <a:pt x="670954" y="3851725"/>
                </a:lnTo>
                <a:lnTo>
                  <a:pt x="656261" y="3861513"/>
                </a:lnTo>
                <a:lnTo>
                  <a:pt x="656261" y="3861513"/>
                </a:lnTo>
                <a:lnTo>
                  <a:pt x="656261" y="3861513"/>
                </a:lnTo>
                <a:lnTo>
                  <a:pt x="670954" y="3851725"/>
                </a:lnTo>
                <a:close/>
                <a:moveTo>
                  <a:pt x="244869" y="3846831"/>
                </a:moveTo>
                <a:lnTo>
                  <a:pt x="235074" y="3851725"/>
                </a:lnTo>
                <a:lnTo>
                  <a:pt x="230177" y="3851725"/>
                </a:lnTo>
                <a:lnTo>
                  <a:pt x="230177" y="3861513"/>
                </a:lnTo>
                <a:lnTo>
                  <a:pt x="230177" y="3861518"/>
                </a:lnTo>
                <a:lnTo>
                  <a:pt x="230180" y="3861514"/>
                </a:lnTo>
                <a:lnTo>
                  <a:pt x="235078" y="3856620"/>
                </a:lnTo>
                <a:lnTo>
                  <a:pt x="230180" y="3856620"/>
                </a:lnTo>
                <a:lnTo>
                  <a:pt x="230180" y="3851725"/>
                </a:lnTo>
                <a:lnTo>
                  <a:pt x="235078" y="3851725"/>
                </a:lnTo>
                <a:lnTo>
                  <a:pt x="244873" y="3846831"/>
                </a:lnTo>
                <a:lnTo>
                  <a:pt x="249768" y="3846831"/>
                </a:lnTo>
                <a:lnTo>
                  <a:pt x="249766" y="3846831"/>
                </a:lnTo>
                <a:close/>
                <a:moveTo>
                  <a:pt x="847268" y="3846830"/>
                </a:moveTo>
                <a:lnTo>
                  <a:pt x="847263" y="3846831"/>
                </a:lnTo>
                <a:lnTo>
                  <a:pt x="837469" y="3851725"/>
                </a:lnTo>
                <a:lnTo>
                  <a:pt x="837469" y="3851725"/>
                </a:lnTo>
                <a:lnTo>
                  <a:pt x="847264" y="3846831"/>
                </a:lnTo>
                <a:close/>
                <a:moveTo>
                  <a:pt x="935420" y="3846829"/>
                </a:moveTo>
                <a:lnTo>
                  <a:pt x="935417" y="3846831"/>
                </a:lnTo>
                <a:lnTo>
                  <a:pt x="935418" y="3846831"/>
                </a:lnTo>
                <a:close/>
                <a:moveTo>
                  <a:pt x="127322" y="3841936"/>
                </a:moveTo>
                <a:lnTo>
                  <a:pt x="127333" y="3841937"/>
                </a:lnTo>
                <a:lnTo>
                  <a:pt x="132231" y="3841937"/>
                </a:lnTo>
                <a:lnTo>
                  <a:pt x="137128" y="3841937"/>
                </a:lnTo>
                <a:lnTo>
                  <a:pt x="146923" y="3841937"/>
                </a:lnTo>
                <a:lnTo>
                  <a:pt x="156718" y="3841937"/>
                </a:lnTo>
                <a:lnTo>
                  <a:pt x="161612" y="3846828"/>
                </a:lnTo>
                <a:lnTo>
                  <a:pt x="161612" y="3841936"/>
                </a:lnTo>
                <a:lnTo>
                  <a:pt x="161612" y="3841936"/>
                </a:lnTo>
                <a:lnTo>
                  <a:pt x="142026" y="3841936"/>
                </a:lnTo>
                <a:close/>
                <a:moveTo>
                  <a:pt x="9667624" y="3837043"/>
                </a:moveTo>
                <a:lnTo>
                  <a:pt x="9672521" y="3837043"/>
                </a:lnTo>
                <a:lnTo>
                  <a:pt x="9672521" y="3841937"/>
                </a:lnTo>
                <a:lnTo>
                  <a:pt x="9672521" y="3846832"/>
                </a:lnTo>
                <a:lnTo>
                  <a:pt x="9667624" y="3841937"/>
                </a:lnTo>
                <a:close/>
                <a:moveTo>
                  <a:pt x="1239063" y="3837043"/>
                </a:moveTo>
                <a:lnTo>
                  <a:pt x="1243959" y="3846830"/>
                </a:lnTo>
                <a:lnTo>
                  <a:pt x="1243959" y="3841937"/>
                </a:lnTo>
                <a:close/>
                <a:moveTo>
                  <a:pt x="543619" y="3837043"/>
                </a:moveTo>
                <a:lnTo>
                  <a:pt x="543620" y="3837044"/>
                </a:lnTo>
                <a:lnTo>
                  <a:pt x="553416" y="3841938"/>
                </a:lnTo>
                <a:lnTo>
                  <a:pt x="558311" y="3841938"/>
                </a:lnTo>
                <a:lnTo>
                  <a:pt x="558311" y="3841936"/>
                </a:lnTo>
                <a:lnTo>
                  <a:pt x="553413" y="3841936"/>
                </a:lnTo>
                <a:close/>
                <a:moveTo>
                  <a:pt x="587696" y="3837042"/>
                </a:moveTo>
                <a:lnTo>
                  <a:pt x="582799" y="3856619"/>
                </a:lnTo>
                <a:lnTo>
                  <a:pt x="558313" y="3856619"/>
                </a:lnTo>
                <a:lnTo>
                  <a:pt x="558313" y="3856620"/>
                </a:lnTo>
                <a:lnTo>
                  <a:pt x="582801" y="3856620"/>
                </a:lnTo>
                <a:lnTo>
                  <a:pt x="587696" y="3837053"/>
                </a:lnTo>
                <a:close/>
                <a:moveTo>
                  <a:pt x="9643136" y="3832148"/>
                </a:moveTo>
                <a:lnTo>
                  <a:pt x="9648033" y="3832148"/>
                </a:lnTo>
                <a:lnTo>
                  <a:pt x="9652931" y="3832148"/>
                </a:lnTo>
                <a:lnTo>
                  <a:pt x="9652931" y="3837042"/>
                </a:lnTo>
                <a:lnTo>
                  <a:pt x="9657828" y="3837042"/>
                </a:lnTo>
                <a:lnTo>
                  <a:pt x="9657828" y="3841937"/>
                </a:lnTo>
                <a:lnTo>
                  <a:pt x="9652931" y="3841937"/>
                </a:lnTo>
                <a:lnTo>
                  <a:pt x="9652931" y="3846831"/>
                </a:lnTo>
                <a:lnTo>
                  <a:pt x="9648033" y="3846831"/>
                </a:lnTo>
                <a:lnTo>
                  <a:pt x="9648030" y="3846834"/>
                </a:lnTo>
                <a:lnTo>
                  <a:pt x="9648034" y="3846832"/>
                </a:lnTo>
                <a:lnTo>
                  <a:pt x="9648034" y="3851726"/>
                </a:lnTo>
                <a:lnTo>
                  <a:pt x="9648034" y="3856620"/>
                </a:lnTo>
                <a:lnTo>
                  <a:pt x="9652931" y="3861514"/>
                </a:lnTo>
                <a:lnTo>
                  <a:pt x="9652931" y="3866408"/>
                </a:lnTo>
                <a:lnTo>
                  <a:pt x="9652931" y="3871303"/>
                </a:lnTo>
                <a:lnTo>
                  <a:pt x="9648034" y="3871303"/>
                </a:lnTo>
                <a:lnTo>
                  <a:pt x="9648034" y="3876197"/>
                </a:lnTo>
                <a:lnTo>
                  <a:pt x="9648034" y="3881091"/>
                </a:lnTo>
                <a:lnTo>
                  <a:pt x="9652931" y="3885985"/>
                </a:lnTo>
                <a:lnTo>
                  <a:pt x="9657829" y="3885985"/>
                </a:lnTo>
                <a:lnTo>
                  <a:pt x="9657829" y="3881091"/>
                </a:lnTo>
                <a:lnTo>
                  <a:pt x="9657829" y="3876197"/>
                </a:lnTo>
                <a:lnTo>
                  <a:pt x="9657829" y="3871303"/>
                </a:lnTo>
                <a:lnTo>
                  <a:pt x="9657829" y="3866408"/>
                </a:lnTo>
                <a:lnTo>
                  <a:pt x="9662726" y="3861514"/>
                </a:lnTo>
                <a:lnTo>
                  <a:pt x="9662726" y="3856620"/>
                </a:lnTo>
                <a:lnTo>
                  <a:pt x="9667624" y="3856620"/>
                </a:lnTo>
                <a:lnTo>
                  <a:pt x="9667624" y="3851726"/>
                </a:lnTo>
                <a:lnTo>
                  <a:pt x="9667624" y="3846832"/>
                </a:lnTo>
                <a:lnTo>
                  <a:pt x="9672521" y="3846832"/>
                </a:lnTo>
                <a:lnTo>
                  <a:pt x="9677419" y="3846832"/>
                </a:lnTo>
                <a:lnTo>
                  <a:pt x="9682316" y="3846832"/>
                </a:lnTo>
                <a:lnTo>
                  <a:pt x="9687214" y="3851726"/>
                </a:lnTo>
                <a:lnTo>
                  <a:pt x="9692111" y="3856620"/>
                </a:lnTo>
                <a:lnTo>
                  <a:pt x="9692111" y="3861514"/>
                </a:lnTo>
                <a:lnTo>
                  <a:pt x="9701906" y="3871303"/>
                </a:lnTo>
                <a:lnTo>
                  <a:pt x="9706804" y="3881091"/>
                </a:lnTo>
                <a:lnTo>
                  <a:pt x="9721496" y="3890879"/>
                </a:lnTo>
                <a:lnTo>
                  <a:pt x="9726394" y="3895773"/>
                </a:lnTo>
                <a:lnTo>
                  <a:pt x="9736189" y="3905562"/>
                </a:lnTo>
                <a:lnTo>
                  <a:pt x="9745984" y="3910456"/>
                </a:lnTo>
                <a:lnTo>
                  <a:pt x="9760676" y="3915350"/>
                </a:lnTo>
                <a:lnTo>
                  <a:pt x="9765574" y="3915350"/>
                </a:lnTo>
                <a:lnTo>
                  <a:pt x="9775369" y="3915350"/>
                </a:lnTo>
                <a:lnTo>
                  <a:pt x="9785163" y="3915350"/>
                </a:lnTo>
                <a:lnTo>
                  <a:pt x="9799856" y="3915350"/>
                </a:lnTo>
                <a:lnTo>
                  <a:pt x="9814548" y="3910456"/>
                </a:lnTo>
                <a:lnTo>
                  <a:pt x="9829241" y="3905562"/>
                </a:lnTo>
                <a:lnTo>
                  <a:pt x="9834138" y="3900668"/>
                </a:lnTo>
                <a:lnTo>
                  <a:pt x="9839036" y="3900668"/>
                </a:lnTo>
                <a:lnTo>
                  <a:pt x="9853728" y="3895773"/>
                </a:lnTo>
                <a:lnTo>
                  <a:pt x="9863523" y="3895773"/>
                </a:lnTo>
                <a:lnTo>
                  <a:pt x="9878216" y="3890879"/>
                </a:lnTo>
                <a:lnTo>
                  <a:pt x="9892908" y="3895773"/>
                </a:lnTo>
                <a:lnTo>
                  <a:pt x="9897806" y="3900668"/>
                </a:lnTo>
                <a:lnTo>
                  <a:pt x="9902703" y="3905562"/>
                </a:lnTo>
                <a:lnTo>
                  <a:pt x="9907601" y="3915350"/>
                </a:lnTo>
                <a:lnTo>
                  <a:pt x="9917396" y="3920244"/>
                </a:lnTo>
                <a:lnTo>
                  <a:pt x="9922293" y="3920244"/>
                </a:lnTo>
                <a:lnTo>
                  <a:pt x="9927191" y="3925139"/>
                </a:lnTo>
                <a:lnTo>
                  <a:pt x="9941883" y="3930033"/>
                </a:lnTo>
                <a:lnTo>
                  <a:pt x="9951678" y="3934927"/>
                </a:lnTo>
                <a:lnTo>
                  <a:pt x="9961473" y="3944715"/>
                </a:lnTo>
                <a:lnTo>
                  <a:pt x="9966371" y="3949610"/>
                </a:lnTo>
                <a:lnTo>
                  <a:pt x="9971268" y="3954504"/>
                </a:lnTo>
                <a:lnTo>
                  <a:pt x="9976166" y="3959398"/>
                </a:lnTo>
                <a:lnTo>
                  <a:pt x="9985961" y="3969186"/>
                </a:lnTo>
                <a:lnTo>
                  <a:pt x="10000653" y="3978975"/>
                </a:lnTo>
                <a:lnTo>
                  <a:pt x="10000653" y="3978974"/>
                </a:lnTo>
                <a:lnTo>
                  <a:pt x="10015345" y="3993657"/>
                </a:lnTo>
                <a:lnTo>
                  <a:pt x="10030037" y="4008339"/>
                </a:lnTo>
                <a:lnTo>
                  <a:pt x="10044730" y="4018128"/>
                </a:lnTo>
                <a:lnTo>
                  <a:pt x="10059423" y="4032810"/>
                </a:lnTo>
                <a:lnTo>
                  <a:pt x="10064320" y="4042599"/>
                </a:lnTo>
                <a:lnTo>
                  <a:pt x="10074115" y="4047493"/>
                </a:lnTo>
                <a:lnTo>
                  <a:pt x="10064320" y="4057281"/>
                </a:lnTo>
                <a:lnTo>
                  <a:pt x="10064320" y="4062175"/>
                </a:lnTo>
                <a:lnTo>
                  <a:pt x="10063052" y="4063443"/>
                </a:lnTo>
                <a:lnTo>
                  <a:pt x="10064321" y="4062175"/>
                </a:lnTo>
                <a:lnTo>
                  <a:pt x="10064321" y="4057280"/>
                </a:lnTo>
                <a:lnTo>
                  <a:pt x="10074116" y="4047492"/>
                </a:lnTo>
                <a:lnTo>
                  <a:pt x="10093706" y="4057280"/>
                </a:lnTo>
                <a:lnTo>
                  <a:pt x="10113296" y="4067069"/>
                </a:lnTo>
                <a:lnTo>
                  <a:pt x="10137783" y="4071963"/>
                </a:lnTo>
                <a:lnTo>
                  <a:pt x="10137783" y="4071964"/>
                </a:lnTo>
                <a:lnTo>
                  <a:pt x="10162270" y="4081753"/>
                </a:lnTo>
                <a:lnTo>
                  <a:pt x="10191655" y="4091541"/>
                </a:lnTo>
                <a:lnTo>
                  <a:pt x="10206347" y="4101329"/>
                </a:lnTo>
                <a:lnTo>
                  <a:pt x="10225937" y="4116012"/>
                </a:lnTo>
                <a:lnTo>
                  <a:pt x="10225936" y="4116012"/>
                </a:lnTo>
                <a:lnTo>
                  <a:pt x="10225937" y="4116012"/>
                </a:lnTo>
                <a:lnTo>
                  <a:pt x="10245527" y="4125801"/>
                </a:lnTo>
                <a:lnTo>
                  <a:pt x="10260220" y="4135589"/>
                </a:lnTo>
                <a:lnTo>
                  <a:pt x="10299400" y="4179637"/>
                </a:lnTo>
                <a:lnTo>
                  <a:pt x="10323887" y="4228579"/>
                </a:lnTo>
                <a:lnTo>
                  <a:pt x="10323887" y="4238367"/>
                </a:lnTo>
                <a:lnTo>
                  <a:pt x="10318990" y="4253050"/>
                </a:lnTo>
                <a:lnTo>
                  <a:pt x="10309195" y="4267732"/>
                </a:lnTo>
                <a:lnTo>
                  <a:pt x="10304297" y="4272626"/>
                </a:lnTo>
                <a:lnTo>
                  <a:pt x="10299400" y="4277520"/>
                </a:lnTo>
                <a:lnTo>
                  <a:pt x="10289605" y="4282415"/>
                </a:lnTo>
                <a:lnTo>
                  <a:pt x="10279810" y="4292203"/>
                </a:lnTo>
                <a:lnTo>
                  <a:pt x="10270015" y="4301991"/>
                </a:lnTo>
                <a:lnTo>
                  <a:pt x="10265117" y="4311780"/>
                </a:lnTo>
                <a:lnTo>
                  <a:pt x="10255322" y="4321568"/>
                </a:lnTo>
                <a:lnTo>
                  <a:pt x="10250425" y="4326462"/>
                </a:lnTo>
                <a:lnTo>
                  <a:pt x="10245527" y="4336251"/>
                </a:lnTo>
                <a:lnTo>
                  <a:pt x="10235732" y="4346039"/>
                </a:lnTo>
                <a:lnTo>
                  <a:pt x="10225937" y="4350933"/>
                </a:lnTo>
                <a:lnTo>
                  <a:pt x="10216142" y="4355827"/>
                </a:lnTo>
                <a:lnTo>
                  <a:pt x="10225937" y="4355827"/>
                </a:lnTo>
                <a:lnTo>
                  <a:pt x="10235732" y="4355827"/>
                </a:lnTo>
                <a:lnTo>
                  <a:pt x="10250425" y="4346039"/>
                </a:lnTo>
                <a:lnTo>
                  <a:pt x="10265117" y="4336251"/>
                </a:lnTo>
                <a:lnTo>
                  <a:pt x="10284707" y="4321568"/>
                </a:lnTo>
                <a:lnTo>
                  <a:pt x="10294502" y="4316674"/>
                </a:lnTo>
                <a:lnTo>
                  <a:pt x="10304297" y="4311780"/>
                </a:lnTo>
                <a:lnTo>
                  <a:pt x="10314092" y="4306886"/>
                </a:lnTo>
                <a:lnTo>
                  <a:pt x="10328785" y="4301991"/>
                </a:lnTo>
                <a:lnTo>
                  <a:pt x="10343477" y="4292203"/>
                </a:lnTo>
                <a:lnTo>
                  <a:pt x="10358169" y="4292203"/>
                </a:lnTo>
                <a:lnTo>
                  <a:pt x="10363067" y="4292203"/>
                </a:lnTo>
                <a:lnTo>
                  <a:pt x="10367964" y="4292203"/>
                </a:lnTo>
                <a:lnTo>
                  <a:pt x="10382657" y="4292203"/>
                </a:lnTo>
                <a:lnTo>
                  <a:pt x="10397349" y="4297097"/>
                </a:lnTo>
                <a:lnTo>
                  <a:pt x="10412042" y="4297097"/>
                </a:lnTo>
                <a:lnTo>
                  <a:pt x="10421837" y="4301991"/>
                </a:lnTo>
                <a:lnTo>
                  <a:pt x="10431632" y="4301991"/>
                </a:lnTo>
                <a:lnTo>
                  <a:pt x="10436529" y="4301991"/>
                </a:lnTo>
                <a:lnTo>
                  <a:pt x="10441427" y="4301991"/>
                </a:lnTo>
                <a:lnTo>
                  <a:pt x="10451222" y="4301991"/>
                </a:lnTo>
                <a:lnTo>
                  <a:pt x="10456119" y="4301991"/>
                </a:lnTo>
                <a:lnTo>
                  <a:pt x="10465914" y="4301991"/>
                </a:lnTo>
                <a:lnTo>
                  <a:pt x="10470812" y="4306886"/>
                </a:lnTo>
                <a:lnTo>
                  <a:pt x="10475709" y="4311780"/>
                </a:lnTo>
                <a:lnTo>
                  <a:pt x="10475709" y="4316674"/>
                </a:lnTo>
                <a:lnTo>
                  <a:pt x="10470812" y="4326462"/>
                </a:lnTo>
                <a:lnTo>
                  <a:pt x="10470812" y="4336251"/>
                </a:lnTo>
                <a:lnTo>
                  <a:pt x="10465914" y="4346039"/>
                </a:lnTo>
                <a:lnTo>
                  <a:pt x="10461017" y="4355827"/>
                </a:lnTo>
                <a:lnTo>
                  <a:pt x="10465914" y="4355827"/>
                </a:lnTo>
                <a:lnTo>
                  <a:pt x="10470812" y="4350933"/>
                </a:lnTo>
                <a:lnTo>
                  <a:pt x="10480607" y="4346039"/>
                </a:lnTo>
                <a:lnTo>
                  <a:pt x="10490402" y="4346039"/>
                </a:lnTo>
                <a:lnTo>
                  <a:pt x="10500197" y="4341145"/>
                </a:lnTo>
                <a:lnTo>
                  <a:pt x="10509991" y="4346039"/>
                </a:lnTo>
                <a:lnTo>
                  <a:pt x="10632429" y="4385193"/>
                </a:lnTo>
                <a:lnTo>
                  <a:pt x="10671609" y="4385193"/>
                </a:lnTo>
                <a:lnTo>
                  <a:pt x="10705891" y="4399875"/>
                </a:lnTo>
                <a:lnTo>
                  <a:pt x="10735276" y="4419452"/>
                </a:lnTo>
                <a:lnTo>
                  <a:pt x="10754866" y="4434135"/>
                </a:lnTo>
                <a:lnTo>
                  <a:pt x="10764661" y="4439029"/>
                </a:lnTo>
                <a:lnTo>
                  <a:pt x="10803841" y="4453711"/>
                </a:lnTo>
                <a:lnTo>
                  <a:pt x="10828328" y="4473288"/>
                </a:lnTo>
                <a:lnTo>
                  <a:pt x="10838123" y="4492865"/>
                </a:lnTo>
                <a:lnTo>
                  <a:pt x="10838123" y="4512442"/>
                </a:lnTo>
                <a:lnTo>
                  <a:pt x="10838123" y="4527124"/>
                </a:lnTo>
                <a:lnTo>
                  <a:pt x="10838123" y="4532018"/>
                </a:lnTo>
                <a:lnTo>
                  <a:pt x="10833225" y="4580960"/>
                </a:lnTo>
                <a:lnTo>
                  <a:pt x="10818533" y="4615219"/>
                </a:lnTo>
                <a:lnTo>
                  <a:pt x="10798943" y="4639690"/>
                </a:lnTo>
                <a:lnTo>
                  <a:pt x="10794046" y="4644585"/>
                </a:lnTo>
                <a:lnTo>
                  <a:pt x="10696096" y="4810987"/>
                </a:lnTo>
                <a:lnTo>
                  <a:pt x="10691199" y="4894188"/>
                </a:lnTo>
                <a:lnTo>
                  <a:pt x="10676506" y="4957813"/>
                </a:lnTo>
                <a:lnTo>
                  <a:pt x="10652019" y="5011649"/>
                </a:lnTo>
                <a:lnTo>
                  <a:pt x="10627531" y="5050802"/>
                </a:lnTo>
                <a:lnTo>
                  <a:pt x="10598146" y="5080167"/>
                </a:lnTo>
                <a:lnTo>
                  <a:pt x="10578556" y="5094850"/>
                </a:lnTo>
                <a:lnTo>
                  <a:pt x="10558966" y="5104638"/>
                </a:lnTo>
                <a:lnTo>
                  <a:pt x="10554069" y="5109533"/>
                </a:lnTo>
                <a:lnTo>
                  <a:pt x="10495299" y="5129109"/>
                </a:lnTo>
                <a:lnTo>
                  <a:pt x="10441427" y="5158474"/>
                </a:lnTo>
                <a:lnTo>
                  <a:pt x="10402247" y="5192734"/>
                </a:lnTo>
                <a:lnTo>
                  <a:pt x="10372862" y="5222099"/>
                </a:lnTo>
                <a:lnTo>
                  <a:pt x="10358169" y="5236781"/>
                </a:lnTo>
                <a:lnTo>
                  <a:pt x="10328785" y="5319983"/>
                </a:lnTo>
                <a:lnTo>
                  <a:pt x="10304297" y="5383607"/>
                </a:lnTo>
                <a:lnTo>
                  <a:pt x="10279810" y="5427655"/>
                </a:lnTo>
                <a:lnTo>
                  <a:pt x="10260220" y="5457020"/>
                </a:lnTo>
                <a:lnTo>
                  <a:pt x="10255322" y="5466808"/>
                </a:lnTo>
                <a:lnTo>
                  <a:pt x="10250425" y="5476597"/>
                </a:lnTo>
                <a:lnTo>
                  <a:pt x="10245527" y="5491279"/>
                </a:lnTo>
                <a:lnTo>
                  <a:pt x="10225937" y="5515750"/>
                </a:lnTo>
                <a:lnTo>
                  <a:pt x="10206347" y="5579374"/>
                </a:lnTo>
                <a:lnTo>
                  <a:pt x="10201450" y="5584268"/>
                </a:lnTo>
                <a:lnTo>
                  <a:pt x="10191655" y="5589162"/>
                </a:lnTo>
                <a:lnTo>
                  <a:pt x="10181860" y="5594057"/>
                </a:lnTo>
                <a:lnTo>
                  <a:pt x="10172065" y="5598951"/>
                </a:lnTo>
                <a:lnTo>
                  <a:pt x="10162270" y="5603845"/>
                </a:lnTo>
                <a:lnTo>
                  <a:pt x="10157372" y="5608739"/>
                </a:lnTo>
                <a:lnTo>
                  <a:pt x="10137782" y="5613633"/>
                </a:lnTo>
                <a:lnTo>
                  <a:pt x="10108397" y="5613633"/>
                </a:lnTo>
                <a:lnTo>
                  <a:pt x="10083910" y="5613633"/>
                </a:lnTo>
                <a:lnTo>
                  <a:pt x="10074115" y="5613633"/>
                </a:lnTo>
                <a:lnTo>
                  <a:pt x="10069217" y="5613633"/>
                </a:lnTo>
                <a:lnTo>
                  <a:pt x="10064320" y="5608739"/>
                </a:lnTo>
                <a:lnTo>
                  <a:pt x="10059422" y="5603845"/>
                </a:lnTo>
                <a:lnTo>
                  <a:pt x="10049627" y="5594057"/>
                </a:lnTo>
                <a:lnTo>
                  <a:pt x="10049627" y="5598951"/>
                </a:lnTo>
                <a:lnTo>
                  <a:pt x="10054524" y="5603845"/>
                </a:lnTo>
                <a:lnTo>
                  <a:pt x="10069217" y="5642998"/>
                </a:lnTo>
                <a:lnTo>
                  <a:pt x="10074114" y="5662575"/>
                </a:lnTo>
                <a:lnTo>
                  <a:pt x="10079012" y="5682152"/>
                </a:lnTo>
                <a:lnTo>
                  <a:pt x="10083909" y="5696834"/>
                </a:lnTo>
                <a:lnTo>
                  <a:pt x="10083909" y="5711517"/>
                </a:lnTo>
                <a:lnTo>
                  <a:pt x="10079012" y="5721305"/>
                </a:lnTo>
                <a:lnTo>
                  <a:pt x="10059422" y="5760459"/>
                </a:lnTo>
                <a:lnTo>
                  <a:pt x="10030037" y="5780035"/>
                </a:lnTo>
                <a:lnTo>
                  <a:pt x="9995755" y="5789824"/>
                </a:lnTo>
                <a:lnTo>
                  <a:pt x="9966370" y="5789824"/>
                </a:lnTo>
                <a:lnTo>
                  <a:pt x="9946780" y="5789824"/>
                </a:lnTo>
                <a:lnTo>
                  <a:pt x="9936985" y="5784930"/>
                </a:lnTo>
                <a:lnTo>
                  <a:pt x="9922292" y="5789824"/>
                </a:lnTo>
                <a:lnTo>
                  <a:pt x="9912497" y="5794718"/>
                </a:lnTo>
                <a:lnTo>
                  <a:pt x="9907600" y="5804506"/>
                </a:lnTo>
                <a:lnTo>
                  <a:pt x="9897805" y="5819189"/>
                </a:lnTo>
                <a:lnTo>
                  <a:pt x="9897805" y="5828977"/>
                </a:lnTo>
                <a:lnTo>
                  <a:pt x="9892907" y="5833872"/>
                </a:lnTo>
                <a:lnTo>
                  <a:pt x="9892907" y="5838766"/>
                </a:lnTo>
                <a:lnTo>
                  <a:pt x="9883112" y="5887708"/>
                </a:lnTo>
                <a:lnTo>
                  <a:pt x="9834138" y="5882813"/>
                </a:lnTo>
                <a:lnTo>
                  <a:pt x="9824343" y="5882813"/>
                </a:lnTo>
                <a:lnTo>
                  <a:pt x="9819445" y="5887708"/>
                </a:lnTo>
                <a:lnTo>
                  <a:pt x="9814548" y="5892602"/>
                </a:lnTo>
                <a:lnTo>
                  <a:pt x="9814548" y="5902390"/>
                </a:lnTo>
                <a:lnTo>
                  <a:pt x="9814548" y="5912179"/>
                </a:lnTo>
                <a:lnTo>
                  <a:pt x="9819445" y="5917073"/>
                </a:lnTo>
                <a:lnTo>
                  <a:pt x="9819445" y="5921967"/>
                </a:lnTo>
                <a:lnTo>
                  <a:pt x="9848830" y="5936649"/>
                </a:lnTo>
                <a:lnTo>
                  <a:pt x="9848830" y="5970909"/>
                </a:lnTo>
                <a:lnTo>
                  <a:pt x="9819445" y="5975803"/>
                </a:lnTo>
                <a:lnTo>
                  <a:pt x="9819445" y="6005168"/>
                </a:lnTo>
                <a:lnTo>
                  <a:pt x="9799855" y="6054110"/>
                </a:lnTo>
                <a:lnTo>
                  <a:pt x="9760675" y="6107946"/>
                </a:lnTo>
                <a:lnTo>
                  <a:pt x="9755778" y="6107946"/>
                </a:lnTo>
                <a:lnTo>
                  <a:pt x="9750880" y="6107946"/>
                </a:lnTo>
                <a:lnTo>
                  <a:pt x="9745983" y="6107946"/>
                </a:lnTo>
                <a:lnTo>
                  <a:pt x="9736188" y="6112840"/>
                </a:lnTo>
                <a:lnTo>
                  <a:pt x="9731290" y="6117734"/>
                </a:lnTo>
                <a:lnTo>
                  <a:pt x="9726393" y="6127523"/>
                </a:lnTo>
                <a:lnTo>
                  <a:pt x="9726393" y="6137311"/>
                </a:lnTo>
                <a:lnTo>
                  <a:pt x="9726393" y="6156888"/>
                </a:lnTo>
                <a:lnTo>
                  <a:pt x="9731290" y="6166676"/>
                </a:lnTo>
                <a:lnTo>
                  <a:pt x="9736188" y="6176465"/>
                </a:lnTo>
                <a:lnTo>
                  <a:pt x="9745983" y="6186253"/>
                </a:lnTo>
                <a:lnTo>
                  <a:pt x="9755778" y="6191147"/>
                </a:lnTo>
                <a:lnTo>
                  <a:pt x="9765573" y="6196041"/>
                </a:lnTo>
                <a:lnTo>
                  <a:pt x="9775368" y="6200936"/>
                </a:lnTo>
                <a:lnTo>
                  <a:pt x="9780265" y="6210724"/>
                </a:lnTo>
                <a:lnTo>
                  <a:pt x="9780265" y="6220512"/>
                </a:lnTo>
                <a:lnTo>
                  <a:pt x="9780265" y="6230301"/>
                </a:lnTo>
                <a:lnTo>
                  <a:pt x="9780265" y="6240089"/>
                </a:lnTo>
                <a:lnTo>
                  <a:pt x="9780265" y="6249877"/>
                </a:lnTo>
                <a:lnTo>
                  <a:pt x="9775368" y="6254772"/>
                </a:lnTo>
                <a:lnTo>
                  <a:pt x="9775368" y="6259666"/>
                </a:lnTo>
                <a:lnTo>
                  <a:pt x="9775368" y="6269454"/>
                </a:lnTo>
                <a:lnTo>
                  <a:pt x="9770470" y="6274348"/>
                </a:lnTo>
                <a:lnTo>
                  <a:pt x="9760675" y="6284137"/>
                </a:lnTo>
                <a:lnTo>
                  <a:pt x="9750880" y="6293925"/>
                </a:lnTo>
                <a:lnTo>
                  <a:pt x="9741085" y="6298819"/>
                </a:lnTo>
                <a:lnTo>
                  <a:pt x="9736188" y="6308608"/>
                </a:lnTo>
                <a:lnTo>
                  <a:pt x="9726393" y="6313502"/>
                </a:lnTo>
                <a:lnTo>
                  <a:pt x="9697008" y="6357550"/>
                </a:lnTo>
                <a:lnTo>
                  <a:pt x="9677418" y="6377126"/>
                </a:lnTo>
                <a:lnTo>
                  <a:pt x="9672521" y="6401597"/>
                </a:lnTo>
                <a:lnTo>
                  <a:pt x="9677418" y="6426068"/>
                </a:lnTo>
                <a:lnTo>
                  <a:pt x="9682316" y="6450539"/>
                </a:lnTo>
                <a:lnTo>
                  <a:pt x="9682316" y="6460328"/>
                </a:lnTo>
                <a:lnTo>
                  <a:pt x="9692111" y="6514164"/>
                </a:lnTo>
                <a:lnTo>
                  <a:pt x="9706803" y="6548423"/>
                </a:lnTo>
                <a:lnTo>
                  <a:pt x="9726393" y="6568000"/>
                </a:lnTo>
                <a:lnTo>
                  <a:pt x="9745983" y="6577788"/>
                </a:lnTo>
                <a:lnTo>
                  <a:pt x="9760675" y="6577788"/>
                </a:lnTo>
                <a:lnTo>
                  <a:pt x="9770470" y="6577788"/>
                </a:lnTo>
                <a:lnTo>
                  <a:pt x="9775368" y="6572894"/>
                </a:lnTo>
                <a:lnTo>
                  <a:pt x="9804753" y="6597365"/>
                </a:lnTo>
                <a:lnTo>
                  <a:pt x="9834138" y="6631624"/>
                </a:lnTo>
                <a:lnTo>
                  <a:pt x="9834138" y="6656095"/>
                </a:lnTo>
                <a:lnTo>
                  <a:pt x="9829240" y="6670778"/>
                </a:lnTo>
                <a:lnTo>
                  <a:pt x="9824343" y="6685460"/>
                </a:lnTo>
                <a:lnTo>
                  <a:pt x="9809651" y="6695249"/>
                </a:lnTo>
                <a:lnTo>
                  <a:pt x="9790061" y="6685460"/>
                </a:lnTo>
                <a:lnTo>
                  <a:pt x="9775368" y="6670778"/>
                </a:lnTo>
                <a:lnTo>
                  <a:pt x="9755778" y="6675672"/>
                </a:lnTo>
                <a:lnTo>
                  <a:pt x="9731291" y="6690355"/>
                </a:lnTo>
                <a:lnTo>
                  <a:pt x="9716598" y="6705037"/>
                </a:lnTo>
                <a:lnTo>
                  <a:pt x="9706803" y="6685460"/>
                </a:lnTo>
                <a:lnTo>
                  <a:pt x="9711701" y="6660989"/>
                </a:lnTo>
                <a:lnTo>
                  <a:pt x="9706803" y="6646307"/>
                </a:lnTo>
                <a:lnTo>
                  <a:pt x="9682316" y="6656095"/>
                </a:lnTo>
                <a:lnTo>
                  <a:pt x="9682316" y="6685460"/>
                </a:lnTo>
                <a:lnTo>
                  <a:pt x="9643136" y="6685460"/>
                </a:lnTo>
                <a:lnTo>
                  <a:pt x="9628444" y="6636519"/>
                </a:lnTo>
                <a:lnTo>
                  <a:pt x="9589264" y="6641413"/>
                </a:lnTo>
                <a:lnTo>
                  <a:pt x="9589264" y="6607153"/>
                </a:lnTo>
                <a:lnTo>
                  <a:pt x="9618649" y="6597365"/>
                </a:lnTo>
                <a:lnTo>
                  <a:pt x="9633341" y="6553317"/>
                </a:lnTo>
                <a:lnTo>
                  <a:pt x="9633341" y="6543529"/>
                </a:lnTo>
                <a:lnTo>
                  <a:pt x="9628444" y="6538635"/>
                </a:lnTo>
                <a:lnTo>
                  <a:pt x="9618649" y="6528846"/>
                </a:lnTo>
                <a:lnTo>
                  <a:pt x="9608854" y="6523952"/>
                </a:lnTo>
                <a:lnTo>
                  <a:pt x="9603956" y="6519058"/>
                </a:lnTo>
                <a:lnTo>
                  <a:pt x="9599059" y="6514164"/>
                </a:lnTo>
                <a:lnTo>
                  <a:pt x="9594161" y="6509270"/>
                </a:lnTo>
                <a:lnTo>
                  <a:pt x="9579469" y="6509270"/>
                </a:lnTo>
                <a:lnTo>
                  <a:pt x="9569674" y="6509270"/>
                </a:lnTo>
                <a:lnTo>
                  <a:pt x="9559879" y="6514164"/>
                </a:lnTo>
                <a:lnTo>
                  <a:pt x="9550084" y="6519058"/>
                </a:lnTo>
                <a:lnTo>
                  <a:pt x="9545187" y="6523952"/>
                </a:lnTo>
                <a:lnTo>
                  <a:pt x="9540289" y="6528846"/>
                </a:lnTo>
                <a:lnTo>
                  <a:pt x="9540289" y="6533741"/>
                </a:lnTo>
                <a:lnTo>
                  <a:pt x="9461929" y="6455434"/>
                </a:lnTo>
                <a:lnTo>
                  <a:pt x="9457032" y="6426068"/>
                </a:lnTo>
                <a:lnTo>
                  <a:pt x="9457032" y="6377127"/>
                </a:lnTo>
                <a:lnTo>
                  <a:pt x="9457032" y="6323291"/>
                </a:lnTo>
                <a:lnTo>
                  <a:pt x="9466827" y="6264560"/>
                </a:lnTo>
                <a:lnTo>
                  <a:pt x="9471724" y="6210724"/>
                </a:lnTo>
                <a:lnTo>
                  <a:pt x="9476622" y="6176465"/>
                </a:lnTo>
                <a:lnTo>
                  <a:pt x="9476622" y="6161782"/>
                </a:lnTo>
                <a:lnTo>
                  <a:pt x="9520699" y="6103052"/>
                </a:lnTo>
                <a:lnTo>
                  <a:pt x="9530494" y="6039428"/>
                </a:lnTo>
                <a:lnTo>
                  <a:pt x="9530494" y="5961121"/>
                </a:lnTo>
                <a:lnTo>
                  <a:pt x="9496212" y="5912179"/>
                </a:lnTo>
                <a:lnTo>
                  <a:pt x="9540289" y="5868131"/>
                </a:lnTo>
                <a:lnTo>
                  <a:pt x="9545187" y="5828978"/>
                </a:lnTo>
                <a:lnTo>
                  <a:pt x="9525597" y="5828978"/>
                </a:lnTo>
                <a:lnTo>
                  <a:pt x="9535392" y="5804507"/>
                </a:lnTo>
                <a:lnTo>
                  <a:pt x="9550084" y="5804507"/>
                </a:lnTo>
                <a:lnTo>
                  <a:pt x="9569674" y="5794718"/>
                </a:lnTo>
                <a:lnTo>
                  <a:pt x="9574572" y="5755565"/>
                </a:lnTo>
                <a:lnTo>
                  <a:pt x="9574572" y="5731094"/>
                </a:lnTo>
                <a:lnTo>
                  <a:pt x="9579469" y="5706623"/>
                </a:lnTo>
                <a:lnTo>
                  <a:pt x="9589264" y="5667469"/>
                </a:lnTo>
                <a:lnTo>
                  <a:pt x="9569674" y="5677258"/>
                </a:lnTo>
                <a:lnTo>
                  <a:pt x="9559879" y="5696835"/>
                </a:lnTo>
                <a:lnTo>
                  <a:pt x="9554982" y="5701729"/>
                </a:lnTo>
                <a:lnTo>
                  <a:pt x="9554982" y="5706623"/>
                </a:lnTo>
                <a:lnTo>
                  <a:pt x="9550084" y="5716411"/>
                </a:lnTo>
                <a:lnTo>
                  <a:pt x="9550084" y="5726200"/>
                </a:lnTo>
                <a:lnTo>
                  <a:pt x="9550084" y="5740882"/>
                </a:lnTo>
                <a:lnTo>
                  <a:pt x="9550084" y="5755565"/>
                </a:lnTo>
                <a:lnTo>
                  <a:pt x="9545187" y="5765353"/>
                </a:lnTo>
                <a:lnTo>
                  <a:pt x="9540289" y="5775142"/>
                </a:lnTo>
                <a:lnTo>
                  <a:pt x="9535392" y="5780036"/>
                </a:lnTo>
                <a:lnTo>
                  <a:pt x="9530494" y="5780036"/>
                </a:lnTo>
                <a:lnTo>
                  <a:pt x="9530494" y="5784930"/>
                </a:lnTo>
                <a:lnTo>
                  <a:pt x="9525597" y="5716411"/>
                </a:lnTo>
                <a:lnTo>
                  <a:pt x="9554982" y="5623422"/>
                </a:lnTo>
                <a:lnTo>
                  <a:pt x="9569674" y="5545115"/>
                </a:lnTo>
                <a:lnTo>
                  <a:pt x="9579469" y="5491279"/>
                </a:lnTo>
                <a:lnTo>
                  <a:pt x="9579469" y="5452125"/>
                </a:lnTo>
                <a:lnTo>
                  <a:pt x="9579469" y="5442337"/>
                </a:lnTo>
                <a:lnTo>
                  <a:pt x="9579469" y="5412972"/>
                </a:lnTo>
                <a:lnTo>
                  <a:pt x="9594161" y="5378712"/>
                </a:lnTo>
                <a:lnTo>
                  <a:pt x="9603956" y="5344453"/>
                </a:lnTo>
                <a:lnTo>
                  <a:pt x="9613751" y="5319982"/>
                </a:lnTo>
                <a:lnTo>
                  <a:pt x="9618649" y="5310194"/>
                </a:lnTo>
                <a:lnTo>
                  <a:pt x="9618649" y="5305300"/>
                </a:lnTo>
                <a:lnTo>
                  <a:pt x="9618649" y="5300405"/>
                </a:lnTo>
                <a:lnTo>
                  <a:pt x="9618649" y="5285723"/>
                </a:lnTo>
                <a:lnTo>
                  <a:pt x="9618649" y="5275934"/>
                </a:lnTo>
                <a:lnTo>
                  <a:pt x="9618649" y="5261252"/>
                </a:lnTo>
                <a:lnTo>
                  <a:pt x="9618649" y="5256358"/>
                </a:lnTo>
                <a:lnTo>
                  <a:pt x="9623546" y="5246569"/>
                </a:lnTo>
                <a:lnTo>
                  <a:pt x="9623546" y="5231887"/>
                </a:lnTo>
                <a:lnTo>
                  <a:pt x="9623546" y="5222098"/>
                </a:lnTo>
                <a:lnTo>
                  <a:pt x="9628444" y="5212310"/>
                </a:lnTo>
                <a:lnTo>
                  <a:pt x="9628444" y="5202522"/>
                </a:lnTo>
                <a:lnTo>
                  <a:pt x="9628444" y="5197627"/>
                </a:lnTo>
                <a:lnTo>
                  <a:pt x="9628444" y="5182945"/>
                </a:lnTo>
                <a:lnTo>
                  <a:pt x="9628444" y="5168262"/>
                </a:lnTo>
                <a:lnTo>
                  <a:pt x="9628444" y="5153580"/>
                </a:lnTo>
                <a:lnTo>
                  <a:pt x="9628444" y="5138897"/>
                </a:lnTo>
                <a:lnTo>
                  <a:pt x="9623546" y="5124215"/>
                </a:lnTo>
                <a:lnTo>
                  <a:pt x="9628444" y="5114426"/>
                </a:lnTo>
                <a:lnTo>
                  <a:pt x="9628444" y="5099744"/>
                </a:lnTo>
                <a:lnTo>
                  <a:pt x="9633341" y="5089955"/>
                </a:lnTo>
                <a:lnTo>
                  <a:pt x="9633341" y="5070379"/>
                </a:lnTo>
                <a:lnTo>
                  <a:pt x="9638239" y="5036119"/>
                </a:lnTo>
                <a:lnTo>
                  <a:pt x="9633341" y="4992072"/>
                </a:lnTo>
                <a:lnTo>
                  <a:pt x="9623546" y="4943130"/>
                </a:lnTo>
                <a:lnTo>
                  <a:pt x="9613751" y="4928447"/>
                </a:lnTo>
                <a:lnTo>
                  <a:pt x="9603956" y="4908870"/>
                </a:lnTo>
                <a:lnTo>
                  <a:pt x="9589264" y="4894188"/>
                </a:lnTo>
                <a:lnTo>
                  <a:pt x="9574572" y="4884399"/>
                </a:lnTo>
                <a:lnTo>
                  <a:pt x="9569674" y="4879505"/>
                </a:lnTo>
                <a:lnTo>
                  <a:pt x="9579467" y="4874612"/>
                </a:lnTo>
                <a:lnTo>
                  <a:pt x="9559880" y="4874612"/>
                </a:lnTo>
                <a:lnTo>
                  <a:pt x="9554982" y="4874612"/>
                </a:lnTo>
                <a:lnTo>
                  <a:pt x="9550085" y="4869718"/>
                </a:lnTo>
                <a:lnTo>
                  <a:pt x="9540290" y="4864824"/>
                </a:lnTo>
                <a:lnTo>
                  <a:pt x="9530495" y="4859930"/>
                </a:lnTo>
                <a:lnTo>
                  <a:pt x="9520700" y="4855035"/>
                </a:lnTo>
                <a:lnTo>
                  <a:pt x="9506007" y="4850141"/>
                </a:lnTo>
                <a:lnTo>
                  <a:pt x="9501110" y="4845247"/>
                </a:lnTo>
                <a:lnTo>
                  <a:pt x="9496212" y="4840353"/>
                </a:lnTo>
                <a:lnTo>
                  <a:pt x="9466827" y="4830564"/>
                </a:lnTo>
                <a:lnTo>
                  <a:pt x="9452135" y="4820776"/>
                </a:lnTo>
                <a:lnTo>
                  <a:pt x="9442340" y="4806093"/>
                </a:lnTo>
                <a:lnTo>
                  <a:pt x="9437442" y="4791411"/>
                </a:lnTo>
                <a:lnTo>
                  <a:pt x="9432545" y="4776728"/>
                </a:lnTo>
                <a:lnTo>
                  <a:pt x="9432545" y="4766940"/>
                </a:lnTo>
                <a:lnTo>
                  <a:pt x="9427647" y="4757152"/>
                </a:lnTo>
                <a:lnTo>
                  <a:pt x="9422750" y="4742469"/>
                </a:lnTo>
                <a:lnTo>
                  <a:pt x="9408057" y="4708210"/>
                </a:lnTo>
                <a:lnTo>
                  <a:pt x="9393365" y="4678844"/>
                </a:lnTo>
                <a:lnTo>
                  <a:pt x="9383570" y="4649479"/>
                </a:lnTo>
                <a:lnTo>
                  <a:pt x="9378672" y="4639691"/>
                </a:lnTo>
                <a:lnTo>
                  <a:pt x="9363980" y="4610326"/>
                </a:lnTo>
                <a:lnTo>
                  <a:pt x="9339492" y="4576066"/>
                </a:lnTo>
                <a:lnTo>
                  <a:pt x="9310107" y="4541807"/>
                </a:lnTo>
                <a:lnTo>
                  <a:pt x="9290517" y="4517336"/>
                </a:lnTo>
                <a:lnTo>
                  <a:pt x="9280722" y="4507547"/>
                </a:lnTo>
                <a:lnTo>
                  <a:pt x="9275825" y="4497759"/>
                </a:lnTo>
                <a:lnTo>
                  <a:pt x="9275825" y="4487971"/>
                </a:lnTo>
                <a:lnTo>
                  <a:pt x="9275825" y="4483077"/>
                </a:lnTo>
                <a:lnTo>
                  <a:pt x="9280722" y="4483077"/>
                </a:lnTo>
                <a:lnTo>
                  <a:pt x="9280722" y="4473288"/>
                </a:lnTo>
                <a:lnTo>
                  <a:pt x="9275825" y="4468394"/>
                </a:lnTo>
                <a:lnTo>
                  <a:pt x="9275825" y="4463500"/>
                </a:lnTo>
                <a:lnTo>
                  <a:pt x="9270927" y="4458606"/>
                </a:lnTo>
                <a:lnTo>
                  <a:pt x="9266030" y="4458606"/>
                </a:lnTo>
                <a:lnTo>
                  <a:pt x="9270927" y="4443923"/>
                </a:lnTo>
                <a:lnTo>
                  <a:pt x="9275825" y="4439029"/>
                </a:lnTo>
                <a:lnTo>
                  <a:pt x="9280722" y="4434135"/>
                </a:lnTo>
                <a:lnTo>
                  <a:pt x="9285620" y="4429240"/>
                </a:lnTo>
                <a:lnTo>
                  <a:pt x="9290517" y="4429240"/>
                </a:lnTo>
                <a:lnTo>
                  <a:pt x="9300312" y="4434135"/>
                </a:lnTo>
                <a:lnTo>
                  <a:pt x="9300311" y="4434134"/>
                </a:lnTo>
                <a:lnTo>
                  <a:pt x="9300311" y="4419451"/>
                </a:lnTo>
                <a:lnTo>
                  <a:pt x="9290517" y="4419451"/>
                </a:lnTo>
                <a:lnTo>
                  <a:pt x="9285619" y="4414557"/>
                </a:lnTo>
                <a:lnTo>
                  <a:pt x="9280721" y="4409663"/>
                </a:lnTo>
                <a:lnTo>
                  <a:pt x="9275824" y="4404769"/>
                </a:lnTo>
                <a:lnTo>
                  <a:pt x="9275824" y="4399875"/>
                </a:lnTo>
                <a:lnTo>
                  <a:pt x="9290517" y="4370509"/>
                </a:lnTo>
                <a:lnTo>
                  <a:pt x="9310107" y="4346038"/>
                </a:lnTo>
                <a:lnTo>
                  <a:pt x="9334594" y="4326462"/>
                </a:lnTo>
                <a:lnTo>
                  <a:pt x="9344389" y="4321567"/>
                </a:lnTo>
                <a:lnTo>
                  <a:pt x="9349287" y="4292202"/>
                </a:lnTo>
                <a:lnTo>
                  <a:pt x="9354184" y="4287308"/>
                </a:lnTo>
                <a:lnTo>
                  <a:pt x="9359081" y="4282414"/>
                </a:lnTo>
                <a:lnTo>
                  <a:pt x="9363979" y="4282414"/>
                </a:lnTo>
                <a:lnTo>
                  <a:pt x="9368877" y="4277520"/>
                </a:lnTo>
                <a:lnTo>
                  <a:pt x="9368877" y="4267731"/>
                </a:lnTo>
                <a:lnTo>
                  <a:pt x="9368877" y="4257943"/>
                </a:lnTo>
                <a:lnTo>
                  <a:pt x="9368877" y="4253049"/>
                </a:lnTo>
                <a:lnTo>
                  <a:pt x="9373774" y="4243260"/>
                </a:lnTo>
                <a:lnTo>
                  <a:pt x="9373774" y="4238366"/>
                </a:lnTo>
                <a:lnTo>
                  <a:pt x="9378671" y="4228578"/>
                </a:lnTo>
                <a:lnTo>
                  <a:pt x="9383569" y="4223683"/>
                </a:lnTo>
                <a:lnTo>
                  <a:pt x="9398261" y="4209001"/>
                </a:lnTo>
                <a:lnTo>
                  <a:pt x="9408056" y="4179636"/>
                </a:lnTo>
                <a:lnTo>
                  <a:pt x="9412954" y="4164953"/>
                </a:lnTo>
                <a:lnTo>
                  <a:pt x="9417851" y="4150271"/>
                </a:lnTo>
                <a:lnTo>
                  <a:pt x="9417851" y="4130694"/>
                </a:lnTo>
                <a:lnTo>
                  <a:pt x="9417851" y="4111117"/>
                </a:lnTo>
                <a:lnTo>
                  <a:pt x="9417851" y="4086646"/>
                </a:lnTo>
                <a:lnTo>
                  <a:pt x="9417851" y="4057281"/>
                </a:lnTo>
                <a:lnTo>
                  <a:pt x="9417851" y="4057278"/>
                </a:lnTo>
                <a:lnTo>
                  <a:pt x="9412956" y="4052386"/>
                </a:lnTo>
                <a:lnTo>
                  <a:pt x="9408058" y="4047492"/>
                </a:lnTo>
                <a:lnTo>
                  <a:pt x="9398263" y="4042598"/>
                </a:lnTo>
                <a:lnTo>
                  <a:pt x="9393366" y="4037704"/>
                </a:lnTo>
                <a:lnTo>
                  <a:pt x="9388468" y="4042598"/>
                </a:lnTo>
                <a:lnTo>
                  <a:pt x="9383571" y="4042598"/>
                </a:lnTo>
                <a:lnTo>
                  <a:pt x="9378673" y="4042598"/>
                </a:lnTo>
                <a:lnTo>
                  <a:pt x="9378673" y="4047492"/>
                </a:lnTo>
                <a:lnTo>
                  <a:pt x="9373776" y="4047492"/>
                </a:lnTo>
                <a:lnTo>
                  <a:pt x="9373776" y="4052386"/>
                </a:lnTo>
                <a:lnTo>
                  <a:pt x="9368878" y="4057280"/>
                </a:lnTo>
                <a:lnTo>
                  <a:pt x="9363981" y="4057280"/>
                </a:lnTo>
                <a:lnTo>
                  <a:pt x="9354186" y="4062174"/>
                </a:lnTo>
                <a:lnTo>
                  <a:pt x="9349288" y="4067069"/>
                </a:lnTo>
                <a:lnTo>
                  <a:pt x="9354186" y="4071963"/>
                </a:lnTo>
                <a:lnTo>
                  <a:pt x="9359083" y="4076857"/>
                </a:lnTo>
                <a:lnTo>
                  <a:pt x="9359083" y="4081751"/>
                </a:lnTo>
                <a:lnTo>
                  <a:pt x="9354186" y="4081751"/>
                </a:lnTo>
                <a:lnTo>
                  <a:pt x="9344391" y="4081751"/>
                </a:lnTo>
                <a:lnTo>
                  <a:pt x="9344391" y="4086645"/>
                </a:lnTo>
                <a:lnTo>
                  <a:pt x="9334596" y="4076857"/>
                </a:lnTo>
                <a:lnTo>
                  <a:pt x="9329698" y="4071963"/>
                </a:lnTo>
                <a:lnTo>
                  <a:pt x="9324801" y="4067069"/>
                </a:lnTo>
                <a:lnTo>
                  <a:pt x="9319903" y="4062174"/>
                </a:lnTo>
                <a:lnTo>
                  <a:pt x="9310108" y="4057280"/>
                </a:lnTo>
                <a:lnTo>
                  <a:pt x="9300313" y="4057280"/>
                </a:lnTo>
                <a:lnTo>
                  <a:pt x="9295416" y="4057280"/>
                </a:lnTo>
                <a:lnTo>
                  <a:pt x="9290518" y="4057280"/>
                </a:lnTo>
                <a:lnTo>
                  <a:pt x="9275826" y="4057280"/>
                </a:lnTo>
                <a:lnTo>
                  <a:pt x="9261133" y="4062174"/>
                </a:lnTo>
                <a:lnTo>
                  <a:pt x="9251338" y="4062174"/>
                </a:lnTo>
                <a:lnTo>
                  <a:pt x="9246441" y="4062174"/>
                </a:lnTo>
                <a:lnTo>
                  <a:pt x="9241543" y="4067069"/>
                </a:lnTo>
                <a:lnTo>
                  <a:pt x="9236646" y="4067069"/>
                </a:lnTo>
                <a:lnTo>
                  <a:pt x="9221957" y="4062176"/>
                </a:lnTo>
                <a:lnTo>
                  <a:pt x="9221953" y="4062176"/>
                </a:lnTo>
                <a:lnTo>
                  <a:pt x="9217055" y="4067070"/>
                </a:lnTo>
                <a:lnTo>
                  <a:pt x="9212157" y="4062176"/>
                </a:lnTo>
                <a:lnTo>
                  <a:pt x="9207260" y="4057282"/>
                </a:lnTo>
                <a:lnTo>
                  <a:pt x="9207260" y="4052388"/>
                </a:lnTo>
                <a:lnTo>
                  <a:pt x="9202363" y="4052388"/>
                </a:lnTo>
                <a:lnTo>
                  <a:pt x="9202363" y="4057282"/>
                </a:lnTo>
                <a:lnTo>
                  <a:pt x="9197465" y="4057282"/>
                </a:lnTo>
                <a:lnTo>
                  <a:pt x="9192567" y="4052388"/>
                </a:lnTo>
                <a:lnTo>
                  <a:pt x="9192567" y="4047493"/>
                </a:lnTo>
                <a:lnTo>
                  <a:pt x="9192567" y="4042599"/>
                </a:lnTo>
                <a:lnTo>
                  <a:pt x="9197465" y="4042599"/>
                </a:lnTo>
                <a:lnTo>
                  <a:pt x="9182773" y="4027917"/>
                </a:lnTo>
                <a:lnTo>
                  <a:pt x="9172977" y="4018128"/>
                </a:lnTo>
                <a:lnTo>
                  <a:pt x="9163183" y="4013234"/>
                </a:lnTo>
                <a:lnTo>
                  <a:pt x="9158285" y="4008340"/>
                </a:lnTo>
                <a:lnTo>
                  <a:pt x="9153387" y="4013234"/>
                </a:lnTo>
                <a:lnTo>
                  <a:pt x="9158285" y="4013234"/>
                </a:lnTo>
                <a:lnTo>
                  <a:pt x="9158285" y="4018128"/>
                </a:lnTo>
                <a:lnTo>
                  <a:pt x="9163183" y="4023022"/>
                </a:lnTo>
                <a:lnTo>
                  <a:pt x="9158285" y="4027917"/>
                </a:lnTo>
                <a:lnTo>
                  <a:pt x="9148490" y="4018128"/>
                </a:lnTo>
                <a:lnTo>
                  <a:pt x="9143593" y="4008340"/>
                </a:lnTo>
                <a:lnTo>
                  <a:pt x="9143593" y="3998551"/>
                </a:lnTo>
                <a:lnTo>
                  <a:pt x="9143593" y="3993657"/>
                </a:lnTo>
                <a:lnTo>
                  <a:pt x="9143593" y="3988763"/>
                </a:lnTo>
                <a:lnTo>
                  <a:pt x="9143593" y="3983869"/>
                </a:lnTo>
                <a:lnTo>
                  <a:pt x="9143593" y="3978975"/>
                </a:lnTo>
                <a:lnTo>
                  <a:pt x="9143593" y="3974080"/>
                </a:lnTo>
                <a:lnTo>
                  <a:pt x="9138695" y="3969186"/>
                </a:lnTo>
                <a:lnTo>
                  <a:pt x="9143593" y="3969186"/>
                </a:lnTo>
                <a:lnTo>
                  <a:pt x="9148490" y="3969186"/>
                </a:lnTo>
                <a:lnTo>
                  <a:pt x="9153387" y="3969186"/>
                </a:lnTo>
                <a:lnTo>
                  <a:pt x="9163183" y="3969186"/>
                </a:lnTo>
                <a:lnTo>
                  <a:pt x="9168080" y="3974080"/>
                </a:lnTo>
                <a:lnTo>
                  <a:pt x="9172977" y="3974080"/>
                </a:lnTo>
                <a:lnTo>
                  <a:pt x="9177875" y="3974080"/>
                </a:lnTo>
                <a:lnTo>
                  <a:pt x="9187670" y="3974080"/>
                </a:lnTo>
                <a:lnTo>
                  <a:pt x="9192567" y="3974080"/>
                </a:lnTo>
                <a:lnTo>
                  <a:pt x="9202363" y="3974080"/>
                </a:lnTo>
                <a:lnTo>
                  <a:pt x="9207260" y="3978975"/>
                </a:lnTo>
                <a:lnTo>
                  <a:pt x="9212157" y="3978975"/>
                </a:lnTo>
                <a:lnTo>
                  <a:pt x="9221953" y="3983869"/>
                </a:lnTo>
                <a:lnTo>
                  <a:pt x="9226850" y="3983869"/>
                </a:lnTo>
                <a:lnTo>
                  <a:pt x="9231747" y="3983869"/>
                </a:lnTo>
                <a:lnTo>
                  <a:pt x="9236645" y="3988763"/>
                </a:lnTo>
                <a:lnTo>
                  <a:pt x="9236645" y="3993657"/>
                </a:lnTo>
                <a:lnTo>
                  <a:pt x="9241543" y="3998551"/>
                </a:lnTo>
                <a:lnTo>
                  <a:pt x="9246440" y="4003446"/>
                </a:lnTo>
                <a:lnTo>
                  <a:pt x="9251337" y="4003446"/>
                </a:lnTo>
                <a:lnTo>
                  <a:pt x="9256235" y="4008340"/>
                </a:lnTo>
                <a:lnTo>
                  <a:pt x="9246440" y="4023022"/>
                </a:lnTo>
                <a:lnTo>
                  <a:pt x="9241543" y="4027917"/>
                </a:lnTo>
                <a:lnTo>
                  <a:pt x="9236645" y="4037705"/>
                </a:lnTo>
                <a:lnTo>
                  <a:pt x="9236645" y="4042599"/>
                </a:lnTo>
                <a:lnTo>
                  <a:pt x="9236645" y="4047493"/>
                </a:lnTo>
                <a:lnTo>
                  <a:pt x="9231747" y="4057281"/>
                </a:lnTo>
                <a:lnTo>
                  <a:pt x="9231748" y="4057280"/>
                </a:lnTo>
                <a:lnTo>
                  <a:pt x="9236646" y="4047492"/>
                </a:lnTo>
                <a:lnTo>
                  <a:pt x="9241543" y="4037704"/>
                </a:lnTo>
                <a:lnTo>
                  <a:pt x="9246441" y="4032810"/>
                </a:lnTo>
                <a:lnTo>
                  <a:pt x="9251338" y="4027916"/>
                </a:lnTo>
                <a:lnTo>
                  <a:pt x="9261133" y="4013233"/>
                </a:lnTo>
                <a:lnTo>
                  <a:pt x="9285621" y="4023021"/>
                </a:lnTo>
                <a:lnTo>
                  <a:pt x="9295416" y="4027916"/>
                </a:lnTo>
                <a:lnTo>
                  <a:pt x="9300313" y="4027916"/>
                </a:lnTo>
                <a:lnTo>
                  <a:pt x="9300313" y="4032810"/>
                </a:lnTo>
                <a:lnTo>
                  <a:pt x="9305211" y="4032810"/>
                </a:lnTo>
                <a:lnTo>
                  <a:pt x="9310108" y="4032810"/>
                </a:lnTo>
                <a:lnTo>
                  <a:pt x="9319903" y="4037704"/>
                </a:lnTo>
                <a:lnTo>
                  <a:pt x="9324801" y="4037704"/>
                </a:lnTo>
                <a:lnTo>
                  <a:pt x="9329698" y="4037704"/>
                </a:lnTo>
                <a:lnTo>
                  <a:pt x="9334596" y="4032810"/>
                </a:lnTo>
                <a:lnTo>
                  <a:pt x="9344391" y="4032810"/>
                </a:lnTo>
                <a:lnTo>
                  <a:pt x="9359083" y="4027916"/>
                </a:lnTo>
                <a:lnTo>
                  <a:pt x="9373776" y="4023021"/>
                </a:lnTo>
                <a:lnTo>
                  <a:pt x="9378673" y="4023021"/>
                </a:lnTo>
                <a:lnTo>
                  <a:pt x="9383571" y="4023021"/>
                </a:lnTo>
                <a:lnTo>
                  <a:pt x="9388468" y="4023021"/>
                </a:lnTo>
                <a:lnTo>
                  <a:pt x="9393366" y="4023021"/>
                </a:lnTo>
                <a:lnTo>
                  <a:pt x="9403161" y="4023021"/>
                </a:lnTo>
                <a:lnTo>
                  <a:pt x="9412956" y="4027916"/>
                </a:lnTo>
                <a:lnTo>
                  <a:pt x="9417851" y="4030361"/>
                </a:lnTo>
                <a:lnTo>
                  <a:pt x="9417851" y="4027916"/>
                </a:lnTo>
                <a:lnTo>
                  <a:pt x="9422749" y="4013233"/>
                </a:lnTo>
                <a:lnTo>
                  <a:pt x="9422749" y="4008339"/>
                </a:lnTo>
                <a:lnTo>
                  <a:pt x="9422749" y="4003445"/>
                </a:lnTo>
                <a:lnTo>
                  <a:pt x="9417851" y="3998551"/>
                </a:lnTo>
                <a:lnTo>
                  <a:pt x="9417851" y="3993656"/>
                </a:lnTo>
                <a:lnTo>
                  <a:pt x="9422749" y="3983868"/>
                </a:lnTo>
                <a:lnTo>
                  <a:pt x="9417851" y="3974080"/>
                </a:lnTo>
                <a:lnTo>
                  <a:pt x="9417851" y="3969185"/>
                </a:lnTo>
                <a:lnTo>
                  <a:pt x="9422749" y="3969185"/>
                </a:lnTo>
                <a:lnTo>
                  <a:pt x="9422749" y="3964291"/>
                </a:lnTo>
                <a:lnTo>
                  <a:pt x="9457031" y="3954503"/>
                </a:lnTo>
                <a:lnTo>
                  <a:pt x="9481519" y="3915349"/>
                </a:lnTo>
                <a:lnTo>
                  <a:pt x="9496211" y="3890878"/>
                </a:lnTo>
                <a:lnTo>
                  <a:pt x="9540289" y="3885984"/>
                </a:lnTo>
                <a:lnTo>
                  <a:pt x="9559878" y="3866407"/>
                </a:lnTo>
                <a:lnTo>
                  <a:pt x="9564776" y="3861513"/>
                </a:lnTo>
                <a:lnTo>
                  <a:pt x="9569673" y="3856619"/>
                </a:lnTo>
                <a:lnTo>
                  <a:pt x="9579468" y="3851725"/>
                </a:lnTo>
                <a:lnTo>
                  <a:pt x="9584366" y="3851725"/>
                </a:lnTo>
                <a:lnTo>
                  <a:pt x="9589263" y="3851725"/>
                </a:lnTo>
                <a:lnTo>
                  <a:pt x="9599058" y="3851725"/>
                </a:lnTo>
                <a:lnTo>
                  <a:pt x="9603956" y="3846831"/>
                </a:lnTo>
                <a:lnTo>
                  <a:pt x="9608853" y="3846831"/>
                </a:lnTo>
                <a:lnTo>
                  <a:pt x="9613751" y="3841937"/>
                </a:lnTo>
                <a:lnTo>
                  <a:pt x="9623546" y="3837042"/>
                </a:lnTo>
                <a:lnTo>
                  <a:pt x="9633341" y="3837042"/>
                </a:lnTo>
                <a:close/>
                <a:moveTo>
                  <a:pt x="999085" y="3832148"/>
                </a:moveTo>
                <a:lnTo>
                  <a:pt x="995167" y="3834106"/>
                </a:lnTo>
                <a:lnTo>
                  <a:pt x="1003983" y="3837042"/>
                </a:lnTo>
                <a:lnTo>
                  <a:pt x="1003984" y="3837042"/>
                </a:lnTo>
                <a:lnTo>
                  <a:pt x="1003983" y="3837042"/>
                </a:lnTo>
                <a:close/>
                <a:moveTo>
                  <a:pt x="964802" y="3832148"/>
                </a:moveTo>
                <a:lnTo>
                  <a:pt x="955007" y="3837042"/>
                </a:lnTo>
                <a:lnTo>
                  <a:pt x="955005" y="3837044"/>
                </a:lnTo>
                <a:lnTo>
                  <a:pt x="955009" y="3837042"/>
                </a:lnTo>
                <a:lnTo>
                  <a:pt x="964803" y="3832148"/>
                </a:lnTo>
                <a:close/>
                <a:moveTo>
                  <a:pt x="989291" y="3832142"/>
                </a:moveTo>
                <a:lnTo>
                  <a:pt x="989290" y="3832148"/>
                </a:lnTo>
                <a:lnTo>
                  <a:pt x="989291" y="3832148"/>
                </a:lnTo>
                <a:close/>
                <a:moveTo>
                  <a:pt x="1674937" y="3827251"/>
                </a:moveTo>
                <a:lnTo>
                  <a:pt x="1674934" y="3827254"/>
                </a:lnTo>
                <a:lnTo>
                  <a:pt x="1665140" y="3851725"/>
                </a:lnTo>
                <a:lnTo>
                  <a:pt x="1660242" y="3856619"/>
                </a:lnTo>
                <a:lnTo>
                  <a:pt x="1640654" y="3871302"/>
                </a:lnTo>
                <a:lnTo>
                  <a:pt x="1631191" y="3890211"/>
                </a:lnTo>
                <a:lnTo>
                  <a:pt x="1640656" y="3871302"/>
                </a:lnTo>
                <a:lnTo>
                  <a:pt x="1660242" y="3856620"/>
                </a:lnTo>
                <a:lnTo>
                  <a:pt x="1665140" y="3851726"/>
                </a:lnTo>
                <a:lnTo>
                  <a:pt x="1674935" y="3827255"/>
                </a:lnTo>
                <a:close/>
                <a:moveTo>
                  <a:pt x="156727" y="3822384"/>
                </a:moveTo>
                <a:lnTo>
                  <a:pt x="161612" y="3837030"/>
                </a:lnTo>
                <a:lnTo>
                  <a:pt x="161612" y="3832148"/>
                </a:lnTo>
                <a:close/>
                <a:moveTo>
                  <a:pt x="533826" y="3822362"/>
                </a:moveTo>
                <a:lnTo>
                  <a:pt x="538721" y="3832146"/>
                </a:lnTo>
                <a:lnTo>
                  <a:pt x="538721" y="3827254"/>
                </a:lnTo>
                <a:close/>
                <a:moveTo>
                  <a:pt x="1988378" y="3817466"/>
                </a:moveTo>
                <a:lnTo>
                  <a:pt x="1988378" y="3822360"/>
                </a:lnTo>
                <a:lnTo>
                  <a:pt x="1988378" y="3827254"/>
                </a:lnTo>
                <a:lnTo>
                  <a:pt x="1993275" y="3822360"/>
                </a:lnTo>
                <a:close/>
                <a:moveTo>
                  <a:pt x="1229267" y="3817466"/>
                </a:moveTo>
                <a:lnTo>
                  <a:pt x="1229267" y="3822360"/>
                </a:lnTo>
                <a:lnTo>
                  <a:pt x="1229267" y="3827254"/>
                </a:lnTo>
                <a:lnTo>
                  <a:pt x="1234165" y="3832148"/>
                </a:lnTo>
                <a:lnTo>
                  <a:pt x="1239061" y="3837042"/>
                </a:lnTo>
                <a:lnTo>
                  <a:pt x="1234164" y="3827254"/>
                </a:lnTo>
                <a:close/>
                <a:moveTo>
                  <a:pt x="9189341" y="3815798"/>
                </a:moveTo>
                <a:lnTo>
                  <a:pt x="9187671" y="3817466"/>
                </a:lnTo>
                <a:lnTo>
                  <a:pt x="9185879" y="3819257"/>
                </a:lnTo>
                <a:lnTo>
                  <a:pt x="9187671" y="3817466"/>
                </a:lnTo>
                <a:close/>
                <a:moveTo>
                  <a:pt x="487313" y="3815015"/>
                </a:moveTo>
                <a:lnTo>
                  <a:pt x="475051" y="3817466"/>
                </a:lnTo>
                <a:lnTo>
                  <a:pt x="450563" y="3822360"/>
                </a:lnTo>
                <a:lnTo>
                  <a:pt x="435871" y="3822360"/>
                </a:lnTo>
                <a:lnTo>
                  <a:pt x="421179" y="3822360"/>
                </a:lnTo>
                <a:lnTo>
                  <a:pt x="416281" y="3827254"/>
                </a:lnTo>
                <a:lnTo>
                  <a:pt x="406486" y="3832148"/>
                </a:lnTo>
                <a:lnTo>
                  <a:pt x="406486" y="3837042"/>
                </a:lnTo>
                <a:lnTo>
                  <a:pt x="401588" y="3841936"/>
                </a:lnTo>
                <a:lnTo>
                  <a:pt x="401575" y="3841963"/>
                </a:lnTo>
                <a:lnTo>
                  <a:pt x="401592" y="3841938"/>
                </a:lnTo>
                <a:lnTo>
                  <a:pt x="411387" y="3832149"/>
                </a:lnTo>
                <a:lnTo>
                  <a:pt x="421182" y="3827255"/>
                </a:lnTo>
                <a:lnTo>
                  <a:pt x="430977" y="3822361"/>
                </a:lnTo>
                <a:lnTo>
                  <a:pt x="440772" y="3822361"/>
                </a:lnTo>
                <a:lnTo>
                  <a:pt x="450567" y="3822361"/>
                </a:lnTo>
                <a:lnTo>
                  <a:pt x="470157" y="3822361"/>
                </a:lnTo>
                <a:lnTo>
                  <a:pt x="479952" y="3817467"/>
                </a:lnTo>
                <a:close/>
                <a:moveTo>
                  <a:pt x="9192569" y="3812572"/>
                </a:moveTo>
                <a:lnTo>
                  <a:pt x="9192569" y="3812572"/>
                </a:lnTo>
                <a:lnTo>
                  <a:pt x="9197465" y="3812572"/>
                </a:lnTo>
                <a:lnTo>
                  <a:pt x="9202363" y="3817466"/>
                </a:lnTo>
                <a:lnTo>
                  <a:pt x="9202364" y="3817466"/>
                </a:lnTo>
                <a:lnTo>
                  <a:pt x="9197466" y="3812572"/>
                </a:lnTo>
                <a:close/>
                <a:moveTo>
                  <a:pt x="9089721" y="3812572"/>
                </a:moveTo>
                <a:lnTo>
                  <a:pt x="9079925" y="3817466"/>
                </a:lnTo>
                <a:lnTo>
                  <a:pt x="9070131" y="3822360"/>
                </a:lnTo>
                <a:lnTo>
                  <a:pt x="9079926" y="3817466"/>
                </a:lnTo>
                <a:lnTo>
                  <a:pt x="9089721" y="3812572"/>
                </a:lnTo>
                <a:close/>
                <a:moveTo>
                  <a:pt x="3736770" y="3807678"/>
                </a:moveTo>
                <a:lnTo>
                  <a:pt x="3736770" y="3807678"/>
                </a:lnTo>
                <a:lnTo>
                  <a:pt x="3741666" y="3807678"/>
                </a:lnTo>
                <a:lnTo>
                  <a:pt x="3746564" y="3807678"/>
                </a:lnTo>
                <a:lnTo>
                  <a:pt x="3746565" y="3807678"/>
                </a:lnTo>
                <a:close/>
                <a:moveTo>
                  <a:pt x="1983482" y="3802784"/>
                </a:moveTo>
                <a:lnTo>
                  <a:pt x="1983482" y="3807678"/>
                </a:lnTo>
                <a:lnTo>
                  <a:pt x="1988377" y="3807678"/>
                </a:lnTo>
                <a:lnTo>
                  <a:pt x="1988377" y="3807678"/>
                </a:lnTo>
                <a:close/>
                <a:moveTo>
                  <a:pt x="3756360" y="3802783"/>
                </a:moveTo>
                <a:lnTo>
                  <a:pt x="3756358" y="3802784"/>
                </a:lnTo>
                <a:lnTo>
                  <a:pt x="3766154" y="3802784"/>
                </a:lnTo>
                <a:lnTo>
                  <a:pt x="3780846" y="3807678"/>
                </a:lnTo>
                <a:lnTo>
                  <a:pt x="3795539" y="3812572"/>
                </a:lnTo>
                <a:lnTo>
                  <a:pt x="3815129" y="3827255"/>
                </a:lnTo>
                <a:lnTo>
                  <a:pt x="3820026" y="3822361"/>
                </a:lnTo>
                <a:lnTo>
                  <a:pt x="3824924" y="3822361"/>
                </a:lnTo>
                <a:lnTo>
                  <a:pt x="3834719" y="3822361"/>
                </a:lnTo>
                <a:lnTo>
                  <a:pt x="3844514" y="3822361"/>
                </a:lnTo>
                <a:lnTo>
                  <a:pt x="3854309" y="3822361"/>
                </a:lnTo>
                <a:lnTo>
                  <a:pt x="3859206" y="3822361"/>
                </a:lnTo>
                <a:lnTo>
                  <a:pt x="3869000" y="3827255"/>
                </a:lnTo>
                <a:lnTo>
                  <a:pt x="3869000" y="3827254"/>
                </a:lnTo>
                <a:lnTo>
                  <a:pt x="3864102" y="3822360"/>
                </a:lnTo>
                <a:lnTo>
                  <a:pt x="3859206" y="3822360"/>
                </a:lnTo>
                <a:lnTo>
                  <a:pt x="3859205" y="3822360"/>
                </a:lnTo>
                <a:lnTo>
                  <a:pt x="3849411" y="3822360"/>
                </a:lnTo>
                <a:lnTo>
                  <a:pt x="3839616" y="3822360"/>
                </a:lnTo>
                <a:lnTo>
                  <a:pt x="3824924" y="3822360"/>
                </a:lnTo>
                <a:lnTo>
                  <a:pt x="3820026" y="3822360"/>
                </a:lnTo>
                <a:lnTo>
                  <a:pt x="3815129" y="3827254"/>
                </a:lnTo>
                <a:lnTo>
                  <a:pt x="3795539" y="3812572"/>
                </a:lnTo>
                <a:lnTo>
                  <a:pt x="3780847" y="3807678"/>
                </a:lnTo>
                <a:lnTo>
                  <a:pt x="3766155" y="3802783"/>
                </a:lnTo>
                <a:close/>
                <a:moveTo>
                  <a:pt x="1229267" y="3802783"/>
                </a:moveTo>
                <a:lnTo>
                  <a:pt x="1224370" y="3807677"/>
                </a:lnTo>
                <a:lnTo>
                  <a:pt x="1229267" y="3817465"/>
                </a:lnTo>
                <a:lnTo>
                  <a:pt x="1229267" y="3807677"/>
                </a:lnTo>
                <a:close/>
                <a:moveTo>
                  <a:pt x="1234165" y="3792995"/>
                </a:moveTo>
                <a:lnTo>
                  <a:pt x="1229267" y="3802783"/>
                </a:lnTo>
                <a:lnTo>
                  <a:pt x="1234164" y="3797889"/>
                </a:lnTo>
                <a:lnTo>
                  <a:pt x="1239061" y="3792995"/>
                </a:lnTo>
                <a:close/>
                <a:moveTo>
                  <a:pt x="137130" y="3788101"/>
                </a:moveTo>
                <a:lnTo>
                  <a:pt x="146923" y="3792994"/>
                </a:lnTo>
                <a:lnTo>
                  <a:pt x="151821" y="3797888"/>
                </a:lnTo>
                <a:lnTo>
                  <a:pt x="151821" y="3797888"/>
                </a:lnTo>
                <a:lnTo>
                  <a:pt x="151821" y="3792995"/>
                </a:lnTo>
                <a:lnTo>
                  <a:pt x="146924" y="3788101"/>
                </a:lnTo>
                <a:close/>
                <a:moveTo>
                  <a:pt x="528923" y="3788100"/>
                </a:moveTo>
                <a:lnTo>
                  <a:pt x="519129" y="3802783"/>
                </a:lnTo>
                <a:lnTo>
                  <a:pt x="509331" y="3807678"/>
                </a:lnTo>
                <a:lnTo>
                  <a:pt x="514235" y="3807678"/>
                </a:lnTo>
                <a:lnTo>
                  <a:pt x="519133" y="3802784"/>
                </a:lnTo>
                <a:lnTo>
                  <a:pt x="524028" y="3802784"/>
                </a:lnTo>
                <a:lnTo>
                  <a:pt x="524028" y="3802783"/>
                </a:lnTo>
                <a:lnTo>
                  <a:pt x="519131" y="3802783"/>
                </a:lnTo>
                <a:lnTo>
                  <a:pt x="528926" y="3788100"/>
                </a:lnTo>
                <a:close/>
                <a:moveTo>
                  <a:pt x="587694" y="3783206"/>
                </a:moveTo>
                <a:lnTo>
                  <a:pt x="568103" y="3788100"/>
                </a:lnTo>
                <a:lnTo>
                  <a:pt x="568106" y="3788100"/>
                </a:lnTo>
                <a:lnTo>
                  <a:pt x="577901" y="3788100"/>
                </a:lnTo>
                <a:lnTo>
                  <a:pt x="587696" y="3783206"/>
                </a:lnTo>
                <a:close/>
                <a:moveTo>
                  <a:pt x="176305" y="3778317"/>
                </a:moveTo>
                <a:lnTo>
                  <a:pt x="171411" y="3783207"/>
                </a:lnTo>
                <a:lnTo>
                  <a:pt x="166514" y="3788101"/>
                </a:lnTo>
                <a:lnTo>
                  <a:pt x="161617" y="3797889"/>
                </a:lnTo>
                <a:lnTo>
                  <a:pt x="166509" y="3797889"/>
                </a:lnTo>
                <a:lnTo>
                  <a:pt x="171407" y="3788100"/>
                </a:lnTo>
                <a:lnTo>
                  <a:pt x="176305" y="3783206"/>
                </a:lnTo>
                <a:close/>
                <a:moveTo>
                  <a:pt x="3609445" y="3778313"/>
                </a:moveTo>
                <a:lnTo>
                  <a:pt x="3609445" y="3778313"/>
                </a:lnTo>
                <a:lnTo>
                  <a:pt x="3614343" y="3792996"/>
                </a:lnTo>
                <a:lnTo>
                  <a:pt x="3619240" y="3812573"/>
                </a:lnTo>
                <a:lnTo>
                  <a:pt x="3629036" y="3827255"/>
                </a:lnTo>
                <a:lnTo>
                  <a:pt x="3629036" y="3827254"/>
                </a:lnTo>
                <a:lnTo>
                  <a:pt x="3619240" y="3812572"/>
                </a:lnTo>
                <a:lnTo>
                  <a:pt x="3614343" y="3792995"/>
                </a:lnTo>
                <a:close/>
                <a:moveTo>
                  <a:pt x="999086" y="3778312"/>
                </a:moveTo>
                <a:lnTo>
                  <a:pt x="999086" y="3778313"/>
                </a:lnTo>
                <a:lnTo>
                  <a:pt x="994189" y="3812572"/>
                </a:lnTo>
                <a:lnTo>
                  <a:pt x="993469" y="3809179"/>
                </a:lnTo>
                <a:lnTo>
                  <a:pt x="990688" y="3824460"/>
                </a:lnTo>
                <a:lnTo>
                  <a:pt x="994188" y="3817465"/>
                </a:lnTo>
                <a:lnTo>
                  <a:pt x="999085" y="3802783"/>
                </a:lnTo>
                <a:lnTo>
                  <a:pt x="1003983" y="3778312"/>
                </a:lnTo>
                <a:close/>
                <a:moveTo>
                  <a:pt x="3855943" y="3768533"/>
                </a:moveTo>
                <a:lnTo>
                  <a:pt x="3859205" y="3788092"/>
                </a:lnTo>
                <a:lnTo>
                  <a:pt x="3859205" y="3778312"/>
                </a:lnTo>
                <a:close/>
                <a:moveTo>
                  <a:pt x="186100" y="3768529"/>
                </a:moveTo>
                <a:lnTo>
                  <a:pt x="181207" y="3773418"/>
                </a:lnTo>
                <a:lnTo>
                  <a:pt x="186100" y="3773418"/>
                </a:lnTo>
                <a:close/>
                <a:moveTo>
                  <a:pt x="1699422" y="3768524"/>
                </a:moveTo>
                <a:lnTo>
                  <a:pt x="1699302" y="3768645"/>
                </a:lnTo>
                <a:lnTo>
                  <a:pt x="1694527" y="3773418"/>
                </a:lnTo>
                <a:lnTo>
                  <a:pt x="1689627" y="3778312"/>
                </a:lnTo>
                <a:lnTo>
                  <a:pt x="1689627" y="3778316"/>
                </a:lnTo>
                <a:lnTo>
                  <a:pt x="1689628" y="3778313"/>
                </a:lnTo>
                <a:lnTo>
                  <a:pt x="1694527" y="3773419"/>
                </a:lnTo>
                <a:lnTo>
                  <a:pt x="1699302" y="3768645"/>
                </a:lnTo>
                <a:lnTo>
                  <a:pt x="1699422" y="3768524"/>
                </a:lnTo>
                <a:close/>
                <a:moveTo>
                  <a:pt x="619532" y="3763626"/>
                </a:moveTo>
                <a:lnTo>
                  <a:pt x="612181" y="3768524"/>
                </a:lnTo>
                <a:lnTo>
                  <a:pt x="602386" y="3778312"/>
                </a:lnTo>
                <a:lnTo>
                  <a:pt x="597488" y="3783206"/>
                </a:lnTo>
                <a:lnTo>
                  <a:pt x="597491" y="3783206"/>
                </a:lnTo>
                <a:lnTo>
                  <a:pt x="607286" y="3778312"/>
                </a:lnTo>
                <a:lnTo>
                  <a:pt x="612183" y="3773418"/>
                </a:lnTo>
                <a:close/>
                <a:moveTo>
                  <a:pt x="2012864" y="3758737"/>
                </a:moveTo>
                <a:lnTo>
                  <a:pt x="2007966" y="3763630"/>
                </a:lnTo>
                <a:lnTo>
                  <a:pt x="2003072" y="3773418"/>
                </a:lnTo>
                <a:lnTo>
                  <a:pt x="2007968" y="3768524"/>
                </a:lnTo>
                <a:close/>
                <a:moveTo>
                  <a:pt x="1008879" y="3748950"/>
                </a:moveTo>
                <a:lnTo>
                  <a:pt x="1003984" y="3753842"/>
                </a:lnTo>
                <a:lnTo>
                  <a:pt x="1003984" y="3758733"/>
                </a:lnTo>
                <a:close/>
                <a:moveTo>
                  <a:pt x="1714117" y="3748948"/>
                </a:moveTo>
                <a:lnTo>
                  <a:pt x="1704320" y="3758735"/>
                </a:lnTo>
                <a:lnTo>
                  <a:pt x="1699542" y="3768285"/>
                </a:lnTo>
                <a:lnTo>
                  <a:pt x="1704320" y="3758736"/>
                </a:lnTo>
                <a:close/>
                <a:moveTo>
                  <a:pt x="1253754" y="3748947"/>
                </a:moveTo>
                <a:lnTo>
                  <a:pt x="1248857" y="3758735"/>
                </a:lnTo>
                <a:lnTo>
                  <a:pt x="1248857" y="3763629"/>
                </a:lnTo>
                <a:lnTo>
                  <a:pt x="1248857" y="3768523"/>
                </a:lnTo>
                <a:lnTo>
                  <a:pt x="1253754" y="3758735"/>
                </a:lnTo>
                <a:close/>
                <a:moveTo>
                  <a:pt x="94684" y="3747316"/>
                </a:moveTo>
                <a:lnTo>
                  <a:pt x="97949" y="3753841"/>
                </a:lnTo>
                <a:lnTo>
                  <a:pt x="102846" y="3758735"/>
                </a:lnTo>
                <a:lnTo>
                  <a:pt x="102846" y="3758735"/>
                </a:lnTo>
                <a:lnTo>
                  <a:pt x="97949" y="3748947"/>
                </a:lnTo>
                <a:close/>
                <a:moveTo>
                  <a:pt x="195895" y="3744053"/>
                </a:moveTo>
                <a:lnTo>
                  <a:pt x="200792" y="3748947"/>
                </a:lnTo>
                <a:lnTo>
                  <a:pt x="200796" y="3748947"/>
                </a:lnTo>
                <a:lnTo>
                  <a:pt x="195899" y="3744053"/>
                </a:lnTo>
                <a:close/>
                <a:moveTo>
                  <a:pt x="225553" y="3740319"/>
                </a:moveTo>
                <a:lnTo>
                  <a:pt x="342819" y="3753841"/>
                </a:lnTo>
                <a:lnTo>
                  <a:pt x="342819" y="3753841"/>
                </a:lnTo>
                <a:close/>
                <a:moveTo>
                  <a:pt x="1273178" y="3739242"/>
                </a:moveTo>
                <a:lnTo>
                  <a:pt x="1263549" y="3744053"/>
                </a:lnTo>
                <a:lnTo>
                  <a:pt x="1258652" y="3744053"/>
                </a:lnTo>
                <a:lnTo>
                  <a:pt x="1253754" y="3748947"/>
                </a:lnTo>
                <a:lnTo>
                  <a:pt x="1253754" y="3748947"/>
                </a:lnTo>
                <a:lnTo>
                  <a:pt x="1263549" y="3744053"/>
                </a:lnTo>
                <a:close/>
                <a:moveTo>
                  <a:pt x="1273344" y="3739158"/>
                </a:moveTo>
                <a:lnTo>
                  <a:pt x="1273344" y="3739159"/>
                </a:lnTo>
                <a:lnTo>
                  <a:pt x="1278242" y="3739159"/>
                </a:lnTo>
                <a:lnTo>
                  <a:pt x="1283140" y="3739159"/>
                </a:lnTo>
                <a:lnTo>
                  <a:pt x="1283140" y="3739158"/>
                </a:lnTo>
                <a:close/>
                <a:moveTo>
                  <a:pt x="1895325" y="3734265"/>
                </a:moveTo>
                <a:lnTo>
                  <a:pt x="1890427" y="3744053"/>
                </a:lnTo>
                <a:lnTo>
                  <a:pt x="1895325" y="3739159"/>
                </a:lnTo>
                <a:lnTo>
                  <a:pt x="1900221" y="3734265"/>
                </a:lnTo>
                <a:close/>
                <a:moveTo>
                  <a:pt x="641572" y="3734252"/>
                </a:moveTo>
                <a:lnTo>
                  <a:pt x="641561" y="3734275"/>
                </a:lnTo>
                <a:lnTo>
                  <a:pt x="641568" y="3734264"/>
                </a:lnTo>
                <a:close/>
                <a:moveTo>
                  <a:pt x="2035722" y="3729372"/>
                </a:moveTo>
                <a:lnTo>
                  <a:pt x="2032455" y="3734265"/>
                </a:lnTo>
                <a:lnTo>
                  <a:pt x="2022663" y="3744054"/>
                </a:lnTo>
                <a:lnTo>
                  <a:pt x="2017764" y="3753841"/>
                </a:lnTo>
                <a:lnTo>
                  <a:pt x="2022663" y="3748947"/>
                </a:lnTo>
                <a:lnTo>
                  <a:pt x="2032455" y="3739159"/>
                </a:lnTo>
                <a:close/>
                <a:moveTo>
                  <a:pt x="1738604" y="3729369"/>
                </a:moveTo>
                <a:lnTo>
                  <a:pt x="1738602" y="3729370"/>
                </a:lnTo>
                <a:lnTo>
                  <a:pt x="1733705" y="3729370"/>
                </a:lnTo>
                <a:lnTo>
                  <a:pt x="1728809" y="3734264"/>
                </a:lnTo>
                <a:lnTo>
                  <a:pt x="1719015" y="3739159"/>
                </a:lnTo>
                <a:lnTo>
                  <a:pt x="1719015" y="3739159"/>
                </a:lnTo>
                <a:lnTo>
                  <a:pt x="1728809" y="3734265"/>
                </a:lnTo>
                <a:lnTo>
                  <a:pt x="1733705" y="3729371"/>
                </a:lnTo>
                <a:lnTo>
                  <a:pt x="1738602" y="3729371"/>
                </a:lnTo>
                <a:close/>
                <a:moveTo>
                  <a:pt x="3604548" y="3724477"/>
                </a:moveTo>
                <a:lnTo>
                  <a:pt x="3604548" y="3724477"/>
                </a:lnTo>
                <a:lnTo>
                  <a:pt x="3609445" y="3734265"/>
                </a:lnTo>
                <a:lnTo>
                  <a:pt x="3609445" y="3734265"/>
                </a:lnTo>
                <a:close/>
                <a:moveTo>
                  <a:pt x="9011360" y="3714688"/>
                </a:moveTo>
                <a:lnTo>
                  <a:pt x="9035847" y="3739159"/>
                </a:lnTo>
                <a:lnTo>
                  <a:pt x="9035847" y="3763630"/>
                </a:lnTo>
                <a:lnTo>
                  <a:pt x="8977077" y="3763630"/>
                </a:lnTo>
                <a:lnTo>
                  <a:pt x="8972180" y="3763630"/>
                </a:lnTo>
                <a:lnTo>
                  <a:pt x="8972180" y="3768524"/>
                </a:lnTo>
                <a:lnTo>
                  <a:pt x="8972180" y="3773418"/>
                </a:lnTo>
                <a:lnTo>
                  <a:pt x="8972180" y="3778312"/>
                </a:lnTo>
                <a:lnTo>
                  <a:pt x="8977077" y="3783206"/>
                </a:lnTo>
                <a:lnTo>
                  <a:pt x="8977077" y="3788101"/>
                </a:lnTo>
                <a:lnTo>
                  <a:pt x="8977077" y="3792995"/>
                </a:lnTo>
                <a:lnTo>
                  <a:pt x="8977077" y="3797889"/>
                </a:lnTo>
                <a:lnTo>
                  <a:pt x="8972180" y="3802783"/>
                </a:lnTo>
                <a:lnTo>
                  <a:pt x="8967282" y="3812572"/>
                </a:lnTo>
                <a:lnTo>
                  <a:pt x="8962385" y="3817466"/>
                </a:lnTo>
                <a:lnTo>
                  <a:pt x="8962385" y="3817466"/>
                </a:lnTo>
                <a:lnTo>
                  <a:pt x="8967283" y="3812572"/>
                </a:lnTo>
                <a:lnTo>
                  <a:pt x="8972181" y="3802783"/>
                </a:lnTo>
                <a:lnTo>
                  <a:pt x="8977078" y="3797889"/>
                </a:lnTo>
                <a:lnTo>
                  <a:pt x="8977078" y="3792995"/>
                </a:lnTo>
                <a:lnTo>
                  <a:pt x="8977078" y="3788101"/>
                </a:lnTo>
                <a:lnTo>
                  <a:pt x="8977078" y="3783207"/>
                </a:lnTo>
                <a:lnTo>
                  <a:pt x="8972181" y="3778312"/>
                </a:lnTo>
                <a:lnTo>
                  <a:pt x="8972181" y="3773418"/>
                </a:lnTo>
                <a:lnTo>
                  <a:pt x="8972181" y="3768524"/>
                </a:lnTo>
                <a:lnTo>
                  <a:pt x="8972181" y="3763630"/>
                </a:lnTo>
                <a:lnTo>
                  <a:pt x="8977078" y="3763630"/>
                </a:lnTo>
                <a:lnTo>
                  <a:pt x="9035848" y="3763630"/>
                </a:lnTo>
                <a:lnTo>
                  <a:pt x="9035848" y="3739159"/>
                </a:lnTo>
                <a:lnTo>
                  <a:pt x="9011361" y="3714688"/>
                </a:lnTo>
                <a:close/>
                <a:moveTo>
                  <a:pt x="2059391" y="3707347"/>
                </a:moveTo>
                <a:lnTo>
                  <a:pt x="2052046" y="3709794"/>
                </a:lnTo>
                <a:lnTo>
                  <a:pt x="2047151" y="3714687"/>
                </a:lnTo>
                <a:lnTo>
                  <a:pt x="2056945" y="3709794"/>
                </a:lnTo>
                <a:close/>
                <a:moveTo>
                  <a:pt x="9628443" y="3695111"/>
                </a:moveTo>
                <a:lnTo>
                  <a:pt x="9623546" y="3700005"/>
                </a:lnTo>
                <a:lnTo>
                  <a:pt x="9618648" y="3704900"/>
                </a:lnTo>
                <a:lnTo>
                  <a:pt x="9613751" y="3704900"/>
                </a:lnTo>
                <a:lnTo>
                  <a:pt x="9613751" y="3709794"/>
                </a:lnTo>
                <a:lnTo>
                  <a:pt x="9618648" y="3709794"/>
                </a:lnTo>
                <a:lnTo>
                  <a:pt x="9623546" y="3704900"/>
                </a:lnTo>
                <a:lnTo>
                  <a:pt x="9628443" y="3700006"/>
                </a:lnTo>
                <a:close/>
                <a:moveTo>
                  <a:pt x="3712282" y="3690217"/>
                </a:moveTo>
                <a:lnTo>
                  <a:pt x="3712282" y="3690217"/>
                </a:lnTo>
                <a:lnTo>
                  <a:pt x="3707384" y="3695111"/>
                </a:lnTo>
                <a:lnTo>
                  <a:pt x="3707385" y="3695111"/>
                </a:lnTo>
                <a:close/>
                <a:moveTo>
                  <a:pt x="3697589" y="3685323"/>
                </a:moveTo>
                <a:lnTo>
                  <a:pt x="3692692" y="3690217"/>
                </a:lnTo>
                <a:lnTo>
                  <a:pt x="3692692" y="3690217"/>
                </a:lnTo>
                <a:close/>
                <a:moveTo>
                  <a:pt x="9070130" y="3685323"/>
                </a:moveTo>
                <a:lnTo>
                  <a:pt x="9070130" y="3685324"/>
                </a:lnTo>
                <a:lnTo>
                  <a:pt x="9075028" y="3685324"/>
                </a:lnTo>
                <a:lnTo>
                  <a:pt x="9075027" y="3685323"/>
                </a:lnTo>
                <a:close/>
                <a:moveTo>
                  <a:pt x="656282" y="3685227"/>
                </a:moveTo>
                <a:lnTo>
                  <a:pt x="656258" y="3685322"/>
                </a:lnTo>
                <a:lnTo>
                  <a:pt x="656255" y="3685342"/>
                </a:lnTo>
                <a:lnTo>
                  <a:pt x="656261" y="3685323"/>
                </a:lnTo>
                <a:close/>
                <a:moveTo>
                  <a:pt x="3726974" y="3680429"/>
                </a:moveTo>
                <a:lnTo>
                  <a:pt x="3722077" y="3685323"/>
                </a:lnTo>
                <a:lnTo>
                  <a:pt x="3714234" y="3689242"/>
                </a:lnTo>
                <a:lnTo>
                  <a:pt x="3722077" y="3685323"/>
                </a:lnTo>
                <a:lnTo>
                  <a:pt x="3726975" y="3680429"/>
                </a:lnTo>
                <a:close/>
                <a:moveTo>
                  <a:pt x="9089720" y="3680429"/>
                </a:moveTo>
                <a:lnTo>
                  <a:pt x="9084822" y="3685323"/>
                </a:lnTo>
                <a:lnTo>
                  <a:pt x="9079925" y="3690217"/>
                </a:lnTo>
                <a:lnTo>
                  <a:pt x="9075029" y="3685325"/>
                </a:lnTo>
                <a:lnTo>
                  <a:pt x="9079925" y="3690218"/>
                </a:lnTo>
                <a:lnTo>
                  <a:pt x="9084823" y="3685324"/>
                </a:lnTo>
                <a:lnTo>
                  <a:pt x="9089720" y="3680429"/>
                </a:lnTo>
                <a:lnTo>
                  <a:pt x="9094618" y="3680429"/>
                </a:lnTo>
                <a:lnTo>
                  <a:pt x="9094618" y="3680429"/>
                </a:lnTo>
                <a:lnTo>
                  <a:pt x="9094617" y="3680429"/>
                </a:lnTo>
                <a:close/>
                <a:moveTo>
                  <a:pt x="3780846" y="3675534"/>
                </a:moveTo>
                <a:lnTo>
                  <a:pt x="3780846" y="3675535"/>
                </a:lnTo>
                <a:lnTo>
                  <a:pt x="3790627" y="3680422"/>
                </a:lnTo>
                <a:close/>
                <a:moveTo>
                  <a:pt x="3698405" y="3673090"/>
                </a:moveTo>
                <a:lnTo>
                  <a:pt x="3697589" y="3675535"/>
                </a:lnTo>
                <a:lnTo>
                  <a:pt x="3697589" y="3675535"/>
                </a:lnTo>
                <a:close/>
                <a:moveTo>
                  <a:pt x="2169583" y="3665747"/>
                </a:moveTo>
                <a:lnTo>
                  <a:pt x="2135304" y="3675535"/>
                </a:lnTo>
                <a:lnTo>
                  <a:pt x="2096125" y="3690218"/>
                </a:lnTo>
                <a:lnTo>
                  <a:pt x="2086333" y="3695110"/>
                </a:lnTo>
                <a:lnTo>
                  <a:pt x="2101022" y="3690217"/>
                </a:lnTo>
                <a:lnTo>
                  <a:pt x="2135304" y="3680429"/>
                </a:lnTo>
                <a:close/>
                <a:moveTo>
                  <a:pt x="3609445" y="3665747"/>
                </a:moveTo>
                <a:lnTo>
                  <a:pt x="3609445" y="3665747"/>
                </a:lnTo>
                <a:lnTo>
                  <a:pt x="3619240" y="3704900"/>
                </a:lnTo>
                <a:close/>
                <a:moveTo>
                  <a:pt x="4304876" y="3665746"/>
                </a:moveTo>
                <a:lnTo>
                  <a:pt x="4314671" y="3665746"/>
                </a:lnTo>
                <a:lnTo>
                  <a:pt x="4324466" y="3665746"/>
                </a:lnTo>
                <a:lnTo>
                  <a:pt x="4334261" y="3670640"/>
                </a:lnTo>
                <a:lnTo>
                  <a:pt x="4344055" y="3670640"/>
                </a:lnTo>
                <a:lnTo>
                  <a:pt x="4353850" y="3665746"/>
                </a:lnTo>
                <a:lnTo>
                  <a:pt x="4358748" y="3665746"/>
                </a:lnTo>
                <a:lnTo>
                  <a:pt x="4363645" y="3665746"/>
                </a:lnTo>
                <a:lnTo>
                  <a:pt x="4358748" y="3670640"/>
                </a:lnTo>
                <a:lnTo>
                  <a:pt x="4358748" y="3680429"/>
                </a:lnTo>
                <a:lnTo>
                  <a:pt x="4358748" y="3690217"/>
                </a:lnTo>
                <a:lnTo>
                  <a:pt x="4358748" y="3704900"/>
                </a:lnTo>
                <a:lnTo>
                  <a:pt x="4358748" y="3714688"/>
                </a:lnTo>
                <a:lnTo>
                  <a:pt x="4358748" y="3719582"/>
                </a:lnTo>
                <a:lnTo>
                  <a:pt x="4353850" y="3724476"/>
                </a:lnTo>
                <a:lnTo>
                  <a:pt x="4348953" y="3734265"/>
                </a:lnTo>
                <a:lnTo>
                  <a:pt x="4348953" y="3744053"/>
                </a:lnTo>
                <a:lnTo>
                  <a:pt x="4348953" y="3753842"/>
                </a:lnTo>
                <a:lnTo>
                  <a:pt x="4348953" y="3763630"/>
                </a:lnTo>
                <a:lnTo>
                  <a:pt x="4348953" y="3768524"/>
                </a:lnTo>
                <a:lnTo>
                  <a:pt x="4334261" y="3802783"/>
                </a:lnTo>
                <a:lnTo>
                  <a:pt x="4334261" y="3812572"/>
                </a:lnTo>
                <a:lnTo>
                  <a:pt x="4334261" y="3827254"/>
                </a:lnTo>
                <a:lnTo>
                  <a:pt x="4334261" y="3841937"/>
                </a:lnTo>
                <a:lnTo>
                  <a:pt x="4334261" y="3856619"/>
                </a:lnTo>
                <a:lnTo>
                  <a:pt x="4334261" y="3871302"/>
                </a:lnTo>
                <a:lnTo>
                  <a:pt x="4334261" y="3881090"/>
                </a:lnTo>
                <a:lnTo>
                  <a:pt x="4329363" y="3885985"/>
                </a:lnTo>
                <a:lnTo>
                  <a:pt x="4319568" y="3895773"/>
                </a:lnTo>
                <a:lnTo>
                  <a:pt x="4314671" y="3900667"/>
                </a:lnTo>
                <a:lnTo>
                  <a:pt x="4309773" y="3895773"/>
                </a:lnTo>
                <a:lnTo>
                  <a:pt x="4304876" y="3890879"/>
                </a:lnTo>
                <a:lnTo>
                  <a:pt x="4299978" y="3881090"/>
                </a:lnTo>
                <a:lnTo>
                  <a:pt x="4290184" y="3866408"/>
                </a:lnTo>
                <a:lnTo>
                  <a:pt x="4285286" y="3851725"/>
                </a:lnTo>
                <a:lnTo>
                  <a:pt x="4280389" y="3837043"/>
                </a:lnTo>
                <a:lnTo>
                  <a:pt x="4275491" y="3827254"/>
                </a:lnTo>
                <a:lnTo>
                  <a:pt x="4275491" y="3822360"/>
                </a:lnTo>
                <a:lnTo>
                  <a:pt x="4280389" y="3812572"/>
                </a:lnTo>
                <a:lnTo>
                  <a:pt x="4280389" y="3807678"/>
                </a:lnTo>
                <a:lnTo>
                  <a:pt x="4285286" y="3802783"/>
                </a:lnTo>
                <a:lnTo>
                  <a:pt x="4285286" y="3797889"/>
                </a:lnTo>
                <a:lnTo>
                  <a:pt x="4280389" y="3792995"/>
                </a:lnTo>
                <a:lnTo>
                  <a:pt x="4280389" y="3783207"/>
                </a:lnTo>
                <a:lnTo>
                  <a:pt x="4275491" y="3763630"/>
                </a:lnTo>
                <a:lnTo>
                  <a:pt x="4275491" y="3729371"/>
                </a:lnTo>
                <a:lnTo>
                  <a:pt x="4280389" y="3695111"/>
                </a:lnTo>
                <a:lnTo>
                  <a:pt x="4280389" y="3685323"/>
                </a:lnTo>
                <a:lnTo>
                  <a:pt x="4285286" y="3675535"/>
                </a:lnTo>
                <a:lnTo>
                  <a:pt x="4295081" y="3670640"/>
                </a:lnTo>
                <a:close/>
                <a:moveTo>
                  <a:pt x="2198970" y="3660852"/>
                </a:moveTo>
                <a:lnTo>
                  <a:pt x="2198970" y="3665745"/>
                </a:lnTo>
                <a:lnTo>
                  <a:pt x="2203865" y="3660852"/>
                </a:lnTo>
                <a:close/>
                <a:moveTo>
                  <a:pt x="9569674" y="3660852"/>
                </a:moveTo>
                <a:lnTo>
                  <a:pt x="9589263" y="3665746"/>
                </a:lnTo>
                <a:lnTo>
                  <a:pt x="9623546" y="3670640"/>
                </a:lnTo>
                <a:lnTo>
                  <a:pt x="9626267" y="3676079"/>
                </a:lnTo>
                <a:lnTo>
                  <a:pt x="9648033" y="3680429"/>
                </a:lnTo>
                <a:lnTo>
                  <a:pt x="9662726" y="3690218"/>
                </a:lnTo>
                <a:lnTo>
                  <a:pt x="9687213" y="3690218"/>
                </a:lnTo>
                <a:lnTo>
                  <a:pt x="9672521" y="3695112"/>
                </a:lnTo>
                <a:lnTo>
                  <a:pt x="9692111" y="3700006"/>
                </a:lnTo>
                <a:lnTo>
                  <a:pt x="9706803" y="3704900"/>
                </a:lnTo>
                <a:lnTo>
                  <a:pt x="9706803" y="3724477"/>
                </a:lnTo>
                <a:lnTo>
                  <a:pt x="9692111" y="3729371"/>
                </a:lnTo>
                <a:lnTo>
                  <a:pt x="9667623" y="3734265"/>
                </a:lnTo>
                <a:lnTo>
                  <a:pt x="9662726" y="3729371"/>
                </a:lnTo>
                <a:lnTo>
                  <a:pt x="9657828" y="3729371"/>
                </a:lnTo>
                <a:lnTo>
                  <a:pt x="9652931" y="3734265"/>
                </a:lnTo>
                <a:lnTo>
                  <a:pt x="9648033" y="3734265"/>
                </a:lnTo>
                <a:lnTo>
                  <a:pt x="9643136" y="3739159"/>
                </a:lnTo>
                <a:lnTo>
                  <a:pt x="9633341" y="3744053"/>
                </a:lnTo>
                <a:lnTo>
                  <a:pt x="9628443" y="3744053"/>
                </a:lnTo>
                <a:lnTo>
                  <a:pt x="9623546" y="3744053"/>
                </a:lnTo>
                <a:lnTo>
                  <a:pt x="9623546" y="3748947"/>
                </a:lnTo>
                <a:lnTo>
                  <a:pt x="9618648" y="3748947"/>
                </a:lnTo>
                <a:lnTo>
                  <a:pt x="9608853" y="3748947"/>
                </a:lnTo>
                <a:lnTo>
                  <a:pt x="9603956" y="3748947"/>
                </a:lnTo>
                <a:lnTo>
                  <a:pt x="9594161" y="3748947"/>
                </a:lnTo>
                <a:lnTo>
                  <a:pt x="9584366" y="3744053"/>
                </a:lnTo>
                <a:lnTo>
                  <a:pt x="9574571" y="3739159"/>
                </a:lnTo>
                <a:lnTo>
                  <a:pt x="9569674" y="3734265"/>
                </a:lnTo>
                <a:lnTo>
                  <a:pt x="9569674" y="3729370"/>
                </a:lnTo>
                <a:lnTo>
                  <a:pt x="9559879" y="3724476"/>
                </a:lnTo>
                <a:lnTo>
                  <a:pt x="9554981" y="3724476"/>
                </a:lnTo>
                <a:lnTo>
                  <a:pt x="9545186" y="3724476"/>
                </a:lnTo>
                <a:lnTo>
                  <a:pt x="9535391" y="3724476"/>
                </a:lnTo>
                <a:lnTo>
                  <a:pt x="9520699" y="3714688"/>
                </a:lnTo>
                <a:lnTo>
                  <a:pt x="9530494" y="3704900"/>
                </a:lnTo>
                <a:lnTo>
                  <a:pt x="9545186" y="3704900"/>
                </a:lnTo>
                <a:lnTo>
                  <a:pt x="9569674" y="3714688"/>
                </a:lnTo>
                <a:lnTo>
                  <a:pt x="9579468" y="3714688"/>
                </a:lnTo>
                <a:lnTo>
                  <a:pt x="9584366" y="3709794"/>
                </a:lnTo>
                <a:lnTo>
                  <a:pt x="9584366" y="3704900"/>
                </a:lnTo>
                <a:lnTo>
                  <a:pt x="9584366" y="3700005"/>
                </a:lnTo>
                <a:lnTo>
                  <a:pt x="9584366" y="3695111"/>
                </a:lnTo>
                <a:lnTo>
                  <a:pt x="9579468" y="3685323"/>
                </a:lnTo>
                <a:lnTo>
                  <a:pt x="9574571" y="3685323"/>
                </a:lnTo>
                <a:lnTo>
                  <a:pt x="9564776" y="3680429"/>
                </a:lnTo>
                <a:lnTo>
                  <a:pt x="9559879" y="3680429"/>
                </a:lnTo>
                <a:lnTo>
                  <a:pt x="9554981" y="3680429"/>
                </a:lnTo>
                <a:lnTo>
                  <a:pt x="9550084" y="3680429"/>
                </a:lnTo>
                <a:lnTo>
                  <a:pt x="9540289" y="3675535"/>
                </a:lnTo>
                <a:lnTo>
                  <a:pt x="9550084" y="3665746"/>
                </a:lnTo>
                <a:close/>
                <a:moveTo>
                  <a:pt x="3766154" y="3660852"/>
                </a:moveTo>
                <a:lnTo>
                  <a:pt x="3766154" y="3660852"/>
                </a:lnTo>
                <a:lnTo>
                  <a:pt x="3775948" y="3665746"/>
                </a:lnTo>
                <a:close/>
                <a:moveTo>
                  <a:pt x="1297831" y="3636387"/>
                </a:moveTo>
                <a:lnTo>
                  <a:pt x="1293157" y="3739159"/>
                </a:lnTo>
                <a:lnTo>
                  <a:pt x="1297831" y="3739159"/>
                </a:lnTo>
                <a:close/>
                <a:moveTo>
                  <a:pt x="670954" y="3597227"/>
                </a:moveTo>
                <a:lnTo>
                  <a:pt x="670950" y="3597228"/>
                </a:lnTo>
                <a:lnTo>
                  <a:pt x="667680" y="3629916"/>
                </a:lnTo>
                <a:lnTo>
                  <a:pt x="670954" y="3607016"/>
                </a:lnTo>
                <a:close/>
                <a:moveTo>
                  <a:pt x="1048061" y="3597227"/>
                </a:moveTo>
                <a:lnTo>
                  <a:pt x="1048061" y="3597227"/>
                </a:lnTo>
                <a:lnTo>
                  <a:pt x="1052957" y="3597227"/>
                </a:lnTo>
                <a:lnTo>
                  <a:pt x="1052956" y="3597227"/>
                </a:lnTo>
                <a:lnTo>
                  <a:pt x="1052958" y="3597227"/>
                </a:lnTo>
                <a:lnTo>
                  <a:pt x="1052958" y="3597227"/>
                </a:lnTo>
                <a:close/>
                <a:moveTo>
                  <a:pt x="3707384" y="3592333"/>
                </a:moveTo>
                <a:lnTo>
                  <a:pt x="3707384" y="3592334"/>
                </a:lnTo>
                <a:lnTo>
                  <a:pt x="3707384" y="3592334"/>
                </a:lnTo>
                <a:close/>
                <a:moveTo>
                  <a:pt x="2312835" y="3583161"/>
                </a:moveTo>
                <a:lnTo>
                  <a:pt x="2296919" y="3607016"/>
                </a:lnTo>
                <a:lnTo>
                  <a:pt x="2267535" y="3631487"/>
                </a:lnTo>
                <a:lnTo>
                  <a:pt x="2255786" y="3639315"/>
                </a:lnTo>
                <a:lnTo>
                  <a:pt x="2262636" y="3636381"/>
                </a:lnTo>
                <a:lnTo>
                  <a:pt x="2292020" y="3616804"/>
                </a:lnTo>
                <a:lnTo>
                  <a:pt x="2311610" y="3587439"/>
                </a:lnTo>
                <a:close/>
                <a:moveTo>
                  <a:pt x="3746564" y="3582545"/>
                </a:moveTo>
                <a:lnTo>
                  <a:pt x="3746564" y="3582546"/>
                </a:lnTo>
                <a:lnTo>
                  <a:pt x="3771051" y="3592334"/>
                </a:lnTo>
                <a:lnTo>
                  <a:pt x="3771050" y="3592333"/>
                </a:lnTo>
                <a:close/>
                <a:moveTo>
                  <a:pt x="749312" y="3577651"/>
                </a:moveTo>
                <a:lnTo>
                  <a:pt x="710136" y="3587438"/>
                </a:lnTo>
                <a:lnTo>
                  <a:pt x="739518" y="3582545"/>
                </a:lnTo>
                <a:close/>
                <a:moveTo>
                  <a:pt x="3422115" y="3565416"/>
                </a:moveTo>
                <a:lnTo>
                  <a:pt x="3423340" y="3572757"/>
                </a:lnTo>
                <a:lnTo>
                  <a:pt x="3423340" y="3567863"/>
                </a:lnTo>
                <a:close/>
                <a:moveTo>
                  <a:pt x="641566" y="3562968"/>
                </a:moveTo>
                <a:lnTo>
                  <a:pt x="651361" y="3602121"/>
                </a:lnTo>
                <a:lnTo>
                  <a:pt x="651365" y="3602120"/>
                </a:lnTo>
                <a:lnTo>
                  <a:pt x="641571" y="3562968"/>
                </a:lnTo>
                <a:close/>
                <a:moveTo>
                  <a:pt x="572837" y="3562843"/>
                </a:moveTo>
                <a:lnTo>
                  <a:pt x="573001" y="3562968"/>
                </a:lnTo>
                <a:lnTo>
                  <a:pt x="573006" y="3562968"/>
                </a:lnTo>
                <a:close/>
                <a:moveTo>
                  <a:pt x="3888590" y="3558074"/>
                </a:moveTo>
                <a:lnTo>
                  <a:pt x="3888590" y="3562968"/>
                </a:lnTo>
                <a:lnTo>
                  <a:pt x="3890224" y="3566233"/>
                </a:lnTo>
                <a:lnTo>
                  <a:pt x="3888591" y="3558075"/>
                </a:lnTo>
                <a:close/>
                <a:moveTo>
                  <a:pt x="3707384" y="3553180"/>
                </a:moveTo>
                <a:lnTo>
                  <a:pt x="3707384" y="3553181"/>
                </a:lnTo>
                <a:lnTo>
                  <a:pt x="3707384" y="3558075"/>
                </a:lnTo>
                <a:lnTo>
                  <a:pt x="3707384" y="3567863"/>
                </a:lnTo>
                <a:lnTo>
                  <a:pt x="3707384" y="3567865"/>
                </a:lnTo>
                <a:lnTo>
                  <a:pt x="3707384" y="3567863"/>
                </a:lnTo>
                <a:lnTo>
                  <a:pt x="3707384" y="3558075"/>
                </a:lnTo>
                <a:lnTo>
                  <a:pt x="3707384" y="3553180"/>
                </a:lnTo>
                <a:close/>
                <a:moveTo>
                  <a:pt x="3736769" y="3548287"/>
                </a:moveTo>
                <a:lnTo>
                  <a:pt x="3736769" y="3553180"/>
                </a:lnTo>
                <a:lnTo>
                  <a:pt x="3741665" y="3553180"/>
                </a:lnTo>
                <a:lnTo>
                  <a:pt x="3741665" y="3553179"/>
                </a:lnTo>
                <a:close/>
                <a:moveTo>
                  <a:pt x="9266030" y="3548286"/>
                </a:moveTo>
                <a:lnTo>
                  <a:pt x="9329697" y="3567863"/>
                </a:lnTo>
                <a:lnTo>
                  <a:pt x="9349287" y="3582545"/>
                </a:lnTo>
                <a:lnTo>
                  <a:pt x="9359081" y="3587440"/>
                </a:lnTo>
                <a:lnTo>
                  <a:pt x="9368876" y="3597228"/>
                </a:lnTo>
                <a:lnTo>
                  <a:pt x="9373774" y="3597228"/>
                </a:lnTo>
                <a:lnTo>
                  <a:pt x="9398261" y="3602122"/>
                </a:lnTo>
                <a:lnTo>
                  <a:pt x="9471723" y="3621699"/>
                </a:lnTo>
                <a:lnTo>
                  <a:pt x="9481518" y="3631487"/>
                </a:lnTo>
                <a:lnTo>
                  <a:pt x="9525596" y="3651064"/>
                </a:lnTo>
                <a:lnTo>
                  <a:pt x="9530493" y="3660852"/>
                </a:lnTo>
                <a:lnTo>
                  <a:pt x="9530493" y="3665747"/>
                </a:lnTo>
                <a:lnTo>
                  <a:pt x="9525596" y="3670641"/>
                </a:lnTo>
                <a:lnTo>
                  <a:pt x="9525596" y="3675535"/>
                </a:lnTo>
                <a:lnTo>
                  <a:pt x="9486416" y="3680429"/>
                </a:lnTo>
                <a:lnTo>
                  <a:pt x="9481518" y="3680429"/>
                </a:lnTo>
                <a:lnTo>
                  <a:pt x="9466826" y="3680429"/>
                </a:lnTo>
                <a:lnTo>
                  <a:pt x="9452133" y="3680429"/>
                </a:lnTo>
                <a:lnTo>
                  <a:pt x="9437441" y="3680429"/>
                </a:lnTo>
                <a:lnTo>
                  <a:pt x="9422749" y="3680429"/>
                </a:lnTo>
                <a:lnTo>
                  <a:pt x="9417851" y="3680429"/>
                </a:lnTo>
                <a:lnTo>
                  <a:pt x="9412954" y="3680429"/>
                </a:lnTo>
                <a:lnTo>
                  <a:pt x="9408056" y="3670641"/>
                </a:lnTo>
                <a:lnTo>
                  <a:pt x="9427646" y="3660852"/>
                </a:lnTo>
                <a:lnTo>
                  <a:pt x="9427646" y="3651064"/>
                </a:lnTo>
                <a:lnTo>
                  <a:pt x="9403159" y="3646170"/>
                </a:lnTo>
                <a:lnTo>
                  <a:pt x="9383569" y="3646170"/>
                </a:lnTo>
                <a:lnTo>
                  <a:pt x="9368876" y="3636381"/>
                </a:lnTo>
                <a:lnTo>
                  <a:pt x="9359081" y="3631487"/>
                </a:lnTo>
                <a:lnTo>
                  <a:pt x="9354184" y="3626593"/>
                </a:lnTo>
                <a:lnTo>
                  <a:pt x="9315004" y="3607016"/>
                </a:lnTo>
                <a:lnTo>
                  <a:pt x="9310107" y="3607016"/>
                </a:lnTo>
                <a:lnTo>
                  <a:pt x="9305209" y="3602122"/>
                </a:lnTo>
                <a:lnTo>
                  <a:pt x="9295414" y="3602122"/>
                </a:lnTo>
                <a:lnTo>
                  <a:pt x="9285619" y="3597228"/>
                </a:lnTo>
                <a:lnTo>
                  <a:pt x="9275824" y="3592334"/>
                </a:lnTo>
                <a:lnTo>
                  <a:pt x="9270927" y="3592334"/>
                </a:lnTo>
                <a:lnTo>
                  <a:pt x="9266030" y="3587440"/>
                </a:lnTo>
                <a:lnTo>
                  <a:pt x="9256235" y="3587440"/>
                </a:lnTo>
                <a:lnTo>
                  <a:pt x="9246440" y="3587440"/>
                </a:lnTo>
                <a:lnTo>
                  <a:pt x="9236645" y="3592334"/>
                </a:lnTo>
                <a:lnTo>
                  <a:pt x="9226850" y="3597228"/>
                </a:lnTo>
                <a:lnTo>
                  <a:pt x="9217055" y="3602122"/>
                </a:lnTo>
                <a:lnTo>
                  <a:pt x="9207260" y="3602122"/>
                </a:lnTo>
                <a:lnTo>
                  <a:pt x="9197465" y="3602122"/>
                </a:lnTo>
                <a:lnTo>
                  <a:pt x="9192567" y="3597228"/>
                </a:lnTo>
                <a:lnTo>
                  <a:pt x="9187670" y="3592334"/>
                </a:lnTo>
                <a:lnTo>
                  <a:pt x="9187670" y="3582545"/>
                </a:lnTo>
                <a:lnTo>
                  <a:pt x="9192567" y="3572757"/>
                </a:lnTo>
                <a:lnTo>
                  <a:pt x="9202362" y="3567863"/>
                </a:lnTo>
                <a:lnTo>
                  <a:pt x="9212157" y="3562969"/>
                </a:lnTo>
                <a:lnTo>
                  <a:pt x="9221952" y="3558074"/>
                </a:lnTo>
                <a:lnTo>
                  <a:pt x="9226850" y="3553180"/>
                </a:lnTo>
                <a:lnTo>
                  <a:pt x="9231747" y="3553180"/>
                </a:lnTo>
                <a:close/>
                <a:moveTo>
                  <a:pt x="1684730" y="3548285"/>
                </a:moveTo>
                <a:lnTo>
                  <a:pt x="1674934" y="3562968"/>
                </a:lnTo>
                <a:lnTo>
                  <a:pt x="1660242" y="3572756"/>
                </a:lnTo>
                <a:lnTo>
                  <a:pt x="1645551" y="3582545"/>
                </a:lnTo>
                <a:lnTo>
                  <a:pt x="1621063" y="3592333"/>
                </a:lnTo>
                <a:lnTo>
                  <a:pt x="1621064" y="3592333"/>
                </a:lnTo>
                <a:lnTo>
                  <a:pt x="1640654" y="3587439"/>
                </a:lnTo>
                <a:lnTo>
                  <a:pt x="1655346" y="3577651"/>
                </a:lnTo>
                <a:lnTo>
                  <a:pt x="1670038" y="3567862"/>
                </a:lnTo>
                <a:lnTo>
                  <a:pt x="1679836" y="3558074"/>
                </a:lnTo>
                <a:close/>
                <a:moveTo>
                  <a:pt x="3874636" y="3544129"/>
                </a:moveTo>
                <a:lnTo>
                  <a:pt x="3878795" y="3548285"/>
                </a:lnTo>
                <a:lnTo>
                  <a:pt x="3883216" y="3552704"/>
                </a:lnTo>
                <a:close/>
                <a:moveTo>
                  <a:pt x="3722076" y="3543391"/>
                </a:moveTo>
                <a:lnTo>
                  <a:pt x="3722076" y="3543392"/>
                </a:lnTo>
                <a:lnTo>
                  <a:pt x="3722077" y="3543392"/>
                </a:lnTo>
                <a:lnTo>
                  <a:pt x="3731871" y="3543392"/>
                </a:lnTo>
                <a:lnTo>
                  <a:pt x="3731870" y="3543391"/>
                </a:lnTo>
                <a:lnTo>
                  <a:pt x="3726973" y="3543391"/>
                </a:lnTo>
                <a:close/>
                <a:moveTo>
                  <a:pt x="2320917" y="3542414"/>
                </a:moveTo>
                <a:lnTo>
                  <a:pt x="2318141" y="3564593"/>
                </a:lnTo>
                <a:lnTo>
                  <a:pt x="2321404" y="3553180"/>
                </a:lnTo>
                <a:lnTo>
                  <a:pt x="2321404" y="3548285"/>
                </a:lnTo>
                <a:lnTo>
                  <a:pt x="2321404" y="3543391"/>
                </a:lnTo>
                <a:close/>
                <a:moveTo>
                  <a:pt x="3418442" y="3538497"/>
                </a:moveTo>
                <a:lnTo>
                  <a:pt x="3418442" y="3538498"/>
                </a:lnTo>
                <a:lnTo>
                  <a:pt x="3418442" y="3538498"/>
                </a:lnTo>
                <a:lnTo>
                  <a:pt x="3423340" y="3543392"/>
                </a:lnTo>
                <a:lnTo>
                  <a:pt x="3428237" y="3543392"/>
                </a:lnTo>
                <a:lnTo>
                  <a:pt x="3433134" y="3548286"/>
                </a:lnTo>
                <a:lnTo>
                  <a:pt x="3438032" y="3543392"/>
                </a:lnTo>
                <a:lnTo>
                  <a:pt x="3438032" y="3543391"/>
                </a:lnTo>
                <a:lnTo>
                  <a:pt x="3433133" y="3543391"/>
                </a:lnTo>
                <a:lnTo>
                  <a:pt x="3428237" y="3543391"/>
                </a:lnTo>
                <a:lnTo>
                  <a:pt x="3428237" y="3538497"/>
                </a:lnTo>
                <a:lnTo>
                  <a:pt x="3423339" y="3538497"/>
                </a:lnTo>
                <a:close/>
                <a:moveTo>
                  <a:pt x="2316507" y="3533605"/>
                </a:moveTo>
                <a:lnTo>
                  <a:pt x="2316507" y="3538498"/>
                </a:lnTo>
                <a:lnTo>
                  <a:pt x="2318956" y="3538498"/>
                </a:lnTo>
                <a:close/>
                <a:moveTo>
                  <a:pt x="3844509" y="3523818"/>
                </a:moveTo>
                <a:lnTo>
                  <a:pt x="3834720" y="3528709"/>
                </a:lnTo>
                <a:lnTo>
                  <a:pt x="3839615" y="3528709"/>
                </a:lnTo>
                <a:close/>
                <a:moveTo>
                  <a:pt x="3433133" y="3504238"/>
                </a:moveTo>
                <a:lnTo>
                  <a:pt x="3433133" y="3509132"/>
                </a:lnTo>
                <a:lnTo>
                  <a:pt x="3433133" y="3518921"/>
                </a:lnTo>
                <a:lnTo>
                  <a:pt x="3436074" y="3524795"/>
                </a:lnTo>
                <a:lnTo>
                  <a:pt x="3433134" y="3504238"/>
                </a:lnTo>
                <a:lnTo>
                  <a:pt x="3438032" y="3509133"/>
                </a:lnTo>
                <a:lnTo>
                  <a:pt x="3447827" y="3514027"/>
                </a:lnTo>
                <a:lnTo>
                  <a:pt x="3452725" y="3514027"/>
                </a:lnTo>
                <a:lnTo>
                  <a:pt x="3452727" y="3514026"/>
                </a:lnTo>
                <a:lnTo>
                  <a:pt x="3452724" y="3514026"/>
                </a:lnTo>
                <a:lnTo>
                  <a:pt x="3447826" y="3509132"/>
                </a:lnTo>
                <a:lnTo>
                  <a:pt x="3438032" y="3504238"/>
                </a:lnTo>
                <a:close/>
                <a:moveTo>
                  <a:pt x="3477211" y="3494450"/>
                </a:moveTo>
                <a:lnTo>
                  <a:pt x="3472315" y="3499344"/>
                </a:lnTo>
                <a:lnTo>
                  <a:pt x="3467416" y="3504238"/>
                </a:lnTo>
                <a:lnTo>
                  <a:pt x="3462519" y="3509132"/>
                </a:lnTo>
                <a:lnTo>
                  <a:pt x="3460069" y="3511580"/>
                </a:lnTo>
                <a:lnTo>
                  <a:pt x="3467417" y="3509133"/>
                </a:lnTo>
                <a:lnTo>
                  <a:pt x="3467417" y="3504238"/>
                </a:lnTo>
                <a:lnTo>
                  <a:pt x="3472315" y="3499344"/>
                </a:lnTo>
                <a:lnTo>
                  <a:pt x="3477212" y="3499344"/>
                </a:lnTo>
                <a:lnTo>
                  <a:pt x="3479661" y="3494450"/>
                </a:lnTo>
                <a:close/>
                <a:moveTo>
                  <a:pt x="3404266" y="3490072"/>
                </a:moveTo>
                <a:lnTo>
                  <a:pt x="3408647" y="3494450"/>
                </a:lnTo>
                <a:lnTo>
                  <a:pt x="3408647" y="3494450"/>
                </a:lnTo>
                <a:close/>
                <a:moveTo>
                  <a:pt x="3398851" y="3489555"/>
                </a:moveTo>
                <a:lnTo>
                  <a:pt x="3393954" y="3494450"/>
                </a:lnTo>
                <a:lnTo>
                  <a:pt x="3389056" y="3504238"/>
                </a:lnTo>
                <a:lnTo>
                  <a:pt x="3389056" y="3509132"/>
                </a:lnTo>
                <a:lnTo>
                  <a:pt x="3384159" y="3518921"/>
                </a:lnTo>
                <a:lnTo>
                  <a:pt x="3379262" y="3523815"/>
                </a:lnTo>
                <a:lnTo>
                  <a:pt x="3374366" y="3528708"/>
                </a:lnTo>
                <a:lnTo>
                  <a:pt x="3374366" y="3528710"/>
                </a:lnTo>
                <a:lnTo>
                  <a:pt x="3379263" y="3523815"/>
                </a:lnTo>
                <a:lnTo>
                  <a:pt x="3384159" y="3518921"/>
                </a:lnTo>
                <a:lnTo>
                  <a:pt x="3389058" y="3509133"/>
                </a:lnTo>
                <a:lnTo>
                  <a:pt x="3389058" y="3504239"/>
                </a:lnTo>
                <a:lnTo>
                  <a:pt x="3393954" y="3494450"/>
                </a:lnTo>
                <a:lnTo>
                  <a:pt x="3398852" y="3489556"/>
                </a:lnTo>
                <a:lnTo>
                  <a:pt x="3403749" y="3489556"/>
                </a:lnTo>
                <a:lnTo>
                  <a:pt x="3403749" y="3489555"/>
                </a:lnTo>
                <a:close/>
                <a:moveTo>
                  <a:pt x="3296008" y="3489555"/>
                </a:moveTo>
                <a:lnTo>
                  <a:pt x="3291110" y="3494450"/>
                </a:lnTo>
                <a:lnTo>
                  <a:pt x="3291110" y="3494450"/>
                </a:lnTo>
                <a:lnTo>
                  <a:pt x="3296008" y="3489556"/>
                </a:lnTo>
                <a:close/>
                <a:moveTo>
                  <a:pt x="925624" y="3489555"/>
                </a:moveTo>
                <a:lnTo>
                  <a:pt x="935419" y="3494449"/>
                </a:lnTo>
                <a:lnTo>
                  <a:pt x="945214" y="3499344"/>
                </a:lnTo>
                <a:lnTo>
                  <a:pt x="935419" y="3489555"/>
                </a:lnTo>
                <a:close/>
                <a:moveTo>
                  <a:pt x="925623" y="3489555"/>
                </a:moveTo>
                <a:lnTo>
                  <a:pt x="925624" y="3489556"/>
                </a:lnTo>
                <a:lnTo>
                  <a:pt x="925624" y="3489555"/>
                </a:lnTo>
                <a:close/>
                <a:moveTo>
                  <a:pt x="176308" y="3484661"/>
                </a:moveTo>
                <a:lnTo>
                  <a:pt x="171411" y="3489555"/>
                </a:lnTo>
                <a:lnTo>
                  <a:pt x="166513" y="3494450"/>
                </a:lnTo>
                <a:lnTo>
                  <a:pt x="161616" y="3504238"/>
                </a:lnTo>
                <a:lnTo>
                  <a:pt x="161616" y="3518921"/>
                </a:lnTo>
                <a:lnTo>
                  <a:pt x="156718" y="3577651"/>
                </a:lnTo>
                <a:lnTo>
                  <a:pt x="156719" y="3577651"/>
                </a:lnTo>
                <a:lnTo>
                  <a:pt x="161616" y="3518920"/>
                </a:lnTo>
                <a:lnTo>
                  <a:pt x="161616" y="3504238"/>
                </a:lnTo>
                <a:lnTo>
                  <a:pt x="166514" y="3494450"/>
                </a:lnTo>
                <a:lnTo>
                  <a:pt x="171411" y="3489555"/>
                </a:lnTo>
                <a:lnTo>
                  <a:pt x="176309" y="3484661"/>
                </a:lnTo>
                <a:close/>
                <a:moveTo>
                  <a:pt x="3355665" y="3461079"/>
                </a:moveTo>
                <a:lnTo>
                  <a:pt x="3359673" y="3465085"/>
                </a:lnTo>
                <a:lnTo>
                  <a:pt x="3359673" y="3465084"/>
                </a:lnTo>
                <a:close/>
                <a:moveTo>
                  <a:pt x="3609445" y="3460191"/>
                </a:moveTo>
                <a:lnTo>
                  <a:pt x="3604548" y="3465085"/>
                </a:lnTo>
                <a:lnTo>
                  <a:pt x="3602448" y="3477670"/>
                </a:lnTo>
                <a:close/>
                <a:moveTo>
                  <a:pt x="3305801" y="3460190"/>
                </a:moveTo>
                <a:lnTo>
                  <a:pt x="3300903" y="3465084"/>
                </a:lnTo>
                <a:lnTo>
                  <a:pt x="3300903" y="3469979"/>
                </a:lnTo>
                <a:lnTo>
                  <a:pt x="3296008" y="3479767"/>
                </a:lnTo>
                <a:lnTo>
                  <a:pt x="3296008" y="3479768"/>
                </a:lnTo>
                <a:lnTo>
                  <a:pt x="3300905" y="3469979"/>
                </a:lnTo>
                <a:lnTo>
                  <a:pt x="3300905" y="3465085"/>
                </a:lnTo>
                <a:lnTo>
                  <a:pt x="3305803" y="3460191"/>
                </a:lnTo>
                <a:lnTo>
                  <a:pt x="3315596" y="3460191"/>
                </a:lnTo>
                <a:lnTo>
                  <a:pt x="3335188" y="3460191"/>
                </a:lnTo>
                <a:lnTo>
                  <a:pt x="3349879" y="3460191"/>
                </a:lnTo>
                <a:lnTo>
                  <a:pt x="3354776" y="3460191"/>
                </a:lnTo>
                <a:lnTo>
                  <a:pt x="3354775" y="3460190"/>
                </a:lnTo>
                <a:lnTo>
                  <a:pt x="3349879" y="3460190"/>
                </a:lnTo>
                <a:lnTo>
                  <a:pt x="3335186" y="3460190"/>
                </a:lnTo>
                <a:lnTo>
                  <a:pt x="3315596" y="3460190"/>
                </a:lnTo>
                <a:close/>
                <a:moveTo>
                  <a:pt x="2693563" y="3450455"/>
                </a:moveTo>
                <a:lnTo>
                  <a:pt x="2688718" y="3455296"/>
                </a:lnTo>
                <a:lnTo>
                  <a:pt x="2683819" y="3455296"/>
                </a:lnTo>
                <a:lnTo>
                  <a:pt x="2650907" y="3492299"/>
                </a:lnTo>
                <a:lnTo>
                  <a:pt x="2683819" y="3455297"/>
                </a:lnTo>
                <a:lnTo>
                  <a:pt x="2688718" y="3455297"/>
                </a:lnTo>
                <a:close/>
                <a:moveTo>
                  <a:pt x="881551" y="3440622"/>
                </a:moveTo>
                <a:lnTo>
                  <a:pt x="886445" y="3450402"/>
                </a:lnTo>
                <a:lnTo>
                  <a:pt x="891343" y="3455297"/>
                </a:lnTo>
                <a:lnTo>
                  <a:pt x="915771" y="3489473"/>
                </a:lnTo>
                <a:close/>
                <a:moveTo>
                  <a:pt x="3501701" y="3440614"/>
                </a:moveTo>
                <a:lnTo>
                  <a:pt x="3501699" y="3440615"/>
                </a:lnTo>
                <a:lnTo>
                  <a:pt x="3496802" y="3450403"/>
                </a:lnTo>
                <a:lnTo>
                  <a:pt x="3491904" y="3465084"/>
                </a:lnTo>
                <a:lnTo>
                  <a:pt x="3487007" y="3474873"/>
                </a:lnTo>
                <a:lnTo>
                  <a:pt x="3487007" y="3479768"/>
                </a:lnTo>
                <a:lnTo>
                  <a:pt x="3487008" y="3479768"/>
                </a:lnTo>
                <a:lnTo>
                  <a:pt x="3491905" y="3465085"/>
                </a:lnTo>
                <a:lnTo>
                  <a:pt x="3496802" y="3455298"/>
                </a:lnTo>
                <a:lnTo>
                  <a:pt x="3501701" y="3450403"/>
                </a:lnTo>
                <a:lnTo>
                  <a:pt x="3501701" y="3445510"/>
                </a:lnTo>
                <a:lnTo>
                  <a:pt x="3501701" y="3440615"/>
                </a:lnTo>
                <a:close/>
                <a:moveTo>
                  <a:pt x="3399831" y="3428868"/>
                </a:moveTo>
                <a:lnTo>
                  <a:pt x="3403749" y="3430826"/>
                </a:lnTo>
                <a:lnTo>
                  <a:pt x="3413544" y="3430826"/>
                </a:lnTo>
                <a:lnTo>
                  <a:pt x="3418442" y="3430826"/>
                </a:lnTo>
                <a:lnTo>
                  <a:pt x="3418818" y="3430450"/>
                </a:lnTo>
                <a:close/>
                <a:moveTo>
                  <a:pt x="333029" y="3426018"/>
                </a:moveTo>
                <a:lnTo>
                  <a:pt x="333029" y="3430826"/>
                </a:lnTo>
                <a:lnTo>
                  <a:pt x="347459" y="3695202"/>
                </a:lnTo>
                <a:close/>
                <a:moveTo>
                  <a:pt x="3354775" y="3425932"/>
                </a:moveTo>
                <a:lnTo>
                  <a:pt x="3364569" y="3430826"/>
                </a:lnTo>
                <a:lnTo>
                  <a:pt x="3372966" y="3426631"/>
                </a:lnTo>
                <a:lnTo>
                  <a:pt x="3364570" y="3425932"/>
                </a:lnTo>
                <a:lnTo>
                  <a:pt x="3354776" y="3425932"/>
                </a:lnTo>
                <a:close/>
                <a:moveTo>
                  <a:pt x="3325393" y="3425932"/>
                </a:moveTo>
                <a:lnTo>
                  <a:pt x="3320495" y="3427155"/>
                </a:lnTo>
                <a:lnTo>
                  <a:pt x="3330290" y="3425932"/>
                </a:lnTo>
                <a:close/>
                <a:moveTo>
                  <a:pt x="3282948" y="3409616"/>
                </a:moveTo>
                <a:lnTo>
                  <a:pt x="3281313" y="3411249"/>
                </a:lnTo>
                <a:lnTo>
                  <a:pt x="3281313" y="3421037"/>
                </a:lnTo>
                <a:lnTo>
                  <a:pt x="3281315" y="3421038"/>
                </a:lnTo>
                <a:lnTo>
                  <a:pt x="3281315" y="3421037"/>
                </a:lnTo>
                <a:lnTo>
                  <a:pt x="3281315" y="3416143"/>
                </a:lnTo>
                <a:close/>
                <a:moveTo>
                  <a:pt x="3435092" y="3405380"/>
                </a:moveTo>
                <a:lnTo>
                  <a:pt x="3427538" y="3421736"/>
                </a:lnTo>
                <a:lnTo>
                  <a:pt x="3428237" y="3421037"/>
                </a:lnTo>
                <a:lnTo>
                  <a:pt x="3433133" y="3411249"/>
                </a:lnTo>
                <a:close/>
                <a:moveTo>
                  <a:pt x="2478125" y="3401463"/>
                </a:moveTo>
                <a:lnTo>
                  <a:pt x="2473230" y="3406355"/>
                </a:lnTo>
                <a:lnTo>
                  <a:pt x="2468333" y="3416143"/>
                </a:lnTo>
                <a:lnTo>
                  <a:pt x="2468333" y="3425932"/>
                </a:lnTo>
                <a:lnTo>
                  <a:pt x="2473231" y="3411249"/>
                </a:lnTo>
                <a:close/>
                <a:moveTo>
                  <a:pt x="876650" y="3396569"/>
                </a:moveTo>
                <a:lnTo>
                  <a:pt x="871753" y="3406354"/>
                </a:lnTo>
                <a:lnTo>
                  <a:pt x="876650" y="3401462"/>
                </a:lnTo>
                <a:close/>
                <a:moveTo>
                  <a:pt x="2492819" y="3391673"/>
                </a:moveTo>
                <a:lnTo>
                  <a:pt x="2483025" y="3396567"/>
                </a:lnTo>
                <a:lnTo>
                  <a:pt x="2478129" y="3401460"/>
                </a:lnTo>
                <a:lnTo>
                  <a:pt x="2487922" y="3396566"/>
                </a:lnTo>
                <a:close/>
                <a:moveTo>
                  <a:pt x="3288662" y="3386776"/>
                </a:moveTo>
                <a:lnTo>
                  <a:pt x="3286211" y="3391673"/>
                </a:lnTo>
                <a:lnTo>
                  <a:pt x="3286211" y="3396569"/>
                </a:lnTo>
                <a:close/>
                <a:moveTo>
                  <a:pt x="2737692" y="3381885"/>
                </a:moveTo>
                <a:lnTo>
                  <a:pt x="2737692" y="3386777"/>
                </a:lnTo>
                <a:lnTo>
                  <a:pt x="2737692" y="3391673"/>
                </a:lnTo>
                <a:lnTo>
                  <a:pt x="2757281" y="3401461"/>
                </a:lnTo>
                <a:lnTo>
                  <a:pt x="2752383" y="3450402"/>
                </a:lnTo>
                <a:lnTo>
                  <a:pt x="2737692" y="3450402"/>
                </a:lnTo>
                <a:lnTo>
                  <a:pt x="2703411" y="3450402"/>
                </a:lnTo>
                <a:lnTo>
                  <a:pt x="2693617" y="3450402"/>
                </a:lnTo>
                <a:lnTo>
                  <a:pt x="2693616" y="3450403"/>
                </a:lnTo>
                <a:lnTo>
                  <a:pt x="2698513" y="3450403"/>
                </a:lnTo>
                <a:lnTo>
                  <a:pt x="2703411" y="3450403"/>
                </a:lnTo>
                <a:lnTo>
                  <a:pt x="2737692" y="3450403"/>
                </a:lnTo>
                <a:lnTo>
                  <a:pt x="2752383" y="3450403"/>
                </a:lnTo>
                <a:lnTo>
                  <a:pt x="2762179" y="3401461"/>
                </a:lnTo>
                <a:lnTo>
                  <a:pt x="2742589" y="3391673"/>
                </a:lnTo>
                <a:close/>
                <a:moveTo>
                  <a:pt x="220385" y="3381883"/>
                </a:moveTo>
                <a:lnTo>
                  <a:pt x="215488" y="3386779"/>
                </a:lnTo>
                <a:lnTo>
                  <a:pt x="215488" y="3391673"/>
                </a:lnTo>
                <a:lnTo>
                  <a:pt x="215488" y="3401461"/>
                </a:lnTo>
                <a:lnTo>
                  <a:pt x="215488" y="3411249"/>
                </a:lnTo>
                <a:lnTo>
                  <a:pt x="210591" y="3430826"/>
                </a:lnTo>
                <a:lnTo>
                  <a:pt x="210591" y="3445508"/>
                </a:lnTo>
                <a:lnTo>
                  <a:pt x="210591" y="3460190"/>
                </a:lnTo>
                <a:lnTo>
                  <a:pt x="210591" y="3469979"/>
                </a:lnTo>
                <a:lnTo>
                  <a:pt x="210591" y="3474873"/>
                </a:lnTo>
                <a:lnTo>
                  <a:pt x="210591" y="3479767"/>
                </a:lnTo>
                <a:lnTo>
                  <a:pt x="205693" y="3484661"/>
                </a:lnTo>
                <a:lnTo>
                  <a:pt x="205694" y="3484661"/>
                </a:lnTo>
                <a:lnTo>
                  <a:pt x="210591" y="3479767"/>
                </a:lnTo>
                <a:lnTo>
                  <a:pt x="210591" y="3474873"/>
                </a:lnTo>
                <a:lnTo>
                  <a:pt x="210591" y="3469979"/>
                </a:lnTo>
                <a:lnTo>
                  <a:pt x="210591" y="3460190"/>
                </a:lnTo>
                <a:lnTo>
                  <a:pt x="210591" y="3445508"/>
                </a:lnTo>
                <a:lnTo>
                  <a:pt x="210591" y="3430826"/>
                </a:lnTo>
                <a:lnTo>
                  <a:pt x="215489" y="3411249"/>
                </a:lnTo>
                <a:lnTo>
                  <a:pt x="215489" y="3401461"/>
                </a:lnTo>
                <a:lnTo>
                  <a:pt x="215489" y="3391673"/>
                </a:lnTo>
                <a:lnTo>
                  <a:pt x="215489" y="3386779"/>
                </a:lnTo>
                <a:lnTo>
                  <a:pt x="220386" y="3381885"/>
                </a:lnTo>
                <a:lnTo>
                  <a:pt x="225283" y="3381885"/>
                </a:lnTo>
                <a:lnTo>
                  <a:pt x="225283" y="3381883"/>
                </a:lnTo>
                <a:close/>
                <a:moveTo>
                  <a:pt x="3270988" y="3371981"/>
                </a:moveTo>
                <a:lnTo>
                  <a:pt x="3269071" y="3389226"/>
                </a:lnTo>
                <a:lnTo>
                  <a:pt x="3271519" y="3386779"/>
                </a:lnTo>
                <a:lnTo>
                  <a:pt x="3271519" y="3376990"/>
                </a:lnTo>
                <a:lnTo>
                  <a:pt x="3271519" y="3372096"/>
                </a:lnTo>
                <a:close/>
                <a:moveTo>
                  <a:pt x="3493992" y="3370701"/>
                </a:moveTo>
                <a:lnTo>
                  <a:pt x="3484798" y="3371781"/>
                </a:lnTo>
                <a:lnTo>
                  <a:pt x="3487007" y="3372096"/>
                </a:lnTo>
                <a:close/>
                <a:moveTo>
                  <a:pt x="3302536" y="3368836"/>
                </a:moveTo>
                <a:lnTo>
                  <a:pt x="3296008" y="3372096"/>
                </a:lnTo>
                <a:lnTo>
                  <a:pt x="3291112" y="3376989"/>
                </a:lnTo>
                <a:lnTo>
                  <a:pt x="3300905" y="3372095"/>
                </a:lnTo>
                <a:close/>
                <a:moveTo>
                  <a:pt x="3570264" y="3362308"/>
                </a:moveTo>
                <a:lnTo>
                  <a:pt x="3570264" y="3372096"/>
                </a:lnTo>
                <a:lnTo>
                  <a:pt x="3565366" y="3376990"/>
                </a:lnTo>
                <a:lnTo>
                  <a:pt x="3560469" y="3386779"/>
                </a:lnTo>
                <a:lnTo>
                  <a:pt x="3560469" y="3396567"/>
                </a:lnTo>
                <a:lnTo>
                  <a:pt x="3555572" y="3401461"/>
                </a:lnTo>
                <a:lnTo>
                  <a:pt x="3550674" y="3406356"/>
                </a:lnTo>
                <a:lnTo>
                  <a:pt x="3550674" y="3411249"/>
                </a:lnTo>
                <a:lnTo>
                  <a:pt x="3545776" y="3421037"/>
                </a:lnTo>
                <a:lnTo>
                  <a:pt x="3526728" y="3428652"/>
                </a:lnTo>
                <a:lnTo>
                  <a:pt x="3545778" y="3425932"/>
                </a:lnTo>
                <a:lnTo>
                  <a:pt x="3574182" y="3369161"/>
                </a:lnTo>
                <a:lnTo>
                  <a:pt x="3570264" y="3367202"/>
                </a:lnTo>
                <a:lnTo>
                  <a:pt x="3570264" y="3362308"/>
                </a:lnTo>
                <a:close/>
                <a:moveTo>
                  <a:pt x="8644050" y="3347623"/>
                </a:moveTo>
                <a:lnTo>
                  <a:pt x="8644049" y="3347624"/>
                </a:lnTo>
                <a:lnTo>
                  <a:pt x="8648946" y="3347624"/>
                </a:lnTo>
                <a:lnTo>
                  <a:pt x="8648947" y="3347623"/>
                </a:lnTo>
                <a:close/>
                <a:moveTo>
                  <a:pt x="3364570" y="3337840"/>
                </a:moveTo>
                <a:lnTo>
                  <a:pt x="3363067" y="3338213"/>
                </a:lnTo>
                <a:lnTo>
                  <a:pt x="3367015" y="3338655"/>
                </a:lnTo>
                <a:close/>
                <a:moveTo>
                  <a:pt x="3056032" y="3337840"/>
                </a:moveTo>
                <a:lnTo>
                  <a:pt x="3056032" y="3342733"/>
                </a:lnTo>
                <a:lnTo>
                  <a:pt x="3056033" y="3342733"/>
                </a:lnTo>
                <a:lnTo>
                  <a:pt x="3056033" y="3337840"/>
                </a:lnTo>
                <a:close/>
                <a:moveTo>
                  <a:pt x="861958" y="3337840"/>
                </a:moveTo>
                <a:lnTo>
                  <a:pt x="861958" y="3342733"/>
                </a:lnTo>
                <a:lnTo>
                  <a:pt x="866855" y="3347624"/>
                </a:lnTo>
                <a:lnTo>
                  <a:pt x="873384" y="3350887"/>
                </a:lnTo>
                <a:lnTo>
                  <a:pt x="871752" y="3347625"/>
                </a:lnTo>
                <a:lnTo>
                  <a:pt x="866854" y="3342733"/>
                </a:lnTo>
                <a:close/>
                <a:moveTo>
                  <a:pt x="279155" y="3313369"/>
                </a:moveTo>
                <a:lnTo>
                  <a:pt x="288950" y="3352519"/>
                </a:lnTo>
                <a:lnTo>
                  <a:pt x="288950" y="3352519"/>
                </a:lnTo>
                <a:lnTo>
                  <a:pt x="288950" y="3386779"/>
                </a:lnTo>
                <a:lnTo>
                  <a:pt x="288951" y="3386779"/>
                </a:lnTo>
                <a:lnTo>
                  <a:pt x="288951" y="3362308"/>
                </a:lnTo>
                <a:lnTo>
                  <a:pt x="288951" y="3352521"/>
                </a:lnTo>
                <a:lnTo>
                  <a:pt x="288950" y="3352519"/>
                </a:lnTo>
                <a:lnTo>
                  <a:pt x="279155" y="3313369"/>
                </a:lnTo>
                <a:close/>
                <a:moveTo>
                  <a:pt x="2461629" y="3309247"/>
                </a:moveTo>
                <a:lnTo>
                  <a:pt x="2461629" y="3309247"/>
                </a:lnTo>
                <a:lnTo>
                  <a:pt x="2478126" y="3313369"/>
                </a:lnTo>
                <a:lnTo>
                  <a:pt x="2478129" y="3313369"/>
                </a:lnTo>
                <a:lnTo>
                  <a:pt x="2478126" y="3313367"/>
                </a:lnTo>
                <a:close/>
                <a:moveTo>
                  <a:pt x="1723913" y="3308472"/>
                </a:moveTo>
                <a:lnTo>
                  <a:pt x="1723913" y="3313369"/>
                </a:lnTo>
                <a:lnTo>
                  <a:pt x="1728812" y="3308472"/>
                </a:lnTo>
                <a:close/>
                <a:moveTo>
                  <a:pt x="2585873" y="3283999"/>
                </a:moveTo>
                <a:lnTo>
                  <a:pt x="2585871" y="3284000"/>
                </a:lnTo>
                <a:lnTo>
                  <a:pt x="2579996" y="3286937"/>
                </a:lnTo>
                <a:close/>
                <a:moveTo>
                  <a:pt x="852163" y="3279111"/>
                </a:moveTo>
                <a:lnTo>
                  <a:pt x="852163" y="3283999"/>
                </a:lnTo>
                <a:lnTo>
                  <a:pt x="852163" y="3293789"/>
                </a:lnTo>
                <a:lnTo>
                  <a:pt x="857059" y="3308467"/>
                </a:lnTo>
                <a:lnTo>
                  <a:pt x="857059" y="3303580"/>
                </a:lnTo>
                <a:lnTo>
                  <a:pt x="857059" y="3288898"/>
                </a:lnTo>
                <a:close/>
                <a:moveTo>
                  <a:pt x="2830747" y="3274213"/>
                </a:moveTo>
                <a:lnTo>
                  <a:pt x="2781770" y="3298682"/>
                </a:lnTo>
                <a:lnTo>
                  <a:pt x="2752383" y="3323154"/>
                </a:lnTo>
                <a:lnTo>
                  <a:pt x="2742589" y="3347624"/>
                </a:lnTo>
                <a:lnTo>
                  <a:pt x="2742589" y="3347625"/>
                </a:lnTo>
                <a:lnTo>
                  <a:pt x="2757281" y="3323154"/>
                </a:lnTo>
                <a:lnTo>
                  <a:pt x="2786667" y="3298683"/>
                </a:lnTo>
                <a:lnTo>
                  <a:pt x="2830747" y="3274214"/>
                </a:lnTo>
                <a:close/>
                <a:moveTo>
                  <a:pt x="848490" y="3264427"/>
                </a:moveTo>
                <a:lnTo>
                  <a:pt x="852162" y="3269316"/>
                </a:lnTo>
                <a:lnTo>
                  <a:pt x="852162" y="3264427"/>
                </a:lnTo>
                <a:close/>
                <a:moveTo>
                  <a:pt x="1562293" y="3259531"/>
                </a:moveTo>
                <a:lnTo>
                  <a:pt x="1567190" y="3274213"/>
                </a:lnTo>
                <a:lnTo>
                  <a:pt x="1567190" y="3264427"/>
                </a:lnTo>
                <a:close/>
                <a:moveTo>
                  <a:pt x="863589" y="3251373"/>
                </a:moveTo>
                <a:lnTo>
                  <a:pt x="857059" y="3254636"/>
                </a:lnTo>
                <a:lnTo>
                  <a:pt x="855426" y="3257900"/>
                </a:lnTo>
                <a:lnTo>
                  <a:pt x="861957" y="3254636"/>
                </a:lnTo>
                <a:close/>
                <a:moveTo>
                  <a:pt x="3036443" y="3249746"/>
                </a:moveTo>
                <a:lnTo>
                  <a:pt x="3041339" y="3269318"/>
                </a:lnTo>
                <a:lnTo>
                  <a:pt x="3051135" y="3284000"/>
                </a:lnTo>
                <a:lnTo>
                  <a:pt x="3046236" y="3288898"/>
                </a:lnTo>
                <a:lnTo>
                  <a:pt x="3041339" y="3293789"/>
                </a:lnTo>
                <a:lnTo>
                  <a:pt x="3036443" y="3298683"/>
                </a:lnTo>
                <a:lnTo>
                  <a:pt x="3031543" y="3308472"/>
                </a:lnTo>
                <a:lnTo>
                  <a:pt x="3031546" y="3308472"/>
                </a:lnTo>
                <a:lnTo>
                  <a:pt x="3036443" y="3298683"/>
                </a:lnTo>
                <a:lnTo>
                  <a:pt x="3041339" y="3293789"/>
                </a:lnTo>
                <a:lnTo>
                  <a:pt x="3046238" y="3288898"/>
                </a:lnTo>
                <a:lnTo>
                  <a:pt x="3051136" y="3284002"/>
                </a:lnTo>
                <a:lnTo>
                  <a:pt x="3051135" y="3284000"/>
                </a:lnTo>
                <a:close/>
                <a:moveTo>
                  <a:pt x="2850336" y="3249744"/>
                </a:moveTo>
                <a:lnTo>
                  <a:pt x="2840540" y="3259529"/>
                </a:lnTo>
                <a:lnTo>
                  <a:pt x="2838908" y="3262793"/>
                </a:lnTo>
                <a:lnTo>
                  <a:pt x="2845439" y="3259531"/>
                </a:lnTo>
                <a:close/>
                <a:moveTo>
                  <a:pt x="8482433" y="3244845"/>
                </a:moveTo>
                <a:lnTo>
                  <a:pt x="8472638" y="3254634"/>
                </a:lnTo>
                <a:lnTo>
                  <a:pt x="8463949" y="3258975"/>
                </a:lnTo>
                <a:lnTo>
                  <a:pt x="8472636" y="3254636"/>
                </a:lnTo>
                <a:lnTo>
                  <a:pt x="8482431" y="3244847"/>
                </a:lnTo>
                <a:lnTo>
                  <a:pt x="8497124" y="3244847"/>
                </a:lnTo>
                <a:lnTo>
                  <a:pt x="8506919" y="3244847"/>
                </a:lnTo>
                <a:lnTo>
                  <a:pt x="8521611" y="3244847"/>
                </a:lnTo>
                <a:lnTo>
                  <a:pt x="8531406" y="3249744"/>
                </a:lnTo>
                <a:lnTo>
                  <a:pt x="8536304" y="3249744"/>
                </a:lnTo>
                <a:lnTo>
                  <a:pt x="8541201" y="3254636"/>
                </a:lnTo>
                <a:lnTo>
                  <a:pt x="8550996" y="3293789"/>
                </a:lnTo>
                <a:lnTo>
                  <a:pt x="8570586" y="3323154"/>
                </a:lnTo>
                <a:lnTo>
                  <a:pt x="8590176" y="3337840"/>
                </a:lnTo>
                <a:lnTo>
                  <a:pt x="8599971" y="3342733"/>
                </a:lnTo>
                <a:lnTo>
                  <a:pt x="8614663" y="3352519"/>
                </a:lnTo>
                <a:lnTo>
                  <a:pt x="8629356" y="3352519"/>
                </a:lnTo>
                <a:lnTo>
                  <a:pt x="8639151" y="3352519"/>
                </a:lnTo>
                <a:lnTo>
                  <a:pt x="8639152" y="3352517"/>
                </a:lnTo>
                <a:lnTo>
                  <a:pt x="8629358" y="3352517"/>
                </a:lnTo>
                <a:lnTo>
                  <a:pt x="8614665" y="3352517"/>
                </a:lnTo>
                <a:lnTo>
                  <a:pt x="8599973" y="3342729"/>
                </a:lnTo>
                <a:lnTo>
                  <a:pt x="8590178" y="3337835"/>
                </a:lnTo>
                <a:lnTo>
                  <a:pt x="8570588" y="3323152"/>
                </a:lnTo>
                <a:lnTo>
                  <a:pt x="8550998" y="3293788"/>
                </a:lnTo>
                <a:lnTo>
                  <a:pt x="8541203" y="3254634"/>
                </a:lnTo>
                <a:lnTo>
                  <a:pt x="8536306" y="3249739"/>
                </a:lnTo>
                <a:lnTo>
                  <a:pt x="8531408" y="3249739"/>
                </a:lnTo>
                <a:lnTo>
                  <a:pt x="8521613" y="3244845"/>
                </a:lnTo>
                <a:lnTo>
                  <a:pt x="8506921" y="3244845"/>
                </a:lnTo>
                <a:lnTo>
                  <a:pt x="8497126" y="3244845"/>
                </a:lnTo>
                <a:close/>
                <a:moveTo>
                  <a:pt x="1670041" y="3239956"/>
                </a:moveTo>
                <a:lnTo>
                  <a:pt x="1665143" y="3244847"/>
                </a:lnTo>
                <a:lnTo>
                  <a:pt x="1665143" y="3259529"/>
                </a:lnTo>
                <a:lnTo>
                  <a:pt x="1660246" y="3269316"/>
                </a:lnTo>
                <a:lnTo>
                  <a:pt x="1660246" y="3288896"/>
                </a:lnTo>
                <a:lnTo>
                  <a:pt x="1660246" y="3298682"/>
                </a:lnTo>
                <a:lnTo>
                  <a:pt x="1660246" y="3308470"/>
                </a:lnTo>
                <a:lnTo>
                  <a:pt x="1660246" y="3313361"/>
                </a:lnTo>
                <a:close/>
                <a:moveTo>
                  <a:pt x="1743506" y="3235068"/>
                </a:moveTo>
                <a:lnTo>
                  <a:pt x="1748401" y="3244848"/>
                </a:lnTo>
                <a:lnTo>
                  <a:pt x="1753299" y="3254636"/>
                </a:lnTo>
                <a:lnTo>
                  <a:pt x="1758195" y="3264427"/>
                </a:lnTo>
                <a:lnTo>
                  <a:pt x="1763093" y="3269318"/>
                </a:lnTo>
                <a:close/>
                <a:moveTo>
                  <a:pt x="881547" y="3230165"/>
                </a:moveTo>
                <a:lnTo>
                  <a:pt x="881546" y="3230167"/>
                </a:lnTo>
                <a:lnTo>
                  <a:pt x="876848" y="3239561"/>
                </a:lnTo>
                <a:lnTo>
                  <a:pt x="881547" y="3230167"/>
                </a:lnTo>
                <a:close/>
                <a:moveTo>
                  <a:pt x="1777787" y="3225273"/>
                </a:moveTo>
                <a:lnTo>
                  <a:pt x="1758195" y="3230167"/>
                </a:lnTo>
                <a:lnTo>
                  <a:pt x="1743502" y="3235061"/>
                </a:lnTo>
                <a:lnTo>
                  <a:pt x="1792480" y="3225273"/>
                </a:lnTo>
                <a:close/>
                <a:moveTo>
                  <a:pt x="2860131" y="3225273"/>
                </a:moveTo>
                <a:lnTo>
                  <a:pt x="2860131" y="3235058"/>
                </a:lnTo>
                <a:lnTo>
                  <a:pt x="2855234" y="3244847"/>
                </a:lnTo>
                <a:lnTo>
                  <a:pt x="2860131" y="3239956"/>
                </a:lnTo>
                <a:lnTo>
                  <a:pt x="2865027" y="3235061"/>
                </a:lnTo>
                <a:lnTo>
                  <a:pt x="2865027" y="3225273"/>
                </a:lnTo>
                <a:close/>
                <a:moveTo>
                  <a:pt x="886444" y="3205695"/>
                </a:moveTo>
                <a:lnTo>
                  <a:pt x="886444" y="3210591"/>
                </a:lnTo>
                <a:lnTo>
                  <a:pt x="891341" y="3215485"/>
                </a:lnTo>
                <a:lnTo>
                  <a:pt x="891341" y="3220376"/>
                </a:lnTo>
                <a:lnTo>
                  <a:pt x="891342" y="3220376"/>
                </a:lnTo>
                <a:lnTo>
                  <a:pt x="891342" y="3215485"/>
                </a:lnTo>
                <a:close/>
                <a:moveTo>
                  <a:pt x="2879722" y="3200802"/>
                </a:moveTo>
                <a:lnTo>
                  <a:pt x="2874823" y="3210591"/>
                </a:lnTo>
                <a:lnTo>
                  <a:pt x="2874823" y="3215485"/>
                </a:lnTo>
                <a:lnTo>
                  <a:pt x="2879722" y="3220376"/>
                </a:lnTo>
                <a:lnTo>
                  <a:pt x="2879722" y="3215485"/>
                </a:lnTo>
                <a:lnTo>
                  <a:pt x="2879722" y="3210591"/>
                </a:lnTo>
                <a:close/>
                <a:moveTo>
                  <a:pt x="2027558" y="3200802"/>
                </a:moveTo>
                <a:lnTo>
                  <a:pt x="2027558" y="3200804"/>
                </a:lnTo>
                <a:lnTo>
                  <a:pt x="2032452" y="3210591"/>
                </a:lnTo>
                <a:lnTo>
                  <a:pt x="2032452" y="3215485"/>
                </a:lnTo>
                <a:lnTo>
                  <a:pt x="2037350" y="3220376"/>
                </a:lnTo>
                <a:lnTo>
                  <a:pt x="2042250" y="3225273"/>
                </a:lnTo>
                <a:lnTo>
                  <a:pt x="2047148" y="3230167"/>
                </a:lnTo>
                <a:lnTo>
                  <a:pt x="2047148" y="3235061"/>
                </a:lnTo>
                <a:lnTo>
                  <a:pt x="2047148" y="3239956"/>
                </a:lnTo>
                <a:lnTo>
                  <a:pt x="2052045" y="3249745"/>
                </a:lnTo>
                <a:lnTo>
                  <a:pt x="2052045" y="3254638"/>
                </a:lnTo>
                <a:lnTo>
                  <a:pt x="2047332" y="3278194"/>
                </a:lnTo>
                <a:lnTo>
                  <a:pt x="2052046" y="3254636"/>
                </a:lnTo>
                <a:lnTo>
                  <a:pt x="2052046" y="3249744"/>
                </a:lnTo>
                <a:lnTo>
                  <a:pt x="2047149" y="3239956"/>
                </a:lnTo>
                <a:lnTo>
                  <a:pt x="2047149" y="3235061"/>
                </a:lnTo>
                <a:lnTo>
                  <a:pt x="2047149" y="3230165"/>
                </a:lnTo>
                <a:lnTo>
                  <a:pt x="2042252" y="3225273"/>
                </a:lnTo>
                <a:lnTo>
                  <a:pt x="2037351" y="3220376"/>
                </a:lnTo>
                <a:lnTo>
                  <a:pt x="2032455" y="3215485"/>
                </a:lnTo>
                <a:lnTo>
                  <a:pt x="2032455" y="3210591"/>
                </a:lnTo>
                <a:close/>
                <a:moveTo>
                  <a:pt x="891342" y="3193461"/>
                </a:moveTo>
                <a:lnTo>
                  <a:pt x="886444" y="3195905"/>
                </a:lnTo>
                <a:lnTo>
                  <a:pt x="891342" y="3195905"/>
                </a:lnTo>
                <a:close/>
                <a:moveTo>
                  <a:pt x="3064357" y="3192480"/>
                </a:moveTo>
                <a:lnTo>
                  <a:pt x="3060930" y="3195905"/>
                </a:lnTo>
                <a:lnTo>
                  <a:pt x="3051135" y="3200802"/>
                </a:lnTo>
                <a:lnTo>
                  <a:pt x="3046236" y="3210591"/>
                </a:lnTo>
                <a:lnTo>
                  <a:pt x="3043785" y="3215490"/>
                </a:lnTo>
                <a:lnTo>
                  <a:pt x="3051136" y="3205696"/>
                </a:lnTo>
                <a:lnTo>
                  <a:pt x="3060931" y="3195909"/>
                </a:lnTo>
                <a:lnTo>
                  <a:pt x="3065829" y="3195909"/>
                </a:lnTo>
                <a:close/>
                <a:moveTo>
                  <a:pt x="1799830" y="3191020"/>
                </a:moveTo>
                <a:lnTo>
                  <a:pt x="1802274" y="3195905"/>
                </a:lnTo>
                <a:lnTo>
                  <a:pt x="1807172" y="3205695"/>
                </a:lnTo>
                <a:lnTo>
                  <a:pt x="1812066" y="3210584"/>
                </a:lnTo>
                <a:lnTo>
                  <a:pt x="1807172" y="3200804"/>
                </a:lnTo>
                <a:close/>
                <a:moveTo>
                  <a:pt x="2889516" y="3186121"/>
                </a:moveTo>
                <a:lnTo>
                  <a:pt x="2887884" y="3189382"/>
                </a:lnTo>
                <a:lnTo>
                  <a:pt x="2894414" y="3186121"/>
                </a:lnTo>
                <a:close/>
                <a:moveTo>
                  <a:pt x="2429152" y="3181231"/>
                </a:moveTo>
                <a:lnTo>
                  <a:pt x="2429152" y="3254636"/>
                </a:lnTo>
                <a:lnTo>
                  <a:pt x="2449353" y="3288283"/>
                </a:lnTo>
                <a:lnTo>
                  <a:pt x="2434049" y="3254636"/>
                </a:lnTo>
                <a:close/>
                <a:moveTo>
                  <a:pt x="2909106" y="3181224"/>
                </a:moveTo>
                <a:lnTo>
                  <a:pt x="2899312" y="3186121"/>
                </a:lnTo>
                <a:lnTo>
                  <a:pt x="2904209" y="3186121"/>
                </a:lnTo>
                <a:close/>
                <a:moveTo>
                  <a:pt x="910932" y="3176333"/>
                </a:moveTo>
                <a:lnTo>
                  <a:pt x="906034" y="3186121"/>
                </a:lnTo>
                <a:lnTo>
                  <a:pt x="901136" y="3191013"/>
                </a:lnTo>
                <a:lnTo>
                  <a:pt x="906034" y="3186121"/>
                </a:lnTo>
                <a:lnTo>
                  <a:pt x="910932" y="3181224"/>
                </a:lnTo>
                <a:close/>
                <a:moveTo>
                  <a:pt x="1674937" y="3166542"/>
                </a:moveTo>
                <a:lnTo>
                  <a:pt x="1674937" y="3166542"/>
                </a:lnTo>
                <a:lnTo>
                  <a:pt x="1679836" y="3166542"/>
                </a:lnTo>
                <a:lnTo>
                  <a:pt x="1679836" y="3166542"/>
                </a:lnTo>
                <a:close/>
                <a:moveTo>
                  <a:pt x="817888" y="3156789"/>
                </a:moveTo>
                <a:lnTo>
                  <a:pt x="822778" y="3181224"/>
                </a:lnTo>
                <a:lnTo>
                  <a:pt x="827676" y="3215485"/>
                </a:lnTo>
                <a:lnTo>
                  <a:pt x="837471" y="3249744"/>
                </a:lnTo>
                <a:lnTo>
                  <a:pt x="845862" y="3260925"/>
                </a:lnTo>
                <a:lnTo>
                  <a:pt x="837469" y="3239956"/>
                </a:lnTo>
                <a:lnTo>
                  <a:pt x="827674" y="3205695"/>
                </a:lnTo>
                <a:lnTo>
                  <a:pt x="822776" y="3176333"/>
                </a:lnTo>
                <a:close/>
                <a:moveTo>
                  <a:pt x="2904211" y="3156754"/>
                </a:moveTo>
                <a:lnTo>
                  <a:pt x="2909106" y="3161649"/>
                </a:lnTo>
                <a:lnTo>
                  <a:pt x="2914003" y="3161649"/>
                </a:lnTo>
                <a:lnTo>
                  <a:pt x="2923799" y="3166542"/>
                </a:lnTo>
                <a:lnTo>
                  <a:pt x="2928698" y="3166542"/>
                </a:lnTo>
                <a:lnTo>
                  <a:pt x="2938493" y="3171435"/>
                </a:lnTo>
                <a:lnTo>
                  <a:pt x="2943389" y="3176330"/>
                </a:lnTo>
                <a:lnTo>
                  <a:pt x="2948285" y="3181224"/>
                </a:lnTo>
                <a:lnTo>
                  <a:pt x="2948285" y="3176333"/>
                </a:lnTo>
                <a:lnTo>
                  <a:pt x="2948285" y="3171435"/>
                </a:lnTo>
                <a:lnTo>
                  <a:pt x="2938493" y="3166542"/>
                </a:lnTo>
                <a:lnTo>
                  <a:pt x="2933593" y="3161649"/>
                </a:lnTo>
                <a:lnTo>
                  <a:pt x="2928698" y="3161649"/>
                </a:lnTo>
                <a:lnTo>
                  <a:pt x="2923799" y="3161649"/>
                </a:lnTo>
                <a:lnTo>
                  <a:pt x="2918900" y="3161649"/>
                </a:lnTo>
                <a:lnTo>
                  <a:pt x="2909106" y="3156754"/>
                </a:lnTo>
                <a:close/>
                <a:moveTo>
                  <a:pt x="3069091" y="3148598"/>
                </a:moveTo>
                <a:lnTo>
                  <a:pt x="3060927" y="3156756"/>
                </a:lnTo>
                <a:lnTo>
                  <a:pt x="3070725" y="3151862"/>
                </a:lnTo>
                <a:close/>
                <a:moveTo>
                  <a:pt x="2889518" y="3142073"/>
                </a:moveTo>
                <a:lnTo>
                  <a:pt x="2894414" y="3146965"/>
                </a:lnTo>
                <a:lnTo>
                  <a:pt x="2899312" y="3151862"/>
                </a:lnTo>
                <a:lnTo>
                  <a:pt x="2904209" y="3151862"/>
                </a:lnTo>
                <a:lnTo>
                  <a:pt x="2896862" y="3146967"/>
                </a:lnTo>
                <a:close/>
                <a:moveTo>
                  <a:pt x="519133" y="3137178"/>
                </a:moveTo>
                <a:lnTo>
                  <a:pt x="524030" y="3146967"/>
                </a:lnTo>
                <a:lnTo>
                  <a:pt x="528928" y="3156754"/>
                </a:lnTo>
                <a:lnTo>
                  <a:pt x="548517" y="3176330"/>
                </a:lnTo>
                <a:lnTo>
                  <a:pt x="548518" y="3176330"/>
                </a:lnTo>
                <a:lnTo>
                  <a:pt x="528928" y="3156754"/>
                </a:lnTo>
                <a:lnTo>
                  <a:pt x="524030" y="3146965"/>
                </a:lnTo>
                <a:close/>
                <a:moveTo>
                  <a:pt x="4593828" y="3132283"/>
                </a:moveTo>
                <a:lnTo>
                  <a:pt x="4598725" y="3137178"/>
                </a:lnTo>
                <a:lnTo>
                  <a:pt x="4603622" y="3137178"/>
                </a:lnTo>
                <a:lnTo>
                  <a:pt x="4608520" y="3142071"/>
                </a:lnTo>
                <a:lnTo>
                  <a:pt x="4623212" y="3142071"/>
                </a:lnTo>
                <a:lnTo>
                  <a:pt x="4628110" y="3142071"/>
                </a:lnTo>
                <a:lnTo>
                  <a:pt x="4637905" y="3146967"/>
                </a:lnTo>
                <a:lnTo>
                  <a:pt x="4647699" y="3156754"/>
                </a:lnTo>
                <a:lnTo>
                  <a:pt x="4657494" y="3161649"/>
                </a:lnTo>
                <a:lnTo>
                  <a:pt x="4662392" y="3166542"/>
                </a:lnTo>
                <a:lnTo>
                  <a:pt x="4667289" y="3166542"/>
                </a:lnTo>
                <a:lnTo>
                  <a:pt x="4662392" y="3171438"/>
                </a:lnTo>
                <a:lnTo>
                  <a:pt x="4662392" y="3176333"/>
                </a:lnTo>
                <a:lnTo>
                  <a:pt x="4662392" y="3186121"/>
                </a:lnTo>
                <a:lnTo>
                  <a:pt x="4662392" y="3195909"/>
                </a:lnTo>
                <a:lnTo>
                  <a:pt x="4662392" y="3205696"/>
                </a:lnTo>
                <a:lnTo>
                  <a:pt x="4662392" y="3215487"/>
                </a:lnTo>
                <a:lnTo>
                  <a:pt x="4662392" y="3225273"/>
                </a:lnTo>
                <a:lnTo>
                  <a:pt x="4652597" y="3235061"/>
                </a:lnTo>
                <a:lnTo>
                  <a:pt x="4642802" y="3239956"/>
                </a:lnTo>
                <a:lnTo>
                  <a:pt x="4633007" y="3239956"/>
                </a:lnTo>
                <a:lnTo>
                  <a:pt x="4623212" y="3235061"/>
                </a:lnTo>
                <a:lnTo>
                  <a:pt x="4623212" y="3230167"/>
                </a:lnTo>
                <a:lnTo>
                  <a:pt x="4618315" y="3225273"/>
                </a:lnTo>
                <a:lnTo>
                  <a:pt x="4618315" y="3220379"/>
                </a:lnTo>
                <a:lnTo>
                  <a:pt x="4618315" y="3215487"/>
                </a:lnTo>
                <a:lnTo>
                  <a:pt x="4618315" y="3210591"/>
                </a:lnTo>
                <a:lnTo>
                  <a:pt x="4613417" y="3200804"/>
                </a:lnTo>
                <a:lnTo>
                  <a:pt x="4603622" y="3191015"/>
                </a:lnTo>
                <a:lnTo>
                  <a:pt x="4598725" y="3181224"/>
                </a:lnTo>
                <a:lnTo>
                  <a:pt x="4588930" y="3171438"/>
                </a:lnTo>
                <a:lnTo>
                  <a:pt x="4584033" y="3161649"/>
                </a:lnTo>
                <a:lnTo>
                  <a:pt x="4579135" y="3156754"/>
                </a:lnTo>
                <a:lnTo>
                  <a:pt x="4579135" y="3146967"/>
                </a:lnTo>
                <a:lnTo>
                  <a:pt x="4584033" y="3142071"/>
                </a:lnTo>
                <a:lnTo>
                  <a:pt x="4593828" y="3137178"/>
                </a:lnTo>
                <a:close/>
                <a:moveTo>
                  <a:pt x="3060930" y="3122497"/>
                </a:moveTo>
                <a:lnTo>
                  <a:pt x="3060930" y="3127390"/>
                </a:lnTo>
                <a:lnTo>
                  <a:pt x="3060931" y="3127390"/>
                </a:lnTo>
                <a:lnTo>
                  <a:pt x="3060931" y="3122497"/>
                </a:lnTo>
                <a:close/>
                <a:moveTo>
                  <a:pt x="1988377" y="3122497"/>
                </a:moveTo>
                <a:lnTo>
                  <a:pt x="1993273" y="3132283"/>
                </a:lnTo>
                <a:lnTo>
                  <a:pt x="1998171" y="3142071"/>
                </a:lnTo>
                <a:lnTo>
                  <a:pt x="2003068" y="3151862"/>
                </a:lnTo>
                <a:lnTo>
                  <a:pt x="2007966" y="3161649"/>
                </a:lnTo>
                <a:lnTo>
                  <a:pt x="2012862" y="3176333"/>
                </a:lnTo>
                <a:lnTo>
                  <a:pt x="2022662" y="3181224"/>
                </a:lnTo>
                <a:lnTo>
                  <a:pt x="2027558" y="3186121"/>
                </a:lnTo>
                <a:lnTo>
                  <a:pt x="2022663" y="3181224"/>
                </a:lnTo>
                <a:lnTo>
                  <a:pt x="2012864" y="3176330"/>
                </a:lnTo>
                <a:lnTo>
                  <a:pt x="2007968" y="3161649"/>
                </a:lnTo>
                <a:lnTo>
                  <a:pt x="2003069" y="3151862"/>
                </a:lnTo>
                <a:lnTo>
                  <a:pt x="1998173" y="3142071"/>
                </a:lnTo>
                <a:lnTo>
                  <a:pt x="1993275" y="3132283"/>
                </a:lnTo>
                <a:close/>
                <a:moveTo>
                  <a:pt x="4677085" y="3117600"/>
                </a:moveTo>
                <a:lnTo>
                  <a:pt x="4716265" y="3122497"/>
                </a:lnTo>
                <a:lnTo>
                  <a:pt x="4701573" y="3137178"/>
                </a:lnTo>
                <a:lnTo>
                  <a:pt x="4677085" y="3156754"/>
                </a:lnTo>
                <a:lnTo>
                  <a:pt x="4657495" y="3142071"/>
                </a:lnTo>
                <a:close/>
                <a:moveTo>
                  <a:pt x="2987467" y="3107816"/>
                </a:moveTo>
                <a:lnTo>
                  <a:pt x="2982570" y="3117602"/>
                </a:lnTo>
                <a:lnTo>
                  <a:pt x="2982570" y="3122494"/>
                </a:lnTo>
                <a:lnTo>
                  <a:pt x="2987467" y="3112708"/>
                </a:lnTo>
                <a:close/>
                <a:moveTo>
                  <a:pt x="2457721" y="3088239"/>
                </a:moveTo>
                <a:lnTo>
                  <a:pt x="2453639" y="3137178"/>
                </a:lnTo>
                <a:lnTo>
                  <a:pt x="2429152" y="3176330"/>
                </a:lnTo>
                <a:lnTo>
                  <a:pt x="2429152" y="3181224"/>
                </a:lnTo>
                <a:lnTo>
                  <a:pt x="2453639" y="3142071"/>
                </a:lnTo>
                <a:lnTo>
                  <a:pt x="2458536" y="3088239"/>
                </a:lnTo>
                <a:close/>
                <a:moveTo>
                  <a:pt x="1831656" y="3088236"/>
                </a:moveTo>
                <a:lnTo>
                  <a:pt x="1723911" y="3176330"/>
                </a:lnTo>
                <a:lnTo>
                  <a:pt x="1709219" y="3181224"/>
                </a:lnTo>
                <a:lnTo>
                  <a:pt x="1709223" y="3181224"/>
                </a:lnTo>
                <a:lnTo>
                  <a:pt x="1723913" y="3176333"/>
                </a:lnTo>
                <a:lnTo>
                  <a:pt x="1767990" y="3142071"/>
                </a:lnTo>
                <a:lnTo>
                  <a:pt x="1831656" y="3088239"/>
                </a:lnTo>
                <a:close/>
                <a:moveTo>
                  <a:pt x="793393" y="3083342"/>
                </a:moveTo>
                <a:lnTo>
                  <a:pt x="793393" y="3088233"/>
                </a:lnTo>
                <a:lnTo>
                  <a:pt x="798289" y="3083343"/>
                </a:lnTo>
                <a:lnTo>
                  <a:pt x="798290" y="3083342"/>
                </a:lnTo>
                <a:close/>
                <a:moveTo>
                  <a:pt x="509338" y="3078448"/>
                </a:moveTo>
                <a:lnTo>
                  <a:pt x="514235" y="3088236"/>
                </a:lnTo>
                <a:lnTo>
                  <a:pt x="519133" y="3098024"/>
                </a:lnTo>
                <a:lnTo>
                  <a:pt x="514236" y="3088236"/>
                </a:lnTo>
                <a:close/>
                <a:moveTo>
                  <a:pt x="803186" y="3073558"/>
                </a:moveTo>
                <a:lnTo>
                  <a:pt x="798292" y="3083339"/>
                </a:lnTo>
                <a:lnTo>
                  <a:pt x="803186" y="3078448"/>
                </a:lnTo>
                <a:close/>
                <a:moveTo>
                  <a:pt x="2879722" y="3073552"/>
                </a:moveTo>
                <a:lnTo>
                  <a:pt x="2840540" y="3107812"/>
                </a:lnTo>
                <a:lnTo>
                  <a:pt x="2840540" y="3117600"/>
                </a:lnTo>
                <a:lnTo>
                  <a:pt x="2840540" y="3127390"/>
                </a:lnTo>
                <a:lnTo>
                  <a:pt x="2845439" y="3137178"/>
                </a:lnTo>
                <a:lnTo>
                  <a:pt x="2845439" y="3127390"/>
                </a:lnTo>
                <a:lnTo>
                  <a:pt x="2840542" y="3122497"/>
                </a:lnTo>
                <a:lnTo>
                  <a:pt x="2840542" y="3107813"/>
                </a:lnTo>
                <a:lnTo>
                  <a:pt x="2879722" y="3073556"/>
                </a:lnTo>
                <a:lnTo>
                  <a:pt x="2899312" y="3073556"/>
                </a:lnTo>
                <a:lnTo>
                  <a:pt x="2908564" y="3073556"/>
                </a:lnTo>
                <a:lnTo>
                  <a:pt x="2908564" y="3073552"/>
                </a:lnTo>
                <a:lnTo>
                  <a:pt x="2904211" y="3073552"/>
                </a:lnTo>
                <a:lnTo>
                  <a:pt x="2894416" y="3073552"/>
                </a:lnTo>
                <a:close/>
                <a:moveTo>
                  <a:pt x="2977674" y="3068661"/>
                </a:moveTo>
                <a:lnTo>
                  <a:pt x="2958082" y="3073556"/>
                </a:lnTo>
                <a:lnTo>
                  <a:pt x="2962980" y="3073556"/>
                </a:lnTo>
                <a:close/>
                <a:moveTo>
                  <a:pt x="2507509" y="3063773"/>
                </a:moveTo>
                <a:lnTo>
                  <a:pt x="2497719" y="3083343"/>
                </a:lnTo>
                <a:lnTo>
                  <a:pt x="2478129" y="3088236"/>
                </a:lnTo>
                <a:lnTo>
                  <a:pt x="2497716" y="3088236"/>
                </a:lnTo>
                <a:close/>
                <a:moveTo>
                  <a:pt x="1831656" y="3049084"/>
                </a:moveTo>
                <a:lnTo>
                  <a:pt x="1831656" y="3053975"/>
                </a:lnTo>
                <a:lnTo>
                  <a:pt x="1831656" y="3053978"/>
                </a:lnTo>
                <a:lnTo>
                  <a:pt x="1836552" y="3049084"/>
                </a:lnTo>
                <a:close/>
                <a:moveTo>
                  <a:pt x="1988377" y="3039296"/>
                </a:moveTo>
                <a:lnTo>
                  <a:pt x="1998171" y="3044190"/>
                </a:lnTo>
                <a:lnTo>
                  <a:pt x="2003068" y="3053978"/>
                </a:lnTo>
                <a:lnTo>
                  <a:pt x="2007966" y="3058871"/>
                </a:lnTo>
                <a:lnTo>
                  <a:pt x="2007966" y="3068661"/>
                </a:lnTo>
                <a:lnTo>
                  <a:pt x="2003068" y="3078448"/>
                </a:lnTo>
                <a:lnTo>
                  <a:pt x="1998588" y="3087406"/>
                </a:lnTo>
                <a:lnTo>
                  <a:pt x="1998173" y="3088236"/>
                </a:lnTo>
                <a:lnTo>
                  <a:pt x="1998173" y="3088239"/>
                </a:lnTo>
                <a:lnTo>
                  <a:pt x="1998171" y="3088239"/>
                </a:lnTo>
                <a:lnTo>
                  <a:pt x="1993273" y="3102919"/>
                </a:lnTo>
                <a:lnTo>
                  <a:pt x="1993273" y="3112708"/>
                </a:lnTo>
                <a:lnTo>
                  <a:pt x="1988815" y="3121619"/>
                </a:lnTo>
                <a:lnTo>
                  <a:pt x="1993275" y="3112708"/>
                </a:lnTo>
                <a:lnTo>
                  <a:pt x="1993275" y="3102919"/>
                </a:lnTo>
                <a:lnTo>
                  <a:pt x="1998173" y="3088239"/>
                </a:lnTo>
                <a:lnTo>
                  <a:pt x="1998588" y="3087406"/>
                </a:lnTo>
                <a:lnTo>
                  <a:pt x="2003069" y="3078448"/>
                </a:lnTo>
                <a:lnTo>
                  <a:pt x="2007968" y="3068658"/>
                </a:lnTo>
                <a:lnTo>
                  <a:pt x="2007968" y="3058871"/>
                </a:lnTo>
                <a:lnTo>
                  <a:pt x="2003069" y="3053978"/>
                </a:lnTo>
                <a:lnTo>
                  <a:pt x="1998173" y="3044190"/>
                </a:lnTo>
                <a:close/>
                <a:moveTo>
                  <a:pt x="2556486" y="3034403"/>
                </a:moveTo>
                <a:lnTo>
                  <a:pt x="2541794" y="3044190"/>
                </a:lnTo>
                <a:lnTo>
                  <a:pt x="2532000" y="3049084"/>
                </a:lnTo>
                <a:lnTo>
                  <a:pt x="2517308" y="3058871"/>
                </a:lnTo>
                <a:lnTo>
                  <a:pt x="2512410" y="3058871"/>
                </a:lnTo>
                <a:lnTo>
                  <a:pt x="2507511" y="3063767"/>
                </a:lnTo>
                <a:lnTo>
                  <a:pt x="2512410" y="3063767"/>
                </a:lnTo>
                <a:lnTo>
                  <a:pt x="2522203" y="3058871"/>
                </a:lnTo>
                <a:lnTo>
                  <a:pt x="2532000" y="3053978"/>
                </a:lnTo>
                <a:lnTo>
                  <a:pt x="2546689" y="3044190"/>
                </a:lnTo>
                <a:close/>
                <a:moveTo>
                  <a:pt x="1719015" y="3024613"/>
                </a:moveTo>
                <a:lnTo>
                  <a:pt x="1728812" y="3029506"/>
                </a:lnTo>
                <a:lnTo>
                  <a:pt x="1738605" y="3034400"/>
                </a:lnTo>
                <a:lnTo>
                  <a:pt x="1738609" y="3034400"/>
                </a:lnTo>
                <a:lnTo>
                  <a:pt x="1728812" y="3029504"/>
                </a:lnTo>
                <a:lnTo>
                  <a:pt x="1719017" y="3024613"/>
                </a:lnTo>
                <a:close/>
                <a:moveTo>
                  <a:pt x="2889518" y="3019720"/>
                </a:moveTo>
                <a:lnTo>
                  <a:pt x="2894416" y="3029506"/>
                </a:lnTo>
                <a:lnTo>
                  <a:pt x="2899312" y="3034400"/>
                </a:lnTo>
                <a:lnTo>
                  <a:pt x="2904211" y="3034400"/>
                </a:lnTo>
                <a:lnTo>
                  <a:pt x="2904211" y="3039296"/>
                </a:lnTo>
                <a:lnTo>
                  <a:pt x="2904211" y="3044190"/>
                </a:lnTo>
                <a:lnTo>
                  <a:pt x="2904211" y="3058871"/>
                </a:lnTo>
                <a:lnTo>
                  <a:pt x="2907707" y="3065864"/>
                </a:lnTo>
                <a:lnTo>
                  <a:pt x="2904211" y="3034400"/>
                </a:lnTo>
                <a:lnTo>
                  <a:pt x="2899312" y="3029507"/>
                </a:lnTo>
                <a:lnTo>
                  <a:pt x="2894416" y="3024613"/>
                </a:lnTo>
                <a:close/>
                <a:moveTo>
                  <a:pt x="2404662" y="3014826"/>
                </a:moveTo>
                <a:lnTo>
                  <a:pt x="2429152" y="3034400"/>
                </a:lnTo>
                <a:lnTo>
                  <a:pt x="2443844" y="3053978"/>
                </a:lnTo>
                <a:lnTo>
                  <a:pt x="2443847" y="3053980"/>
                </a:lnTo>
                <a:lnTo>
                  <a:pt x="2443845" y="3053978"/>
                </a:lnTo>
                <a:lnTo>
                  <a:pt x="2429154" y="3034400"/>
                </a:lnTo>
                <a:lnTo>
                  <a:pt x="2404663" y="3014826"/>
                </a:lnTo>
                <a:close/>
                <a:moveTo>
                  <a:pt x="1963889" y="3009929"/>
                </a:moveTo>
                <a:lnTo>
                  <a:pt x="1963888" y="3009932"/>
                </a:lnTo>
                <a:lnTo>
                  <a:pt x="1963888" y="3014826"/>
                </a:lnTo>
                <a:lnTo>
                  <a:pt x="1968784" y="3014826"/>
                </a:lnTo>
                <a:lnTo>
                  <a:pt x="1973683" y="3019720"/>
                </a:lnTo>
                <a:lnTo>
                  <a:pt x="1978581" y="3024613"/>
                </a:lnTo>
                <a:lnTo>
                  <a:pt x="1973684" y="3019719"/>
                </a:lnTo>
                <a:lnTo>
                  <a:pt x="1968786" y="3014823"/>
                </a:lnTo>
                <a:lnTo>
                  <a:pt x="1963889" y="3014823"/>
                </a:lnTo>
                <a:close/>
                <a:moveTo>
                  <a:pt x="2771975" y="3005037"/>
                </a:moveTo>
                <a:lnTo>
                  <a:pt x="2771975" y="3009929"/>
                </a:lnTo>
                <a:lnTo>
                  <a:pt x="2776871" y="3014823"/>
                </a:lnTo>
                <a:lnTo>
                  <a:pt x="2786669" y="3019719"/>
                </a:lnTo>
                <a:lnTo>
                  <a:pt x="2781770" y="3014826"/>
                </a:lnTo>
                <a:lnTo>
                  <a:pt x="2776871" y="3009929"/>
                </a:lnTo>
                <a:close/>
                <a:moveTo>
                  <a:pt x="2576076" y="3005037"/>
                </a:moveTo>
                <a:lnTo>
                  <a:pt x="2580974" y="3009929"/>
                </a:lnTo>
                <a:lnTo>
                  <a:pt x="2590768" y="3009929"/>
                </a:lnTo>
                <a:lnTo>
                  <a:pt x="2590769" y="3009929"/>
                </a:lnTo>
                <a:lnTo>
                  <a:pt x="2580974" y="3005037"/>
                </a:lnTo>
                <a:close/>
                <a:moveTo>
                  <a:pt x="2571179" y="3005037"/>
                </a:moveTo>
                <a:lnTo>
                  <a:pt x="2561385" y="3019719"/>
                </a:lnTo>
                <a:lnTo>
                  <a:pt x="2556488" y="3034400"/>
                </a:lnTo>
                <a:lnTo>
                  <a:pt x="2566281" y="3019719"/>
                </a:lnTo>
                <a:close/>
                <a:moveTo>
                  <a:pt x="2370381" y="3005037"/>
                </a:moveTo>
                <a:lnTo>
                  <a:pt x="2375278" y="3009929"/>
                </a:lnTo>
                <a:lnTo>
                  <a:pt x="2375281" y="3009929"/>
                </a:lnTo>
                <a:lnTo>
                  <a:pt x="2370382" y="3005037"/>
                </a:lnTo>
                <a:close/>
                <a:moveTo>
                  <a:pt x="1861040" y="3005037"/>
                </a:moveTo>
                <a:lnTo>
                  <a:pt x="1856144" y="3014823"/>
                </a:lnTo>
                <a:lnTo>
                  <a:pt x="1851246" y="3024613"/>
                </a:lnTo>
                <a:lnTo>
                  <a:pt x="1856144" y="3014826"/>
                </a:lnTo>
                <a:close/>
                <a:moveTo>
                  <a:pt x="2355689" y="3000142"/>
                </a:moveTo>
                <a:lnTo>
                  <a:pt x="2365485" y="3005037"/>
                </a:lnTo>
                <a:lnTo>
                  <a:pt x="2365487" y="3005037"/>
                </a:lnTo>
                <a:close/>
                <a:moveTo>
                  <a:pt x="1968784" y="3000142"/>
                </a:moveTo>
                <a:lnTo>
                  <a:pt x="1968784" y="3005037"/>
                </a:lnTo>
                <a:lnTo>
                  <a:pt x="1964251" y="3009568"/>
                </a:lnTo>
                <a:lnTo>
                  <a:pt x="1968786" y="3005037"/>
                </a:lnTo>
                <a:lnTo>
                  <a:pt x="1968786" y="3000142"/>
                </a:lnTo>
                <a:close/>
                <a:moveTo>
                  <a:pt x="2340995" y="2995248"/>
                </a:moveTo>
                <a:lnTo>
                  <a:pt x="2345892" y="3000142"/>
                </a:lnTo>
                <a:lnTo>
                  <a:pt x="2345895" y="3000142"/>
                </a:lnTo>
                <a:lnTo>
                  <a:pt x="2340997" y="2995248"/>
                </a:lnTo>
                <a:close/>
                <a:moveTo>
                  <a:pt x="1865938" y="2991986"/>
                </a:moveTo>
                <a:lnTo>
                  <a:pt x="1856145" y="2995246"/>
                </a:lnTo>
                <a:lnTo>
                  <a:pt x="1852881" y="2998511"/>
                </a:lnTo>
                <a:lnTo>
                  <a:pt x="1865938" y="2995246"/>
                </a:lnTo>
                <a:lnTo>
                  <a:pt x="1861040" y="3000142"/>
                </a:lnTo>
                <a:lnTo>
                  <a:pt x="1865938" y="2995248"/>
                </a:lnTo>
                <a:lnTo>
                  <a:pt x="1865938" y="2995246"/>
                </a:lnTo>
                <a:close/>
                <a:moveTo>
                  <a:pt x="2727898" y="2985461"/>
                </a:moveTo>
                <a:lnTo>
                  <a:pt x="2688720" y="3009929"/>
                </a:lnTo>
                <a:lnTo>
                  <a:pt x="2654454" y="3014823"/>
                </a:lnTo>
                <a:lnTo>
                  <a:pt x="2693617" y="3009929"/>
                </a:lnTo>
                <a:lnTo>
                  <a:pt x="2727898" y="2990355"/>
                </a:lnTo>
                <a:lnTo>
                  <a:pt x="2748304" y="2986274"/>
                </a:lnTo>
                <a:lnTo>
                  <a:pt x="2747489" y="2985461"/>
                </a:lnTo>
                <a:close/>
                <a:moveTo>
                  <a:pt x="1968784" y="2985461"/>
                </a:moveTo>
                <a:lnTo>
                  <a:pt x="1968784" y="2995248"/>
                </a:lnTo>
                <a:lnTo>
                  <a:pt x="1973683" y="3000142"/>
                </a:lnTo>
                <a:lnTo>
                  <a:pt x="1973684" y="3000142"/>
                </a:lnTo>
                <a:lnTo>
                  <a:pt x="1968786" y="2995248"/>
                </a:lnTo>
                <a:lnTo>
                  <a:pt x="1968786" y="2985461"/>
                </a:lnTo>
                <a:close/>
                <a:moveTo>
                  <a:pt x="2874827" y="2985458"/>
                </a:moveTo>
                <a:lnTo>
                  <a:pt x="2874824" y="2985461"/>
                </a:lnTo>
                <a:lnTo>
                  <a:pt x="2874827" y="2985461"/>
                </a:lnTo>
                <a:close/>
                <a:moveTo>
                  <a:pt x="1936602" y="2976230"/>
                </a:moveTo>
                <a:lnTo>
                  <a:pt x="1914914" y="2980565"/>
                </a:lnTo>
                <a:lnTo>
                  <a:pt x="1914915" y="2980565"/>
                </a:lnTo>
                <a:close/>
                <a:moveTo>
                  <a:pt x="1939399" y="2975672"/>
                </a:moveTo>
                <a:lnTo>
                  <a:pt x="1939399" y="2980565"/>
                </a:lnTo>
                <a:lnTo>
                  <a:pt x="1944297" y="2985461"/>
                </a:lnTo>
                <a:lnTo>
                  <a:pt x="1944299" y="2985461"/>
                </a:lnTo>
                <a:lnTo>
                  <a:pt x="1939401" y="2975672"/>
                </a:lnTo>
                <a:close/>
                <a:moveTo>
                  <a:pt x="372211" y="2951203"/>
                </a:moveTo>
                <a:lnTo>
                  <a:pt x="362417" y="2960988"/>
                </a:lnTo>
                <a:lnTo>
                  <a:pt x="352622" y="2960988"/>
                </a:lnTo>
                <a:lnTo>
                  <a:pt x="352621" y="2960990"/>
                </a:lnTo>
                <a:lnTo>
                  <a:pt x="357518" y="2960990"/>
                </a:lnTo>
                <a:lnTo>
                  <a:pt x="362416" y="2960990"/>
                </a:lnTo>
                <a:lnTo>
                  <a:pt x="372211" y="2951203"/>
                </a:lnTo>
                <a:close/>
                <a:moveTo>
                  <a:pt x="1057862" y="2951201"/>
                </a:moveTo>
                <a:lnTo>
                  <a:pt x="1062760" y="2951201"/>
                </a:lnTo>
                <a:lnTo>
                  <a:pt x="1067657" y="2951201"/>
                </a:lnTo>
                <a:lnTo>
                  <a:pt x="1072555" y="2956094"/>
                </a:lnTo>
                <a:lnTo>
                  <a:pt x="1067657" y="2960988"/>
                </a:lnTo>
                <a:lnTo>
                  <a:pt x="1057862" y="2980565"/>
                </a:lnTo>
                <a:lnTo>
                  <a:pt x="1062760" y="2980565"/>
                </a:lnTo>
                <a:lnTo>
                  <a:pt x="1062760" y="2985461"/>
                </a:lnTo>
                <a:lnTo>
                  <a:pt x="1062760" y="2990355"/>
                </a:lnTo>
                <a:lnTo>
                  <a:pt x="1062760" y="2995248"/>
                </a:lnTo>
                <a:lnTo>
                  <a:pt x="1052964" y="3000142"/>
                </a:lnTo>
                <a:lnTo>
                  <a:pt x="1043170" y="3005037"/>
                </a:lnTo>
                <a:lnTo>
                  <a:pt x="1038271" y="3009929"/>
                </a:lnTo>
                <a:lnTo>
                  <a:pt x="1033374" y="3005037"/>
                </a:lnTo>
                <a:lnTo>
                  <a:pt x="1028476" y="3000142"/>
                </a:lnTo>
                <a:lnTo>
                  <a:pt x="1023580" y="2990355"/>
                </a:lnTo>
                <a:lnTo>
                  <a:pt x="974604" y="2975672"/>
                </a:lnTo>
                <a:lnTo>
                  <a:pt x="969707" y="2970778"/>
                </a:lnTo>
                <a:lnTo>
                  <a:pt x="969707" y="2965881"/>
                </a:lnTo>
                <a:lnTo>
                  <a:pt x="984400" y="2960988"/>
                </a:lnTo>
                <a:lnTo>
                  <a:pt x="989297" y="2960988"/>
                </a:lnTo>
                <a:lnTo>
                  <a:pt x="999092" y="2960988"/>
                </a:lnTo>
                <a:lnTo>
                  <a:pt x="1013784" y="2960988"/>
                </a:lnTo>
                <a:lnTo>
                  <a:pt x="1023580" y="2960988"/>
                </a:lnTo>
                <a:lnTo>
                  <a:pt x="1033374" y="2960988"/>
                </a:lnTo>
                <a:lnTo>
                  <a:pt x="1038271" y="2960988"/>
                </a:lnTo>
                <a:lnTo>
                  <a:pt x="1048067" y="2956094"/>
                </a:lnTo>
                <a:lnTo>
                  <a:pt x="1052964" y="2956094"/>
                </a:lnTo>
                <a:close/>
                <a:moveTo>
                  <a:pt x="1939402" y="2941416"/>
                </a:moveTo>
                <a:lnTo>
                  <a:pt x="1944299" y="2956094"/>
                </a:lnTo>
                <a:lnTo>
                  <a:pt x="1954091" y="2975666"/>
                </a:lnTo>
                <a:lnTo>
                  <a:pt x="1944298" y="2946306"/>
                </a:lnTo>
                <a:close/>
                <a:moveTo>
                  <a:pt x="367313" y="2926732"/>
                </a:moveTo>
                <a:lnTo>
                  <a:pt x="357519" y="2936516"/>
                </a:lnTo>
                <a:lnTo>
                  <a:pt x="367313" y="2926732"/>
                </a:lnTo>
                <a:close/>
                <a:moveTo>
                  <a:pt x="2007969" y="2921837"/>
                </a:moveTo>
                <a:lnTo>
                  <a:pt x="1998174" y="2926732"/>
                </a:lnTo>
                <a:lnTo>
                  <a:pt x="2007968" y="2926732"/>
                </a:lnTo>
                <a:lnTo>
                  <a:pt x="2012864" y="2921837"/>
                </a:lnTo>
                <a:close/>
                <a:moveTo>
                  <a:pt x="1929606" y="2916942"/>
                </a:moveTo>
                <a:lnTo>
                  <a:pt x="1934500" y="2926730"/>
                </a:lnTo>
                <a:lnTo>
                  <a:pt x="1934500" y="2921837"/>
                </a:lnTo>
                <a:close/>
                <a:moveTo>
                  <a:pt x="2076532" y="2912046"/>
                </a:moveTo>
                <a:lnTo>
                  <a:pt x="2076533" y="2912048"/>
                </a:lnTo>
                <a:lnTo>
                  <a:pt x="2076546" y="2912065"/>
                </a:lnTo>
                <a:lnTo>
                  <a:pt x="2076535" y="2912048"/>
                </a:lnTo>
                <a:close/>
                <a:moveTo>
                  <a:pt x="1924709" y="2907154"/>
                </a:moveTo>
                <a:lnTo>
                  <a:pt x="1978581" y="2916942"/>
                </a:lnTo>
                <a:lnTo>
                  <a:pt x="1988377" y="2926732"/>
                </a:lnTo>
                <a:lnTo>
                  <a:pt x="1993275" y="2926732"/>
                </a:lnTo>
                <a:lnTo>
                  <a:pt x="1983482" y="2921837"/>
                </a:lnTo>
                <a:lnTo>
                  <a:pt x="1978584" y="2916942"/>
                </a:lnTo>
                <a:close/>
                <a:moveTo>
                  <a:pt x="2845440" y="2892471"/>
                </a:moveTo>
                <a:lnTo>
                  <a:pt x="2840542" y="2902259"/>
                </a:lnTo>
                <a:lnTo>
                  <a:pt x="2835645" y="2912048"/>
                </a:lnTo>
                <a:lnTo>
                  <a:pt x="2840542" y="2902261"/>
                </a:lnTo>
                <a:close/>
                <a:moveTo>
                  <a:pt x="2052046" y="2882683"/>
                </a:moveTo>
                <a:lnTo>
                  <a:pt x="2056945" y="2892471"/>
                </a:lnTo>
                <a:lnTo>
                  <a:pt x="2061842" y="2897364"/>
                </a:lnTo>
                <a:lnTo>
                  <a:pt x="2056946" y="2892471"/>
                </a:lnTo>
                <a:lnTo>
                  <a:pt x="2052049" y="2882683"/>
                </a:lnTo>
                <a:close/>
                <a:moveTo>
                  <a:pt x="1243963" y="2863107"/>
                </a:moveTo>
                <a:lnTo>
                  <a:pt x="1234165" y="2870449"/>
                </a:lnTo>
                <a:lnTo>
                  <a:pt x="1239065" y="2868002"/>
                </a:lnTo>
                <a:lnTo>
                  <a:pt x="1243963" y="2863107"/>
                </a:lnTo>
                <a:close/>
                <a:moveTo>
                  <a:pt x="2938495" y="2863104"/>
                </a:moveTo>
                <a:lnTo>
                  <a:pt x="2938493" y="2863107"/>
                </a:lnTo>
                <a:lnTo>
                  <a:pt x="2933594" y="2868000"/>
                </a:lnTo>
                <a:lnTo>
                  <a:pt x="2904211" y="2887578"/>
                </a:lnTo>
                <a:lnTo>
                  <a:pt x="2933594" y="2868002"/>
                </a:lnTo>
                <a:lnTo>
                  <a:pt x="2938493" y="2863107"/>
                </a:lnTo>
                <a:close/>
                <a:moveTo>
                  <a:pt x="2958082" y="2853319"/>
                </a:moveTo>
                <a:lnTo>
                  <a:pt x="2948287" y="2858211"/>
                </a:lnTo>
                <a:lnTo>
                  <a:pt x="2948285" y="2858212"/>
                </a:lnTo>
                <a:lnTo>
                  <a:pt x="2953185" y="2858212"/>
                </a:lnTo>
                <a:lnTo>
                  <a:pt x="2967878" y="2853319"/>
                </a:lnTo>
                <a:close/>
                <a:moveTo>
                  <a:pt x="1248860" y="2848423"/>
                </a:moveTo>
                <a:lnTo>
                  <a:pt x="1243963" y="2853317"/>
                </a:lnTo>
                <a:lnTo>
                  <a:pt x="1243963" y="2853319"/>
                </a:lnTo>
                <a:lnTo>
                  <a:pt x="1248860" y="2848425"/>
                </a:lnTo>
                <a:close/>
                <a:moveTo>
                  <a:pt x="1243963" y="2833744"/>
                </a:moveTo>
                <a:lnTo>
                  <a:pt x="1243963" y="2838634"/>
                </a:lnTo>
                <a:lnTo>
                  <a:pt x="1248858" y="2843527"/>
                </a:lnTo>
                <a:close/>
                <a:moveTo>
                  <a:pt x="3016853" y="2833742"/>
                </a:moveTo>
                <a:lnTo>
                  <a:pt x="3007058" y="2843529"/>
                </a:lnTo>
                <a:lnTo>
                  <a:pt x="3007054" y="2843531"/>
                </a:lnTo>
                <a:lnTo>
                  <a:pt x="3007058" y="2843530"/>
                </a:lnTo>
                <a:close/>
                <a:moveTo>
                  <a:pt x="4941550" y="2833741"/>
                </a:moveTo>
                <a:lnTo>
                  <a:pt x="4946448" y="2833741"/>
                </a:lnTo>
                <a:lnTo>
                  <a:pt x="4951345" y="2833741"/>
                </a:lnTo>
                <a:lnTo>
                  <a:pt x="4951345" y="2843529"/>
                </a:lnTo>
                <a:lnTo>
                  <a:pt x="4956243" y="2853317"/>
                </a:lnTo>
                <a:lnTo>
                  <a:pt x="4956243" y="2868000"/>
                </a:lnTo>
                <a:lnTo>
                  <a:pt x="4961140" y="2882683"/>
                </a:lnTo>
                <a:lnTo>
                  <a:pt x="4961140" y="2897364"/>
                </a:lnTo>
                <a:lnTo>
                  <a:pt x="4961140" y="2907152"/>
                </a:lnTo>
                <a:lnTo>
                  <a:pt x="4956243" y="2916942"/>
                </a:lnTo>
                <a:lnTo>
                  <a:pt x="4951345" y="2926730"/>
                </a:lnTo>
                <a:lnTo>
                  <a:pt x="4946448" y="2931623"/>
                </a:lnTo>
                <a:lnTo>
                  <a:pt x="4941550" y="2936516"/>
                </a:lnTo>
                <a:lnTo>
                  <a:pt x="4941550" y="2941413"/>
                </a:lnTo>
                <a:lnTo>
                  <a:pt x="4941550" y="2951201"/>
                </a:lnTo>
                <a:lnTo>
                  <a:pt x="4946448" y="2960990"/>
                </a:lnTo>
                <a:lnTo>
                  <a:pt x="4946448" y="2975672"/>
                </a:lnTo>
                <a:lnTo>
                  <a:pt x="4946448" y="2980565"/>
                </a:lnTo>
                <a:lnTo>
                  <a:pt x="4946448" y="2990352"/>
                </a:lnTo>
                <a:lnTo>
                  <a:pt x="4941550" y="3000142"/>
                </a:lnTo>
                <a:lnTo>
                  <a:pt x="4936653" y="3009929"/>
                </a:lnTo>
                <a:lnTo>
                  <a:pt x="4931755" y="3019719"/>
                </a:lnTo>
                <a:lnTo>
                  <a:pt x="4926858" y="3029506"/>
                </a:lnTo>
                <a:lnTo>
                  <a:pt x="4921960" y="3034400"/>
                </a:lnTo>
                <a:lnTo>
                  <a:pt x="4917063" y="3039296"/>
                </a:lnTo>
                <a:lnTo>
                  <a:pt x="4912165" y="3049084"/>
                </a:lnTo>
                <a:lnTo>
                  <a:pt x="4902370" y="3053975"/>
                </a:lnTo>
                <a:lnTo>
                  <a:pt x="4892575" y="3063767"/>
                </a:lnTo>
                <a:lnTo>
                  <a:pt x="4882780" y="3073552"/>
                </a:lnTo>
                <a:lnTo>
                  <a:pt x="4868088" y="3078448"/>
                </a:lnTo>
                <a:lnTo>
                  <a:pt x="4863191" y="3088236"/>
                </a:lnTo>
                <a:lnTo>
                  <a:pt x="4858293" y="3088236"/>
                </a:lnTo>
                <a:lnTo>
                  <a:pt x="4853396" y="3093129"/>
                </a:lnTo>
                <a:lnTo>
                  <a:pt x="4819113" y="3102919"/>
                </a:lnTo>
                <a:lnTo>
                  <a:pt x="4814216" y="3102919"/>
                </a:lnTo>
                <a:lnTo>
                  <a:pt x="4809318" y="3112708"/>
                </a:lnTo>
                <a:lnTo>
                  <a:pt x="4799523" y="3117600"/>
                </a:lnTo>
                <a:lnTo>
                  <a:pt x="4789728" y="3127390"/>
                </a:lnTo>
                <a:lnTo>
                  <a:pt x="4775036" y="3132280"/>
                </a:lnTo>
                <a:lnTo>
                  <a:pt x="4770138" y="3127390"/>
                </a:lnTo>
                <a:lnTo>
                  <a:pt x="4760343" y="3127390"/>
                </a:lnTo>
                <a:lnTo>
                  <a:pt x="4760343" y="3122494"/>
                </a:lnTo>
                <a:lnTo>
                  <a:pt x="4750548" y="3093129"/>
                </a:lnTo>
                <a:lnTo>
                  <a:pt x="4701573" y="3102919"/>
                </a:lnTo>
                <a:lnTo>
                  <a:pt x="4662394" y="3112708"/>
                </a:lnTo>
                <a:lnTo>
                  <a:pt x="4642804" y="3122494"/>
                </a:lnTo>
                <a:lnTo>
                  <a:pt x="4608521" y="3112708"/>
                </a:lnTo>
                <a:lnTo>
                  <a:pt x="4623214" y="3093129"/>
                </a:lnTo>
                <a:lnTo>
                  <a:pt x="4662394" y="3068658"/>
                </a:lnTo>
                <a:lnTo>
                  <a:pt x="4706471" y="3053975"/>
                </a:lnTo>
                <a:lnTo>
                  <a:pt x="4765241" y="3053975"/>
                </a:lnTo>
                <a:lnTo>
                  <a:pt x="4775036" y="3049084"/>
                </a:lnTo>
                <a:lnTo>
                  <a:pt x="4784831" y="3039296"/>
                </a:lnTo>
                <a:lnTo>
                  <a:pt x="4794626" y="3029506"/>
                </a:lnTo>
                <a:lnTo>
                  <a:pt x="4809318" y="3019719"/>
                </a:lnTo>
                <a:lnTo>
                  <a:pt x="4824011" y="3009929"/>
                </a:lnTo>
                <a:lnTo>
                  <a:pt x="4838703" y="3000142"/>
                </a:lnTo>
                <a:lnTo>
                  <a:pt x="4848498" y="2985461"/>
                </a:lnTo>
                <a:lnTo>
                  <a:pt x="4858293" y="2975672"/>
                </a:lnTo>
                <a:lnTo>
                  <a:pt x="4868088" y="2960990"/>
                </a:lnTo>
                <a:lnTo>
                  <a:pt x="4872985" y="2951201"/>
                </a:lnTo>
                <a:lnTo>
                  <a:pt x="4877883" y="2946306"/>
                </a:lnTo>
                <a:lnTo>
                  <a:pt x="4882780" y="2941413"/>
                </a:lnTo>
                <a:lnTo>
                  <a:pt x="4882780" y="2926730"/>
                </a:lnTo>
                <a:lnTo>
                  <a:pt x="4887678" y="2912048"/>
                </a:lnTo>
                <a:lnTo>
                  <a:pt x="4887678" y="2897364"/>
                </a:lnTo>
                <a:lnTo>
                  <a:pt x="4892575" y="2877788"/>
                </a:lnTo>
                <a:lnTo>
                  <a:pt x="4897473" y="2863107"/>
                </a:lnTo>
                <a:lnTo>
                  <a:pt x="4907268" y="2853317"/>
                </a:lnTo>
                <a:lnTo>
                  <a:pt x="4917063" y="2843529"/>
                </a:lnTo>
                <a:lnTo>
                  <a:pt x="4931755" y="2838636"/>
                </a:lnTo>
                <a:close/>
                <a:moveTo>
                  <a:pt x="881553" y="2823955"/>
                </a:moveTo>
                <a:lnTo>
                  <a:pt x="891347" y="2833742"/>
                </a:lnTo>
                <a:lnTo>
                  <a:pt x="896245" y="2838636"/>
                </a:lnTo>
                <a:lnTo>
                  <a:pt x="896245" y="2848425"/>
                </a:lnTo>
                <a:lnTo>
                  <a:pt x="896245" y="2858211"/>
                </a:lnTo>
                <a:lnTo>
                  <a:pt x="896245" y="2863107"/>
                </a:lnTo>
                <a:lnTo>
                  <a:pt x="891347" y="2868002"/>
                </a:lnTo>
                <a:lnTo>
                  <a:pt x="891347" y="2872894"/>
                </a:lnTo>
                <a:lnTo>
                  <a:pt x="891347" y="2907154"/>
                </a:lnTo>
                <a:lnTo>
                  <a:pt x="886450" y="2907154"/>
                </a:lnTo>
                <a:lnTo>
                  <a:pt x="881553" y="2912048"/>
                </a:lnTo>
                <a:lnTo>
                  <a:pt x="876655" y="2912048"/>
                </a:lnTo>
                <a:lnTo>
                  <a:pt x="876655" y="2916942"/>
                </a:lnTo>
                <a:lnTo>
                  <a:pt x="876655" y="2926732"/>
                </a:lnTo>
                <a:lnTo>
                  <a:pt x="866861" y="2921837"/>
                </a:lnTo>
                <a:lnTo>
                  <a:pt x="857065" y="2921837"/>
                </a:lnTo>
                <a:lnTo>
                  <a:pt x="847271" y="2916942"/>
                </a:lnTo>
                <a:lnTo>
                  <a:pt x="847271" y="2872894"/>
                </a:lnTo>
                <a:lnTo>
                  <a:pt x="852168" y="2863107"/>
                </a:lnTo>
                <a:lnTo>
                  <a:pt x="852168" y="2853319"/>
                </a:lnTo>
                <a:lnTo>
                  <a:pt x="852168" y="2843529"/>
                </a:lnTo>
                <a:lnTo>
                  <a:pt x="847271" y="2833742"/>
                </a:lnTo>
                <a:lnTo>
                  <a:pt x="852168" y="2833742"/>
                </a:lnTo>
                <a:lnTo>
                  <a:pt x="852168" y="2838636"/>
                </a:lnTo>
                <a:lnTo>
                  <a:pt x="857065" y="2838636"/>
                </a:lnTo>
                <a:lnTo>
                  <a:pt x="866861" y="2838636"/>
                </a:lnTo>
                <a:lnTo>
                  <a:pt x="871757" y="2833742"/>
                </a:lnTo>
                <a:lnTo>
                  <a:pt x="876655" y="2828848"/>
                </a:lnTo>
                <a:lnTo>
                  <a:pt x="881553" y="2828848"/>
                </a:lnTo>
                <a:close/>
                <a:moveTo>
                  <a:pt x="3736768" y="2819058"/>
                </a:moveTo>
                <a:lnTo>
                  <a:pt x="3736777" y="2819061"/>
                </a:lnTo>
                <a:lnTo>
                  <a:pt x="3736769" y="2819058"/>
                </a:lnTo>
                <a:close/>
                <a:moveTo>
                  <a:pt x="1410477" y="2814167"/>
                </a:moveTo>
                <a:lnTo>
                  <a:pt x="1405582" y="2828843"/>
                </a:lnTo>
                <a:lnTo>
                  <a:pt x="1410477" y="2819058"/>
                </a:lnTo>
                <a:close/>
                <a:moveTo>
                  <a:pt x="3712282" y="2799482"/>
                </a:moveTo>
                <a:lnTo>
                  <a:pt x="3722076" y="2809272"/>
                </a:lnTo>
                <a:lnTo>
                  <a:pt x="3736767" y="2819058"/>
                </a:lnTo>
                <a:lnTo>
                  <a:pt x="3722075" y="2804375"/>
                </a:lnTo>
                <a:close/>
                <a:moveTo>
                  <a:pt x="391801" y="2799482"/>
                </a:moveTo>
                <a:lnTo>
                  <a:pt x="386904" y="2804374"/>
                </a:lnTo>
                <a:lnTo>
                  <a:pt x="382007" y="2809270"/>
                </a:lnTo>
                <a:lnTo>
                  <a:pt x="377109" y="2814165"/>
                </a:lnTo>
                <a:lnTo>
                  <a:pt x="377109" y="2814165"/>
                </a:lnTo>
                <a:lnTo>
                  <a:pt x="386903" y="2809272"/>
                </a:lnTo>
                <a:lnTo>
                  <a:pt x="391801" y="2804375"/>
                </a:lnTo>
                <a:close/>
                <a:moveTo>
                  <a:pt x="3658408" y="2789693"/>
                </a:moveTo>
                <a:lnTo>
                  <a:pt x="3629034" y="2794588"/>
                </a:lnTo>
                <a:lnTo>
                  <a:pt x="3589854" y="2794588"/>
                </a:lnTo>
                <a:lnTo>
                  <a:pt x="3555573" y="2794588"/>
                </a:lnTo>
                <a:lnTo>
                  <a:pt x="3551287" y="2793975"/>
                </a:lnTo>
                <a:lnTo>
                  <a:pt x="3555572" y="2794588"/>
                </a:lnTo>
                <a:lnTo>
                  <a:pt x="3555573" y="2794588"/>
                </a:lnTo>
                <a:lnTo>
                  <a:pt x="3594753" y="2799482"/>
                </a:lnTo>
                <a:lnTo>
                  <a:pt x="3629036" y="2794588"/>
                </a:lnTo>
                <a:lnTo>
                  <a:pt x="3663306" y="2789693"/>
                </a:lnTo>
                <a:close/>
                <a:moveTo>
                  <a:pt x="1439862" y="2784800"/>
                </a:moveTo>
                <a:lnTo>
                  <a:pt x="1430068" y="2789693"/>
                </a:lnTo>
                <a:lnTo>
                  <a:pt x="1434965" y="2789693"/>
                </a:lnTo>
                <a:close/>
                <a:moveTo>
                  <a:pt x="1234169" y="2775015"/>
                </a:moveTo>
                <a:lnTo>
                  <a:pt x="1239065" y="2789691"/>
                </a:lnTo>
                <a:lnTo>
                  <a:pt x="1239065" y="2779907"/>
                </a:lnTo>
                <a:close/>
                <a:moveTo>
                  <a:pt x="1288039" y="2775011"/>
                </a:moveTo>
                <a:lnTo>
                  <a:pt x="1297834" y="2794588"/>
                </a:lnTo>
                <a:lnTo>
                  <a:pt x="1317424" y="2833742"/>
                </a:lnTo>
                <a:lnTo>
                  <a:pt x="1307986" y="2835089"/>
                </a:lnTo>
                <a:lnTo>
                  <a:pt x="1317426" y="2833742"/>
                </a:lnTo>
                <a:lnTo>
                  <a:pt x="1361503" y="2823955"/>
                </a:lnTo>
                <a:lnTo>
                  <a:pt x="1366401" y="2828848"/>
                </a:lnTo>
                <a:lnTo>
                  <a:pt x="1371298" y="2833742"/>
                </a:lnTo>
                <a:lnTo>
                  <a:pt x="1376195" y="2833742"/>
                </a:lnTo>
                <a:lnTo>
                  <a:pt x="1405579" y="2828848"/>
                </a:lnTo>
                <a:lnTo>
                  <a:pt x="1400683" y="2828848"/>
                </a:lnTo>
                <a:lnTo>
                  <a:pt x="1395786" y="2828848"/>
                </a:lnTo>
                <a:lnTo>
                  <a:pt x="1381093" y="2828848"/>
                </a:lnTo>
                <a:lnTo>
                  <a:pt x="1371298" y="2828848"/>
                </a:lnTo>
                <a:lnTo>
                  <a:pt x="1366401" y="2828848"/>
                </a:lnTo>
                <a:lnTo>
                  <a:pt x="1361503" y="2823955"/>
                </a:lnTo>
                <a:lnTo>
                  <a:pt x="1317426" y="2833741"/>
                </a:lnTo>
                <a:lnTo>
                  <a:pt x="1297836" y="2794588"/>
                </a:lnTo>
                <a:lnTo>
                  <a:pt x="1288040" y="2775011"/>
                </a:lnTo>
                <a:close/>
                <a:moveTo>
                  <a:pt x="582804" y="2760328"/>
                </a:moveTo>
                <a:lnTo>
                  <a:pt x="582805" y="2760330"/>
                </a:lnTo>
                <a:lnTo>
                  <a:pt x="592600" y="2765225"/>
                </a:lnTo>
                <a:lnTo>
                  <a:pt x="597498" y="2770118"/>
                </a:lnTo>
                <a:lnTo>
                  <a:pt x="607292" y="2779907"/>
                </a:lnTo>
                <a:lnTo>
                  <a:pt x="607292" y="2779904"/>
                </a:lnTo>
                <a:lnTo>
                  <a:pt x="597497" y="2770117"/>
                </a:lnTo>
                <a:lnTo>
                  <a:pt x="592600" y="2765223"/>
                </a:lnTo>
                <a:lnTo>
                  <a:pt x="582805" y="2760328"/>
                </a:lnTo>
                <a:close/>
                <a:moveTo>
                  <a:pt x="881552" y="2745646"/>
                </a:moveTo>
                <a:lnTo>
                  <a:pt x="891347" y="2755436"/>
                </a:lnTo>
                <a:lnTo>
                  <a:pt x="896244" y="2760330"/>
                </a:lnTo>
                <a:lnTo>
                  <a:pt x="896244" y="2770117"/>
                </a:lnTo>
                <a:lnTo>
                  <a:pt x="901141" y="2779906"/>
                </a:lnTo>
                <a:lnTo>
                  <a:pt x="901141" y="2784800"/>
                </a:lnTo>
                <a:lnTo>
                  <a:pt x="901141" y="2789693"/>
                </a:lnTo>
                <a:lnTo>
                  <a:pt x="896244" y="2789693"/>
                </a:lnTo>
                <a:lnTo>
                  <a:pt x="891347" y="2799482"/>
                </a:lnTo>
                <a:lnTo>
                  <a:pt x="891347" y="2804374"/>
                </a:lnTo>
                <a:lnTo>
                  <a:pt x="886450" y="2814165"/>
                </a:lnTo>
                <a:lnTo>
                  <a:pt x="871757" y="2799482"/>
                </a:lnTo>
                <a:lnTo>
                  <a:pt x="866860" y="2794588"/>
                </a:lnTo>
                <a:lnTo>
                  <a:pt x="861962" y="2784800"/>
                </a:lnTo>
                <a:lnTo>
                  <a:pt x="861962" y="2775011"/>
                </a:lnTo>
                <a:lnTo>
                  <a:pt x="861962" y="2770117"/>
                </a:lnTo>
                <a:lnTo>
                  <a:pt x="857064" y="2765223"/>
                </a:lnTo>
                <a:lnTo>
                  <a:pt x="861962" y="2760330"/>
                </a:lnTo>
                <a:lnTo>
                  <a:pt x="866860" y="2755436"/>
                </a:lnTo>
                <a:lnTo>
                  <a:pt x="871757" y="2755436"/>
                </a:lnTo>
                <a:lnTo>
                  <a:pt x="876655" y="2755436"/>
                </a:lnTo>
                <a:close/>
                <a:moveTo>
                  <a:pt x="548523" y="2740751"/>
                </a:moveTo>
                <a:lnTo>
                  <a:pt x="548523" y="2740753"/>
                </a:lnTo>
                <a:lnTo>
                  <a:pt x="553420" y="2740753"/>
                </a:lnTo>
                <a:lnTo>
                  <a:pt x="558318" y="2745647"/>
                </a:lnTo>
                <a:lnTo>
                  <a:pt x="563216" y="2750542"/>
                </a:lnTo>
                <a:lnTo>
                  <a:pt x="573011" y="2755436"/>
                </a:lnTo>
                <a:lnTo>
                  <a:pt x="573012" y="2755436"/>
                </a:lnTo>
                <a:lnTo>
                  <a:pt x="573011" y="2755434"/>
                </a:lnTo>
                <a:lnTo>
                  <a:pt x="563216" y="2750540"/>
                </a:lnTo>
                <a:lnTo>
                  <a:pt x="558318" y="2745646"/>
                </a:lnTo>
                <a:lnTo>
                  <a:pt x="553420" y="2740751"/>
                </a:lnTo>
                <a:close/>
                <a:moveTo>
                  <a:pt x="3056033" y="2701598"/>
                </a:moveTo>
                <a:lnTo>
                  <a:pt x="3051136" y="2706493"/>
                </a:lnTo>
                <a:lnTo>
                  <a:pt x="3046238" y="2711387"/>
                </a:lnTo>
                <a:lnTo>
                  <a:pt x="3041342" y="2711387"/>
                </a:lnTo>
                <a:lnTo>
                  <a:pt x="3031546" y="2711387"/>
                </a:lnTo>
                <a:lnTo>
                  <a:pt x="3016853" y="2721175"/>
                </a:lnTo>
                <a:lnTo>
                  <a:pt x="3031546" y="2716282"/>
                </a:lnTo>
                <a:lnTo>
                  <a:pt x="3041342" y="2711388"/>
                </a:lnTo>
                <a:lnTo>
                  <a:pt x="3046238" y="2711388"/>
                </a:lnTo>
                <a:lnTo>
                  <a:pt x="3051136" y="2706493"/>
                </a:lnTo>
                <a:lnTo>
                  <a:pt x="3056033" y="2701600"/>
                </a:lnTo>
                <a:close/>
                <a:moveTo>
                  <a:pt x="9528050" y="2691799"/>
                </a:moveTo>
                <a:lnTo>
                  <a:pt x="9510905" y="2706485"/>
                </a:lnTo>
                <a:lnTo>
                  <a:pt x="9506007" y="2701591"/>
                </a:lnTo>
                <a:lnTo>
                  <a:pt x="9501110" y="2701591"/>
                </a:lnTo>
                <a:lnTo>
                  <a:pt x="9491315" y="2696697"/>
                </a:lnTo>
                <a:lnTo>
                  <a:pt x="9486417" y="2696697"/>
                </a:lnTo>
                <a:lnTo>
                  <a:pt x="9481520" y="2691803"/>
                </a:lnTo>
                <a:lnTo>
                  <a:pt x="9466827" y="2691803"/>
                </a:lnTo>
                <a:lnTo>
                  <a:pt x="9452135" y="2691803"/>
                </a:lnTo>
                <a:lnTo>
                  <a:pt x="9437442" y="2691803"/>
                </a:lnTo>
                <a:lnTo>
                  <a:pt x="9422750" y="2696697"/>
                </a:lnTo>
                <a:lnTo>
                  <a:pt x="9412955" y="2701591"/>
                </a:lnTo>
                <a:lnTo>
                  <a:pt x="9403160" y="2711379"/>
                </a:lnTo>
                <a:lnTo>
                  <a:pt x="9398263" y="2721168"/>
                </a:lnTo>
                <a:lnTo>
                  <a:pt x="9388467" y="2730956"/>
                </a:lnTo>
                <a:lnTo>
                  <a:pt x="9383570" y="2735850"/>
                </a:lnTo>
                <a:lnTo>
                  <a:pt x="9383570" y="2745639"/>
                </a:lnTo>
                <a:lnTo>
                  <a:pt x="9383570" y="2750533"/>
                </a:lnTo>
                <a:lnTo>
                  <a:pt x="9388467" y="2755427"/>
                </a:lnTo>
                <a:lnTo>
                  <a:pt x="9383570" y="2755427"/>
                </a:lnTo>
                <a:lnTo>
                  <a:pt x="9373775" y="2755427"/>
                </a:lnTo>
                <a:lnTo>
                  <a:pt x="9359083" y="2755427"/>
                </a:lnTo>
                <a:lnTo>
                  <a:pt x="9344390" y="2755427"/>
                </a:lnTo>
                <a:lnTo>
                  <a:pt x="9329698" y="2755427"/>
                </a:lnTo>
                <a:lnTo>
                  <a:pt x="9324800" y="2760321"/>
                </a:lnTo>
                <a:lnTo>
                  <a:pt x="9319903" y="2770110"/>
                </a:lnTo>
                <a:lnTo>
                  <a:pt x="9315005" y="2775004"/>
                </a:lnTo>
                <a:lnTo>
                  <a:pt x="9315005" y="2784792"/>
                </a:lnTo>
                <a:lnTo>
                  <a:pt x="9310108" y="2789687"/>
                </a:lnTo>
                <a:lnTo>
                  <a:pt x="9300313" y="2799475"/>
                </a:lnTo>
                <a:lnTo>
                  <a:pt x="9290518" y="2809263"/>
                </a:lnTo>
                <a:lnTo>
                  <a:pt x="9275825" y="2814158"/>
                </a:lnTo>
                <a:lnTo>
                  <a:pt x="9270928" y="2814158"/>
                </a:lnTo>
                <a:lnTo>
                  <a:pt x="9261133" y="2814158"/>
                </a:lnTo>
                <a:lnTo>
                  <a:pt x="9256236" y="2819052"/>
                </a:lnTo>
                <a:lnTo>
                  <a:pt x="9256236" y="2823945"/>
                </a:lnTo>
                <a:lnTo>
                  <a:pt x="9256236" y="2828840"/>
                </a:lnTo>
                <a:lnTo>
                  <a:pt x="9261134" y="2828840"/>
                </a:lnTo>
                <a:lnTo>
                  <a:pt x="9261134" y="2833734"/>
                </a:lnTo>
                <a:lnTo>
                  <a:pt x="9270929" y="2833734"/>
                </a:lnTo>
                <a:lnTo>
                  <a:pt x="9285621" y="2833734"/>
                </a:lnTo>
                <a:lnTo>
                  <a:pt x="9305211" y="2833734"/>
                </a:lnTo>
                <a:lnTo>
                  <a:pt x="9319904" y="2833734"/>
                </a:lnTo>
                <a:lnTo>
                  <a:pt x="9339493" y="2828840"/>
                </a:lnTo>
                <a:lnTo>
                  <a:pt x="9349289" y="2823945"/>
                </a:lnTo>
                <a:lnTo>
                  <a:pt x="9359083" y="2819052"/>
                </a:lnTo>
                <a:lnTo>
                  <a:pt x="9373776" y="2809263"/>
                </a:lnTo>
                <a:lnTo>
                  <a:pt x="9383571" y="2799475"/>
                </a:lnTo>
                <a:lnTo>
                  <a:pt x="9393366" y="2789686"/>
                </a:lnTo>
                <a:lnTo>
                  <a:pt x="9398263" y="2779898"/>
                </a:lnTo>
                <a:lnTo>
                  <a:pt x="9403161" y="2775004"/>
                </a:lnTo>
                <a:lnTo>
                  <a:pt x="9398263" y="2770110"/>
                </a:lnTo>
                <a:lnTo>
                  <a:pt x="9398263" y="2760321"/>
                </a:lnTo>
                <a:lnTo>
                  <a:pt x="9403161" y="2755427"/>
                </a:lnTo>
                <a:lnTo>
                  <a:pt x="9408058" y="2750533"/>
                </a:lnTo>
                <a:lnTo>
                  <a:pt x="9417853" y="2745639"/>
                </a:lnTo>
                <a:lnTo>
                  <a:pt x="9432546" y="2740745"/>
                </a:lnTo>
                <a:lnTo>
                  <a:pt x="9452136" y="2740745"/>
                </a:lnTo>
                <a:lnTo>
                  <a:pt x="9466828" y="2740745"/>
                </a:lnTo>
                <a:lnTo>
                  <a:pt x="9481521" y="2735850"/>
                </a:lnTo>
                <a:lnTo>
                  <a:pt x="9491316" y="2730957"/>
                </a:lnTo>
                <a:lnTo>
                  <a:pt x="9501111" y="2721168"/>
                </a:lnTo>
                <a:lnTo>
                  <a:pt x="9510906" y="2711379"/>
                </a:lnTo>
                <a:lnTo>
                  <a:pt x="9515803" y="2706485"/>
                </a:lnTo>
                <a:close/>
                <a:moveTo>
                  <a:pt x="4177544" y="2686911"/>
                </a:moveTo>
                <a:lnTo>
                  <a:pt x="4172643" y="2691810"/>
                </a:lnTo>
                <a:lnTo>
                  <a:pt x="4162848" y="2706493"/>
                </a:lnTo>
                <a:lnTo>
                  <a:pt x="4148156" y="2711387"/>
                </a:lnTo>
                <a:lnTo>
                  <a:pt x="4133463" y="2721175"/>
                </a:lnTo>
                <a:lnTo>
                  <a:pt x="4094284" y="2730965"/>
                </a:lnTo>
                <a:lnTo>
                  <a:pt x="4045309" y="2740753"/>
                </a:lnTo>
                <a:lnTo>
                  <a:pt x="3991437" y="2750542"/>
                </a:lnTo>
                <a:lnTo>
                  <a:pt x="3947359" y="2760330"/>
                </a:lnTo>
                <a:lnTo>
                  <a:pt x="3908179" y="2770117"/>
                </a:lnTo>
                <a:lnTo>
                  <a:pt x="3888589" y="2775011"/>
                </a:lnTo>
                <a:lnTo>
                  <a:pt x="3873897" y="2784800"/>
                </a:lnTo>
                <a:lnTo>
                  <a:pt x="3839615" y="2804375"/>
                </a:lnTo>
                <a:lnTo>
                  <a:pt x="3805332" y="2819058"/>
                </a:lnTo>
                <a:lnTo>
                  <a:pt x="3764192" y="2823627"/>
                </a:lnTo>
                <a:lnTo>
                  <a:pt x="3766154" y="2823955"/>
                </a:lnTo>
                <a:lnTo>
                  <a:pt x="3805333" y="2819058"/>
                </a:lnTo>
                <a:lnTo>
                  <a:pt x="3844513" y="2804375"/>
                </a:lnTo>
                <a:lnTo>
                  <a:pt x="3873898" y="2784801"/>
                </a:lnTo>
                <a:lnTo>
                  <a:pt x="3893488" y="2775011"/>
                </a:lnTo>
                <a:lnTo>
                  <a:pt x="3913078" y="2770118"/>
                </a:lnTo>
                <a:lnTo>
                  <a:pt x="3947361" y="2760330"/>
                </a:lnTo>
                <a:lnTo>
                  <a:pt x="3996335" y="2750542"/>
                </a:lnTo>
                <a:lnTo>
                  <a:pt x="4045310" y="2740753"/>
                </a:lnTo>
                <a:lnTo>
                  <a:pt x="4094285" y="2730966"/>
                </a:lnTo>
                <a:lnTo>
                  <a:pt x="4133465" y="2721175"/>
                </a:lnTo>
                <a:lnTo>
                  <a:pt x="4162850" y="2706493"/>
                </a:lnTo>
                <a:lnTo>
                  <a:pt x="4177542" y="2686917"/>
                </a:lnTo>
                <a:close/>
                <a:moveTo>
                  <a:pt x="3065829" y="2682021"/>
                </a:moveTo>
                <a:lnTo>
                  <a:pt x="3060931" y="2686914"/>
                </a:lnTo>
                <a:lnTo>
                  <a:pt x="3056033" y="2686914"/>
                </a:lnTo>
                <a:lnTo>
                  <a:pt x="3056033" y="2686917"/>
                </a:lnTo>
                <a:lnTo>
                  <a:pt x="3065829" y="2686917"/>
                </a:lnTo>
                <a:lnTo>
                  <a:pt x="3075624" y="2682021"/>
                </a:lnTo>
                <a:close/>
                <a:moveTo>
                  <a:pt x="3095213" y="2677126"/>
                </a:moveTo>
                <a:lnTo>
                  <a:pt x="3085418" y="2682021"/>
                </a:lnTo>
                <a:lnTo>
                  <a:pt x="3085420" y="2682021"/>
                </a:lnTo>
                <a:close/>
                <a:moveTo>
                  <a:pt x="9721502" y="2677124"/>
                </a:moveTo>
                <a:lnTo>
                  <a:pt x="9726395" y="2682015"/>
                </a:lnTo>
                <a:lnTo>
                  <a:pt x="9731293" y="2686908"/>
                </a:lnTo>
                <a:lnTo>
                  <a:pt x="9737821" y="2690171"/>
                </a:lnTo>
                <a:close/>
                <a:moveTo>
                  <a:pt x="788500" y="2672232"/>
                </a:moveTo>
                <a:lnTo>
                  <a:pt x="788500" y="2677126"/>
                </a:lnTo>
                <a:lnTo>
                  <a:pt x="788500" y="2691810"/>
                </a:lnTo>
                <a:lnTo>
                  <a:pt x="790950" y="2691810"/>
                </a:lnTo>
                <a:lnTo>
                  <a:pt x="788502" y="2686914"/>
                </a:lnTo>
                <a:lnTo>
                  <a:pt x="788502" y="2672232"/>
                </a:lnTo>
                <a:close/>
                <a:moveTo>
                  <a:pt x="1469249" y="2667340"/>
                </a:moveTo>
                <a:lnTo>
                  <a:pt x="1474146" y="2672232"/>
                </a:lnTo>
                <a:lnTo>
                  <a:pt x="1479041" y="2672232"/>
                </a:lnTo>
                <a:close/>
                <a:moveTo>
                  <a:pt x="1273348" y="2662443"/>
                </a:moveTo>
                <a:lnTo>
                  <a:pt x="1273348" y="2672232"/>
                </a:lnTo>
                <a:lnTo>
                  <a:pt x="1283142" y="2686914"/>
                </a:lnTo>
                <a:lnTo>
                  <a:pt x="1283142" y="2701600"/>
                </a:lnTo>
                <a:lnTo>
                  <a:pt x="1288039" y="2711387"/>
                </a:lnTo>
                <a:lnTo>
                  <a:pt x="1292937" y="2721175"/>
                </a:lnTo>
                <a:lnTo>
                  <a:pt x="1297834" y="2730965"/>
                </a:lnTo>
                <a:lnTo>
                  <a:pt x="1302732" y="2735859"/>
                </a:lnTo>
                <a:lnTo>
                  <a:pt x="1307629" y="2745647"/>
                </a:lnTo>
                <a:lnTo>
                  <a:pt x="1307629" y="2750542"/>
                </a:lnTo>
                <a:lnTo>
                  <a:pt x="1307629" y="2755436"/>
                </a:lnTo>
                <a:lnTo>
                  <a:pt x="1302732" y="2760330"/>
                </a:lnTo>
                <a:lnTo>
                  <a:pt x="1291324" y="2771729"/>
                </a:lnTo>
                <a:lnTo>
                  <a:pt x="1302733" y="2760330"/>
                </a:lnTo>
                <a:lnTo>
                  <a:pt x="1307630" y="2755436"/>
                </a:lnTo>
                <a:lnTo>
                  <a:pt x="1307630" y="2750542"/>
                </a:lnTo>
                <a:lnTo>
                  <a:pt x="1307630" y="2745646"/>
                </a:lnTo>
                <a:lnTo>
                  <a:pt x="1302733" y="2735859"/>
                </a:lnTo>
                <a:lnTo>
                  <a:pt x="1297836" y="2730965"/>
                </a:lnTo>
                <a:lnTo>
                  <a:pt x="1292938" y="2721175"/>
                </a:lnTo>
                <a:lnTo>
                  <a:pt x="1288040" y="2711387"/>
                </a:lnTo>
                <a:lnTo>
                  <a:pt x="1283143" y="2701600"/>
                </a:lnTo>
                <a:lnTo>
                  <a:pt x="1283143" y="2686914"/>
                </a:lnTo>
                <a:lnTo>
                  <a:pt x="1273348" y="2672232"/>
                </a:lnTo>
                <a:lnTo>
                  <a:pt x="1273348" y="2662443"/>
                </a:lnTo>
                <a:close/>
                <a:moveTo>
                  <a:pt x="793396" y="2657550"/>
                </a:moveTo>
                <a:lnTo>
                  <a:pt x="788500" y="2662443"/>
                </a:lnTo>
                <a:lnTo>
                  <a:pt x="788500" y="2667338"/>
                </a:lnTo>
                <a:lnTo>
                  <a:pt x="788500" y="2672227"/>
                </a:lnTo>
                <a:close/>
                <a:moveTo>
                  <a:pt x="9607225" y="2654280"/>
                </a:moveTo>
                <a:lnTo>
                  <a:pt x="9584367" y="2657543"/>
                </a:lnTo>
                <a:lnTo>
                  <a:pt x="9574565" y="2662441"/>
                </a:lnTo>
                <a:lnTo>
                  <a:pt x="9574573" y="2662437"/>
                </a:lnTo>
                <a:close/>
                <a:moveTo>
                  <a:pt x="4966038" y="2652656"/>
                </a:moveTo>
                <a:lnTo>
                  <a:pt x="4970936" y="2652656"/>
                </a:lnTo>
                <a:lnTo>
                  <a:pt x="4975833" y="2657550"/>
                </a:lnTo>
                <a:lnTo>
                  <a:pt x="4980731" y="2662443"/>
                </a:lnTo>
                <a:lnTo>
                  <a:pt x="4985628" y="2667338"/>
                </a:lnTo>
                <a:lnTo>
                  <a:pt x="4990526" y="2682021"/>
                </a:lnTo>
                <a:lnTo>
                  <a:pt x="5000320" y="2691810"/>
                </a:lnTo>
                <a:lnTo>
                  <a:pt x="5010115" y="2701598"/>
                </a:lnTo>
                <a:lnTo>
                  <a:pt x="5024808" y="2706493"/>
                </a:lnTo>
                <a:lnTo>
                  <a:pt x="5039500" y="2711387"/>
                </a:lnTo>
                <a:lnTo>
                  <a:pt x="5049295" y="2716282"/>
                </a:lnTo>
                <a:lnTo>
                  <a:pt x="5054193" y="2716282"/>
                </a:lnTo>
                <a:lnTo>
                  <a:pt x="5059090" y="2716282"/>
                </a:lnTo>
                <a:lnTo>
                  <a:pt x="5068885" y="2711387"/>
                </a:lnTo>
                <a:lnTo>
                  <a:pt x="5073783" y="2706493"/>
                </a:lnTo>
                <a:lnTo>
                  <a:pt x="5078680" y="2701598"/>
                </a:lnTo>
                <a:lnTo>
                  <a:pt x="5083578" y="2706493"/>
                </a:lnTo>
                <a:lnTo>
                  <a:pt x="5088475" y="2711387"/>
                </a:lnTo>
                <a:lnTo>
                  <a:pt x="5088475" y="2716282"/>
                </a:lnTo>
                <a:lnTo>
                  <a:pt x="5088475" y="2726070"/>
                </a:lnTo>
                <a:lnTo>
                  <a:pt x="5088475" y="2730965"/>
                </a:lnTo>
                <a:lnTo>
                  <a:pt x="5083578" y="2735859"/>
                </a:lnTo>
                <a:lnTo>
                  <a:pt x="5078680" y="2740753"/>
                </a:lnTo>
                <a:lnTo>
                  <a:pt x="5073783" y="2745646"/>
                </a:lnTo>
                <a:lnTo>
                  <a:pt x="5068885" y="2750542"/>
                </a:lnTo>
                <a:lnTo>
                  <a:pt x="5059090" y="2755436"/>
                </a:lnTo>
                <a:lnTo>
                  <a:pt x="5054193" y="2760330"/>
                </a:lnTo>
                <a:lnTo>
                  <a:pt x="5049295" y="2760330"/>
                </a:lnTo>
                <a:lnTo>
                  <a:pt x="5044398" y="2760330"/>
                </a:lnTo>
                <a:lnTo>
                  <a:pt x="5034603" y="2765223"/>
                </a:lnTo>
                <a:lnTo>
                  <a:pt x="5029705" y="2775011"/>
                </a:lnTo>
                <a:lnTo>
                  <a:pt x="5024808" y="2779906"/>
                </a:lnTo>
                <a:lnTo>
                  <a:pt x="5019910" y="2789693"/>
                </a:lnTo>
                <a:lnTo>
                  <a:pt x="5015013" y="2794588"/>
                </a:lnTo>
                <a:lnTo>
                  <a:pt x="4990526" y="2799482"/>
                </a:lnTo>
                <a:lnTo>
                  <a:pt x="4975833" y="2789693"/>
                </a:lnTo>
                <a:lnTo>
                  <a:pt x="4970936" y="2789693"/>
                </a:lnTo>
                <a:lnTo>
                  <a:pt x="4961141" y="2794588"/>
                </a:lnTo>
                <a:lnTo>
                  <a:pt x="4946448" y="2794588"/>
                </a:lnTo>
                <a:lnTo>
                  <a:pt x="4931756" y="2794588"/>
                </a:lnTo>
                <a:lnTo>
                  <a:pt x="4917063" y="2794588"/>
                </a:lnTo>
                <a:lnTo>
                  <a:pt x="4907268" y="2789693"/>
                </a:lnTo>
                <a:lnTo>
                  <a:pt x="4897473" y="2789693"/>
                </a:lnTo>
                <a:lnTo>
                  <a:pt x="4897473" y="2784800"/>
                </a:lnTo>
                <a:lnTo>
                  <a:pt x="4897473" y="2779906"/>
                </a:lnTo>
                <a:lnTo>
                  <a:pt x="4902371" y="2775011"/>
                </a:lnTo>
                <a:lnTo>
                  <a:pt x="4907268" y="2770117"/>
                </a:lnTo>
                <a:lnTo>
                  <a:pt x="4912166" y="2765223"/>
                </a:lnTo>
                <a:lnTo>
                  <a:pt x="4921961" y="2755436"/>
                </a:lnTo>
                <a:lnTo>
                  <a:pt x="4926858" y="2740753"/>
                </a:lnTo>
                <a:lnTo>
                  <a:pt x="4936653" y="2730965"/>
                </a:lnTo>
                <a:lnTo>
                  <a:pt x="4941551" y="2721175"/>
                </a:lnTo>
                <a:lnTo>
                  <a:pt x="4946448" y="2716282"/>
                </a:lnTo>
                <a:lnTo>
                  <a:pt x="4946448" y="2706493"/>
                </a:lnTo>
                <a:lnTo>
                  <a:pt x="4946448" y="2696705"/>
                </a:lnTo>
                <a:lnTo>
                  <a:pt x="4951346" y="2682021"/>
                </a:lnTo>
                <a:lnTo>
                  <a:pt x="4956243" y="2662443"/>
                </a:lnTo>
                <a:lnTo>
                  <a:pt x="4961141" y="2657550"/>
                </a:lnTo>
                <a:close/>
                <a:moveTo>
                  <a:pt x="871757" y="2652656"/>
                </a:moveTo>
                <a:lnTo>
                  <a:pt x="866860" y="2657549"/>
                </a:lnTo>
                <a:lnTo>
                  <a:pt x="866862" y="2657550"/>
                </a:lnTo>
                <a:lnTo>
                  <a:pt x="871759" y="2652656"/>
                </a:lnTo>
                <a:close/>
                <a:moveTo>
                  <a:pt x="886451" y="2647757"/>
                </a:moveTo>
                <a:lnTo>
                  <a:pt x="886449" y="2647762"/>
                </a:lnTo>
                <a:lnTo>
                  <a:pt x="886445" y="2647765"/>
                </a:lnTo>
                <a:lnTo>
                  <a:pt x="886451" y="2647762"/>
                </a:lnTo>
                <a:close/>
                <a:moveTo>
                  <a:pt x="1400684" y="2642868"/>
                </a:moveTo>
                <a:lnTo>
                  <a:pt x="1434965" y="2657550"/>
                </a:lnTo>
                <a:lnTo>
                  <a:pt x="1434965" y="2652656"/>
                </a:lnTo>
                <a:lnTo>
                  <a:pt x="1430068" y="2652656"/>
                </a:lnTo>
                <a:lnTo>
                  <a:pt x="1420273" y="2647762"/>
                </a:lnTo>
                <a:lnTo>
                  <a:pt x="1410477" y="2642868"/>
                </a:lnTo>
                <a:close/>
                <a:moveTo>
                  <a:pt x="1371298" y="2642868"/>
                </a:moveTo>
                <a:lnTo>
                  <a:pt x="1356606" y="2647762"/>
                </a:lnTo>
                <a:lnTo>
                  <a:pt x="1346812" y="2652655"/>
                </a:lnTo>
                <a:lnTo>
                  <a:pt x="1339128" y="2656493"/>
                </a:lnTo>
                <a:lnTo>
                  <a:pt x="1346811" y="2652656"/>
                </a:lnTo>
                <a:lnTo>
                  <a:pt x="1346812" y="2652655"/>
                </a:lnTo>
                <a:lnTo>
                  <a:pt x="1371298" y="2642868"/>
                </a:lnTo>
                <a:close/>
                <a:moveTo>
                  <a:pt x="861962" y="2642868"/>
                </a:moveTo>
                <a:lnTo>
                  <a:pt x="847269" y="2647762"/>
                </a:lnTo>
                <a:lnTo>
                  <a:pt x="857064" y="2657550"/>
                </a:lnTo>
                <a:lnTo>
                  <a:pt x="827679" y="2677126"/>
                </a:lnTo>
                <a:lnTo>
                  <a:pt x="827681" y="2677126"/>
                </a:lnTo>
                <a:lnTo>
                  <a:pt x="857066" y="2657550"/>
                </a:lnTo>
                <a:lnTo>
                  <a:pt x="847271" y="2647762"/>
                </a:lnTo>
                <a:close/>
                <a:moveTo>
                  <a:pt x="778704" y="2642868"/>
                </a:moveTo>
                <a:lnTo>
                  <a:pt x="778704" y="2647762"/>
                </a:lnTo>
                <a:lnTo>
                  <a:pt x="778705" y="2647762"/>
                </a:lnTo>
                <a:lnTo>
                  <a:pt x="783603" y="2642868"/>
                </a:lnTo>
                <a:lnTo>
                  <a:pt x="783602" y="2642868"/>
                </a:lnTo>
                <a:close/>
                <a:moveTo>
                  <a:pt x="896243" y="2637972"/>
                </a:moveTo>
                <a:lnTo>
                  <a:pt x="891346" y="2642868"/>
                </a:lnTo>
                <a:lnTo>
                  <a:pt x="891348" y="2642868"/>
                </a:lnTo>
                <a:lnTo>
                  <a:pt x="896243" y="2637977"/>
                </a:lnTo>
                <a:close/>
                <a:moveTo>
                  <a:pt x="903590" y="2630632"/>
                </a:moveTo>
                <a:lnTo>
                  <a:pt x="901141" y="2633079"/>
                </a:lnTo>
                <a:lnTo>
                  <a:pt x="906039" y="2633079"/>
                </a:lnTo>
                <a:lnTo>
                  <a:pt x="906039" y="2637972"/>
                </a:lnTo>
                <a:lnTo>
                  <a:pt x="906039" y="2647762"/>
                </a:lnTo>
                <a:lnTo>
                  <a:pt x="906041" y="2647762"/>
                </a:lnTo>
                <a:lnTo>
                  <a:pt x="906041" y="2642868"/>
                </a:lnTo>
                <a:lnTo>
                  <a:pt x="906041" y="2637972"/>
                </a:lnTo>
                <a:lnTo>
                  <a:pt x="906041" y="2633079"/>
                </a:lnTo>
                <a:close/>
                <a:moveTo>
                  <a:pt x="1239065" y="2628184"/>
                </a:moveTo>
                <a:lnTo>
                  <a:pt x="1239065" y="2628185"/>
                </a:lnTo>
                <a:lnTo>
                  <a:pt x="1239065" y="2637975"/>
                </a:lnTo>
                <a:lnTo>
                  <a:pt x="1239065" y="2642868"/>
                </a:lnTo>
                <a:lnTo>
                  <a:pt x="1239065" y="2647762"/>
                </a:lnTo>
                <a:lnTo>
                  <a:pt x="1263552" y="2667340"/>
                </a:lnTo>
                <a:lnTo>
                  <a:pt x="1263553" y="2667340"/>
                </a:lnTo>
                <a:lnTo>
                  <a:pt x="1239066" y="2647762"/>
                </a:lnTo>
                <a:lnTo>
                  <a:pt x="1239066" y="2642868"/>
                </a:lnTo>
                <a:lnTo>
                  <a:pt x="1239066" y="2637975"/>
                </a:lnTo>
                <a:lnTo>
                  <a:pt x="1239066" y="2628185"/>
                </a:lnTo>
                <a:close/>
                <a:moveTo>
                  <a:pt x="1273351" y="2623294"/>
                </a:moveTo>
                <a:lnTo>
                  <a:pt x="1278246" y="2628185"/>
                </a:lnTo>
                <a:lnTo>
                  <a:pt x="1288040" y="2637975"/>
                </a:lnTo>
                <a:lnTo>
                  <a:pt x="1297836" y="2642868"/>
                </a:lnTo>
                <a:lnTo>
                  <a:pt x="1307630" y="2652656"/>
                </a:lnTo>
                <a:lnTo>
                  <a:pt x="1314976" y="2655102"/>
                </a:lnTo>
                <a:lnTo>
                  <a:pt x="1307630" y="2647762"/>
                </a:lnTo>
                <a:lnTo>
                  <a:pt x="1292938" y="2637975"/>
                </a:lnTo>
                <a:close/>
                <a:moveTo>
                  <a:pt x="910937" y="2623291"/>
                </a:moveTo>
                <a:lnTo>
                  <a:pt x="910937" y="2628185"/>
                </a:lnTo>
                <a:lnTo>
                  <a:pt x="910938" y="2628185"/>
                </a:lnTo>
                <a:lnTo>
                  <a:pt x="910938" y="2623291"/>
                </a:lnTo>
                <a:close/>
                <a:moveTo>
                  <a:pt x="920732" y="2618397"/>
                </a:moveTo>
                <a:lnTo>
                  <a:pt x="915836" y="2623291"/>
                </a:lnTo>
                <a:lnTo>
                  <a:pt x="920733" y="2618397"/>
                </a:lnTo>
                <a:close/>
                <a:moveTo>
                  <a:pt x="906039" y="2618397"/>
                </a:moveTo>
                <a:lnTo>
                  <a:pt x="906039" y="2623291"/>
                </a:lnTo>
                <a:lnTo>
                  <a:pt x="906039" y="2628185"/>
                </a:lnTo>
                <a:lnTo>
                  <a:pt x="906040" y="2628185"/>
                </a:lnTo>
                <a:lnTo>
                  <a:pt x="906040" y="2623291"/>
                </a:lnTo>
                <a:lnTo>
                  <a:pt x="906040" y="2618397"/>
                </a:lnTo>
                <a:close/>
                <a:moveTo>
                  <a:pt x="1253758" y="2608609"/>
                </a:moveTo>
                <a:lnTo>
                  <a:pt x="1253758" y="2613504"/>
                </a:lnTo>
                <a:lnTo>
                  <a:pt x="1253758" y="2613504"/>
                </a:lnTo>
                <a:lnTo>
                  <a:pt x="1253760" y="2613504"/>
                </a:lnTo>
                <a:lnTo>
                  <a:pt x="1258656" y="2613504"/>
                </a:lnTo>
                <a:lnTo>
                  <a:pt x="1263553" y="2608609"/>
                </a:lnTo>
                <a:lnTo>
                  <a:pt x="1258655" y="2608609"/>
                </a:lnTo>
                <a:close/>
                <a:moveTo>
                  <a:pt x="901141" y="2608608"/>
                </a:moveTo>
                <a:lnTo>
                  <a:pt x="896243" y="2618397"/>
                </a:lnTo>
                <a:lnTo>
                  <a:pt x="896245" y="2618397"/>
                </a:lnTo>
                <a:lnTo>
                  <a:pt x="901142" y="2608609"/>
                </a:lnTo>
                <a:close/>
                <a:moveTo>
                  <a:pt x="1274981" y="2595556"/>
                </a:moveTo>
                <a:lnTo>
                  <a:pt x="1268450" y="2598821"/>
                </a:lnTo>
                <a:lnTo>
                  <a:pt x="1263553" y="2608609"/>
                </a:lnTo>
                <a:lnTo>
                  <a:pt x="1273348" y="2598820"/>
                </a:lnTo>
                <a:close/>
                <a:moveTo>
                  <a:pt x="9727450" y="2594270"/>
                </a:moveTo>
                <a:lnTo>
                  <a:pt x="9741087" y="2598813"/>
                </a:lnTo>
                <a:lnTo>
                  <a:pt x="9741456" y="2600290"/>
                </a:lnTo>
                <a:lnTo>
                  <a:pt x="9741087" y="2598813"/>
                </a:lnTo>
                <a:close/>
                <a:moveTo>
                  <a:pt x="1048049" y="2593932"/>
                </a:moveTo>
                <a:lnTo>
                  <a:pt x="1033380" y="2600043"/>
                </a:lnTo>
                <a:lnTo>
                  <a:pt x="1038269" y="2598820"/>
                </a:lnTo>
                <a:close/>
                <a:moveTo>
                  <a:pt x="9721498" y="2593919"/>
                </a:moveTo>
                <a:lnTo>
                  <a:pt x="9721498" y="2593919"/>
                </a:lnTo>
                <a:lnTo>
                  <a:pt x="9726395" y="2593919"/>
                </a:lnTo>
                <a:lnTo>
                  <a:pt x="9726394" y="2593919"/>
                </a:lnTo>
                <a:close/>
                <a:moveTo>
                  <a:pt x="9711701" y="2589025"/>
                </a:moveTo>
                <a:lnTo>
                  <a:pt x="9701907" y="2593919"/>
                </a:lnTo>
                <a:lnTo>
                  <a:pt x="9692112" y="2598813"/>
                </a:lnTo>
                <a:lnTo>
                  <a:pt x="9682317" y="2608601"/>
                </a:lnTo>
                <a:lnTo>
                  <a:pt x="9672522" y="2623284"/>
                </a:lnTo>
                <a:lnTo>
                  <a:pt x="9657829" y="2647755"/>
                </a:lnTo>
                <a:lnTo>
                  <a:pt x="9648034" y="2647755"/>
                </a:lnTo>
                <a:lnTo>
                  <a:pt x="9648020" y="2647757"/>
                </a:lnTo>
                <a:lnTo>
                  <a:pt x="9648035" y="2647755"/>
                </a:lnTo>
                <a:lnTo>
                  <a:pt x="9657830" y="2647755"/>
                </a:lnTo>
                <a:lnTo>
                  <a:pt x="9672523" y="2623284"/>
                </a:lnTo>
                <a:lnTo>
                  <a:pt x="9682318" y="2608601"/>
                </a:lnTo>
                <a:lnTo>
                  <a:pt x="9692113" y="2598813"/>
                </a:lnTo>
                <a:lnTo>
                  <a:pt x="9701908" y="2593919"/>
                </a:lnTo>
                <a:lnTo>
                  <a:pt x="9711703" y="2589025"/>
                </a:lnTo>
                <a:close/>
                <a:moveTo>
                  <a:pt x="871755" y="2580875"/>
                </a:moveTo>
                <a:lnTo>
                  <a:pt x="847276" y="2589028"/>
                </a:lnTo>
                <a:lnTo>
                  <a:pt x="866859" y="2584137"/>
                </a:lnTo>
                <a:close/>
                <a:moveTo>
                  <a:pt x="1119894" y="2580874"/>
                </a:moveTo>
                <a:lnTo>
                  <a:pt x="1121526" y="2589033"/>
                </a:lnTo>
                <a:lnTo>
                  <a:pt x="1126424" y="2600452"/>
                </a:lnTo>
                <a:lnTo>
                  <a:pt x="1126424" y="2598821"/>
                </a:lnTo>
                <a:lnTo>
                  <a:pt x="1121527" y="2584137"/>
                </a:lnTo>
                <a:close/>
                <a:moveTo>
                  <a:pt x="2159793" y="2579243"/>
                </a:moveTo>
                <a:lnTo>
                  <a:pt x="2110820" y="2589033"/>
                </a:lnTo>
                <a:lnTo>
                  <a:pt x="2076535" y="2608608"/>
                </a:lnTo>
                <a:lnTo>
                  <a:pt x="2052049" y="2628185"/>
                </a:lnTo>
                <a:lnTo>
                  <a:pt x="2042253" y="2637972"/>
                </a:lnTo>
                <a:lnTo>
                  <a:pt x="2032456" y="2677126"/>
                </a:lnTo>
                <a:lnTo>
                  <a:pt x="2042253" y="2716282"/>
                </a:lnTo>
                <a:lnTo>
                  <a:pt x="2047151" y="2735859"/>
                </a:lnTo>
                <a:lnTo>
                  <a:pt x="2052049" y="2750542"/>
                </a:lnTo>
                <a:lnTo>
                  <a:pt x="2061842" y="2765223"/>
                </a:lnTo>
                <a:lnTo>
                  <a:pt x="2071635" y="2770117"/>
                </a:lnTo>
                <a:lnTo>
                  <a:pt x="2081432" y="2775011"/>
                </a:lnTo>
                <a:lnTo>
                  <a:pt x="2086331" y="2779906"/>
                </a:lnTo>
                <a:lnTo>
                  <a:pt x="2091229" y="2779906"/>
                </a:lnTo>
                <a:lnTo>
                  <a:pt x="2086331" y="2784800"/>
                </a:lnTo>
                <a:lnTo>
                  <a:pt x="2081432" y="2794588"/>
                </a:lnTo>
                <a:lnTo>
                  <a:pt x="2076535" y="2804374"/>
                </a:lnTo>
                <a:lnTo>
                  <a:pt x="2081432" y="2814165"/>
                </a:lnTo>
                <a:lnTo>
                  <a:pt x="2081432" y="2823955"/>
                </a:lnTo>
                <a:lnTo>
                  <a:pt x="2086331" y="2833742"/>
                </a:lnTo>
                <a:lnTo>
                  <a:pt x="2091229" y="2843529"/>
                </a:lnTo>
                <a:lnTo>
                  <a:pt x="2096127" y="2848423"/>
                </a:lnTo>
                <a:lnTo>
                  <a:pt x="2081432" y="2853319"/>
                </a:lnTo>
                <a:lnTo>
                  <a:pt x="2081432" y="2868000"/>
                </a:lnTo>
                <a:lnTo>
                  <a:pt x="2081432" y="2887578"/>
                </a:lnTo>
                <a:lnTo>
                  <a:pt x="2086331" y="2912048"/>
                </a:lnTo>
                <a:lnTo>
                  <a:pt x="2091229" y="2931623"/>
                </a:lnTo>
                <a:lnTo>
                  <a:pt x="2091229" y="2932605"/>
                </a:lnTo>
                <a:lnTo>
                  <a:pt x="2101022" y="2946306"/>
                </a:lnTo>
                <a:lnTo>
                  <a:pt x="2110817" y="2980565"/>
                </a:lnTo>
                <a:lnTo>
                  <a:pt x="2125511" y="3005037"/>
                </a:lnTo>
                <a:lnTo>
                  <a:pt x="2145099" y="3019719"/>
                </a:lnTo>
                <a:lnTo>
                  <a:pt x="2159792" y="3024613"/>
                </a:lnTo>
                <a:lnTo>
                  <a:pt x="2164689" y="3029506"/>
                </a:lnTo>
                <a:lnTo>
                  <a:pt x="2169586" y="3029506"/>
                </a:lnTo>
                <a:lnTo>
                  <a:pt x="2174483" y="3024613"/>
                </a:lnTo>
                <a:lnTo>
                  <a:pt x="2198970" y="3024613"/>
                </a:lnTo>
                <a:lnTo>
                  <a:pt x="2213663" y="3024613"/>
                </a:lnTo>
                <a:lnTo>
                  <a:pt x="2223458" y="3019719"/>
                </a:lnTo>
                <a:lnTo>
                  <a:pt x="2228353" y="3019719"/>
                </a:lnTo>
                <a:lnTo>
                  <a:pt x="2233252" y="3014823"/>
                </a:lnTo>
                <a:lnTo>
                  <a:pt x="2233255" y="3014823"/>
                </a:lnTo>
                <a:lnTo>
                  <a:pt x="2233255" y="2975672"/>
                </a:lnTo>
                <a:lnTo>
                  <a:pt x="2233255" y="2965884"/>
                </a:lnTo>
                <a:lnTo>
                  <a:pt x="2228357" y="2960990"/>
                </a:lnTo>
                <a:lnTo>
                  <a:pt x="2223461" y="2956094"/>
                </a:lnTo>
                <a:lnTo>
                  <a:pt x="2218563" y="2951201"/>
                </a:lnTo>
                <a:lnTo>
                  <a:pt x="2213665" y="2912048"/>
                </a:lnTo>
                <a:lnTo>
                  <a:pt x="2208768" y="2907154"/>
                </a:lnTo>
                <a:lnTo>
                  <a:pt x="2203870" y="2902259"/>
                </a:lnTo>
                <a:lnTo>
                  <a:pt x="2198971" y="2887578"/>
                </a:lnTo>
                <a:lnTo>
                  <a:pt x="2198971" y="2882683"/>
                </a:lnTo>
                <a:lnTo>
                  <a:pt x="2203870" y="2872894"/>
                </a:lnTo>
                <a:lnTo>
                  <a:pt x="2208768" y="2872894"/>
                </a:lnTo>
                <a:lnTo>
                  <a:pt x="2213665" y="2868000"/>
                </a:lnTo>
                <a:lnTo>
                  <a:pt x="2218563" y="2868000"/>
                </a:lnTo>
                <a:lnTo>
                  <a:pt x="2228357" y="2868000"/>
                </a:lnTo>
                <a:lnTo>
                  <a:pt x="2238153" y="2868000"/>
                </a:lnTo>
                <a:lnTo>
                  <a:pt x="2243049" y="2848423"/>
                </a:lnTo>
                <a:lnTo>
                  <a:pt x="2243049" y="2843529"/>
                </a:lnTo>
                <a:lnTo>
                  <a:pt x="2238153" y="2838636"/>
                </a:lnTo>
                <a:lnTo>
                  <a:pt x="2233255" y="2828848"/>
                </a:lnTo>
                <a:lnTo>
                  <a:pt x="2228357" y="2823955"/>
                </a:lnTo>
                <a:lnTo>
                  <a:pt x="2223461" y="2819058"/>
                </a:lnTo>
                <a:lnTo>
                  <a:pt x="2218563" y="2819058"/>
                </a:lnTo>
                <a:lnTo>
                  <a:pt x="2213665" y="2819058"/>
                </a:lnTo>
                <a:lnTo>
                  <a:pt x="2208768" y="2823955"/>
                </a:lnTo>
                <a:lnTo>
                  <a:pt x="2203870" y="2828848"/>
                </a:lnTo>
                <a:lnTo>
                  <a:pt x="2198971" y="2828848"/>
                </a:lnTo>
                <a:lnTo>
                  <a:pt x="2194075" y="2823955"/>
                </a:lnTo>
                <a:lnTo>
                  <a:pt x="2189177" y="2819058"/>
                </a:lnTo>
                <a:lnTo>
                  <a:pt x="2189177" y="2784800"/>
                </a:lnTo>
                <a:lnTo>
                  <a:pt x="2189177" y="2775011"/>
                </a:lnTo>
                <a:lnTo>
                  <a:pt x="2184281" y="2770117"/>
                </a:lnTo>
                <a:lnTo>
                  <a:pt x="2179382" y="2765223"/>
                </a:lnTo>
                <a:lnTo>
                  <a:pt x="2174486" y="2765223"/>
                </a:lnTo>
                <a:lnTo>
                  <a:pt x="2159793" y="2760330"/>
                </a:lnTo>
                <a:lnTo>
                  <a:pt x="2135306" y="2716282"/>
                </a:lnTo>
                <a:lnTo>
                  <a:pt x="2135306" y="2706493"/>
                </a:lnTo>
                <a:lnTo>
                  <a:pt x="2140202" y="2696705"/>
                </a:lnTo>
                <a:lnTo>
                  <a:pt x="2140202" y="2691810"/>
                </a:lnTo>
                <a:lnTo>
                  <a:pt x="2145100" y="2686914"/>
                </a:lnTo>
                <a:lnTo>
                  <a:pt x="2149997" y="2682021"/>
                </a:lnTo>
                <a:lnTo>
                  <a:pt x="2164691" y="2677126"/>
                </a:lnTo>
                <a:lnTo>
                  <a:pt x="2174486" y="2677126"/>
                </a:lnTo>
                <a:lnTo>
                  <a:pt x="2189177" y="2677126"/>
                </a:lnTo>
                <a:lnTo>
                  <a:pt x="2194075" y="2677126"/>
                </a:lnTo>
                <a:lnTo>
                  <a:pt x="2198971" y="2677126"/>
                </a:lnTo>
                <a:lnTo>
                  <a:pt x="2213665" y="2672232"/>
                </a:lnTo>
                <a:lnTo>
                  <a:pt x="2223461" y="2667340"/>
                </a:lnTo>
                <a:lnTo>
                  <a:pt x="2228357" y="2657550"/>
                </a:lnTo>
                <a:lnTo>
                  <a:pt x="2233255" y="2652656"/>
                </a:lnTo>
                <a:lnTo>
                  <a:pt x="2238153" y="2642868"/>
                </a:lnTo>
                <a:lnTo>
                  <a:pt x="2238153" y="2637972"/>
                </a:lnTo>
                <a:lnTo>
                  <a:pt x="2233255" y="2613503"/>
                </a:lnTo>
                <a:lnTo>
                  <a:pt x="2213665" y="2598820"/>
                </a:lnTo>
                <a:lnTo>
                  <a:pt x="2189177" y="2589033"/>
                </a:lnTo>
                <a:lnTo>
                  <a:pt x="2169589" y="2584137"/>
                </a:lnTo>
                <a:close/>
                <a:moveTo>
                  <a:pt x="883561" y="2577863"/>
                </a:moveTo>
                <a:lnTo>
                  <a:pt x="900493" y="2607473"/>
                </a:lnTo>
                <a:lnTo>
                  <a:pt x="883561" y="2577863"/>
                </a:lnTo>
                <a:close/>
                <a:moveTo>
                  <a:pt x="1292938" y="2554773"/>
                </a:moveTo>
                <a:lnTo>
                  <a:pt x="1288040" y="2569454"/>
                </a:lnTo>
                <a:lnTo>
                  <a:pt x="1283143" y="2584137"/>
                </a:lnTo>
                <a:lnTo>
                  <a:pt x="1283143" y="2584139"/>
                </a:lnTo>
                <a:lnTo>
                  <a:pt x="1288040" y="2579244"/>
                </a:lnTo>
                <a:lnTo>
                  <a:pt x="1292938" y="2569454"/>
                </a:lnTo>
                <a:lnTo>
                  <a:pt x="1292938" y="2564560"/>
                </a:lnTo>
                <a:lnTo>
                  <a:pt x="1292938" y="2559667"/>
                </a:lnTo>
                <a:close/>
                <a:moveTo>
                  <a:pt x="930527" y="2554772"/>
                </a:moveTo>
                <a:lnTo>
                  <a:pt x="901142" y="2574349"/>
                </a:lnTo>
                <a:lnTo>
                  <a:pt x="930527" y="2554773"/>
                </a:lnTo>
                <a:lnTo>
                  <a:pt x="950117" y="2564560"/>
                </a:lnTo>
                <a:lnTo>
                  <a:pt x="952566" y="2559666"/>
                </a:lnTo>
                <a:lnTo>
                  <a:pt x="950117" y="2559666"/>
                </a:lnTo>
                <a:lnTo>
                  <a:pt x="945219" y="2559666"/>
                </a:lnTo>
                <a:close/>
                <a:moveTo>
                  <a:pt x="832578" y="2549879"/>
                </a:moveTo>
                <a:lnTo>
                  <a:pt x="827681" y="2564559"/>
                </a:lnTo>
                <a:lnTo>
                  <a:pt x="826049" y="2574347"/>
                </a:lnTo>
                <a:lnTo>
                  <a:pt x="827680" y="2569454"/>
                </a:lnTo>
                <a:lnTo>
                  <a:pt x="832578" y="2554772"/>
                </a:lnTo>
                <a:close/>
                <a:moveTo>
                  <a:pt x="4295081" y="2544985"/>
                </a:moveTo>
                <a:lnTo>
                  <a:pt x="4304875" y="2549879"/>
                </a:lnTo>
                <a:lnTo>
                  <a:pt x="4314670" y="2554773"/>
                </a:lnTo>
                <a:lnTo>
                  <a:pt x="4324465" y="2559667"/>
                </a:lnTo>
                <a:lnTo>
                  <a:pt x="4329363" y="2564560"/>
                </a:lnTo>
                <a:lnTo>
                  <a:pt x="4334260" y="2574349"/>
                </a:lnTo>
                <a:lnTo>
                  <a:pt x="4334260" y="2579244"/>
                </a:lnTo>
                <a:lnTo>
                  <a:pt x="4334260" y="2584137"/>
                </a:lnTo>
                <a:lnTo>
                  <a:pt x="4319568" y="2589033"/>
                </a:lnTo>
                <a:lnTo>
                  <a:pt x="4309773" y="2598820"/>
                </a:lnTo>
                <a:lnTo>
                  <a:pt x="4295080" y="2603715"/>
                </a:lnTo>
                <a:lnTo>
                  <a:pt x="4280388" y="2608609"/>
                </a:lnTo>
                <a:lnTo>
                  <a:pt x="4260798" y="2613504"/>
                </a:lnTo>
                <a:lnTo>
                  <a:pt x="4241208" y="2613504"/>
                </a:lnTo>
                <a:lnTo>
                  <a:pt x="4221618" y="2623291"/>
                </a:lnTo>
                <a:lnTo>
                  <a:pt x="4202028" y="2633079"/>
                </a:lnTo>
                <a:lnTo>
                  <a:pt x="4187336" y="2642868"/>
                </a:lnTo>
                <a:lnTo>
                  <a:pt x="4187336" y="2652656"/>
                </a:lnTo>
                <a:lnTo>
                  <a:pt x="4187336" y="2657550"/>
                </a:lnTo>
                <a:lnTo>
                  <a:pt x="4182438" y="2672232"/>
                </a:lnTo>
                <a:lnTo>
                  <a:pt x="4182438" y="2677130"/>
                </a:lnTo>
                <a:lnTo>
                  <a:pt x="4187337" y="2667340"/>
                </a:lnTo>
                <a:lnTo>
                  <a:pt x="4187337" y="2647762"/>
                </a:lnTo>
                <a:lnTo>
                  <a:pt x="4187337" y="2642868"/>
                </a:lnTo>
                <a:lnTo>
                  <a:pt x="4226517" y="2623291"/>
                </a:lnTo>
                <a:lnTo>
                  <a:pt x="4265697" y="2613504"/>
                </a:lnTo>
                <a:lnTo>
                  <a:pt x="4280390" y="2613504"/>
                </a:lnTo>
                <a:lnTo>
                  <a:pt x="4295082" y="2608609"/>
                </a:lnTo>
                <a:lnTo>
                  <a:pt x="4314672" y="2603716"/>
                </a:lnTo>
                <a:lnTo>
                  <a:pt x="4324467" y="2593926"/>
                </a:lnTo>
                <a:lnTo>
                  <a:pt x="4334262" y="2584137"/>
                </a:lnTo>
                <a:lnTo>
                  <a:pt x="4334262" y="2574349"/>
                </a:lnTo>
                <a:lnTo>
                  <a:pt x="4329364" y="2564560"/>
                </a:lnTo>
                <a:lnTo>
                  <a:pt x="4319569" y="2554773"/>
                </a:lnTo>
                <a:lnTo>
                  <a:pt x="4304877" y="2549879"/>
                </a:lnTo>
                <a:lnTo>
                  <a:pt x="4295082" y="2544985"/>
                </a:lnTo>
                <a:close/>
                <a:moveTo>
                  <a:pt x="8908514" y="2544977"/>
                </a:moveTo>
                <a:lnTo>
                  <a:pt x="8908515" y="2544977"/>
                </a:lnTo>
                <a:lnTo>
                  <a:pt x="8948301" y="2548290"/>
                </a:lnTo>
                <a:close/>
                <a:moveTo>
                  <a:pt x="1165597" y="2540089"/>
                </a:moveTo>
                <a:lnTo>
                  <a:pt x="1165604" y="2540090"/>
                </a:lnTo>
                <a:lnTo>
                  <a:pt x="1165608" y="2540089"/>
                </a:lnTo>
                <a:lnTo>
                  <a:pt x="1165604" y="2540089"/>
                </a:lnTo>
                <a:close/>
                <a:moveTo>
                  <a:pt x="3212754" y="2535195"/>
                </a:moveTo>
                <a:lnTo>
                  <a:pt x="3202958" y="2544983"/>
                </a:lnTo>
                <a:lnTo>
                  <a:pt x="3198062" y="2554772"/>
                </a:lnTo>
                <a:lnTo>
                  <a:pt x="3193164" y="2569454"/>
                </a:lnTo>
                <a:lnTo>
                  <a:pt x="3188265" y="2579243"/>
                </a:lnTo>
                <a:lnTo>
                  <a:pt x="3178471" y="2584137"/>
                </a:lnTo>
                <a:lnTo>
                  <a:pt x="3163779" y="2584137"/>
                </a:lnTo>
                <a:lnTo>
                  <a:pt x="3153984" y="2584137"/>
                </a:lnTo>
                <a:lnTo>
                  <a:pt x="3139290" y="2589033"/>
                </a:lnTo>
                <a:lnTo>
                  <a:pt x="3129496" y="2598820"/>
                </a:lnTo>
                <a:lnTo>
                  <a:pt x="3139290" y="2593926"/>
                </a:lnTo>
                <a:lnTo>
                  <a:pt x="3149088" y="2589033"/>
                </a:lnTo>
                <a:lnTo>
                  <a:pt x="3163779" y="2584137"/>
                </a:lnTo>
                <a:lnTo>
                  <a:pt x="3178471" y="2584137"/>
                </a:lnTo>
                <a:lnTo>
                  <a:pt x="3188265" y="2579244"/>
                </a:lnTo>
                <a:lnTo>
                  <a:pt x="3193164" y="2569454"/>
                </a:lnTo>
                <a:lnTo>
                  <a:pt x="3198062" y="2559667"/>
                </a:lnTo>
                <a:lnTo>
                  <a:pt x="3202958" y="2544985"/>
                </a:lnTo>
                <a:close/>
                <a:moveTo>
                  <a:pt x="1146015" y="2535195"/>
                </a:moveTo>
                <a:lnTo>
                  <a:pt x="1152546" y="2536829"/>
                </a:lnTo>
                <a:lnTo>
                  <a:pt x="1150912" y="2535195"/>
                </a:lnTo>
                <a:close/>
                <a:moveTo>
                  <a:pt x="9099516" y="2535188"/>
                </a:moveTo>
                <a:lnTo>
                  <a:pt x="9065233" y="2540083"/>
                </a:lnTo>
                <a:lnTo>
                  <a:pt x="9065233" y="2544977"/>
                </a:lnTo>
                <a:lnTo>
                  <a:pt x="9060336" y="2549871"/>
                </a:lnTo>
                <a:lnTo>
                  <a:pt x="9050541" y="2554766"/>
                </a:lnTo>
                <a:lnTo>
                  <a:pt x="9040746" y="2559659"/>
                </a:lnTo>
                <a:lnTo>
                  <a:pt x="9026053" y="2564554"/>
                </a:lnTo>
                <a:lnTo>
                  <a:pt x="9011361" y="2569448"/>
                </a:lnTo>
                <a:lnTo>
                  <a:pt x="9011362" y="2569448"/>
                </a:lnTo>
                <a:lnTo>
                  <a:pt x="9006464" y="2574342"/>
                </a:lnTo>
                <a:lnTo>
                  <a:pt x="9006464" y="2579237"/>
                </a:lnTo>
                <a:lnTo>
                  <a:pt x="8996669" y="2589025"/>
                </a:lnTo>
                <a:lnTo>
                  <a:pt x="8986874" y="2598813"/>
                </a:lnTo>
                <a:lnTo>
                  <a:pt x="8981977" y="2603707"/>
                </a:lnTo>
                <a:lnTo>
                  <a:pt x="8977079" y="2608601"/>
                </a:lnTo>
                <a:lnTo>
                  <a:pt x="8967284" y="2613496"/>
                </a:lnTo>
                <a:lnTo>
                  <a:pt x="8967284" y="2618390"/>
                </a:lnTo>
                <a:lnTo>
                  <a:pt x="8967284" y="2623284"/>
                </a:lnTo>
                <a:lnTo>
                  <a:pt x="8972182" y="2623284"/>
                </a:lnTo>
                <a:lnTo>
                  <a:pt x="8981977" y="2628178"/>
                </a:lnTo>
                <a:lnTo>
                  <a:pt x="8996669" y="2628178"/>
                </a:lnTo>
                <a:lnTo>
                  <a:pt x="9006464" y="2628178"/>
                </a:lnTo>
                <a:lnTo>
                  <a:pt x="9030952" y="2628178"/>
                </a:lnTo>
                <a:lnTo>
                  <a:pt x="9060337" y="2623284"/>
                </a:lnTo>
                <a:lnTo>
                  <a:pt x="9084824" y="2613496"/>
                </a:lnTo>
                <a:lnTo>
                  <a:pt x="9089722" y="2618390"/>
                </a:lnTo>
                <a:lnTo>
                  <a:pt x="9094619" y="2618390"/>
                </a:lnTo>
                <a:lnTo>
                  <a:pt x="9099517" y="2623284"/>
                </a:lnTo>
                <a:lnTo>
                  <a:pt x="9114209" y="2623284"/>
                </a:lnTo>
                <a:lnTo>
                  <a:pt x="9133799" y="2623284"/>
                </a:lnTo>
                <a:lnTo>
                  <a:pt x="9138697" y="2623284"/>
                </a:lnTo>
                <a:lnTo>
                  <a:pt x="9148491" y="2618390"/>
                </a:lnTo>
                <a:lnTo>
                  <a:pt x="9153389" y="2618390"/>
                </a:lnTo>
                <a:lnTo>
                  <a:pt x="9163184" y="2618390"/>
                </a:lnTo>
                <a:lnTo>
                  <a:pt x="9172979" y="2623284"/>
                </a:lnTo>
                <a:lnTo>
                  <a:pt x="9177877" y="2628178"/>
                </a:lnTo>
                <a:lnTo>
                  <a:pt x="9177877" y="2633073"/>
                </a:lnTo>
                <a:lnTo>
                  <a:pt x="9177877" y="2637967"/>
                </a:lnTo>
                <a:lnTo>
                  <a:pt x="9177877" y="2642861"/>
                </a:lnTo>
                <a:lnTo>
                  <a:pt x="9177877" y="2647755"/>
                </a:lnTo>
                <a:lnTo>
                  <a:pt x="9168081" y="2657543"/>
                </a:lnTo>
                <a:lnTo>
                  <a:pt x="9163184" y="2662437"/>
                </a:lnTo>
                <a:lnTo>
                  <a:pt x="9148491" y="2667332"/>
                </a:lnTo>
                <a:lnTo>
                  <a:pt x="9148491" y="2662437"/>
                </a:lnTo>
                <a:lnTo>
                  <a:pt x="9143594" y="2662437"/>
                </a:lnTo>
                <a:lnTo>
                  <a:pt x="9133799" y="2662437"/>
                </a:lnTo>
                <a:lnTo>
                  <a:pt x="9128901" y="2662437"/>
                </a:lnTo>
                <a:lnTo>
                  <a:pt x="9119107" y="2662437"/>
                </a:lnTo>
                <a:lnTo>
                  <a:pt x="9114209" y="2672226"/>
                </a:lnTo>
                <a:lnTo>
                  <a:pt x="9104414" y="2682015"/>
                </a:lnTo>
                <a:lnTo>
                  <a:pt x="9099517" y="2696697"/>
                </a:lnTo>
                <a:lnTo>
                  <a:pt x="9104414" y="2696697"/>
                </a:lnTo>
                <a:lnTo>
                  <a:pt x="9109312" y="2701591"/>
                </a:lnTo>
                <a:lnTo>
                  <a:pt x="9114209" y="2706485"/>
                </a:lnTo>
                <a:lnTo>
                  <a:pt x="9114209" y="2716274"/>
                </a:lnTo>
                <a:lnTo>
                  <a:pt x="9114209" y="2726062"/>
                </a:lnTo>
                <a:lnTo>
                  <a:pt x="9109312" y="2740745"/>
                </a:lnTo>
                <a:lnTo>
                  <a:pt x="9104414" y="2745639"/>
                </a:lnTo>
                <a:lnTo>
                  <a:pt x="9099517" y="2770110"/>
                </a:lnTo>
                <a:lnTo>
                  <a:pt x="9094619" y="2799475"/>
                </a:lnTo>
                <a:lnTo>
                  <a:pt x="9094619" y="2828840"/>
                </a:lnTo>
                <a:lnTo>
                  <a:pt x="9104414" y="2848416"/>
                </a:lnTo>
                <a:lnTo>
                  <a:pt x="9109312" y="2848416"/>
                </a:lnTo>
                <a:lnTo>
                  <a:pt x="9119107" y="2843523"/>
                </a:lnTo>
                <a:lnTo>
                  <a:pt x="9124004" y="2838628"/>
                </a:lnTo>
                <a:lnTo>
                  <a:pt x="9133799" y="2828840"/>
                </a:lnTo>
                <a:lnTo>
                  <a:pt x="9138697" y="2819052"/>
                </a:lnTo>
                <a:lnTo>
                  <a:pt x="9143594" y="2804369"/>
                </a:lnTo>
                <a:lnTo>
                  <a:pt x="9148491" y="2784792"/>
                </a:lnTo>
                <a:lnTo>
                  <a:pt x="9158287" y="2721168"/>
                </a:lnTo>
                <a:lnTo>
                  <a:pt x="9172979" y="2711379"/>
                </a:lnTo>
                <a:lnTo>
                  <a:pt x="9172979" y="2701591"/>
                </a:lnTo>
                <a:lnTo>
                  <a:pt x="9172979" y="2696697"/>
                </a:lnTo>
                <a:lnTo>
                  <a:pt x="9177877" y="2686908"/>
                </a:lnTo>
                <a:lnTo>
                  <a:pt x="9182774" y="2677120"/>
                </a:lnTo>
                <a:lnTo>
                  <a:pt x="9187671" y="2672226"/>
                </a:lnTo>
                <a:lnTo>
                  <a:pt x="9192569" y="2672226"/>
                </a:lnTo>
                <a:lnTo>
                  <a:pt x="9197466" y="2672226"/>
                </a:lnTo>
                <a:lnTo>
                  <a:pt x="9207261" y="2672226"/>
                </a:lnTo>
                <a:lnTo>
                  <a:pt x="9212159" y="2677120"/>
                </a:lnTo>
                <a:lnTo>
                  <a:pt x="9221954" y="2677120"/>
                </a:lnTo>
                <a:lnTo>
                  <a:pt x="9226851" y="2686908"/>
                </a:lnTo>
                <a:lnTo>
                  <a:pt x="9231749" y="2696697"/>
                </a:lnTo>
                <a:lnTo>
                  <a:pt x="9231749" y="2706485"/>
                </a:lnTo>
                <a:lnTo>
                  <a:pt x="9221954" y="2730957"/>
                </a:lnTo>
                <a:lnTo>
                  <a:pt x="9221954" y="2735850"/>
                </a:lnTo>
                <a:lnTo>
                  <a:pt x="9217056" y="2740745"/>
                </a:lnTo>
                <a:lnTo>
                  <a:pt x="9217056" y="2745639"/>
                </a:lnTo>
                <a:lnTo>
                  <a:pt x="9221954" y="2745639"/>
                </a:lnTo>
                <a:lnTo>
                  <a:pt x="9231749" y="2745639"/>
                </a:lnTo>
                <a:lnTo>
                  <a:pt x="9236646" y="2740745"/>
                </a:lnTo>
                <a:lnTo>
                  <a:pt x="9241544" y="2735850"/>
                </a:lnTo>
                <a:lnTo>
                  <a:pt x="9241544" y="2740745"/>
                </a:lnTo>
                <a:lnTo>
                  <a:pt x="9246441" y="2745639"/>
                </a:lnTo>
                <a:lnTo>
                  <a:pt x="9256236" y="2755427"/>
                </a:lnTo>
                <a:lnTo>
                  <a:pt x="9261134" y="2765215"/>
                </a:lnTo>
                <a:lnTo>
                  <a:pt x="9261134" y="2775004"/>
                </a:lnTo>
                <a:lnTo>
                  <a:pt x="9261134" y="2784792"/>
                </a:lnTo>
                <a:lnTo>
                  <a:pt x="9261134" y="2799475"/>
                </a:lnTo>
                <a:lnTo>
                  <a:pt x="9261134" y="2809263"/>
                </a:lnTo>
                <a:lnTo>
                  <a:pt x="9261134" y="2814157"/>
                </a:lnTo>
                <a:lnTo>
                  <a:pt x="9266030" y="2809263"/>
                </a:lnTo>
                <a:lnTo>
                  <a:pt x="9270928" y="2804369"/>
                </a:lnTo>
                <a:lnTo>
                  <a:pt x="9275825" y="2799475"/>
                </a:lnTo>
                <a:lnTo>
                  <a:pt x="9280723" y="2799475"/>
                </a:lnTo>
                <a:lnTo>
                  <a:pt x="9280723" y="2794581"/>
                </a:lnTo>
                <a:lnTo>
                  <a:pt x="9285620" y="2789687"/>
                </a:lnTo>
                <a:lnTo>
                  <a:pt x="9280723" y="2779898"/>
                </a:lnTo>
                <a:lnTo>
                  <a:pt x="9275825" y="2775004"/>
                </a:lnTo>
                <a:lnTo>
                  <a:pt x="9270928" y="2775004"/>
                </a:lnTo>
                <a:lnTo>
                  <a:pt x="9270928" y="2770110"/>
                </a:lnTo>
                <a:lnTo>
                  <a:pt x="9266030" y="2765216"/>
                </a:lnTo>
                <a:lnTo>
                  <a:pt x="9266030" y="2760321"/>
                </a:lnTo>
                <a:lnTo>
                  <a:pt x="9270928" y="2755427"/>
                </a:lnTo>
                <a:lnTo>
                  <a:pt x="9280723" y="2750533"/>
                </a:lnTo>
                <a:lnTo>
                  <a:pt x="9290518" y="2745639"/>
                </a:lnTo>
                <a:lnTo>
                  <a:pt x="9295415" y="2745639"/>
                </a:lnTo>
                <a:lnTo>
                  <a:pt x="9305210" y="2740745"/>
                </a:lnTo>
                <a:lnTo>
                  <a:pt x="9305210" y="2730956"/>
                </a:lnTo>
                <a:lnTo>
                  <a:pt x="9310108" y="2716274"/>
                </a:lnTo>
                <a:lnTo>
                  <a:pt x="9305210" y="2706485"/>
                </a:lnTo>
                <a:lnTo>
                  <a:pt x="9305210" y="2701591"/>
                </a:lnTo>
                <a:lnTo>
                  <a:pt x="9300313" y="2691803"/>
                </a:lnTo>
                <a:lnTo>
                  <a:pt x="9315005" y="2706485"/>
                </a:lnTo>
                <a:lnTo>
                  <a:pt x="9319903" y="2706485"/>
                </a:lnTo>
                <a:lnTo>
                  <a:pt x="9324800" y="2706485"/>
                </a:lnTo>
                <a:lnTo>
                  <a:pt x="9334595" y="2706485"/>
                </a:lnTo>
                <a:lnTo>
                  <a:pt x="9339493" y="2711379"/>
                </a:lnTo>
                <a:lnTo>
                  <a:pt x="9349288" y="2711379"/>
                </a:lnTo>
                <a:lnTo>
                  <a:pt x="9354185" y="2706485"/>
                </a:lnTo>
                <a:lnTo>
                  <a:pt x="9359083" y="2701591"/>
                </a:lnTo>
                <a:lnTo>
                  <a:pt x="9363980" y="2696697"/>
                </a:lnTo>
                <a:lnTo>
                  <a:pt x="9359083" y="2686909"/>
                </a:lnTo>
                <a:lnTo>
                  <a:pt x="9363980" y="2682015"/>
                </a:lnTo>
                <a:lnTo>
                  <a:pt x="9363980" y="2677120"/>
                </a:lnTo>
                <a:lnTo>
                  <a:pt x="9359083" y="2672226"/>
                </a:lnTo>
                <a:lnTo>
                  <a:pt x="9349288" y="2662437"/>
                </a:lnTo>
                <a:lnTo>
                  <a:pt x="9339493" y="2657543"/>
                </a:lnTo>
                <a:lnTo>
                  <a:pt x="9329698" y="2647755"/>
                </a:lnTo>
                <a:lnTo>
                  <a:pt x="9319903" y="2642861"/>
                </a:lnTo>
                <a:lnTo>
                  <a:pt x="9310108" y="2637967"/>
                </a:lnTo>
                <a:lnTo>
                  <a:pt x="9295415" y="2633072"/>
                </a:lnTo>
                <a:lnTo>
                  <a:pt x="9280723" y="2633072"/>
                </a:lnTo>
                <a:lnTo>
                  <a:pt x="9270928" y="2633072"/>
                </a:lnTo>
                <a:lnTo>
                  <a:pt x="9261133" y="2637967"/>
                </a:lnTo>
                <a:lnTo>
                  <a:pt x="9251338" y="2637967"/>
                </a:lnTo>
                <a:lnTo>
                  <a:pt x="9236645" y="2637967"/>
                </a:lnTo>
                <a:lnTo>
                  <a:pt x="9226851" y="2637967"/>
                </a:lnTo>
                <a:lnTo>
                  <a:pt x="9217055" y="2637967"/>
                </a:lnTo>
                <a:lnTo>
                  <a:pt x="9212158" y="2637967"/>
                </a:lnTo>
                <a:lnTo>
                  <a:pt x="9207261" y="2623284"/>
                </a:lnTo>
                <a:lnTo>
                  <a:pt x="9202363" y="2603707"/>
                </a:lnTo>
                <a:lnTo>
                  <a:pt x="9202363" y="2598813"/>
                </a:lnTo>
                <a:lnTo>
                  <a:pt x="9207261" y="2593919"/>
                </a:lnTo>
                <a:lnTo>
                  <a:pt x="9207261" y="2589025"/>
                </a:lnTo>
                <a:lnTo>
                  <a:pt x="9207261" y="2584130"/>
                </a:lnTo>
                <a:lnTo>
                  <a:pt x="9202363" y="2579237"/>
                </a:lnTo>
                <a:lnTo>
                  <a:pt x="9192568" y="2574342"/>
                </a:lnTo>
                <a:lnTo>
                  <a:pt x="9182773" y="2569448"/>
                </a:lnTo>
                <a:lnTo>
                  <a:pt x="9163183" y="2569448"/>
                </a:lnTo>
                <a:lnTo>
                  <a:pt x="9158286" y="2564554"/>
                </a:lnTo>
                <a:lnTo>
                  <a:pt x="9148491" y="2549871"/>
                </a:lnTo>
                <a:lnTo>
                  <a:pt x="9128901" y="2540083"/>
                </a:lnTo>
                <a:close/>
                <a:moveTo>
                  <a:pt x="4633009" y="2530301"/>
                </a:moveTo>
                <a:lnTo>
                  <a:pt x="4637906" y="2540090"/>
                </a:lnTo>
                <a:lnTo>
                  <a:pt x="4642804" y="2544985"/>
                </a:lnTo>
                <a:lnTo>
                  <a:pt x="4652599" y="2544985"/>
                </a:lnTo>
                <a:lnTo>
                  <a:pt x="4662393" y="2544985"/>
                </a:lnTo>
                <a:lnTo>
                  <a:pt x="4662395" y="2544983"/>
                </a:lnTo>
                <a:lnTo>
                  <a:pt x="4657496" y="2544983"/>
                </a:lnTo>
                <a:lnTo>
                  <a:pt x="4647701" y="2544983"/>
                </a:lnTo>
                <a:lnTo>
                  <a:pt x="4642803" y="2540089"/>
                </a:lnTo>
                <a:lnTo>
                  <a:pt x="4637906" y="2535195"/>
                </a:lnTo>
                <a:close/>
                <a:moveTo>
                  <a:pt x="1204784" y="2525405"/>
                </a:moveTo>
                <a:lnTo>
                  <a:pt x="1194988" y="2530300"/>
                </a:lnTo>
                <a:lnTo>
                  <a:pt x="1185194" y="2535195"/>
                </a:lnTo>
                <a:lnTo>
                  <a:pt x="1190091" y="2535195"/>
                </a:lnTo>
                <a:lnTo>
                  <a:pt x="1199885" y="2530301"/>
                </a:lnTo>
                <a:lnTo>
                  <a:pt x="1204783" y="2525407"/>
                </a:lnTo>
                <a:lnTo>
                  <a:pt x="1214578" y="2525407"/>
                </a:lnTo>
                <a:lnTo>
                  <a:pt x="1219475" y="2525407"/>
                </a:lnTo>
                <a:lnTo>
                  <a:pt x="1224373" y="2525407"/>
                </a:lnTo>
                <a:lnTo>
                  <a:pt x="1224373" y="2525405"/>
                </a:lnTo>
                <a:lnTo>
                  <a:pt x="1214579" y="2525405"/>
                </a:lnTo>
                <a:close/>
                <a:moveTo>
                  <a:pt x="1136216" y="2525405"/>
                </a:moveTo>
                <a:lnTo>
                  <a:pt x="1136220" y="2525407"/>
                </a:lnTo>
                <a:lnTo>
                  <a:pt x="1136221" y="2525409"/>
                </a:lnTo>
                <a:lnTo>
                  <a:pt x="1136220" y="2525405"/>
                </a:lnTo>
                <a:close/>
                <a:moveTo>
                  <a:pt x="4701573" y="2520513"/>
                </a:moveTo>
                <a:lnTo>
                  <a:pt x="4696676" y="2525407"/>
                </a:lnTo>
                <a:lnTo>
                  <a:pt x="4696676" y="2530301"/>
                </a:lnTo>
                <a:lnTo>
                  <a:pt x="4696676" y="2530301"/>
                </a:lnTo>
                <a:close/>
                <a:moveTo>
                  <a:pt x="822784" y="2520513"/>
                </a:moveTo>
                <a:lnTo>
                  <a:pt x="832576" y="2525405"/>
                </a:lnTo>
                <a:lnTo>
                  <a:pt x="827680" y="2520513"/>
                </a:lnTo>
                <a:close/>
                <a:moveTo>
                  <a:pt x="1229270" y="2515617"/>
                </a:moveTo>
                <a:lnTo>
                  <a:pt x="1224374" y="2520512"/>
                </a:lnTo>
                <a:lnTo>
                  <a:pt x="1224374" y="2520513"/>
                </a:lnTo>
                <a:lnTo>
                  <a:pt x="1229270" y="2515619"/>
                </a:lnTo>
                <a:close/>
                <a:moveTo>
                  <a:pt x="3256827" y="2510724"/>
                </a:moveTo>
                <a:lnTo>
                  <a:pt x="3237237" y="2515617"/>
                </a:lnTo>
                <a:lnTo>
                  <a:pt x="3237233" y="2515620"/>
                </a:lnTo>
                <a:lnTo>
                  <a:pt x="3237237" y="2515619"/>
                </a:lnTo>
                <a:close/>
                <a:moveTo>
                  <a:pt x="781157" y="2503385"/>
                </a:moveTo>
                <a:lnTo>
                  <a:pt x="783604" y="2505828"/>
                </a:lnTo>
                <a:lnTo>
                  <a:pt x="788495" y="2505828"/>
                </a:lnTo>
                <a:close/>
                <a:moveTo>
                  <a:pt x="1116631" y="2500937"/>
                </a:moveTo>
                <a:lnTo>
                  <a:pt x="1121527" y="2507459"/>
                </a:lnTo>
                <a:lnTo>
                  <a:pt x="1121527" y="2505828"/>
                </a:lnTo>
                <a:close/>
                <a:moveTo>
                  <a:pt x="3276418" y="2500935"/>
                </a:moveTo>
                <a:lnTo>
                  <a:pt x="3271519" y="2505830"/>
                </a:lnTo>
                <a:lnTo>
                  <a:pt x="3276418" y="2500937"/>
                </a:lnTo>
                <a:close/>
                <a:moveTo>
                  <a:pt x="1092141" y="2500935"/>
                </a:moveTo>
                <a:lnTo>
                  <a:pt x="1092144" y="2500935"/>
                </a:lnTo>
                <a:lnTo>
                  <a:pt x="1097041" y="2500935"/>
                </a:lnTo>
                <a:lnTo>
                  <a:pt x="1106836" y="2500935"/>
                </a:lnTo>
                <a:lnTo>
                  <a:pt x="1116630" y="2500935"/>
                </a:lnTo>
                <a:lnTo>
                  <a:pt x="1116629" y="2500935"/>
                </a:lnTo>
                <a:lnTo>
                  <a:pt x="1101936" y="2500935"/>
                </a:lnTo>
                <a:close/>
                <a:moveTo>
                  <a:pt x="4615398" y="2498019"/>
                </a:moveTo>
                <a:lnTo>
                  <a:pt x="4623213" y="2505830"/>
                </a:lnTo>
                <a:lnTo>
                  <a:pt x="4623214" y="2505830"/>
                </a:lnTo>
                <a:lnTo>
                  <a:pt x="4628111" y="2520513"/>
                </a:lnTo>
                <a:lnTo>
                  <a:pt x="4633008" y="2525407"/>
                </a:lnTo>
                <a:lnTo>
                  <a:pt x="4633008" y="2520513"/>
                </a:lnTo>
                <a:lnTo>
                  <a:pt x="4623214" y="2505830"/>
                </a:lnTo>
                <a:close/>
                <a:moveTo>
                  <a:pt x="3570264" y="2496040"/>
                </a:moveTo>
                <a:lnTo>
                  <a:pt x="3570264" y="2496041"/>
                </a:lnTo>
                <a:lnTo>
                  <a:pt x="3580059" y="2496041"/>
                </a:lnTo>
                <a:lnTo>
                  <a:pt x="3580060" y="2496040"/>
                </a:lnTo>
                <a:close/>
                <a:moveTo>
                  <a:pt x="994194" y="2496040"/>
                </a:moveTo>
                <a:lnTo>
                  <a:pt x="974604" y="2510724"/>
                </a:lnTo>
                <a:lnTo>
                  <a:pt x="989297" y="2500935"/>
                </a:lnTo>
                <a:lnTo>
                  <a:pt x="996643" y="2496040"/>
                </a:lnTo>
                <a:close/>
                <a:moveTo>
                  <a:pt x="1376195" y="2491147"/>
                </a:moveTo>
                <a:lnTo>
                  <a:pt x="1381092" y="2496041"/>
                </a:lnTo>
                <a:lnTo>
                  <a:pt x="1390889" y="2496041"/>
                </a:lnTo>
                <a:lnTo>
                  <a:pt x="1400682" y="2496041"/>
                </a:lnTo>
                <a:lnTo>
                  <a:pt x="1415374" y="2496041"/>
                </a:lnTo>
                <a:lnTo>
                  <a:pt x="1415375" y="2496040"/>
                </a:lnTo>
                <a:lnTo>
                  <a:pt x="1400688" y="2496040"/>
                </a:lnTo>
                <a:lnTo>
                  <a:pt x="1390893" y="2496040"/>
                </a:lnTo>
                <a:lnTo>
                  <a:pt x="1381098" y="2496040"/>
                </a:lnTo>
                <a:lnTo>
                  <a:pt x="1376201" y="2491147"/>
                </a:lnTo>
                <a:close/>
                <a:moveTo>
                  <a:pt x="1243962" y="2491147"/>
                </a:moveTo>
                <a:lnTo>
                  <a:pt x="1243962" y="2491149"/>
                </a:lnTo>
                <a:lnTo>
                  <a:pt x="1243963" y="2491147"/>
                </a:lnTo>
                <a:close/>
                <a:moveTo>
                  <a:pt x="759118" y="2486257"/>
                </a:moveTo>
                <a:lnTo>
                  <a:pt x="764013" y="2496039"/>
                </a:lnTo>
                <a:lnTo>
                  <a:pt x="773802" y="2500930"/>
                </a:lnTo>
                <a:lnTo>
                  <a:pt x="764011" y="2491147"/>
                </a:lnTo>
                <a:close/>
                <a:moveTo>
                  <a:pt x="4588931" y="2486253"/>
                </a:moveTo>
                <a:lnTo>
                  <a:pt x="4603624" y="2491147"/>
                </a:lnTo>
                <a:lnTo>
                  <a:pt x="4613418" y="2496040"/>
                </a:lnTo>
                <a:lnTo>
                  <a:pt x="4603623" y="2486253"/>
                </a:lnTo>
                <a:lnTo>
                  <a:pt x="4593828" y="2486253"/>
                </a:lnTo>
                <a:close/>
                <a:moveTo>
                  <a:pt x="1356606" y="2486253"/>
                </a:moveTo>
                <a:lnTo>
                  <a:pt x="1371298" y="2491147"/>
                </a:lnTo>
                <a:lnTo>
                  <a:pt x="1371304" y="2491147"/>
                </a:lnTo>
                <a:lnTo>
                  <a:pt x="1356611" y="2486253"/>
                </a:lnTo>
                <a:close/>
                <a:moveTo>
                  <a:pt x="1248862" y="2486250"/>
                </a:moveTo>
                <a:lnTo>
                  <a:pt x="1243963" y="2491147"/>
                </a:lnTo>
                <a:lnTo>
                  <a:pt x="1248860" y="2491147"/>
                </a:lnTo>
                <a:lnTo>
                  <a:pt x="1253758" y="2486253"/>
                </a:lnTo>
                <a:lnTo>
                  <a:pt x="1253761" y="2486253"/>
                </a:lnTo>
                <a:lnTo>
                  <a:pt x="1253758" y="2486250"/>
                </a:lnTo>
                <a:close/>
                <a:moveTo>
                  <a:pt x="1287919" y="2481479"/>
                </a:moveTo>
                <a:lnTo>
                  <a:pt x="1283143" y="2486250"/>
                </a:lnTo>
                <a:lnTo>
                  <a:pt x="1273348" y="2486250"/>
                </a:lnTo>
                <a:lnTo>
                  <a:pt x="1273345" y="2486253"/>
                </a:lnTo>
                <a:lnTo>
                  <a:pt x="1278245" y="2486253"/>
                </a:lnTo>
                <a:lnTo>
                  <a:pt x="1283143" y="2486253"/>
                </a:lnTo>
                <a:close/>
                <a:moveTo>
                  <a:pt x="1057859" y="2481358"/>
                </a:moveTo>
                <a:lnTo>
                  <a:pt x="1052961" y="2491147"/>
                </a:lnTo>
                <a:lnTo>
                  <a:pt x="1052964" y="2491147"/>
                </a:lnTo>
                <a:lnTo>
                  <a:pt x="1057861" y="2481359"/>
                </a:lnTo>
                <a:lnTo>
                  <a:pt x="1077449" y="2481359"/>
                </a:lnTo>
                <a:lnTo>
                  <a:pt x="1077449" y="2481358"/>
                </a:lnTo>
                <a:close/>
                <a:moveTo>
                  <a:pt x="1013784" y="2481358"/>
                </a:moveTo>
                <a:lnTo>
                  <a:pt x="1013784" y="2481359"/>
                </a:lnTo>
                <a:lnTo>
                  <a:pt x="1018680" y="2481359"/>
                </a:lnTo>
                <a:lnTo>
                  <a:pt x="1018680" y="2481358"/>
                </a:lnTo>
                <a:close/>
                <a:moveTo>
                  <a:pt x="749323" y="2471574"/>
                </a:moveTo>
                <a:lnTo>
                  <a:pt x="754217" y="2481355"/>
                </a:lnTo>
                <a:lnTo>
                  <a:pt x="754217" y="2476465"/>
                </a:lnTo>
                <a:close/>
                <a:moveTo>
                  <a:pt x="1297836" y="2471569"/>
                </a:moveTo>
                <a:lnTo>
                  <a:pt x="1292938" y="2476463"/>
                </a:lnTo>
                <a:lnTo>
                  <a:pt x="1288041" y="2481358"/>
                </a:lnTo>
                <a:lnTo>
                  <a:pt x="1288040" y="2481359"/>
                </a:lnTo>
                <a:lnTo>
                  <a:pt x="1302732" y="2505830"/>
                </a:lnTo>
                <a:lnTo>
                  <a:pt x="1297835" y="2510724"/>
                </a:lnTo>
                <a:lnTo>
                  <a:pt x="1297835" y="2520513"/>
                </a:lnTo>
                <a:lnTo>
                  <a:pt x="1292938" y="2530301"/>
                </a:lnTo>
                <a:lnTo>
                  <a:pt x="1292938" y="2540090"/>
                </a:lnTo>
                <a:lnTo>
                  <a:pt x="1292938" y="2544985"/>
                </a:lnTo>
                <a:lnTo>
                  <a:pt x="1297836" y="2530301"/>
                </a:lnTo>
                <a:lnTo>
                  <a:pt x="1297836" y="2515619"/>
                </a:lnTo>
                <a:lnTo>
                  <a:pt x="1297836" y="2510724"/>
                </a:lnTo>
                <a:lnTo>
                  <a:pt x="1302733" y="2505830"/>
                </a:lnTo>
                <a:lnTo>
                  <a:pt x="1302733" y="2496041"/>
                </a:lnTo>
                <a:lnTo>
                  <a:pt x="1302736" y="2496038"/>
                </a:lnTo>
                <a:lnTo>
                  <a:pt x="1288046" y="2481359"/>
                </a:lnTo>
                <a:lnTo>
                  <a:pt x="1292943" y="2476465"/>
                </a:lnTo>
                <a:lnTo>
                  <a:pt x="1297841" y="2476465"/>
                </a:lnTo>
                <a:lnTo>
                  <a:pt x="1302738" y="2471569"/>
                </a:lnTo>
                <a:lnTo>
                  <a:pt x="1307635" y="2471569"/>
                </a:lnTo>
                <a:lnTo>
                  <a:pt x="1307635" y="2471569"/>
                </a:lnTo>
                <a:lnTo>
                  <a:pt x="1307630" y="2471569"/>
                </a:lnTo>
                <a:close/>
                <a:moveTo>
                  <a:pt x="1307630" y="2466665"/>
                </a:moveTo>
                <a:lnTo>
                  <a:pt x="1307630" y="2466675"/>
                </a:lnTo>
                <a:lnTo>
                  <a:pt x="1307635" y="2466679"/>
                </a:lnTo>
                <a:lnTo>
                  <a:pt x="1307635" y="2466675"/>
                </a:lnTo>
                <a:close/>
                <a:moveTo>
                  <a:pt x="751768" y="2464226"/>
                </a:moveTo>
                <a:lnTo>
                  <a:pt x="749320" y="2466673"/>
                </a:lnTo>
                <a:lnTo>
                  <a:pt x="749320" y="2466675"/>
                </a:lnTo>
                <a:lnTo>
                  <a:pt x="749320" y="2471565"/>
                </a:lnTo>
                <a:close/>
                <a:moveTo>
                  <a:pt x="4770138" y="2456887"/>
                </a:moveTo>
                <a:lnTo>
                  <a:pt x="4755446" y="2461782"/>
                </a:lnTo>
                <a:lnTo>
                  <a:pt x="4740753" y="2471569"/>
                </a:lnTo>
                <a:lnTo>
                  <a:pt x="4730958" y="2486253"/>
                </a:lnTo>
                <a:lnTo>
                  <a:pt x="4716266" y="2496040"/>
                </a:lnTo>
                <a:lnTo>
                  <a:pt x="4706471" y="2510724"/>
                </a:lnTo>
                <a:lnTo>
                  <a:pt x="4716266" y="2496041"/>
                </a:lnTo>
                <a:lnTo>
                  <a:pt x="4730958" y="2486253"/>
                </a:lnTo>
                <a:lnTo>
                  <a:pt x="4740753" y="2471571"/>
                </a:lnTo>
                <a:lnTo>
                  <a:pt x="4755446" y="2461782"/>
                </a:lnTo>
                <a:lnTo>
                  <a:pt x="4770138" y="2456888"/>
                </a:lnTo>
                <a:close/>
                <a:moveTo>
                  <a:pt x="3300912" y="2451991"/>
                </a:moveTo>
                <a:lnTo>
                  <a:pt x="3300905" y="2451992"/>
                </a:lnTo>
                <a:lnTo>
                  <a:pt x="3291110" y="2456887"/>
                </a:lnTo>
                <a:lnTo>
                  <a:pt x="3286212" y="2461782"/>
                </a:lnTo>
                <a:lnTo>
                  <a:pt x="3284579" y="2465044"/>
                </a:lnTo>
                <a:lnTo>
                  <a:pt x="3291110" y="2461782"/>
                </a:lnTo>
                <a:lnTo>
                  <a:pt x="3300905" y="2451994"/>
                </a:lnTo>
                <a:close/>
                <a:moveTo>
                  <a:pt x="759114" y="2451991"/>
                </a:moveTo>
                <a:lnTo>
                  <a:pt x="754217" y="2456887"/>
                </a:lnTo>
                <a:lnTo>
                  <a:pt x="759114" y="2451992"/>
                </a:lnTo>
                <a:lnTo>
                  <a:pt x="759116" y="2451991"/>
                </a:lnTo>
                <a:close/>
                <a:moveTo>
                  <a:pt x="3364570" y="2447098"/>
                </a:moveTo>
                <a:lnTo>
                  <a:pt x="3310701" y="2476466"/>
                </a:lnTo>
                <a:lnTo>
                  <a:pt x="3305803" y="2520507"/>
                </a:lnTo>
                <a:lnTo>
                  <a:pt x="3315596" y="2476466"/>
                </a:lnTo>
                <a:lnTo>
                  <a:pt x="3369468" y="2447098"/>
                </a:lnTo>
                <a:close/>
                <a:moveTo>
                  <a:pt x="3614342" y="2442204"/>
                </a:moveTo>
                <a:lnTo>
                  <a:pt x="3614341" y="2442205"/>
                </a:lnTo>
                <a:lnTo>
                  <a:pt x="3619239" y="2442205"/>
                </a:lnTo>
                <a:lnTo>
                  <a:pt x="3629034" y="2442205"/>
                </a:lnTo>
                <a:lnTo>
                  <a:pt x="3629035" y="2442204"/>
                </a:lnTo>
                <a:lnTo>
                  <a:pt x="3619240" y="2442204"/>
                </a:lnTo>
                <a:close/>
                <a:moveTo>
                  <a:pt x="719935" y="2437313"/>
                </a:moveTo>
                <a:lnTo>
                  <a:pt x="719935" y="2447098"/>
                </a:lnTo>
                <a:lnTo>
                  <a:pt x="729729" y="2451991"/>
                </a:lnTo>
                <a:lnTo>
                  <a:pt x="729730" y="2451992"/>
                </a:lnTo>
                <a:lnTo>
                  <a:pt x="739524" y="2451992"/>
                </a:lnTo>
                <a:lnTo>
                  <a:pt x="739524" y="2451991"/>
                </a:lnTo>
                <a:lnTo>
                  <a:pt x="734626" y="2451991"/>
                </a:lnTo>
                <a:lnTo>
                  <a:pt x="729729" y="2451991"/>
                </a:lnTo>
                <a:lnTo>
                  <a:pt x="729729" y="2447098"/>
                </a:lnTo>
                <a:lnTo>
                  <a:pt x="724832" y="2447098"/>
                </a:lnTo>
                <a:close/>
                <a:moveTo>
                  <a:pt x="1312529" y="2437309"/>
                </a:moveTo>
                <a:lnTo>
                  <a:pt x="1312529" y="2437320"/>
                </a:lnTo>
                <a:lnTo>
                  <a:pt x="1312533" y="2437309"/>
                </a:lnTo>
                <a:close/>
                <a:moveTo>
                  <a:pt x="778704" y="2437309"/>
                </a:moveTo>
                <a:lnTo>
                  <a:pt x="773807" y="2442203"/>
                </a:lnTo>
                <a:lnTo>
                  <a:pt x="773806" y="2442204"/>
                </a:lnTo>
                <a:lnTo>
                  <a:pt x="773807" y="2442204"/>
                </a:lnTo>
                <a:lnTo>
                  <a:pt x="788498" y="2505828"/>
                </a:lnTo>
                <a:lnTo>
                  <a:pt x="788500" y="2505828"/>
                </a:lnTo>
                <a:lnTo>
                  <a:pt x="773808" y="2442204"/>
                </a:lnTo>
                <a:lnTo>
                  <a:pt x="778705" y="2437309"/>
                </a:lnTo>
                <a:close/>
                <a:moveTo>
                  <a:pt x="1311978" y="2437034"/>
                </a:moveTo>
                <a:lnTo>
                  <a:pt x="1312528" y="2437309"/>
                </a:lnTo>
                <a:lnTo>
                  <a:pt x="1312529" y="2437309"/>
                </a:lnTo>
                <a:close/>
                <a:moveTo>
                  <a:pt x="4069797" y="2432415"/>
                </a:moveTo>
                <a:lnTo>
                  <a:pt x="4050251" y="2442182"/>
                </a:lnTo>
                <a:lnTo>
                  <a:pt x="4069796" y="2432417"/>
                </a:lnTo>
                <a:close/>
                <a:moveTo>
                  <a:pt x="3643669" y="2427580"/>
                </a:moveTo>
                <a:lnTo>
                  <a:pt x="3638829" y="2432415"/>
                </a:lnTo>
                <a:lnTo>
                  <a:pt x="3629142" y="2442097"/>
                </a:lnTo>
                <a:lnTo>
                  <a:pt x="3638829" y="2432417"/>
                </a:lnTo>
                <a:close/>
                <a:moveTo>
                  <a:pt x="3384150" y="2427530"/>
                </a:moveTo>
                <a:lnTo>
                  <a:pt x="3379263" y="2432415"/>
                </a:lnTo>
                <a:lnTo>
                  <a:pt x="3374568" y="2437107"/>
                </a:lnTo>
                <a:lnTo>
                  <a:pt x="3374366" y="2437309"/>
                </a:lnTo>
                <a:lnTo>
                  <a:pt x="3374145" y="2437531"/>
                </a:lnTo>
                <a:lnTo>
                  <a:pt x="3374366" y="2437311"/>
                </a:lnTo>
                <a:lnTo>
                  <a:pt x="3374568" y="2437107"/>
                </a:lnTo>
                <a:lnTo>
                  <a:pt x="3379262" y="2432417"/>
                </a:lnTo>
                <a:close/>
                <a:moveTo>
                  <a:pt x="715038" y="2427524"/>
                </a:moveTo>
                <a:lnTo>
                  <a:pt x="715038" y="2432415"/>
                </a:lnTo>
                <a:lnTo>
                  <a:pt x="719934" y="2437308"/>
                </a:lnTo>
                <a:close/>
                <a:moveTo>
                  <a:pt x="3403749" y="2422628"/>
                </a:moveTo>
                <a:lnTo>
                  <a:pt x="3423339" y="2427521"/>
                </a:lnTo>
                <a:lnTo>
                  <a:pt x="3442929" y="2432417"/>
                </a:lnTo>
                <a:lnTo>
                  <a:pt x="3447827" y="2432417"/>
                </a:lnTo>
                <a:lnTo>
                  <a:pt x="3472315" y="2432417"/>
                </a:lnTo>
                <a:lnTo>
                  <a:pt x="3496802" y="2442205"/>
                </a:lnTo>
                <a:lnTo>
                  <a:pt x="3521289" y="2456888"/>
                </a:lnTo>
                <a:lnTo>
                  <a:pt x="3565366" y="2500935"/>
                </a:lnTo>
                <a:lnTo>
                  <a:pt x="3565367" y="2500935"/>
                </a:lnTo>
                <a:lnTo>
                  <a:pt x="3521289" y="2456887"/>
                </a:lnTo>
                <a:lnTo>
                  <a:pt x="3496802" y="2442204"/>
                </a:lnTo>
                <a:lnTo>
                  <a:pt x="3472315" y="2432415"/>
                </a:lnTo>
                <a:lnTo>
                  <a:pt x="3447828" y="2432415"/>
                </a:lnTo>
                <a:lnTo>
                  <a:pt x="3442929" y="2432415"/>
                </a:lnTo>
                <a:lnTo>
                  <a:pt x="3423340" y="2427521"/>
                </a:lnTo>
                <a:lnTo>
                  <a:pt x="3403749" y="2422628"/>
                </a:lnTo>
                <a:close/>
                <a:moveTo>
                  <a:pt x="1292596" y="2422285"/>
                </a:moveTo>
                <a:lnTo>
                  <a:pt x="1292938" y="2422627"/>
                </a:lnTo>
                <a:lnTo>
                  <a:pt x="1296436" y="2426121"/>
                </a:lnTo>
                <a:lnTo>
                  <a:pt x="1292938" y="2422627"/>
                </a:lnTo>
                <a:close/>
                <a:moveTo>
                  <a:pt x="1243963" y="2412839"/>
                </a:moveTo>
                <a:lnTo>
                  <a:pt x="1239065" y="2417733"/>
                </a:lnTo>
                <a:lnTo>
                  <a:pt x="1234168" y="2422627"/>
                </a:lnTo>
                <a:lnTo>
                  <a:pt x="1229271" y="2422627"/>
                </a:lnTo>
                <a:lnTo>
                  <a:pt x="1229271" y="2422627"/>
                </a:lnTo>
                <a:lnTo>
                  <a:pt x="1234169" y="2422627"/>
                </a:lnTo>
                <a:lnTo>
                  <a:pt x="1239066" y="2417733"/>
                </a:lnTo>
                <a:close/>
                <a:moveTo>
                  <a:pt x="1263553" y="2407944"/>
                </a:moveTo>
                <a:lnTo>
                  <a:pt x="1253758" y="2412839"/>
                </a:lnTo>
                <a:lnTo>
                  <a:pt x="1263554" y="2407944"/>
                </a:lnTo>
                <a:close/>
                <a:moveTo>
                  <a:pt x="4094285" y="2403050"/>
                </a:moveTo>
                <a:lnTo>
                  <a:pt x="4094285" y="2403051"/>
                </a:lnTo>
                <a:lnTo>
                  <a:pt x="4113874" y="2403051"/>
                </a:lnTo>
                <a:lnTo>
                  <a:pt x="4143258" y="2412840"/>
                </a:lnTo>
                <a:lnTo>
                  <a:pt x="4177541" y="2432417"/>
                </a:lnTo>
                <a:lnTo>
                  <a:pt x="4231413" y="2451992"/>
                </a:lnTo>
                <a:lnTo>
                  <a:pt x="4231409" y="2452022"/>
                </a:lnTo>
                <a:lnTo>
                  <a:pt x="4231415" y="2451994"/>
                </a:lnTo>
                <a:lnTo>
                  <a:pt x="4231426" y="2451983"/>
                </a:lnTo>
                <a:lnTo>
                  <a:pt x="4231415" y="2451992"/>
                </a:lnTo>
                <a:lnTo>
                  <a:pt x="4177542" y="2432415"/>
                </a:lnTo>
                <a:lnTo>
                  <a:pt x="4143260" y="2412839"/>
                </a:lnTo>
                <a:lnTo>
                  <a:pt x="4113875" y="2403050"/>
                </a:lnTo>
                <a:close/>
                <a:moveTo>
                  <a:pt x="3795538" y="2403050"/>
                </a:moveTo>
                <a:lnTo>
                  <a:pt x="3775388" y="2407077"/>
                </a:lnTo>
                <a:lnTo>
                  <a:pt x="3771051" y="2407945"/>
                </a:lnTo>
                <a:lnTo>
                  <a:pt x="3771051" y="2407945"/>
                </a:lnTo>
                <a:lnTo>
                  <a:pt x="3775388" y="2407077"/>
                </a:lnTo>
                <a:lnTo>
                  <a:pt x="3795537" y="2403051"/>
                </a:lnTo>
                <a:lnTo>
                  <a:pt x="3834717" y="2407945"/>
                </a:lnTo>
                <a:lnTo>
                  <a:pt x="3878794" y="2427521"/>
                </a:lnTo>
                <a:lnTo>
                  <a:pt x="3927769" y="2456888"/>
                </a:lnTo>
                <a:lnTo>
                  <a:pt x="3932667" y="2456888"/>
                </a:lnTo>
                <a:lnTo>
                  <a:pt x="3947359" y="2461782"/>
                </a:lnTo>
                <a:lnTo>
                  <a:pt x="3976744" y="2461782"/>
                </a:lnTo>
                <a:lnTo>
                  <a:pt x="4012391" y="2453865"/>
                </a:lnTo>
                <a:lnTo>
                  <a:pt x="4020822" y="2451992"/>
                </a:lnTo>
                <a:lnTo>
                  <a:pt x="4020823" y="2451992"/>
                </a:lnTo>
                <a:lnTo>
                  <a:pt x="4043206" y="2444537"/>
                </a:lnTo>
                <a:lnTo>
                  <a:pt x="4050206" y="2442205"/>
                </a:lnTo>
                <a:lnTo>
                  <a:pt x="4050208" y="2442204"/>
                </a:lnTo>
                <a:lnTo>
                  <a:pt x="4043206" y="2444537"/>
                </a:lnTo>
                <a:lnTo>
                  <a:pt x="4020822" y="2451992"/>
                </a:lnTo>
                <a:lnTo>
                  <a:pt x="4020821" y="2451992"/>
                </a:lnTo>
                <a:lnTo>
                  <a:pt x="4012391" y="2453865"/>
                </a:lnTo>
                <a:lnTo>
                  <a:pt x="3976745" y="2461782"/>
                </a:lnTo>
                <a:lnTo>
                  <a:pt x="3947360" y="2461782"/>
                </a:lnTo>
                <a:lnTo>
                  <a:pt x="3932668" y="2456887"/>
                </a:lnTo>
                <a:lnTo>
                  <a:pt x="3927770" y="2456887"/>
                </a:lnTo>
                <a:lnTo>
                  <a:pt x="3878796" y="2427521"/>
                </a:lnTo>
                <a:lnTo>
                  <a:pt x="3834718" y="2407945"/>
                </a:lnTo>
                <a:close/>
                <a:moveTo>
                  <a:pt x="705244" y="2398157"/>
                </a:moveTo>
                <a:lnTo>
                  <a:pt x="710140" y="2407944"/>
                </a:lnTo>
                <a:lnTo>
                  <a:pt x="715038" y="2412839"/>
                </a:lnTo>
                <a:lnTo>
                  <a:pt x="719934" y="2412839"/>
                </a:lnTo>
                <a:close/>
                <a:moveTo>
                  <a:pt x="3712280" y="2398156"/>
                </a:moveTo>
                <a:lnTo>
                  <a:pt x="3741665" y="2407945"/>
                </a:lnTo>
                <a:lnTo>
                  <a:pt x="3741666" y="2407945"/>
                </a:lnTo>
                <a:lnTo>
                  <a:pt x="3712281" y="2398156"/>
                </a:lnTo>
                <a:close/>
                <a:moveTo>
                  <a:pt x="3682895" y="2398156"/>
                </a:moveTo>
                <a:lnTo>
                  <a:pt x="3660296" y="2411707"/>
                </a:lnTo>
                <a:lnTo>
                  <a:pt x="3658409" y="2412839"/>
                </a:lnTo>
                <a:lnTo>
                  <a:pt x="3658408" y="2412840"/>
                </a:lnTo>
                <a:lnTo>
                  <a:pt x="3660296" y="2411707"/>
                </a:lnTo>
                <a:lnTo>
                  <a:pt x="3682896" y="2398156"/>
                </a:lnTo>
                <a:close/>
                <a:moveTo>
                  <a:pt x="940321" y="2388367"/>
                </a:moveTo>
                <a:lnTo>
                  <a:pt x="920731" y="2393260"/>
                </a:lnTo>
                <a:lnTo>
                  <a:pt x="920732" y="2393263"/>
                </a:lnTo>
                <a:lnTo>
                  <a:pt x="940322" y="2388367"/>
                </a:lnTo>
                <a:close/>
                <a:moveTo>
                  <a:pt x="1029233" y="2387609"/>
                </a:moveTo>
                <a:lnTo>
                  <a:pt x="1028474" y="2388366"/>
                </a:lnTo>
                <a:lnTo>
                  <a:pt x="1028474" y="2388366"/>
                </a:lnTo>
                <a:lnTo>
                  <a:pt x="1033372" y="2388366"/>
                </a:lnTo>
                <a:lnTo>
                  <a:pt x="1033372" y="2388366"/>
                </a:lnTo>
                <a:lnTo>
                  <a:pt x="1028474" y="2388366"/>
                </a:lnTo>
                <a:close/>
                <a:moveTo>
                  <a:pt x="690552" y="2383475"/>
                </a:moveTo>
                <a:lnTo>
                  <a:pt x="695448" y="2393260"/>
                </a:lnTo>
                <a:lnTo>
                  <a:pt x="705241" y="2398154"/>
                </a:lnTo>
                <a:close/>
                <a:moveTo>
                  <a:pt x="734626" y="2383472"/>
                </a:moveTo>
                <a:lnTo>
                  <a:pt x="734626" y="2383473"/>
                </a:lnTo>
                <a:lnTo>
                  <a:pt x="739524" y="2388366"/>
                </a:lnTo>
                <a:close/>
                <a:moveTo>
                  <a:pt x="1057859" y="2378579"/>
                </a:moveTo>
                <a:lnTo>
                  <a:pt x="1062757" y="2388366"/>
                </a:lnTo>
                <a:lnTo>
                  <a:pt x="1077449" y="2388366"/>
                </a:lnTo>
                <a:lnTo>
                  <a:pt x="1085953" y="2396864"/>
                </a:lnTo>
                <a:lnTo>
                  <a:pt x="1077449" y="2388366"/>
                </a:lnTo>
                <a:lnTo>
                  <a:pt x="1062757" y="2388366"/>
                </a:lnTo>
                <a:close/>
                <a:moveTo>
                  <a:pt x="1048064" y="2378579"/>
                </a:moveTo>
                <a:lnTo>
                  <a:pt x="1048064" y="2383473"/>
                </a:lnTo>
                <a:lnTo>
                  <a:pt x="1048065" y="2383473"/>
                </a:lnTo>
                <a:lnTo>
                  <a:pt x="1048065" y="2378579"/>
                </a:lnTo>
                <a:close/>
                <a:moveTo>
                  <a:pt x="1018680" y="2378579"/>
                </a:moveTo>
                <a:lnTo>
                  <a:pt x="1023577" y="2388366"/>
                </a:lnTo>
                <a:lnTo>
                  <a:pt x="1023577" y="2388366"/>
                </a:lnTo>
                <a:close/>
                <a:moveTo>
                  <a:pt x="783600" y="2373685"/>
                </a:moveTo>
                <a:lnTo>
                  <a:pt x="759114" y="2398154"/>
                </a:lnTo>
                <a:lnTo>
                  <a:pt x="754217" y="2393260"/>
                </a:lnTo>
                <a:lnTo>
                  <a:pt x="759114" y="2398155"/>
                </a:lnTo>
                <a:lnTo>
                  <a:pt x="759114" y="2403049"/>
                </a:lnTo>
                <a:lnTo>
                  <a:pt x="759114" y="2412839"/>
                </a:lnTo>
                <a:lnTo>
                  <a:pt x="764011" y="2417733"/>
                </a:lnTo>
                <a:lnTo>
                  <a:pt x="768909" y="2427521"/>
                </a:lnTo>
                <a:lnTo>
                  <a:pt x="773807" y="2432415"/>
                </a:lnTo>
                <a:lnTo>
                  <a:pt x="773808" y="2432415"/>
                </a:lnTo>
                <a:lnTo>
                  <a:pt x="768911" y="2422628"/>
                </a:lnTo>
                <a:lnTo>
                  <a:pt x="764013" y="2417733"/>
                </a:lnTo>
                <a:lnTo>
                  <a:pt x="759115" y="2407945"/>
                </a:lnTo>
                <a:lnTo>
                  <a:pt x="759115" y="2398156"/>
                </a:lnTo>
                <a:lnTo>
                  <a:pt x="783603" y="2373685"/>
                </a:lnTo>
                <a:close/>
                <a:moveTo>
                  <a:pt x="773809" y="2368792"/>
                </a:moveTo>
                <a:lnTo>
                  <a:pt x="778705" y="2371238"/>
                </a:lnTo>
                <a:lnTo>
                  <a:pt x="778705" y="2368792"/>
                </a:lnTo>
                <a:close/>
                <a:moveTo>
                  <a:pt x="1028473" y="2363895"/>
                </a:moveTo>
                <a:lnTo>
                  <a:pt x="1028473" y="2368790"/>
                </a:lnTo>
                <a:lnTo>
                  <a:pt x="1033372" y="2373685"/>
                </a:lnTo>
                <a:lnTo>
                  <a:pt x="1033372" y="2373683"/>
                </a:lnTo>
                <a:lnTo>
                  <a:pt x="1028474" y="2368790"/>
                </a:lnTo>
                <a:lnTo>
                  <a:pt x="1028474" y="2363895"/>
                </a:lnTo>
                <a:close/>
                <a:moveTo>
                  <a:pt x="773816" y="2363885"/>
                </a:moveTo>
                <a:lnTo>
                  <a:pt x="773807" y="2363895"/>
                </a:lnTo>
                <a:lnTo>
                  <a:pt x="773807" y="2368790"/>
                </a:lnTo>
                <a:lnTo>
                  <a:pt x="773808" y="2368790"/>
                </a:lnTo>
                <a:lnTo>
                  <a:pt x="773808" y="2363895"/>
                </a:lnTo>
                <a:close/>
                <a:moveTo>
                  <a:pt x="1028473" y="2354108"/>
                </a:moveTo>
                <a:lnTo>
                  <a:pt x="1028473" y="2359002"/>
                </a:lnTo>
                <a:lnTo>
                  <a:pt x="1033372" y="2363895"/>
                </a:lnTo>
                <a:lnTo>
                  <a:pt x="1033372" y="2363895"/>
                </a:lnTo>
                <a:lnTo>
                  <a:pt x="1028474" y="2359001"/>
                </a:lnTo>
                <a:lnTo>
                  <a:pt x="1028474" y="2354108"/>
                </a:lnTo>
                <a:close/>
                <a:moveTo>
                  <a:pt x="4280391" y="2349209"/>
                </a:moveTo>
                <a:lnTo>
                  <a:pt x="4280389" y="2349213"/>
                </a:lnTo>
                <a:lnTo>
                  <a:pt x="4280389" y="2349217"/>
                </a:lnTo>
                <a:lnTo>
                  <a:pt x="4280390" y="2349215"/>
                </a:lnTo>
                <a:close/>
                <a:moveTo>
                  <a:pt x="788499" y="2344319"/>
                </a:moveTo>
                <a:lnTo>
                  <a:pt x="788482" y="2344344"/>
                </a:lnTo>
                <a:lnTo>
                  <a:pt x="788500" y="2344319"/>
                </a:lnTo>
                <a:close/>
                <a:moveTo>
                  <a:pt x="1028474" y="2329635"/>
                </a:moveTo>
                <a:lnTo>
                  <a:pt x="1028473" y="2329636"/>
                </a:lnTo>
                <a:lnTo>
                  <a:pt x="1028473" y="2334530"/>
                </a:lnTo>
                <a:lnTo>
                  <a:pt x="1033372" y="2339425"/>
                </a:lnTo>
                <a:lnTo>
                  <a:pt x="1033372" y="2339424"/>
                </a:lnTo>
                <a:lnTo>
                  <a:pt x="1028474" y="2334530"/>
                </a:lnTo>
                <a:close/>
                <a:moveTo>
                  <a:pt x="803191" y="2310061"/>
                </a:moveTo>
                <a:lnTo>
                  <a:pt x="803191" y="2314954"/>
                </a:lnTo>
                <a:lnTo>
                  <a:pt x="803191" y="2319848"/>
                </a:lnTo>
                <a:lnTo>
                  <a:pt x="803191" y="2329635"/>
                </a:lnTo>
                <a:lnTo>
                  <a:pt x="803191" y="2339424"/>
                </a:lnTo>
                <a:lnTo>
                  <a:pt x="803191" y="2344319"/>
                </a:lnTo>
                <a:lnTo>
                  <a:pt x="803193" y="2344319"/>
                </a:lnTo>
                <a:lnTo>
                  <a:pt x="803193" y="2339425"/>
                </a:lnTo>
                <a:lnTo>
                  <a:pt x="803193" y="2329637"/>
                </a:lnTo>
                <a:lnTo>
                  <a:pt x="803193" y="2319848"/>
                </a:lnTo>
                <a:lnTo>
                  <a:pt x="803193" y="2310061"/>
                </a:lnTo>
                <a:close/>
                <a:moveTo>
                  <a:pt x="1033372" y="2300270"/>
                </a:moveTo>
                <a:lnTo>
                  <a:pt x="1033372" y="2300272"/>
                </a:lnTo>
                <a:lnTo>
                  <a:pt x="1038270" y="2305165"/>
                </a:lnTo>
                <a:lnTo>
                  <a:pt x="1043167" y="2310061"/>
                </a:lnTo>
                <a:lnTo>
                  <a:pt x="1043167" y="2310058"/>
                </a:lnTo>
                <a:lnTo>
                  <a:pt x="1038270" y="2305165"/>
                </a:lnTo>
                <a:close/>
                <a:moveTo>
                  <a:pt x="803193" y="2300267"/>
                </a:moveTo>
                <a:lnTo>
                  <a:pt x="803191" y="2300270"/>
                </a:lnTo>
                <a:lnTo>
                  <a:pt x="798294" y="2300270"/>
                </a:lnTo>
                <a:lnTo>
                  <a:pt x="798294" y="2305165"/>
                </a:lnTo>
                <a:lnTo>
                  <a:pt x="798296" y="2305165"/>
                </a:lnTo>
                <a:lnTo>
                  <a:pt x="798296" y="2300273"/>
                </a:lnTo>
                <a:lnTo>
                  <a:pt x="803193" y="2300273"/>
                </a:lnTo>
                <a:close/>
                <a:moveTo>
                  <a:pt x="1322322" y="2285588"/>
                </a:moveTo>
                <a:lnTo>
                  <a:pt x="1332118" y="2290482"/>
                </a:lnTo>
                <a:lnTo>
                  <a:pt x="1337016" y="2300270"/>
                </a:lnTo>
                <a:lnTo>
                  <a:pt x="1346810" y="2310058"/>
                </a:lnTo>
                <a:lnTo>
                  <a:pt x="1356606" y="2319848"/>
                </a:lnTo>
                <a:lnTo>
                  <a:pt x="1361503" y="2334530"/>
                </a:lnTo>
                <a:lnTo>
                  <a:pt x="1366401" y="2344319"/>
                </a:lnTo>
                <a:lnTo>
                  <a:pt x="1371298" y="2349213"/>
                </a:lnTo>
                <a:lnTo>
                  <a:pt x="1371298" y="2354108"/>
                </a:lnTo>
                <a:lnTo>
                  <a:pt x="1376196" y="2368790"/>
                </a:lnTo>
                <a:lnTo>
                  <a:pt x="1381093" y="2383473"/>
                </a:lnTo>
                <a:lnTo>
                  <a:pt x="1385990" y="2388366"/>
                </a:lnTo>
                <a:lnTo>
                  <a:pt x="1385990" y="2393260"/>
                </a:lnTo>
                <a:lnTo>
                  <a:pt x="1381093" y="2398155"/>
                </a:lnTo>
                <a:lnTo>
                  <a:pt x="1327220" y="2432415"/>
                </a:lnTo>
                <a:lnTo>
                  <a:pt x="1327220" y="2437309"/>
                </a:lnTo>
                <a:lnTo>
                  <a:pt x="1327226" y="2437309"/>
                </a:lnTo>
                <a:lnTo>
                  <a:pt x="1327226" y="2432415"/>
                </a:lnTo>
                <a:lnTo>
                  <a:pt x="1381098" y="2398156"/>
                </a:lnTo>
                <a:lnTo>
                  <a:pt x="1385995" y="2393263"/>
                </a:lnTo>
                <a:lnTo>
                  <a:pt x="1385995" y="2388367"/>
                </a:lnTo>
                <a:lnTo>
                  <a:pt x="1381098" y="2383473"/>
                </a:lnTo>
                <a:lnTo>
                  <a:pt x="1376201" y="2368790"/>
                </a:lnTo>
                <a:lnTo>
                  <a:pt x="1371304" y="2354108"/>
                </a:lnTo>
                <a:lnTo>
                  <a:pt x="1371304" y="2349213"/>
                </a:lnTo>
                <a:lnTo>
                  <a:pt x="1366406" y="2344319"/>
                </a:lnTo>
                <a:lnTo>
                  <a:pt x="1361508" y="2334530"/>
                </a:lnTo>
                <a:lnTo>
                  <a:pt x="1356611" y="2319848"/>
                </a:lnTo>
                <a:lnTo>
                  <a:pt x="1346815" y="2310061"/>
                </a:lnTo>
                <a:lnTo>
                  <a:pt x="1337021" y="2300273"/>
                </a:lnTo>
                <a:lnTo>
                  <a:pt x="1332123" y="2290482"/>
                </a:lnTo>
                <a:lnTo>
                  <a:pt x="1322329" y="2285588"/>
                </a:lnTo>
                <a:close/>
                <a:moveTo>
                  <a:pt x="4309785" y="2285583"/>
                </a:moveTo>
                <a:lnTo>
                  <a:pt x="4309774" y="2285588"/>
                </a:lnTo>
                <a:lnTo>
                  <a:pt x="4309773" y="2285590"/>
                </a:lnTo>
                <a:lnTo>
                  <a:pt x="4309774" y="2285589"/>
                </a:lnTo>
                <a:close/>
                <a:moveTo>
                  <a:pt x="1018758" y="2280851"/>
                </a:moveTo>
                <a:lnTo>
                  <a:pt x="1023577" y="2290482"/>
                </a:lnTo>
                <a:lnTo>
                  <a:pt x="1028473" y="2295377"/>
                </a:lnTo>
                <a:lnTo>
                  <a:pt x="1028474" y="2295377"/>
                </a:lnTo>
                <a:lnTo>
                  <a:pt x="1023577" y="2290482"/>
                </a:lnTo>
                <a:close/>
                <a:moveTo>
                  <a:pt x="1013783" y="2280693"/>
                </a:moveTo>
                <a:lnTo>
                  <a:pt x="1013783" y="2280695"/>
                </a:lnTo>
                <a:lnTo>
                  <a:pt x="1018680" y="2280695"/>
                </a:lnTo>
                <a:lnTo>
                  <a:pt x="1018680" y="2280693"/>
                </a:lnTo>
                <a:close/>
                <a:moveTo>
                  <a:pt x="4388134" y="2266011"/>
                </a:moveTo>
                <a:lnTo>
                  <a:pt x="4388048" y="2266022"/>
                </a:lnTo>
                <a:lnTo>
                  <a:pt x="4388134" y="2266013"/>
                </a:lnTo>
                <a:lnTo>
                  <a:pt x="4422417" y="2270907"/>
                </a:lnTo>
                <a:lnTo>
                  <a:pt x="4446904" y="2285589"/>
                </a:lnTo>
                <a:lnTo>
                  <a:pt x="4461597" y="2314956"/>
                </a:lnTo>
                <a:lnTo>
                  <a:pt x="4466494" y="2319849"/>
                </a:lnTo>
                <a:lnTo>
                  <a:pt x="4466494" y="2324742"/>
                </a:lnTo>
                <a:lnTo>
                  <a:pt x="4471392" y="2339427"/>
                </a:lnTo>
                <a:lnTo>
                  <a:pt x="4481187" y="2354108"/>
                </a:lnTo>
                <a:lnTo>
                  <a:pt x="4486084" y="2368792"/>
                </a:lnTo>
                <a:lnTo>
                  <a:pt x="4490981" y="2388367"/>
                </a:lnTo>
                <a:lnTo>
                  <a:pt x="4495879" y="2393263"/>
                </a:lnTo>
                <a:lnTo>
                  <a:pt x="4514720" y="2412091"/>
                </a:lnTo>
                <a:lnTo>
                  <a:pt x="4515469" y="2412839"/>
                </a:lnTo>
                <a:lnTo>
                  <a:pt x="4515469" y="2412839"/>
                </a:lnTo>
                <a:lnTo>
                  <a:pt x="4515469" y="2412840"/>
                </a:lnTo>
                <a:lnTo>
                  <a:pt x="4517587" y="2415484"/>
                </a:lnTo>
                <a:lnTo>
                  <a:pt x="4535059" y="2437311"/>
                </a:lnTo>
                <a:lnTo>
                  <a:pt x="4549751" y="2461782"/>
                </a:lnTo>
                <a:lnTo>
                  <a:pt x="4554649" y="2491147"/>
                </a:lnTo>
                <a:lnTo>
                  <a:pt x="4559546" y="2491147"/>
                </a:lnTo>
                <a:lnTo>
                  <a:pt x="4564444" y="2491147"/>
                </a:lnTo>
                <a:lnTo>
                  <a:pt x="4569341" y="2486253"/>
                </a:lnTo>
                <a:lnTo>
                  <a:pt x="4564444" y="2486253"/>
                </a:lnTo>
                <a:lnTo>
                  <a:pt x="4559546" y="2491147"/>
                </a:lnTo>
                <a:lnTo>
                  <a:pt x="4549751" y="2461782"/>
                </a:lnTo>
                <a:lnTo>
                  <a:pt x="4535059" y="2437309"/>
                </a:lnTo>
                <a:lnTo>
                  <a:pt x="4517587" y="2415484"/>
                </a:lnTo>
                <a:lnTo>
                  <a:pt x="4515469" y="2412839"/>
                </a:lnTo>
                <a:lnTo>
                  <a:pt x="4514720" y="2412091"/>
                </a:lnTo>
                <a:lnTo>
                  <a:pt x="4495879" y="2393263"/>
                </a:lnTo>
                <a:lnTo>
                  <a:pt x="4490981" y="2388367"/>
                </a:lnTo>
                <a:lnTo>
                  <a:pt x="4486084" y="2368790"/>
                </a:lnTo>
                <a:lnTo>
                  <a:pt x="4481186" y="2349213"/>
                </a:lnTo>
                <a:lnTo>
                  <a:pt x="4476289" y="2334530"/>
                </a:lnTo>
                <a:lnTo>
                  <a:pt x="4471391" y="2324742"/>
                </a:lnTo>
                <a:lnTo>
                  <a:pt x="4466494" y="2314954"/>
                </a:lnTo>
                <a:lnTo>
                  <a:pt x="4446904" y="2285588"/>
                </a:lnTo>
                <a:lnTo>
                  <a:pt x="4427314" y="2270907"/>
                </a:lnTo>
                <a:close/>
                <a:moveTo>
                  <a:pt x="808089" y="2266007"/>
                </a:moveTo>
                <a:lnTo>
                  <a:pt x="808089" y="2266011"/>
                </a:lnTo>
                <a:lnTo>
                  <a:pt x="812986" y="2275800"/>
                </a:lnTo>
                <a:lnTo>
                  <a:pt x="808089" y="2290482"/>
                </a:lnTo>
                <a:lnTo>
                  <a:pt x="805640" y="2295377"/>
                </a:lnTo>
                <a:lnTo>
                  <a:pt x="808091" y="2295377"/>
                </a:lnTo>
                <a:lnTo>
                  <a:pt x="808091" y="2290482"/>
                </a:lnTo>
                <a:lnTo>
                  <a:pt x="812988" y="2285588"/>
                </a:lnTo>
                <a:lnTo>
                  <a:pt x="812988" y="2275800"/>
                </a:lnTo>
                <a:lnTo>
                  <a:pt x="808091" y="2266011"/>
                </a:lnTo>
                <a:close/>
                <a:moveTo>
                  <a:pt x="5000320" y="2221962"/>
                </a:moveTo>
                <a:lnTo>
                  <a:pt x="5005217" y="2226858"/>
                </a:lnTo>
                <a:lnTo>
                  <a:pt x="5010115" y="2226858"/>
                </a:lnTo>
                <a:lnTo>
                  <a:pt x="5015012" y="2236648"/>
                </a:lnTo>
                <a:lnTo>
                  <a:pt x="5019910" y="2236648"/>
                </a:lnTo>
                <a:lnTo>
                  <a:pt x="5019910" y="2241542"/>
                </a:lnTo>
                <a:lnTo>
                  <a:pt x="5015012" y="2251329"/>
                </a:lnTo>
                <a:lnTo>
                  <a:pt x="5010115" y="2261118"/>
                </a:lnTo>
                <a:lnTo>
                  <a:pt x="5010115" y="2275800"/>
                </a:lnTo>
                <a:lnTo>
                  <a:pt x="5010115" y="2290484"/>
                </a:lnTo>
                <a:lnTo>
                  <a:pt x="5010115" y="2300273"/>
                </a:lnTo>
                <a:lnTo>
                  <a:pt x="5015012" y="2310061"/>
                </a:lnTo>
                <a:lnTo>
                  <a:pt x="5015012" y="2319849"/>
                </a:lnTo>
                <a:lnTo>
                  <a:pt x="5019910" y="2344321"/>
                </a:lnTo>
                <a:lnTo>
                  <a:pt x="5024807" y="2373686"/>
                </a:lnTo>
                <a:lnTo>
                  <a:pt x="5029705" y="2403051"/>
                </a:lnTo>
                <a:lnTo>
                  <a:pt x="5029705" y="2417734"/>
                </a:lnTo>
                <a:lnTo>
                  <a:pt x="5029705" y="2427521"/>
                </a:lnTo>
                <a:lnTo>
                  <a:pt x="5034602" y="2437311"/>
                </a:lnTo>
                <a:lnTo>
                  <a:pt x="5034602" y="2447098"/>
                </a:lnTo>
                <a:lnTo>
                  <a:pt x="5034602" y="2456888"/>
                </a:lnTo>
                <a:lnTo>
                  <a:pt x="5024807" y="2471571"/>
                </a:lnTo>
                <a:lnTo>
                  <a:pt x="5015012" y="2481359"/>
                </a:lnTo>
                <a:lnTo>
                  <a:pt x="4995422" y="2510724"/>
                </a:lnTo>
                <a:lnTo>
                  <a:pt x="4995422" y="2540090"/>
                </a:lnTo>
                <a:lnTo>
                  <a:pt x="5005217" y="2564562"/>
                </a:lnTo>
                <a:lnTo>
                  <a:pt x="5010115" y="2579244"/>
                </a:lnTo>
                <a:lnTo>
                  <a:pt x="5010115" y="2593926"/>
                </a:lnTo>
                <a:lnTo>
                  <a:pt x="5010115" y="2608609"/>
                </a:lnTo>
                <a:lnTo>
                  <a:pt x="5010115" y="2613504"/>
                </a:lnTo>
                <a:lnTo>
                  <a:pt x="5010115" y="2618397"/>
                </a:lnTo>
                <a:lnTo>
                  <a:pt x="4985627" y="2593926"/>
                </a:lnTo>
                <a:lnTo>
                  <a:pt x="4975832" y="2623291"/>
                </a:lnTo>
                <a:lnTo>
                  <a:pt x="4956242" y="2613504"/>
                </a:lnTo>
                <a:lnTo>
                  <a:pt x="4956242" y="2608609"/>
                </a:lnTo>
                <a:lnTo>
                  <a:pt x="4956242" y="2603716"/>
                </a:lnTo>
                <a:lnTo>
                  <a:pt x="4961140" y="2589033"/>
                </a:lnTo>
                <a:lnTo>
                  <a:pt x="4966037" y="2579244"/>
                </a:lnTo>
                <a:lnTo>
                  <a:pt x="4970935" y="2569454"/>
                </a:lnTo>
                <a:lnTo>
                  <a:pt x="4970935" y="2564562"/>
                </a:lnTo>
                <a:lnTo>
                  <a:pt x="4970935" y="2544985"/>
                </a:lnTo>
                <a:lnTo>
                  <a:pt x="4970935" y="2510724"/>
                </a:lnTo>
                <a:lnTo>
                  <a:pt x="4970935" y="2466676"/>
                </a:lnTo>
                <a:lnTo>
                  <a:pt x="4975832" y="2422628"/>
                </a:lnTo>
                <a:lnTo>
                  <a:pt x="4970935" y="2383473"/>
                </a:lnTo>
                <a:lnTo>
                  <a:pt x="4970935" y="2368792"/>
                </a:lnTo>
                <a:lnTo>
                  <a:pt x="4966037" y="2359003"/>
                </a:lnTo>
                <a:lnTo>
                  <a:pt x="4966037" y="2349215"/>
                </a:lnTo>
                <a:lnTo>
                  <a:pt x="4961140" y="2334530"/>
                </a:lnTo>
                <a:lnTo>
                  <a:pt x="4961140" y="2329637"/>
                </a:lnTo>
                <a:lnTo>
                  <a:pt x="4961140" y="2324742"/>
                </a:lnTo>
                <a:lnTo>
                  <a:pt x="4975832" y="2275800"/>
                </a:lnTo>
                <a:lnTo>
                  <a:pt x="4975832" y="2266012"/>
                </a:lnTo>
                <a:lnTo>
                  <a:pt x="4980730" y="2256223"/>
                </a:lnTo>
                <a:lnTo>
                  <a:pt x="4985627" y="2246435"/>
                </a:lnTo>
                <a:lnTo>
                  <a:pt x="4990525" y="2236648"/>
                </a:lnTo>
                <a:lnTo>
                  <a:pt x="4995422" y="2226858"/>
                </a:lnTo>
                <a:close/>
                <a:moveTo>
                  <a:pt x="377107" y="2187703"/>
                </a:moveTo>
                <a:lnTo>
                  <a:pt x="372209" y="2192597"/>
                </a:lnTo>
                <a:lnTo>
                  <a:pt x="367311" y="2197491"/>
                </a:lnTo>
                <a:lnTo>
                  <a:pt x="367312" y="2197491"/>
                </a:lnTo>
                <a:lnTo>
                  <a:pt x="372209" y="2192597"/>
                </a:lnTo>
                <a:close/>
                <a:moveTo>
                  <a:pt x="1288040" y="2158338"/>
                </a:moveTo>
                <a:lnTo>
                  <a:pt x="1288040" y="2163232"/>
                </a:lnTo>
                <a:lnTo>
                  <a:pt x="1292938" y="2168126"/>
                </a:lnTo>
                <a:lnTo>
                  <a:pt x="1297836" y="2173023"/>
                </a:lnTo>
                <a:lnTo>
                  <a:pt x="1307630" y="2177918"/>
                </a:lnTo>
                <a:lnTo>
                  <a:pt x="1312528" y="2182811"/>
                </a:lnTo>
                <a:lnTo>
                  <a:pt x="1317426" y="2187703"/>
                </a:lnTo>
                <a:lnTo>
                  <a:pt x="1322322" y="2197491"/>
                </a:lnTo>
                <a:lnTo>
                  <a:pt x="1327220" y="2212175"/>
                </a:lnTo>
                <a:lnTo>
                  <a:pt x="1332118" y="2221962"/>
                </a:lnTo>
                <a:lnTo>
                  <a:pt x="1337016" y="2231751"/>
                </a:lnTo>
                <a:lnTo>
                  <a:pt x="1341913" y="2241540"/>
                </a:lnTo>
                <a:lnTo>
                  <a:pt x="1346810" y="2256223"/>
                </a:lnTo>
                <a:lnTo>
                  <a:pt x="1341913" y="2266011"/>
                </a:lnTo>
                <a:lnTo>
                  <a:pt x="1337016" y="2275800"/>
                </a:lnTo>
                <a:lnTo>
                  <a:pt x="1332118" y="2280693"/>
                </a:lnTo>
                <a:lnTo>
                  <a:pt x="1327220" y="2285588"/>
                </a:lnTo>
                <a:lnTo>
                  <a:pt x="1327226" y="2285588"/>
                </a:lnTo>
                <a:lnTo>
                  <a:pt x="1332123" y="2280695"/>
                </a:lnTo>
                <a:lnTo>
                  <a:pt x="1337021" y="2275800"/>
                </a:lnTo>
                <a:lnTo>
                  <a:pt x="1341919" y="2266011"/>
                </a:lnTo>
                <a:lnTo>
                  <a:pt x="1346815" y="2256223"/>
                </a:lnTo>
                <a:lnTo>
                  <a:pt x="1341919" y="2241541"/>
                </a:lnTo>
                <a:lnTo>
                  <a:pt x="1337021" y="2231753"/>
                </a:lnTo>
                <a:lnTo>
                  <a:pt x="1332123" y="2221962"/>
                </a:lnTo>
                <a:lnTo>
                  <a:pt x="1327226" y="2212175"/>
                </a:lnTo>
                <a:lnTo>
                  <a:pt x="1322329" y="2197492"/>
                </a:lnTo>
                <a:lnTo>
                  <a:pt x="1317430" y="2187703"/>
                </a:lnTo>
                <a:lnTo>
                  <a:pt x="1312533" y="2182811"/>
                </a:lnTo>
                <a:lnTo>
                  <a:pt x="1307635" y="2177918"/>
                </a:lnTo>
                <a:lnTo>
                  <a:pt x="1297841" y="2173023"/>
                </a:lnTo>
                <a:lnTo>
                  <a:pt x="1292943" y="2168126"/>
                </a:lnTo>
                <a:lnTo>
                  <a:pt x="1288046" y="2163232"/>
                </a:lnTo>
                <a:lnTo>
                  <a:pt x="1288046" y="2158338"/>
                </a:lnTo>
                <a:close/>
                <a:moveTo>
                  <a:pt x="342825" y="2143657"/>
                </a:moveTo>
                <a:lnTo>
                  <a:pt x="372209" y="2148551"/>
                </a:lnTo>
                <a:lnTo>
                  <a:pt x="347729" y="2163229"/>
                </a:lnTo>
                <a:lnTo>
                  <a:pt x="382004" y="2143657"/>
                </a:lnTo>
                <a:lnTo>
                  <a:pt x="386901" y="2143657"/>
                </a:lnTo>
                <a:lnTo>
                  <a:pt x="391799" y="2143657"/>
                </a:lnTo>
                <a:lnTo>
                  <a:pt x="401593" y="2143657"/>
                </a:lnTo>
                <a:lnTo>
                  <a:pt x="411388" y="2143657"/>
                </a:lnTo>
                <a:lnTo>
                  <a:pt x="416286" y="2148551"/>
                </a:lnTo>
                <a:lnTo>
                  <a:pt x="421183" y="2158338"/>
                </a:lnTo>
                <a:lnTo>
                  <a:pt x="426081" y="2163232"/>
                </a:lnTo>
                <a:lnTo>
                  <a:pt x="430978" y="2173023"/>
                </a:lnTo>
                <a:lnTo>
                  <a:pt x="430978" y="2182811"/>
                </a:lnTo>
                <a:lnTo>
                  <a:pt x="430978" y="2197491"/>
                </a:lnTo>
                <a:lnTo>
                  <a:pt x="421183" y="2212175"/>
                </a:lnTo>
                <a:lnTo>
                  <a:pt x="416286" y="2217068"/>
                </a:lnTo>
                <a:lnTo>
                  <a:pt x="411388" y="2221962"/>
                </a:lnTo>
                <a:lnTo>
                  <a:pt x="406491" y="2217068"/>
                </a:lnTo>
                <a:lnTo>
                  <a:pt x="401594" y="2217068"/>
                </a:lnTo>
                <a:lnTo>
                  <a:pt x="401594" y="2221962"/>
                </a:lnTo>
                <a:lnTo>
                  <a:pt x="406492" y="2226856"/>
                </a:lnTo>
                <a:lnTo>
                  <a:pt x="406492" y="2236647"/>
                </a:lnTo>
                <a:lnTo>
                  <a:pt x="411389" y="2246434"/>
                </a:lnTo>
                <a:lnTo>
                  <a:pt x="416287" y="2256223"/>
                </a:lnTo>
                <a:lnTo>
                  <a:pt x="416287" y="2261117"/>
                </a:lnTo>
                <a:lnTo>
                  <a:pt x="421184" y="2266011"/>
                </a:lnTo>
                <a:lnTo>
                  <a:pt x="421184" y="2270905"/>
                </a:lnTo>
                <a:lnTo>
                  <a:pt x="416287" y="2280693"/>
                </a:lnTo>
                <a:lnTo>
                  <a:pt x="411389" y="2295377"/>
                </a:lnTo>
                <a:lnTo>
                  <a:pt x="401594" y="2305165"/>
                </a:lnTo>
                <a:lnTo>
                  <a:pt x="382004" y="2319848"/>
                </a:lnTo>
                <a:lnTo>
                  <a:pt x="352619" y="2334530"/>
                </a:lnTo>
                <a:lnTo>
                  <a:pt x="323235" y="2344319"/>
                </a:lnTo>
                <a:lnTo>
                  <a:pt x="313440" y="2349213"/>
                </a:lnTo>
                <a:lnTo>
                  <a:pt x="298747" y="2349213"/>
                </a:lnTo>
                <a:lnTo>
                  <a:pt x="288952" y="2344319"/>
                </a:lnTo>
                <a:lnTo>
                  <a:pt x="284055" y="2339424"/>
                </a:lnTo>
                <a:lnTo>
                  <a:pt x="284055" y="2334530"/>
                </a:lnTo>
                <a:lnTo>
                  <a:pt x="284055" y="2329636"/>
                </a:lnTo>
                <a:lnTo>
                  <a:pt x="284055" y="2324741"/>
                </a:lnTo>
                <a:lnTo>
                  <a:pt x="288952" y="2319848"/>
                </a:lnTo>
                <a:lnTo>
                  <a:pt x="288952" y="2314954"/>
                </a:lnTo>
                <a:lnTo>
                  <a:pt x="288952" y="2305165"/>
                </a:lnTo>
                <a:lnTo>
                  <a:pt x="288952" y="2295377"/>
                </a:lnTo>
                <a:lnTo>
                  <a:pt x="288952" y="2285588"/>
                </a:lnTo>
                <a:lnTo>
                  <a:pt x="288952" y="2275800"/>
                </a:lnTo>
                <a:lnTo>
                  <a:pt x="284055" y="2256223"/>
                </a:lnTo>
                <a:lnTo>
                  <a:pt x="279157" y="2246434"/>
                </a:lnTo>
                <a:lnTo>
                  <a:pt x="274260" y="2236647"/>
                </a:lnTo>
                <a:lnTo>
                  <a:pt x="264465" y="2231753"/>
                </a:lnTo>
                <a:lnTo>
                  <a:pt x="259567" y="2231753"/>
                </a:lnTo>
                <a:lnTo>
                  <a:pt x="254670" y="2231753"/>
                </a:lnTo>
                <a:lnTo>
                  <a:pt x="249773" y="2221962"/>
                </a:lnTo>
                <a:lnTo>
                  <a:pt x="249773" y="2217068"/>
                </a:lnTo>
                <a:lnTo>
                  <a:pt x="249773" y="2207281"/>
                </a:lnTo>
                <a:lnTo>
                  <a:pt x="254670" y="2202387"/>
                </a:lnTo>
                <a:lnTo>
                  <a:pt x="269362" y="2197491"/>
                </a:lnTo>
                <a:lnTo>
                  <a:pt x="298747" y="2207281"/>
                </a:lnTo>
                <a:lnTo>
                  <a:pt x="308542" y="2202387"/>
                </a:lnTo>
                <a:lnTo>
                  <a:pt x="318337" y="2197491"/>
                </a:lnTo>
                <a:lnTo>
                  <a:pt x="323235" y="2187703"/>
                </a:lnTo>
                <a:lnTo>
                  <a:pt x="328132" y="2182811"/>
                </a:lnTo>
                <a:lnTo>
                  <a:pt x="328132" y="2177918"/>
                </a:lnTo>
                <a:lnTo>
                  <a:pt x="323235" y="2177918"/>
                </a:lnTo>
                <a:lnTo>
                  <a:pt x="323235" y="2158338"/>
                </a:lnTo>
                <a:close/>
                <a:moveTo>
                  <a:pt x="7728251" y="2058052"/>
                </a:moveTo>
                <a:lnTo>
                  <a:pt x="7733118" y="2065348"/>
                </a:lnTo>
                <a:lnTo>
                  <a:pt x="7747810" y="2084924"/>
                </a:lnTo>
                <a:lnTo>
                  <a:pt x="7751978" y="2093254"/>
                </a:lnTo>
                <a:lnTo>
                  <a:pt x="7752708" y="2094713"/>
                </a:lnTo>
                <a:lnTo>
                  <a:pt x="7754167" y="2097628"/>
                </a:lnTo>
                <a:lnTo>
                  <a:pt x="7762503" y="2114289"/>
                </a:lnTo>
                <a:lnTo>
                  <a:pt x="7772298" y="2128972"/>
                </a:lnTo>
                <a:lnTo>
                  <a:pt x="7786990" y="2143655"/>
                </a:lnTo>
                <a:lnTo>
                  <a:pt x="7796785" y="2153443"/>
                </a:lnTo>
                <a:lnTo>
                  <a:pt x="7801683" y="2158337"/>
                </a:lnTo>
                <a:lnTo>
                  <a:pt x="7806580" y="2158337"/>
                </a:lnTo>
                <a:lnTo>
                  <a:pt x="7806580" y="2158336"/>
                </a:lnTo>
                <a:lnTo>
                  <a:pt x="7801682" y="2158336"/>
                </a:lnTo>
                <a:lnTo>
                  <a:pt x="7796785" y="2153442"/>
                </a:lnTo>
                <a:lnTo>
                  <a:pt x="7786990" y="2143653"/>
                </a:lnTo>
                <a:lnTo>
                  <a:pt x="7772297" y="2128971"/>
                </a:lnTo>
                <a:lnTo>
                  <a:pt x="7762502" y="2114288"/>
                </a:lnTo>
                <a:lnTo>
                  <a:pt x="7754167" y="2097628"/>
                </a:lnTo>
                <a:lnTo>
                  <a:pt x="7752707" y="2094712"/>
                </a:lnTo>
                <a:lnTo>
                  <a:pt x="7751978" y="2093254"/>
                </a:lnTo>
                <a:lnTo>
                  <a:pt x="7747810" y="2084923"/>
                </a:lnTo>
                <a:lnTo>
                  <a:pt x="7733117" y="2065346"/>
                </a:lnTo>
                <a:close/>
                <a:moveTo>
                  <a:pt x="901140" y="2016416"/>
                </a:moveTo>
                <a:lnTo>
                  <a:pt x="910935" y="2016416"/>
                </a:lnTo>
                <a:lnTo>
                  <a:pt x="915832" y="2026196"/>
                </a:lnTo>
                <a:lnTo>
                  <a:pt x="915832" y="2035985"/>
                </a:lnTo>
                <a:lnTo>
                  <a:pt x="915832" y="2045772"/>
                </a:lnTo>
                <a:lnTo>
                  <a:pt x="920730" y="2055561"/>
                </a:lnTo>
                <a:lnTo>
                  <a:pt x="925627" y="2060456"/>
                </a:lnTo>
                <a:lnTo>
                  <a:pt x="925627" y="2070244"/>
                </a:lnTo>
                <a:lnTo>
                  <a:pt x="930524" y="2075138"/>
                </a:lnTo>
                <a:lnTo>
                  <a:pt x="930524" y="2084927"/>
                </a:lnTo>
                <a:lnTo>
                  <a:pt x="920730" y="2089821"/>
                </a:lnTo>
                <a:lnTo>
                  <a:pt x="915832" y="2094714"/>
                </a:lnTo>
                <a:lnTo>
                  <a:pt x="915832" y="2104501"/>
                </a:lnTo>
                <a:lnTo>
                  <a:pt x="910935" y="2109396"/>
                </a:lnTo>
                <a:lnTo>
                  <a:pt x="915832" y="2119186"/>
                </a:lnTo>
                <a:lnTo>
                  <a:pt x="915832" y="2124079"/>
                </a:lnTo>
                <a:lnTo>
                  <a:pt x="915832" y="2128972"/>
                </a:lnTo>
                <a:lnTo>
                  <a:pt x="915832" y="2158338"/>
                </a:lnTo>
                <a:lnTo>
                  <a:pt x="866858" y="2168125"/>
                </a:lnTo>
                <a:lnTo>
                  <a:pt x="866858" y="2148551"/>
                </a:lnTo>
                <a:lnTo>
                  <a:pt x="847268" y="2128972"/>
                </a:lnTo>
                <a:lnTo>
                  <a:pt x="847268" y="2124079"/>
                </a:lnTo>
                <a:lnTo>
                  <a:pt x="847268" y="2114289"/>
                </a:lnTo>
                <a:lnTo>
                  <a:pt x="842371" y="2104501"/>
                </a:lnTo>
                <a:lnTo>
                  <a:pt x="842371" y="2094714"/>
                </a:lnTo>
                <a:lnTo>
                  <a:pt x="842371" y="2080031"/>
                </a:lnTo>
                <a:lnTo>
                  <a:pt x="847268" y="2070244"/>
                </a:lnTo>
                <a:lnTo>
                  <a:pt x="847268" y="2065348"/>
                </a:lnTo>
                <a:close/>
                <a:moveTo>
                  <a:pt x="465262" y="1943004"/>
                </a:moveTo>
                <a:lnTo>
                  <a:pt x="475057" y="1943004"/>
                </a:lnTo>
                <a:lnTo>
                  <a:pt x="484852" y="1947898"/>
                </a:lnTo>
                <a:lnTo>
                  <a:pt x="489750" y="1947898"/>
                </a:lnTo>
                <a:lnTo>
                  <a:pt x="494647" y="1947898"/>
                </a:lnTo>
                <a:lnTo>
                  <a:pt x="494647" y="1952793"/>
                </a:lnTo>
                <a:lnTo>
                  <a:pt x="499545" y="1957687"/>
                </a:lnTo>
                <a:lnTo>
                  <a:pt x="494647" y="1962581"/>
                </a:lnTo>
                <a:lnTo>
                  <a:pt x="494647" y="1972370"/>
                </a:lnTo>
                <a:lnTo>
                  <a:pt x="489750" y="1977263"/>
                </a:lnTo>
                <a:lnTo>
                  <a:pt x="484852" y="1982158"/>
                </a:lnTo>
                <a:lnTo>
                  <a:pt x="479955" y="1991947"/>
                </a:lnTo>
                <a:lnTo>
                  <a:pt x="479955" y="1996841"/>
                </a:lnTo>
                <a:lnTo>
                  <a:pt x="479955" y="2006629"/>
                </a:lnTo>
                <a:lnTo>
                  <a:pt x="479955" y="2011523"/>
                </a:lnTo>
                <a:lnTo>
                  <a:pt x="484852" y="2011523"/>
                </a:lnTo>
                <a:lnTo>
                  <a:pt x="504444" y="2016418"/>
                </a:lnTo>
                <a:lnTo>
                  <a:pt x="504444" y="2021302"/>
                </a:lnTo>
                <a:lnTo>
                  <a:pt x="509342" y="2021302"/>
                </a:lnTo>
                <a:lnTo>
                  <a:pt x="514239" y="2026196"/>
                </a:lnTo>
                <a:lnTo>
                  <a:pt x="524034" y="2026196"/>
                </a:lnTo>
                <a:lnTo>
                  <a:pt x="524034" y="2031091"/>
                </a:lnTo>
                <a:lnTo>
                  <a:pt x="528932" y="2035985"/>
                </a:lnTo>
                <a:lnTo>
                  <a:pt x="533829" y="2045775"/>
                </a:lnTo>
                <a:lnTo>
                  <a:pt x="533829" y="2050667"/>
                </a:lnTo>
                <a:lnTo>
                  <a:pt x="514239" y="2094717"/>
                </a:lnTo>
                <a:lnTo>
                  <a:pt x="533829" y="2109398"/>
                </a:lnTo>
                <a:lnTo>
                  <a:pt x="543624" y="2119187"/>
                </a:lnTo>
                <a:lnTo>
                  <a:pt x="553419" y="2148551"/>
                </a:lnTo>
                <a:lnTo>
                  <a:pt x="558316" y="2173023"/>
                </a:lnTo>
                <a:lnTo>
                  <a:pt x="558316" y="2187703"/>
                </a:lnTo>
                <a:lnTo>
                  <a:pt x="587702" y="2207282"/>
                </a:lnTo>
                <a:lnTo>
                  <a:pt x="602394" y="2236648"/>
                </a:lnTo>
                <a:lnTo>
                  <a:pt x="607291" y="2266012"/>
                </a:lnTo>
                <a:lnTo>
                  <a:pt x="612190" y="2275800"/>
                </a:lnTo>
                <a:lnTo>
                  <a:pt x="617086" y="2280695"/>
                </a:lnTo>
                <a:lnTo>
                  <a:pt x="626882" y="2285588"/>
                </a:lnTo>
                <a:lnTo>
                  <a:pt x="636676" y="2290482"/>
                </a:lnTo>
                <a:lnTo>
                  <a:pt x="641575" y="2300273"/>
                </a:lnTo>
                <a:lnTo>
                  <a:pt x="646472" y="2305165"/>
                </a:lnTo>
                <a:lnTo>
                  <a:pt x="646472" y="2310061"/>
                </a:lnTo>
                <a:lnTo>
                  <a:pt x="646472" y="2319849"/>
                </a:lnTo>
                <a:lnTo>
                  <a:pt x="646472" y="2329637"/>
                </a:lnTo>
                <a:lnTo>
                  <a:pt x="641575" y="2339427"/>
                </a:lnTo>
                <a:lnTo>
                  <a:pt x="636676" y="2344319"/>
                </a:lnTo>
                <a:lnTo>
                  <a:pt x="631779" y="2344319"/>
                </a:lnTo>
                <a:lnTo>
                  <a:pt x="661165" y="2368792"/>
                </a:lnTo>
                <a:lnTo>
                  <a:pt x="602394" y="2388367"/>
                </a:lnTo>
                <a:lnTo>
                  <a:pt x="538727" y="2403051"/>
                </a:lnTo>
                <a:lnTo>
                  <a:pt x="484852" y="2403051"/>
                </a:lnTo>
                <a:lnTo>
                  <a:pt x="465262" y="2407945"/>
                </a:lnTo>
                <a:lnTo>
                  <a:pt x="421184" y="2432417"/>
                </a:lnTo>
                <a:lnTo>
                  <a:pt x="396697" y="2422628"/>
                </a:lnTo>
                <a:lnTo>
                  <a:pt x="445672" y="2373685"/>
                </a:lnTo>
                <a:lnTo>
                  <a:pt x="504444" y="2349215"/>
                </a:lnTo>
                <a:lnTo>
                  <a:pt x="514239" y="2344319"/>
                </a:lnTo>
                <a:lnTo>
                  <a:pt x="524034" y="2339427"/>
                </a:lnTo>
                <a:lnTo>
                  <a:pt x="524034" y="2334530"/>
                </a:lnTo>
                <a:lnTo>
                  <a:pt x="524034" y="2329637"/>
                </a:lnTo>
                <a:lnTo>
                  <a:pt x="514239" y="2334530"/>
                </a:lnTo>
                <a:lnTo>
                  <a:pt x="489750" y="2344319"/>
                </a:lnTo>
                <a:lnTo>
                  <a:pt x="445672" y="2334530"/>
                </a:lnTo>
                <a:lnTo>
                  <a:pt x="440775" y="2334530"/>
                </a:lnTo>
                <a:lnTo>
                  <a:pt x="440775" y="2329637"/>
                </a:lnTo>
                <a:lnTo>
                  <a:pt x="440775" y="2324742"/>
                </a:lnTo>
                <a:lnTo>
                  <a:pt x="440775" y="2319849"/>
                </a:lnTo>
                <a:lnTo>
                  <a:pt x="445672" y="2319849"/>
                </a:lnTo>
                <a:lnTo>
                  <a:pt x="445672" y="2314954"/>
                </a:lnTo>
                <a:lnTo>
                  <a:pt x="465262" y="2285588"/>
                </a:lnTo>
                <a:lnTo>
                  <a:pt x="450570" y="2280695"/>
                </a:lnTo>
                <a:lnTo>
                  <a:pt x="450570" y="2256223"/>
                </a:lnTo>
                <a:lnTo>
                  <a:pt x="494647" y="2256223"/>
                </a:lnTo>
                <a:lnTo>
                  <a:pt x="494647" y="2221962"/>
                </a:lnTo>
                <a:lnTo>
                  <a:pt x="479955" y="2221962"/>
                </a:lnTo>
                <a:lnTo>
                  <a:pt x="484852" y="2192598"/>
                </a:lnTo>
                <a:lnTo>
                  <a:pt x="504444" y="2173023"/>
                </a:lnTo>
                <a:lnTo>
                  <a:pt x="475057" y="2168126"/>
                </a:lnTo>
                <a:lnTo>
                  <a:pt x="450570" y="2187703"/>
                </a:lnTo>
                <a:lnTo>
                  <a:pt x="445672" y="2182811"/>
                </a:lnTo>
                <a:lnTo>
                  <a:pt x="440775" y="2177918"/>
                </a:lnTo>
                <a:lnTo>
                  <a:pt x="440775" y="2173023"/>
                </a:lnTo>
                <a:lnTo>
                  <a:pt x="445672" y="2163232"/>
                </a:lnTo>
                <a:lnTo>
                  <a:pt x="450570" y="2153445"/>
                </a:lnTo>
                <a:lnTo>
                  <a:pt x="450570" y="2148551"/>
                </a:lnTo>
                <a:lnTo>
                  <a:pt x="455467" y="2143657"/>
                </a:lnTo>
                <a:lnTo>
                  <a:pt x="455467" y="2138761"/>
                </a:lnTo>
                <a:lnTo>
                  <a:pt x="455467" y="2128974"/>
                </a:lnTo>
                <a:lnTo>
                  <a:pt x="435878" y="2119187"/>
                </a:lnTo>
                <a:lnTo>
                  <a:pt x="430980" y="2114294"/>
                </a:lnTo>
                <a:lnTo>
                  <a:pt x="426082" y="2104503"/>
                </a:lnTo>
                <a:lnTo>
                  <a:pt x="426082" y="2099610"/>
                </a:lnTo>
                <a:lnTo>
                  <a:pt x="426082" y="2089821"/>
                </a:lnTo>
                <a:lnTo>
                  <a:pt x="426082" y="2084930"/>
                </a:lnTo>
                <a:lnTo>
                  <a:pt x="430980" y="2080033"/>
                </a:lnTo>
                <a:lnTo>
                  <a:pt x="430980" y="2075138"/>
                </a:lnTo>
                <a:lnTo>
                  <a:pt x="411390" y="2080033"/>
                </a:lnTo>
                <a:lnTo>
                  <a:pt x="406493" y="2070245"/>
                </a:lnTo>
                <a:lnTo>
                  <a:pt x="406493" y="2060456"/>
                </a:lnTo>
                <a:lnTo>
                  <a:pt x="411390" y="2050667"/>
                </a:lnTo>
                <a:lnTo>
                  <a:pt x="416287" y="2035985"/>
                </a:lnTo>
                <a:lnTo>
                  <a:pt x="421184" y="2031091"/>
                </a:lnTo>
                <a:lnTo>
                  <a:pt x="430980" y="2021302"/>
                </a:lnTo>
                <a:lnTo>
                  <a:pt x="435878" y="2006629"/>
                </a:lnTo>
                <a:lnTo>
                  <a:pt x="435878" y="1996841"/>
                </a:lnTo>
                <a:lnTo>
                  <a:pt x="435878" y="1987052"/>
                </a:lnTo>
                <a:lnTo>
                  <a:pt x="430980" y="1982158"/>
                </a:lnTo>
                <a:lnTo>
                  <a:pt x="455467" y="1947898"/>
                </a:lnTo>
                <a:close/>
                <a:moveTo>
                  <a:pt x="7429474" y="1879367"/>
                </a:moveTo>
                <a:lnTo>
                  <a:pt x="7429474" y="1879368"/>
                </a:lnTo>
                <a:lnTo>
                  <a:pt x="7458859" y="1879368"/>
                </a:lnTo>
                <a:lnTo>
                  <a:pt x="7478449" y="1894051"/>
                </a:lnTo>
                <a:lnTo>
                  <a:pt x="7502936" y="1908734"/>
                </a:lnTo>
                <a:lnTo>
                  <a:pt x="7527423" y="1928310"/>
                </a:lnTo>
                <a:lnTo>
                  <a:pt x="7551911" y="1947887"/>
                </a:lnTo>
                <a:lnTo>
                  <a:pt x="7571501" y="1962570"/>
                </a:lnTo>
                <a:lnTo>
                  <a:pt x="7576398" y="1967464"/>
                </a:lnTo>
                <a:lnTo>
                  <a:pt x="7586193" y="1967464"/>
                </a:lnTo>
                <a:lnTo>
                  <a:pt x="7600886" y="1957675"/>
                </a:lnTo>
                <a:lnTo>
                  <a:pt x="7610681" y="1952781"/>
                </a:lnTo>
                <a:lnTo>
                  <a:pt x="7620476" y="1942993"/>
                </a:lnTo>
                <a:lnTo>
                  <a:pt x="7625373" y="1938099"/>
                </a:lnTo>
                <a:lnTo>
                  <a:pt x="7630271" y="1938099"/>
                </a:lnTo>
                <a:lnTo>
                  <a:pt x="7644963" y="1947887"/>
                </a:lnTo>
                <a:lnTo>
                  <a:pt x="7664553" y="1972358"/>
                </a:lnTo>
                <a:lnTo>
                  <a:pt x="7689040" y="2001723"/>
                </a:lnTo>
                <a:lnTo>
                  <a:pt x="7705514" y="2024771"/>
                </a:lnTo>
                <a:lnTo>
                  <a:pt x="7689040" y="2001722"/>
                </a:lnTo>
                <a:lnTo>
                  <a:pt x="7664553" y="1972357"/>
                </a:lnTo>
                <a:lnTo>
                  <a:pt x="7644963" y="1947886"/>
                </a:lnTo>
                <a:lnTo>
                  <a:pt x="7630270" y="1938097"/>
                </a:lnTo>
                <a:lnTo>
                  <a:pt x="7625373" y="1938097"/>
                </a:lnTo>
                <a:lnTo>
                  <a:pt x="7620475" y="1942992"/>
                </a:lnTo>
                <a:lnTo>
                  <a:pt x="7610680" y="1952780"/>
                </a:lnTo>
                <a:lnTo>
                  <a:pt x="7600885" y="1957674"/>
                </a:lnTo>
                <a:lnTo>
                  <a:pt x="7586193" y="1967462"/>
                </a:lnTo>
                <a:lnTo>
                  <a:pt x="7576398" y="1967462"/>
                </a:lnTo>
                <a:lnTo>
                  <a:pt x="7571500" y="1962568"/>
                </a:lnTo>
                <a:lnTo>
                  <a:pt x="7551910" y="1947886"/>
                </a:lnTo>
                <a:lnTo>
                  <a:pt x="7527423" y="1928309"/>
                </a:lnTo>
                <a:lnTo>
                  <a:pt x="7502936" y="1908732"/>
                </a:lnTo>
                <a:lnTo>
                  <a:pt x="7478448" y="1894050"/>
                </a:lnTo>
                <a:lnTo>
                  <a:pt x="7458858" y="1879367"/>
                </a:lnTo>
                <a:close/>
                <a:moveTo>
                  <a:pt x="999091" y="1835335"/>
                </a:moveTo>
                <a:lnTo>
                  <a:pt x="989297" y="1859803"/>
                </a:lnTo>
                <a:lnTo>
                  <a:pt x="979502" y="1869591"/>
                </a:lnTo>
                <a:lnTo>
                  <a:pt x="969710" y="1874485"/>
                </a:lnTo>
                <a:lnTo>
                  <a:pt x="974603" y="1874485"/>
                </a:lnTo>
                <a:lnTo>
                  <a:pt x="984398" y="1869591"/>
                </a:lnTo>
                <a:lnTo>
                  <a:pt x="994193" y="1859802"/>
                </a:lnTo>
                <a:lnTo>
                  <a:pt x="994193" y="1850014"/>
                </a:lnTo>
                <a:lnTo>
                  <a:pt x="999091" y="1840225"/>
                </a:lnTo>
                <a:close/>
                <a:moveTo>
                  <a:pt x="1552502" y="1757026"/>
                </a:moveTo>
                <a:lnTo>
                  <a:pt x="1474146" y="1835332"/>
                </a:lnTo>
                <a:lnTo>
                  <a:pt x="1474146" y="1835338"/>
                </a:lnTo>
                <a:lnTo>
                  <a:pt x="1552504" y="1757028"/>
                </a:lnTo>
                <a:lnTo>
                  <a:pt x="1552506" y="1757026"/>
                </a:lnTo>
                <a:close/>
                <a:moveTo>
                  <a:pt x="1003988" y="1712993"/>
                </a:moveTo>
                <a:lnTo>
                  <a:pt x="999092" y="1752132"/>
                </a:lnTo>
                <a:lnTo>
                  <a:pt x="999092" y="1781497"/>
                </a:lnTo>
                <a:lnTo>
                  <a:pt x="999092" y="1796179"/>
                </a:lnTo>
                <a:lnTo>
                  <a:pt x="999092" y="1825526"/>
                </a:lnTo>
                <a:lnTo>
                  <a:pt x="1003988" y="1761919"/>
                </a:lnTo>
                <a:close/>
                <a:moveTo>
                  <a:pt x="1557401" y="1698297"/>
                </a:moveTo>
                <a:lnTo>
                  <a:pt x="1557401" y="1742343"/>
                </a:lnTo>
                <a:lnTo>
                  <a:pt x="1557401" y="1752132"/>
                </a:lnTo>
                <a:lnTo>
                  <a:pt x="1557401" y="1752133"/>
                </a:lnTo>
                <a:lnTo>
                  <a:pt x="1562297" y="1732557"/>
                </a:lnTo>
                <a:close/>
                <a:moveTo>
                  <a:pt x="1542706" y="1654241"/>
                </a:moveTo>
                <a:lnTo>
                  <a:pt x="1542712" y="1654248"/>
                </a:lnTo>
                <a:lnTo>
                  <a:pt x="1542715" y="1654252"/>
                </a:lnTo>
                <a:lnTo>
                  <a:pt x="1542715" y="1654250"/>
                </a:lnTo>
                <a:close/>
                <a:moveTo>
                  <a:pt x="10796494" y="1580822"/>
                </a:moveTo>
                <a:lnTo>
                  <a:pt x="10801392" y="1580822"/>
                </a:lnTo>
                <a:lnTo>
                  <a:pt x="10806289" y="1580822"/>
                </a:lnTo>
                <a:lnTo>
                  <a:pt x="10816084" y="1590610"/>
                </a:lnTo>
                <a:lnTo>
                  <a:pt x="10825879" y="1600399"/>
                </a:lnTo>
                <a:lnTo>
                  <a:pt x="10830777" y="1610187"/>
                </a:lnTo>
                <a:lnTo>
                  <a:pt x="10840572" y="1619976"/>
                </a:lnTo>
                <a:lnTo>
                  <a:pt x="10845469" y="1624870"/>
                </a:lnTo>
                <a:lnTo>
                  <a:pt x="10845469" y="1634658"/>
                </a:lnTo>
                <a:lnTo>
                  <a:pt x="10855264" y="1639553"/>
                </a:lnTo>
                <a:lnTo>
                  <a:pt x="10860162" y="1649341"/>
                </a:lnTo>
                <a:lnTo>
                  <a:pt x="10865059" y="1649341"/>
                </a:lnTo>
                <a:lnTo>
                  <a:pt x="10869957" y="1649341"/>
                </a:lnTo>
                <a:lnTo>
                  <a:pt x="10869957" y="1644447"/>
                </a:lnTo>
                <a:lnTo>
                  <a:pt x="10869957" y="1639553"/>
                </a:lnTo>
                <a:lnTo>
                  <a:pt x="10869957" y="1629764"/>
                </a:lnTo>
                <a:lnTo>
                  <a:pt x="10869957" y="1619976"/>
                </a:lnTo>
                <a:lnTo>
                  <a:pt x="10874854" y="1610187"/>
                </a:lnTo>
                <a:lnTo>
                  <a:pt x="10884649" y="1600399"/>
                </a:lnTo>
                <a:lnTo>
                  <a:pt x="10899342" y="1595505"/>
                </a:lnTo>
                <a:lnTo>
                  <a:pt x="10909137" y="1595505"/>
                </a:lnTo>
                <a:lnTo>
                  <a:pt x="10918932" y="1600399"/>
                </a:lnTo>
                <a:lnTo>
                  <a:pt x="10928727" y="1610187"/>
                </a:lnTo>
                <a:lnTo>
                  <a:pt x="10933624" y="1615082"/>
                </a:lnTo>
                <a:lnTo>
                  <a:pt x="10933624" y="1619976"/>
                </a:lnTo>
                <a:lnTo>
                  <a:pt x="10938521" y="1624870"/>
                </a:lnTo>
                <a:lnTo>
                  <a:pt x="10948316" y="1629764"/>
                </a:lnTo>
                <a:lnTo>
                  <a:pt x="10953214" y="1634658"/>
                </a:lnTo>
                <a:lnTo>
                  <a:pt x="10963009" y="1634658"/>
                </a:lnTo>
                <a:lnTo>
                  <a:pt x="10967906" y="1629764"/>
                </a:lnTo>
                <a:lnTo>
                  <a:pt x="10972804" y="1624870"/>
                </a:lnTo>
                <a:lnTo>
                  <a:pt x="10982599" y="1619976"/>
                </a:lnTo>
                <a:lnTo>
                  <a:pt x="10992394" y="1615082"/>
                </a:lnTo>
                <a:lnTo>
                  <a:pt x="11002189" y="1610187"/>
                </a:lnTo>
                <a:lnTo>
                  <a:pt x="11011984" y="1605293"/>
                </a:lnTo>
                <a:lnTo>
                  <a:pt x="11016881" y="1605293"/>
                </a:lnTo>
                <a:lnTo>
                  <a:pt x="11021779" y="1600399"/>
                </a:lnTo>
                <a:lnTo>
                  <a:pt x="11036471" y="1605293"/>
                </a:lnTo>
                <a:lnTo>
                  <a:pt x="11041369" y="1605293"/>
                </a:lnTo>
                <a:lnTo>
                  <a:pt x="11051164" y="1610187"/>
                </a:lnTo>
                <a:lnTo>
                  <a:pt x="11051164" y="1619976"/>
                </a:lnTo>
                <a:lnTo>
                  <a:pt x="11051164" y="1624870"/>
                </a:lnTo>
                <a:lnTo>
                  <a:pt x="11051164" y="1629764"/>
                </a:lnTo>
                <a:lnTo>
                  <a:pt x="11051164" y="1634658"/>
                </a:lnTo>
                <a:lnTo>
                  <a:pt x="11056061" y="1634658"/>
                </a:lnTo>
                <a:lnTo>
                  <a:pt x="11065856" y="1639553"/>
                </a:lnTo>
                <a:lnTo>
                  <a:pt x="11070754" y="1649341"/>
                </a:lnTo>
                <a:lnTo>
                  <a:pt x="11080549" y="1659129"/>
                </a:lnTo>
                <a:lnTo>
                  <a:pt x="11085446" y="1668918"/>
                </a:lnTo>
                <a:lnTo>
                  <a:pt x="11090343" y="1678706"/>
                </a:lnTo>
                <a:lnTo>
                  <a:pt x="11095241" y="1683600"/>
                </a:lnTo>
                <a:lnTo>
                  <a:pt x="11095241" y="1688495"/>
                </a:lnTo>
                <a:lnTo>
                  <a:pt x="11085446" y="1722754"/>
                </a:lnTo>
                <a:lnTo>
                  <a:pt x="11060959" y="1757014"/>
                </a:lnTo>
                <a:lnTo>
                  <a:pt x="11031574" y="1776590"/>
                </a:lnTo>
                <a:lnTo>
                  <a:pt x="11007086" y="1791273"/>
                </a:lnTo>
                <a:lnTo>
                  <a:pt x="10997291" y="1796167"/>
                </a:lnTo>
                <a:lnTo>
                  <a:pt x="10992394" y="1796167"/>
                </a:lnTo>
                <a:lnTo>
                  <a:pt x="10982599" y="1791273"/>
                </a:lnTo>
                <a:lnTo>
                  <a:pt x="10972804" y="1791273"/>
                </a:lnTo>
                <a:lnTo>
                  <a:pt x="10963009" y="1791273"/>
                </a:lnTo>
                <a:lnTo>
                  <a:pt x="10948316" y="1796167"/>
                </a:lnTo>
                <a:lnTo>
                  <a:pt x="10943419" y="1801061"/>
                </a:lnTo>
                <a:lnTo>
                  <a:pt x="10933624" y="1805956"/>
                </a:lnTo>
                <a:lnTo>
                  <a:pt x="10923829" y="1810850"/>
                </a:lnTo>
                <a:lnTo>
                  <a:pt x="10909137" y="1815744"/>
                </a:lnTo>
                <a:lnTo>
                  <a:pt x="10904239" y="1820638"/>
                </a:lnTo>
                <a:lnTo>
                  <a:pt x="10899342" y="1820638"/>
                </a:lnTo>
                <a:lnTo>
                  <a:pt x="10855264" y="1791273"/>
                </a:lnTo>
                <a:lnTo>
                  <a:pt x="10811187" y="1747225"/>
                </a:lnTo>
                <a:lnTo>
                  <a:pt x="10776904" y="1747225"/>
                </a:lnTo>
                <a:lnTo>
                  <a:pt x="10767109" y="1737437"/>
                </a:lnTo>
                <a:lnTo>
                  <a:pt x="10762212" y="1727648"/>
                </a:lnTo>
                <a:lnTo>
                  <a:pt x="10762212" y="1722754"/>
                </a:lnTo>
                <a:lnTo>
                  <a:pt x="10767109" y="1717860"/>
                </a:lnTo>
                <a:lnTo>
                  <a:pt x="10767109" y="1712966"/>
                </a:lnTo>
                <a:lnTo>
                  <a:pt x="10772007" y="1712966"/>
                </a:lnTo>
                <a:lnTo>
                  <a:pt x="10776904" y="1712966"/>
                </a:lnTo>
                <a:lnTo>
                  <a:pt x="10816084" y="1698283"/>
                </a:lnTo>
                <a:lnTo>
                  <a:pt x="10801392" y="1668918"/>
                </a:lnTo>
                <a:lnTo>
                  <a:pt x="10762212" y="1659129"/>
                </a:lnTo>
                <a:lnTo>
                  <a:pt x="10791597" y="1590610"/>
                </a:lnTo>
                <a:close/>
                <a:moveTo>
                  <a:pt x="9221953" y="1522094"/>
                </a:moveTo>
                <a:lnTo>
                  <a:pt x="9226851" y="1546565"/>
                </a:lnTo>
                <a:lnTo>
                  <a:pt x="9236645" y="1546565"/>
                </a:lnTo>
                <a:lnTo>
                  <a:pt x="9246441" y="1551459"/>
                </a:lnTo>
                <a:lnTo>
                  <a:pt x="9256235" y="1556354"/>
                </a:lnTo>
                <a:lnTo>
                  <a:pt x="9266031" y="1561248"/>
                </a:lnTo>
                <a:lnTo>
                  <a:pt x="9275825" y="1571036"/>
                </a:lnTo>
                <a:lnTo>
                  <a:pt x="9285621" y="1575930"/>
                </a:lnTo>
                <a:lnTo>
                  <a:pt x="9290518" y="1580825"/>
                </a:lnTo>
                <a:lnTo>
                  <a:pt x="9305211" y="1585719"/>
                </a:lnTo>
                <a:lnTo>
                  <a:pt x="9315005" y="1595507"/>
                </a:lnTo>
                <a:lnTo>
                  <a:pt x="9324801" y="1605296"/>
                </a:lnTo>
                <a:lnTo>
                  <a:pt x="9334595" y="1615084"/>
                </a:lnTo>
                <a:lnTo>
                  <a:pt x="9339493" y="1619978"/>
                </a:lnTo>
                <a:lnTo>
                  <a:pt x="9339493" y="1624872"/>
                </a:lnTo>
                <a:lnTo>
                  <a:pt x="9319903" y="1639555"/>
                </a:lnTo>
                <a:lnTo>
                  <a:pt x="9275825" y="1629767"/>
                </a:lnTo>
                <a:lnTo>
                  <a:pt x="9226851" y="1659132"/>
                </a:lnTo>
                <a:lnTo>
                  <a:pt x="9217055" y="1664026"/>
                </a:lnTo>
                <a:lnTo>
                  <a:pt x="9207261" y="1664026"/>
                </a:lnTo>
                <a:lnTo>
                  <a:pt x="9197465" y="1664026"/>
                </a:lnTo>
                <a:lnTo>
                  <a:pt x="9192568" y="1659132"/>
                </a:lnTo>
                <a:lnTo>
                  <a:pt x="9187671" y="1654238"/>
                </a:lnTo>
                <a:lnTo>
                  <a:pt x="9182773" y="1649344"/>
                </a:lnTo>
                <a:lnTo>
                  <a:pt x="9182773" y="1644449"/>
                </a:lnTo>
                <a:lnTo>
                  <a:pt x="9182773" y="1639555"/>
                </a:lnTo>
                <a:lnTo>
                  <a:pt x="9177875" y="1634661"/>
                </a:lnTo>
                <a:lnTo>
                  <a:pt x="9172978" y="1629767"/>
                </a:lnTo>
                <a:lnTo>
                  <a:pt x="9168081" y="1629767"/>
                </a:lnTo>
                <a:lnTo>
                  <a:pt x="9158285" y="1629767"/>
                </a:lnTo>
                <a:lnTo>
                  <a:pt x="9153388" y="1629767"/>
                </a:lnTo>
                <a:lnTo>
                  <a:pt x="9148491" y="1634661"/>
                </a:lnTo>
                <a:lnTo>
                  <a:pt x="9143593" y="1634661"/>
                </a:lnTo>
                <a:lnTo>
                  <a:pt x="9158285" y="1610190"/>
                </a:lnTo>
                <a:lnTo>
                  <a:pt x="9158285" y="1595507"/>
                </a:lnTo>
                <a:lnTo>
                  <a:pt x="9158285" y="1580825"/>
                </a:lnTo>
                <a:lnTo>
                  <a:pt x="9168081" y="1571036"/>
                </a:lnTo>
                <a:lnTo>
                  <a:pt x="9172978" y="1566142"/>
                </a:lnTo>
                <a:lnTo>
                  <a:pt x="9182773" y="1561248"/>
                </a:lnTo>
                <a:lnTo>
                  <a:pt x="9187671" y="1556354"/>
                </a:lnTo>
                <a:lnTo>
                  <a:pt x="9192568" y="1556354"/>
                </a:lnTo>
                <a:lnTo>
                  <a:pt x="9197465" y="1556354"/>
                </a:lnTo>
                <a:close/>
                <a:moveTo>
                  <a:pt x="1540760" y="1504442"/>
                </a:moveTo>
                <a:lnTo>
                  <a:pt x="1537813" y="1522105"/>
                </a:lnTo>
                <a:lnTo>
                  <a:pt x="1532916" y="1566152"/>
                </a:lnTo>
                <a:lnTo>
                  <a:pt x="1532916" y="1610200"/>
                </a:lnTo>
                <a:lnTo>
                  <a:pt x="1532916" y="1639566"/>
                </a:lnTo>
                <a:lnTo>
                  <a:pt x="1532931" y="1639587"/>
                </a:lnTo>
                <a:lnTo>
                  <a:pt x="1532920" y="1639567"/>
                </a:lnTo>
                <a:lnTo>
                  <a:pt x="1532920" y="1624884"/>
                </a:lnTo>
                <a:lnTo>
                  <a:pt x="1532920" y="1610202"/>
                </a:lnTo>
                <a:close/>
                <a:moveTo>
                  <a:pt x="1542712" y="1478050"/>
                </a:moveTo>
                <a:lnTo>
                  <a:pt x="1542712" y="1478058"/>
                </a:lnTo>
                <a:lnTo>
                  <a:pt x="1542712" y="1478111"/>
                </a:lnTo>
                <a:lnTo>
                  <a:pt x="1542715" y="1478058"/>
                </a:lnTo>
                <a:close/>
                <a:moveTo>
                  <a:pt x="1101935" y="1434013"/>
                </a:moveTo>
                <a:lnTo>
                  <a:pt x="1097041" y="1438904"/>
                </a:lnTo>
                <a:lnTo>
                  <a:pt x="1093777" y="1445427"/>
                </a:lnTo>
                <a:lnTo>
                  <a:pt x="1097040" y="1443797"/>
                </a:lnTo>
                <a:close/>
                <a:moveTo>
                  <a:pt x="1351709" y="1345914"/>
                </a:moveTo>
                <a:lnTo>
                  <a:pt x="1346811" y="1355701"/>
                </a:lnTo>
                <a:lnTo>
                  <a:pt x="1341914" y="1360597"/>
                </a:lnTo>
                <a:lnTo>
                  <a:pt x="1337016" y="1365490"/>
                </a:lnTo>
                <a:lnTo>
                  <a:pt x="1337016" y="1365491"/>
                </a:lnTo>
                <a:lnTo>
                  <a:pt x="1341914" y="1360597"/>
                </a:lnTo>
                <a:lnTo>
                  <a:pt x="1346811" y="1355703"/>
                </a:lnTo>
                <a:lnTo>
                  <a:pt x="1351709" y="1350808"/>
                </a:lnTo>
                <a:close/>
                <a:moveTo>
                  <a:pt x="1552502" y="1326336"/>
                </a:moveTo>
                <a:lnTo>
                  <a:pt x="1552502" y="1394856"/>
                </a:lnTo>
                <a:lnTo>
                  <a:pt x="1523121" y="1429115"/>
                </a:lnTo>
                <a:lnTo>
                  <a:pt x="1525385" y="1431377"/>
                </a:lnTo>
                <a:lnTo>
                  <a:pt x="1552504" y="1399751"/>
                </a:lnTo>
                <a:lnTo>
                  <a:pt x="1552504" y="1326338"/>
                </a:lnTo>
                <a:close/>
                <a:moveTo>
                  <a:pt x="9633341" y="1301856"/>
                </a:moveTo>
                <a:lnTo>
                  <a:pt x="9635790" y="1301856"/>
                </a:lnTo>
                <a:lnTo>
                  <a:pt x="9633341" y="1306750"/>
                </a:lnTo>
                <a:close/>
                <a:moveTo>
                  <a:pt x="1312540" y="1292087"/>
                </a:moveTo>
                <a:lnTo>
                  <a:pt x="1333517" y="1308856"/>
                </a:lnTo>
                <a:lnTo>
                  <a:pt x="1332119" y="1306760"/>
                </a:lnTo>
                <a:close/>
                <a:moveTo>
                  <a:pt x="1285592" y="1252924"/>
                </a:moveTo>
                <a:lnTo>
                  <a:pt x="1288041" y="1257818"/>
                </a:lnTo>
                <a:lnTo>
                  <a:pt x="1295388" y="1265158"/>
                </a:lnTo>
                <a:lnTo>
                  <a:pt x="1292939" y="1257818"/>
                </a:lnTo>
                <a:close/>
                <a:moveTo>
                  <a:pt x="9457031" y="1252913"/>
                </a:moveTo>
                <a:lnTo>
                  <a:pt x="9461929" y="1252913"/>
                </a:lnTo>
                <a:lnTo>
                  <a:pt x="9466827" y="1252913"/>
                </a:lnTo>
                <a:lnTo>
                  <a:pt x="9481519" y="1252913"/>
                </a:lnTo>
                <a:lnTo>
                  <a:pt x="9491314" y="1257807"/>
                </a:lnTo>
                <a:lnTo>
                  <a:pt x="9496211" y="1262701"/>
                </a:lnTo>
                <a:lnTo>
                  <a:pt x="9501109" y="1272490"/>
                </a:lnTo>
                <a:lnTo>
                  <a:pt x="9501109" y="1282278"/>
                </a:lnTo>
                <a:lnTo>
                  <a:pt x="9501109" y="1292066"/>
                </a:lnTo>
                <a:lnTo>
                  <a:pt x="9501109" y="1301855"/>
                </a:lnTo>
                <a:lnTo>
                  <a:pt x="9501109" y="1306749"/>
                </a:lnTo>
                <a:lnTo>
                  <a:pt x="9501109" y="1311643"/>
                </a:lnTo>
                <a:lnTo>
                  <a:pt x="9501109" y="1316537"/>
                </a:lnTo>
                <a:lnTo>
                  <a:pt x="9501109" y="1321431"/>
                </a:lnTo>
                <a:lnTo>
                  <a:pt x="9496211" y="1326326"/>
                </a:lnTo>
                <a:lnTo>
                  <a:pt x="9486417" y="1331220"/>
                </a:lnTo>
                <a:lnTo>
                  <a:pt x="9481519" y="1331220"/>
                </a:lnTo>
                <a:lnTo>
                  <a:pt x="9471724" y="1331220"/>
                </a:lnTo>
                <a:lnTo>
                  <a:pt x="9466827" y="1331220"/>
                </a:lnTo>
                <a:lnTo>
                  <a:pt x="9461929" y="1331220"/>
                </a:lnTo>
                <a:lnTo>
                  <a:pt x="9457031" y="1331220"/>
                </a:lnTo>
                <a:lnTo>
                  <a:pt x="9447237" y="1326326"/>
                </a:lnTo>
                <a:lnTo>
                  <a:pt x="9442339" y="1316537"/>
                </a:lnTo>
                <a:lnTo>
                  <a:pt x="9442339" y="1306749"/>
                </a:lnTo>
                <a:lnTo>
                  <a:pt x="9442339" y="1296961"/>
                </a:lnTo>
                <a:lnTo>
                  <a:pt x="9442339" y="1292066"/>
                </a:lnTo>
                <a:lnTo>
                  <a:pt x="9442339" y="1287172"/>
                </a:lnTo>
                <a:lnTo>
                  <a:pt x="9442339" y="1272490"/>
                </a:lnTo>
                <a:lnTo>
                  <a:pt x="9447237" y="1262701"/>
                </a:lnTo>
                <a:lnTo>
                  <a:pt x="9452134" y="1257807"/>
                </a:lnTo>
                <a:close/>
                <a:moveTo>
                  <a:pt x="1234159" y="1203991"/>
                </a:moveTo>
                <a:lnTo>
                  <a:pt x="1190093" y="1243135"/>
                </a:lnTo>
                <a:lnTo>
                  <a:pt x="1183565" y="1254552"/>
                </a:lnTo>
                <a:lnTo>
                  <a:pt x="1185194" y="1252923"/>
                </a:lnTo>
                <a:lnTo>
                  <a:pt x="1190092" y="1248029"/>
                </a:lnTo>
                <a:lnTo>
                  <a:pt x="1194989" y="1243135"/>
                </a:lnTo>
                <a:lnTo>
                  <a:pt x="1204784" y="1233347"/>
                </a:lnTo>
                <a:lnTo>
                  <a:pt x="1214579" y="1223558"/>
                </a:lnTo>
                <a:lnTo>
                  <a:pt x="1224374" y="1213770"/>
                </a:lnTo>
                <a:close/>
                <a:moveTo>
                  <a:pt x="1247880" y="1195174"/>
                </a:moveTo>
                <a:lnTo>
                  <a:pt x="1234175" y="1203978"/>
                </a:lnTo>
                <a:lnTo>
                  <a:pt x="1243964" y="1199087"/>
                </a:lnTo>
                <a:close/>
                <a:moveTo>
                  <a:pt x="1254131" y="1191158"/>
                </a:moveTo>
                <a:lnTo>
                  <a:pt x="1254131" y="1191159"/>
                </a:lnTo>
                <a:lnTo>
                  <a:pt x="1262323" y="1232090"/>
                </a:lnTo>
                <a:close/>
                <a:moveTo>
                  <a:pt x="1530476" y="1186850"/>
                </a:moveTo>
                <a:lnTo>
                  <a:pt x="1523121" y="1189299"/>
                </a:lnTo>
                <a:lnTo>
                  <a:pt x="1503532" y="1233347"/>
                </a:lnTo>
                <a:lnTo>
                  <a:pt x="1503532" y="1272501"/>
                </a:lnTo>
                <a:lnTo>
                  <a:pt x="1503535" y="1272505"/>
                </a:lnTo>
                <a:lnTo>
                  <a:pt x="1503535" y="1233349"/>
                </a:lnTo>
                <a:lnTo>
                  <a:pt x="1523126" y="1189301"/>
                </a:lnTo>
                <a:lnTo>
                  <a:pt x="1528023" y="1189301"/>
                </a:lnTo>
                <a:close/>
                <a:moveTo>
                  <a:pt x="1552506" y="1164825"/>
                </a:moveTo>
                <a:lnTo>
                  <a:pt x="1552502" y="1164827"/>
                </a:lnTo>
                <a:lnTo>
                  <a:pt x="1552502" y="1164829"/>
                </a:lnTo>
                <a:lnTo>
                  <a:pt x="1547609" y="1169723"/>
                </a:lnTo>
                <a:lnTo>
                  <a:pt x="1547609" y="1174617"/>
                </a:lnTo>
                <a:lnTo>
                  <a:pt x="1547602" y="1174623"/>
                </a:lnTo>
                <a:lnTo>
                  <a:pt x="1547613" y="1174618"/>
                </a:lnTo>
                <a:lnTo>
                  <a:pt x="1552504" y="1164830"/>
                </a:lnTo>
                <a:close/>
                <a:moveTo>
                  <a:pt x="1302735" y="1159934"/>
                </a:moveTo>
                <a:lnTo>
                  <a:pt x="1302734" y="1159935"/>
                </a:lnTo>
                <a:lnTo>
                  <a:pt x="1322323" y="1159935"/>
                </a:lnTo>
                <a:lnTo>
                  <a:pt x="1346811" y="1174617"/>
                </a:lnTo>
                <a:lnTo>
                  <a:pt x="1351709" y="1179511"/>
                </a:lnTo>
                <a:lnTo>
                  <a:pt x="1371299" y="1179511"/>
                </a:lnTo>
                <a:lnTo>
                  <a:pt x="1378297" y="1178113"/>
                </a:lnTo>
                <a:lnTo>
                  <a:pt x="1346813" y="1174617"/>
                </a:lnTo>
                <a:lnTo>
                  <a:pt x="1337018" y="1164827"/>
                </a:lnTo>
                <a:lnTo>
                  <a:pt x="1327223" y="1159934"/>
                </a:lnTo>
                <a:lnTo>
                  <a:pt x="1317428" y="1159934"/>
                </a:lnTo>
                <a:lnTo>
                  <a:pt x="1307634" y="1159934"/>
                </a:lnTo>
                <a:close/>
                <a:moveTo>
                  <a:pt x="8795871" y="1145240"/>
                </a:moveTo>
                <a:lnTo>
                  <a:pt x="8800769" y="1150134"/>
                </a:lnTo>
                <a:lnTo>
                  <a:pt x="8810564" y="1159923"/>
                </a:lnTo>
                <a:lnTo>
                  <a:pt x="8815461" y="1169711"/>
                </a:lnTo>
                <a:lnTo>
                  <a:pt x="8815461" y="1179499"/>
                </a:lnTo>
                <a:lnTo>
                  <a:pt x="8820359" y="1189288"/>
                </a:lnTo>
                <a:lnTo>
                  <a:pt x="8820359" y="1199076"/>
                </a:lnTo>
                <a:lnTo>
                  <a:pt x="8825256" y="1203970"/>
                </a:lnTo>
                <a:lnTo>
                  <a:pt x="8830154" y="1208864"/>
                </a:lnTo>
                <a:lnTo>
                  <a:pt x="8835051" y="1218653"/>
                </a:lnTo>
                <a:lnTo>
                  <a:pt x="8839949" y="1233335"/>
                </a:lnTo>
                <a:lnTo>
                  <a:pt x="8839949" y="1248018"/>
                </a:lnTo>
                <a:lnTo>
                  <a:pt x="8844846" y="1252912"/>
                </a:lnTo>
                <a:lnTo>
                  <a:pt x="8844846" y="1257806"/>
                </a:lnTo>
                <a:lnTo>
                  <a:pt x="8839949" y="1252912"/>
                </a:lnTo>
                <a:lnTo>
                  <a:pt x="8830154" y="1252912"/>
                </a:lnTo>
                <a:lnTo>
                  <a:pt x="8815461" y="1252912"/>
                </a:lnTo>
                <a:lnTo>
                  <a:pt x="8805666" y="1252912"/>
                </a:lnTo>
                <a:lnTo>
                  <a:pt x="8795871" y="1257806"/>
                </a:lnTo>
                <a:lnTo>
                  <a:pt x="8786076" y="1257806"/>
                </a:lnTo>
                <a:lnTo>
                  <a:pt x="8781179" y="1257806"/>
                </a:lnTo>
                <a:lnTo>
                  <a:pt x="8766486" y="1257806"/>
                </a:lnTo>
                <a:lnTo>
                  <a:pt x="8751794" y="1252912"/>
                </a:lnTo>
                <a:lnTo>
                  <a:pt x="8737101" y="1248018"/>
                </a:lnTo>
                <a:lnTo>
                  <a:pt x="8732204" y="1243124"/>
                </a:lnTo>
                <a:lnTo>
                  <a:pt x="8722409" y="1238229"/>
                </a:lnTo>
                <a:lnTo>
                  <a:pt x="8722409" y="1223547"/>
                </a:lnTo>
                <a:lnTo>
                  <a:pt x="8722409" y="1218653"/>
                </a:lnTo>
                <a:lnTo>
                  <a:pt x="8727306" y="1213758"/>
                </a:lnTo>
                <a:lnTo>
                  <a:pt x="8732204" y="1208864"/>
                </a:lnTo>
                <a:lnTo>
                  <a:pt x="8737101" y="1208864"/>
                </a:lnTo>
                <a:lnTo>
                  <a:pt x="8741999" y="1208864"/>
                </a:lnTo>
                <a:lnTo>
                  <a:pt x="8746896" y="1203970"/>
                </a:lnTo>
                <a:lnTo>
                  <a:pt x="8751794" y="1199076"/>
                </a:lnTo>
                <a:lnTo>
                  <a:pt x="8761589" y="1194182"/>
                </a:lnTo>
                <a:lnTo>
                  <a:pt x="8766486" y="1189288"/>
                </a:lnTo>
                <a:lnTo>
                  <a:pt x="8776281" y="1189288"/>
                </a:lnTo>
                <a:lnTo>
                  <a:pt x="8781179" y="1189288"/>
                </a:lnTo>
                <a:lnTo>
                  <a:pt x="8786076" y="1150134"/>
                </a:lnTo>
                <a:close/>
                <a:moveTo>
                  <a:pt x="1434965" y="1140359"/>
                </a:moveTo>
                <a:lnTo>
                  <a:pt x="1430070" y="1145251"/>
                </a:lnTo>
                <a:lnTo>
                  <a:pt x="1430070" y="1150145"/>
                </a:lnTo>
                <a:close/>
                <a:moveTo>
                  <a:pt x="1443130" y="1128938"/>
                </a:moveTo>
                <a:lnTo>
                  <a:pt x="1439865" y="1130568"/>
                </a:lnTo>
                <a:lnTo>
                  <a:pt x="1434967" y="1140356"/>
                </a:lnTo>
                <a:lnTo>
                  <a:pt x="1439864" y="1135462"/>
                </a:lnTo>
                <a:close/>
                <a:moveTo>
                  <a:pt x="1449660" y="1125674"/>
                </a:moveTo>
                <a:lnTo>
                  <a:pt x="1449659" y="1125675"/>
                </a:lnTo>
                <a:lnTo>
                  <a:pt x="1454556" y="1125675"/>
                </a:lnTo>
                <a:lnTo>
                  <a:pt x="1454558" y="1125674"/>
                </a:lnTo>
                <a:close/>
                <a:moveTo>
                  <a:pt x="8933001" y="988625"/>
                </a:moveTo>
                <a:lnTo>
                  <a:pt x="8937899" y="988625"/>
                </a:lnTo>
                <a:lnTo>
                  <a:pt x="8942796" y="988625"/>
                </a:lnTo>
                <a:lnTo>
                  <a:pt x="8947694" y="988625"/>
                </a:lnTo>
                <a:lnTo>
                  <a:pt x="8952591" y="993519"/>
                </a:lnTo>
                <a:lnTo>
                  <a:pt x="8957489" y="1008201"/>
                </a:lnTo>
                <a:lnTo>
                  <a:pt x="8962386" y="1013095"/>
                </a:lnTo>
                <a:lnTo>
                  <a:pt x="8977079" y="1027778"/>
                </a:lnTo>
                <a:lnTo>
                  <a:pt x="8991771" y="1052249"/>
                </a:lnTo>
                <a:lnTo>
                  <a:pt x="9001566" y="1071826"/>
                </a:lnTo>
                <a:lnTo>
                  <a:pt x="9006464" y="1091402"/>
                </a:lnTo>
                <a:lnTo>
                  <a:pt x="9006464" y="1096297"/>
                </a:lnTo>
                <a:lnTo>
                  <a:pt x="9006464" y="1106085"/>
                </a:lnTo>
                <a:lnTo>
                  <a:pt x="9011361" y="1115873"/>
                </a:lnTo>
                <a:lnTo>
                  <a:pt x="9016259" y="1125662"/>
                </a:lnTo>
                <a:lnTo>
                  <a:pt x="9021156" y="1130556"/>
                </a:lnTo>
                <a:lnTo>
                  <a:pt x="9021156" y="1135450"/>
                </a:lnTo>
                <a:lnTo>
                  <a:pt x="9021156" y="1145239"/>
                </a:lnTo>
                <a:lnTo>
                  <a:pt x="9021156" y="1159921"/>
                </a:lnTo>
                <a:lnTo>
                  <a:pt x="9021156" y="1174604"/>
                </a:lnTo>
                <a:lnTo>
                  <a:pt x="9016259" y="1189286"/>
                </a:lnTo>
                <a:lnTo>
                  <a:pt x="9011361" y="1203969"/>
                </a:lnTo>
                <a:lnTo>
                  <a:pt x="9006464" y="1208863"/>
                </a:lnTo>
                <a:lnTo>
                  <a:pt x="9006464" y="1213757"/>
                </a:lnTo>
                <a:lnTo>
                  <a:pt x="9011361" y="1218652"/>
                </a:lnTo>
                <a:lnTo>
                  <a:pt x="9016259" y="1223546"/>
                </a:lnTo>
                <a:lnTo>
                  <a:pt x="9026053" y="1228440"/>
                </a:lnTo>
                <a:lnTo>
                  <a:pt x="9030951" y="1233334"/>
                </a:lnTo>
                <a:lnTo>
                  <a:pt x="9040746" y="1233334"/>
                </a:lnTo>
                <a:lnTo>
                  <a:pt x="9045643" y="1233334"/>
                </a:lnTo>
                <a:lnTo>
                  <a:pt x="9050541" y="1228440"/>
                </a:lnTo>
                <a:lnTo>
                  <a:pt x="9055439" y="1228440"/>
                </a:lnTo>
                <a:lnTo>
                  <a:pt x="9060336" y="1223546"/>
                </a:lnTo>
                <a:lnTo>
                  <a:pt x="9065233" y="1223546"/>
                </a:lnTo>
                <a:lnTo>
                  <a:pt x="9070131" y="1228440"/>
                </a:lnTo>
                <a:lnTo>
                  <a:pt x="9070131" y="1233334"/>
                </a:lnTo>
                <a:lnTo>
                  <a:pt x="9070131" y="1248017"/>
                </a:lnTo>
                <a:lnTo>
                  <a:pt x="9070131" y="1257805"/>
                </a:lnTo>
                <a:lnTo>
                  <a:pt x="9075028" y="1267593"/>
                </a:lnTo>
                <a:lnTo>
                  <a:pt x="9079926" y="1272488"/>
                </a:lnTo>
                <a:lnTo>
                  <a:pt x="9084823" y="1272488"/>
                </a:lnTo>
                <a:lnTo>
                  <a:pt x="9089721" y="1267593"/>
                </a:lnTo>
                <a:lnTo>
                  <a:pt x="9094618" y="1262699"/>
                </a:lnTo>
                <a:lnTo>
                  <a:pt x="9099516" y="1257805"/>
                </a:lnTo>
                <a:lnTo>
                  <a:pt x="9109311" y="1248017"/>
                </a:lnTo>
                <a:lnTo>
                  <a:pt x="9109311" y="1243122"/>
                </a:lnTo>
                <a:lnTo>
                  <a:pt x="9114208" y="1238228"/>
                </a:lnTo>
                <a:lnTo>
                  <a:pt x="9119106" y="1223546"/>
                </a:lnTo>
                <a:lnTo>
                  <a:pt x="9124003" y="1218652"/>
                </a:lnTo>
                <a:lnTo>
                  <a:pt x="9124003" y="1213757"/>
                </a:lnTo>
                <a:lnTo>
                  <a:pt x="9128901" y="1218652"/>
                </a:lnTo>
                <a:lnTo>
                  <a:pt x="9128901" y="1223546"/>
                </a:lnTo>
                <a:lnTo>
                  <a:pt x="9133798" y="1228440"/>
                </a:lnTo>
                <a:lnTo>
                  <a:pt x="9143593" y="1311641"/>
                </a:lnTo>
                <a:lnTo>
                  <a:pt x="9153388" y="1321430"/>
                </a:lnTo>
                <a:lnTo>
                  <a:pt x="9163183" y="1326324"/>
                </a:lnTo>
                <a:lnTo>
                  <a:pt x="9168081" y="1331218"/>
                </a:lnTo>
                <a:lnTo>
                  <a:pt x="9177876" y="1326324"/>
                </a:lnTo>
                <a:lnTo>
                  <a:pt x="9182773" y="1321430"/>
                </a:lnTo>
                <a:lnTo>
                  <a:pt x="9187671" y="1316535"/>
                </a:lnTo>
                <a:lnTo>
                  <a:pt x="9187671" y="1311641"/>
                </a:lnTo>
                <a:lnTo>
                  <a:pt x="9197465" y="1282276"/>
                </a:lnTo>
                <a:lnTo>
                  <a:pt x="9207261" y="1262699"/>
                </a:lnTo>
                <a:lnTo>
                  <a:pt x="9212158" y="1248017"/>
                </a:lnTo>
                <a:lnTo>
                  <a:pt x="9221953" y="1238228"/>
                </a:lnTo>
                <a:lnTo>
                  <a:pt x="9226851" y="1233334"/>
                </a:lnTo>
                <a:lnTo>
                  <a:pt x="9217055" y="1159921"/>
                </a:lnTo>
                <a:lnTo>
                  <a:pt x="9221953" y="1159921"/>
                </a:lnTo>
                <a:lnTo>
                  <a:pt x="9231748" y="1159921"/>
                </a:lnTo>
                <a:lnTo>
                  <a:pt x="9241543" y="1164815"/>
                </a:lnTo>
                <a:lnTo>
                  <a:pt x="9251338" y="1169710"/>
                </a:lnTo>
                <a:lnTo>
                  <a:pt x="9266030" y="1169710"/>
                </a:lnTo>
                <a:lnTo>
                  <a:pt x="9275825" y="1169710"/>
                </a:lnTo>
                <a:lnTo>
                  <a:pt x="9285620" y="1164815"/>
                </a:lnTo>
                <a:lnTo>
                  <a:pt x="9290518" y="1223546"/>
                </a:lnTo>
                <a:lnTo>
                  <a:pt x="9295415" y="1218652"/>
                </a:lnTo>
                <a:lnTo>
                  <a:pt x="9300313" y="1218652"/>
                </a:lnTo>
                <a:lnTo>
                  <a:pt x="9305210" y="1223546"/>
                </a:lnTo>
                <a:lnTo>
                  <a:pt x="9315005" y="1228440"/>
                </a:lnTo>
                <a:lnTo>
                  <a:pt x="9319903" y="1233334"/>
                </a:lnTo>
                <a:lnTo>
                  <a:pt x="9324800" y="1238228"/>
                </a:lnTo>
                <a:lnTo>
                  <a:pt x="9324800" y="1248017"/>
                </a:lnTo>
                <a:lnTo>
                  <a:pt x="9324800" y="1257805"/>
                </a:lnTo>
                <a:lnTo>
                  <a:pt x="9319903" y="1262699"/>
                </a:lnTo>
                <a:lnTo>
                  <a:pt x="9315005" y="1267593"/>
                </a:lnTo>
                <a:lnTo>
                  <a:pt x="9310108" y="1267593"/>
                </a:lnTo>
                <a:lnTo>
                  <a:pt x="9305210" y="1267593"/>
                </a:lnTo>
                <a:lnTo>
                  <a:pt x="9300313" y="1267593"/>
                </a:lnTo>
                <a:lnTo>
                  <a:pt x="9285620" y="1277382"/>
                </a:lnTo>
                <a:lnTo>
                  <a:pt x="9280723" y="1282276"/>
                </a:lnTo>
                <a:lnTo>
                  <a:pt x="9280723" y="1292064"/>
                </a:lnTo>
                <a:lnTo>
                  <a:pt x="9280723" y="1301853"/>
                </a:lnTo>
                <a:lnTo>
                  <a:pt x="9285620" y="1311641"/>
                </a:lnTo>
                <a:lnTo>
                  <a:pt x="9295415" y="1316535"/>
                </a:lnTo>
                <a:lnTo>
                  <a:pt x="9300313" y="1321430"/>
                </a:lnTo>
                <a:lnTo>
                  <a:pt x="9310108" y="1326324"/>
                </a:lnTo>
                <a:lnTo>
                  <a:pt x="9315005" y="1331218"/>
                </a:lnTo>
                <a:lnTo>
                  <a:pt x="9319903" y="1345900"/>
                </a:lnTo>
                <a:lnTo>
                  <a:pt x="9324800" y="1360583"/>
                </a:lnTo>
                <a:lnTo>
                  <a:pt x="9324800" y="1370371"/>
                </a:lnTo>
                <a:lnTo>
                  <a:pt x="9319903" y="1385054"/>
                </a:lnTo>
                <a:lnTo>
                  <a:pt x="9319903" y="1394842"/>
                </a:lnTo>
                <a:lnTo>
                  <a:pt x="9315005" y="1399737"/>
                </a:lnTo>
                <a:lnTo>
                  <a:pt x="9305210" y="1404631"/>
                </a:lnTo>
                <a:lnTo>
                  <a:pt x="9300313" y="1414419"/>
                </a:lnTo>
                <a:lnTo>
                  <a:pt x="9295415" y="1424208"/>
                </a:lnTo>
                <a:lnTo>
                  <a:pt x="9290518" y="1433996"/>
                </a:lnTo>
                <a:lnTo>
                  <a:pt x="9285620" y="1443784"/>
                </a:lnTo>
                <a:lnTo>
                  <a:pt x="9280723" y="1453573"/>
                </a:lnTo>
                <a:lnTo>
                  <a:pt x="9275825" y="1453573"/>
                </a:lnTo>
                <a:lnTo>
                  <a:pt x="9270928" y="1458467"/>
                </a:lnTo>
                <a:lnTo>
                  <a:pt x="9261133" y="1463361"/>
                </a:lnTo>
                <a:lnTo>
                  <a:pt x="9251338" y="1463361"/>
                </a:lnTo>
                <a:lnTo>
                  <a:pt x="9236645" y="1463361"/>
                </a:lnTo>
                <a:lnTo>
                  <a:pt x="9221953" y="1453573"/>
                </a:lnTo>
                <a:lnTo>
                  <a:pt x="9207261" y="1482938"/>
                </a:lnTo>
                <a:lnTo>
                  <a:pt x="9202363" y="1478043"/>
                </a:lnTo>
                <a:lnTo>
                  <a:pt x="9192568" y="1478043"/>
                </a:lnTo>
                <a:lnTo>
                  <a:pt x="9182773" y="1473149"/>
                </a:lnTo>
                <a:lnTo>
                  <a:pt x="9168081" y="1473149"/>
                </a:lnTo>
                <a:lnTo>
                  <a:pt x="9153388" y="1468255"/>
                </a:lnTo>
                <a:lnTo>
                  <a:pt x="9143593" y="1468255"/>
                </a:lnTo>
                <a:lnTo>
                  <a:pt x="9133798" y="1473149"/>
                </a:lnTo>
                <a:lnTo>
                  <a:pt x="9128901" y="1473149"/>
                </a:lnTo>
                <a:lnTo>
                  <a:pt x="9124003" y="1468255"/>
                </a:lnTo>
                <a:lnTo>
                  <a:pt x="9114208" y="1468255"/>
                </a:lnTo>
                <a:lnTo>
                  <a:pt x="9104413" y="1468255"/>
                </a:lnTo>
                <a:lnTo>
                  <a:pt x="9094618" y="1463361"/>
                </a:lnTo>
                <a:lnTo>
                  <a:pt x="9084823" y="1463361"/>
                </a:lnTo>
                <a:lnTo>
                  <a:pt x="9075028" y="1463361"/>
                </a:lnTo>
                <a:lnTo>
                  <a:pt x="9070131" y="1468255"/>
                </a:lnTo>
                <a:lnTo>
                  <a:pt x="9065233" y="1468255"/>
                </a:lnTo>
                <a:lnTo>
                  <a:pt x="9065233" y="1478043"/>
                </a:lnTo>
                <a:lnTo>
                  <a:pt x="9138696" y="1517197"/>
                </a:lnTo>
                <a:lnTo>
                  <a:pt x="9143593" y="1512303"/>
                </a:lnTo>
                <a:lnTo>
                  <a:pt x="9148491" y="1512303"/>
                </a:lnTo>
                <a:lnTo>
                  <a:pt x="9153388" y="1517197"/>
                </a:lnTo>
                <a:lnTo>
                  <a:pt x="9153388" y="1522091"/>
                </a:lnTo>
                <a:lnTo>
                  <a:pt x="9148491" y="1526985"/>
                </a:lnTo>
                <a:lnTo>
                  <a:pt x="9143593" y="1541668"/>
                </a:lnTo>
                <a:lnTo>
                  <a:pt x="9138696" y="1551456"/>
                </a:lnTo>
                <a:lnTo>
                  <a:pt x="9119106" y="1571033"/>
                </a:lnTo>
                <a:lnTo>
                  <a:pt x="9104413" y="1600398"/>
                </a:lnTo>
                <a:lnTo>
                  <a:pt x="9099516" y="1639552"/>
                </a:lnTo>
                <a:lnTo>
                  <a:pt x="9099516" y="1649340"/>
                </a:lnTo>
                <a:lnTo>
                  <a:pt x="9099516" y="1678705"/>
                </a:lnTo>
                <a:lnTo>
                  <a:pt x="9089721" y="1703176"/>
                </a:lnTo>
                <a:lnTo>
                  <a:pt x="9079926" y="1717859"/>
                </a:lnTo>
                <a:lnTo>
                  <a:pt x="9075028" y="1712965"/>
                </a:lnTo>
                <a:lnTo>
                  <a:pt x="9070131" y="1712965"/>
                </a:lnTo>
                <a:lnTo>
                  <a:pt x="9060336" y="1708071"/>
                </a:lnTo>
                <a:lnTo>
                  <a:pt x="9050541" y="1703176"/>
                </a:lnTo>
                <a:lnTo>
                  <a:pt x="9035849" y="1703176"/>
                </a:lnTo>
                <a:lnTo>
                  <a:pt x="9026053" y="1698282"/>
                </a:lnTo>
                <a:lnTo>
                  <a:pt x="9021156" y="1703176"/>
                </a:lnTo>
                <a:lnTo>
                  <a:pt x="9016259" y="1703176"/>
                </a:lnTo>
                <a:lnTo>
                  <a:pt x="9011361" y="1703176"/>
                </a:lnTo>
                <a:lnTo>
                  <a:pt x="9011361" y="1708071"/>
                </a:lnTo>
                <a:lnTo>
                  <a:pt x="9006464" y="1712965"/>
                </a:lnTo>
                <a:lnTo>
                  <a:pt x="9006464" y="1717859"/>
                </a:lnTo>
                <a:lnTo>
                  <a:pt x="9011361" y="1727647"/>
                </a:lnTo>
                <a:lnTo>
                  <a:pt x="9006464" y="1732542"/>
                </a:lnTo>
                <a:lnTo>
                  <a:pt x="9006464" y="1737436"/>
                </a:lnTo>
                <a:lnTo>
                  <a:pt x="9001566" y="1742330"/>
                </a:lnTo>
                <a:lnTo>
                  <a:pt x="8991771" y="1752118"/>
                </a:lnTo>
                <a:lnTo>
                  <a:pt x="8981976" y="1761907"/>
                </a:lnTo>
                <a:lnTo>
                  <a:pt x="8967284" y="1766801"/>
                </a:lnTo>
                <a:lnTo>
                  <a:pt x="8957489" y="1771695"/>
                </a:lnTo>
                <a:lnTo>
                  <a:pt x="8942796" y="1796166"/>
                </a:lnTo>
                <a:lnTo>
                  <a:pt x="8918309" y="1825531"/>
                </a:lnTo>
                <a:lnTo>
                  <a:pt x="8893821" y="1864684"/>
                </a:lnTo>
                <a:lnTo>
                  <a:pt x="8879129" y="1898944"/>
                </a:lnTo>
                <a:lnTo>
                  <a:pt x="8874231" y="1928309"/>
                </a:lnTo>
                <a:lnTo>
                  <a:pt x="8874231" y="1933203"/>
                </a:lnTo>
                <a:lnTo>
                  <a:pt x="8874231" y="1938097"/>
                </a:lnTo>
                <a:lnTo>
                  <a:pt x="8879129" y="1947886"/>
                </a:lnTo>
                <a:lnTo>
                  <a:pt x="8879129" y="1962568"/>
                </a:lnTo>
                <a:lnTo>
                  <a:pt x="8884026" y="1972357"/>
                </a:lnTo>
                <a:lnTo>
                  <a:pt x="8893821" y="1987039"/>
                </a:lnTo>
                <a:lnTo>
                  <a:pt x="8903616" y="1991934"/>
                </a:lnTo>
                <a:lnTo>
                  <a:pt x="8918309" y="1996828"/>
                </a:lnTo>
                <a:lnTo>
                  <a:pt x="8937899" y="1991934"/>
                </a:lnTo>
                <a:lnTo>
                  <a:pt x="8942796" y="1996828"/>
                </a:lnTo>
                <a:lnTo>
                  <a:pt x="8947694" y="2006616"/>
                </a:lnTo>
                <a:lnTo>
                  <a:pt x="8952591" y="2016404"/>
                </a:lnTo>
                <a:lnTo>
                  <a:pt x="8957489" y="2035982"/>
                </a:lnTo>
                <a:lnTo>
                  <a:pt x="8967284" y="2035982"/>
                </a:lnTo>
                <a:lnTo>
                  <a:pt x="8972181" y="2040875"/>
                </a:lnTo>
                <a:lnTo>
                  <a:pt x="8986874" y="2050664"/>
                </a:lnTo>
                <a:lnTo>
                  <a:pt x="8996669" y="2065346"/>
                </a:lnTo>
                <a:lnTo>
                  <a:pt x="9006464" y="2080029"/>
                </a:lnTo>
                <a:lnTo>
                  <a:pt x="9021156" y="2104500"/>
                </a:lnTo>
                <a:lnTo>
                  <a:pt x="9021156" y="2109394"/>
                </a:lnTo>
                <a:lnTo>
                  <a:pt x="9026053" y="2133865"/>
                </a:lnTo>
                <a:lnTo>
                  <a:pt x="9045643" y="2158336"/>
                </a:lnTo>
                <a:lnTo>
                  <a:pt x="9070131" y="2182807"/>
                </a:lnTo>
                <a:lnTo>
                  <a:pt x="9109311" y="2192595"/>
                </a:lnTo>
                <a:lnTo>
                  <a:pt x="9119106" y="2192595"/>
                </a:lnTo>
                <a:lnTo>
                  <a:pt x="9148491" y="2187701"/>
                </a:lnTo>
                <a:lnTo>
                  <a:pt x="9177876" y="2187701"/>
                </a:lnTo>
                <a:lnTo>
                  <a:pt x="9207261" y="2192595"/>
                </a:lnTo>
                <a:lnTo>
                  <a:pt x="9212158" y="2192595"/>
                </a:lnTo>
                <a:lnTo>
                  <a:pt x="9217055" y="2192595"/>
                </a:lnTo>
                <a:lnTo>
                  <a:pt x="9221953" y="2197489"/>
                </a:lnTo>
                <a:lnTo>
                  <a:pt x="9231748" y="2202384"/>
                </a:lnTo>
                <a:lnTo>
                  <a:pt x="9236645" y="2212172"/>
                </a:lnTo>
                <a:lnTo>
                  <a:pt x="9246440" y="2221960"/>
                </a:lnTo>
                <a:lnTo>
                  <a:pt x="9251338" y="2236643"/>
                </a:lnTo>
                <a:lnTo>
                  <a:pt x="9251338" y="2261114"/>
                </a:lnTo>
                <a:lnTo>
                  <a:pt x="9251338" y="2266008"/>
                </a:lnTo>
                <a:lnTo>
                  <a:pt x="9256235" y="2270903"/>
                </a:lnTo>
                <a:lnTo>
                  <a:pt x="9256235" y="2285585"/>
                </a:lnTo>
                <a:lnTo>
                  <a:pt x="9261133" y="2295374"/>
                </a:lnTo>
                <a:lnTo>
                  <a:pt x="9266030" y="2310056"/>
                </a:lnTo>
                <a:lnTo>
                  <a:pt x="9270928" y="2314950"/>
                </a:lnTo>
                <a:lnTo>
                  <a:pt x="9270928" y="2319844"/>
                </a:lnTo>
                <a:lnTo>
                  <a:pt x="9270928" y="2324738"/>
                </a:lnTo>
                <a:lnTo>
                  <a:pt x="9270928" y="2329632"/>
                </a:lnTo>
                <a:lnTo>
                  <a:pt x="9270928" y="2334527"/>
                </a:lnTo>
                <a:lnTo>
                  <a:pt x="9275825" y="2344315"/>
                </a:lnTo>
                <a:lnTo>
                  <a:pt x="9285620" y="2349210"/>
                </a:lnTo>
                <a:lnTo>
                  <a:pt x="9295415" y="2354104"/>
                </a:lnTo>
                <a:lnTo>
                  <a:pt x="9300313" y="2358998"/>
                </a:lnTo>
                <a:lnTo>
                  <a:pt x="9300313" y="2363892"/>
                </a:lnTo>
                <a:lnTo>
                  <a:pt x="9305210" y="2373681"/>
                </a:lnTo>
                <a:lnTo>
                  <a:pt x="9310108" y="2383469"/>
                </a:lnTo>
                <a:lnTo>
                  <a:pt x="9315005" y="2393257"/>
                </a:lnTo>
                <a:lnTo>
                  <a:pt x="9315005" y="2398151"/>
                </a:lnTo>
                <a:lnTo>
                  <a:pt x="9319903" y="2403046"/>
                </a:lnTo>
                <a:lnTo>
                  <a:pt x="9324800" y="2407940"/>
                </a:lnTo>
                <a:lnTo>
                  <a:pt x="9329698" y="2412834"/>
                </a:lnTo>
                <a:lnTo>
                  <a:pt x="9334595" y="2417728"/>
                </a:lnTo>
                <a:lnTo>
                  <a:pt x="9344390" y="2417728"/>
                </a:lnTo>
                <a:lnTo>
                  <a:pt x="9354185" y="2412834"/>
                </a:lnTo>
                <a:lnTo>
                  <a:pt x="9363980" y="2403046"/>
                </a:lnTo>
                <a:lnTo>
                  <a:pt x="9368878" y="2398151"/>
                </a:lnTo>
                <a:lnTo>
                  <a:pt x="9373775" y="2388363"/>
                </a:lnTo>
                <a:lnTo>
                  <a:pt x="9383570" y="2378574"/>
                </a:lnTo>
                <a:lnTo>
                  <a:pt x="9388467" y="2363892"/>
                </a:lnTo>
                <a:lnTo>
                  <a:pt x="9388467" y="2344315"/>
                </a:lnTo>
                <a:lnTo>
                  <a:pt x="9383570" y="2339421"/>
                </a:lnTo>
                <a:lnTo>
                  <a:pt x="9373775" y="2329632"/>
                </a:lnTo>
                <a:lnTo>
                  <a:pt x="9368878" y="2319844"/>
                </a:lnTo>
                <a:lnTo>
                  <a:pt x="9363980" y="2310056"/>
                </a:lnTo>
                <a:lnTo>
                  <a:pt x="9363980" y="2295374"/>
                </a:lnTo>
                <a:lnTo>
                  <a:pt x="9363980" y="2290479"/>
                </a:lnTo>
                <a:lnTo>
                  <a:pt x="9363980" y="2285585"/>
                </a:lnTo>
                <a:lnTo>
                  <a:pt x="9363980" y="2270903"/>
                </a:lnTo>
                <a:lnTo>
                  <a:pt x="9363980" y="2261114"/>
                </a:lnTo>
                <a:lnTo>
                  <a:pt x="9363980" y="2246431"/>
                </a:lnTo>
                <a:lnTo>
                  <a:pt x="9363980" y="2236643"/>
                </a:lnTo>
                <a:lnTo>
                  <a:pt x="9363980" y="2226854"/>
                </a:lnTo>
                <a:lnTo>
                  <a:pt x="9359083" y="2221960"/>
                </a:lnTo>
                <a:lnTo>
                  <a:pt x="9368878" y="2217066"/>
                </a:lnTo>
                <a:lnTo>
                  <a:pt x="9378673" y="2212172"/>
                </a:lnTo>
                <a:lnTo>
                  <a:pt x="9388467" y="2202384"/>
                </a:lnTo>
                <a:lnTo>
                  <a:pt x="9398263" y="2187701"/>
                </a:lnTo>
                <a:lnTo>
                  <a:pt x="9403160" y="2173018"/>
                </a:lnTo>
                <a:lnTo>
                  <a:pt x="9408057" y="2173018"/>
                </a:lnTo>
                <a:lnTo>
                  <a:pt x="9412955" y="2168124"/>
                </a:lnTo>
                <a:lnTo>
                  <a:pt x="9417852" y="2168124"/>
                </a:lnTo>
                <a:lnTo>
                  <a:pt x="9422750" y="2158336"/>
                </a:lnTo>
                <a:lnTo>
                  <a:pt x="9427647" y="2148548"/>
                </a:lnTo>
                <a:lnTo>
                  <a:pt x="9432545" y="2138759"/>
                </a:lnTo>
                <a:lnTo>
                  <a:pt x="9432545" y="2119182"/>
                </a:lnTo>
                <a:lnTo>
                  <a:pt x="9427647" y="2109394"/>
                </a:lnTo>
                <a:lnTo>
                  <a:pt x="9422750" y="2080029"/>
                </a:lnTo>
                <a:lnTo>
                  <a:pt x="9412955" y="2040875"/>
                </a:lnTo>
                <a:lnTo>
                  <a:pt x="9403160" y="2006616"/>
                </a:lnTo>
                <a:lnTo>
                  <a:pt x="9393365" y="1987039"/>
                </a:lnTo>
                <a:lnTo>
                  <a:pt x="9398263" y="1972357"/>
                </a:lnTo>
                <a:lnTo>
                  <a:pt x="9408057" y="1938097"/>
                </a:lnTo>
                <a:lnTo>
                  <a:pt x="9422750" y="1884261"/>
                </a:lnTo>
                <a:lnTo>
                  <a:pt x="9422750" y="1874473"/>
                </a:lnTo>
                <a:lnTo>
                  <a:pt x="9422750" y="1864684"/>
                </a:lnTo>
                <a:lnTo>
                  <a:pt x="9417852" y="1854896"/>
                </a:lnTo>
                <a:lnTo>
                  <a:pt x="9412955" y="1840214"/>
                </a:lnTo>
                <a:lnTo>
                  <a:pt x="9403160" y="1830425"/>
                </a:lnTo>
                <a:lnTo>
                  <a:pt x="9403160" y="1825531"/>
                </a:lnTo>
                <a:lnTo>
                  <a:pt x="9403160" y="1820637"/>
                </a:lnTo>
                <a:lnTo>
                  <a:pt x="9403160" y="1810849"/>
                </a:lnTo>
                <a:lnTo>
                  <a:pt x="9403160" y="1801060"/>
                </a:lnTo>
                <a:lnTo>
                  <a:pt x="9403160" y="1791272"/>
                </a:lnTo>
                <a:lnTo>
                  <a:pt x="9408057" y="1786378"/>
                </a:lnTo>
                <a:lnTo>
                  <a:pt x="9412955" y="1781483"/>
                </a:lnTo>
                <a:lnTo>
                  <a:pt x="9412955" y="1771695"/>
                </a:lnTo>
                <a:lnTo>
                  <a:pt x="9412955" y="1766801"/>
                </a:lnTo>
                <a:lnTo>
                  <a:pt x="9417852" y="1757012"/>
                </a:lnTo>
                <a:lnTo>
                  <a:pt x="9422750" y="1752118"/>
                </a:lnTo>
                <a:lnTo>
                  <a:pt x="9432545" y="1742330"/>
                </a:lnTo>
                <a:lnTo>
                  <a:pt x="9437442" y="1742330"/>
                </a:lnTo>
                <a:lnTo>
                  <a:pt x="9452135" y="1742330"/>
                </a:lnTo>
                <a:lnTo>
                  <a:pt x="9461930" y="1747224"/>
                </a:lnTo>
                <a:lnTo>
                  <a:pt x="9559879" y="1752118"/>
                </a:lnTo>
                <a:lnTo>
                  <a:pt x="9569675" y="1752118"/>
                </a:lnTo>
                <a:lnTo>
                  <a:pt x="9579469" y="1752118"/>
                </a:lnTo>
                <a:lnTo>
                  <a:pt x="9589265" y="1757012"/>
                </a:lnTo>
                <a:lnTo>
                  <a:pt x="9599059" y="1761907"/>
                </a:lnTo>
                <a:lnTo>
                  <a:pt x="9608855" y="1771695"/>
                </a:lnTo>
                <a:lnTo>
                  <a:pt x="9618649" y="1786378"/>
                </a:lnTo>
                <a:lnTo>
                  <a:pt x="9623547" y="1786378"/>
                </a:lnTo>
                <a:lnTo>
                  <a:pt x="9628444" y="1791272"/>
                </a:lnTo>
                <a:lnTo>
                  <a:pt x="9633342" y="1801060"/>
                </a:lnTo>
                <a:lnTo>
                  <a:pt x="9643137" y="1805954"/>
                </a:lnTo>
                <a:lnTo>
                  <a:pt x="9652932" y="1815743"/>
                </a:lnTo>
                <a:lnTo>
                  <a:pt x="9662727" y="1820637"/>
                </a:lnTo>
                <a:lnTo>
                  <a:pt x="9672522" y="1825531"/>
                </a:lnTo>
                <a:lnTo>
                  <a:pt x="9677419" y="1830425"/>
                </a:lnTo>
                <a:lnTo>
                  <a:pt x="9677419" y="1840214"/>
                </a:lnTo>
                <a:lnTo>
                  <a:pt x="9677419" y="1845108"/>
                </a:lnTo>
                <a:lnTo>
                  <a:pt x="9672522" y="1854896"/>
                </a:lnTo>
                <a:lnTo>
                  <a:pt x="9687214" y="1884261"/>
                </a:lnTo>
                <a:lnTo>
                  <a:pt x="9682317" y="1894050"/>
                </a:lnTo>
                <a:lnTo>
                  <a:pt x="9677419" y="1913626"/>
                </a:lnTo>
                <a:lnTo>
                  <a:pt x="9677419" y="1938097"/>
                </a:lnTo>
                <a:lnTo>
                  <a:pt x="9687214" y="1962568"/>
                </a:lnTo>
                <a:lnTo>
                  <a:pt x="9692112" y="1967462"/>
                </a:lnTo>
                <a:lnTo>
                  <a:pt x="9697009" y="1977251"/>
                </a:lnTo>
                <a:lnTo>
                  <a:pt x="9711701" y="1987039"/>
                </a:lnTo>
                <a:lnTo>
                  <a:pt x="9736189" y="1987039"/>
                </a:lnTo>
                <a:lnTo>
                  <a:pt x="9765574" y="1977251"/>
                </a:lnTo>
                <a:lnTo>
                  <a:pt x="9775369" y="1977251"/>
                </a:lnTo>
                <a:lnTo>
                  <a:pt x="9790061" y="1967462"/>
                </a:lnTo>
                <a:lnTo>
                  <a:pt x="9804754" y="1952780"/>
                </a:lnTo>
                <a:lnTo>
                  <a:pt x="9814549" y="1933203"/>
                </a:lnTo>
                <a:lnTo>
                  <a:pt x="9809651" y="1898944"/>
                </a:lnTo>
                <a:lnTo>
                  <a:pt x="9814549" y="1898944"/>
                </a:lnTo>
                <a:lnTo>
                  <a:pt x="9814549" y="1894050"/>
                </a:lnTo>
                <a:lnTo>
                  <a:pt x="9819446" y="1894050"/>
                </a:lnTo>
                <a:lnTo>
                  <a:pt x="9829241" y="1894050"/>
                </a:lnTo>
                <a:lnTo>
                  <a:pt x="9834139" y="1898944"/>
                </a:lnTo>
                <a:lnTo>
                  <a:pt x="9843934" y="1903838"/>
                </a:lnTo>
                <a:lnTo>
                  <a:pt x="9848831" y="1913626"/>
                </a:lnTo>
                <a:lnTo>
                  <a:pt x="9858626" y="1928309"/>
                </a:lnTo>
                <a:lnTo>
                  <a:pt x="9863524" y="1952780"/>
                </a:lnTo>
                <a:lnTo>
                  <a:pt x="9868421" y="1962568"/>
                </a:lnTo>
                <a:lnTo>
                  <a:pt x="9883114" y="1987039"/>
                </a:lnTo>
                <a:lnTo>
                  <a:pt x="9902703" y="2021299"/>
                </a:lnTo>
                <a:lnTo>
                  <a:pt x="9917396" y="2055558"/>
                </a:lnTo>
                <a:lnTo>
                  <a:pt x="9932089" y="2084923"/>
                </a:lnTo>
                <a:lnTo>
                  <a:pt x="9936986" y="2104500"/>
                </a:lnTo>
                <a:lnTo>
                  <a:pt x="9936986" y="2099606"/>
                </a:lnTo>
                <a:lnTo>
                  <a:pt x="9936986" y="2094712"/>
                </a:lnTo>
                <a:lnTo>
                  <a:pt x="9941883" y="2104500"/>
                </a:lnTo>
                <a:lnTo>
                  <a:pt x="9951679" y="2133865"/>
                </a:lnTo>
                <a:lnTo>
                  <a:pt x="9961473" y="2173018"/>
                </a:lnTo>
                <a:lnTo>
                  <a:pt x="9976166" y="2212172"/>
                </a:lnTo>
                <a:lnTo>
                  <a:pt x="9981063" y="2217066"/>
                </a:lnTo>
                <a:lnTo>
                  <a:pt x="9985961" y="2217066"/>
                </a:lnTo>
                <a:lnTo>
                  <a:pt x="9990858" y="2221960"/>
                </a:lnTo>
                <a:lnTo>
                  <a:pt x="9995756" y="2217066"/>
                </a:lnTo>
                <a:lnTo>
                  <a:pt x="10005551" y="2212172"/>
                </a:lnTo>
                <a:lnTo>
                  <a:pt x="10049628" y="2212172"/>
                </a:lnTo>
                <a:lnTo>
                  <a:pt x="10054526" y="2212172"/>
                </a:lnTo>
                <a:lnTo>
                  <a:pt x="10054526" y="2217066"/>
                </a:lnTo>
                <a:lnTo>
                  <a:pt x="10059423" y="2221960"/>
                </a:lnTo>
                <a:lnTo>
                  <a:pt x="10064321" y="2236643"/>
                </a:lnTo>
                <a:lnTo>
                  <a:pt x="10069218" y="2256220"/>
                </a:lnTo>
                <a:lnTo>
                  <a:pt x="10079013" y="2256220"/>
                </a:lnTo>
                <a:lnTo>
                  <a:pt x="10083911" y="2261114"/>
                </a:lnTo>
                <a:lnTo>
                  <a:pt x="10093705" y="2270903"/>
                </a:lnTo>
                <a:lnTo>
                  <a:pt x="10103501" y="2285585"/>
                </a:lnTo>
                <a:lnTo>
                  <a:pt x="10108398" y="2310056"/>
                </a:lnTo>
                <a:lnTo>
                  <a:pt x="10108398" y="2339421"/>
                </a:lnTo>
                <a:lnTo>
                  <a:pt x="10098603" y="2363892"/>
                </a:lnTo>
                <a:lnTo>
                  <a:pt x="10079013" y="2378574"/>
                </a:lnTo>
                <a:lnTo>
                  <a:pt x="10074115" y="2373681"/>
                </a:lnTo>
                <a:lnTo>
                  <a:pt x="10064321" y="2373681"/>
                </a:lnTo>
                <a:lnTo>
                  <a:pt x="10054526" y="2378574"/>
                </a:lnTo>
                <a:lnTo>
                  <a:pt x="10044731" y="2383469"/>
                </a:lnTo>
                <a:lnTo>
                  <a:pt x="10034936" y="2393257"/>
                </a:lnTo>
                <a:lnTo>
                  <a:pt x="10025141" y="2407940"/>
                </a:lnTo>
                <a:lnTo>
                  <a:pt x="10025141" y="2412834"/>
                </a:lnTo>
                <a:lnTo>
                  <a:pt x="10025141" y="2417728"/>
                </a:lnTo>
                <a:lnTo>
                  <a:pt x="10020243" y="2427516"/>
                </a:lnTo>
                <a:lnTo>
                  <a:pt x="10015346" y="2432410"/>
                </a:lnTo>
                <a:lnTo>
                  <a:pt x="10005551" y="2442199"/>
                </a:lnTo>
                <a:lnTo>
                  <a:pt x="9990858" y="2447093"/>
                </a:lnTo>
                <a:lnTo>
                  <a:pt x="9971269" y="2451987"/>
                </a:lnTo>
                <a:lnTo>
                  <a:pt x="9961473" y="2451987"/>
                </a:lnTo>
                <a:lnTo>
                  <a:pt x="9932089" y="2456882"/>
                </a:lnTo>
                <a:lnTo>
                  <a:pt x="9892909" y="2456882"/>
                </a:lnTo>
                <a:lnTo>
                  <a:pt x="9853729" y="2456882"/>
                </a:lnTo>
                <a:lnTo>
                  <a:pt x="9814549" y="2451987"/>
                </a:lnTo>
                <a:lnTo>
                  <a:pt x="9799856" y="2451987"/>
                </a:lnTo>
                <a:lnTo>
                  <a:pt x="9760677" y="2471564"/>
                </a:lnTo>
                <a:lnTo>
                  <a:pt x="9706804" y="2505824"/>
                </a:lnTo>
                <a:lnTo>
                  <a:pt x="9701907" y="2510717"/>
                </a:lnTo>
                <a:lnTo>
                  <a:pt x="9687214" y="2535188"/>
                </a:lnTo>
                <a:lnTo>
                  <a:pt x="9662727" y="2564554"/>
                </a:lnTo>
                <a:lnTo>
                  <a:pt x="9638239" y="2593919"/>
                </a:lnTo>
                <a:lnTo>
                  <a:pt x="9613752" y="2623284"/>
                </a:lnTo>
                <a:lnTo>
                  <a:pt x="9628444" y="2618390"/>
                </a:lnTo>
                <a:lnTo>
                  <a:pt x="9652932" y="2603707"/>
                </a:lnTo>
                <a:lnTo>
                  <a:pt x="9677419" y="2579237"/>
                </a:lnTo>
                <a:lnTo>
                  <a:pt x="9701907" y="2554766"/>
                </a:lnTo>
                <a:lnTo>
                  <a:pt x="9706804" y="2549871"/>
                </a:lnTo>
                <a:lnTo>
                  <a:pt x="9721497" y="2540083"/>
                </a:lnTo>
                <a:lnTo>
                  <a:pt x="9750881" y="2525400"/>
                </a:lnTo>
                <a:lnTo>
                  <a:pt x="9790061" y="2510717"/>
                </a:lnTo>
                <a:lnTo>
                  <a:pt x="9794959" y="2510717"/>
                </a:lnTo>
                <a:lnTo>
                  <a:pt x="9799856" y="2505824"/>
                </a:lnTo>
                <a:lnTo>
                  <a:pt x="9809651" y="2505824"/>
                </a:lnTo>
                <a:lnTo>
                  <a:pt x="9819446" y="2505824"/>
                </a:lnTo>
                <a:lnTo>
                  <a:pt x="9824344" y="2510717"/>
                </a:lnTo>
                <a:lnTo>
                  <a:pt x="9829241" y="2515612"/>
                </a:lnTo>
                <a:lnTo>
                  <a:pt x="9834139" y="2525400"/>
                </a:lnTo>
                <a:lnTo>
                  <a:pt x="9834139" y="2530294"/>
                </a:lnTo>
                <a:lnTo>
                  <a:pt x="9829241" y="2535188"/>
                </a:lnTo>
                <a:lnTo>
                  <a:pt x="9824344" y="2544977"/>
                </a:lnTo>
                <a:lnTo>
                  <a:pt x="9814549" y="2549871"/>
                </a:lnTo>
                <a:lnTo>
                  <a:pt x="9804754" y="2554766"/>
                </a:lnTo>
                <a:lnTo>
                  <a:pt x="9790061" y="2554766"/>
                </a:lnTo>
                <a:lnTo>
                  <a:pt x="9790061" y="2569448"/>
                </a:lnTo>
                <a:lnTo>
                  <a:pt x="9794959" y="2569448"/>
                </a:lnTo>
                <a:lnTo>
                  <a:pt x="9799856" y="2564554"/>
                </a:lnTo>
                <a:lnTo>
                  <a:pt x="9804754" y="2569448"/>
                </a:lnTo>
                <a:lnTo>
                  <a:pt x="9809651" y="2569448"/>
                </a:lnTo>
                <a:lnTo>
                  <a:pt x="9814549" y="2574342"/>
                </a:lnTo>
                <a:lnTo>
                  <a:pt x="9814549" y="2584130"/>
                </a:lnTo>
                <a:lnTo>
                  <a:pt x="9814549" y="2589025"/>
                </a:lnTo>
                <a:lnTo>
                  <a:pt x="9809651" y="2593919"/>
                </a:lnTo>
                <a:lnTo>
                  <a:pt x="9809651" y="2598813"/>
                </a:lnTo>
                <a:lnTo>
                  <a:pt x="9804754" y="2608601"/>
                </a:lnTo>
                <a:lnTo>
                  <a:pt x="9809651" y="2618390"/>
                </a:lnTo>
                <a:lnTo>
                  <a:pt x="9819446" y="2628178"/>
                </a:lnTo>
                <a:lnTo>
                  <a:pt x="9824344" y="2633072"/>
                </a:lnTo>
                <a:lnTo>
                  <a:pt x="9829241" y="2637967"/>
                </a:lnTo>
                <a:lnTo>
                  <a:pt x="9834139" y="2647755"/>
                </a:lnTo>
                <a:lnTo>
                  <a:pt x="9843934" y="2657543"/>
                </a:lnTo>
                <a:lnTo>
                  <a:pt x="9853729" y="2667332"/>
                </a:lnTo>
                <a:lnTo>
                  <a:pt x="9868421" y="2677120"/>
                </a:lnTo>
                <a:lnTo>
                  <a:pt x="9878216" y="2686909"/>
                </a:lnTo>
                <a:lnTo>
                  <a:pt x="9888011" y="2691803"/>
                </a:lnTo>
                <a:lnTo>
                  <a:pt x="9892909" y="2691803"/>
                </a:lnTo>
                <a:lnTo>
                  <a:pt x="9897806" y="2696697"/>
                </a:lnTo>
                <a:lnTo>
                  <a:pt x="9902703" y="2701591"/>
                </a:lnTo>
                <a:lnTo>
                  <a:pt x="9907601" y="2706485"/>
                </a:lnTo>
                <a:lnTo>
                  <a:pt x="9907601" y="2711379"/>
                </a:lnTo>
                <a:lnTo>
                  <a:pt x="9902703" y="2716274"/>
                </a:lnTo>
                <a:lnTo>
                  <a:pt x="9892909" y="2721168"/>
                </a:lnTo>
                <a:lnTo>
                  <a:pt x="9883114" y="2726062"/>
                </a:lnTo>
                <a:lnTo>
                  <a:pt x="9858626" y="2735850"/>
                </a:lnTo>
                <a:lnTo>
                  <a:pt x="9829241" y="2745639"/>
                </a:lnTo>
                <a:lnTo>
                  <a:pt x="9799856" y="2755427"/>
                </a:lnTo>
                <a:lnTo>
                  <a:pt x="9785164" y="2755427"/>
                </a:lnTo>
                <a:lnTo>
                  <a:pt x="9780267" y="2750533"/>
                </a:lnTo>
                <a:lnTo>
                  <a:pt x="9780267" y="2745639"/>
                </a:lnTo>
                <a:lnTo>
                  <a:pt x="9780267" y="2735850"/>
                </a:lnTo>
                <a:lnTo>
                  <a:pt x="9780267" y="2730956"/>
                </a:lnTo>
                <a:lnTo>
                  <a:pt x="9785164" y="2721168"/>
                </a:lnTo>
                <a:lnTo>
                  <a:pt x="9794959" y="2716274"/>
                </a:lnTo>
                <a:lnTo>
                  <a:pt x="9809651" y="2706485"/>
                </a:lnTo>
                <a:lnTo>
                  <a:pt x="9814549" y="2706485"/>
                </a:lnTo>
                <a:lnTo>
                  <a:pt x="9819446" y="2701591"/>
                </a:lnTo>
                <a:lnTo>
                  <a:pt x="9824344" y="2696697"/>
                </a:lnTo>
                <a:lnTo>
                  <a:pt x="9829241" y="2691803"/>
                </a:lnTo>
                <a:lnTo>
                  <a:pt x="9834139" y="2686909"/>
                </a:lnTo>
                <a:lnTo>
                  <a:pt x="9834139" y="2682015"/>
                </a:lnTo>
                <a:lnTo>
                  <a:pt x="9829241" y="2677120"/>
                </a:lnTo>
                <a:lnTo>
                  <a:pt x="9824344" y="2677120"/>
                </a:lnTo>
                <a:lnTo>
                  <a:pt x="9809651" y="2677120"/>
                </a:lnTo>
                <a:lnTo>
                  <a:pt x="9804754" y="2682015"/>
                </a:lnTo>
                <a:lnTo>
                  <a:pt x="9790061" y="2691803"/>
                </a:lnTo>
                <a:lnTo>
                  <a:pt x="9770471" y="2701591"/>
                </a:lnTo>
                <a:lnTo>
                  <a:pt x="9745986" y="2696697"/>
                </a:lnTo>
                <a:lnTo>
                  <a:pt x="9755780" y="2701591"/>
                </a:lnTo>
                <a:lnTo>
                  <a:pt x="9755780" y="2706485"/>
                </a:lnTo>
                <a:lnTo>
                  <a:pt x="9750883" y="2706485"/>
                </a:lnTo>
                <a:lnTo>
                  <a:pt x="9745985" y="2711379"/>
                </a:lnTo>
                <a:lnTo>
                  <a:pt x="9736190" y="2716274"/>
                </a:lnTo>
                <a:lnTo>
                  <a:pt x="9736190" y="2721168"/>
                </a:lnTo>
                <a:lnTo>
                  <a:pt x="9726395" y="2721168"/>
                </a:lnTo>
                <a:lnTo>
                  <a:pt x="9716600" y="2726062"/>
                </a:lnTo>
                <a:lnTo>
                  <a:pt x="9706805" y="2730957"/>
                </a:lnTo>
                <a:lnTo>
                  <a:pt x="9692113" y="2730957"/>
                </a:lnTo>
                <a:lnTo>
                  <a:pt x="9682318" y="2735850"/>
                </a:lnTo>
                <a:lnTo>
                  <a:pt x="9677420" y="2740745"/>
                </a:lnTo>
                <a:lnTo>
                  <a:pt x="9672523" y="2745639"/>
                </a:lnTo>
                <a:lnTo>
                  <a:pt x="9667625" y="2755427"/>
                </a:lnTo>
                <a:lnTo>
                  <a:pt x="9657830" y="2765215"/>
                </a:lnTo>
                <a:lnTo>
                  <a:pt x="9652933" y="2775004"/>
                </a:lnTo>
                <a:lnTo>
                  <a:pt x="9643138" y="2779898"/>
                </a:lnTo>
                <a:lnTo>
                  <a:pt x="9643138" y="2784792"/>
                </a:lnTo>
                <a:lnTo>
                  <a:pt x="9638240" y="2784792"/>
                </a:lnTo>
                <a:lnTo>
                  <a:pt x="9633343" y="2789686"/>
                </a:lnTo>
                <a:lnTo>
                  <a:pt x="9623548" y="2799475"/>
                </a:lnTo>
                <a:lnTo>
                  <a:pt x="9618650" y="2804369"/>
                </a:lnTo>
                <a:lnTo>
                  <a:pt x="9613753" y="2809263"/>
                </a:lnTo>
                <a:lnTo>
                  <a:pt x="9613753" y="2819052"/>
                </a:lnTo>
                <a:lnTo>
                  <a:pt x="9613753" y="2823945"/>
                </a:lnTo>
                <a:lnTo>
                  <a:pt x="9623548" y="2823945"/>
                </a:lnTo>
                <a:lnTo>
                  <a:pt x="9628445" y="2823945"/>
                </a:lnTo>
                <a:lnTo>
                  <a:pt x="9633343" y="2828840"/>
                </a:lnTo>
                <a:lnTo>
                  <a:pt x="9643138" y="2828840"/>
                </a:lnTo>
                <a:lnTo>
                  <a:pt x="9648035" y="2828840"/>
                </a:lnTo>
                <a:lnTo>
                  <a:pt x="9657830" y="2833734"/>
                </a:lnTo>
                <a:lnTo>
                  <a:pt x="9662728" y="2838628"/>
                </a:lnTo>
                <a:lnTo>
                  <a:pt x="9667625" y="2843523"/>
                </a:lnTo>
                <a:lnTo>
                  <a:pt x="9662728" y="2848416"/>
                </a:lnTo>
                <a:lnTo>
                  <a:pt x="9652933" y="2853311"/>
                </a:lnTo>
                <a:lnTo>
                  <a:pt x="9643138" y="2858205"/>
                </a:lnTo>
                <a:lnTo>
                  <a:pt x="9633343" y="2858205"/>
                </a:lnTo>
                <a:lnTo>
                  <a:pt x="9618650" y="2858205"/>
                </a:lnTo>
                <a:lnTo>
                  <a:pt x="9603958" y="2858205"/>
                </a:lnTo>
                <a:lnTo>
                  <a:pt x="9594163" y="2858205"/>
                </a:lnTo>
                <a:lnTo>
                  <a:pt x="9584368" y="2863099"/>
                </a:lnTo>
                <a:lnTo>
                  <a:pt x="9569675" y="2867993"/>
                </a:lnTo>
                <a:lnTo>
                  <a:pt x="9554983" y="2867993"/>
                </a:lnTo>
                <a:lnTo>
                  <a:pt x="9540291" y="2867993"/>
                </a:lnTo>
                <a:lnTo>
                  <a:pt x="9530495" y="2863099"/>
                </a:lnTo>
                <a:lnTo>
                  <a:pt x="9530495" y="2867993"/>
                </a:lnTo>
                <a:lnTo>
                  <a:pt x="9525598" y="2867993"/>
                </a:lnTo>
                <a:lnTo>
                  <a:pt x="9520701" y="2872887"/>
                </a:lnTo>
                <a:lnTo>
                  <a:pt x="9520701" y="2877782"/>
                </a:lnTo>
                <a:lnTo>
                  <a:pt x="9520701" y="2887570"/>
                </a:lnTo>
                <a:lnTo>
                  <a:pt x="9530495" y="2892465"/>
                </a:lnTo>
                <a:lnTo>
                  <a:pt x="9530495" y="2897358"/>
                </a:lnTo>
                <a:lnTo>
                  <a:pt x="9530495" y="2907147"/>
                </a:lnTo>
                <a:lnTo>
                  <a:pt x="9530495" y="2916935"/>
                </a:lnTo>
                <a:lnTo>
                  <a:pt x="9530495" y="2931618"/>
                </a:lnTo>
                <a:lnTo>
                  <a:pt x="9530495" y="2946300"/>
                </a:lnTo>
                <a:lnTo>
                  <a:pt x="9530495" y="2956089"/>
                </a:lnTo>
                <a:lnTo>
                  <a:pt x="9530495" y="2965877"/>
                </a:lnTo>
                <a:lnTo>
                  <a:pt x="9525598" y="2975665"/>
                </a:lnTo>
                <a:lnTo>
                  <a:pt x="9525598" y="2985454"/>
                </a:lnTo>
                <a:lnTo>
                  <a:pt x="9520701" y="2990348"/>
                </a:lnTo>
                <a:lnTo>
                  <a:pt x="9515803" y="2995242"/>
                </a:lnTo>
                <a:lnTo>
                  <a:pt x="9510906" y="2990348"/>
                </a:lnTo>
                <a:lnTo>
                  <a:pt x="9510906" y="2980560"/>
                </a:lnTo>
                <a:lnTo>
                  <a:pt x="9510906" y="2970771"/>
                </a:lnTo>
                <a:lnTo>
                  <a:pt x="9501111" y="2951194"/>
                </a:lnTo>
                <a:lnTo>
                  <a:pt x="9491316" y="2970771"/>
                </a:lnTo>
                <a:lnTo>
                  <a:pt x="9466828" y="2951194"/>
                </a:lnTo>
                <a:lnTo>
                  <a:pt x="9466828" y="2956089"/>
                </a:lnTo>
                <a:lnTo>
                  <a:pt x="9466828" y="2960983"/>
                </a:lnTo>
                <a:lnTo>
                  <a:pt x="9466828" y="2965877"/>
                </a:lnTo>
                <a:lnTo>
                  <a:pt x="9471726" y="2975665"/>
                </a:lnTo>
                <a:lnTo>
                  <a:pt x="9476623" y="2980560"/>
                </a:lnTo>
                <a:lnTo>
                  <a:pt x="9481521" y="2990348"/>
                </a:lnTo>
                <a:lnTo>
                  <a:pt x="9486418" y="3000136"/>
                </a:lnTo>
                <a:lnTo>
                  <a:pt x="9486418" y="3014819"/>
                </a:lnTo>
                <a:lnTo>
                  <a:pt x="9481521" y="3014819"/>
                </a:lnTo>
                <a:lnTo>
                  <a:pt x="9481521" y="3019713"/>
                </a:lnTo>
                <a:lnTo>
                  <a:pt x="9476623" y="3019713"/>
                </a:lnTo>
                <a:lnTo>
                  <a:pt x="9466828" y="3024607"/>
                </a:lnTo>
                <a:lnTo>
                  <a:pt x="9447238" y="3024607"/>
                </a:lnTo>
                <a:lnTo>
                  <a:pt x="9447238" y="3029501"/>
                </a:lnTo>
                <a:lnTo>
                  <a:pt x="9452136" y="3034395"/>
                </a:lnTo>
                <a:lnTo>
                  <a:pt x="9452136" y="3044184"/>
                </a:lnTo>
                <a:lnTo>
                  <a:pt x="9457033" y="3053973"/>
                </a:lnTo>
                <a:lnTo>
                  <a:pt x="9461931" y="3073549"/>
                </a:lnTo>
                <a:lnTo>
                  <a:pt x="9466828" y="3078443"/>
                </a:lnTo>
                <a:lnTo>
                  <a:pt x="9471726" y="3078443"/>
                </a:lnTo>
                <a:lnTo>
                  <a:pt x="9476623" y="3083337"/>
                </a:lnTo>
                <a:lnTo>
                  <a:pt x="9476623" y="3088231"/>
                </a:lnTo>
                <a:lnTo>
                  <a:pt x="9476623" y="3093126"/>
                </a:lnTo>
                <a:lnTo>
                  <a:pt x="9471726" y="3093126"/>
                </a:lnTo>
                <a:lnTo>
                  <a:pt x="9461931" y="3098020"/>
                </a:lnTo>
                <a:lnTo>
                  <a:pt x="9457033" y="3098020"/>
                </a:lnTo>
                <a:lnTo>
                  <a:pt x="9452136" y="3098020"/>
                </a:lnTo>
                <a:lnTo>
                  <a:pt x="9447238" y="3102914"/>
                </a:lnTo>
                <a:lnTo>
                  <a:pt x="9442341" y="3107808"/>
                </a:lnTo>
                <a:lnTo>
                  <a:pt x="9442341" y="3122491"/>
                </a:lnTo>
                <a:lnTo>
                  <a:pt x="9432546" y="3132279"/>
                </a:lnTo>
                <a:lnTo>
                  <a:pt x="9422751" y="3137173"/>
                </a:lnTo>
                <a:lnTo>
                  <a:pt x="9403161" y="3156750"/>
                </a:lnTo>
                <a:lnTo>
                  <a:pt x="9373776" y="3181221"/>
                </a:lnTo>
                <a:lnTo>
                  <a:pt x="9344391" y="3215481"/>
                </a:lnTo>
                <a:lnTo>
                  <a:pt x="9310109" y="3244845"/>
                </a:lnTo>
                <a:lnTo>
                  <a:pt x="9305211" y="3254634"/>
                </a:lnTo>
                <a:lnTo>
                  <a:pt x="9300314" y="3264422"/>
                </a:lnTo>
                <a:lnTo>
                  <a:pt x="9300314" y="3274210"/>
                </a:lnTo>
                <a:lnTo>
                  <a:pt x="9295416" y="3293788"/>
                </a:lnTo>
                <a:lnTo>
                  <a:pt x="9295416" y="3303576"/>
                </a:lnTo>
                <a:lnTo>
                  <a:pt x="9295416" y="3313364"/>
                </a:lnTo>
                <a:lnTo>
                  <a:pt x="9300314" y="3332941"/>
                </a:lnTo>
                <a:lnTo>
                  <a:pt x="9305211" y="3347623"/>
                </a:lnTo>
                <a:lnTo>
                  <a:pt x="9315006" y="3367200"/>
                </a:lnTo>
                <a:lnTo>
                  <a:pt x="9319904" y="3372094"/>
                </a:lnTo>
                <a:lnTo>
                  <a:pt x="9334596" y="3391671"/>
                </a:lnTo>
                <a:lnTo>
                  <a:pt x="9349289" y="3421036"/>
                </a:lnTo>
                <a:lnTo>
                  <a:pt x="9354186" y="3455295"/>
                </a:lnTo>
                <a:lnTo>
                  <a:pt x="9349289" y="3494449"/>
                </a:lnTo>
                <a:lnTo>
                  <a:pt x="9349289" y="3499343"/>
                </a:lnTo>
                <a:lnTo>
                  <a:pt x="9344391" y="3499343"/>
                </a:lnTo>
                <a:lnTo>
                  <a:pt x="9344391" y="3504237"/>
                </a:lnTo>
                <a:lnTo>
                  <a:pt x="9339493" y="3509131"/>
                </a:lnTo>
                <a:lnTo>
                  <a:pt x="9334596" y="3509131"/>
                </a:lnTo>
                <a:lnTo>
                  <a:pt x="9324801" y="3509131"/>
                </a:lnTo>
                <a:lnTo>
                  <a:pt x="9315006" y="3499343"/>
                </a:lnTo>
                <a:lnTo>
                  <a:pt x="9305211" y="3484660"/>
                </a:lnTo>
                <a:lnTo>
                  <a:pt x="9295416" y="3479766"/>
                </a:lnTo>
                <a:lnTo>
                  <a:pt x="9275826" y="3460189"/>
                </a:lnTo>
                <a:lnTo>
                  <a:pt x="9251339" y="3421036"/>
                </a:lnTo>
                <a:lnTo>
                  <a:pt x="9241544" y="3372094"/>
                </a:lnTo>
                <a:lnTo>
                  <a:pt x="9241544" y="3367200"/>
                </a:lnTo>
                <a:lnTo>
                  <a:pt x="9241544" y="3362306"/>
                </a:lnTo>
                <a:lnTo>
                  <a:pt x="9241544" y="3352517"/>
                </a:lnTo>
                <a:lnTo>
                  <a:pt x="9236646" y="3342729"/>
                </a:lnTo>
                <a:lnTo>
                  <a:pt x="9231749" y="3332941"/>
                </a:lnTo>
                <a:lnTo>
                  <a:pt x="9221954" y="3328047"/>
                </a:lnTo>
                <a:lnTo>
                  <a:pt x="9212159" y="3318258"/>
                </a:lnTo>
                <a:lnTo>
                  <a:pt x="9197466" y="3318258"/>
                </a:lnTo>
                <a:lnTo>
                  <a:pt x="9182774" y="3313364"/>
                </a:lnTo>
                <a:lnTo>
                  <a:pt x="9148491" y="3313364"/>
                </a:lnTo>
                <a:lnTo>
                  <a:pt x="9104414" y="3308470"/>
                </a:lnTo>
                <a:lnTo>
                  <a:pt x="9065234" y="3308470"/>
                </a:lnTo>
                <a:lnTo>
                  <a:pt x="9040747" y="3313364"/>
                </a:lnTo>
                <a:lnTo>
                  <a:pt x="9035849" y="3323152"/>
                </a:lnTo>
                <a:lnTo>
                  <a:pt x="9021157" y="3328047"/>
                </a:lnTo>
                <a:lnTo>
                  <a:pt x="8991772" y="3332941"/>
                </a:lnTo>
                <a:lnTo>
                  <a:pt x="8942797" y="3332941"/>
                </a:lnTo>
                <a:lnTo>
                  <a:pt x="8933002" y="3332941"/>
                </a:lnTo>
                <a:lnTo>
                  <a:pt x="8913412" y="3332941"/>
                </a:lnTo>
                <a:lnTo>
                  <a:pt x="8884027" y="3337835"/>
                </a:lnTo>
                <a:lnTo>
                  <a:pt x="8859540" y="3352517"/>
                </a:lnTo>
                <a:lnTo>
                  <a:pt x="8815462" y="3372094"/>
                </a:lnTo>
                <a:lnTo>
                  <a:pt x="8786077" y="3416142"/>
                </a:lnTo>
                <a:lnTo>
                  <a:pt x="8786077" y="3421036"/>
                </a:lnTo>
                <a:lnTo>
                  <a:pt x="8790975" y="3425930"/>
                </a:lnTo>
                <a:lnTo>
                  <a:pt x="8790975" y="3430824"/>
                </a:lnTo>
                <a:lnTo>
                  <a:pt x="8790975" y="3440613"/>
                </a:lnTo>
                <a:lnTo>
                  <a:pt x="8790975" y="3445507"/>
                </a:lnTo>
                <a:lnTo>
                  <a:pt x="8790975" y="3455295"/>
                </a:lnTo>
                <a:lnTo>
                  <a:pt x="8781180" y="3455295"/>
                </a:lnTo>
                <a:lnTo>
                  <a:pt x="8776282" y="3455295"/>
                </a:lnTo>
                <a:lnTo>
                  <a:pt x="8756693" y="3440613"/>
                </a:lnTo>
                <a:lnTo>
                  <a:pt x="8732205" y="3416142"/>
                </a:lnTo>
                <a:lnTo>
                  <a:pt x="8702820" y="3376988"/>
                </a:lnTo>
                <a:lnTo>
                  <a:pt x="8697923" y="3372094"/>
                </a:lnTo>
                <a:lnTo>
                  <a:pt x="8693025" y="3362306"/>
                </a:lnTo>
                <a:lnTo>
                  <a:pt x="8683230" y="3357411"/>
                </a:lnTo>
                <a:lnTo>
                  <a:pt x="8673435" y="3347623"/>
                </a:lnTo>
                <a:lnTo>
                  <a:pt x="8663640" y="3342729"/>
                </a:lnTo>
                <a:lnTo>
                  <a:pt x="8653845" y="3342729"/>
                </a:lnTo>
                <a:lnTo>
                  <a:pt x="8650567" y="3346005"/>
                </a:lnTo>
                <a:lnTo>
                  <a:pt x="8653843" y="3342733"/>
                </a:lnTo>
                <a:lnTo>
                  <a:pt x="8663638" y="3342733"/>
                </a:lnTo>
                <a:lnTo>
                  <a:pt x="8673433" y="3347624"/>
                </a:lnTo>
                <a:lnTo>
                  <a:pt x="8683228" y="3357412"/>
                </a:lnTo>
                <a:lnTo>
                  <a:pt x="8693023" y="3362308"/>
                </a:lnTo>
                <a:lnTo>
                  <a:pt x="8697921" y="3372095"/>
                </a:lnTo>
                <a:lnTo>
                  <a:pt x="8702818" y="3376989"/>
                </a:lnTo>
                <a:lnTo>
                  <a:pt x="8732203" y="3416143"/>
                </a:lnTo>
                <a:lnTo>
                  <a:pt x="8756691" y="3440614"/>
                </a:lnTo>
                <a:lnTo>
                  <a:pt x="8776280" y="3455297"/>
                </a:lnTo>
                <a:lnTo>
                  <a:pt x="8781178" y="3455297"/>
                </a:lnTo>
                <a:lnTo>
                  <a:pt x="8786075" y="3494450"/>
                </a:lnTo>
                <a:lnTo>
                  <a:pt x="8786075" y="3504238"/>
                </a:lnTo>
                <a:lnTo>
                  <a:pt x="8781178" y="3518920"/>
                </a:lnTo>
                <a:lnTo>
                  <a:pt x="8781178" y="3528709"/>
                </a:lnTo>
                <a:lnTo>
                  <a:pt x="8786075" y="3543391"/>
                </a:lnTo>
                <a:lnTo>
                  <a:pt x="8786075" y="3553180"/>
                </a:lnTo>
                <a:lnTo>
                  <a:pt x="8786075" y="3562968"/>
                </a:lnTo>
                <a:lnTo>
                  <a:pt x="8786075" y="3567862"/>
                </a:lnTo>
                <a:lnTo>
                  <a:pt x="8800768" y="3592333"/>
                </a:lnTo>
                <a:lnTo>
                  <a:pt x="8810563" y="3616804"/>
                </a:lnTo>
                <a:lnTo>
                  <a:pt x="8810563" y="3641275"/>
                </a:lnTo>
                <a:lnTo>
                  <a:pt x="8815460" y="3651063"/>
                </a:lnTo>
                <a:lnTo>
                  <a:pt x="8815460" y="3660852"/>
                </a:lnTo>
                <a:lnTo>
                  <a:pt x="8820358" y="3670640"/>
                </a:lnTo>
                <a:lnTo>
                  <a:pt x="8825255" y="3675534"/>
                </a:lnTo>
                <a:lnTo>
                  <a:pt x="8830153" y="3675534"/>
                </a:lnTo>
                <a:lnTo>
                  <a:pt x="8830153" y="3680429"/>
                </a:lnTo>
                <a:lnTo>
                  <a:pt x="8844845" y="3685323"/>
                </a:lnTo>
                <a:lnTo>
                  <a:pt x="8864435" y="3695111"/>
                </a:lnTo>
                <a:lnTo>
                  <a:pt x="8884025" y="3700005"/>
                </a:lnTo>
                <a:lnTo>
                  <a:pt x="8908513" y="3704900"/>
                </a:lnTo>
                <a:lnTo>
                  <a:pt x="8928103" y="3704900"/>
                </a:lnTo>
                <a:lnTo>
                  <a:pt x="8942795" y="3704900"/>
                </a:lnTo>
                <a:lnTo>
                  <a:pt x="8952590" y="3700005"/>
                </a:lnTo>
                <a:lnTo>
                  <a:pt x="8957487" y="3700005"/>
                </a:lnTo>
                <a:lnTo>
                  <a:pt x="8967282" y="3695111"/>
                </a:lnTo>
                <a:lnTo>
                  <a:pt x="8977077" y="3690217"/>
                </a:lnTo>
                <a:lnTo>
                  <a:pt x="8981975" y="3690217"/>
                </a:lnTo>
                <a:lnTo>
                  <a:pt x="8986872" y="3690217"/>
                </a:lnTo>
                <a:lnTo>
                  <a:pt x="8991770" y="3685323"/>
                </a:lnTo>
                <a:lnTo>
                  <a:pt x="9001565" y="3680429"/>
                </a:lnTo>
                <a:lnTo>
                  <a:pt x="9001565" y="3675534"/>
                </a:lnTo>
                <a:lnTo>
                  <a:pt x="9001565" y="3670640"/>
                </a:lnTo>
                <a:lnTo>
                  <a:pt x="9001565" y="3665746"/>
                </a:lnTo>
                <a:lnTo>
                  <a:pt x="9001565" y="3655958"/>
                </a:lnTo>
                <a:lnTo>
                  <a:pt x="9006462" y="3646169"/>
                </a:lnTo>
                <a:lnTo>
                  <a:pt x="9006462" y="3636381"/>
                </a:lnTo>
                <a:lnTo>
                  <a:pt x="9011360" y="3626593"/>
                </a:lnTo>
                <a:lnTo>
                  <a:pt x="9016257" y="3621698"/>
                </a:lnTo>
                <a:lnTo>
                  <a:pt x="9021155" y="3621698"/>
                </a:lnTo>
                <a:lnTo>
                  <a:pt x="9026052" y="3621698"/>
                </a:lnTo>
                <a:lnTo>
                  <a:pt x="9035847" y="3626593"/>
                </a:lnTo>
                <a:lnTo>
                  <a:pt x="9040745" y="3621698"/>
                </a:lnTo>
                <a:lnTo>
                  <a:pt x="9045642" y="3621698"/>
                </a:lnTo>
                <a:lnTo>
                  <a:pt x="9050540" y="3621698"/>
                </a:lnTo>
                <a:lnTo>
                  <a:pt x="9060335" y="3616804"/>
                </a:lnTo>
                <a:lnTo>
                  <a:pt x="9075027" y="3616804"/>
                </a:lnTo>
                <a:lnTo>
                  <a:pt x="9084822" y="3616804"/>
                </a:lnTo>
                <a:lnTo>
                  <a:pt x="9099515" y="3616804"/>
                </a:lnTo>
                <a:lnTo>
                  <a:pt x="9104412" y="3616804"/>
                </a:lnTo>
                <a:lnTo>
                  <a:pt x="9109310" y="3616804"/>
                </a:lnTo>
                <a:lnTo>
                  <a:pt x="9124002" y="3616804"/>
                </a:lnTo>
                <a:lnTo>
                  <a:pt x="9128899" y="3621698"/>
                </a:lnTo>
                <a:lnTo>
                  <a:pt x="9133797" y="3621698"/>
                </a:lnTo>
                <a:lnTo>
                  <a:pt x="9133797" y="3626593"/>
                </a:lnTo>
                <a:lnTo>
                  <a:pt x="9133797" y="3631487"/>
                </a:lnTo>
                <a:lnTo>
                  <a:pt x="9128899" y="3636381"/>
                </a:lnTo>
                <a:lnTo>
                  <a:pt x="9128899" y="3641275"/>
                </a:lnTo>
                <a:lnTo>
                  <a:pt x="9124002" y="3641275"/>
                </a:lnTo>
                <a:lnTo>
                  <a:pt x="9124002" y="3646169"/>
                </a:lnTo>
                <a:lnTo>
                  <a:pt x="9119105" y="3655958"/>
                </a:lnTo>
                <a:lnTo>
                  <a:pt x="9114207" y="3655958"/>
                </a:lnTo>
                <a:lnTo>
                  <a:pt x="9114207" y="3665746"/>
                </a:lnTo>
                <a:lnTo>
                  <a:pt x="9104412" y="3675534"/>
                </a:lnTo>
                <a:lnTo>
                  <a:pt x="9104411" y="3675535"/>
                </a:lnTo>
                <a:lnTo>
                  <a:pt x="9104413" y="3675535"/>
                </a:lnTo>
                <a:lnTo>
                  <a:pt x="9104413" y="3685324"/>
                </a:lnTo>
                <a:lnTo>
                  <a:pt x="9099515" y="3695112"/>
                </a:lnTo>
                <a:lnTo>
                  <a:pt x="9099515" y="3700006"/>
                </a:lnTo>
                <a:lnTo>
                  <a:pt x="9094618" y="3704900"/>
                </a:lnTo>
                <a:lnTo>
                  <a:pt x="9094618" y="3709795"/>
                </a:lnTo>
                <a:lnTo>
                  <a:pt x="9094618" y="3719583"/>
                </a:lnTo>
                <a:lnTo>
                  <a:pt x="9094618" y="3734266"/>
                </a:lnTo>
                <a:lnTo>
                  <a:pt x="9099515" y="3744054"/>
                </a:lnTo>
                <a:lnTo>
                  <a:pt x="9099515" y="3748948"/>
                </a:lnTo>
                <a:lnTo>
                  <a:pt x="9099515" y="3753842"/>
                </a:lnTo>
                <a:lnTo>
                  <a:pt x="9099515" y="3758737"/>
                </a:lnTo>
                <a:lnTo>
                  <a:pt x="9094618" y="3763631"/>
                </a:lnTo>
                <a:lnTo>
                  <a:pt x="9089720" y="3768525"/>
                </a:lnTo>
                <a:lnTo>
                  <a:pt x="9089720" y="3773418"/>
                </a:lnTo>
                <a:lnTo>
                  <a:pt x="9089721" y="3773418"/>
                </a:lnTo>
                <a:lnTo>
                  <a:pt x="9089721" y="3778312"/>
                </a:lnTo>
                <a:lnTo>
                  <a:pt x="9089721" y="3783207"/>
                </a:lnTo>
                <a:lnTo>
                  <a:pt x="9094618" y="3788101"/>
                </a:lnTo>
                <a:lnTo>
                  <a:pt x="9104413" y="3792995"/>
                </a:lnTo>
                <a:lnTo>
                  <a:pt x="9099515" y="3797889"/>
                </a:lnTo>
                <a:lnTo>
                  <a:pt x="9099514" y="3797892"/>
                </a:lnTo>
                <a:lnTo>
                  <a:pt x="9099516" y="3797889"/>
                </a:lnTo>
                <a:lnTo>
                  <a:pt x="9104414" y="3792995"/>
                </a:lnTo>
                <a:lnTo>
                  <a:pt x="9109311" y="3792995"/>
                </a:lnTo>
                <a:lnTo>
                  <a:pt x="9114209" y="3792995"/>
                </a:lnTo>
                <a:lnTo>
                  <a:pt x="9119106" y="3792995"/>
                </a:lnTo>
                <a:lnTo>
                  <a:pt x="9128901" y="3792995"/>
                </a:lnTo>
                <a:lnTo>
                  <a:pt x="9133799" y="3792995"/>
                </a:lnTo>
                <a:lnTo>
                  <a:pt x="9138696" y="3792995"/>
                </a:lnTo>
                <a:lnTo>
                  <a:pt x="9148491" y="3792995"/>
                </a:lnTo>
                <a:lnTo>
                  <a:pt x="9163184" y="3792995"/>
                </a:lnTo>
                <a:lnTo>
                  <a:pt x="9172979" y="3792995"/>
                </a:lnTo>
                <a:lnTo>
                  <a:pt x="9187671" y="3792995"/>
                </a:lnTo>
                <a:lnTo>
                  <a:pt x="9202364" y="3797889"/>
                </a:lnTo>
                <a:lnTo>
                  <a:pt x="9217056" y="3797889"/>
                </a:lnTo>
                <a:lnTo>
                  <a:pt x="9226851" y="3797889"/>
                </a:lnTo>
                <a:lnTo>
                  <a:pt x="9226851" y="3802783"/>
                </a:lnTo>
                <a:lnTo>
                  <a:pt x="9231749" y="3802783"/>
                </a:lnTo>
                <a:lnTo>
                  <a:pt x="9231749" y="3807678"/>
                </a:lnTo>
                <a:lnTo>
                  <a:pt x="9231749" y="3812572"/>
                </a:lnTo>
                <a:lnTo>
                  <a:pt x="9226851" y="3812572"/>
                </a:lnTo>
                <a:lnTo>
                  <a:pt x="9221954" y="3812572"/>
                </a:lnTo>
                <a:lnTo>
                  <a:pt x="9217056" y="3812572"/>
                </a:lnTo>
                <a:lnTo>
                  <a:pt x="9212159" y="3812572"/>
                </a:lnTo>
                <a:lnTo>
                  <a:pt x="9207261" y="3812572"/>
                </a:lnTo>
                <a:lnTo>
                  <a:pt x="9205861" y="3813971"/>
                </a:lnTo>
                <a:lnTo>
                  <a:pt x="9207261" y="3812572"/>
                </a:lnTo>
                <a:lnTo>
                  <a:pt x="9212158" y="3812572"/>
                </a:lnTo>
                <a:lnTo>
                  <a:pt x="9217055" y="3812572"/>
                </a:lnTo>
                <a:lnTo>
                  <a:pt x="9221953" y="3812572"/>
                </a:lnTo>
                <a:lnTo>
                  <a:pt x="9226851" y="3812572"/>
                </a:lnTo>
                <a:lnTo>
                  <a:pt x="9231748" y="3812572"/>
                </a:lnTo>
                <a:lnTo>
                  <a:pt x="9231748" y="3817466"/>
                </a:lnTo>
                <a:lnTo>
                  <a:pt x="9231748" y="3827255"/>
                </a:lnTo>
                <a:lnTo>
                  <a:pt x="9231748" y="3832149"/>
                </a:lnTo>
                <a:lnTo>
                  <a:pt x="9231748" y="3837043"/>
                </a:lnTo>
                <a:lnTo>
                  <a:pt x="9226851" y="3846831"/>
                </a:lnTo>
                <a:lnTo>
                  <a:pt x="9226851" y="3861514"/>
                </a:lnTo>
                <a:lnTo>
                  <a:pt x="9221953" y="3876196"/>
                </a:lnTo>
                <a:lnTo>
                  <a:pt x="9221953" y="3890879"/>
                </a:lnTo>
                <a:lnTo>
                  <a:pt x="9221953" y="3895773"/>
                </a:lnTo>
                <a:lnTo>
                  <a:pt x="9221953" y="3900667"/>
                </a:lnTo>
                <a:lnTo>
                  <a:pt x="9221953" y="3910456"/>
                </a:lnTo>
                <a:lnTo>
                  <a:pt x="9221953" y="3915350"/>
                </a:lnTo>
                <a:lnTo>
                  <a:pt x="9217055" y="3925138"/>
                </a:lnTo>
                <a:lnTo>
                  <a:pt x="9212158" y="3934926"/>
                </a:lnTo>
                <a:lnTo>
                  <a:pt x="9212158" y="3944715"/>
                </a:lnTo>
                <a:lnTo>
                  <a:pt x="9212158" y="3954503"/>
                </a:lnTo>
                <a:lnTo>
                  <a:pt x="9217055" y="3959397"/>
                </a:lnTo>
                <a:lnTo>
                  <a:pt x="9226851" y="3969186"/>
                </a:lnTo>
                <a:lnTo>
                  <a:pt x="9231748" y="3983868"/>
                </a:lnTo>
                <a:lnTo>
                  <a:pt x="9226851" y="3983868"/>
                </a:lnTo>
                <a:lnTo>
                  <a:pt x="9221953" y="3983868"/>
                </a:lnTo>
                <a:lnTo>
                  <a:pt x="9221953" y="3978974"/>
                </a:lnTo>
                <a:lnTo>
                  <a:pt x="9212158" y="3978974"/>
                </a:lnTo>
                <a:lnTo>
                  <a:pt x="9207261" y="3974080"/>
                </a:lnTo>
                <a:lnTo>
                  <a:pt x="9202363" y="3974080"/>
                </a:lnTo>
                <a:lnTo>
                  <a:pt x="9192568" y="3974080"/>
                </a:lnTo>
                <a:lnTo>
                  <a:pt x="9187671" y="3974080"/>
                </a:lnTo>
                <a:lnTo>
                  <a:pt x="9177875" y="3974080"/>
                </a:lnTo>
                <a:lnTo>
                  <a:pt x="9172978" y="3974080"/>
                </a:lnTo>
                <a:lnTo>
                  <a:pt x="9168081" y="3974080"/>
                </a:lnTo>
                <a:lnTo>
                  <a:pt x="9163183" y="3969186"/>
                </a:lnTo>
                <a:lnTo>
                  <a:pt x="9153388" y="3964291"/>
                </a:lnTo>
                <a:lnTo>
                  <a:pt x="9148491" y="3964291"/>
                </a:lnTo>
                <a:lnTo>
                  <a:pt x="9143593" y="3969186"/>
                </a:lnTo>
                <a:lnTo>
                  <a:pt x="9138695" y="3969186"/>
                </a:lnTo>
                <a:lnTo>
                  <a:pt x="9133798" y="3959397"/>
                </a:lnTo>
                <a:lnTo>
                  <a:pt x="9128901" y="3949609"/>
                </a:lnTo>
                <a:lnTo>
                  <a:pt x="9124003" y="3939821"/>
                </a:lnTo>
                <a:lnTo>
                  <a:pt x="9104413" y="3920244"/>
                </a:lnTo>
                <a:lnTo>
                  <a:pt x="9104413" y="3915350"/>
                </a:lnTo>
                <a:lnTo>
                  <a:pt x="9109311" y="3920244"/>
                </a:lnTo>
                <a:lnTo>
                  <a:pt x="9114208" y="3920244"/>
                </a:lnTo>
                <a:lnTo>
                  <a:pt x="9119105" y="3915350"/>
                </a:lnTo>
                <a:lnTo>
                  <a:pt x="9119105" y="3910456"/>
                </a:lnTo>
                <a:lnTo>
                  <a:pt x="9124003" y="3905561"/>
                </a:lnTo>
                <a:lnTo>
                  <a:pt x="9124003" y="3905561"/>
                </a:lnTo>
                <a:lnTo>
                  <a:pt x="9119106" y="3905561"/>
                </a:lnTo>
                <a:lnTo>
                  <a:pt x="9114209" y="3900667"/>
                </a:lnTo>
                <a:lnTo>
                  <a:pt x="9114209" y="3895773"/>
                </a:lnTo>
                <a:lnTo>
                  <a:pt x="9109311" y="3895773"/>
                </a:lnTo>
                <a:lnTo>
                  <a:pt x="9109311" y="3900667"/>
                </a:lnTo>
                <a:lnTo>
                  <a:pt x="9109310" y="3900667"/>
                </a:lnTo>
                <a:lnTo>
                  <a:pt x="9109310" y="3900669"/>
                </a:lnTo>
                <a:lnTo>
                  <a:pt x="9104413" y="3905563"/>
                </a:lnTo>
                <a:lnTo>
                  <a:pt x="9099515" y="3905563"/>
                </a:lnTo>
                <a:lnTo>
                  <a:pt x="9099515" y="3910457"/>
                </a:lnTo>
                <a:lnTo>
                  <a:pt x="9079925" y="3905563"/>
                </a:lnTo>
                <a:lnTo>
                  <a:pt x="9065233" y="3905563"/>
                </a:lnTo>
                <a:lnTo>
                  <a:pt x="9050541" y="3900669"/>
                </a:lnTo>
                <a:lnTo>
                  <a:pt x="9040746" y="3895774"/>
                </a:lnTo>
                <a:lnTo>
                  <a:pt x="9030951" y="3895774"/>
                </a:lnTo>
                <a:lnTo>
                  <a:pt x="9030951" y="3890880"/>
                </a:lnTo>
                <a:lnTo>
                  <a:pt x="9016258" y="3885986"/>
                </a:lnTo>
                <a:lnTo>
                  <a:pt x="9006463" y="3881092"/>
                </a:lnTo>
                <a:lnTo>
                  <a:pt x="9001566" y="3876197"/>
                </a:lnTo>
                <a:lnTo>
                  <a:pt x="9021156" y="3861515"/>
                </a:lnTo>
                <a:lnTo>
                  <a:pt x="9026053" y="3856620"/>
                </a:lnTo>
                <a:lnTo>
                  <a:pt x="9030951" y="3851726"/>
                </a:lnTo>
                <a:lnTo>
                  <a:pt x="9035848" y="3851726"/>
                </a:lnTo>
                <a:lnTo>
                  <a:pt x="9040746" y="3851726"/>
                </a:lnTo>
                <a:lnTo>
                  <a:pt x="9050541" y="3856620"/>
                </a:lnTo>
                <a:lnTo>
                  <a:pt x="9050544" y="3856622"/>
                </a:lnTo>
                <a:lnTo>
                  <a:pt x="9045644" y="3851725"/>
                </a:lnTo>
                <a:lnTo>
                  <a:pt x="9035849" y="3851725"/>
                </a:lnTo>
                <a:lnTo>
                  <a:pt x="9030951" y="3851725"/>
                </a:lnTo>
                <a:lnTo>
                  <a:pt x="9035849" y="3846831"/>
                </a:lnTo>
                <a:lnTo>
                  <a:pt x="9045644" y="3846831"/>
                </a:lnTo>
                <a:lnTo>
                  <a:pt x="9050541" y="3841937"/>
                </a:lnTo>
                <a:lnTo>
                  <a:pt x="9055439" y="3837043"/>
                </a:lnTo>
                <a:lnTo>
                  <a:pt x="9060336" y="3827254"/>
                </a:lnTo>
                <a:lnTo>
                  <a:pt x="9065234" y="3822360"/>
                </a:lnTo>
                <a:lnTo>
                  <a:pt x="9065233" y="3822360"/>
                </a:lnTo>
                <a:lnTo>
                  <a:pt x="9060335" y="3827254"/>
                </a:lnTo>
                <a:lnTo>
                  <a:pt x="9055438" y="3837043"/>
                </a:lnTo>
                <a:lnTo>
                  <a:pt x="9050541" y="3841937"/>
                </a:lnTo>
                <a:lnTo>
                  <a:pt x="9045643" y="3846831"/>
                </a:lnTo>
                <a:lnTo>
                  <a:pt x="9035848" y="3846831"/>
                </a:lnTo>
                <a:lnTo>
                  <a:pt x="9030951" y="3851725"/>
                </a:lnTo>
                <a:lnTo>
                  <a:pt x="9021155" y="3856619"/>
                </a:lnTo>
                <a:lnTo>
                  <a:pt x="9016258" y="3861514"/>
                </a:lnTo>
                <a:lnTo>
                  <a:pt x="8996668" y="3876196"/>
                </a:lnTo>
                <a:lnTo>
                  <a:pt x="8981975" y="3866408"/>
                </a:lnTo>
                <a:lnTo>
                  <a:pt x="8972181" y="3856619"/>
                </a:lnTo>
                <a:lnTo>
                  <a:pt x="8967283" y="3846831"/>
                </a:lnTo>
                <a:lnTo>
                  <a:pt x="8957488" y="3827254"/>
                </a:lnTo>
                <a:lnTo>
                  <a:pt x="8957487" y="3827254"/>
                </a:lnTo>
                <a:lnTo>
                  <a:pt x="8957487" y="3817466"/>
                </a:lnTo>
                <a:lnTo>
                  <a:pt x="8947693" y="3812572"/>
                </a:lnTo>
                <a:lnTo>
                  <a:pt x="8942795" y="3807677"/>
                </a:lnTo>
                <a:lnTo>
                  <a:pt x="8937897" y="3807677"/>
                </a:lnTo>
                <a:lnTo>
                  <a:pt x="8933000" y="3807677"/>
                </a:lnTo>
                <a:lnTo>
                  <a:pt x="8898718" y="3807677"/>
                </a:lnTo>
                <a:lnTo>
                  <a:pt x="8869333" y="3807677"/>
                </a:lnTo>
                <a:lnTo>
                  <a:pt x="8854640" y="3807677"/>
                </a:lnTo>
                <a:lnTo>
                  <a:pt x="8810563" y="3797889"/>
                </a:lnTo>
                <a:lnTo>
                  <a:pt x="8776280" y="3783206"/>
                </a:lnTo>
                <a:lnTo>
                  <a:pt x="8751793" y="3773418"/>
                </a:lnTo>
                <a:lnTo>
                  <a:pt x="8741998" y="3768524"/>
                </a:lnTo>
                <a:lnTo>
                  <a:pt x="8697921" y="3768524"/>
                </a:lnTo>
                <a:lnTo>
                  <a:pt x="8673433" y="3748947"/>
                </a:lnTo>
                <a:lnTo>
                  <a:pt x="8644048" y="3729370"/>
                </a:lnTo>
                <a:lnTo>
                  <a:pt x="8614663" y="3719582"/>
                </a:lnTo>
                <a:lnTo>
                  <a:pt x="8604868" y="3719582"/>
                </a:lnTo>
                <a:lnTo>
                  <a:pt x="8580381" y="3714688"/>
                </a:lnTo>
                <a:lnTo>
                  <a:pt x="8565689" y="3709794"/>
                </a:lnTo>
                <a:lnTo>
                  <a:pt x="8555894" y="3704900"/>
                </a:lnTo>
                <a:lnTo>
                  <a:pt x="8550996" y="3704900"/>
                </a:lnTo>
                <a:lnTo>
                  <a:pt x="8550996" y="3651063"/>
                </a:lnTo>
                <a:lnTo>
                  <a:pt x="8541201" y="3611910"/>
                </a:lnTo>
                <a:lnTo>
                  <a:pt x="8536304" y="3582545"/>
                </a:lnTo>
                <a:lnTo>
                  <a:pt x="8531406" y="3567862"/>
                </a:lnTo>
                <a:lnTo>
                  <a:pt x="8516714" y="3553180"/>
                </a:lnTo>
                <a:lnTo>
                  <a:pt x="8492226" y="3528709"/>
                </a:lnTo>
                <a:lnTo>
                  <a:pt x="8472636" y="3504238"/>
                </a:lnTo>
                <a:lnTo>
                  <a:pt x="8448149" y="3479767"/>
                </a:lnTo>
                <a:lnTo>
                  <a:pt x="8433456" y="3460190"/>
                </a:lnTo>
                <a:lnTo>
                  <a:pt x="8428559" y="3455297"/>
                </a:lnTo>
                <a:lnTo>
                  <a:pt x="8423661" y="3440614"/>
                </a:lnTo>
                <a:lnTo>
                  <a:pt x="8418764" y="3430826"/>
                </a:lnTo>
                <a:lnTo>
                  <a:pt x="8413866" y="3425932"/>
                </a:lnTo>
                <a:lnTo>
                  <a:pt x="8404071" y="3416143"/>
                </a:lnTo>
                <a:lnTo>
                  <a:pt x="8394276" y="3416143"/>
                </a:lnTo>
                <a:lnTo>
                  <a:pt x="8384481" y="3411249"/>
                </a:lnTo>
                <a:lnTo>
                  <a:pt x="8379584" y="3411249"/>
                </a:lnTo>
                <a:lnTo>
                  <a:pt x="8355097" y="3381883"/>
                </a:lnTo>
                <a:lnTo>
                  <a:pt x="8330609" y="3347624"/>
                </a:lnTo>
                <a:lnTo>
                  <a:pt x="8311019" y="3308472"/>
                </a:lnTo>
                <a:lnTo>
                  <a:pt x="8296327" y="3279108"/>
                </a:lnTo>
                <a:lnTo>
                  <a:pt x="8291429" y="3264427"/>
                </a:lnTo>
                <a:lnTo>
                  <a:pt x="8281634" y="3259529"/>
                </a:lnTo>
                <a:lnTo>
                  <a:pt x="8271839" y="3254636"/>
                </a:lnTo>
                <a:lnTo>
                  <a:pt x="8266942" y="3254636"/>
                </a:lnTo>
                <a:lnTo>
                  <a:pt x="8262044" y="3259529"/>
                </a:lnTo>
                <a:lnTo>
                  <a:pt x="8262044" y="3264427"/>
                </a:lnTo>
                <a:lnTo>
                  <a:pt x="8262044" y="3269318"/>
                </a:lnTo>
                <a:lnTo>
                  <a:pt x="8262044" y="3274213"/>
                </a:lnTo>
                <a:lnTo>
                  <a:pt x="8262044" y="3279108"/>
                </a:lnTo>
                <a:lnTo>
                  <a:pt x="8271839" y="3323154"/>
                </a:lnTo>
                <a:lnTo>
                  <a:pt x="8291429" y="3362308"/>
                </a:lnTo>
                <a:lnTo>
                  <a:pt x="8315917" y="3396567"/>
                </a:lnTo>
                <a:lnTo>
                  <a:pt x="8340404" y="3421037"/>
                </a:lnTo>
                <a:lnTo>
                  <a:pt x="8355097" y="3450402"/>
                </a:lnTo>
                <a:lnTo>
                  <a:pt x="8369789" y="3484661"/>
                </a:lnTo>
                <a:lnTo>
                  <a:pt x="8384481" y="3504238"/>
                </a:lnTo>
                <a:lnTo>
                  <a:pt x="8389379" y="3514026"/>
                </a:lnTo>
                <a:lnTo>
                  <a:pt x="8399174" y="3528709"/>
                </a:lnTo>
                <a:lnTo>
                  <a:pt x="8408969" y="3548286"/>
                </a:lnTo>
                <a:lnTo>
                  <a:pt x="8418764" y="3562968"/>
                </a:lnTo>
                <a:lnTo>
                  <a:pt x="8428559" y="3572756"/>
                </a:lnTo>
                <a:lnTo>
                  <a:pt x="8428559" y="3582545"/>
                </a:lnTo>
                <a:lnTo>
                  <a:pt x="8423661" y="3582545"/>
                </a:lnTo>
                <a:lnTo>
                  <a:pt x="8418764" y="3582545"/>
                </a:lnTo>
                <a:lnTo>
                  <a:pt x="8413866" y="3582545"/>
                </a:lnTo>
                <a:lnTo>
                  <a:pt x="8404071" y="3577651"/>
                </a:lnTo>
                <a:lnTo>
                  <a:pt x="8394276" y="3572756"/>
                </a:lnTo>
                <a:lnTo>
                  <a:pt x="8389379" y="3567862"/>
                </a:lnTo>
                <a:lnTo>
                  <a:pt x="8374687" y="3553180"/>
                </a:lnTo>
                <a:lnTo>
                  <a:pt x="8355097" y="3533603"/>
                </a:lnTo>
                <a:lnTo>
                  <a:pt x="8340404" y="3509132"/>
                </a:lnTo>
                <a:lnTo>
                  <a:pt x="8330609" y="3484661"/>
                </a:lnTo>
                <a:lnTo>
                  <a:pt x="8325712" y="3479767"/>
                </a:lnTo>
                <a:lnTo>
                  <a:pt x="8315917" y="3460190"/>
                </a:lnTo>
                <a:lnTo>
                  <a:pt x="8306122" y="3445508"/>
                </a:lnTo>
                <a:lnTo>
                  <a:pt x="8296327" y="3435720"/>
                </a:lnTo>
                <a:lnTo>
                  <a:pt x="8281634" y="3425932"/>
                </a:lnTo>
                <a:lnTo>
                  <a:pt x="8271839" y="3421037"/>
                </a:lnTo>
                <a:lnTo>
                  <a:pt x="8266942" y="3421037"/>
                </a:lnTo>
                <a:lnTo>
                  <a:pt x="8262044" y="3416143"/>
                </a:lnTo>
                <a:lnTo>
                  <a:pt x="8257147" y="3401461"/>
                </a:lnTo>
                <a:lnTo>
                  <a:pt x="8252249" y="3386779"/>
                </a:lnTo>
                <a:lnTo>
                  <a:pt x="8247352" y="3372095"/>
                </a:lnTo>
                <a:lnTo>
                  <a:pt x="8242454" y="3362308"/>
                </a:lnTo>
                <a:lnTo>
                  <a:pt x="8232659" y="3337840"/>
                </a:lnTo>
                <a:lnTo>
                  <a:pt x="8217967" y="3308472"/>
                </a:lnTo>
                <a:lnTo>
                  <a:pt x="8203274" y="3274213"/>
                </a:lnTo>
                <a:lnTo>
                  <a:pt x="8193479" y="3254636"/>
                </a:lnTo>
                <a:lnTo>
                  <a:pt x="8188582" y="3244847"/>
                </a:lnTo>
                <a:lnTo>
                  <a:pt x="8222864" y="3225273"/>
                </a:lnTo>
                <a:lnTo>
                  <a:pt x="8252249" y="3220376"/>
                </a:lnTo>
                <a:lnTo>
                  <a:pt x="8262044" y="3225273"/>
                </a:lnTo>
                <a:lnTo>
                  <a:pt x="8266942" y="3230165"/>
                </a:lnTo>
                <a:lnTo>
                  <a:pt x="8291429" y="3244847"/>
                </a:lnTo>
                <a:lnTo>
                  <a:pt x="8320814" y="3254636"/>
                </a:lnTo>
                <a:lnTo>
                  <a:pt x="8355097" y="3264427"/>
                </a:lnTo>
                <a:lnTo>
                  <a:pt x="8379584" y="3269318"/>
                </a:lnTo>
                <a:lnTo>
                  <a:pt x="8389379" y="3269318"/>
                </a:lnTo>
                <a:lnTo>
                  <a:pt x="8433456" y="3269318"/>
                </a:lnTo>
                <a:lnTo>
                  <a:pt x="8459556" y="3260623"/>
                </a:lnTo>
                <a:lnTo>
                  <a:pt x="8462842" y="3259528"/>
                </a:lnTo>
                <a:lnTo>
                  <a:pt x="8462841" y="3259529"/>
                </a:lnTo>
                <a:lnTo>
                  <a:pt x="8459556" y="3260623"/>
                </a:lnTo>
                <a:lnTo>
                  <a:pt x="8433458" y="3269316"/>
                </a:lnTo>
                <a:lnTo>
                  <a:pt x="8389381" y="3269316"/>
                </a:lnTo>
                <a:lnTo>
                  <a:pt x="8379586" y="3269316"/>
                </a:lnTo>
                <a:lnTo>
                  <a:pt x="8355099" y="3264422"/>
                </a:lnTo>
                <a:lnTo>
                  <a:pt x="8320816" y="3254634"/>
                </a:lnTo>
                <a:lnTo>
                  <a:pt x="8291431" y="3244845"/>
                </a:lnTo>
                <a:lnTo>
                  <a:pt x="8266944" y="3230163"/>
                </a:lnTo>
                <a:lnTo>
                  <a:pt x="8262046" y="3225269"/>
                </a:lnTo>
                <a:lnTo>
                  <a:pt x="8252251" y="3220374"/>
                </a:lnTo>
                <a:lnTo>
                  <a:pt x="8222866" y="3225269"/>
                </a:lnTo>
                <a:lnTo>
                  <a:pt x="8188584" y="3244845"/>
                </a:lnTo>
                <a:lnTo>
                  <a:pt x="8183686" y="3239951"/>
                </a:lnTo>
                <a:lnTo>
                  <a:pt x="8183686" y="3235057"/>
                </a:lnTo>
                <a:lnTo>
                  <a:pt x="8178789" y="3225269"/>
                </a:lnTo>
                <a:lnTo>
                  <a:pt x="8168994" y="3210586"/>
                </a:lnTo>
                <a:lnTo>
                  <a:pt x="8164096" y="3195903"/>
                </a:lnTo>
                <a:lnTo>
                  <a:pt x="8154301" y="3186115"/>
                </a:lnTo>
                <a:lnTo>
                  <a:pt x="8144507" y="3176327"/>
                </a:lnTo>
                <a:lnTo>
                  <a:pt x="8129814" y="3171433"/>
                </a:lnTo>
                <a:lnTo>
                  <a:pt x="8120019" y="3166539"/>
                </a:lnTo>
                <a:lnTo>
                  <a:pt x="8110224" y="3161644"/>
                </a:lnTo>
                <a:lnTo>
                  <a:pt x="8095532" y="3151856"/>
                </a:lnTo>
                <a:lnTo>
                  <a:pt x="8075942" y="3137173"/>
                </a:lnTo>
                <a:lnTo>
                  <a:pt x="8061249" y="3112702"/>
                </a:lnTo>
                <a:lnTo>
                  <a:pt x="8051454" y="3107808"/>
                </a:lnTo>
                <a:lnTo>
                  <a:pt x="8036762" y="3083337"/>
                </a:lnTo>
                <a:lnTo>
                  <a:pt x="8012274" y="3049078"/>
                </a:lnTo>
                <a:lnTo>
                  <a:pt x="7987787" y="3009924"/>
                </a:lnTo>
                <a:lnTo>
                  <a:pt x="7968197" y="2960983"/>
                </a:lnTo>
                <a:lnTo>
                  <a:pt x="7953504" y="2902253"/>
                </a:lnTo>
                <a:lnTo>
                  <a:pt x="7953504" y="2892465"/>
                </a:lnTo>
                <a:lnTo>
                  <a:pt x="7948607" y="2863099"/>
                </a:lnTo>
                <a:lnTo>
                  <a:pt x="7948607" y="2823945"/>
                </a:lnTo>
                <a:lnTo>
                  <a:pt x="7948607" y="2789686"/>
                </a:lnTo>
                <a:lnTo>
                  <a:pt x="7958402" y="2775004"/>
                </a:lnTo>
                <a:lnTo>
                  <a:pt x="7963299" y="2770110"/>
                </a:lnTo>
                <a:lnTo>
                  <a:pt x="7968197" y="2765215"/>
                </a:lnTo>
                <a:lnTo>
                  <a:pt x="7973094" y="2755427"/>
                </a:lnTo>
                <a:lnTo>
                  <a:pt x="7973094" y="2745639"/>
                </a:lnTo>
                <a:lnTo>
                  <a:pt x="7973094" y="2730957"/>
                </a:lnTo>
                <a:lnTo>
                  <a:pt x="7968197" y="2716274"/>
                </a:lnTo>
                <a:lnTo>
                  <a:pt x="7968197" y="2706485"/>
                </a:lnTo>
                <a:lnTo>
                  <a:pt x="7963299" y="2672226"/>
                </a:lnTo>
                <a:lnTo>
                  <a:pt x="7963299" y="2633073"/>
                </a:lnTo>
                <a:lnTo>
                  <a:pt x="7958402" y="2593919"/>
                </a:lnTo>
                <a:lnTo>
                  <a:pt x="7958402" y="2569448"/>
                </a:lnTo>
                <a:lnTo>
                  <a:pt x="7963299" y="2569448"/>
                </a:lnTo>
                <a:lnTo>
                  <a:pt x="7968197" y="2569448"/>
                </a:lnTo>
                <a:lnTo>
                  <a:pt x="7973094" y="2574342"/>
                </a:lnTo>
                <a:lnTo>
                  <a:pt x="7982889" y="2574342"/>
                </a:lnTo>
                <a:lnTo>
                  <a:pt x="7987787" y="2569448"/>
                </a:lnTo>
                <a:lnTo>
                  <a:pt x="7992684" y="2564554"/>
                </a:lnTo>
                <a:lnTo>
                  <a:pt x="7992684" y="2554766"/>
                </a:lnTo>
                <a:lnTo>
                  <a:pt x="7992684" y="2520507"/>
                </a:lnTo>
                <a:lnTo>
                  <a:pt x="8879130" y="2520507"/>
                </a:lnTo>
                <a:lnTo>
                  <a:pt x="8879129" y="2520506"/>
                </a:lnTo>
                <a:lnTo>
                  <a:pt x="7992684" y="2520506"/>
                </a:lnTo>
                <a:lnTo>
                  <a:pt x="7992684" y="2510717"/>
                </a:lnTo>
                <a:lnTo>
                  <a:pt x="7987786" y="2500929"/>
                </a:lnTo>
                <a:lnTo>
                  <a:pt x="7977991" y="2486247"/>
                </a:lnTo>
                <a:lnTo>
                  <a:pt x="7968197" y="2471564"/>
                </a:lnTo>
                <a:lnTo>
                  <a:pt x="7953504" y="2456882"/>
                </a:lnTo>
                <a:lnTo>
                  <a:pt x="7943709" y="2451987"/>
                </a:lnTo>
                <a:lnTo>
                  <a:pt x="7919222" y="2442199"/>
                </a:lnTo>
                <a:lnTo>
                  <a:pt x="7889837" y="2417728"/>
                </a:lnTo>
                <a:lnTo>
                  <a:pt x="7850657" y="2388363"/>
                </a:lnTo>
                <a:lnTo>
                  <a:pt x="7850657" y="2383469"/>
                </a:lnTo>
                <a:lnTo>
                  <a:pt x="7845759" y="2378574"/>
                </a:lnTo>
                <a:lnTo>
                  <a:pt x="7840862" y="2363892"/>
                </a:lnTo>
                <a:lnTo>
                  <a:pt x="7835965" y="2354104"/>
                </a:lnTo>
                <a:lnTo>
                  <a:pt x="7831067" y="2339421"/>
                </a:lnTo>
                <a:lnTo>
                  <a:pt x="7821272" y="2329632"/>
                </a:lnTo>
                <a:lnTo>
                  <a:pt x="7811477" y="2314950"/>
                </a:lnTo>
                <a:lnTo>
                  <a:pt x="7796785" y="2310056"/>
                </a:lnTo>
                <a:lnTo>
                  <a:pt x="7796785" y="2305162"/>
                </a:lnTo>
                <a:lnTo>
                  <a:pt x="7791887" y="2300268"/>
                </a:lnTo>
                <a:lnTo>
                  <a:pt x="7786990" y="2290479"/>
                </a:lnTo>
                <a:lnTo>
                  <a:pt x="7786990" y="2275796"/>
                </a:lnTo>
                <a:lnTo>
                  <a:pt x="7786990" y="2261115"/>
                </a:lnTo>
                <a:lnTo>
                  <a:pt x="7777195" y="2256221"/>
                </a:lnTo>
                <a:lnTo>
                  <a:pt x="7772298" y="2251327"/>
                </a:lnTo>
                <a:lnTo>
                  <a:pt x="7767400" y="2236644"/>
                </a:lnTo>
                <a:lnTo>
                  <a:pt x="7767400" y="2226856"/>
                </a:lnTo>
                <a:lnTo>
                  <a:pt x="7767400" y="2217067"/>
                </a:lnTo>
                <a:lnTo>
                  <a:pt x="7772298" y="2207279"/>
                </a:lnTo>
                <a:lnTo>
                  <a:pt x="7772298" y="2202385"/>
                </a:lnTo>
                <a:lnTo>
                  <a:pt x="7777195" y="2202385"/>
                </a:lnTo>
                <a:lnTo>
                  <a:pt x="7772298" y="2187702"/>
                </a:lnTo>
                <a:lnTo>
                  <a:pt x="7772298" y="2177914"/>
                </a:lnTo>
                <a:lnTo>
                  <a:pt x="7772298" y="2168126"/>
                </a:lnTo>
                <a:lnTo>
                  <a:pt x="7767400" y="2168126"/>
                </a:lnTo>
                <a:lnTo>
                  <a:pt x="7767400" y="2163231"/>
                </a:lnTo>
                <a:lnTo>
                  <a:pt x="7757605" y="2173020"/>
                </a:lnTo>
                <a:lnTo>
                  <a:pt x="7752708" y="2173020"/>
                </a:lnTo>
                <a:lnTo>
                  <a:pt x="7747810" y="2173020"/>
                </a:lnTo>
                <a:lnTo>
                  <a:pt x="7742913" y="2173020"/>
                </a:lnTo>
                <a:lnTo>
                  <a:pt x="7742913" y="2168126"/>
                </a:lnTo>
                <a:lnTo>
                  <a:pt x="7742913" y="2163231"/>
                </a:lnTo>
                <a:lnTo>
                  <a:pt x="7733118" y="2153443"/>
                </a:lnTo>
                <a:lnTo>
                  <a:pt x="7728220" y="2143655"/>
                </a:lnTo>
                <a:lnTo>
                  <a:pt x="7723323" y="2128972"/>
                </a:lnTo>
                <a:lnTo>
                  <a:pt x="7723323" y="2119184"/>
                </a:lnTo>
                <a:lnTo>
                  <a:pt x="7723323" y="2109395"/>
                </a:lnTo>
                <a:lnTo>
                  <a:pt x="7718425" y="2099607"/>
                </a:lnTo>
                <a:lnTo>
                  <a:pt x="7708630" y="2089819"/>
                </a:lnTo>
                <a:lnTo>
                  <a:pt x="7698835" y="2080030"/>
                </a:lnTo>
                <a:lnTo>
                  <a:pt x="7693938" y="2070242"/>
                </a:lnTo>
                <a:lnTo>
                  <a:pt x="7689040" y="2065348"/>
                </a:lnTo>
                <a:lnTo>
                  <a:pt x="7684143" y="2065348"/>
                </a:lnTo>
                <a:lnTo>
                  <a:pt x="7674348" y="2040877"/>
                </a:lnTo>
                <a:lnTo>
                  <a:pt x="7659656" y="2016406"/>
                </a:lnTo>
                <a:lnTo>
                  <a:pt x="7644963" y="1991935"/>
                </a:lnTo>
                <a:lnTo>
                  <a:pt x="7640066" y="1987041"/>
                </a:lnTo>
                <a:lnTo>
                  <a:pt x="7600886" y="2045771"/>
                </a:lnTo>
                <a:lnTo>
                  <a:pt x="7595988" y="2040877"/>
                </a:lnTo>
                <a:lnTo>
                  <a:pt x="7576398" y="2026194"/>
                </a:lnTo>
                <a:lnTo>
                  <a:pt x="7556808" y="2001723"/>
                </a:lnTo>
                <a:lnTo>
                  <a:pt x="7532321" y="1977252"/>
                </a:lnTo>
                <a:lnTo>
                  <a:pt x="7512731" y="1952781"/>
                </a:lnTo>
                <a:lnTo>
                  <a:pt x="7498038" y="1938099"/>
                </a:lnTo>
                <a:lnTo>
                  <a:pt x="7493141" y="1928310"/>
                </a:lnTo>
                <a:lnTo>
                  <a:pt x="7483346" y="1928310"/>
                </a:lnTo>
                <a:lnTo>
                  <a:pt x="7473551" y="1928310"/>
                </a:lnTo>
                <a:lnTo>
                  <a:pt x="7468654" y="1933204"/>
                </a:lnTo>
                <a:lnTo>
                  <a:pt x="7458859" y="1938099"/>
                </a:lnTo>
                <a:lnTo>
                  <a:pt x="7458859" y="1942993"/>
                </a:lnTo>
                <a:lnTo>
                  <a:pt x="7453961" y="1947887"/>
                </a:lnTo>
                <a:lnTo>
                  <a:pt x="7444166" y="1933204"/>
                </a:lnTo>
                <a:lnTo>
                  <a:pt x="7434371" y="1928310"/>
                </a:lnTo>
                <a:lnTo>
                  <a:pt x="7424576" y="1918522"/>
                </a:lnTo>
                <a:lnTo>
                  <a:pt x="7414781" y="1918522"/>
                </a:lnTo>
                <a:lnTo>
                  <a:pt x="7409884" y="1918522"/>
                </a:lnTo>
                <a:lnTo>
                  <a:pt x="7365806" y="1908734"/>
                </a:lnTo>
                <a:lnTo>
                  <a:pt x="7336421" y="1903839"/>
                </a:lnTo>
                <a:lnTo>
                  <a:pt x="7326626" y="1898945"/>
                </a:lnTo>
                <a:lnTo>
                  <a:pt x="7321729" y="1889157"/>
                </a:lnTo>
                <a:lnTo>
                  <a:pt x="7311934" y="1879368"/>
                </a:lnTo>
                <a:lnTo>
                  <a:pt x="7297241" y="1874474"/>
                </a:lnTo>
                <a:lnTo>
                  <a:pt x="7287447" y="1869580"/>
                </a:lnTo>
                <a:lnTo>
                  <a:pt x="7272754" y="1869580"/>
                </a:lnTo>
                <a:lnTo>
                  <a:pt x="7267857" y="1869580"/>
                </a:lnTo>
                <a:lnTo>
                  <a:pt x="7262959" y="1869580"/>
                </a:lnTo>
                <a:lnTo>
                  <a:pt x="7253164" y="1859792"/>
                </a:lnTo>
                <a:lnTo>
                  <a:pt x="7243369" y="1854897"/>
                </a:lnTo>
                <a:lnTo>
                  <a:pt x="7233574" y="1859792"/>
                </a:lnTo>
                <a:lnTo>
                  <a:pt x="7228677" y="1859792"/>
                </a:lnTo>
                <a:lnTo>
                  <a:pt x="7223779" y="1869580"/>
                </a:lnTo>
                <a:lnTo>
                  <a:pt x="7218882" y="1874474"/>
                </a:lnTo>
                <a:lnTo>
                  <a:pt x="7218882" y="1884263"/>
                </a:lnTo>
                <a:lnTo>
                  <a:pt x="7213984" y="1889157"/>
                </a:lnTo>
                <a:lnTo>
                  <a:pt x="7213984" y="1894051"/>
                </a:lnTo>
                <a:lnTo>
                  <a:pt x="7213984" y="1898945"/>
                </a:lnTo>
                <a:lnTo>
                  <a:pt x="7209087" y="1908734"/>
                </a:lnTo>
                <a:lnTo>
                  <a:pt x="7204189" y="1913628"/>
                </a:lnTo>
                <a:lnTo>
                  <a:pt x="7194394" y="1923416"/>
                </a:lnTo>
                <a:lnTo>
                  <a:pt x="7179702" y="1933204"/>
                </a:lnTo>
                <a:lnTo>
                  <a:pt x="7169907" y="1942993"/>
                </a:lnTo>
                <a:lnTo>
                  <a:pt x="7160112" y="1947887"/>
                </a:lnTo>
                <a:lnTo>
                  <a:pt x="7150317" y="1952781"/>
                </a:lnTo>
                <a:lnTo>
                  <a:pt x="7140522" y="1957675"/>
                </a:lnTo>
                <a:lnTo>
                  <a:pt x="7140522" y="1962570"/>
                </a:lnTo>
                <a:lnTo>
                  <a:pt x="7125829" y="1962570"/>
                </a:lnTo>
                <a:lnTo>
                  <a:pt x="7120932" y="1962570"/>
                </a:lnTo>
                <a:lnTo>
                  <a:pt x="7111137" y="1962570"/>
                </a:lnTo>
                <a:lnTo>
                  <a:pt x="7111137" y="1952781"/>
                </a:lnTo>
                <a:lnTo>
                  <a:pt x="7106239" y="1947887"/>
                </a:lnTo>
                <a:lnTo>
                  <a:pt x="7106239" y="1938099"/>
                </a:lnTo>
                <a:lnTo>
                  <a:pt x="7106239" y="1933204"/>
                </a:lnTo>
                <a:lnTo>
                  <a:pt x="7106239" y="1928310"/>
                </a:lnTo>
                <a:lnTo>
                  <a:pt x="7106239" y="1923416"/>
                </a:lnTo>
                <a:lnTo>
                  <a:pt x="7111137" y="1918522"/>
                </a:lnTo>
                <a:lnTo>
                  <a:pt x="7116034" y="1908734"/>
                </a:lnTo>
                <a:lnTo>
                  <a:pt x="7120932" y="1898945"/>
                </a:lnTo>
                <a:lnTo>
                  <a:pt x="7120932" y="1894051"/>
                </a:lnTo>
                <a:lnTo>
                  <a:pt x="7120932" y="1889157"/>
                </a:lnTo>
                <a:lnTo>
                  <a:pt x="7140522" y="1864686"/>
                </a:lnTo>
                <a:lnTo>
                  <a:pt x="7169907" y="1854897"/>
                </a:lnTo>
                <a:lnTo>
                  <a:pt x="7199292" y="1845109"/>
                </a:lnTo>
                <a:lnTo>
                  <a:pt x="7209087" y="1845109"/>
                </a:lnTo>
                <a:lnTo>
                  <a:pt x="7218882" y="1840215"/>
                </a:lnTo>
                <a:lnTo>
                  <a:pt x="7218882" y="1835321"/>
                </a:lnTo>
                <a:lnTo>
                  <a:pt x="7213984" y="1830426"/>
                </a:lnTo>
                <a:lnTo>
                  <a:pt x="7209087" y="1830426"/>
                </a:lnTo>
                <a:lnTo>
                  <a:pt x="7204189" y="1825532"/>
                </a:lnTo>
                <a:lnTo>
                  <a:pt x="7199292" y="1820638"/>
                </a:lnTo>
                <a:lnTo>
                  <a:pt x="7155214" y="1820638"/>
                </a:lnTo>
                <a:lnTo>
                  <a:pt x="7125829" y="1830426"/>
                </a:lnTo>
                <a:lnTo>
                  <a:pt x="7106239" y="1840215"/>
                </a:lnTo>
                <a:lnTo>
                  <a:pt x="7101342" y="1845109"/>
                </a:lnTo>
                <a:lnTo>
                  <a:pt x="7091547" y="1874474"/>
                </a:lnTo>
                <a:lnTo>
                  <a:pt x="7076855" y="1898945"/>
                </a:lnTo>
                <a:lnTo>
                  <a:pt x="7062162" y="1923416"/>
                </a:lnTo>
                <a:lnTo>
                  <a:pt x="7052367" y="1942993"/>
                </a:lnTo>
                <a:lnTo>
                  <a:pt x="7047470" y="1952781"/>
                </a:lnTo>
                <a:lnTo>
                  <a:pt x="7037675" y="1957675"/>
                </a:lnTo>
                <a:lnTo>
                  <a:pt x="7032777" y="1962570"/>
                </a:lnTo>
                <a:lnTo>
                  <a:pt x="7037675" y="1967464"/>
                </a:lnTo>
                <a:lnTo>
                  <a:pt x="7037675" y="1972358"/>
                </a:lnTo>
                <a:lnTo>
                  <a:pt x="7042572" y="1977252"/>
                </a:lnTo>
                <a:lnTo>
                  <a:pt x="7047470" y="1977252"/>
                </a:lnTo>
                <a:lnTo>
                  <a:pt x="7052367" y="1987041"/>
                </a:lnTo>
                <a:lnTo>
                  <a:pt x="7057265" y="1996829"/>
                </a:lnTo>
                <a:lnTo>
                  <a:pt x="7052367" y="2006617"/>
                </a:lnTo>
                <a:lnTo>
                  <a:pt x="7042572" y="2016406"/>
                </a:lnTo>
                <a:lnTo>
                  <a:pt x="7032777" y="2026194"/>
                </a:lnTo>
                <a:lnTo>
                  <a:pt x="7022982" y="2031088"/>
                </a:lnTo>
                <a:lnTo>
                  <a:pt x="7013187" y="2040877"/>
                </a:lnTo>
                <a:lnTo>
                  <a:pt x="7003392" y="2045771"/>
                </a:lnTo>
                <a:lnTo>
                  <a:pt x="6993597" y="2050665"/>
                </a:lnTo>
                <a:lnTo>
                  <a:pt x="6964212" y="2080030"/>
                </a:lnTo>
                <a:lnTo>
                  <a:pt x="6929930" y="2109395"/>
                </a:lnTo>
                <a:lnTo>
                  <a:pt x="6895648" y="2143655"/>
                </a:lnTo>
                <a:lnTo>
                  <a:pt x="6861365" y="2163231"/>
                </a:lnTo>
                <a:lnTo>
                  <a:pt x="6831980" y="2177914"/>
                </a:lnTo>
                <a:lnTo>
                  <a:pt x="6812390" y="2182809"/>
                </a:lnTo>
                <a:lnTo>
                  <a:pt x="6792800" y="2187702"/>
                </a:lnTo>
                <a:lnTo>
                  <a:pt x="6778108" y="2192597"/>
                </a:lnTo>
                <a:lnTo>
                  <a:pt x="6763415" y="2197491"/>
                </a:lnTo>
                <a:lnTo>
                  <a:pt x="6758518" y="2202385"/>
                </a:lnTo>
                <a:lnTo>
                  <a:pt x="6753620" y="2202385"/>
                </a:lnTo>
                <a:lnTo>
                  <a:pt x="6758518" y="2192597"/>
                </a:lnTo>
                <a:lnTo>
                  <a:pt x="6768313" y="2177914"/>
                </a:lnTo>
                <a:lnTo>
                  <a:pt x="6783005" y="2173020"/>
                </a:lnTo>
                <a:lnTo>
                  <a:pt x="6792800" y="2163231"/>
                </a:lnTo>
                <a:lnTo>
                  <a:pt x="6802595" y="2158337"/>
                </a:lnTo>
                <a:lnTo>
                  <a:pt x="6807493" y="2158337"/>
                </a:lnTo>
                <a:lnTo>
                  <a:pt x="6812390" y="2153443"/>
                </a:lnTo>
                <a:lnTo>
                  <a:pt x="6831980" y="2128972"/>
                </a:lnTo>
                <a:lnTo>
                  <a:pt x="6856468" y="2104501"/>
                </a:lnTo>
                <a:lnTo>
                  <a:pt x="6880955" y="2084924"/>
                </a:lnTo>
                <a:lnTo>
                  <a:pt x="6900545" y="2070242"/>
                </a:lnTo>
                <a:lnTo>
                  <a:pt x="6910340" y="2065348"/>
                </a:lnTo>
                <a:lnTo>
                  <a:pt x="6925032" y="2040877"/>
                </a:lnTo>
                <a:lnTo>
                  <a:pt x="6934827" y="2011512"/>
                </a:lnTo>
                <a:lnTo>
                  <a:pt x="6939725" y="1991935"/>
                </a:lnTo>
                <a:lnTo>
                  <a:pt x="6939725" y="1982146"/>
                </a:lnTo>
                <a:lnTo>
                  <a:pt x="6939725" y="1972358"/>
                </a:lnTo>
                <a:lnTo>
                  <a:pt x="6934827" y="1972358"/>
                </a:lnTo>
                <a:lnTo>
                  <a:pt x="6929930" y="1972358"/>
                </a:lnTo>
                <a:lnTo>
                  <a:pt x="6920135" y="1977252"/>
                </a:lnTo>
                <a:lnTo>
                  <a:pt x="6915237" y="1982146"/>
                </a:lnTo>
                <a:lnTo>
                  <a:pt x="6910340" y="1991935"/>
                </a:lnTo>
                <a:lnTo>
                  <a:pt x="6905442" y="1996829"/>
                </a:lnTo>
                <a:lnTo>
                  <a:pt x="6900545" y="2001723"/>
                </a:lnTo>
                <a:lnTo>
                  <a:pt x="6895648" y="2001723"/>
                </a:lnTo>
                <a:lnTo>
                  <a:pt x="6885853" y="2011512"/>
                </a:lnTo>
                <a:lnTo>
                  <a:pt x="6871160" y="2016406"/>
                </a:lnTo>
                <a:lnTo>
                  <a:pt x="6861365" y="2016406"/>
                </a:lnTo>
                <a:lnTo>
                  <a:pt x="6856468" y="2011512"/>
                </a:lnTo>
                <a:lnTo>
                  <a:pt x="6851570" y="2006617"/>
                </a:lnTo>
                <a:lnTo>
                  <a:pt x="6846673" y="2001723"/>
                </a:lnTo>
                <a:lnTo>
                  <a:pt x="6846673" y="1996829"/>
                </a:lnTo>
                <a:lnTo>
                  <a:pt x="6841775" y="1991935"/>
                </a:lnTo>
                <a:lnTo>
                  <a:pt x="6841775" y="1982146"/>
                </a:lnTo>
                <a:lnTo>
                  <a:pt x="6836878" y="1977252"/>
                </a:lnTo>
                <a:lnTo>
                  <a:pt x="6831980" y="1977252"/>
                </a:lnTo>
                <a:lnTo>
                  <a:pt x="6827083" y="1977252"/>
                </a:lnTo>
                <a:lnTo>
                  <a:pt x="6822185" y="1977252"/>
                </a:lnTo>
                <a:lnTo>
                  <a:pt x="6812390" y="1987041"/>
                </a:lnTo>
                <a:lnTo>
                  <a:pt x="6802595" y="1991935"/>
                </a:lnTo>
                <a:lnTo>
                  <a:pt x="6797698" y="1991935"/>
                </a:lnTo>
                <a:lnTo>
                  <a:pt x="6787903" y="1991935"/>
                </a:lnTo>
                <a:lnTo>
                  <a:pt x="6783005" y="1987041"/>
                </a:lnTo>
                <a:lnTo>
                  <a:pt x="6783005" y="1972358"/>
                </a:lnTo>
                <a:lnTo>
                  <a:pt x="6778108" y="1957675"/>
                </a:lnTo>
                <a:lnTo>
                  <a:pt x="6773210" y="1947887"/>
                </a:lnTo>
                <a:lnTo>
                  <a:pt x="6773210" y="1938099"/>
                </a:lnTo>
                <a:lnTo>
                  <a:pt x="6768313" y="1933204"/>
                </a:lnTo>
                <a:lnTo>
                  <a:pt x="6768313" y="1928310"/>
                </a:lnTo>
                <a:lnTo>
                  <a:pt x="6758518" y="1928310"/>
                </a:lnTo>
                <a:lnTo>
                  <a:pt x="6743825" y="1928310"/>
                </a:lnTo>
                <a:lnTo>
                  <a:pt x="6734030" y="1928310"/>
                </a:lnTo>
                <a:lnTo>
                  <a:pt x="6724235" y="1928310"/>
                </a:lnTo>
                <a:lnTo>
                  <a:pt x="6719338" y="1928310"/>
                </a:lnTo>
                <a:lnTo>
                  <a:pt x="6704645" y="1918522"/>
                </a:lnTo>
                <a:lnTo>
                  <a:pt x="6694851" y="1903839"/>
                </a:lnTo>
                <a:lnTo>
                  <a:pt x="6694851" y="1889157"/>
                </a:lnTo>
                <a:lnTo>
                  <a:pt x="6694851" y="1874474"/>
                </a:lnTo>
                <a:lnTo>
                  <a:pt x="6694851" y="1864686"/>
                </a:lnTo>
                <a:lnTo>
                  <a:pt x="6694851" y="1854897"/>
                </a:lnTo>
                <a:lnTo>
                  <a:pt x="6685056" y="1850003"/>
                </a:lnTo>
                <a:lnTo>
                  <a:pt x="6670363" y="1845109"/>
                </a:lnTo>
                <a:lnTo>
                  <a:pt x="6660568" y="1840215"/>
                </a:lnTo>
                <a:lnTo>
                  <a:pt x="6655671" y="1840215"/>
                </a:lnTo>
                <a:lnTo>
                  <a:pt x="6655671" y="1835321"/>
                </a:lnTo>
                <a:lnTo>
                  <a:pt x="6640978" y="1825532"/>
                </a:lnTo>
                <a:lnTo>
                  <a:pt x="6636081" y="1815744"/>
                </a:lnTo>
                <a:lnTo>
                  <a:pt x="6640978" y="1805955"/>
                </a:lnTo>
                <a:lnTo>
                  <a:pt x="6645876" y="1796167"/>
                </a:lnTo>
                <a:lnTo>
                  <a:pt x="6655671" y="1786379"/>
                </a:lnTo>
                <a:lnTo>
                  <a:pt x="6670363" y="1776590"/>
                </a:lnTo>
                <a:lnTo>
                  <a:pt x="6689953" y="1766802"/>
                </a:lnTo>
                <a:lnTo>
                  <a:pt x="6709543" y="1752119"/>
                </a:lnTo>
                <a:lnTo>
                  <a:pt x="6719338" y="1747225"/>
                </a:lnTo>
                <a:lnTo>
                  <a:pt x="6729133" y="1742331"/>
                </a:lnTo>
                <a:lnTo>
                  <a:pt x="6729133" y="1737437"/>
                </a:lnTo>
                <a:lnTo>
                  <a:pt x="6738928" y="1712966"/>
                </a:lnTo>
                <a:lnTo>
                  <a:pt x="6758518" y="1693389"/>
                </a:lnTo>
                <a:lnTo>
                  <a:pt x="6787903" y="1678706"/>
                </a:lnTo>
                <a:lnTo>
                  <a:pt x="6812390" y="1668918"/>
                </a:lnTo>
                <a:lnTo>
                  <a:pt x="6822185" y="1659130"/>
                </a:lnTo>
                <a:lnTo>
                  <a:pt x="6827083" y="1649341"/>
                </a:lnTo>
                <a:lnTo>
                  <a:pt x="6827083" y="1644447"/>
                </a:lnTo>
                <a:lnTo>
                  <a:pt x="6822185" y="1634659"/>
                </a:lnTo>
                <a:lnTo>
                  <a:pt x="6817288" y="1629765"/>
                </a:lnTo>
                <a:lnTo>
                  <a:pt x="6812390" y="1619976"/>
                </a:lnTo>
                <a:lnTo>
                  <a:pt x="6807493" y="1615082"/>
                </a:lnTo>
                <a:lnTo>
                  <a:pt x="6812390" y="1605294"/>
                </a:lnTo>
                <a:lnTo>
                  <a:pt x="6812390" y="1600399"/>
                </a:lnTo>
                <a:lnTo>
                  <a:pt x="6817288" y="1595505"/>
                </a:lnTo>
                <a:lnTo>
                  <a:pt x="6822185" y="1590611"/>
                </a:lnTo>
                <a:lnTo>
                  <a:pt x="6817288" y="1585717"/>
                </a:lnTo>
                <a:lnTo>
                  <a:pt x="6812390" y="1580823"/>
                </a:lnTo>
                <a:lnTo>
                  <a:pt x="6802595" y="1580823"/>
                </a:lnTo>
                <a:lnTo>
                  <a:pt x="6792800" y="1585717"/>
                </a:lnTo>
                <a:lnTo>
                  <a:pt x="6783005" y="1585717"/>
                </a:lnTo>
                <a:lnTo>
                  <a:pt x="6773210" y="1590611"/>
                </a:lnTo>
                <a:lnTo>
                  <a:pt x="6763415" y="1595505"/>
                </a:lnTo>
                <a:lnTo>
                  <a:pt x="6758518" y="1600399"/>
                </a:lnTo>
                <a:lnTo>
                  <a:pt x="6753620" y="1600399"/>
                </a:lnTo>
                <a:lnTo>
                  <a:pt x="6709543" y="1610188"/>
                </a:lnTo>
                <a:lnTo>
                  <a:pt x="6665466" y="1595505"/>
                </a:lnTo>
                <a:lnTo>
                  <a:pt x="6621388" y="1571034"/>
                </a:lnTo>
                <a:lnTo>
                  <a:pt x="6601798" y="1551457"/>
                </a:lnTo>
                <a:lnTo>
                  <a:pt x="6601798" y="1531881"/>
                </a:lnTo>
                <a:lnTo>
                  <a:pt x="6606696" y="1512304"/>
                </a:lnTo>
                <a:lnTo>
                  <a:pt x="6621388" y="1487833"/>
                </a:lnTo>
                <a:lnTo>
                  <a:pt x="6650773" y="1463362"/>
                </a:lnTo>
                <a:lnTo>
                  <a:pt x="6685056" y="1453574"/>
                </a:lnTo>
                <a:lnTo>
                  <a:pt x="6714440" y="1453574"/>
                </a:lnTo>
                <a:lnTo>
                  <a:pt x="6724235" y="1458468"/>
                </a:lnTo>
                <a:lnTo>
                  <a:pt x="6729133" y="1463362"/>
                </a:lnTo>
                <a:lnTo>
                  <a:pt x="6734030" y="1473150"/>
                </a:lnTo>
                <a:lnTo>
                  <a:pt x="6743825" y="1478044"/>
                </a:lnTo>
                <a:lnTo>
                  <a:pt x="6753620" y="1482939"/>
                </a:lnTo>
                <a:lnTo>
                  <a:pt x="6758518" y="1482939"/>
                </a:lnTo>
                <a:lnTo>
                  <a:pt x="6768313" y="1482939"/>
                </a:lnTo>
                <a:lnTo>
                  <a:pt x="6778108" y="1478044"/>
                </a:lnTo>
                <a:lnTo>
                  <a:pt x="6787903" y="1453574"/>
                </a:lnTo>
                <a:lnTo>
                  <a:pt x="6773210" y="1424208"/>
                </a:lnTo>
                <a:lnTo>
                  <a:pt x="6748723" y="1394843"/>
                </a:lnTo>
                <a:lnTo>
                  <a:pt x="6719338" y="1360584"/>
                </a:lnTo>
                <a:lnTo>
                  <a:pt x="6694851" y="1336113"/>
                </a:lnTo>
                <a:lnTo>
                  <a:pt x="6680158" y="1321430"/>
                </a:lnTo>
                <a:lnTo>
                  <a:pt x="6665466" y="1311642"/>
                </a:lnTo>
                <a:lnTo>
                  <a:pt x="6655671" y="1301854"/>
                </a:lnTo>
                <a:lnTo>
                  <a:pt x="6650773" y="1292065"/>
                </a:lnTo>
                <a:lnTo>
                  <a:pt x="6645876" y="1282277"/>
                </a:lnTo>
                <a:lnTo>
                  <a:pt x="6645876" y="1267594"/>
                </a:lnTo>
                <a:lnTo>
                  <a:pt x="6650773" y="1248018"/>
                </a:lnTo>
                <a:lnTo>
                  <a:pt x="6670363" y="1233335"/>
                </a:lnTo>
                <a:lnTo>
                  <a:pt x="6694851" y="1228441"/>
                </a:lnTo>
                <a:lnTo>
                  <a:pt x="6724235" y="1223547"/>
                </a:lnTo>
                <a:lnTo>
                  <a:pt x="6743825" y="1213758"/>
                </a:lnTo>
                <a:lnTo>
                  <a:pt x="6768313" y="1189287"/>
                </a:lnTo>
                <a:lnTo>
                  <a:pt x="6783005" y="1159922"/>
                </a:lnTo>
                <a:lnTo>
                  <a:pt x="6797698" y="1130557"/>
                </a:lnTo>
                <a:lnTo>
                  <a:pt x="6807493" y="1110980"/>
                </a:lnTo>
                <a:lnTo>
                  <a:pt x="6812390" y="1096298"/>
                </a:lnTo>
                <a:lnTo>
                  <a:pt x="6817288" y="1091403"/>
                </a:lnTo>
                <a:lnTo>
                  <a:pt x="6831980" y="1081615"/>
                </a:lnTo>
                <a:lnTo>
                  <a:pt x="6846673" y="1076721"/>
                </a:lnTo>
                <a:lnTo>
                  <a:pt x="6856468" y="1071827"/>
                </a:lnTo>
                <a:lnTo>
                  <a:pt x="6866263" y="1071827"/>
                </a:lnTo>
                <a:lnTo>
                  <a:pt x="6871160" y="1071827"/>
                </a:lnTo>
                <a:lnTo>
                  <a:pt x="6876058" y="1071827"/>
                </a:lnTo>
                <a:lnTo>
                  <a:pt x="6880955" y="1071827"/>
                </a:lnTo>
                <a:lnTo>
                  <a:pt x="6885853" y="1071827"/>
                </a:lnTo>
                <a:lnTo>
                  <a:pt x="6890750" y="1071827"/>
                </a:lnTo>
                <a:lnTo>
                  <a:pt x="6900545" y="1066932"/>
                </a:lnTo>
                <a:lnTo>
                  <a:pt x="6915237" y="1062038"/>
                </a:lnTo>
                <a:lnTo>
                  <a:pt x="6929930" y="1052250"/>
                </a:lnTo>
                <a:lnTo>
                  <a:pt x="6969110" y="1042461"/>
                </a:lnTo>
                <a:lnTo>
                  <a:pt x="7003392" y="1042461"/>
                </a:lnTo>
                <a:lnTo>
                  <a:pt x="7022982" y="1052250"/>
                </a:lnTo>
                <a:lnTo>
                  <a:pt x="7032777" y="1052250"/>
                </a:lnTo>
                <a:lnTo>
                  <a:pt x="7042572" y="1057144"/>
                </a:lnTo>
                <a:lnTo>
                  <a:pt x="7062162" y="1066932"/>
                </a:lnTo>
                <a:lnTo>
                  <a:pt x="7086650" y="1081615"/>
                </a:lnTo>
                <a:lnTo>
                  <a:pt x="7111137" y="1091403"/>
                </a:lnTo>
                <a:lnTo>
                  <a:pt x="7120932" y="1101192"/>
                </a:lnTo>
                <a:lnTo>
                  <a:pt x="7130727" y="1110980"/>
                </a:lnTo>
                <a:lnTo>
                  <a:pt x="7140522" y="1120769"/>
                </a:lnTo>
                <a:lnTo>
                  <a:pt x="7150317" y="1130557"/>
                </a:lnTo>
                <a:lnTo>
                  <a:pt x="7160112" y="1130557"/>
                </a:lnTo>
                <a:lnTo>
                  <a:pt x="7165009" y="1130557"/>
                </a:lnTo>
                <a:lnTo>
                  <a:pt x="7165009" y="1125663"/>
                </a:lnTo>
                <a:lnTo>
                  <a:pt x="7165009" y="1115874"/>
                </a:lnTo>
                <a:lnTo>
                  <a:pt x="7165009" y="1110980"/>
                </a:lnTo>
                <a:lnTo>
                  <a:pt x="7160112" y="1106086"/>
                </a:lnTo>
                <a:lnTo>
                  <a:pt x="7165009" y="1096298"/>
                </a:lnTo>
                <a:lnTo>
                  <a:pt x="7174804" y="1091403"/>
                </a:lnTo>
                <a:lnTo>
                  <a:pt x="7179702" y="1096298"/>
                </a:lnTo>
                <a:lnTo>
                  <a:pt x="7189497" y="1101192"/>
                </a:lnTo>
                <a:lnTo>
                  <a:pt x="7194394" y="1101192"/>
                </a:lnTo>
                <a:lnTo>
                  <a:pt x="7199292" y="1106086"/>
                </a:lnTo>
                <a:lnTo>
                  <a:pt x="7204189" y="1106086"/>
                </a:lnTo>
                <a:lnTo>
                  <a:pt x="7213984" y="1106086"/>
                </a:lnTo>
                <a:lnTo>
                  <a:pt x="7223779" y="1110980"/>
                </a:lnTo>
                <a:lnTo>
                  <a:pt x="7233574" y="1115874"/>
                </a:lnTo>
                <a:lnTo>
                  <a:pt x="7238472" y="1115874"/>
                </a:lnTo>
                <a:lnTo>
                  <a:pt x="7243369" y="1120769"/>
                </a:lnTo>
                <a:lnTo>
                  <a:pt x="7248267" y="1130557"/>
                </a:lnTo>
                <a:lnTo>
                  <a:pt x="7258062" y="1135451"/>
                </a:lnTo>
                <a:lnTo>
                  <a:pt x="7267857" y="1140345"/>
                </a:lnTo>
                <a:lnTo>
                  <a:pt x="7277652" y="1140345"/>
                </a:lnTo>
                <a:lnTo>
                  <a:pt x="7287447" y="1140345"/>
                </a:lnTo>
                <a:lnTo>
                  <a:pt x="7292344" y="1140345"/>
                </a:lnTo>
                <a:lnTo>
                  <a:pt x="7307036" y="1150134"/>
                </a:lnTo>
                <a:lnTo>
                  <a:pt x="7321729" y="1155028"/>
                </a:lnTo>
                <a:lnTo>
                  <a:pt x="7336421" y="1159922"/>
                </a:lnTo>
                <a:lnTo>
                  <a:pt x="7351114" y="1159922"/>
                </a:lnTo>
                <a:lnTo>
                  <a:pt x="7360909" y="1159922"/>
                </a:lnTo>
                <a:lnTo>
                  <a:pt x="7380499" y="1150134"/>
                </a:lnTo>
                <a:lnTo>
                  <a:pt x="7395191" y="1150134"/>
                </a:lnTo>
                <a:lnTo>
                  <a:pt x="7404986" y="1150134"/>
                </a:lnTo>
                <a:lnTo>
                  <a:pt x="7414781" y="1155028"/>
                </a:lnTo>
                <a:lnTo>
                  <a:pt x="7419679" y="1155028"/>
                </a:lnTo>
                <a:lnTo>
                  <a:pt x="7424576" y="1159922"/>
                </a:lnTo>
                <a:lnTo>
                  <a:pt x="7429473" y="1164816"/>
                </a:lnTo>
                <a:lnTo>
                  <a:pt x="7429473" y="1164815"/>
                </a:lnTo>
                <a:lnTo>
                  <a:pt x="7434371" y="1164815"/>
                </a:lnTo>
                <a:lnTo>
                  <a:pt x="7458858" y="1174604"/>
                </a:lnTo>
                <a:lnTo>
                  <a:pt x="7483346" y="1184392"/>
                </a:lnTo>
                <a:lnTo>
                  <a:pt x="7507833" y="1189286"/>
                </a:lnTo>
                <a:lnTo>
                  <a:pt x="7512731" y="1194181"/>
                </a:lnTo>
                <a:lnTo>
                  <a:pt x="7532320" y="1203969"/>
                </a:lnTo>
                <a:lnTo>
                  <a:pt x="7556808" y="1218652"/>
                </a:lnTo>
                <a:lnTo>
                  <a:pt x="7576398" y="1233334"/>
                </a:lnTo>
                <a:lnTo>
                  <a:pt x="7591090" y="1248017"/>
                </a:lnTo>
                <a:lnTo>
                  <a:pt x="7595988" y="1252911"/>
                </a:lnTo>
                <a:lnTo>
                  <a:pt x="7605783" y="1252911"/>
                </a:lnTo>
                <a:lnTo>
                  <a:pt x="7615578" y="1252911"/>
                </a:lnTo>
                <a:lnTo>
                  <a:pt x="7625373" y="1252911"/>
                </a:lnTo>
                <a:lnTo>
                  <a:pt x="7640065" y="1243122"/>
                </a:lnTo>
                <a:lnTo>
                  <a:pt x="7654758" y="1233334"/>
                </a:lnTo>
                <a:lnTo>
                  <a:pt x="7664553" y="1228440"/>
                </a:lnTo>
                <a:lnTo>
                  <a:pt x="7679245" y="1213757"/>
                </a:lnTo>
                <a:lnTo>
                  <a:pt x="7703732" y="1194181"/>
                </a:lnTo>
                <a:lnTo>
                  <a:pt x="7733117" y="1179498"/>
                </a:lnTo>
                <a:lnTo>
                  <a:pt x="7757605" y="1174604"/>
                </a:lnTo>
                <a:lnTo>
                  <a:pt x="7762502" y="1174604"/>
                </a:lnTo>
                <a:lnTo>
                  <a:pt x="7767400" y="1169710"/>
                </a:lnTo>
                <a:lnTo>
                  <a:pt x="7777195" y="1164815"/>
                </a:lnTo>
                <a:lnTo>
                  <a:pt x="7782092" y="1155027"/>
                </a:lnTo>
                <a:lnTo>
                  <a:pt x="7791887" y="1150133"/>
                </a:lnTo>
                <a:lnTo>
                  <a:pt x="7796785" y="1145239"/>
                </a:lnTo>
                <a:lnTo>
                  <a:pt x="7796785" y="1140344"/>
                </a:lnTo>
                <a:lnTo>
                  <a:pt x="7801682" y="1135450"/>
                </a:lnTo>
                <a:lnTo>
                  <a:pt x="7811477" y="1130556"/>
                </a:lnTo>
                <a:lnTo>
                  <a:pt x="7816375" y="1130556"/>
                </a:lnTo>
                <a:lnTo>
                  <a:pt x="7826170" y="1130556"/>
                </a:lnTo>
                <a:lnTo>
                  <a:pt x="7835965" y="1135450"/>
                </a:lnTo>
                <a:lnTo>
                  <a:pt x="7835965" y="1140344"/>
                </a:lnTo>
                <a:lnTo>
                  <a:pt x="7840862" y="1145239"/>
                </a:lnTo>
                <a:lnTo>
                  <a:pt x="7845759" y="1150133"/>
                </a:lnTo>
                <a:lnTo>
                  <a:pt x="7855554" y="1155027"/>
                </a:lnTo>
                <a:lnTo>
                  <a:pt x="7860452" y="1155027"/>
                </a:lnTo>
                <a:lnTo>
                  <a:pt x="7865349" y="1150133"/>
                </a:lnTo>
                <a:lnTo>
                  <a:pt x="7870247" y="1140344"/>
                </a:lnTo>
                <a:lnTo>
                  <a:pt x="7875144" y="1125662"/>
                </a:lnTo>
                <a:lnTo>
                  <a:pt x="7875144" y="1120768"/>
                </a:lnTo>
                <a:lnTo>
                  <a:pt x="7870247" y="1115873"/>
                </a:lnTo>
                <a:lnTo>
                  <a:pt x="7870247" y="1110979"/>
                </a:lnTo>
                <a:lnTo>
                  <a:pt x="7870247" y="1106085"/>
                </a:lnTo>
                <a:lnTo>
                  <a:pt x="7865349" y="1101191"/>
                </a:lnTo>
                <a:lnTo>
                  <a:pt x="7870247" y="1096297"/>
                </a:lnTo>
                <a:lnTo>
                  <a:pt x="7875144" y="1096297"/>
                </a:lnTo>
                <a:lnTo>
                  <a:pt x="7884939" y="1096297"/>
                </a:lnTo>
                <a:lnTo>
                  <a:pt x="7894734" y="1106085"/>
                </a:lnTo>
                <a:lnTo>
                  <a:pt x="7904529" y="1115873"/>
                </a:lnTo>
                <a:lnTo>
                  <a:pt x="7919222" y="1135450"/>
                </a:lnTo>
                <a:lnTo>
                  <a:pt x="7938812" y="1164815"/>
                </a:lnTo>
                <a:lnTo>
                  <a:pt x="7948607" y="1184392"/>
                </a:lnTo>
                <a:lnTo>
                  <a:pt x="7948607" y="1189286"/>
                </a:lnTo>
                <a:lnTo>
                  <a:pt x="7953504" y="1189286"/>
                </a:lnTo>
                <a:lnTo>
                  <a:pt x="7958401" y="1194181"/>
                </a:lnTo>
                <a:lnTo>
                  <a:pt x="7963299" y="1189286"/>
                </a:lnTo>
                <a:lnTo>
                  <a:pt x="7968197" y="1184392"/>
                </a:lnTo>
                <a:lnTo>
                  <a:pt x="7973094" y="1174604"/>
                </a:lnTo>
                <a:lnTo>
                  <a:pt x="7973094" y="1169710"/>
                </a:lnTo>
                <a:lnTo>
                  <a:pt x="7968197" y="1164815"/>
                </a:lnTo>
                <a:lnTo>
                  <a:pt x="7968197" y="1155027"/>
                </a:lnTo>
                <a:lnTo>
                  <a:pt x="7968197" y="1150133"/>
                </a:lnTo>
                <a:lnTo>
                  <a:pt x="7973094" y="1145239"/>
                </a:lnTo>
                <a:lnTo>
                  <a:pt x="7973094" y="1140344"/>
                </a:lnTo>
                <a:lnTo>
                  <a:pt x="7977991" y="1140344"/>
                </a:lnTo>
                <a:lnTo>
                  <a:pt x="7987786" y="1140344"/>
                </a:lnTo>
                <a:lnTo>
                  <a:pt x="7997581" y="1150133"/>
                </a:lnTo>
                <a:lnTo>
                  <a:pt x="8002479" y="1150133"/>
                </a:lnTo>
                <a:lnTo>
                  <a:pt x="8007376" y="1155027"/>
                </a:lnTo>
                <a:lnTo>
                  <a:pt x="8017171" y="1159921"/>
                </a:lnTo>
                <a:lnTo>
                  <a:pt x="8026966" y="1164815"/>
                </a:lnTo>
                <a:lnTo>
                  <a:pt x="8046556" y="1169710"/>
                </a:lnTo>
                <a:lnTo>
                  <a:pt x="8071044" y="1174604"/>
                </a:lnTo>
                <a:lnTo>
                  <a:pt x="8085736" y="1179498"/>
                </a:lnTo>
                <a:lnTo>
                  <a:pt x="8120019" y="1194181"/>
                </a:lnTo>
                <a:lnTo>
                  <a:pt x="8159198" y="1218652"/>
                </a:lnTo>
                <a:lnTo>
                  <a:pt x="8203276" y="1252911"/>
                </a:lnTo>
                <a:lnTo>
                  <a:pt x="8208173" y="1257805"/>
                </a:lnTo>
                <a:lnTo>
                  <a:pt x="8213071" y="1262699"/>
                </a:lnTo>
                <a:lnTo>
                  <a:pt x="8217968" y="1262699"/>
                </a:lnTo>
                <a:lnTo>
                  <a:pt x="8222866" y="1267593"/>
                </a:lnTo>
                <a:lnTo>
                  <a:pt x="8227763" y="1267593"/>
                </a:lnTo>
                <a:lnTo>
                  <a:pt x="8227763" y="1262699"/>
                </a:lnTo>
                <a:lnTo>
                  <a:pt x="8232661" y="1257805"/>
                </a:lnTo>
                <a:lnTo>
                  <a:pt x="8232661" y="1248017"/>
                </a:lnTo>
                <a:lnTo>
                  <a:pt x="8232661" y="1243122"/>
                </a:lnTo>
                <a:lnTo>
                  <a:pt x="8227763" y="1243122"/>
                </a:lnTo>
                <a:lnTo>
                  <a:pt x="8227763" y="1238228"/>
                </a:lnTo>
                <a:lnTo>
                  <a:pt x="8227763" y="1233334"/>
                </a:lnTo>
                <a:lnTo>
                  <a:pt x="8232661" y="1233334"/>
                </a:lnTo>
                <a:lnTo>
                  <a:pt x="8232661" y="1228440"/>
                </a:lnTo>
                <a:lnTo>
                  <a:pt x="8237558" y="1228440"/>
                </a:lnTo>
                <a:lnTo>
                  <a:pt x="8242456" y="1233334"/>
                </a:lnTo>
                <a:lnTo>
                  <a:pt x="8247353" y="1238228"/>
                </a:lnTo>
                <a:lnTo>
                  <a:pt x="8262046" y="1248017"/>
                </a:lnTo>
                <a:lnTo>
                  <a:pt x="8266943" y="1252911"/>
                </a:lnTo>
                <a:lnTo>
                  <a:pt x="8271841" y="1252911"/>
                </a:lnTo>
                <a:lnTo>
                  <a:pt x="8276738" y="1257805"/>
                </a:lnTo>
                <a:lnTo>
                  <a:pt x="8281636" y="1262699"/>
                </a:lnTo>
                <a:lnTo>
                  <a:pt x="8286533" y="1272488"/>
                </a:lnTo>
                <a:lnTo>
                  <a:pt x="8286533" y="1282276"/>
                </a:lnTo>
                <a:lnTo>
                  <a:pt x="8286533" y="1292064"/>
                </a:lnTo>
                <a:lnTo>
                  <a:pt x="8276738" y="1306747"/>
                </a:lnTo>
                <a:lnTo>
                  <a:pt x="8266943" y="1326324"/>
                </a:lnTo>
                <a:lnTo>
                  <a:pt x="8262046" y="1331218"/>
                </a:lnTo>
                <a:lnTo>
                  <a:pt x="8257148" y="1331218"/>
                </a:lnTo>
                <a:lnTo>
                  <a:pt x="8252251" y="1336112"/>
                </a:lnTo>
                <a:lnTo>
                  <a:pt x="8252251" y="1341006"/>
                </a:lnTo>
                <a:lnTo>
                  <a:pt x="8257148" y="1345900"/>
                </a:lnTo>
                <a:lnTo>
                  <a:pt x="8262046" y="1350795"/>
                </a:lnTo>
                <a:lnTo>
                  <a:pt x="8266943" y="1350795"/>
                </a:lnTo>
                <a:lnTo>
                  <a:pt x="8281636" y="1355689"/>
                </a:lnTo>
                <a:lnTo>
                  <a:pt x="8306123" y="1355689"/>
                </a:lnTo>
                <a:lnTo>
                  <a:pt x="8315918" y="1350795"/>
                </a:lnTo>
                <a:lnTo>
                  <a:pt x="8325713" y="1350795"/>
                </a:lnTo>
                <a:lnTo>
                  <a:pt x="8335508" y="1350795"/>
                </a:lnTo>
                <a:lnTo>
                  <a:pt x="8350200" y="1350795"/>
                </a:lnTo>
                <a:lnTo>
                  <a:pt x="8359995" y="1350795"/>
                </a:lnTo>
                <a:lnTo>
                  <a:pt x="8369790" y="1360583"/>
                </a:lnTo>
                <a:lnTo>
                  <a:pt x="8369790" y="1355689"/>
                </a:lnTo>
                <a:lnTo>
                  <a:pt x="8374688" y="1350795"/>
                </a:lnTo>
                <a:lnTo>
                  <a:pt x="8374688" y="1341006"/>
                </a:lnTo>
                <a:lnTo>
                  <a:pt x="8379585" y="1331218"/>
                </a:lnTo>
                <a:lnTo>
                  <a:pt x="8384483" y="1326324"/>
                </a:lnTo>
                <a:lnTo>
                  <a:pt x="8389380" y="1321430"/>
                </a:lnTo>
                <a:lnTo>
                  <a:pt x="8394278" y="1326324"/>
                </a:lnTo>
                <a:lnTo>
                  <a:pt x="8408970" y="1341006"/>
                </a:lnTo>
                <a:lnTo>
                  <a:pt x="8423663" y="1375265"/>
                </a:lnTo>
                <a:lnTo>
                  <a:pt x="8443253" y="1409525"/>
                </a:lnTo>
                <a:lnTo>
                  <a:pt x="8457945" y="1443784"/>
                </a:lnTo>
                <a:lnTo>
                  <a:pt x="8462843" y="1443784"/>
                </a:lnTo>
                <a:lnTo>
                  <a:pt x="8462843" y="1433996"/>
                </a:lnTo>
                <a:lnTo>
                  <a:pt x="8467740" y="1424208"/>
                </a:lnTo>
                <a:lnTo>
                  <a:pt x="8467740" y="1360583"/>
                </a:lnTo>
                <a:lnTo>
                  <a:pt x="8472638" y="1360583"/>
                </a:lnTo>
                <a:lnTo>
                  <a:pt x="8472638" y="1355689"/>
                </a:lnTo>
                <a:lnTo>
                  <a:pt x="8477535" y="1350795"/>
                </a:lnTo>
                <a:lnTo>
                  <a:pt x="8482433" y="1341006"/>
                </a:lnTo>
                <a:lnTo>
                  <a:pt x="8482433" y="1336112"/>
                </a:lnTo>
                <a:lnTo>
                  <a:pt x="8477535" y="1326324"/>
                </a:lnTo>
                <a:lnTo>
                  <a:pt x="8467740" y="1321430"/>
                </a:lnTo>
                <a:lnTo>
                  <a:pt x="8467740" y="1316535"/>
                </a:lnTo>
                <a:lnTo>
                  <a:pt x="8467740" y="1306747"/>
                </a:lnTo>
                <a:lnTo>
                  <a:pt x="8467740" y="1301853"/>
                </a:lnTo>
                <a:lnTo>
                  <a:pt x="8467740" y="1292064"/>
                </a:lnTo>
                <a:lnTo>
                  <a:pt x="8467740" y="1282276"/>
                </a:lnTo>
                <a:lnTo>
                  <a:pt x="8472638" y="1272488"/>
                </a:lnTo>
                <a:lnTo>
                  <a:pt x="8482433" y="1267593"/>
                </a:lnTo>
                <a:lnTo>
                  <a:pt x="8492227" y="1262699"/>
                </a:lnTo>
                <a:lnTo>
                  <a:pt x="8506920" y="1257805"/>
                </a:lnTo>
                <a:lnTo>
                  <a:pt x="8526510" y="1257805"/>
                </a:lnTo>
                <a:lnTo>
                  <a:pt x="8531407" y="1257805"/>
                </a:lnTo>
                <a:lnTo>
                  <a:pt x="8536305" y="1252911"/>
                </a:lnTo>
                <a:lnTo>
                  <a:pt x="8546100" y="1252911"/>
                </a:lnTo>
                <a:lnTo>
                  <a:pt x="8550997" y="1252911"/>
                </a:lnTo>
                <a:lnTo>
                  <a:pt x="8555895" y="1257805"/>
                </a:lnTo>
                <a:lnTo>
                  <a:pt x="8560792" y="1267593"/>
                </a:lnTo>
                <a:lnTo>
                  <a:pt x="8565690" y="1282276"/>
                </a:lnTo>
                <a:lnTo>
                  <a:pt x="8565690" y="1287170"/>
                </a:lnTo>
                <a:lnTo>
                  <a:pt x="8565690" y="1292064"/>
                </a:lnTo>
                <a:lnTo>
                  <a:pt x="8570587" y="1296959"/>
                </a:lnTo>
                <a:lnTo>
                  <a:pt x="8575485" y="1306747"/>
                </a:lnTo>
                <a:lnTo>
                  <a:pt x="8590177" y="1311641"/>
                </a:lnTo>
                <a:lnTo>
                  <a:pt x="8609767" y="1321430"/>
                </a:lnTo>
                <a:lnTo>
                  <a:pt x="8614665" y="1316535"/>
                </a:lnTo>
                <a:lnTo>
                  <a:pt x="8619562" y="1316535"/>
                </a:lnTo>
                <a:lnTo>
                  <a:pt x="8624460" y="1316535"/>
                </a:lnTo>
                <a:lnTo>
                  <a:pt x="8634255" y="1316535"/>
                </a:lnTo>
                <a:lnTo>
                  <a:pt x="8639152" y="1321430"/>
                </a:lnTo>
                <a:lnTo>
                  <a:pt x="8648947" y="1331218"/>
                </a:lnTo>
                <a:lnTo>
                  <a:pt x="8653845" y="1345900"/>
                </a:lnTo>
                <a:lnTo>
                  <a:pt x="8653845" y="1350795"/>
                </a:lnTo>
                <a:lnTo>
                  <a:pt x="8658742" y="1355689"/>
                </a:lnTo>
                <a:lnTo>
                  <a:pt x="8663639" y="1360583"/>
                </a:lnTo>
                <a:lnTo>
                  <a:pt x="8668537" y="1365477"/>
                </a:lnTo>
                <a:lnTo>
                  <a:pt x="8673435" y="1365477"/>
                </a:lnTo>
                <a:lnTo>
                  <a:pt x="8683229" y="1365477"/>
                </a:lnTo>
                <a:lnTo>
                  <a:pt x="8693025" y="1360583"/>
                </a:lnTo>
                <a:lnTo>
                  <a:pt x="8707717" y="1350795"/>
                </a:lnTo>
                <a:lnTo>
                  <a:pt x="8712614" y="1345900"/>
                </a:lnTo>
                <a:lnTo>
                  <a:pt x="8717512" y="1341006"/>
                </a:lnTo>
                <a:lnTo>
                  <a:pt x="8722409" y="1341006"/>
                </a:lnTo>
                <a:lnTo>
                  <a:pt x="8732204" y="1341006"/>
                </a:lnTo>
                <a:lnTo>
                  <a:pt x="8741999" y="1345900"/>
                </a:lnTo>
                <a:lnTo>
                  <a:pt x="8756692" y="1355689"/>
                </a:lnTo>
                <a:lnTo>
                  <a:pt x="8761589" y="1355689"/>
                </a:lnTo>
                <a:lnTo>
                  <a:pt x="8761589" y="1360583"/>
                </a:lnTo>
                <a:lnTo>
                  <a:pt x="8766487" y="1360583"/>
                </a:lnTo>
                <a:lnTo>
                  <a:pt x="8771384" y="1360583"/>
                </a:lnTo>
                <a:lnTo>
                  <a:pt x="8776282" y="1360583"/>
                </a:lnTo>
                <a:lnTo>
                  <a:pt x="8781179" y="1360583"/>
                </a:lnTo>
                <a:lnTo>
                  <a:pt x="8781179" y="1350795"/>
                </a:lnTo>
                <a:lnTo>
                  <a:pt x="8786077" y="1341006"/>
                </a:lnTo>
                <a:lnTo>
                  <a:pt x="8786077" y="1326324"/>
                </a:lnTo>
                <a:lnTo>
                  <a:pt x="8781179" y="1301853"/>
                </a:lnTo>
                <a:lnTo>
                  <a:pt x="8786077" y="1296959"/>
                </a:lnTo>
                <a:lnTo>
                  <a:pt x="8790974" y="1292064"/>
                </a:lnTo>
                <a:lnTo>
                  <a:pt x="8795872" y="1292064"/>
                </a:lnTo>
                <a:lnTo>
                  <a:pt x="8805667" y="1292064"/>
                </a:lnTo>
                <a:lnTo>
                  <a:pt x="8820359" y="1292064"/>
                </a:lnTo>
                <a:lnTo>
                  <a:pt x="8859539" y="1292064"/>
                </a:lnTo>
                <a:lnTo>
                  <a:pt x="8854641" y="1350795"/>
                </a:lnTo>
                <a:lnTo>
                  <a:pt x="8854641" y="1355689"/>
                </a:lnTo>
                <a:lnTo>
                  <a:pt x="8859539" y="1355689"/>
                </a:lnTo>
                <a:lnTo>
                  <a:pt x="8869334" y="1355689"/>
                </a:lnTo>
                <a:lnTo>
                  <a:pt x="8884026" y="1360583"/>
                </a:lnTo>
                <a:lnTo>
                  <a:pt x="8893821" y="1355689"/>
                </a:lnTo>
                <a:lnTo>
                  <a:pt x="8913411" y="1345900"/>
                </a:lnTo>
                <a:lnTo>
                  <a:pt x="8933001" y="1331218"/>
                </a:lnTo>
                <a:lnTo>
                  <a:pt x="8957489" y="1316535"/>
                </a:lnTo>
                <a:lnTo>
                  <a:pt x="8967284" y="1306747"/>
                </a:lnTo>
                <a:lnTo>
                  <a:pt x="8972181" y="1301853"/>
                </a:lnTo>
                <a:lnTo>
                  <a:pt x="8972181" y="1292064"/>
                </a:lnTo>
                <a:lnTo>
                  <a:pt x="8972181" y="1287170"/>
                </a:lnTo>
                <a:lnTo>
                  <a:pt x="8972181" y="1282276"/>
                </a:lnTo>
                <a:lnTo>
                  <a:pt x="8967284" y="1277382"/>
                </a:lnTo>
                <a:lnTo>
                  <a:pt x="8957489" y="1272488"/>
                </a:lnTo>
                <a:lnTo>
                  <a:pt x="8952591" y="1267593"/>
                </a:lnTo>
                <a:lnTo>
                  <a:pt x="8942796" y="1267593"/>
                </a:lnTo>
                <a:lnTo>
                  <a:pt x="8937899" y="1262699"/>
                </a:lnTo>
                <a:lnTo>
                  <a:pt x="8928104" y="1252911"/>
                </a:lnTo>
                <a:lnTo>
                  <a:pt x="8923206" y="1248017"/>
                </a:lnTo>
                <a:lnTo>
                  <a:pt x="8918309" y="1238228"/>
                </a:lnTo>
                <a:lnTo>
                  <a:pt x="8918309" y="1228440"/>
                </a:lnTo>
                <a:lnTo>
                  <a:pt x="8923206" y="1213757"/>
                </a:lnTo>
                <a:lnTo>
                  <a:pt x="8937899" y="1203969"/>
                </a:lnTo>
                <a:lnTo>
                  <a:pt x="8928104" y="1199075"/>
                </a:lnTo>
                <a:lnTo>
                  <a:pt x="8913411" y="1194181"/>
                </a:lnTo>
                <a:lnTo>
                  <a:pt x="8893821" y="1179498"/>
                </a:lnTo>
                <a:lnTo>
                  <a:pt x="8874231" y="1155027"/>
                </a:lnTo>
                <a:lnTo>
                  <a:pt x="8869334" y="1115873"/>
                </a:lnTo>
                <a:lnTo>
                  <a:pt x="8869334" y="1110979"/>
                </a:lnTo>
                <a:lnTo>
                  <a:pt x="8869334" y="1106085"/>
                </a:lnTo>
                <a:lnTo>
                  <a:pt x="8869334" y="1096297"/>
                </a:lnTo>
                <a:lnTo>
                  <a:pt x="8869334" y="1086508"/>
                </a:lnTo>
                <a:lnTo>
                  <a:pt x="8874231" y="1071826"/>
                </a:lnTo>
                <a:lnTo>
                  <a:pt x="8884026" y="1057143"/>
                </a:lnTo>
                <a:lnTo>
                  <a:pt x="8898719" y="1047355"/>
                </a:lnTo>
                <a:lnTo>
                  <a:pt x="8898719" y="1042460"/>
                </a:lnTo>
                <a:lnTo>
                  <a:pt x="8903616" y="1037566"/>
                </a:lnTo>
                <a:lnTo>
                  <a:pt x="8903616" y="1022884"/>
                </a:lnTo>
                <a:lnTo>
                  <a:pt x="8908514" y="1013095"/>
                </a:lnTo>
                <a:lnTo>
                  <a:pt x="8908514" y="1003307"/>
                </a:lnTo>
                <a:lnTo>
                  <a:pt x="8918309" y="998413"/>
                </a:lnTo>
                <a:lnTo>
                  <a:pt x="8923206" y="998413"/>
                </a:lnTo>
                <a:lnTo>
                  <a:pt x="8928104" y="993519"/>
                </a:lnTo>
                <a:close/>
                <a:moveTo>
                  <a:pt x="9398262" y="939685"/>
                </a:moveTo>
                <a:lnTo>
                  <a:pt x="9417852" y="939685"/>
                </a:lnTo>
                <a:lnTo>
                  <a:pt x="9427647" y="944580"/>
                </a:lnTo>
                <a:lnTo>
                  <a:pt x="9427647" y="949474"/>
                </a:lnTo>
                <a:lnTo>
                  <a:pt x="9412954" y="988628"/>
                </a:lnTo>
                <a:lnTo>
                  <a:pt x="9408057" y="1017993"/>
                </a:lnTo>
                <a:lnTo>
                  <a:pt x="9408057" y="1032675"/>
                </a:lnTo>
                <a:lnTo>
                  <a:pt x="9417852" y="1086512"/>
                </a:lnTo>
                <a:lnTo>
                  <a:pt x="9437441" y="1125665"/>
                </a:lnTo>
                <a:lnTo>
                  <a:pt x="9457031" y="1150136"/>
                </a:lnTo>
                <a:lnTo>
                  <a:pt x="9466826" y="1159925"/>
                </a:lnTo>
                <a:lnTo>
                  <a:pt x="9471724" y="1164819"/>
                </a:lnTo>
                <a:lnTo>
                  <a:pt x="9476621" y="1164819"/>
                </a:lnTo>
                <a:lnTo>
                  <a:pt x="9476621" y="1159925"/>
                </a:lnTo>
                <a:lnTo>
                  <a:pt x="9476621" y="1150136"/>
                </a:lnTo>
                <a:lnTo>
                  <a:pt x="9476621" y="1145242"/>
                </a:lnTo>
                <a:lnTo>
                  <a:pt x="9476621" y="1135453"/>
                </a:lnTo>
                <a:lnTo>
                  <a:pt x="9476621" y="1130560"/>
                </a:lnTo>
                <a:lnTo>
                  <a:pt x="9437441" y="1081617"/>
                </a:lnTo>
                <a:lnTo>
                  <a:pt x="9432544" y="1052252"/>
                </a:lnTo>
                <a:lnTo>
                  <a:pt x="9432544" y="1027781"/>
                </a:lnTo>
                <a:lnTo>
                  <a:pt x="9437441" y="1008205"/>
                </a:lnTo>
                <a:lnTo>
                  <a:pt x="9437441" y="998416"/>
                </a:lnTo>
                <a:lnTo>
                  <a:pt x="9447236" y="978839"/>
                </a:lnTo>
                <a:lnTo>
                  <a:pt x="9457031" y="969051"/>
                </a:lnTo>
                <a:lnTo>
                  <a:pt x="9466826" y="959262"/>
                </a:lnTo>
                <a:lnTo>
                  <a:pt x="9476621" y="954368"/>
                </a:lnTo>
                <a:lnTo>
                  <a:pt x="9486416" y="949474"/>
                </a:lnTo>
                <a:lnTo>
                  <a:pt x="9491314" y="949474"/>
                </a:lnTo>
                <a:lnTo>
                  <a:pt x="9496211" y="949474"/>
                </a:lnTo>
                <a:lnTo>
                  <a:pt x="9501109" y="954368"/>
                </a:lnTo>
                <a:lnTo>
                  <a:pt x="9506006" y="959262"/>
                </a:lnTo>
                <a:lnTo>
                  <a:pt x="9510904" y="969051"/>
                </a:lnTo>
                <a:lnTo>
                  <a:pt x="9506006" y="978839"/>
                </a:lnTo>
                <a:lnTo>
                  <a:pt x="9506006" y="988628"/>
                </a:lnTo>
                <a:lnTo>
                  <a:pt x="9506006" y="998416"/>
                </a:lnTo>
                <a:lnTo>
                  <a:pt x="9501109" y="1003310"/>
                </a:lnTo>
                <a:lnTo>
                  <a:pt x="9501109" y="1008205"/>
                </a:lnTo>
                <a:lnTo>
                  <a:pt x="9501109" y="1022887"/>
                </a:lnTo>
                <a:lnTo>
                  <a:pt x="9496211" y="1037570"/>
                </a:lnTo>
                <a:lnTo>
                  <a:pt x="9491314" y="1042464"/>
                </a:lnTo>
                <a:lnTo>
                  <a:pt x="9491314" y="1047358"/>
                </a:lnTo>
                <a:lnTo>
                  <a:pt x="9530494" y="1032675"/>
                </a:lnTo>
                <a:lnTo>
                  <a:pt x="9535391" y="1047358"/>
                </a:lnTo>
                <a:lnTo>
                  <a:pt x="9540289" y="1057146"/>
                </a:lnTo>
                <a:lnTo>
                  <a:pt x="9550084" y="1057146"/>
                </a:lnTo>
                <a:lnTo>
                  <a:pt x="9559879" y="1057146"/>
                </a:lnTo>
                <a:lnTo>
                  <a:pt x="9564776" y="1057146"/>
                </a:lnTo>
                <a:lnTo>
                  <a:pt x="9574571" y="1052252"/>
                </a:lnTo>
                <a:lnTo>
                  <a:pt x="9579468" y="1052252"/>
                </a:lnTo>
                <a:lnTo>
                  <a:pt x="9623546" y="1057146"/>
                </a:lnTo>
                <a:lnTo>
                  <a:pt x="9652931" y="1071829"/>
                </a:lnTo>
                <a:lnTo>
                  <a:pt x="9667623" y="1081617"/>
                </a:lnTo>
                <a:lnTo>
                  <a:pt x="9672521" y="1091406"/>
                </a:lnTo>
                <a:lnTo>
                  <a:pt x="9682316" y="1110982"/>
                </a:lnTo>
                <a:lnTo>
                  <a:pt x="9692111" y="1120771"/>
                </a:lnTo>
                <a:lnTo>
                  <a:pt x="9701906" y="1125665"/>
                </a:lnTo>
                <a:lnTo>
                  <a:pt x="9706803" y="1130560"/>
                </a:lnTo>
                <a:lnTo>
                  <a:pt x="9711701" y="1130560"/>
                </a:lnTo>
                <a:lnTo>
                  <a:pt x="9716598" y="1130560"/>
                </a:lnTo>
                <a:lnTo>
                  <a:pt x="9721495" y="1125665"/>
                </a:lnTo>
                <a:lnTo>
                  <a:pt x="9731290" y="1130560"/>
                </a:lnTo>
                <a:lnTo>
                  <a:pt x="9736188" y="1130560"/>
                </a:lnTo>
                <a:lnTo>
                  <a:pt x="9741085" y="1140348"/>
                </a:lnTo>
                <a:lnTo>
                  <a:pt x="9741085" y="1145242"/>
                </a:lnTo>
                <a:lnTo>
                  <a:pt x="9741085" y="1150136"/>
                </a:lnTo>
                <a:lnTo>
                  <a:pt x="9736188" y="1155030"/>
                </a:lnTo>
                <a:lnTo>
                  <a:pt x="9736188" y="1159925"/>
                </a:lnTo>
                <a:lnTo>
                  <a:pt x="9731290" y="1169713"/>
                </a:lnTo>
                <a:lnTo>
                  <a:pt x="9731290" y="1174607"/>
                </a:lnTo>
                <a:lnTo>
                  <a:pt x="9736188" y="1174607"/>
                </a:lnTo>
                <a:lnTo>
                  <a:pt x="9741085" y="1174607"/>
                </a:lnTo>
                <a:lnTo>
                  <a:pt x="9745983" y="1174607"/>
                </a:lnTo>
                <a:lnTo>
                  <a:pt x="9750880" y="1169713"/>
                </a:lnTo>
                <a:lnTo>
                  <a:pt x="9755778" y="1169713"/>
                </a:lnTo>
                <a:lnTo>
                  <a:pt x="9765573" y="1164819"/>
                </a:lnTo>
                <a:lnTo>
                  <a:pt x="9770470" y="1164819"/>
                </a:lnTo>
                <a:lnTo>
                  <a:pt x="9775368" y="1169713"/>
                </a:lnTo>
                <a:lnTo>
                  <a:pt x="9780265" y="1174607"/>
                </a:lnTo>
                <a:lnTo>
                  <a:pt x="9780265" y="1179501"/>
                </a:lnTo>
                <a:lnTo>
                  <a:pt x="9790060" y="1189289"/>
                </a:lnTo>
                <a:lnTo>
                  <a:pt x="9799855" y="1189289"/>
                </a:lnTo>
                <a:lnTo>
                  <a:pt x="9804753" y="1194184"/>
                </a:lnTo>
                <a:lnTo>
                  <a:pt x="9809650" y="1194184"/>
                </a:lnTo>
                <a:lnTo>
                  <a:pt x="9809650" y="1223549"/>
                </a:lnTo>
                <a:lnTo>
                  <a:pt x="9824343" y="1223549"/>
                </a:lnTo>
                <a:lnTo>
                  <a:pt x="9834138" y="1228443"/>
                </a:lnTo>
                <a:lnTo>
                  <a:pt x="9834138" y="1233337"/>
                </a:lnTo>
                <a:lnTo>
                  <a:pt x="9839035" y="1238231"/>
                </a:lnTo>
                <a:lnTo>
                  <a:pt x="9839035" y="1243126"/>
                </a:lnTo>
                <a:lnTo>
                  <a:pt x="9834138" y="1248020"/>
                </a:lnTo>
                <a:lnTo>
                  <a:pt x="9829240" y="1257808"/>
                </a:lnTo>
                <a:lnTo>
                  <a:pt x="9834138" y="1262702"/>
                </a:lnTo>
                <a:lnTo>
                  <a:pt x="9834138" y="1272491"/>
                </a:lnTo>
                <a:lnTo>
                  <a:pt x="9843933" y="1282279"/>
                </a:lnTo>
                <a:lnTo>
                  <a:pt x="9843933" y="1292068"/>
                </a:lnTo>
                <a:lnTo>
                  <a:pt x="9839035" y="1296962"/>
                </a:lnTo>
                <a:lnTo>
                  <a:pt x="9839035" y="1301856"/>
                </a:lnTo>
                <a:lnTo>
                  <a:pt x="9834138" y="1301856"/>
                </a:lnTo>
                <a:lnTo>
                  <a:pt x="9809650" y="1306750"/>
                </a:lnTo>
                <a:lnTo>
                  <a:pt x="9814548" y="1311645"/>
                </a:lnTo>
                <a:lnTo>
                  <a:pt x="9809650" y="1321433"/>
                </a:lnTo>
                <a:lnTo>
                  <a:pt x="9809650" y="1326327"/>
                </a:lnTo>
                <a:lnTo>
                  <a:pt x="9804753" y="1336116"/>
                </a:lnTo>
                <a:lnTo>
                  <a:pt x="9804753" y="1345904"/>
                </a:lnTo>
                <a:lnTo>
                  <a:pt x="9804753" y="1350798"/>
                </a:lnTo>
                <a:lnTo>
                  <a:pt x="9809650" y="1350798"/>
                </a:lnTo>
                <a:lnTo>
                  <a:pt x="9814548" y="1350798"/>
                </a:lnTo>
                <a:lnTo>
                  <a:pt x="9819445" y="1350798"/>
                </a:lnTo>
                <a:lnTo>
                  <a:pt x="9824343" y="1345904"/>
                </a:lnTo>
                <a:lnTo>
                  <a:pt x="9829240" y="1345904"/>
                </a:lnTo>
                <a:lnTo>
                  <a:pt x="9858625" y="1370375"/>
                </a:lnTo>
                <a:lnTo>
                  <a:pt x="9897805" y="1385057"/>
                </a:lnTo>
                <a:lnTo>
                  <a:pt x="9907600" y="1394846"/>
                </a:lnTo>
                <a:lnTo>
                  <a:pt x="9917395" y="1404634"/>
                </a:lnTo>
                <a:lnTo>
                  <a:pt x="9917395" y="1414423"/>
                </a:lnTo>
                <a:lnTo>
                  <a:pt x="9922292" y="1419317"/>
                </a:lnTo>
                <a:lnTo>
                  <a:pt x="9922292" y="1424211"/>
                </a:lnTo>
                <a:lnTo>
                  <a:pt x="9922292" y="1429105"/>
                </a:lnTo>
                <a:lnTo>
                  <a:pt x="9922292" y="1433999"/>
                </a:lnTo>
                <a:lnTo>
                  <a:pt x="9927190" y="1433999"/>
                </a:lnTo>
                <a:lnTo>
                  <a:pt x="9932087" y="1429105"/>
                </a:lnTo>
                <a:lnTo>
                  <a:pt x="9936985" y="1429105"/>
                </a:lnTo>
                <a:lnTo>
                  <a:pt x="9941882" y="1429105"/>
                </a:lnTo>
                <a:lnTo>
                  <a:pt x="9941882" y="1424211"/>
                </a:lnTo>
                <a:lnTo>
                  <a:pt x="9951677" y="1424211"/>
                </a:lnTo>
                <a:lnTo>
                  <a:pt x="9956575" y="1424211"/>
                </a:lnTo>
                <a:lnTo>
                  <a:pt x="9961472" y="1429105"/>
                </a:lnTo>
                <a:lnTo>
                  <a:pt x="9961472" y="1433999"/>
                </a:lnTo>
                <a:lnTo>
                  <a:pt x="9966370" y="1438893"/>
                </a:lnTo>
                <a:lnTo>
                  <a:pt x="9971267" y="1443788"/>
                </a:lnTo>
                <a:lnTo>
                  <a:pt x="9976165" y="1448682"/>
                </a:lnTo>
                <a:lnTo>
                  <a:pt x="9976165" y="1453576"/>
                </a:lnTo>
                <a:lnTo>
                  <a:pt x="9976165" y="1458470"/>
                </a:lnTo>
                <a:lnTo>
                  <a:pt x="9951677" y="1463364"/>
                </a:lnTo>
                <a:lnTo>
                  <a:pt x="9951677" y="1473153"/>
                </a:lnTo>
                <a:lnTo>
                  <a:pt x="9956575" y="1473153"/>
                </a:lnTo>
                <a:lnTo>
                  <a:pt x="9961472" y="1478047"/>
                </a:lnTo>
                <a:lnTo>
                  <a:pt x="9966370" y="1478047"/>
                </a:lnTo>
                <a:lnTo>
                  <a:pt x="9971267" y="1478047"/>
                </a:lnTo>
                <a:lnTo>
                  <a:pt x="9976165" y="1487835"/>
                </a:lnTo>
                <a:lnTo>
                  <a:pt x="9981062" y="1497624"/>
                </a:lnTo>
                <a:lnTo>
                  <a:pt x="9976165" y="1502518"/>
                </a:lnTo>
                <a:lnTo>
                  <a:pt x="9971267" y="1507412"/>
                </a:lnTo>
                <a:lnTo>
                  <a:pt x="9966370" y="1512306"/>
                </a:lnTo>
                <a:lnTo>
                  <a:pt x="9961472" y="1512306"/>
                </a:lnTo>
                <a:lnTo>
                  <a:pt x="9956575" y="1512306"/>
                </a:lnTo>
                <a:lnTo>
                  <a:pt x="9951677" y="1512306"/>
                </a:lnTo>
                <a:lnTo>
                  <a:pt x="9946780" y="1512306"/>
                </a:lnTo>
                <a:lnTo>
                  <a:pt x="9936985" y="1517201"/>
                </a:lnTo>
                <a:lnTo>
                  <a:pt x="9927190" y="1522095"/>
                </a:lnTo>
                <a:lnTo>
                  <a:pt x="9917395" y="1526989"/>
                </a:lnTo>
                <a:lnTo>
                  <a:pt x="9912497" y="1531883"/>
                </a:lnTo>
                <a:lnTo>
                  <a:pt x="9907600" y="1536777"/>
                </a:lnTo>
                <a:lnTo>
                  <a:pt x="9902702" y="1536777"/>
                </a:lnTo>
                <a:lnTo>
                  <a:pt x="9892907" y="1546566"/>
                </a:lnTo>
                <a:lnTo>
                  <a:pt x="9883112" y="1551460"/>
                </a:lnTo>
                <a:lnTo>
                  <a:pt x="9878215" y="1551460"/>
                </a:lnTo>
                <a:lnTo>
                  <a:pt x="9873317" y="1551460"/>
                </a:lnTo>
                <a:lnTo>
                  <a:pt x="9868420" y="1546566"/>
                </a:lnTo>
                <a:lnTo>
                  <a:pt x="9868420" y="1541671"/>
                </a:lnTo>
                <a:lnTo>
                  <a:pt x="9863522" y="1536777"/>
                </a:lnTo>
                <a:lnTo>
                  <a:pt x="9863522" y="1526989"/>
                </a:lnTo>
                <a:lnTo>
                  <a:pt x="9858625" y="1512306"/>
                </a:lnTo>
                <a:lnTo>
                  <a:pt x="9853727" y="1502518"/>
                </a:lnTo>
                <a:lnTo>
                  <a:pt x="9848830" y="1497624"/>
                </a:lnTo>
                <a:lnTo>
                  <a:pt x="9848830" y="1492730"/>
                </a:lnTo>
                <a:lnTo>
                  <a:pt x="9843933" y="1478047"/>
                </a:lnTo>
                <a:lnTo>
                  <a:pt x="9843933" y="1468259"/>
                </a:lnTo>
                <a:lnTo>
                  <a:pt x="9839035" y="1458470"/>
                </a:lnTo>
                <a:lnTo>
                  <a:pt x="9829240" y="1453576"/>
                </a:lnTo>
                <a:lnTo>
                  <a:pt x="9824343" y="1448682"/>
                </a:lnTo>
                <a:lnTo>
                  <a:pt x="9819445" y="1448682"/>
                </a:lnTo>
                <a:lnTo>
                  <a:pt x="9814548" y="1448682"/>
                </a:lnTo>
                <a:lnTo>
                  <a:pt x="9809650" y="1458470"/>
                </a:lnTo>
                <a:lnTo>
                  <a:pt x="9804753" y="1468259"/>
                </a:lnTo>
                <a:lnTo>
                  <a:pt x="9804753" y="1478047"/>
                </a:lnTo>
                <a:lnTo>
                  <a:pt x="9804753" y="1487835"/>
                </a:lnTo>
                <a:lnTo>
                  <a:pt x="9804753" y="1492730"/>
                </a:lnTo>
                <a:lnTo>
                  <a:pt x="9809650" y="1502518"/>
                </a:lnTo>
                <a:lnTo>
                  <a:pt x="9809650" y="1522095"/>
                </a:lnTo>
                <a:lnTo>
                  <a:pt x="9814548" y="1531883"/>
                </a:lnTo>
                <a:lnTo>
                  <a:pt x="9819445" y="1541671"/>
                </a:lnTo>
                <a:lnTo>
                  <a:pt x="9824343" y="1546566"/>
                </a:lnTo>
                <a:lnTo>
                  <a:pt x="9829240" y="1551460"/>
                </a:lnTo>
                <a:lnTo>
                  <a:pt x="9834138" y="1551460"/>
                </a:lnTo>
                <a:lnTo>
                  <a:pt x="9834138" y="1556354"/>
                </a:lnTo>
                <a:lnTo>
                  <a:pt x="9839035" y="1566142"/>
                </a:lnTo>
                <a:lnTo>
                  <a:pt x="9843933" y="1571037"/>
                </a:lnTo>
                <a:lnTo>
                  <a:pt x="9848830" y="1571037"/>
                </a:lnTo>
                <a:lnTo>
                  <a:pt x="9853727" y="1575931"/>
                </a:lnTo>
                <a:lnTo>
                  <a:pt x="9863522" y="1580825"/>
                </a:lnTo>
                <a:lnTo>
                  <a:pt x="9868420" y="1585719"/>
                </a:lnTo>
                <a:lnTo>
                  <a:pt x="9878215" y="1595507"/>
                </a:lnTo>
                <a:lnTo>
                  <a:pt x="9888010" y="1605296"/>
                </a:lnTo>
                <a:lnTo>
                  <a:pt x="9892907" y="1610190"/>
                </a:lnTo>
                <a:lnTo>
                  <a:pt x="9897805" y="1615084"/>
                </a:lnTo>
                <a:lnTo>
                  <a:pt x="9902702" y="1619978"/>
                </a:lnTo>
                <a:lnTo>
                  <a:pt x="9907600" y="1629767"/>
                </a:lnTo>
                <a:lnTo>
                  <a:pt x="9912497" y="1639555"/>
                </a:lnTo>
                <a:lnTo>
                  <a:pt x="9912497" y="1649344"/>
                </a:lnTo>
                <a:lnTo>
                  <a:pt x="9907600" y="1664026"/>
                </a:lnTo>
                <a:lnTo>
                  <a:pt x="9907600" y="1673814"/>
                </a:lnTo>
                <a:lnTo>
                  <a:pt x="9902702" y="1678708"/>
                </a:lnTo>
                <a:lnTo>
                  <a:pt x="9902702" y="1683603"/>
                </a:lnTo>
                <a:lnTo>
                  <a:pt x="9897805" y="1688497"/>
                </a:lnTo>
                <a:lnTo>
                  <a:pt x="9892907" y="1693391"/>
                </a:lnTo>
                <a:lnTo>
                  <a:pt x="9888010" y="1693391"/>
                </a:lnTo>
                <a:lnTo>
                  <a:pt x="9888010" y="1688497"/>
                </a:lnTo>
                <a:lnTo>
                  <a:pt x="9883112" y="1683603"/>
                </a:lnTo>
                <a:lnTo>
                  <a:pt x="9878215" y="1673814"/>
                </a:lnTo>
                <a:lnTo>
                  <a:pt x="9868420" y="1664026"/>
                </a:lnTo>
                <a:lnTo>
                  <a:pt x="9858625" y="1654238"/>
                </a:lnTo>
                <a:lnTo>
                  <a:pt x="9843933" y="1649344"/>
                </a:lnTo>
                <a:lnTo>
                  <a:pt x="9834138" y="1644449"/>
                </a:lnTo>
                <a:lnTo>
                  <a:pt x="9824343" y="1639555"/>
                </a:lnTo>
                <a:lnTo>
                  <a:pt x="9814548" y="1634661"/>
                </a:lnTo>
                <a:lnTo>
                  <a:pt x="9809650" y="1634661"/>
                </a:lnTo>
                <a:lnTo>
                  <a:pt x="9804753" y="1634661"/>
                </a:lnTo>
                <a:lnTo>
                  <a:pt x="9799855" y="1639555"/>
                </a:lnTo>
                <a:lnTo>
                  <a:pt x="9804753" y="1644449"/>
                </a:lnTo>
                <a:lnTo>
                  <a:pt x="9804753" y="1649344"/>
                </a:lnTo>
                <a:lnTo>
                  <a:pt x="9814548" y="1649344"/>
                </a:lnTo>
                <a:lnTo>
                  <a:pt x="9819445" y="1659132"/>
                </a:lnTo>
                <a:lnTo>
                  <a:pt x="9829240" y="1668920"/>
                </a:lnTo>
                <a:lnTo>
                  <a:pt x="9834138" y="1678708"/>
                </a:lnTo>
                <a:lnTo>
                  <a:pt x="9839035" y="1688497"/>
                </a:lnTo>
                <a:lnTo>
                  <a:pt x="9843933" y="1698285"/>
                </a:lnTo>
                <a:lnTo>
                  <a:pt x="9843933" y="1712968"/>
                </a:lnTo>
                <a:lnTo>
                  <a:pt x="9843933" y="1717862"/>
                </a:lnTo>
                <a:lnTo>
                  <a:pt x="9839035" y="1722756"/>
                </a:lnTo>
                <a:lnTo>
                  <a:pt x="9834138" y="1722756"/>
                </a:lnTo>
                <a:lnTo>
                  <a:pt x="9824343" y="1717862"/>
                </a:lnTo>
                <a:lnTo>
                  <a:pt x="9819445" y="1712968"/>
                </a:lnTo>
                <a:lnTo>
                  <a:pt x="9814548" y="1708074"/>
                </a:lnTo>
                <a:lnTo>
                  <a:pt x="9809650" y="1703179"/>
                </a:lnTo>
                <a:lnTo>
                  <a:pt x="9804753" y="1703179"/>
                </a:lnTo>
                <a:lnTo>
                  <a:pt x="9804753" y="1698285"/>
                </a:lnTo>
                <a:lnTo>
                  <a:pt x="9794958" y="1688497"/>
                </a:lnTo>
                <a:lnTo>
                  <a:pt x="9790060" y="1678708"/>
                </a:lnTo>
                <a:lnTo>
                  <a:pt x="9780265" y="1673814"/>
                </a:lnTo>
                <a:lnTo>
                  <a:pt x="9770470" y="1673814"/>
                </a:lnTo>
                <a:lnTo>
                  <a:pt x="9770470" y="1668920"/>
                </a:lnTo>
                <a:lnTo>
                  <a:pt x="9750880" y="1664026"/>
                </a:lnTo>
                <a:lnTo>
                  <a:pt x="9741085" y="1654238"/>
                </a:lnTo>
                <a:lnTo>
                  <a:pt x="9731290" y="1644449"/>
                </a:lnTo>
                <a:lnTo>
                  <a:pt x="9726393" y="1634661"/>
                </a:lnTo>
                <a:lnTo>
                  <a:pt x="9726393" y="1629767"/>
                </a:lnTo>
                <a:lnTo>
                  <a:pt x="9726393" y="1619978"/>
                </a:lnTo>
                <a:lnTo>
                  <a:pt x="9726393" y="1615084"/>
                </a:lnTo>
                <a:lnTo>
                  <a:pt x="9697008" y="1610190"/>
                </a:lnTo>
                <a:lnTo>
                  <a:pt x="9652931" y="1566142"/>
                </a:lnTo>
                <a:lnTo>
                  <a:pt x="9657828" y="1571037"/>
                </a:lnTo>
                <a:lnTo>
                  <a:pt x="9657828" y="1575931"/>
                </a:lnTo>
                <a:lnTo>
                  <a:pt x="9652931" y="1580825"/>
                </a:lnTo>
                <a:lnTo>
                  <a:pt x="9643136" y="1580825"/>
                </a:lnTo>
                <a:lnTo>
                  <a:pt x="9638238" y="1585719"/>
                </a:lnTo>
                <a:lnTo>
                  <a:pt x="9633341" y="1590613"/>
                </a:lnTo>
                <a:lnTo>
                  <a:pt x="9628443" y="1590613"/>
                </a:lnTo>
                <a:lnTo>
                  <a:pt x="9608853" y="1590613"/>
                </a:lnTo>
                <a:lnTo>
                  <a:pt x="9599058" y="1585719"/>
                </a:lnTo>
                <a:lnTo>
                  <a:pt x="9584366" y="1580825"/>
                </a:lnTo>
                <a:lnTo>
                  <a:pt x="9579468" y="1575931"/>
                </a:lnTo>
                <a:lnTo>
                  <a:pt x="9574571" y="1566142"/>
                </a:lnTo>
                <a:lnTo>
                  <a:pt x="9569673" y="1561248"/>
                </a:lnTo>
                <a:lnTo>
                  <a:pt x="9569673" y="1556354"/>
                </a:lnTo>
                <a:lnTo>
                  <a:pt x="9569673" y="1551460"/>
                </a:lnTo>
                <a:lnTo>
                  <a:pt x="9574571" y="1536777"/>
                </a:lnTo>
                <a:lnTo>
                  <a:pt x="9584366" y="1526989"/>
                </a:lnTo>
                <a:lnTo>
                  <a:pt x="9589263" y="1522095"/>
                </a:lnTo>
                <a:lnTo>
                  <a:pt x="9594161" y="1517201"/>
                </a:lnTo>
                <a:lnTo>
                  <a:pt x="9603956" y="1517201"/>
                </a:lnTo>
                <a:lnTo>
                  <a:pt x="9603956" y="1522095"/>
                </a:lnTo>
                <a:lnTo>
                  <a:pt x="9608853" y="1522095"/>
                </a:lnTo>
                <a:lnTo>
                  <a:pt x="9613751" y="1522095"/>
                </a:lnTo>
                <a:lnTo>
                  <a:pt x="9623546" y="1522095"/>
                </a:lnTo>
                <a:lnTo>
                  <a:pt x="9633341" y="1522095"/>
                </a:lnTo>
                <a:lnTo>
                  <a:pt x="9638238" y="1517201"/>
                </a:lnTo>
                <a:lnTo>
                  <a:pt x="9643136" y="1517201"/>
                </a:lnTo>
                <a:lnTo>
                  <a:pt x="9643136" y="1512306"/>
                </a:lnTo>
                <a:lnTo>
                  <a:pt x="9657828" y="1502518"/>
                </a:lnTo>
                <a:lnTo>
                  <a:pt x="9662726" y="1487835"/>
                </a:lnTo>
                <a:lnTo>
                  <a:pt x="9667623" y="1473153"/>
                </a:lnTo>
                <a:lnTo>
                  <a:pt x="9667623" y="1463364"/>
                </a:lnTo>
                <a:lnTo>
                  <a:pt x="9667623" y="1453576"/>
                </a:lnTo>
                <a:lnTo>
                  <a:pt x="9682316" y="1419317"/>
                </a:lnTo>
                <a:lnTo>
                  <a:pt x="9682316" y="1385057"/>
                </a:lnTo>
                <a:lnTo>
                  <a:pt x="9682316" y="1355692"/>
                </a:lnTo>
                <a:lnTo>
                  <a:pt x="9677418" y="1331221"/>
                </a:lnTo>
                <a:lnTo>
                  <a:pt x="9672521" y="1321433"/>
                </a:lnTo>
                <a:lnTo>
                  <a:pt x="9672521" y="1311645"/>
                </a:lnTo>
                <a:lnTo>
                  <a:pt x="9662726" y="1306750"/>
                </a:lnTo>
                <a:lnTo>
                  <a:pt x="9657828" y="1301856"/>
                </a:lnTo>
                <a:lnTo>
                  <a:pt x="9648033" y="1301856"/>
                </a:lnTo>
                <a:lnTo>
                  <a:pt x="9638238" y="1301856"/>
                </a:lnTo>
                <a:lnTo>
                  <a:pt x="9635790" y="1301856"/>
                </a:lnTo>
                <a:lnTo>
                  <a:pt x="9638238" y="1296962"/>
                </a:lnTo>
                <a:lnTo>
                  <a:pt x="9638238" y="1292068"/>
                </a:lnTo>
                <a:lnTo>
                  <a:pt x="9638238" y="1287174"/>
                </a:lnTo>
                <a:lnTo>
                  <a:pt x="9633341" y="1282279"/>
                </a:lnTo>
                <a:lnTo>
                  <a:pt x="9628443" y="1277385"/>
                </a:lnTo>
                <a:lnTo>
                  <a:pt x="9584366" y="1257808"/>
                </a:lnTo>
                <a:lnTo>
                  <a:pt x="9569673" y="1252914"/>
                </a:lnTo>
                <a:lnTo>
                  <a:pt x="9559879" y="1252914"/>
                </a:lnTo>
                <a:lnTo>
                  <a:pt x="9550084" y="1248020"/>
                </a:lnTo>
                <a:lnTo>
                  <a:pt x="9540289" y="1243126"/>
                </a:lnTo>
                <a:lnTo>
                  <a:pt x="9530494" y="1238231"/>
                </a:lnTo>
                <a:lnTo>
                  <a:pt x="9525596" y="1238231"/>
                </a:lnTo>
                <a:lnTo>
                  <a:pt x="9525596" y="1243126"/>
                </a:lnTo>
                <a:lnTo>
                  <a:pt x="9525596" y="1248020"/>
                </a:lnTo>
                <a:lnTo>
                  <a:pt x="9496211" y="1243126"/>
                </a:lnTo>
                <a:lnTo>
                  <a:pt x="9452134" y="1238231"/>
                </a:lnTo>
                <a:lnTo>
                  <a:pt x="9417852" y="1228443"/>
                </a:lnTo>
                <a:lnTo>
                  <a:pt x="9398262" y="1213760"/>
                </a:lnTo>
                <a:lnTo>
                  <a:pt x="9388467" y="1208866"/>
                </a:lnTo>
                <a:lnTo>
                  <a:pt x="9378672" y="1203972"/>
                </a:lnTo>
                <a:lnTo>
                  <a:pt x="9373774" y="1203972"/>
                </a:lnTo>
                <a:lnTo>
                  <a:pt x="9368877" y="1208866"/>
                </a:lnTo>
                <a:lnTo>
                  <a:pt x="9363979" y="1213760"/>
                </a:lnTo>
                <a:lnTo>
                  <a:pt x="9354184" y="1203972"/>
                </a:lnTo>
                <a:lnTo>
                  <a:pt x="9359082" y="1194184"/>
                </a:lnTo>
                <a:lnTo>
                  <a:pt x="9354184" y="1179501"/>
                </a:lnTo>
                <a:lnTo>
                  <a:pt x="9344389" y="1155030"/>
                </a:lnTo>
                <a:lnTo>
                  <a:pt x="9329697" y="1135453"/>
                </a:lnTo>
                <a:lnTo>
                  <a:pt x="9315004" y="1115877"/>
                </a:lnTo>
                <a:lnTo>
                  <a:pt x="9310107" y="1106089"/>
                </a:lnTo>
                <a:lnTo>
                  <a:pt x="9305209" y="1096300"/>
                </a:lnTo>
                <a:lnTo>
                  <a:pt x="9300312" y="1086512"/>
                </a:lnTo>
                <a:lnTo>
                  <a:pt x="9300312" y="1081617"/>
                </a:lnTo>
                <a:lnTo>
                  <a:pt x="9305209" y="1081617"/>
                </a:lnTo>
                <a:lnTo>
                  <a:pt x="9305209" y="1076723"/>
                </a:lnTo>
                <a:lnTo>
                  <a:pt x="9310107" y="1042464"/>
                </a:lnTo>
                <a:lnTo>
                  <a:pt x="9324799" y="1013098"/>
                </a:lnTo>
                <a:lnTo>
                  <a:pt x="9339492" y="983733"/>
                </a:lnTo>
                <a:lnTo>
                  <a:pt x="9344389" y="973945"/>
                </a:lnTo>
                <a:lnTo>
                  <a:pt x="9378672" y="949474"/>
                </a:lnTo>
                <a:close/>
                <a:moveTo>
                  <a:pt x="10749968" y="832014"/>
                </a:moveTo>
                <a:lnTo>
                  <a:pt x="10754865" y="832014"/>
                </a:lnTo>
                <a:lnTo>
                  <a:pt x="10759763" y="841802"/>
                </a:lnTo>
                <a:lnTo>
                  <a:pt x="10769558" y="841802"/>
                </a:lnTo>
                <a:lnTo>
                  <a:pt x="10779353" y="846696"/>
                </a:lnTo>
                <a:lnTo>
                  <a:pt x="10789148" y="846696"/>
                </a:lnTo>
                <a:lnTo>
                  <a:pt x="10794045" y="846696"/>
                </a:lnTo>
                <a:lnTo>
                  <a:pt x="10798943" y="841802"/>
                </a:lnTo>
                <a:lnTo>
                  <a:pt x="10798943" y="866273"/>
                </a:lnTo>
                <a:lnTo>
                  <a:pt x="10769558" y="866273"/>
                </a:lnTo>
                <a:lnTo>
                  <a:pt x="10764660" y="871167"/>
                </a:lnTo>
                <a:lnTo>
                  <a:pt x="10769558" y="876061"/>
                </a:lnTo>
                <a:lnTo>
                  <a:pt x="10774455" y="880955"/>
                </a:lnTo>
                <a:lnTo>
                  <a:pt x="10779353" y="885849"/>
                </a:lnTo>
                <a:lnTo>
                  <a:pt x="10789148" y="890744"/>
                </a:lnTo>
                <a:lnTo>
                  <a:pt x="10794045" y="890744"/>
                </a:lnTo>
                <a:lnTo>
                  <a:pt x="10798943" y="890744"/>
                </a:lnTo>
                <a:lnTo>
                  <a:pt x="10803840" y="890744"/>
                </a:lnTo>
                <a:lnTo>
                  <a:pt x="10808738" y="895638"/>
                </a:lnTo>
                <a:lnTo>
                  <a:pt x="10808738" y="900532"/>
                </a:lnTo>
                <a:lnTo>
                  <a:pt x="10813635" y="905426"/>
                </a:lnTo>
                <a:lnTo>
                  <a:pt x="10813635" y="910320"/>
                </a:lnTo>
                <a:lnTo>
                  <a:pt x="10818533" y="915214"/>
                </a:lnTo>
                <a:lnTo>
                  <a:pt x="10823430" y="925003"/>
                </a:lnTo>
                <a:lnTo>
                  <a:pt x="10823430" y="939685"/>
                </a:lnTo>
                <a:lnTo>
                  <a:pt x="10823430" y="944579"/>
                </a:lnTo>
                <a:lnTo>
                  <a:pt x="10818533" y="944579"/>
                </a:lnTo>
                <a:lnTo>
                  <a:pt x="10813635" y="944579"/>
                </a:lnTo>
                <a:lnTo>
                  <a:pt x="10803840" y="939685"/>
                </a:lnTo>
                <a:lnTo>
                  <a:pt x="10794045" y="934791"/>
                </a:lnTo>
                <a:lnTo>
                  <a:pt x="10784250" y="929897"/>
                </a:lnTo>
                <a:lnTo>
                  <a:pt x="10779353" y="925003"/>
                </a:lnTo>
                <a:lnTo>
                  <a:pt x="10774455" y="920109"/>
                </a:lnTo>
                <a:lnTo>
                  <a:pt x="10769558" y="925003"/>
                </a:lnTo>
                <a:lnTo>
                  <a:pt x="10764660" y="925003"/>
                </a:lnTo>
                <a:lnTo>
                  <a:pt x="10759763" y="929897"/>
                </a:lnTo>
                <a:lnTo>
                  <a:pt x="10759763" y="939685"/>
                </a:lnTo>
                <a:lnTo>
                  <a:pt x="10754865" y="939685"/>
                </a:lnTo>
                <a:lnTo>
                  <a:pt x="10749968" y="939685"/>
                </a:lnTo>
                <a:lnTo>
                  <a:pt x="10745070" y="939685"/>
                </a:lnTo>
                <a:lnTo>
                  <a:pt x="10740173" y="934791"/>
                </a:lnTo>
                <a:lnTo>
                  <a:pt x="10735275" y="934791"/>
                </a:lnTo>
                <a:lnTo>
                  <a:pt x="10735275" y="929897"/>
                </a:lnTo>
                <a:lnTo>
                  <a:pt x="10730378" y="925003"/>
                </a:lnTo>
                <a:lnTo>
                  <a:pt x="10730378" y="920109"/>
                </a:lnTo>
                <a:lnTo>
                  <a:pt x="10735275" y="910320"/>
                </a:lnTo>
                <a:lnTo>
                  <a:pt x="10740173" y="905426"/>
                </a:lnTo>
                <a:lnTo>
                  <a:pt x="10745070" y="905426"/>
                </a:lnTo>
                <a:lnTo>
                  <a:pt x="10749968" y="900532"/>
                </a:lnTo>
                <a:lnTo>
                  <a:pt x="10745070" y="895638"/>
                </a:lnTo>
                <a:lnTo>
                  <a:pt x="10740173" y="895638"/>
                </a:lnTo>
                <a:lnTo>
                  <a:pt x="10735275" y="890744"/>
                </a:lnTo>
                <a:lnTo>
                  <a:pt x="10735275" y="885849"/>
                </a:lnTo>
                <a:lnTo>
                  <a:pt x="10735275" y="876061"/>
                </a:lnTo>
                <a:lnTo>
                  <a:pt x="10740173" y="856485"/>
                </a:lnTo>
                <a:lnTo>
                  <a:pt x="10740173" y="846696"/>
                </a:lnTo>
                <a:lnTo>
                  <a:pt x="10745070" y="836908"/>
                </a:lnTo>
                <a:close/>
                <a:moveTo>
                  <a:pt x="8291430" y="827119"/>
                </a:moveTo>
                <a:lnTo>
                  <a:pt x="8301225" y="827119"/>
                </a:lnTo>
                <a:lnTo>
                  <a:pt x="8306122" y="827119"/>
                </a:lnTo>
                <a:lnTo>
                  <a:pt x="8311020" y="832013"/>
                </a:lnTo>
                <a:lnTo>
                  <a:pt x="8315917" y="836907"/>
                </a:lnTo>
                <a:lnTo>
                  <a:pt x="8315917" y="841802"/>
                </a:lnTo>
                <a:lnTo>
                  <a:pt x="8315917" y="851590"/>
                </a:lnTo>
                <a:lnTo>
                  <a:pt x="8311020" y="861379"/>
                </a:lnTo>
                <a:lnTo>
                  <a:pt x="8311020" y="871167"/>
                </a:lnTo>
                <a:lnTo>
                  <a:pt x="8311020" y="885849"/>
                </a:lnTo>
                <a:lnTo>
                  <a:pt x="8315917" y="895638"/>
                </a:lnTo>
                <a:lnTo>
                  <a:pt x="8320815" y="905426"/>
                </a:lnTo>
                <a:lnTo>
                  <a:pt x="8330610" y="910320"/>
                </a:lnTo>
                <a:lnTo>
                  <a:pt x="8340405" y="910320"/>
                </a:lnTo>
                <a:lnTo>
                  <a:pt x="8345302" y="910320"/>
                </a:lnTo>
                <a:lnTo>
                  <a:pt x="8350200" y="905426"/>
                </a:lnTo>
                <a:lnTo>
                  <a:pt x="8355097" y="895638"/>
                </a:lnTo>
                <a:lnTo>
                  <a:pt x="8355097" y="885849"/>
                </a:lnTo>
                <a:lnTo>
                  <a:pt x="8355097" y="876061"/>
                </a:lnTo>
                <a:lnTo>
                  <a:pt x="8355097" y="866273"/>
                </a:lnTo>
                <a:lnTo>
                  <a:pt x="8355097" y="851590"/>
                </a:lnTo>
                <a:lnTo>
                  <a:pt x="8359995" y="846696"/>
                </a:lnTo>
                <a:lnTo>
                  <a:pt x="8364892" y="841802"/>
                </a:lnTo>
                <a:lnTo>
                  <a:pt x="8369790" y="841802"/>
                </a:lnTo>
                <a:lnTo>
                  <a:pt x="8374687" y="846696"/>
                </a:lnTo>
                <a:lnTo>
                  <a:pt x="8379585" y="856484"/>
                </a:lnTo>
                <a:lnTo>
                  <a:pt x="8389380" y="866273"/>
                </a:lnTo>
                <a:lnTo>
                  <a:pt x="8394277" y="876061"/>
                </a:lnTo>
                <a:lnTo>
                  <a:pt x="8399175" y="890744"/>
                </a:lnTo>
                <a:lnTo>
                  <a:pt x="8404072" y="900532"/>
                </a:lnTo>
                <a:lnTo>
                  <a:pt x="8413867" y="905426"/>
                </a:lnTo>
                <a:lnTo>
                  <a:pt x="8418765" y="900532"/>
                </a:lnTo>
                <a:lnTo>
                  <a:pt x="8423662" y="895638"/>
                </a:lnTo>
                <a:lnTo>
                  <a:pt x="8428560" y="885849"/>
                </a:lnTo>
                <a:lnTo>
                  <a:pt x="8433457" y="876061"/>
                </a:lnTo>
                <a:lnTo>
                  <a:pt x="8443252" y="871167"/>
                </a:lnTo>
                <a:lnTo>
                  <a:pt x="8448149" y="866273"/>
                </a:lnTo>
                <a:lnTo>
                  <a:pt x="8453047" y="871167"/>
                </a:lnTo>
                <a:lnTo>
                  <a:pt x="8457944" y="876061"/>
                </a:lnTo>
                <a:lnTo>
                  <a:pt x="8462842" y="880955"/>
                </a:lnTo>
                <a:lnTo>
                  <a:pt x="8467739" y="880955"/>
                </a:lnTo>
                <a:lnTo>
                  <a:pt x="8467739" y="885849"/>
                </a:lnTo>
                <a:lnTo>
                  <a:pt x="8502022" y="929897"/>
                </a:lnTo>
                <a:lnTo>
                  <a:pt x="8502022" y="915215"/>
                </a:lnTo>
                <a:lnTo>
                  <a:pt x="8502022" y="905426"/>
                </a:lnTo>
                <a:lnTo>
                  <a:pt x="8506919" y="895638"/>
                </a:lnTo>
                <a:lnTo>
                  <a:pt x="8516714" y="885849"/>
                </a:lnTo>
                <a:lnTo>
                  <a:pt x="8521612" y="876061"/>
                </a:lnTo>
                <a:lnTo>
                  <a:pt x="8526509" y="871167"/>
                </a:lnTo>
                <a:lnTo>
                  <a:pt x="8550997" y="876061"/>
                </a:lnTo>
                <a:lnTo>
                  <a:pt x="8565689" y="895638"/>
                </a:lnTo>
                <a:lnTo>
                  <a:pt x="8575484" y="920109"/>
                </a:lnTo>
                <a:lnTo>
                  <a:pt x="8580382" y="944580"/>
                </a:lnTo>
                <a:lnTo>
                  <a:pt x="8585279" y="954368"/>
                </a:lnTo>
                <a:lnTo>
                  <a:pt x="8585279" y="1017993"/>
                </a:lnTo>
                <a:lnTo>
                  <a:pt x="8595074" y="1066935"/>
                </a:lnTo>
                <a:lnTo>
                  <a:pt x="8609766" y="1096300"/>
                </a:lnTo>
                <a:lnTo>
                  <a:pt x="8614664" y="1106089"/>
                </a:lnTo>
                <a:lnTo>
                  <a:pt x="8653844" y="1110983"/>
                </a:lnTo>
                <a:lnTo>
                  <a:pt x="8673434" y="1115877"/>
                </a:lnTo>
                <a:lnTo>
                  <a:pt x="8688126" y="1125665"/>
                </a:lnTo>
                <a:lnTo>
                  <a:pt x="8697921" y="1130560"/>
                </a:lnTo>
                <a:lnTo>
                  <a:pt x="8712614" y="1135453"/>
                </a:lnTo>
                <a:lnTo>
                  <a:pt x="8722409" y="1140348"/>
                </a:lnTo>
                <a:lnTo>
                  <a:pt x="8727306" y="1150136"/>
                </a:lnTo>
                <a:lnTo>
                  <a:pt x="8727306" y="1155030"/>
                </a:lnTo>
                <a:lnTo>
                  <a:pt x="8727306" y="1164819"/>
                </a:lnTo>
                <a:lnTo>
                  <a:pt x="8722409" y="1169713"/>
                </a:lnTo>
                <a:lnTo>
                  <a:pt x="8717511" y="1174607"/>
                </a:lnTo>
                <a:lnTo>
                  <a:pt x="8712614" y="1174607"/>
                </a:lnTo>
                <a:lnTo>
                  <a:pt x="8702819" y="1174607"/>
                </a:lnTo>
                <a:lnTo>
                  <a:pt x="8693024" y="1169713"/>
                </a:lnTo>
                <a:lnTo>
                  <a:pt x="8678331" y="1174607"/>
                </a:lnTo>
                <a:lnTo>
                  <a:pt x="8668536" y="1174607"/>
                </a:lnTo>
                <a:lnTo>
                  <a:pt x="8658741" y="1179501"/>
                </a:lnTo>
                <a:lnTo>
                  <a:pt x="8648946" y="1179501"/>
                </a:lnTo>
                <a:lnTo>
                  <a:pt x="8639151" y="1184396"/>
                </a:lnTo>
                <a:lnTo>
                  <a:pt x="8634254" y="1189290"/>
                </a:lnTo>
                <a:lnTo>
                  <a:pt x="8634254" y="1194184"/>
                </a:lnTo>
                <a:lnTo>
                  <a:pt x="8639151" y="1199078"/>
                </a:lnTo>
                <a:lnTo>
                  <a:pt x="8644049" y="1199078"/>
                </a:lnTo>
                <a:lnTo>
                  <a:pt x="8644049" y="1203972"/>
                </a:lnTo>
                <a:lnTo>
                  <a:pt x="8658741" y="1203972"/>
                </a:lnTo>
                <a:lnTo>
                  <a:pt x="8668536" y="1203972"/>
                </a:lnTo>
                <a:lnTo>
                  <a:pt x="8673434" y="1208867"/>
                </a:lnTo>
                <a:lnTo>
                  <a:pt x="8673434" y="1213761"/>
                </a:lnTo>
                <a:lnTo>
                  <a:pt x="8673434" y="1218655"/>
                </a:lnTo>
                <a:lnTo>
                  <a:pt x="8673434" y="1223549"/>
                </a:lnTo>
                <a:lnTo>
                  <a:pt x="8668536" y="1228443"/>
                </a:lnTo>
                <a:lnTo>
                  <a:pt x="8653844" y="1238232"/>
                </a:lnTo>
                <a:lnTo>
                  <a:pt x="8644049" y="1243126"/>
                </a:lnTo>
                <a:lnTo>
                  <a:pt x="8634254" y="1248020"/>
                </a:lnTo>
                <a:lnTo>
                  <a:pt x="8629356" y="1248020"/>
                </a:lnTo>
                <a:lnTo>
                  <a:pt x="8624459" y="1243126"/>
                </a:lnTo>
                <a:lnTo>
                  <a:pt x="8619561" y="1238232"/>
                </a:lnTo>
                <a:lnTo>
                  <a:pt x="8614664" y="1238232"/>
                </a:lnTo>
                <a:lnTo>
                  <a:pt x="8609766" y="1243126"/>
                </a:lnTo>
                <a:lnTo>
                  <a:pt x="8604869" y="1248020"/>
                </a:lnTo>
                <a:lnTo>
                  <a:pt x="8599971" y="1248020"/>
                </a:lnTo>
                <a:lnTo>
                  <a:pt x="8595074" y="1248020"/>
                </a:lnTo>
                <a:lnTo>
                  <a:pt x="8590176" y="1243126"/>
                </a:lnTo>
                <a:lnTo>
                  <a:pt x="8585279" y="1238232"/>
                </a:lnTo>
                <a:lnTo>
                  <a:pt x="8575484" y="1228443"/>
                </a:lnTo>
                <a:lnTo>
                  <a:pt x="8560792" y="1223549"/>
                </a:lnTo>
                <a:lnTo>
                  <a:pt x="8550997" y="1223549"/>
                </a:lnTo>
                <a:lnTo>
                  <a:pt x="8536304" y="1223549"/>
                </a:lnTo>
                <a:lnTo>
                  <a:pt x="8526509" y="1223549"/>
                </a:lnTo>
                <a:lnTo>
                  <a:pt x="8521612" y="1223549"/>
                </a:lnTo>
                <a:lnTo>
                  <a:pt x="8516714" y="1223549"/>
                </a:lnTo>
                <a:lnTo>
                  <a:pt x="8477534" y="1243126"/>
                </a:lnTo>
                <a:lnTo>
                  <a:pt x="8428560" y="1262703"/>
                </a:lnTo>
                <a:lnTo>
                  <a:pt x="8379585" y="1272491"/>
                </a:lnTo>
                <a:lnTo>
                  <a:pt x="8345302" y="1277385"/>
                </a:lnTo>
                <a:lnTo>
                  <a:pt x="8330610" y="1282280"/>
                </a:lnTo>
                <a:lnTo>
                  <a:pt x="8325712" y="1262703"/>
                </a:lnTo>
                <a:lnTo>
                  <a:pt x="8320815" y="1252914"/>
                </a:lnTo>
                <a:lnTo>
                  <a:pt x="8311020" y="1238232"/>
                </a:lnTo>
                <a:lnTo>
                  <a:pt x="8301225" y="1233338"/>
                </a:lnTo>
                <a:lnTo>
                  <a:pt x="8286533" y="1223549"/>
                </a:lnTo>
                <a:lnTo>
                  <a:pt x="8281635" y="1223549"/>
                </a:lnTo>
                <a:lnTo>
                  <a:pt x="8276738" y="1218655"/>
                </a:lnTo>
                <a:lnTo>
                  <a:pt x="8257148" y="1213761"/>
                </a:lnTo>
                <a:lnTo>
                  <a:pt x="8237558" y="1203972"/>
                </a:lnTo>
                <a:lnTo>
                  <a:pt x="8222865" y="1199078"/>
                </a:lnTo>
                <a:lnTo>
                  <a:pt x="8217968" y="1189290"/>
                </a:lnTo>
                <a:lnTo>
                  <a:pt x="8213070" y="1184396"/>
                </a:lnTo>
                <a:lnTo>
                  <a:pt x="8208173" y="1179501"/>
                </a:lnTo>
                <a:lnTo>
                  <a:pt x="8208173" y="1174607"/>
                </a:lnTo>
                <a:lnTo>
                  <a:pt x="8213070" y="1164819"/>
                </a:lnTo>
                <a:lnTo>
                  <a:pt x="8217968" y="1155030"/>
                </a:lnTo>
                <a:lnTo>
                  <a:pt x="8222865" y="1150136"/>
                </a:lnTo>
                <a:lnTo>
                  <a:pt x="8232660" y="1145242"/>
                </a:lnTo>
                <a:lnTo>
                  <a:pt x="8237558" y="1145242"/>
                </a:lnTo>
                <a:lnTo>
                  <a:pt x="8247353" y="1145242"/>
                </a:lnTo>
                <a:lnTo>
                  <a:pt x="8252250" y="1145242"/>
                </a:lnTo>
                <a:lnTo>
                  <a:pt x="8257148" y="1150136"/>
                </a:lnTo>
                <a:lnTo>
                  <a:pt x="8262045" y="1150136"/>
                </a:lnTo>
                <a:lnTo>
                  <a:pt x="8281635" y="1145242"/>
                </a:lnTo>
                <a:lnTo>
                  <a:pt x="8296328" y="1140348"/>
                </a:lnTo>
                <a:lnTo>
                  <a:pt x="8306122" y="1140348"/>
                </a:lnTo>
                <a:lnTo>
                  <a:pt x="8315917" y="1140348"/>
                </a:lnTo>
                <a:lnTo>
                  <a:pt x="8325712" y="1140348"/>
                </a:lnTo>
                <a:lnTo>
                  <a:pt x="8330610" y="1145242"/>
                </a:lnTo>
                <a:lnTo>
                  <a:pt x="8345302" y="1150136"/>
                </a:lnTo>
                <a:lnTo>
                  <a:pt x="8355097" y="1150136"/>
                </a:lnTo>
                <a:lnTo>
                  <a:pt x="8359995" y="1145242"/>
                </a:lnTo>
                <a:lnTo>
                  <a:pt x="8364892" y="1140348"/>
                </a:lnTo>
                <a:lnTo>
                  <a:pt x="8369790" y="1130560"/>
                </a:lnTo>
                <a:lnTo>
                  <a:pt x="8369790" y="1125665"/>
                </a:lnTo>
                <a:lnTo>
                  <a:pt x="8369790" y="1115877"/>
                </a:lnTo>
                <a:lnTo>
                  <a:pt x="8369790" y="1106089"/>
                </a:lnTo>
                <a:lnTo>
                  <a:pt x="8369790" y="1101194"/>
                </a:lnTo>
                <a:lnTo>
                  <a:pt x="8355097" y="1086512"/>
                </a:lnTo>
                <a:lnTo>
                  <a:pt x="8325712" y="1081617"/>
                </a:lnTo>
                <a:lnTo>
                  <a:pt x="8291430" y="1081617"/>
                </a:lnTo>
                <a:lnTo>
                  <a:pt x="8262045" y="1081617"/>
                </a:lnTo>
                <a:lnTo>
                  <a:pt x="8247353" y="1086512"/>
                </a:lnTo>
                <a:lnTo>
                  <a:pt x="8222865" y="1086512"/>
                </a:lnTo>
                <a:lnTo>
                  <a:pt x="8208173" y="1081617"/>
                </a:lnTo>
                <a:lnTo>
                  <a:pt x="8193480" y="1081617"/>
                </a:lnTo>
                <a:lnTo>
                  <a:pt x="8183685" y="1076723"/>
                </a:lnTo>
                <a:lnTo>
                  <a:pt x="8178788" y="1076723"/>
                </a:lnTo>
                <a:lnTo>
                  <a:pt x="8178788" y="1071829"/>
                </a:lnTo>
                <a:lnTo>
                  <a:pt x="8178788" y="1057146"/>
                </a:lnTo>
                <a:lnTo>
                  <a:pt x="8178788" y="1047358"/>
                </a:lnTo>
                <a:lnTo>
                  <a:pt x="8183685" y="1042464"/>
                </a:lnTo>
                <a:lnTo>
                  <a:pt x="8193480" y="1037570"/>
                </a:lnTo>
                <a:lnTo>
                  <a:pt x="8198378" y="1037570"/>
                </a:lnTo>
                <a:lnTo>
                  <a:pt x="8208173" y="1037570"/>
                </a:lnTo>
                <a:lnTo>
                  <a:pt x="8217968" y="1037570"/>
                </a:lnTo>
                <a:lnTo>
                  <a:pt x="8222865" y="1037570"/>
                </a:lnTo>
                <a:lnTo>
                  <a:pt x="8227763" y="1042464"/>
                </a:lnTo>
                <a:lnTo>
                  <a:pt x="8232660" y="1042464"/>
                </a:lnTo>
                <a:lnTo>
                  <a:pt x="8247353" y="1037570"/>
                </a:lnTo>
                <a:lnTo>
                  <a:pt x="8262045" y="1037570"/>
                </a:lnTo>
                <a:lnTo>
                  <a:pt x="8266943" y="1032675"/>
                </a:lnTo>
                <a:lnTo>
                  <a:pt x="8271840" y="1022887"/>
                </a:lnTo>
                <a:lnTo>
                  <a:pt x="8271840" y="1017993"/>
                </a:lnTo>
                <a:lnTo>
                  <a:pt x="8271840" y="1013098"/>
                </a:lnTo>
                <a:lnTo>
                  <a:pt x="8271840" y="1008205"/>
                </a:lnTo>
                <a:lnTo>
                  <a:pt x="8266943" y="1008205"/>
                </a:lnTo>
                <a:lnTo>
                  <a:pt x="8262045" y="1008205"/>
                </a:lnTo>
                <a:lnTo>
                  <a:pt x="8257148" y="1013098"/>
                </a:lnTo>
                <a:lnTo>
                  <a:pt x="8247353" y="1013098"/>
                </a:lnTo>
                <a:lnTo>
                  <a:pt x="8237558" y="1013098"/>
                </a:lnTo>
                <a:lnTo>
                  <a:pt x="8227763" y="1013098"/>
                </a:lnTo>
                <a:lnTo>
                  <a:pt x="8217968" y="1013098"/>
                </a:lnTo>
                <a:lnTo>
                  <a:pt x="8217968" y="1008205"/>
                </a:lnTo>
                <a:lnTo>
                  <a:pt x="8198378" y="1008205"/>
                </a:lnTo>
                <a:lnTo>
                  <a:pt x="8183685" y="1008205"/>
                </a:lnTo>
                <a:lnTo>
                  <a:pt x="8173890" y="1003310"/>
                </a:lnTo>
                <a:lnTo>
                  <a:pt x="8164095" y="998416"/>
                </a:lnTo>
                <a:lnTo>
                  <a:pt x="8159198" y="993522"/>
                </a:lnTo>
                <a:lnTo>
                  <a:pt x="8159198" y="983733"/>
                </a:lnTo>
                <a:lnTo>
                  <a:pt x="8159198" y="978839"/>
                </a:lnTo>
                <a:lnTo>
                  <a:pt x="8159198" y="973945"/>
                </a:lnTo>
                <a:lnTo>
                  <a:pt x="8164095" y="969051"/>
                </a:lnTo>
                <a:lnTo>
                  <a:pt x="8164095" y="964156"/>
                </a:lnTo>
                <a:lnTo>
                  <a:pt x="8173890" y="954368"/>
                </a:lnTo>
                <a:lnTo>
                  <a:pt x="8173890" y="944580"/>
                </a:lnTo>
                <a:lnTo>
                  <a:pt x="8178788" y="934791"/>
                </a:lnTo>
                <a:lnTo>
                  <a:pt x="8178788" y="925003"/>
                </a:lnTo>
                <a:lnTo>
                  <a:pt x="8178788" y="915215"/>
                </a:lnTo>
                <a:lnTo>
                  <a:pt x="8193480" y="885849"/>
                </a:lnTo>
                <a:lnTo>
                  <a:pt x="8222865" y="866273"/>
                </a:lnTo>
                <a:lnTo>
                  <a:pt x="8257148" y="846696"/>
                </a:lnTo>
                <a:lnTo>
                  <a:pt x="8281635" y="832013"/>
                </a:lnTo>
                <a:close/>
                <a:moveTo>
                  <a:pt x="9065233" y="758600"/>
                </a:moveTo>
                <a:lnTo>
                  <a:pt x="9075029" y="758600"/>
                </a:lnTo>
                <a:lnTo>
                  <a:pt x="9079926" y="758600"/>
                </a:lnTo>
                <a:lnTo>
                  <a:pt x="9084823" y="758600"/>
                </a:lnTo>
                <a:lnTo>
                  <a:pt x="9089721" y="768389"/>
                </a:lnTo>
                <a:lnTo>
                  <a:pt x="9099516" y="773283"/>
                </a:lnTo>
                <a:lnTo>
                  <a:pt x="9109311" y="778177"/>
                </a:lnTo>
                <a:lnTo>
                  <a:pt x="9119106" y="778177"/>
                </a:lnTo>
                <a:lnTo>
                  <a:pt x="9128901" y="778177"/>
                </a:lnTo>
                <a:lnTo>
                  <a:pt x="9138696" y="778177"/>
                </a:lnTo>
                <a:lnTo>
                  <a:pt x="9153389" y="778177"/>
                </a:lnTo>
                <a:lnTo>
                  <a:pt x="9163183" y="783071"/>
                </a:lnTo>
                <a:lnTo>
                  <a:pt x="9168081" y="787965"/>
                </a:lnTo>
                <a:lnTo>
                  <a:pt x="9168081" y="792860"/>
                </a:lnTo>
                <a:lnTo>
                  <a:pt x="9168081" y="802648"/>
                </a:lnTo>
                <a:lnTo>
                  <a:pt x="9163183" y="807542"/>
                </a:lnTo>
                <a:lnTo>
                  <a:pt x="9158286" y="812436"/>
                </a:lnTo>
                <a:lnTo>
                  <a:pt x="9158286" y="817330"/>
                </a:lnTo>
                <a:lnTo>
                  <a:pt x="9153389" y="832013"/>
                </a:lnTo>
                <a:lnTo>
                  <a:pt x="9153389" y="851590"/>
                </a:lnTo>
                <a:lnTo>
                  <a:pt x="9148491" y="861378"/>
                </a:lnTo>
                <a:lnTo>
                  <a:pt x="9138696" y="876061"/>
                </a:lnTo>
                <a:lnTo>
                  <a:pt x="9133799" y="880955"/>
                </a:lnTo>
                <a:lnTo>
                  <a:pt x="9133799" y="885849"/>
                </a:lnTo>
                <a:lnTo>
                  <a:pt x="9128901" y="900532"/>
                </a:lnTo>
                <a:lnTo>
                  <a:pt x="9119106" y="910320"/>
                </a:lnTo>
                <a:lnTo>
                  <a:pt x="9109311" y="920108"/>
                </a:lnTo>
                <a:lnTo>
                  <a:pt x="9099516" y="920108"/>
                </a:lnTo>
                <a:lnTo>
                  <a:pt x="9094619" y="925003"/>
                </a:lnTo>
                <a:lnTo>
                  <a:pt x="9089721" y="925003"/>
                </a:lnTo>
                <a:lnTo>
                  <a:pt x="9084823" y="925003"/>
                </a:lnTo>
                <a:lnTo>
                  <a:pt x="9075029" y="925003"/>
                </a:lnTo>
                <a:lnTo>
                  <a:pt x="9065233" y="929897"/>
                </a:lnTo>
                <a:lnTo>
                  <a:pt x="9060336" y="934791"/>
                </a:lnTo>
                <a:lnTo>
                  <a:pt x="9055439" y="944579"/>
                </a:lnTo>
                <a:lnTo>
                  <a:pt x="9055439" y="949473"/>
                </a:lnTo>
                <a:lnTo>
                  <a:pt x="9060336" y="959262"/>
                </a:lnTo>
                <a:lnTo>
                  <a:pt x="9060336" y="969050"/>
                </a:lnTo>
                <a:lnTo>
                  <a:pt x="9060336" y="973945"/>
                </a:lnTo>
                <a:lnTo>
                  <a:pt x="9065233" y="978839"/>
                </a:lnTo>
                <a:lnTo>
                  <a:pt x="9060336" y="998416"/>
                </a:lnTo>
                <a:lnTo>
                  <a:pt x="9060336" y="1008204"/>
                </a:lnTo>
                <a:lnTo>
                  <a:pt x="9050541" y="1013098"/>
                </a:lnTo>
                <a:lnTo>
                  <a:pt x="9045643" y="1017993"/>
                </a:lnTo>
                <a:lnTo>
                  <a:pt x="9040746" y="1017993"/>
                </a:lnTo>
                <a:lnTo>
                  <a:pt x="9030951" y="1017993"/>
                </a:lnTo>
                <a:lnTo>
                  <a:pt x="9026053" y="1017993"/>
                </a:lnTo>
                <a:lnTo>
                  <a:pt x="9021156" y="1013098"/>
                </a:lnTo>
                <a:lnTo>
                  <a:pt x="9016259" y="939685"/>
                </a:lnTo>
                <a:lnTo>
                  <a:pt x="9011361" y="920108"/>
                </a:lnTo>
                <a:lnTo>
                  <a:pt x="9006463" y="905426"/>
                </a:lnTo>
                <a:lnTo>
                  <a:pt x="9006463" y="890743"/>
                </a:lnTo>
                <a:lnTo>
                  <a:pt x="9006463" y="880955"/>
                </a:lnTo>
                <a:lnTo>
                  <a:pt x="9006463" y="876061"/>
                </a:lnTo>
                <a:lnTo>
                  <a:pt x="9006463" y="871167"/>
                </a:lnTo>
                <a:lnTo>
                  <a:pt x="9011361" y="861378"/>
                </a:lnTo>
                <a:lnTo>
                  <a:pt x="9011361" y="851590"/>
                </a:lnTo>
                <a:lnTo>
                  <a:pt x="9011361" y="846696"/>
                </a:lnTo>
                <a:lnTo>
                  <a:pt x="9006463" y="836907"/>
                </a:lnTo>
                <a:lnTo>
                  <a:pt x="9001566" y="832013"/>
                </a:lnTo>
                <a:lnTo>
                  <a:pt x="9006463" y="822225"/>
                </a:lnTo>
                <a:lnTo>
                  <a:pt x="9011361" y="812436"/>
                </a:lnTo>
                <a:lnTo>
                  <a:pt x="9016259" y="807542"/>
                </a:lnTo>
                <a:lnTo>
                  <a:pt x="9021156" y="797754"/>
                </a:lnTo>
                <a:lnTo>
                  <a:pt x="9030951" y="778177"/>
                </a:lnTo>
                <a:lnTo>
                  <a:pt x="9035849" y="768389"/>
                </a:lnTo>
                <a:lnTo>
                  <a:pt x="9040746" y="763495"/>
                </a:lnTo>
                <a:lnTo>
                  <a:pt x="9045643" y="763495"/>
                </a:lnTo>
                <a:lnTo>
                  <a:pt x="9050541" y="763495"/>
                </a:lnTo>
                <a:lnTo>
                  <a:pt x="9050541" y="768389"/>
                </a:lnTo>
                <a:lnTo>
                  <a:pt x="9055439" y="763495"/>
                </a:lnTo>
                <a:close/>
                <a:moveTo>
                  <a:pt x="9432545" y="748811"/>
                </a:moveTo>
                <a:lnTo>
                  <a:pt x="9447237" y="748811"/>
                </a:lnTo>
                <a:lnTo>
                  <a:pt x="9457032" y="748811"/>
                </a:lnTo>
                <a:lnTo>
                  <a:pt x="9466827" y="758599"/>
                </a:lnTo>
                <a:lnTo>
                  <a:pt x="9471725" y="763493"/>
                </a:lnTo>
                <a:lnTo>
                  <a:pt x="9471725" y="768388"/>
                </a:lnTo>
                <a:lnTo>
                  <a:pt x="9471725" y="778176"/>
                </a:lnTo>
                <a:lnTo>
                  <a:pt x="9476622" y="787965"/>
                </a:lnTo>
                <a:lnTo>
                  <a:pt x="9476622" y="802647"/>
                </a:lnTo>
                <a:lnTo>
                  <a:pt x="9481519" y="817330"/>
                </a:lnTo>
                <a:lnTo>
                  <a:pt x="9481519" y="827118"/>
                </a:lnTo>
                <a:lnTo>
                  <a:pt x="9481519" y="832013"/>
                </a:lnTo>
                <a:lnTo>
                  <a:pt x="9486417" y="836907"/>
                </a:lnTo>
                <a:lnTo>
                  <a:pt x="9481519" y="851589"/>
                </a:lnTo>
                <a:lnTo>
                  <a:pt x="9403159" y="851589"/>
                </a:lnTo>
                <a:lnTo>
                  <a:pt x="9393365" y="856484"/>
                </a:lnTo>
                <a:lnTo>
                  <a:pt x="9383569" y="856484"/>
                </a:lnTo>
                <a:lnTo>
                  <a:pt x="9373775" y="851589"/>
                </a:lnTo>
                <a:lnTo>
                  <a:pt x="9368877" y="846695"/>
                </a:lnTo>
                <a:lnTo>
                  <a:pt x="9354185" y="841801"/>
                </a:lnTo>
                <a:lnTo>
                  <a:pt x="9349287" y="836907"/>
                </a:lnTo>
                <a:lnTo>
                  <a:pt x="9344389" y="827118"/>
                </a:lnTo>
                <a:lnTo>
                  <a:pt x="9339492" y="817330"/>
                </a:lnTo>
                <a:lnTo>
                  <a:pt x="9339492" y="807542"/>
                </a:lnTo>
                <a:lnTo>
                  <a:pt x="9339492" y="797753"/>
                </a:lnTo>
                <a:lnTo>
                  <a:pt x="9339492" y="787965"/>
                </a:lnTo>
                <a:lnTo>
                  <a:pt x="9339492" y="783070"/>
                </a:lnTo>
                <a:lnTo>
                  <a:pt x="9339492" y="778176"/>
                </a:lnTo>
                <a:lnTo>
                  <a:pt x="9339492" y="768388"/>
                </a:lnTo>
                <a:lnTo>
                  <a:pt x="9344389" y="758599"/>
                </a:lnTo>
                <a:lnTo>
                  <a:pt x="9349287" y="753705"/>
                </a:lnTo>
                <a:lnTo>
                  <a:pt x="9359082" y="753705"/>
                </a:lnTo>
                <a:lnTo>
                  <a:pt x="9363979" y="753705"/>
                </a:lnTo>
                <a:lnTo>
                  <a:pt x="9368877" y="753705"/>
                </a:lnTo>
                <a:lnTo>
                  <a:pt x="9373775" y="753705"/>
                </a:lnTo>
                <a:lnTo>
                  <a:pt x="9412955" y="753705"/>
                </a:lnTo>
                <a:close/>
                <a:moveTo>
                  <a:pt x="8805666" y="729236"/>
                </a:moveTo>
                <a:lnTo>
                  <a:pt x="8815461" y="729236"/>
                </a:lnTo>
                <a:lnTo>
                  <a:pt x="8825256" y="753707"/>
                </a:lnTo>
                <a:lnTo>
                  <a:pt x="8835051" y="758601"/>
                </a:lnTo>
                <a:lnTo>
                  <a:pt x="8839949" y="768390"/>
                </a:lnTo>
                <a:lnTo>
                  <a:pt x="8844846" y="778178"/>
                </a:lnTo>
                <a:lnTo>
                  <a:pt x="8844846" y="787966"/>
                </a:lnTo>
                <a:lnTo>
                  <a:pt x="8839949" y="802649"/>
                </a:lnTo>
                <a:lnTo>
                  <a:pt x="8839949" y="807543"/>
                </a:lnTo>
                <a:lnTo>
                  <a:pt x="8835051" y="817332"/>
                </a:lnTo>
                <a:lnTo>
                  <a:pt x="8825256" y="817332"/>
                </a:lnTo>
                <a:lnTo>
                  <a:pt x="8815461" y="827120"/>
                </a:lnTo>
                <a:lnTo>
                  <a:pt x="8805666" y="832014"/>
                </a:lnTo>
                <a:lnTo>
                  <a:pt x="8800769" y="841802"/>
                </a:lnTo>
                <a:lnTo>
                  <a:pt x="8795871" y="846697"/>
                </a:lnTo>
                <a:lnTo>
                  <a:pt x="8795871" y="851591"/>
                </a:lnTo>
                <a:lnTo>
                  <a:pt x="8795871" y="861379"/>
                </a:lnTo>
                <a:lnTo>
                  <a:pt x="8805666" y="866273"/>
                </a:lnTo>
                <a:lnTo>
                  <a:pt x="8810564" y="866273"/>
                </a:lnTo>
                <a:lnTo>
                  <a:pt x="8820359" y="866273"/>
                </a:lnTo>
                <a:lnTo>
                  <a:pt x="8830154" y="866273"/>
                </a:lnTo>
                <a:lnTo>
                  <a:pt x="8835051" y="866273"/>
                </a:lnTo>
                <a:lnTo>
                  <a:pt x="8839949" y="861379"/>
                </a:lnTo>
                <a:lnTo>
                  <a:pt x="8844846" y="861379"/>
                </a:lnTo>
                <a:lnTo>
                  <a:pt x="8844846" y="895638"/>
                </a:lnTo>
                <a:lnTo>
                  <a:pt x="8849744" y="915215"/>
                </a:lnTo>
                <a:lnTo>
                  <a:pt x="8854641" y="944580"/>
                </a:lnTo>
                <a:lnTo>
                  <a:pt x="8854641" y="973946"/>
                </a:lnTo>
                <a:lnTo>
                  <a:pt x="8854641" y="983734"/>
                </a:lnTo>
                <a:lnTo>
                  <a:pt x="8844846" y="998417"/>
                </a:lnTo>
                <a:lnTo>
                  <a:pt x="8835051" y="1008205"/>
                </a:lnTo>
                <a:lnTo>
                  <a:pt x="8825256" y="1013099"/>
                </a:lnTo>
                <a:lnTo>
                  <a:pt x="8815461" y="1017993"/>
                </a:lnTo>
                <a:lnTo>
                  <a:pt x="8805666" y="1022887"/>
                </a:lnTo>
                <a:lnTo>
                  <a:pt x="8786076" y="1027782"/>
                </a:lnTo>
                <a:lnTo>
                  <a:pt x="8771384" y="1027782"/>
                </a:lnTo>
                <a:lnTo>
                  <a:pt x="8756691" y="1027782"/>
                </a:lnTo>
                <a:lnTo>
                  <a:pt x="8746897" y="1017993"/>
                </a:lnTo>
                <a:lnTo>
                  <a:pt x="8741999" y="1013099"/>
                </a:lnTo>
                <a:lnTo>
                  <a:pt x="8732204" y="1003311"/>
                </a:lnTo>
                <a:lnTo>
                  <a:pt x="8732204" y="993522"/>
                </a:lnTo>
                <a:lnTo>
                  <a:pt x="8727307" y="988628"/>
                </a:lnTo>
                <a:lnTo>
                  <a:pt x="8727307" y="983734"/>
                </a:lnTo>
                <a:lnTo>
                  <a:pt x="8727307" y="978840"/>
                </a:lnTo>
                <a:lnTo>
                  <a:pt x="8717512" y="959263"/>
                </a:lnTo>
                <a:lnTo>
                  <a:pt x="8707717" y="949474"/>
                </a:lnTo>
                <a:lnTo>
                  <a:pt x="8702819" y="944580"/>
                </a:lnTo>
                <a:lnTo>
                  <a:pt x="8697922" y="939686"/>
                </a:lnTo>
                <a:lnTo>
                  <a:pt x="8683229" y="934792"/>
                </a:lnTo>
                <a:lnTo>
                  <a:pt x="8673434" y="925003"/>
                </a:lnTo>
                <a:lnTo>
                  <a:pt x="8663639" y="915215"/>
                </a:lnTo>
                <a:lnTo>
                  <a:pt x="8658742" y="900533"/>
                </a:lnTo>
                <a:lnTo>
                  <a:pt x="8653844" y="890744"/>
                </a:lnTo>
                <a:lnTo>
                  <a:pt x="8653844" y="885850"/>
                </a:lnTo>
                <a:lnTo>
                  <a:pt x="8653844" y="880956"/>
                </a:lnTo>
                <a:lnTo>
                  <a:pt x="8648947" y="866273"/>
                </a:lnTo>
                <a:lnTo>
                  <a:pt x="8648947" y="851591"/>
                </a:lnTo>
                <a:lnTo>
                  <a:pt x="8653844" y="846697"/>
                </a:lnTo>
                <a:lnTo>
                  <a:pt x="8653844" y="841802"/>
                </a:lnTo>
                <a:lnTo>
                  <a:pt x="8663639" y="841802"/>
                </a:lnTo>
                <a:lnTo>
                  <a:pt x="8668537" y="841802"/>
                </a:lnTo>
                <a:lnTo>
                  <a:pt x="8673434" y="841802"/>
                </a:lnTo>
                <a:lnTo>
                  <a:pt x="8678332" y="841802"/>
                </a:lnTo>
                <a:lnTo>
                  <a:pt x="8683229" y="846697"/>
                </a:lnTo>
                <a:lnTo>
                  <a:pt x="8697922" y="861379"/>
                </a:lnTo>
                <a:lnTo>
                  <a:pt x="8707717" y="866273"/>
                </a:lnTo>
                <a:lnTo>
                  <a:pt x="8712614" y="871168"/>
                </a:lnTo>
                <a:lnTo>
                  <a:pt x="8717512" y="871168"/>
                </a:lnTo>
                <a:lnTo>
                  <a:pt x="8727307" y="866273"/>
                </a:lnTo>
                <a:lnTo>
                  <a:pt x="8732204" y="856485"/>
                </a:lnTo>
                <a:lnTo>
                  <a:pt x="8732204" y="846697"/>
                </a:lnTo>
                <a:lnTo>
                  <a:pt x="8727307" y="841802"/>
                </a:lnTo>
                <a:lnTo>
                  <a:pt x="8727307" y="832014"/>
                </a:lnTo>
                <a:lnTo>
                  <a:pt x="8722409" y="827120"/>
                </a:lnTo>
                <a:lnTo>
                  <a:pt x="8717512" y="822226"/>
                </a:lnTo>
                <a:lnTo>
                  <a:pt x="8717512" y="817332"/>
                </a:lnTo>
                <a:lnTo>
                  <a:pt x="8707717" y="812437"/>
                </a:lnTo>
                <a:lnTo>
                  <a:pt x="8702819" y="797755"/>
                </a:lnTo>
                <a:lnTo>
                  <a:pt x="8697922" y="787966"/>
                </a:lnTo>
                <a:lnTo>
                  <a:pt x="8697922" y="778178"/>
                </a:lnTo>
                <a:lnTo>
                  <a:pt x="8697922" y="768390"/>
                </a:lnTo>
                <a:lnTo>
                  <a:pt x="8697922" y="763495"/>
                </a:lnTo>
                <a:lnTo>
                  <a:pt x="8702819" y="748813"/>
                </a:lnTo>
                <a:lnTo>
                  <a:pt x="8707717" y="743919"/>
                </a:lnTo>
                <a:lnTo>
                  <a:pt x="8717512" y="739025"/>
                </a:lnTo>
                <a:lnTo>
                  <a:pt x="8727307" y="734130"/>
                </a:lnTo>
                <a:lnTo>
                  <a:pt x="8737102" y="734130"/>
                </a:lnTo>
                <a:lnTo>
                  <a:pt x="8746897" y="739025"/>
                </a:lnTo>
                <a:lnTo>
                  <a:pt x="8756691" y="739025"/>
                </a:lnTo>
                <a:lnTo>
                  <a:pt x="8761589" y="739025"/>
                </a:lnTo>
                <a:lnTo>
                  <a:pt x="8766486" y="739025"/>
                </a:lnTo>
                <a:lnTo>
                  <a:pt x="8781179" y="739025"/>
                </a:lnTo>
                <a:lnTo>
                  <a:pt x="8790974" y="734130"/>
                </a:lnTo>
                <a:close/>
                <a:moveTo>
                  <a:pt x="8120019" y="690081"/>
                </a:moveTo>
                <a:lnTo>
                  <a:pt x="8124916" y="690081"/>
                </a:lnTo>
                <a:lnTo>
                  <a:pt x="8134711" y="690081"/>
                </a:lnTo>
                <a:lnTo>
                  <a:pt x="8134711" y="694975"/>
                </a:lnTo>
                <a:lnTo>
                  <a:pt x="8134711" y="699869"/>
                </a:lnTo>
                <a:lnTo>
                  <a:pt x="8129814" y="704764"/>
                </a:lnTo>
                <a:lnTo>
                  <a:pt x="8129814" y="709658"/>
                </a:lnTo>
                <a:lnTo>
                  <a:pt x="8124916" y="714552"/>
                </a:lnTo>
                <a:lnTo>
                  <a:pt x="8144506" y="719446"/>
                </a:lnTo>
                <a:lnTo>
                  <a:pt x="8149403" y="709658"/>
                </a:lnTo>
                <a:lnTo>
                  <a:pt x="8159198" y="709658"/>
                </a:lnTo>
                <a:lnTo>
                  <a:pt x="8164096" y="709658"/>
                </a:lnTo>
                <a:lnTo>
                  <a:pt x="8168993" y="714552"/>
                </a:lnTo>
                <a:lnTo>
                  <a:pt x="8173891" y="719446"/>
                </a:lnTo>
                <a:lnTo>
                  <a:pt x="8178788" y="724340"/>
                </a:lnTo>
                <a:lnTo>
                  <a:pt x="8183686" y="729235"/>
                </a:lnTo>
                <a:lnTo>
                  <a:pt x="8183686" y="739023"/>
                </a:lnTo>
                <a:lnTo>
                  <a:pt x="8188583" y="743917"/>
                </a:lnTo>
                <a:lnTo>
                  <a:pt x="8193481" y="743917"/>
                </a:lnTo>
                <a:lnTo>
                  <a:pt x="8193481" y="739023"/>
                </a:lnTo>
                <a:lnTo>
                  <a:pt x="8198378" y="739023"/>
                </a:lnTo>
                <a:lnTo>
                  <a:pt x="8208173" y="729235"/>
                </a:lnTo>
                <a:lnTo>
                  <a:pt x="8213071" y="724340"/>
                </a:lnTo>
                <a:lnTo>
                  <a:pt x="8222866" y="724340"/>
                </a:lnTo>
                <a:lnTo>
                  <a:pt x="8227763" y="724340"/>
                </a:lnTo>
                <a:lnTo>
                  <a:pt x="8232661" y="729235"/>
                </a:lnTo>
                <a:lnTo>
                  <a:pt x="8237558" y="734129"/>
                </a:lnTo>
                <a:lnTo>
                  <a:pt x="8237558" y="739023"/>
                </a:lnTo>
                <a:lnTo>
                  <a:pt x="8252251" y="753705"/>
                </a:lnTo>
                <a:lnTo>
                  <a:pt x="8262046" y="758600"/>
                </a:lnTo>
                <a:lnTo>
                  <a:pt x="8271841" y="763494"/>
                </a:lnTo>
                <a:lnTo>
                  <a:pt x="8276738" y="768388"/>
                </a:lnTo>
                <a:lnTo>
                  <a:pt x="8276738" y="787965"/>
                </a:lnTo>
                <a:lnTo>
                  <a:pt x="8222866" y="807541"/>
                </a:lnTo>
                <a:lnTo>
                  <a:pt x="8188583" y="836906"/>
                </a:lnTo>
                <a:lnTo>
                  <a:pt x="8168993" y="871166"/>
                </a:lnTo>
                <a:lnTo>
                  <a:pt x="8159198" y="905425"/>
                </a:lnTo>
                <a:lnTo>
                  <a:pt x="8159198" y="915213"/>
                </a:lnTo>
                <a:lnTo>
                  <a:pt x="8154301" y="929896"/>
                </a:lnTo>
                <a:lnTo>
                  <a:pt x="8154301" y="939684"/>
                </a:lnTo>
                <a:lnTo>
                  <a:pt x="8149403" y="944578"/>
                </a:lnTo>
                <a:lnTo>
                  <a:pt x="8144506" y="949472"/>
                </a:lnTo>
                <a:lnTo>
                  <a:pt x="8139609" y="949472"/>
                </a:lnTo>
                <a:lnTo>
                  <a:pt x="8134711" y="949472"/>
                </a:lnTo>
                <a:lnTo>
                  <a:pt x="8124916" y="944578"/>
                </a:lnTo>
                <a:lnTo>
                  <a:pt x="8115121" y="949472"/>
                </a:lnTo>
                <a:lnTo>
                  <a:pt x="8110224" y="949472"/>
                </a:lnTo>
                <a:lnTo>
                  <a:pt x="8105326" y="954366"/>
                </a:lnTo>
                <a:lnTo>
                  <a:pt x="8105326" y="959261"/>
                </a:lnTo>
                <a:lnTo>
                  <a:pt x="8095531" y="969049"/>
                </a:lnTo>
                <a:lnTo>
                  <a:pt x="8090634" y="973944"/>
                </a:lnTo>
                <a:lnTo>
                  <a:pt x="8080839" y="973944"/>
                </a:lnTo>
                <a:lnTo>
                  <a:pt x="8071044" y="969049"/>
                </a:lnTo>
                <a:lnTo>
                  <a:pt x="8066146" y="964155"/>
                </a:lnTo>
                <a:lnTo>
                  <a:pt x="8061249" y="959261"/>
                </a:lnTo>
                <a:lnTo>
                  <a:pt x="8056351" y="959261"/>
                </a:lnTo>
                <a:lnTo>
                  <a:pt x="8056351" y="944578"/>
                </a:lnTo>
                <a:lnTo>
                  <a:pt x="8051454" y="934790"/>
                </a:lnTo>
                <a:lnTo>
                  <a:pt x="8046556" y="925001"/>
                </a:lnTo>
                <a:lnTo>
                  <a:pt x="8041659" y="920107"/>
                </a:lnTo>
                <a:lnTo>
                  <a:pt x="8036761" y="920107"/>
                </a:lnTo>
                <a:lnTo>
                  <a:pt x="8031864" y="915213"/>
                </a:lnTo>
                <a:lnTo>
                  <a:pt x="8022069" y="910319"/>
                </a:lnTo>
                <a:lnTo>
                  <a:pt x="8022069" y="900530"/>
                </a:lnTo>
                <a:lnTo>
                  <a:pt x="8022069" y="895636"/>
                </a:lnTo>
                <a:lnTo>
                  <a:pt x="8022069" y="890742"/>
                </a:lnTo>
                <a:lnTo>
                  <a:pt x="8026966" y="885848"/>
                </a:lnTo>
                <a:lnTo>
                  <a:pt x="8031864" y="885848"/>
                </a:lnTo>
                <a:lnTo>
                  <a:pt x="8036761" y="846695"/>
                </a:lnTo>
                <a:lnTo>
                  <a:pt x="8041659" y="822224"/>
                </a:lnTo>
                <a:lnTo>
                  <a:pt x="8051454" y="807541"/>
                </a:lnTo>
                <a:lnTo>
                  <a:pt x="8056351" y="797753"/>
                </a:lnTo>
                <a:lnTo>
                  <a:pt x="8061249" y="787965"/>
                </a:lnTo>
                <a:lnTo>
                  <a:pt x="8066146" y="778176"/>
                </a:lnTo>
                <a:lnTo>
                  <a:pt x="8066146" y="773282"/>
                </a:lnTo>
                <a:lnTo>
                  <a:pt x="8066146" y="763494"/>
                </a:lnTo>
                <a:lnTo>
                  <a:pt x="8061249" y="758600"/>
                </a:lnTo>
                <a:lnTo>
                  <a:pt x="8061249" y="753705"/>
                </a:lnTo>
                <a:lnTo>
                  <a:pt x="8056351" y="748811"/>
                </a:lnTo>
                <a:lnTo>
                  <a:pt x="8056351" y="734129"/>
                </a:lnTo>
                <a:lnTo>
                  <a:pt x="8061249" y="724340"/>
                </a:lnTo>
                <a:lnTo>
                  <a:pt x="8061249" y="719446"/>
                </a:lnTo>
                <a:lnTo>
                  <a:pt x="8066146" y="714552"/>
                </a:lnTo>
                <a:lnTo>
                  <a:pt x="8071044" y="714552"/>
                </a:lnTo>
                <a:lnTo>
                  <a:pt x="8075941" y="714552"/>
                </a:lnTo>
                <a:lnTo>
                  <a:pt x="8080839" y="714552"/>
                </a:lnTo>
                <a:lnTo>
                  <a:pt x="8085736" y="714552"/>
                </a:lnTo>
                <a:lnTo>
                  <a:pt x="8085736" y="709658"/>
                </a:lnTo>
                <a:lnTo>
                  <a:pt x="8090634" y="704764"/>
                </a:lnTo>
                <a:lnTo>
                  <a:pt x="8095531" y="699869"/>
                </a:lnTo>
                <a:lnTo>
                  <a:pt x="8105326" y="694975"/>
                </a:lnTo>
                <a:close/>
                <a:moveTo>
                  <a:pt x="2576076" y="646046"/>
                </a:moveTo>
                <a:lnTo>
                  <a:pt x="2580972" y="646046"/>
                </a:lnTo>
                <a:lnTo>
                  <a:pt x="2585871" y="646046"/>
                </a:lnTo>
                <a:lnTo>
                  <a:pt x="2585871" y="650940"/>
                </a:lnTo>
                <a:lnTo>
                  <a:pt x="2585871" y="655834"/>
                </a:lnTo>
                <a:lnTo>
                  <a:pt x="2590768" y="660729"/>
                </a:lnTo>
                <a:lnTo>
                  <a:pt x="2590768" y="665623"/>
                </a:lnTo>
                <a:lnTo>
                  <a:pt x="2610357" y="699882"/>
                </a:lnTo>
                <a:lnTo>
                  <a:pt x="2566281" y="734141"/>
                </a:lnTo>
                <a:lnTo>
                  <a:pt x="2541793" y="768401"/>
                </a:lnTo>
                <a:lnTo>
                  <a:pt x="2522203" y="807554"/>
                </a:lnTo>
                <a:lnTo>
                  <a:pt x="2502613" y="832025"/>
                </a:lnTo>
                <a:lnTo>
                  <a:pt x="2492817" y="846708"/>
                </a:lnTo>
                <a:lnTo>
                  <a:pt x="2487921" y="856496"/>
                </a:lnTo>
                <a:lnTo>
                  <a:pt x="2483023" y="871179"/>
                </a:lnTo>
                <a:lnTo>
                  <a:pt x="2483023" y="880967"/>
                </a:lnTo>
                <a:lnTo>
                  <a:pt x="2487921" y="885861"/>
                </a:lnTo>
                <a:lnTo>
                  <a:pt x="2487921" y="890755"/>
                </a:lnTo>
                <a:lnTo>
                  <a:pt x="2468333" y="920121"/>
                </a:lnTo>
                <a:lnTo>
                  <a:pt x="2468333" y="959274"/>
                </a:lnTo>
                <a:lnTo>
                  <a:pt x="2468333" y="993534"/>
                </a:lnTo>
                <a:lnTo>
                  <a:pt x="2478126" y="1022900"/>
                </a:lnTo>
                <a:lnTo>
                  <a:pt x="2478126" y="1032688"/>
                </a:lnTo>
                <a:lnTo>
                  <a:pt x="2502613" y="1062053"/>
                </a:lnTo>
                <a:lnTo>
                  <a:pt x="2512407" y="1062053"/>
                </a:lnTo>
                <a:lnTo>
                  <a:pt x="2517306" y="1066948"/>
                </a:lnTo>
                <a:lnTo>
                  <a:pt x="2522203" y="1071841"/>
                </a:lnTo>
                <a:lnTo>
                  <a:pt x="2527099" y="1081630"/>
                </a:lnTo>
                <a:lnTo>
                  <a:pt x="2522203" y="1086524"/>
                </a:lnTo>
                <a:lnTo>
                  <a:pt x="2517306" y="1096313"/>
                </a:lnTo>
                <a:lnTo>
                  <a:pt x="2512407" y="1096313"/>
                </a:lnTo>
                <a:lnTo>
                  <a:pt x="2507510" y="1101206"/>
                </a:lnTo>
                <a:lnTo>
                  <a:pt x="2502613" y="1101206"/>
                </a:lnTo>
                <a:lnTo>
                  <a:pt x="2473230" y="1096313"/>
                </a:lnTo>
                <a:lnTo>
                  <a:pt x="2468333" y="1091418"/>
                </a:lnTo>
                <a:lnTo>
                  <a:pt x="2463435" y="1086524"/>
                </a:lnTo>
                <a:lnTo>
                  <a:pt x="2453637" y="1081630"/>
                </a:lnTo>
                <a:lnTo>
                  <a:pt x="2438947" y="1081630"/>
                </a:lnTo>
                <a:lnTo>
                  <a:pt x="2424252" y="1081630"/>
                </a:lnTo>
                <a:lnTo>
                  <a:pt x="2419356" y="1076736"/>
                </a:lnTo>
                <a:lnTo>
                  <a:pt x="2414460" y="1066948"/>
                </a:lnTo>
                <a:lnTo>
                  <a:pt x="2414460" y="1057159"/>
                </a:lnTo>
                <a:lnTo>
                  <a:pt x="2414460" y="1042477"/>
                </a:lnTo>
                <a:lnTo>
                  <a:pt x="2414460" y="1032688"/>
                </a:lnTo>
                <a:lnTo>
                  <a:pt x="2419356" y="1022900"/>
                </a:lnTo>
                <a:lnTo>
                  <a:pt x="2419356" y="1013112"/>
                </a:lnTo>
                <a:lnTo>
                  <a:pt x="2414460" y="1008217"/>
                </a:lnTo>
                <a:lnTo>
                  <a:pt x="2409562" y="1008217"/>
                </a:lnTo>
                <a:lnTo>
                  <a:pt x="2404663" y="1008217"/>
                </a:lnTo>
                <a:lnTo>
                  <a:pt x="2409562" y="949486"/>
                </a:lnTo>
                <a:lnTo>
                  <a:pt x="2409562" y="929909"/>
                </a:lnTo>
                <a:lnTo>
                  <a:pt x="2424252" y="861390"/>
                </a:lnTo>
                <a:lnTo>
                  <a:pt x="2487921" y="724353"/>
                </a:lnTo>
                <a:lnTo>
                  <a:pt x="2492817" y="724353"/>
                </a:lnTo>
                <a:lnTo>
                  <a:pt x="2497716" y="719459"/>
                </a:lnTo>
                <a:lnTo>
                  <a:pt x="2512407" y="714565"/>
                </a:lnTo>
                <a:lnTo>
                  <a:pt x="2527099" y="699882"/>
                </a:lnTo>
                <a:lnTo>
                  <a:pt x="2541793" y="685199"/>
                </a:lnTo>
                <a:lnTo>
                  <a:pt x="2561383" y="665623"/>
                </a:lnTo>
                <a:lnTo>
                  <a:pt x="2566281" y="650940"/>
                </a:lnTo>
                <a:close/>
                <a:moveTo>
                  <a:pt x="1371304" y="606891"/>
                </a:moveTo>
                <a:lnTo>
                  <a:pt x="1376201" y="606891"/>
                </a:lnTo>
                <a:lnTo>
                  <a:pt x="1385995" y="606891"/>
                </a:lnTo>
                <a:lnTo>
                  <a:pt x="1395790" y="606891"/>
                </a:lnTo>
                <a:lnTo>
                  <a:pt x="1400688" y="611785"/>
                </a:lnTo>
                <a:lnTo>
                  <a:pt x="1410483" y="616679"/>
                </a:lnTo>
                <a:lnTo>
                  <a:pt x="1415380" y="621573"/>
                </a:lnTo>
                <a:lnTo>
                  <a:pt x="1415380" y="626468"/>
                </a:lnTo>
                <a:lnTo>
                  <a:pt x="1425175" y="631362"/>
                </a:lnTo>
                <a:lnTo>
                  <a:pt x="1430073" y="636256"/>
                </a:lnTo>
                <a:lnTo>
                  <a:pt x="1439868" y="646044"/>
                </a:lnTo>
                <a:lnTo>
                  <a:pt x="1449663" y="655833"/>
                </a:lnTo>
                <a:lnTo>
                  <a:pt x="1459457" y="665621"/>
                </a:lnTo>
                <a:lnTo>
                  <a:pt x="1459457" y="675409"/>
                </a:lnTo>
                <a:lnTo>
                  <a:pt x="1459457" y="685198"/>
                </a:lnTo>
                <a:lnTo>
                  <a:pt x="1449663" y="690092"/>
                </a:lnTo>
                <a:lnTo>
                  <a:pt x="1444765" y="699880"/>
                </a:lnTo>
                <a:lnTo>
                  <a:pt x="1434970" y="704775"/>
                </a:lnTo>
                <a:lnTo>
                  <a:pt x="1425175" y="714563"/>
                </a:lnTo>
                <a:lnTo>
                  <a:pt x="1415380" y="714563"/>
                </a:lnTo>
                <a:lnTo>
                  <a:pt x="1405586" y="709668"/>
                </a:lnTo>
                <a:lnTo>
                  <a:pt x="1395790" y="704775"/>
                </a:lnTo>
                <a:lnTo>
                  <a:pt x="1385995" y="694986"/>
                </a:lnTo>
                <a:lnTo>
                  <a:pt x="1376201" y="690092"/>
                </a:lnTo>
                <a:lnTo>
                  <a:pt x="1366406" y="680304"/>
                </a:lnTo>
                <a:lnTo>
                  <a:pt x="1356611" y="670515"/>
                </a:lnTo>
                <a:lnTo>
                  <a:pt x="1351714" y="665621"/>
                </a:lnTo>
                <a:lnTo>
                  <a:pt x="1346815" y="655833"/>
                </a:lnTo>
                <a:lnTo>
                  <a:pt x="1351714" y="646044"/>
                </a:lnTo>
                <a:lnTo>
                  <a:pt x="1351714" y="636256"/>
                </a:lnTo>
                <a:lnTo>
                  <a:pt x="1356611" y="626468"/>
                </a:lnTo>
                <a:lnTo>
                  <a:pt x="1366406" y="616679"/>
                </a:lnTo>
                <a:close/>
                <a:moveTo>
                  <a:pt x="8820359" y="606880"/>
                </a:moveTo>
                <a:lnTo>
                  <a:pt x="8825257" y="606880"/>
                </a:lnTo>
                <a:lnTo>
                  <a:pt x="8815462" y="611774"/>
                </a:lnTo>
                <a:close/>
                <a:moveTo>
                  <a:pt x="8830154" y="601986"/>
                </a:moveTo>
                <a:lnTo>
                  <a:pt x="8830154" y="606880"/>
                </a:lnTo>
                <a:lnTo>
                  <a:pt x="8825257" y="606880"/>
                </a:lnTo>
                <a:close/>
                <a:moveTo>
                  <a:pt x="8526508" y="553044"/>
                </a:moveTo>
                <a:lnTo>
                  <a:pt x="8531405" y="553044"/>
                </a:lnTo>
                <a:lnTo>
                  <a:pt x="8531405" y="557939"/>
                </a:lnTo>
                <a:lnTo>
                  <a:pt x="8531405" y="562833"/>
                </a:lnTo>
                <a:lnTo>
                  <a:pt x="8531405" y="577515"/>
                </a:lnTo>
                <a:lnTo>
                  <a:pt x="8536303" y="587304"/>
                </a:lnTo>
                <a:lnTo>
                  <a:pt x="8536303" y="592198"/>
                </a:lnTo>
                <a:lnTo>
                  <a:pt x="8541200" y="611775"/>
                </a:lnTo>
                <a:lnTo>
                  <a:pt x="8546098" y="621563"/>
                </a:lnTo>
                <a:lnTo>
                  <a:pt x="8550995" y="626457"/>
                </a:lnTo>
                <a:lnTo>
                  <a:pt x="8550995" y="631351"/>
                </a:lnTo>
                <a:lnTo>
                  <a:pt x="8555893" y="641140"/>
                </a:lnTo>
                <a:lnTo>
                  <a:pt x="8560790" y="646034"/>
                </a:lnTo>
                <a:lnTo>
                  <a:pt x="8570585" y="646034"/>
                </a:lnTo>
                <a:lnTo>
                  <a:pt x="8575483" y="646034"/>
                </a:lnTo>
                <a:lnTo>
                  <a:pt x="8585278" y="641140"/>
                </a:lnTo>
                <a:lnTo>
                  <a:pt x="8590175" y="636246"/>
                </a:lnTo>
                <a:lnTo>
                  <a:pt x="8595073" y="636246"/>
                </a:lnTo>
                <a:lnTo>
                  <a:pt x="8609765" y="646034"/>
                </a:lnTo>
                <a:lnTo>
                  <a:pt x="8609765" y="665611"/>
                </a:lnTo>
                <a:lnTo>
                  <a:pt x="8604868" y="690082"/>
                </a:lnTo>
                <a:lnTo>
                  <a:pt x="8599970" y="709658"/>
                </a:lnTo>
                <a:lnTo>
                  <a:pt x="8595073" y="719447"/>
                </a:lnTo>
                <a:lnTo>
                  <a:pt x="8585278" y="729235"/>
                </a:lnTo>
                <a:lnTo>
                  <a:pt x="8575483" y="729235"/>
                </a:lnTo>
                <a:lnTo>
                  <a:pt x="8570585" y="729235"/>
                </a:lnTo>
                <a:lnTo>
                  <a:pt x="8560790" y="729235"/>
                </a:lnTo>
                <a:lnTo>
                  <a:pt x="8555893" y="729235"/>
                </a:lnTo>
                <a:lnTo>
                  <a:pt x="8555893" y="724341"/>
                </a:lnTo>
                <a:lnTo>
                  <a:pt x="8550995" y="734129"/>
                </a:lnTo>
                <a:lnTo>
                  <a:pt x="8541200" y="734129"/>
                </a:lnTo>
                <a:lnTo>
                  <a:pt x="8536303" y="734129"/>
                </a:lnTo>
                <a:lnTo>
                  <a:pt x="8531405" y="729235"/>
                </a:lnTo>
                <a:lnTo>
                  <a:pt x="8526508" y="724341"/>
                </a:lnTo>
                <a:lnTo>
                  <a:pt x="8521610" y="724341"/>
                </a:lnTo>
                <a:lnTo>
                  <a:pt x="8516713" y="729235"/>
                </a:lnTo>
                <a:lnTo>
                  <a:pt x="8511816" y="734129"/>
                </a:lnTo>
                <a:lnTo>
                  <a:pt x="8511816" y="739023"/>
                </a:lnTo>
                <a:lnTo>
                  <a:pt x="8487328" y="748812"/>
                </a:lnTo>
                <a:lnTo>
                  <a:pt x="8457943" y="768388"/>
                </a:lnTo>
                <a:lnTo>
                  <a:pt x="8423661" y="773282"/>
                </a:lnTo>
                <a:lnTo>
                  <a:pt x="8408969" y="768388"/>
                </a:lnTo>
                <a:lnTo>
                  <a:pt x="8399174" y="768388"/>
                </a:lnTo>
                <a:lnTo>
                  <a:pt x="8394276" y="768388"/>
                </a:lnTo>
                <a:lnTo>
                  <a:pt x="8394276" y="763494"/>
                </a:lnTo>
                <a:lnTo>
                  <a:pt x="8404071" y="758600"/>
                </a:lnTo>
                <a:lnTo>
                  <a:pt x="8413866" y="753706"/>
                </a:lnTo>
                <a:lnTo>
                  <a:pt x="8428558" y="743918"/>
                </a:lnTo>
                <a:lnTo>
                  <a:pt x="8443251" y="739023"/>
                </a:lnTo>
                <a:lnTo>
                  <a:pt x="8457943" y="734129"/>
                </a:lnTo>
                <a:lnTo>
                  <a:pt x="8462841" y="729235"/>
                </a:lnTo>
                <a:lnTo>
                  <a:pt x="8467738" y="729235"/>
                </a:lnTo>
                <a:lnTo>
                  <a:pt x="8472636" y="719447"/>
                </a:lnTo>
                <a:lnTo>
                  <a:pt x="8477533" y="714552"/>
                </a:lnTo>
                <a:lnTo>
                  <a:pt x="8472636" y="709658"/>
                </a:lnTo>
                <a:lnTo>
                  <a:pt x="8462841" y="709658"/>
                </a:lnTo>
                <a:lnTo>
                  <a:pt x="8457943" y="709658"/>
                </a:lnTo>
                <a:lnTo>
                  <a:pt x="8453046" y="714552"/>
                </a:lnTo>
                <a:lnTo>
                  <a:pt x="8448148" y="714552"/>
                </a:lnTo>
                <a:lnTo>
                  <a:pt x="8443251" y="719447"/>
                </a:lnTo>
                <a:lnTo>
                  <a:pt x="8438353" y="719447"/>
                </a:lnTo>
                <a:lnTo>
                  <a:pt x="8428558" y="719447"/>
                </a:lnTo>
                <a:lnTo>
                  <a:pt x="8418764" y="719447"/>
                </a:lnTo>
                <a:lnTo>
                  <a:pt x="8413866" y="714552"/>
                </a:lnTo>
                <a:lnTo>
                  <a:pt x="8408969" y="709658"/>
                </a:lnTo>
                <a:lnTo>
                  <a:pt x="8408969" y="704764"/>
                </a:lnTo>
                <a:lnTo>
                  <a:pt x="8408969" y="699870"/>
                </a:lnTo>
                <a:lnTo>
                  <a:pt x="8404071" y="709658"/>
                </a:lnTo>
                <a:lnTo>
                  <a:pt x="8404071" y="719447"/>
                </a:lnTo>
                <a:lnTo>
                  <a:pt x="8394276" y="724341"/>
                </a:lnTo>
                <a:lnTo>
                  <a:pt x="8389379" y="729235"/>
                </a:lnTo>
                <a:lnTo>
                  <a:pt x="8384481" y="729235"/>
                </a:lnTo>
                <a:lnTo>
                  <a:pt x="8369789" y="729235"/>
                </a:lnTo>
                <a:lnTo>
                  <a:pt x="8359994" y="729235"/>
                </a:lnTo>
                <a:lnTo>
                  <a:pt x="8355096" y="724341"/>
                </a:lnTo>
                <a:lnTo>
                  <a:pt x="8350199" y="719447"/>
                </a:lnTo>
                <a:lnTo>
                  <a:pt x="8350199" y="714552"/>
                </a:lnTo>
                <a:lnTo>
                  <a:pt x="8340404" y="704764"/>
                </a:lnTo>
                <a:lnTo>
                  <a:pt x="8330609" y="699870"/>
                </a:lnTo>
                <a:lnTo>
                  <a:pt x="8330609" y="690082"/>
                </a:lnTo>
                <a:lnTo>
                  <a:pt x="8330609" y="685187"/>
                </a:lnTo>
                <a:lnTo>
                  <a:pt x="8335506" y="680293"/>
                </a:lnTo>
                <a:lnTo>
                  <a:pt x="8340404" y="675399"/>
                </a:lnTo>
                <a:lnTo>
                  <a:pt x="8345301" y="670505"/>
                </a:lnTo>
                <a:lnTo>
                  <a:pt x="8350199" y="665611"/>
                </a:lnTo>
                <a:lnTo>
                  <a:pt x="8350199" y="646034"/>
                </a:lnTo>
                <a:lnTo>
                  <a:pt x="8350199" y="641140"/>
                </a:lnTo>
                <a:lnTo>
                  <a:pt x="8350199" y="636246"/>
                </a:lnTo>
                <a:lnTo>
                  <a:pt x="8355096" y="636246"/>
                </a:lnTo>
                <a:lnTo>
                  <a:pt x="8355096" y="621563"/>
                </a:lnTo>
                <a:lnTo>
                  <a:pt x="8359994" y="606880"/>
                </a:lnTo>
                <a:lnTo>
                  <a:pt x="8364891" y="601986"/>
                </a:lnTo>
                <a:lnTo>
                  <a:pt x="8369789" y="597092"/>
                </a:lnTo>
                <a:lnTo>
                  <a:pt x="8379584" y="597092"/>
                </a:lnTo>
                <a:lnTo>
                  <a:pt x="8384481" y="597092"/>
                </a:lnTo>
                <a:lnTo>
                  <a:pt x="8394276" y="597092"/>
                </a:lnTo>
                <a:lnTo>
                  <a:pt x="8399174" y="601986"/>
                </a:lnTo>
                <a:lnTo>
                  <a:pt x="8404071" y="601986"/>
                </a:lnTo>
                <a:lnTo>
                  <a:pt x="8408969" y="616669"/>
                </a:lnTo>
                <a:lnTo>
                  <a:pt x="8413866" y="621563"/>
                </a:lnTo>
                <a:lnTo>
                  <a:pt x="8418764" y="621563"/>
                </a:lnTo>
                <a:lnTo>
                  <a:pt x="8423661" y="616669"/>
                </a:lnTo>
                <a:lnTo>
                  <a:pt x="8428558" y="616669"/>
                </a:lnTo>
                <a:lnTo>
                  <a:pt x="8438353" y="611775"/>
                </a:lnTo>
                <a:lnTo>
                  <a:pt x="8443251" y="611775"/>
                </a:lnTo>
                <a:lnTo>
                  <a:pt x="8453046" y="616669"/>
                </a:lnTo>
                <a:lnTo>
                  <a:pt x="8457943" y="626457"/>
                </a:lnTo>
                <a:lnTo>
                  <a:pt x="8462841" y="636246"/>
                </a:lnTo>
                <a:lnTo>
                  <a:pt x="8462841" y="646034"/>
                </a:lnTo>
                <a:lnTo>
                  <a:pt x="8462841" y="650928"/>
                </a:lnTo>
                <a:lnTo>
                  <a:pt x="8462841" y="660717"/>
                </a:lnTo>
                <a:lnTo>
                  <a:pt x="8467738" y="665611"/>
                </a:lnTo>
                <a:lnTo>
                  <a:pt x="8467738" y="670505"/>
                </a:lnTo>
                <a:lnTo>
                  <a:pt x="8472636" y="670505"/>
                </a:lnTo>
                <a:lnTo>
                  <a:pt x="8477533" y="665611"/>
                </a:lnTo>
                <a:lnTo>
                  <a:pt x="8482431" y="655822"/>
                </a:lnTo>
                <a:lnTo>
                  <a:pt x="8487328" y="646034"/>
                </a:lnTo>
                <a:lnTo>
                  <a:pt x="8492226" y="641140"/>
                </a:lnTo>
                <a:lnTo>
                  <a:pt x="8497123" y="631351"/>
                </a:lnTo>
                <a:lnTo>
                  <a:pt x="8502021" y="626457"/>
                </a:lnTo>
                <a:lnTo>
                  <a:pt x="8492226" y="621563"/>
                </a:lnTo>
                <a:lnTo>
                  <a:pt x="8487328" y="611775"/>
                </a:lnTo>
                <a:lnTo>
                  <a:pt x="8487328" y="606880"/>
                </a:lnTo>
                <a:lnTo>
                  <a:pt x="8492226" y="601986"/>
                </a:lnTo>
                <a:lnTo>
                  <a:pt x="8487328" y="587304"/>
                </a:lnTo>
                <a:lnTo>
                  <a:pt x="8492226" y="577515"/>
                </a:lnTo>
                <a:lnTo>
                  <a:pt x="8497123" y="567727"/>
                </a:lnTo>
                <a:lnTo>
                  <a:pt x="8506918" y="562833"/>
                </a:lnTo>
                <a:lnTo>
                  <a:pt x="8516713" y="557939"/>
                </a:lnTo>
                <a:close/>
                <a:moveTo>
                  <a:pt x="8844846" y="543255"/>
                </a:moveTo>
                <a:lnTo>
                  <a:pt x="8849743" y="543255"/>
                </a:lnTo>
                <a:lnTo>
                  <a:pt x="8854641" y="543255"/>
                </a:lnTo>
                <a:lnTo>
                  <a:pt x="8859538" y="548149"/>
                </a:lnTo>
                <a:lnTo>
                  <a:pt x="8874231" y="543255"/>
                </a:lnTo>
                <a:lnTo>
                  <a:pt x="8888923" y="543255"/>
                </a:lnTo>
                <a:lnTo>
                  <a:pt x="8898718" y="543255"/>
                </a:lnTo>
                <a:lnTo>
                  <a:pt x="8908513" y="553044"/>
                </a:lnTo>
                <a:lnTo>
                  <a:pt x="8918308" y="557938"/>
                </a:lnTo>
                <a:lnTo>
                  <a:pt x="8923205" y="567726"/>
                </a:lnTo>
                <a:lnTo>
                  <a:pt x="8928103" y="572620"/>
                </a:lnTo>
                <a:lnTo>
                  <a:pt x="8933000" y="572620"/>
                </a:lnTo>
                <a:lnTo>
                  <a:pt x="8937898" y="587303"/>
                </a:lnTo>
                <a:lnTo>
                  <a:pt x="8942795" y="601985"/>
                </a:lnTo>
                <a:lnTo>
                  <a:pt x="8937898" y="611774"/>
                </a:lnTo>
                <a:lnTo>
                  <a:pt x="8937898" y="621562"/>
                </a:lnTo>
                <a:lnTo>
                  <a:pt x="8933000" y="631350"/>
                </a:lnTo>
                <a:lnTo>
                  <a:pt x="8923205" y="641139"/>
                </a:lnTo>
                <a:lnTo>
                  <a:pt x="8913410" y="646033"/>
                </a:lnTo>
                <a:lnTo>
                  <a:pt x="8903615" y="650927"/>
                </a:lnTo>
                <a:lnTo>
                  <a:pt x="8893820" y="650927"/>
                </a:lnTo>
                <a:lnTo>
                  <a:pt x="8893820" y="655821"/>
                </a:lnTo>
                <a:lnTo>
                  <a:pt x="8874231" y="626456"/>
                </a:lnTo>
                <a:lnTo>
                  <a:pt x="8835051" y="636245"/>
                </a:lnTo>
                <a:lnTo>
                  <a:pt x="8839948" y="626456"/>
                </a:lnTo>
                <a:lnTo>
                  <a:pt x="8844846" y="611774"/>
                </a:lnTo>
                <a:lnTo>
                  <a:pt x="8844846" y="597091"/>
                </a:lnTo>
                <a:lnTo>
                  <a:pt x="8844846" y="587303"/>
                </a:lnTo>
                <a:lnTo>
                  <a:pt x="8849743" y="577515"/>
                </a:lnTo>
                <a:lnTo>
                  <a:pt x="8849743" y="572620"/>
                </a:lnTo>
                <a:lnTo>
                  <a:pt x="8844846" y="562832"/>
                </a:lnTo>
                <a:lnTo>
                  <a:pt x="8839948" y="553044"/>
                </a:lnTo>
                <a:lnTo>
                  <a:pt x="8839948" y="548149"/>
                </a:lnTo>
                <a:close/>
                <a:moveTo>
                  <a:pt x="8369789" y="504103"/>
                </a:moveTo>
                <a:lnTo>
                  <a:pt x="8374687" y="504103"/>
                </a:lnTo>
                <a:lnTo>
                  <a:pt x="8379585" y="504103"/>
                </a:lnTo>
                <a:lnTo>
                  <a:pt x="8384482" y="508997"/>
                </a:lnTo>
                <a:lnTo>
                  <a:pt x="8384482" y="518785"/>
                </a:lnTo>
                <a:lnTo>
                  <a:pt x="8384482" y="523679"/>
                </a:lnTo>
                <a:lnTo>
                  <a:pt x="8384482" y="533467"/>
                </a:lnTo>
                <a:lnTo>
                  <a:pt x="8384482" y="538362"/>
                </a:lnTo>
                <a:lnTo>
                  <a:pt x="8379585" y="543256"/>
                </a:lnTo>
                <a:lnTo>
                  <a:pt x="8374687" y="557938"/>
                </a:lnTo>
                <a:lnTo>
                  <a:pt x="8369789" y="567726"/>
                </a:lnTo>
                <a:lnTo>
                  <a:pt x="8359995" y="572621"/>
                </a:lnTo>
                <a:lnTo>
                  <a:pt x="8355097" y="572621"/>
                </a:lnTo>
                <a:lnTo>
                  <a:pt x="8350199" y="572621"/>
                </a:lnTo>
                <a:lnTo>
                  <a:pt x="8345302" y="572621"/>
                </a:lnTo>
                <a:lnTo>
                  <a:pt x="8340405" y="572621"/>
                </a:lnTo>
                <a:lnTo>
                  <a:pt x="8335507" y="562832"/>
                </a:lnTo>
                <a:lnTo>
                  <a:pt x="8335507" y="548150"/>
                </a:lnTo>
                <a:lnTo>
                  <a:pt x="8340405" y="538362"/>
                </a:lnTo>
                <a:lnTo>
                  <a:pt x="8350199" y="528573"/>
                </a:lnTo>
                <a:lnTo>
                  <a:pt x="8359995" y="518785"/>
                </a:lnTo>
                <a:lnTo>
                  <a:pt x="8364892" y="508997"/>
                </a:lnTo>
                <a:close/>
                <a:moveTo>
                  <a:pt x="8962385" y="499208"/>
                </a:moveTo>
                <a:lnTo>
                  <a:pt x="8967283" y="499208"/>
                </a:lnTo>
                <a:lnTo>
                  <a:pt x="8972180" y="499208"/>
                </a:lnTo>
                <a:lnTo>
                  <a:pt x="8977078" y="499208"/>
                </a:lnTo>
                <a:lnTo>
                  <a:pt x="8981975" y="504102"/>
                </a:lnTo>
                <a:lnTo>
                  <a:pt x="8986873" y="504102"/>
                </a:lnTo>
                <a:lnTo>
                  <a:pt x="9001565" y="504102"/>
                </a:lnTo>
                <a:lnTo>
                  <a:pt x="9011360" y="504102"/>
                </a:lnTo>
                <a:lnTo>
                  <a:pt x="9016258" y="508997"/>
                </a:lnTo>
                <a:lnTo>
                  <a:pt x="9026053" y="513891"/>
                </a:lnTo>
                <a:lnTo>
                  <a:pt x="9026053" y="518785"/>
                </a:lnTo>
                <a:lnTo>
                  <a:pt x="9026053" y="528573"/>
                </a:lnTo>
                <a:lnTo>
                  <a:pt x="9030950" y="533468"/>
                </a:lnTo>
                <a:lnTo>
                  <a:pt x="9035848" y="533468"/>
                </a:lnTo>
                <a:lnTo>
                  <a:pt x="9045643" y="533468"/>
                </a:lnTo>
                <a:lnTo>
                  <a:pt x="9050540" y="528573"/>
                </a:lnTo>
                <a:lnTo>
                  <a:pt x="9055438" y="523679"/>
                </a:lnTo>
                <a:lnTo>
                  <a:pt x="9060335" y="518785"/>
                </a:lnTo>
                <a:lnTo>
                  <a:pt x="9070130" y="518785"/>
                </a:lnTo>
                <a:lnTo>
                  <a:pt x="9075028" y="523679"/>
                </a:lnTo>
                <a:lnTo>
                  <a:pt x="9079925" y="523679"/>
                </a:lnTo>
                <a:lnTo>
                  <a:pt x="9079925" y="533468"/>
                </a:lnTo>
                <a:lnTo>
                  <a:pt x="9079925" y="538362"/>
                </a:lnTo>
                <a:lnTo>
                  <a:pt x="9079925" y="543256"/>
                </a:lnTo>
                <a:lnTo>
                  <a:pt x="9079925" y="548150"/>
                </a:lnTo>
                <a:lnTo>
                  <a:pt x="9079925" y="553044"/>
                </a:lnTo>
                <a:lnTo>
                  <a:pt x="9084823" y="553044"/>
                </a:lnTo>
                <a:lnTo>
                  <a:pt x="9084823" y="557939"/>
                </a:lnTo>
                <a:lnTo>
                  <a:pt x="9094618" y="557939"/>
                </a:lnTo>
                <a:lnTo>
                  <a:pt x="9099515" y="562833"/>
                </a:lnTo>
                <a:lnTo>
                  <a:pt x="9104413" y="572621"/>
                </a:lnTo>
                <a:lnTo>
                  <a:pt x="9109310" y="577515"/>
                </a:lnTo>
                <a:lnTo>
                  <a:pt x="9158285" y="606881"/>
                </a:lnTo>
                <a:lnTo>
                  <a:pt x="9177875" y="616669"/>
                </a:lnTo>
                <a:lnTo>
                  <a:pt x="9192567" y="621563"/>
                </a:lnTo>
                <a:lnTo>
                  <a:pt x="9202362" y="621563"/>
                </a:lnTo>
                <a:lnTo>
                  <a:pt x="9217055" y="616669"/>
                </a:lnTo>
                <a:lnTo>
                  <a:pt x="9221952" y="611775"/>
                </a:lnTo>
                <a:lnTo>
                  <a:pt x="9226850" y="611775"/>
                </a:lnTo>
                <a:lnTo>
                  <a:pt x="9226850" y="606881"/>
                </a:lnTo>
                <a:lnTo>
                  <a:pt x="9246440" y="606881"/>
                </a:lnTo>
                <a:lnTo>
                  <a:pt x="9261132" y="606881"/>
                </a:lnTo>
                <a:lnTo>
                  <a:pt x="9275825" y="606881"/>
                </a:lnTo>
                <a:lnTo>
                  <a:pt x="9285620" y="611775"/>
                </a:lnTo>
                <a:lnTo>
                  <a:pt x="9295415" y="616669"/>
                </a:lnTo>
                <a:lnTo>
                  <a:pt x="9300312" y="616669"/>
                </a:lnTo>
                <a:lnTo>
                  <a:pt x="9305210" y="616669"/>
                </a:lnTo>
                <a:lnTo>
                  <a:pt x="9324800" y="621563"/>
                </a:lnTo>
                <a:lnTo>
                  <a:pt x="9344390" y="626457"/>
                </a:lnTo>
                <a:lnTo>
                  <a:pt x="9354185" y="631352"/>
                </a:lnTo>
                <a:lnTo>
                  <a:pt x="9363979" y="636246"/>
                </a:lnTo>
                <a:lnTo>
                  <a:pt x="9368877" y="641140"/>
                </a:lnTo>
                <a:lnTo>
                  <a:pt x="9368877" y="646034"/>
                </a:lnTo>
                <a:lnTo>
                  <a:pt x="9368877" y="650929"/>
                </a:lnTo>
                <a:lnTo>
                  <a:pt x="9363979" y="655823"/>
                </a:lnTo>
                <a:lnTo>
                  <a:pt x="9359082" y="660717"/>
                </a:lnTo>
                <a:lnTo>
                  <a:pt x="9359082" y="670505"/>
                </a:lnTo>
                <a:lnTo>
                  <a:pt x="9359082" y="675400"/>
                </a:lnTo>
                <a:lnTo>
                  <a:pt x="9354185" y="680294"/>
                </a:lnTo>
                <a:lnTo>
                  <a:pt x="9344390" y="680294"/>
                </a:lnTo>
                <a:lnTo>
                  <a:pt x="9339492" y="685188"/>
                </a:lnTo>
                <a:lnTo>
                  <a:pt x="9334595" y="685188"/>
                </a:lnTo>
                <a:lnTo>
                  <a:pt x="9334595" y="699871"/>
                </a:lnTo>
                <a:lnTo>
                  <a:pt x="9334595" y="709659"/>
                </a:lnTo>
                <a:lnTo>
                  <a:pt x="9329697" y="714553"/>
                </a:lnTo>
                <a:lnTo>
                  <a:pt x="9324800" y="719447"/>
                </a:lnTo>
                <a:lnTo>
                  <a:pt x="9319902" y="724342"/>
                </a:lnTo>
                <a:lnTo>
                  <a:pt x="9310107" y="724342"/>
                </a:lnTo>
                <a:lnTo>
                  <a:pt x="9305210" y="724342"/>
                </a:lnTo>
                <a:lnTo>
                  <a:pt x="9300312" y="724342"/>
                </a:lnTo>
                <a:lnTo>
                  <a:pt x="9285620" y="714553"/>
                </a:lnTo>
                <a:lnTo>
                  <a:pt x="9270927" y="709659"/>
                </a:lnTo>
                <a:lnTo>
                  <a:pt x="9261132" y="709659"/>
                </a:lnTo>
                <a:lnTo>
                  <a:pt x="9256235" y="709659"/>
                </a:lnTo>
                <a:lnTo>
                  <a:pt x="9251337" y="714553"/>
                </a:lnTo>
                <a:lnTo>
                  <a:pt x="9251337" y="719447"/>
                </a:lnTo>
                <a:lnTo>
                  <a:pt x="9246440" y="724342"/>
                </a:lnTo>
                <a:lnTo>
                  <a:pt x="9246440" y="729236"/>
                </a:lnTo>
                <a:lnTo>
                  <a:pt x="9246440" y="734130"/>
                </a:lnTo>
                <a:lnTo>
                  <a:pt x="9217055" y="734130"/>
                </a:lnTo>
                <a:lnTo>
                  <a:pt x="9187670" y="739024"/>
                </a:lnTo>
                <a:lnTo>
                  <a:pt x="9158285" y="729236"/>
                </a:lnTo>
                <a:lnTo>
                  <a:pt x="9138695" y="724342"/>
                </a:lnTo>
                <a:lnTo>
                  <a:pt x="9133798" y="719447"/>
                </a:lnTo>
                <a:lnTo>
                  <a:pt x="9124003" y="709659"/>
                </a:lnTo>
                <a:lnTo>
                  <a:pt x="9114208" y="704765"/>
                </a:lnTo>
                <a:lnTo>
                  <a:pt x="9109310" y="704765"/>
                </a:lnTo>
                <a:lnTo>
                  <a:pt x="9099515" y="704765"/>
                </a:lnTo>
                <a:lnTo>
                  <a:pt x="9094618" y="709659"/>
                </a:lnTo>
                <a:lnTo>
                  <a:pt x="9089720" y="714553"/>
                </a:lnTo>
                <a:lnTo>
                  <a:pt x="9079925" y="714553"/>
                </a:lnTo>
                <a:lnTo>
                  <a:pt x="9075028" y="714553"/>
                </a:lnTo>
                <a:lnTo>
                  <a:pt x="9065233" y="714553"/>
                </a:lnTo>
                <a:lnTo>
                  <a:pt x="9055438" y="704765"/>
                </a:lnTo>
                <a:lnTo>
                  <a:pt x="9050540" y="694976"/>
                </a:lnTo>
                <a:lnTo>
                  <a:pt x="9050540" y="685188"/>
                </a:lnTo>
                <a:lnTo>
                  <a:pt x="9050540" y="680294"/>
                </a:lnTo>
                <a:lnTo>
                  <a:pt x="9055438" y="675400"/>
                </a:lnTo>
                <a:lnTo>
                  <a:pt x="9060335" y="675400"/>
                </a:lnTo>
                <a:lnTo>
                  <a:pt x="9065233" y="675400"/>
                </a:lnTo>
                <a:lnTo>
                  <a:pt x="9050540" y="616669"/>
                </a:lnTo>
                <a:lnTo>
                  <a:pt x="9050540" y="592198"/>
                </a:lnTo>
                <a:lnTo>
                  <a:pt x="9045643" y="577515"/>
                </a:lnTo>
                <a:lnTo>
                  <a:pt x="9045643" y="567727"/>
                </a:lnTo>
                <a:lnTo>
                  <a:pt x="9040745" y="557939"/>
                </a:lnTo>
                <a:lnTo>
                  <a:pt x="9035848" y="557939"/>
                </a:lnTo>
                <a:lnTo>
                  <a:pt x="9030950" y="557939"/>
                </a:lnTo>
                <a:lnTo>
                  <a:pt x="9026053" y="557939"/>
                </a:lnTo>
                <a:lnTo>
                  <a:pt x="9026053" y="562833"/>
                </a:lnTo>
                <a:lnTo>
                  <a:pt x="9021155" y="562833"/>
                </a:lnTo>
                <a:lnTo>
                  <a:pt x="9006463" y="572621"/>
                </a:lnTo>
                <a:lnTo>
                  <a:pt x="8996668" y="577515"/>
                </a:lnTo>
                <a:lnTo>
                  <a:pt x="8986873" y="577515"/>
                </a:lnTo>
                <a:lnTo>
                  <a:pt x="8977078" y="577515"/>
                </a:lnTo>
                <a:lnTo>
                  <a:pt x="8972180" y="572621"/>
                </a:lnTo>
                <a:lnTo>
                  <a:pt x="8972180" y="567727"/>
                </a:lnTo>
                <a:lnTo>
                  <a:pt x="8967283" y="562833"/>
                </a:lnTo>
                <a:lnTo>
                  <a:pt x="8967283" y="557939"/>
                </a:lnTo>
                <a:lnTo>
                  <a:pt x="8962385" y="538362"/>
                </a:lnTo>
                <a:lnTo>
                  <a:pt x="8957488" y="523679"/>
                </a:lnTo>
                <a:lnTo>
                  <a:pt x="8957488" y="513891"/>
                </a:lnTo>
                <a:lnTo>
                  <a:pt x="8957488" y="504102"/>
                </a:lnTo>
                <a:close/>
                <a:moveTo>
                  <a:pt x="8741999" y="401324"/>
                </a:moveTo>
                <a:lnTo>
                  <a:pt x="8751794" y="401324"/>
                </a:lnTo>
                <a:lnTo>
                  <a:pt x="8756692" y="401324"/>
                </a:lnTo>
                <a:lnTo>
                  <a:pt x="8771384" y="401324"/>
                </a:lnTo>
                <a:lnTo>
                  <a:pt x="8781179" y="406219"/>
                </a:lnTo>
                <a:lnTo>
                  <a:pt x="8786077" y="406219"/>
                </a:lnTo>
                <a:lnTo>
                  <a:pt x="8795872" y="411113"/>
                </a:lnTo>
                <a:lnTo>
                  <a:pt x="8810564" y="420901"/>
                </a:lnTo>
                <a:lnTo>
                  <a:pt x="8815462" y="440478"/>
                </a:lnTo>
                <a:lnTo>
                  <a:pt x="8810564" y="464949"/>
                </a:lnTo>
                <a:lnTo>
                  <a:pt x="8800769" y="484525"/>
                </a:lnTo>
                <a:lnTo>
                  <a:pt x="8790974" y="504102"/>
                </a:lnTo>
                <a:lnTo>
                  <a:pt x="8786077" y="508996"/>
                </a:lnTo>
                <a:lnTo>
                  <a:pt x="8800769" y="543255"/>
                </a:lnTo>
                <a:lnTo>
                  <a:pt x="8805667" y="577515"/>
                </a:lnTo>
                <a:lnTo>
                  <a:pt x="8805667" y="601986"/>
                </a:lnTo>
                <a:lnTo>
                  <a:pt x="8805667" y="611774"/>
                </a:lnTo>
                <a:lnTo>
                  <a:pt x="8810564" y="611774"/>
                </a:lnTo>
                <a:lnTo>
                  <a:pt x="8815462" y="611774"/>
                </a:lnTo>
                <a:lnTo>
                  <a:pt x="8805667" y="621562"/>
                </a:lnTo>
                <a:lnTo>
                  <a:pt x="8790974" y="621562"/>
                </a:lnTo>
                <a:lnTo>
                  <a:pt x="8776282" y="616668"/>
                </a:lnTo>
                <a:lnTo>
                  <a:pt x="8766487" y="611774"/>
                </a:lnTo>
                <a:lnTo>
                  <a:pt x="8751794" y="601986"/>
                </a:lnTo>
                <a:lnTo>
                  <a:pt x="8746897" y="587303"/>
                </a:lnTo>
                <a:lnTo>
                  <a:pt x="8741999" y="572621"/>
                </a:lnTo>
                <a:lnTo>
                  <a:pt x="8741999" y="557938"/>
                </a:lnTo>
                <a:lnTo>
                  <a:pt x="8737102" y="543255"/>
                </a:lnTo>
                <a:lnTo>
                  <a:pt x="8732204" y="533467"/>
                </a:lnTo>
                <a:lnTo>
                  <a:pt x="8727307" y="528573"/>
                </a:lnTo>
                <a:lnTo>
                  <a:pt x="8717512" y="523679"/>
                </a:lnTo>
                <a:lnTo>
                  <a:pt x="8702819" y="523679"/>
                </a:lnTo>
                <a:lnTo>
                  <a:pt x="8697922" y="523679"/>
                </a:lnTo>
                <a:lnTo>
                  <a:pt x="8688127" y="523679"/>
                </a:lnTo>
                <a:lnTo>
                  <a:pt x="8683229" y="508996"/>
                </a:lnTo>
                <a:lnTo>
                  <a:pt x="8678332" y="494314"/>
                </a:lnTo>
                <a:lnTo>
                  <a:pt x="8668537" y="484525"/>
                </a:lnTo>
                <a:lnTo>
                  <a:pt x="8663639" y="469843"/>
                </a:lnTo>
                <a:lnTo>
                  <a:pt x="8658742" y="460054"/>
                </a:lnTo>
                <a:lnTo>
                  <a:pt x="8653844" y="455160"/>
                </a:lnTo>
                <a:lnTo>
                  <a:pt x="8648947" y="435584"/>
                </a:lnTo>
                <a:lnTo>
                  <a:pt x="8648947" y="425795"/>
                </a:lnTo>
                <a:lnTo>
                  <a:pt x="8653844" y="420901"/>
                </a:lnTo>
                <a:lnTo>
                  <a:pt x="8653844" y="416007"/>
                </a:lnTo>
                <a:lnTo>
                  <a:pt x="8658742" y="416007"/>
                </a:lnTo>
                <a:lnTo>
                  <a:pt x="8668537" y="416007"/>
                </a:lnTo>
                <a:lnTo>
                  <a:pt x="8673434" y="416007"/>
                </a:lnTo>
                <a:lnTo>
                  <a:pt x="8678332" y="420901"/>
                </a:lnTo>
                <a:lnTo>
                  <a:pt x="8683229" y="425795"/>
                </a:lnTo>
                <a:lnTo>
                  <a:pt x="8688127" y="425795"/>
                </a:lnTo>
                <a:lnTo>
                  <a:pt x="8688127" y="445372"/>
                </a:lnTo>
                <a:lnTo>
                  <a:pt x="8697922" y="460054"/>
                </a:lnTo>
                <a:lnTo>
                  <a:pt x="8712614" y="469843"/>
                </a:lnTo>
                <a:lnTo>
                  <a:pt x="8727307" y="479631"/>
                </a:lnTo>
                <a:lnTo>
                  <a:pt x="8741999" y="494314"/>
                </a:lnTo>
                <a:lnTo>
                  <a:pt x="8756692" y="494314"/>
                </a:lnTo>
                <a:lnTo>
                  <a:pt x="8756692" y="479631"/>
                </a:lnTo>
                <a:lnTo>
                  <a:pt x="8746897" y="460054"/>
                </a:lnTo>
                <a:lnTo>
                  <a:pt x="8741999" y="435584"/>
                </a:lnTo>
                <a:lnTo>
                  <a:pt x="8737102" y="416007"/>
                </a:lnTo>
                <a:lnTo>
                  <a:pt x="8737102" y="406219"/>
                </a:lnTo>
                <a:close/>
                <a:moveTo>
                  <a:pt x="1234173" y="303452"/>
                </a:moveTo>
                <a:lnTo>
                  <a:pt x="1312533" y="357288"/>
                </a:lnTo>
                <a:lnTo>
                  <a:pt x="1302738" y="416018"/>
                </a:lnTo>
                <a:lnTo>
                  <a:pt x="1327224" y="464960"/>
                </a:lnTo>
                <a:lnTo>
                  <a:pt x="1332121" y="489431"/>
                </a:lnTo>
                <a:lnTo>
                  <a:pt x="1327224" y="518796"/>
                </a:lnTo>
                <a:lnTo>
                  <a:pt x="1322328" y="538373"/>
                </a:lnTo>
                <a:lnTo>
                  <a:pt x="1317430" y="543267"/>
                </a:lnTo>
                <a:lnTo>
                  <a:pt x="1292943" y="626469"/>
                </a:lnTo>
                <a:lnTo>
                  <a:pt x="1283147" y="680305"/>
                </a:lnTo>
                <a:lnTo>
                  <a:pt x="1268455" y="724352"/>
                </a:lnTo>
                <a:lnTo>
                  <a:pt x="1243967" y="822236"/>
                </a:lnTo>
                <a:lnTo>
                  <a:pt x="1224378" y="841813"/>
                </a:lnTo>
                <a:lnTo>
                  <a:pt x="1219481" y="832025"/>
                </a:lnTo>
                <a:lnTo>
                  <a:pt x="1214583" y="822236"/>
                </a:lnTo>
                <a:lnTo>
                  <a:pt x="1204788" y="812447"/>
                </a:lnTo>
                <a:lnTo>
                  <a:pt x="1199891" y="797765"/>
                </a:lnTo>
                <a:lnTo>
                  <a:pt x="1190095" y="783083"/>
                </a:lnTo>
                <a:lnTo>
                  <a:pt x="1180300" y="773294"/>
                </a:lnTo>
                <a:lnTo>
                  <a:pt x="1170506" y="763506"/>
                </a:lnTo>
                <a:lnTo>
                  <a:pt x="1165608" y="748823"/>
                </a:lnTo>
                <a:lnTo>
                  <a:pt x="1160711" y="734141"/>
                </a:lnTo>
                <a:lnTo>
                  <a:pt x="1155813" y="719458"/>
                </a:lnTo>
                <a:lnTo>
                  <a:pt x="1150917" y="709670"/>
                </a:lnTo>
                <a:lnTo>
                  <a:pt x="1175402" y="675410"/>
                </a:lnTo>
                <a:lnTo>
                  <a:pt x="1150917" y="655834"/>
                </a:lnTo>
                <a:lnTo>
                  <a:pt x="1150917" y="626469"/>
                </a:lnTo>
                <a:lnTo>
                  <a:pt x="1155813" y="621574"/>
                </a:lnTo>
                <a:lnTo>
                  <a:pt x="1160711" y="616680"/>
                </a:lnTo>
                <a:lnTo>
                  <a:pt x="1175402" y="611786"/>
                </a:lnTo>
                <a:lnTo>
                  <a:pt x="1194993" y="601997"/>
                </a:lnTo>
                <a:lnTo>
                  <a:pt x="1214583" y="582421"/>
                </a:lnTo>
                <a:lnTo>
                  <a:pt x="1224378" y="572632"/>
                </a:lnTo>
                <a:lnTo>
                  <a:pt x="1229276" y="562844"/>
                </a:lnTo>
                <a:lnTo>
                  <a:pt x="1229276" y="557950"/>
                </a:lnTo>
                <a:lnTo>
                  <a:pt x="1224378" y="548161"/>
                </a:lnTo>
                <a:lnTo>
                  <a:pt x="1219481" y="543267"/>
                </a:lnTo>
                <a:lnTo>
                  <a:pt x="1209685" y="538373"/>
                </a:lnTo>
                <a:lnTo>
                  <a:pt x="1204788" y="538373"/>
                </a:lnTo>
                <a:lnTo>
                  <a:pt x="1204788" y="533479"/>
                </a:lnTo>
                <a:lnTo>
                  <a:pt x="1170506" y="533479"/>
                </a:lnTo>
                <a:lnTo>
                  <a:pt x="1165608" y="562844"/>
                </a:lnTo>
                <a:lnTo>
                  <a:pt x="1131326" y="582421"/>
                </a:lnTo>
                <a:lnTo>
                  <a:pt x="1097043" y="533479"/>
                </a:lnTo>
                <a:lnTo>
                  <a:pt x="1082352" y="509008"/>
                </a:lnTo>
                <a:lnTo>
                  <a:pt x="1072557" y="479643"/>
                </a:lnTo>
                <a:lnTo>
                  <a:pt x="1062761" y="460066"/>
                </a:lnTo>
                <a:lnTo>
                  <a:pt x="1062761" y="450278"/>
                </a:lnTo>
                <a:lnTo>
                  <a:pt x="1062761" y="391547"/>
                </a:lnTo>
                <a:lnTo>
                  <a:pt x="1067659" y="342605"/>
                </a:lnTo>
                <a:lnTo>
                  <a:pt x="1082352" y="342605"/>
                </a:lnTo>
                <a:lnTo>
                  <a:pt x="1092146" y="347499"/>
                </a:lnTo>
                <a:lnTo>
                  <a:pt x="1101941" y="357288"/>
                </a:lnTo>
                <a:lnTo>
                  <a:pt x="1111736" y="367076"/>
                </a:lnTo>
                <a:lnTo>
                  <a:pt x="1116633" y="376864"/>
                </a:lnTo>
                <a:lnTo>
                  <a:pt x="1121531" y="386653"/>
                </a:lnTo>
                <a:lnTo>
                  <a:pt x="1126428" y="386653"/>
                </a:lnTo>
                <a:lnTo>
                  <a:pt x="1131326" y="386653"/>
                </a:lnTo>
                <a:lnTo>
                  <a:pt x="1141121" y="386653"/>
                </a:lnTo>
                <a:lnTo>
                  <a:pt x="1141121" y="381759"/>
                </a:lnTo>
                <a:lnTo>
                  <a:pt x="1146018" y="371970"/>
                </a:lnTo>
                <a:lnTo>
                  <a:pt x="1146018" y="367076"/>
                </a:lnTo>
                <a:lnTo>
                  <a:pt x="1146018" y="357288"/>
                </a:lnTo>
                <a:lnTo>
                  <a:pt x="1150917" y="352394"/>
                </a:lnTo>
                <a:lnTo>
                  <a:pt x="1155813" y="352394"/>
                </a:lnTo>
                <a:lnTo>
                  <a:pt x="1160711" y="352394"/>
                </a:lnTo>
                <a:lnTo>
                  <a:pt x="1165608" y="352394"/>
                </a:lnTo>
                <a:lnTo>
                  <a:pt x="1170506" y="352394"/>
                </a:lnTo>
                <a:lnTo>
                  <a:pt x="1170506" y="357288"/>
                </a:lnTo>
                <a:lnTo>
                  <a:pt x="1194993" y="376864"/>
                </a:lnTo>
                <a:lnTo>
                  <a:pt x="1199891" y="367076"/>
                </a:lnTo>
                <a:lnTo>
                  <a:pt x="1199891" y="362182"/>
                </a:lnTo>
                <a:lnTo>
                  <a:pt x="1204788" y="347499"/>
                </a:lnTo>
                <a:lnTo>
                  <a:pt x="1204788" y="337711"/>
                </a:lnTo>
                <a:lnTo>
                  <a:pt x="1204788" y="327923"/>
                </a:lnTo>
                <a:lnTo>
                  <a:pt x="1204788" y="323028"/>
                </a:lnTo>
                <a:lnTo>
                  <a:pt x="1209685" y="318134"/>
                </a:lnTo>
                <a:lnTo>
                  <a:pt x="1219481" y="313240"/>
                </a:lnTo>
                <a:lnTo>
                  <a:pt x="1224378" y="308346"/>
                </a:lnTo>
                <a:lnTo>
                  <a:pt x="1234173" y="308346"/>
                </a:lnTo>
                <a:close/>
                <a:moveTo>
                  <a:pt x="8423663" y="303441"/>
                </a:moveTo>
                <a:lnTo>
                  <a:pt x="8428560" y="303441"/>
                </a:lnTo>
                <a:lnTo>
                  <a:pt x="8433458" y="308335"/>
                </a:lnTo>
                <a:lnTo>
                  <a:pt x="8443253" y="313229"/>
                </a:lnTo>
                <a:lnTo>
                  <a:pt x="8448150" y="318124"/>
                </a:lnTo>
                <a:lnTo>
                  <a:pt x="8457945" y="327912"/>
                </a:lnTo>
                <a:lnTo>
                  <a:pt x="8462843" y="332806"/>
                </a:lnTo>
                <a:lnTo>
                  <a:pt x="8467740" y="332806"/>
                </a:lnTo>
                <a:lnTo>
                  <a:pt x="8462843" y="337700"/>
                </a:lnTo>
                <a:lnTo>
                  <a:pt x="8457945" y="337700"/>
                </a:lnTo>
                <a:lnTo>
                  <a:pt x="8453048" y="342594"/>
                </a:lnTo>
                <a:lnTo>
                  <a:pt x="8448150" y="352383"/>
                </a:lnTo>
                <a:lnTo>
                  <a:pt x="8443253" y="357277"/>
                </a:lnTo>
                <a:lnTo>
                  <a:pt x="8443253" y="367065"/>
                </a:lnTo>
                <a:lnTo>
                  <a:pt x="8448150" y="371960"/>
                </a:lnTo>
                <a:lnTo>
                  <a:pt x="8448150" y="376854"/>
                </a:lnTo>
                <a:lnTo>
                  <a:pt x="8443253" y="386642"/>
                </a:lnTo>
                <a:lnTo>
                  <a:pt x="8438355" y="396430"/>
                </a:lnTo>
                <a:lnTo>
                  <a:pt x="8433458" y="401325"/>
                </a:lnTo>
                <a:lnTo>
                  <a:pt x="8433458" y="406219"/>
                </a:lnTo>
                <a:lnTo>
                  <a:pt x="8428560" y="406219"/>
                </a:lnTo>
                <a:lnTo>
                  <a:pt x="8438355" y="411113"/>
                </a:lnTo>
                <a:lnTo>
                  <a:pt x="8438355" y="416007"/>
                </a:lnTo>
                <a:lnTo>
                  <a:pt x="8438355" y="420901"/>
                </a:lnTo>
                <a:lnTo>
                  <a:pt x="8438355" y="430690"/>
                </a:lnTo>
                <a:lnTo>
                  <a:pt x="8433458" y="435584"/>
                </a:lnTo>
                <a:lnTo>
                  <a:pt x="8428560" y="440478"/>
                </a:lnTo>
                <a:lnTo>
                  <a:pt x="8418765" y="455161"/>
                </a:lnTo>
                <a:lnTo>
                  <a:pt x="8404073" y="460055"/>
                </a:lnTo>
                <a:lnTo>
                  <a:pt x="8394278" y="460055"/>
                </a:lnTo>
                <a:lnTo>
                  <a:pt x="8384483" y="455161"/>
                </a:lnTo>
                <a:lnTo>
                  <a:pt x="8374688" y="450266"/>
                </a:lnTo>
                <a:lnTo>
                  <a:pt x="8369790" y="445372"/>
                </a:lnTo>
                <a:lnTo>
                  <a:pt x="8364893" y="460055"/>
                </a:lnTo>
                <a:lnTo>
                  <a:pt x="8355098" y="469843"/>
                </a:lnTo>
                <a:lnTo>
                  <a:pt x="8350200" y="484526"/>
                </a:lnTo>
                <a:lnTo>
                  <a:pt x="8340405" y="494314"/>
                </a:lnTo>
                <a:lnTo>
                  <a:pt x="8330610" y="504102"/>
                </a:lnTo>
                <a:lnTo>
                  <a:pt x="8325713" y="513891"/>
                </a:lnTo>
                <a:lnTo>
                  <a:pt x="8320815" y="518785"/>
                </a:lnTo>
                <a:lnTo>
                  <a:pt x="8315918" y="518785"/>
                </a:lnTo>
                <a:lnTo>
                  <a:pt x="8301225" y="523679"/>
                </a:lnTo>
                <a:lnTo>
                  <a:pt x="8291430" y="523679"/>
                </a:lnTo>
                <a:lnTo>
                  <a:pt x="8286533" y="518785"/>
                </a:lnTo>
                <a:lnTo>
                  <a:pt x="8281635" y="513891"/>
                </a:lnTo>
                <a:lnTo>
                  <a:pt x="8276738" y="513891"/>
                </a:lnTo>
                <a:lnTo>
                  <a:pt x="8276738" y="508996"/>
                </a:lnTo>
                <a:lnTo>
                  <a:pt x="8247353" y="523679"/>
                </a:lnTo>
                <a:lnTo>
                  <a:pt x="8222865" y="518785"/>
                </a:lnTo>
                <a:lnTo>
                  <a:pt x="8203275" y="508996"/>
                </a:lnTo>
                <a:lnTo>
                  <a:pt x="8193480" y="504102"/>
                </a:lnTo>
                <a:lnTo>
                  <a:pt x="8183685" y="489420"/>
                </a:lnTo>
                <a:lnTo>
                  <a:pt x="8178788" y="484526"/>
                </a:lnTo>
                <a:lnTo>
                  <a:pt x="8178788" y="479631"/>
                </a:lnTo>
                <a:lnTo>
                  <a:pt x="8178788" y="474737"/>
                </a:lnTo>
                <a:lnTo>
                  <a:pt x="8183685" y="469843"/>
                </a:lnTo>
                <a:lnTo>
                  <a:pt x="8188583" y="469843"/>
                </a:lnTo>
                <a:lnTo>
                  <a:pt x="8198378" y="469843"/>
                </a:lnTo>
                <a:lnTo>
                  <a:pt x="8208173" y="469843"/>
                </a:lnTo>
                <a:lnTo>
                  <a:pt x="8213070" y="464949"/>
                </a:lnTo>
                <a:lnTo>
                  <a:pt x="8222865" y="464949"/>
                </a:lnTo>
                <a:lnTo>
                  <a:pt x="8242455" y="450266"/>
                </a:lnTo>
                <a:lnTo>
                  <a:pt x="8266943" y="430690"/>
                </a:lnTo>
                <a:lnTo>
                  <a:pt x="8286533" y="401325"/>
                </a:lnTo>
                <a:lnTo>
                  <a:pt x="8306123" y="376854"/>
                </a:lnTo>
                <a:lnTo>
                  <a:pt x="8320815" y="357277"/>
                </a:lnTo>
                <a:lnTo>
                  <a:pt x="8325713" y="352383"/>
                </a:lnTo>
                <a:lnTo>
                  <a:pt x="8335508" y="342594"/>
                </a:lnTo>
                <a:lnTo>
                  <a:pt x="8350200" y="337700"/>
                </a:lnTo>
                <a:lnTo>
                  <a:pt x="8364893" y="332806"/>
                </a:lnTo>
                <a:lnTo>
                  <a:pt x="8379585" y="332806"/>
                </a:lnTo>
                <a:lnTo>
                  <a:pt x="8384483" y="332806"/>
                </a:lnTo>
                <a:lnTo>
                  <a:pt x="8389380" y="332806"/>
                </a:lnTo>
                <a:close/>
                <a:moveTo>
                  <a:pt x="2076535" y="264298"/>
                </a:moveTo>
                <a:lnTo>
                  <a:pt x="2101025" y="269192"/>
                </a:lnTo>
                <a:lnTo>
                  <a:pt x="2120613" y="269192"/>
                </a:lnTo>
                <a:lnTo>
                  <a:pt x="2130408" y="274086"/>
                </a:lnTo>
                <a:lnTo>
                  <a:pt x="2125511" y="278980"/>
                </a:lnTo>
                <a:lnTo>
                  <a:pt x="2120613" y="288769"/>
                </a:lnTo>
                <a:lnTo>
                  <a:pt x="2110820" y="298557"/>
                </a:lnTo>
                <a:lnTo>
                  <a:pt x="2105920" y="308345"/>
                </a:lnTo>
                <a:lnTo>
                  <a:pt x="2105920" y="318133"/>
                </a:lnTo>
                <a:lnTo>
                  <a:pt x="2105920" y="323028"/>
                </a:lnTo>
                <a:lnTo>
                  <a:pt x="2110820" y="332816"/>
                </a:lnTo>
                <a:lnTo>
                  <a:pt x="2115716" y="332816"/>
                </a:lnTo>
                <a:lnTo>
                  <a:pt x="2120613" y="337710"/>
                </a:lnTo>
                <a:lnTo>
                  <a:pt x="2164691" y="342604"/>
                </a:lnTo>
                <a:lnTo>
                  <a:pt x="2208768" y="318133"/>
                </a:lnTo>
                <a:lnTo>
                  <a:pt x="2213665" y="313239"/>
                </a:lnTo>
                <a:lnTo>
                  <a:pt x="2218563" y="308345"/>
                </a:lnTo>
                <a:lnTo>
                  <a:pt x="2223461" y="308345"/>
                </a:lnTo>
                <a:lnTo>
                  <a:pt x="2228357" y="303451"/>
                </a:lnTo>
                <a:lnTo>
                  <a:pt x="2233255" y="303451"/>
                </a:lnTo>
                <a:lnTo>
                  <a:pt x="2238153" y="303451"/>
                </a:lnTo>
                <a:lnTo>
                  <a:pt x="2238153" y="308345"/>
                </a:lnTo>
                <a:lnTo>
                  <a:pt x="2238153" y="318133"/>
                </a:lnTo>
                <a:lnTo>
                  <a:pt x="2233255" y="332816"/>
                </a:lnTo>
                <a:lnTo>
                  <a:pt x="2223461" y="342604"/>
                </a:lnTo>
                <a:lnTo>
                  <a:pt x="2213665" y="352393"/>
                </a:lnTo>
                <a:lnTo>
                  <a:pt x="2203870" y="362181"/>
                </a:lnTo>
                <a:lnTo>
                  <a:pt x="2194075" y="367075"/>
                </a:lnTo>
                <a:lnTo>
                  <a:pt x="2184281" y="371969"/>
                </a:lnTo>
                <a:lnTo>
                  <a:pt x="2179382" y="401334"/>
                </a:lnTo>
                <a:lnTo>
                  <a:pt x="2135306" y="435593"/>
                </a:lnTo>
                <a:lnTo>
                  <a:pt x="2091229" y="371969"/>
                </a:lnTo>
                <a:lnTo>
                  <a:pt x="2081435" y="371969"/>
                </a:lnTo>
                <a:lnTo>
                  <a:pt x="2052049" y="371969"/>
                </a:lnTo>
                <a:lnTo>
                  <a:pt x="2022667" y="367075"/>
                </a:lnTo>
                <a:lnTo>
                  <a:pt x="1988380" y="357287"/>
                </a:lnTo>
                <a:lnTo>
                  <a:pt x="1973686" y="347499"/>
                </a:lnTo>
                <a:lnTo>
                  <a:pt x="1968789" y="342604"/>
                </a:lnTo>
                <a:lnTo>
                  <a:pt x="1968789" y="337710"/>
                </a:lnTo>
                <a:lnTo>
                  <a:pt x="1973686" y="332816"/>
                </a:lnTo>
                <a:lnTo>
                  <a:pt x="1978584" y="323028"/>
                </a:lnTo>
                <a:lnTo>
                  <a:pt x="1993275" y="323028"/>
                </a:lnTo>
                <a:lnTo>
                  <a:pt x="2003072" y="318133"/>
                </a:lnTo>
                <a:lnTo>
                  <a:pt x="2017766" y="313239"/>
                </a:lnTo>
                <a:lnTo>
                  <a:pt x="2022667" y="308345"/>
                </a:lnTo>
                <a:lnTo>
                  <a:pt x="2027560" y="303451"/>
                </a:lnTo>
                <a:lnTo>
                  <a:pt x="2032456" y="293663"/>
                </a:lnTo>
                <a:lnTo>
                  <a:pt x="2032456" y="288769"/>
                </a:lnTo>
                <a:lnTo>
                  <a:pt x="2052049" y="274086"/>
                </a:lnTo>
                <a:close/>
                <a:moveTo>
                  <a:pt x="3849411" y="249615"/>
                </a:moveTo>
                <a:lnTo>
                  <a:pt x="3878796" y="259403"/>
                </a:lnTo>
                <a:lnTo>
                  <a:pt x="3893488" y="269191"/>
                </a:lnTo>
                <a:lnTo>
                  <a:pt x="3898385" y="274086"/>
                </a:lnTo>
                <a:lnTo>
                  <a:pt x="3898385" y="283874"/>
                </a:lnTo>
                <a:lnTo>
                  <a:pt x="3898385" y="288768"/>
                </a:lnTo>
                <a:lnTo>
                  <a:pt x="3893488" y="293662"/>
                </a:lnTo>
                <a:lnTo>
                  <a:pt x="3888590" y="293662"/>
                </a:lnTo>
                <a:lnTo>
                  <a:pt x="3883693" y="298557"/>
                </a:lnTo>
                <a:lnTo>
                  <a:pt x="3878796" y="298557"/>
                </a:lnTo>
                <a:lnTo>
                  <a:pt x="3854308" y="362181"/>
                </a:lnTo>
                <a:lnTo>
                  <a:pt x="3873898" y="376863"/>
                </a:lnTo>
                <a:lnTo>
                  <a:pt x="3878796" y="420911"/>
                </a:lnTo>
                <a:lnTo>
                  <a:pt x="3888590" y="420911"/>
                </a:lnTo>
                <a:lnTo>
                  <a:pt x="3903283" y="420911"/>
                </a:lnTo>
                <a:lnTo>
                  <a:pt x="3922873" y="416017"/>
                </a:lnTo>
                <a:lnTo>
                  <a:pt x="3947360" y="406228"/>
                </a:lnTo>
                <a:lnTo>
                  <a:pt x="3981643" y="386652"/>
                </a:lnTo>
                <a:lnTo>
                  <a:pt x="4011028" y="376863"/>
                </a:lnTo>
                <a:lnTo>
                  <a:pt x="4045310" y="381758"/>
                </a:lnTo>
                <a:lnTo>
                  <a:pt x="4074695" y="406228"/>
                </a:lnTo>
                <a:lnTo>
                  <a:pt x="4089387" y="440488"/>
                </a:lnTo>
                <a:lnTo>
                  <a:pt x="4084490" y="484536"/>
                </a:lnTo>
                <a:lnTo>
                  <a:pt x="4084490" y="543266"/>
                </a:lnTo>
                <a:lnTo>
                  <a:pt x="4079592" y="548161"/>
                </a:lnTo>
                <a:lnTo>
                  <a:pt x="4069797" y="567737"/>
                </a:lnTo>
                <a:lnTo>
                  <a:pt x="4050208" y="601997"/>
                </a:lnTo>
                <a:lnTo>
                  <a:pt x="4011028" y="641150"/>
                </a:lnTo>
                <a:lnTo>
                  <a:pt x="3947360" y="719457"/>
                </a:lnTo>
                <a:lnTo>
                  <a:pt x="3888590" y="724351"/>
                </a:lnTo>
                <a:lnTo>
                  <a:pt x="3908180" y="748822"/>
                </a:lnTo>
                <a:lnTo>
                  <a:pt x="3917975" y="797764"/>
                </a:lnTo>
                <a:lnTo>
                  <a:pt x="3937565" y="797764"/>
                </a:lnTo>
                <a:lnTo>
                  <a:pt x="3942463" y="792870"/>
                </a:lnTo>
                <a:lnTo>
                  <a:pt x="3947360" y="787975"/>
                </a:lnTo>
                <a:lnTo>
                  <a:pt x="3952258" y="778187"/>
                </a:lnTo>
                <a:lnTo>
                  <a:pt x="3957155" y="763505"/>
                </a:lnTo>
                <a:lnTo>
                  <a:pt x="3966950" y="753716"/>
                </a:lnTo>
                <a:lnTo>
                  <a:pt x="3976745" y="743928"/>
                </a:lnTo>
                <a:lnTo>
                  <a:pt x="3991438" y="739034"/>
                </a:lnTo>
                <a:lnTo>
                  <a:pt x="3996335" y="734140"/>
                </a:lnTo>
                <a:lnTo>
                  <a:pt x="4006130" y="724351"/>
                </a:lnTo>
                <a:lnTo>
                  <a:pt x="4015925" y="714563"/>
                </a:lnTo>
                <a:lnTo>
                  <a:pt x="4025720" y="699880"/>
                </a:lnTo>
                <a:lnTo>
                  <a:pt x="4030618" y="690092"/>
                </a:lnTo>
                <a:lnTo>
                  <a:pt x="4035515" y="680304"/>
                </a:lnTo>
                <a:lnTo>
                  <a:pt x="4040413" y="675409"/>
                </a:lnTo>
                <a:lnTo>
                  <a:pt x="4045310" y="670515"/>
                </a:lnTo>
                <a:lnTo>
                  <a:pt x="4050208" y="665621"/>
                </a:lnTo>
                <a:lnTo>
                  <a:pt x="4055105" y="665621"/>
                </a:lnTo>
                <a:lnTo>
                  <a:pt x="4064900" y="660727"/>
                </a:lnTo>
                <a:lnTo>
                  <a:pt x="4069797" y="660727"/>
                </a:lnTo>
                <a:lnTo>
                  <a:pt x="4074695" y="665621"/>
                </a:lnTo>
                <a:lnTo>
                  <a:pt x="4084490" y="670515"/>
                </a:lnTo>
                <a:lnTo>
                  <a:pt x="4089387" y="685198"/>
                </a:lnTo>
                <a:lnTo>
                  <a:pt x="4089387" y="694986"/>
                </a:lnTo>
                <a:lnTo>
                  <a:pt x="4089387" y="699880"/>
                </a:lnTo>
                <a:lnTo>
                  <a:pt x="4084490" y="704775"/>
                </a:lnTo>
                <a:lnTo>
                  <a:pt x="4064900" y="714563"/>
                </a:lnTo>
                <a:lnTo>
                  <a:pt x="4074695" y="729246"/>
                </a:lnTo>
                <a:lnTo>
                  <a:pt x="4094285" y="743928"/>
                </a:lnTo>
                <a:lnTo>
                  <a:pt x="4104080" y="748822"/>
                </a:lnTo>
                <a:lnTo>
                  <a:pt x="4128567" y="758610"/>
                </a:lnTo>
                <a:lnTo>
                  <a:pt x="4157952" y="773293"/>
                </a:lnTo>
                <a:lnTo>
                  <a:pt x="4197132" y="778187"/>
                </a:lnTo>
                <a:lnTo>
                  <a:pt x="4231415" y="778187"/>
                </a:lnTo>
                <a:lnTo>
                  <a:pt x="4314672" y="822235"/>
                </a:lnTo>
                <a:lnTo>
                  <a:pt x="4324467" y="827129"/>
                </a:lnTo>
                <a:lnTo>
                  <a:pt x="4348954" y="832023"/>
                </a:lnTo>
                <a:lnTo>
                  <a:pt x="4378339" y="836917"/>
                </a:lnTo>
                <a:lnTo>
                  <a:pt x="4407724" y="841812"/>
                </a:lnTo>
                <a:lnTo>
                  <a:pt x="4437109" y="832023"/>
                </a:lnTo>
                <a:lnTo>
                  <a:pt x="4446904" y="822235"/>
                </a:lnTo>
                <a:lnTo>
                  <a:pt x="4456699" y="817341"/>
                </a:lnTo>
                <a:lnTo>
                  <a:pt x="4466494" y="812447"/>
                </a:lnTo>
                <a:lnTo>
                  <a:pt x="4471391" y="807552"/>
                </a:lnTo>
                <a:lnTo>
                  <a:pt x="4481186" y="807552"/>
                </a:lnTo>
                <a:lnTo>
                  <a:pt x="4495879" y="812447"/>
                </a:lnTo>
                <a:lnTo>
                  <a:pt x="4510571" y="812447"/>
                </a:lnTo>
                <a:lnTo>
                  <a:pt x="4535059" y="817341"/>
                </a:lnTo>
                <a:lnTo>
                  <a:pt x="4554649" y="822235"/>
                </a:lnTo>
                <a:lnTo>
                  <a:pt x="4569341" y="832023"/>
                </a:lnTo>
                <a:lnTo>
                  <a:pt x="4579136" y="836917"/>
                </a:lnTo>
                <a:lnTo>
                  <a:pt x="4584034" y="846706"/>
                </a:lnTo>
                <a:lnTo>
                  <a:pt x="4588931" y="846706"/>
                </a:lnTo>
                <a:lnTo>
                  <a:pt x="4593828" y="846706"/>
                </a:lnTo>
                <a:lnTo>
                  <a:pt x="4598726" y="841812"/>
                </a:lnTo>
                <a:lnTo>
                  <a:pt x="4608521" y="841812"/>
                </a:lnTo>
                <a:lnTo>
                  <a:pt x="4618316" y="846706"/>
                </a:lnTo>
                <a:lnTo>
                  <a:pt x="4623213" y="851600"/>
                </a:lnTo>
                <a:lnTo>
                  <a:pt x="4628111" y="856495"/>
                </a:lnTo>
                <a:lnTo>
                  <a:pt x="4633008" y="871177"/>
                </a:lnTo>
                <a:lnTo>
                  <a:pt x="4623213" y="920118"/>
                </a:lnTo>
                <a:lnTo>
                  <a:pt x="4623213" y="993532"/>
                </a:lnTo>
                <a:lnTo>
                  <a:pt x="4642803" y="1032686"/>
                </a:lnTo>
                <a:lnTo>
                  <a:pt x="4652598" y="1066946"/>
                </a:lnTo>
                <a:lnTo>
                  <a:pt x="4657496" y="1057157"/>
                </a:lnTo>
                <a:lnTo>
                  <a:pt x="4667291" y="1052263"/>
                </a:lnTo>
                <a:lnTo>
                  <a:pt x="4672188" y="1042475"/>
                </a:lnTo>
                <a:lnTo>
                  <a:pt x="4681983" y="1032686"/>
                </a:lnTo>
                <a:lnTo>
                  <a:pt x="4686881" y="1022898"/>
                </a:lnTo>
                <a:lnTo>
                  <a:pt x="4686881" y="1013109"/>
                </a:lnTo>
                <a:lnTo>
                  <a:pt x="4691778" y="1003320"/>
                </a:lnTo>
                <a:lnTo>
                  <a:pt x="4701573" y="993532"/>
                </a:lnTo>
                <a:lnTo>
                  <a:pt x="4706471" y="983743"/>
                </a:lnTo>
                <a:lnTo>
                  <a:pt x="4711368" y="973956"/>
                </a:lnTo>
                <a:lnTo>
                  <a:pt x="4716266" y="969061"/>
                </a:lnTo>
                <a:lnTo>
                  <a:pt x="4755446" y="1008216"/>
                </a:lnTo>
                <a:lnTo>
                  <a:pt x="4789728" y="1008216"/>
                </a:lnTo>
                <a:lnTo>
                  <a:pt x="4809318" y="993532"/>
                </a:lnTo>
                <a:lnTo>
                  <a:pt x="4863190" y="1027792"/>
                </a:lnTo>
                <a:lnTo>
                  <a:pt x="4892575" y="1013109"/>
                </a:lnTo>
                <a:lnTo>
                  <a:pt x="4912165" y="1008216"/>
                </a:lnTo>
                <a:lnTo>
                  <a:pt x="4912165" y="998426"/>
                </a:lnTo>
                <a:lnTo>
                  <a:pt x="4912165" y="973956"/>
                </a:lnTo>
                <a:lnTo>
                  <a:pt x="4912165" y="949484"/>
                </a:lnTo>
                <a:lnTo>
                  <a:pt x="4917063" y="925013"/>
                </a:lnTo>
                <a:lnTo>
                  <a:pt x="4936652" y="915224"/>
                </a:lnTo>
                <a:lnTo>
                  <a:pt x="4951345" y="910331"/>
                </a:lnTo>
                <a:lnTo>
                  <a:pt x="4966037" y="905436"/>
                </a:lnTo>
                <a:lnTo>
                  <a:pt x="4970935" y="895648"/>
                </a:lnTo>
                <a:lnTo>
                  <a:pt x="4975832" y="885859"/>
                </a:lnTo>
                <a:lnTo>
                  <a:pt x="4966037" y="876071"/>
                </a:lnTo>
                <a:lnTo>
                  <a:pt x="4975832" y="876071"/>
                </a:lnTo>
                <a:lnTo>
                  <a:pt x="5000320" y="885859"/>
                </a:lnTo>
                <a:lnTo>
                  <a:pt x="5034602" y="895648"/>
                </a:lnTo>
                <a:lnTo>
                  <a:pt x="5068885" y="900542"/>
                </a:lnTo>
                <a:lnTo>
                  <a:pt x="5098270" y="905436"/>
                </a:lnTo>
                <a:lnTo>
                  <a:pt x="5112962" y="905436"/>
                </a:lnTo>
                <a:lnTo>
                  <a:pt x="5122757" y="910331"/>
                </a:lnTo>
                <a:lnTo>
                  <a:pt x="5127654" y="915224"/>
                </a:lnTo>
                <a:lnTo>
                  <a:pt x="5132552" y="925013"/>
                </a:lnTo>
                <a:lnTo>
                  <a:pt x="5132552" y="934801"/>
                </a:lnTo>
                <a:lnTo>
                  <a:pt x="5132552" y="939695"/>
                </a:lnTo>
                <a:lnTo>
                  <a:pt x="5132552" y="949484"/>
                </a:lnTo>
                <a:lnTo>
                  <a:pt x="5137449" y="954378"/>
                </a:lnTo>
                <a:lnTo>
                  <a:pt x="5142347" y="954378"/>
                </a:lnTo>
                <a:lnTo>
                  <a:pt x="5147244" y="959272"/>
                </a:lnTo>
                <a:lnTo>
                  <a:pt x="5152142" y="954378"/>
                </a:lnTo>
                <a:lnTo>
                  <a:pt x="5157039" y="954378"/>
                </a:lnTo>
                <a:lnTo>
                  <a:pt x="5161937" y="954378"/>
                </a:lnTo>
                <a:lnTo>
                  <a:pt x="5166834" y="949484"/>
                </a:lnTo>
                <a:lnTo>
                  <a:pt x="5176629" y="939695"/>
                </a:lnTo>
                <a:lnTo>
                  <a:pt x="5186424" y="934801"/>
                </a:lnTo>
                <a:lnTo>
                  <a:pt x="5196219" y="929907"/>
                </a:lnTo>
                <a:lnTo>
                  <a:pt x="5206014" y="925013"/>
                </a:lnTo>
                <a:lnTo>
                  <a:pt x="5215809" y="925013"/>
                </a:lnTo>
                <a:lnTo>
                  <a:pt x="5225604" y="929907"/>
                </a:lnTo>
                <a:lnTo>
                  <a:pt x="5235399" y="939695"/>
                </a:lnTo>
                <a:lnTo>
                  <a:pt x="5240297" y="959272"/>
                </a:lnTo>
                <a:lnTo>
                  <a:pt x="5245194" y="978850"/>
                </a:lnTo>
                <a:lnTo>
                  <a:pt x="5250092" y="993532"/>
                </a:lnTo>
                <a:lnTo>
                  <a:pt x="5250092" y="1003320"/>
                </a:lnTo>
                <a:lnTo>
                  <a:pt x="5245194" y="1008216"/>
                </a:lnTo>
                <a:lnTo>
                  <a:pt x="5264784" y="1018004"/>
                </a:lnTo>
                <a:lnTo>
                  <a:pt x="5264784" y="1042475"/>
                </a:lnTo>
                <a:lnTo>
                  <a:pt x="5269682" y="1042475"/>
                </a:lnTo>
                <a:lnTo>
                  <a:pt x="5274579" y="1037580"/>
                </a:lnTo>
                <a:lnTo>
                  <a:pt x="5284374" y="1037580"/>
                </a:lnTo>
                <a:lnTo>
                  <a:pt x="5299066" y="1042475"/>
                </a:lnTo>
                <a:lnTo>
                  <a:pt x="5308861" y="1052263"/>
                </a:lnTo>
                <a:lnTo>
                  <a:pt x="5338246" y="1057157"/>
                </a:lnTo>
                <a:lnTo>
                  <a:pt x="5372529" y="1057157"/>
                </a:lnTo>
                <a:lnTo>
                  <a:pt x="5406811" y="1052263"/>
                </a:lnTo>
                <a:lnTo>
                  <a:pt x="5421504" y="1052263"/>
                </a:lnTo>
                <a:lnTo>
                  <a:pt x="5426401" y="1047369"/>
                </a:lnTo>
                <a:lnTo>
                  <a:pt x="5450889" y="1047369"/>
                </a:lnTo>
                <a:lnTo>
                  <a:pt x="5480274" y="1047369"/>
                </a:lnTo>
                <a:lnTo>
                  <a:pt x="5514556" y="1062051"/>
                </a:lnTo>
                <a:lnTo>
                  <a:pt x="5539043" y="1086522"/>
                </a:lnTo>
                <a:lnTo>
                  <a:pt x="5548838" y="1125675"/>
                </a:lnTo>
                <a:lnTo>
                  <a:pt x="5553736" y="1155041"/>
                </a:lnTo>
                <a:lnTo>
                  <a:pt x="5548838" y="1174618"/>
                </a:lnTo>
                <a:lnTo>
                  <a:pt x="5548838" y="1179513"/>
                </a:lnTo>
                <a:lnTo>
                  <a:pt x="5578223" y="1223559"/>
                </a:lnTo>
                <a:lnTo>
                  <a:pt x="5617403" y="1174618"/>
                </a:lnTo>
                <a:lnTo>
                  <a:pt x="5725148" y="1184407"/>
                </a:lnTo>
                <a:lnTo>
                  <a:pt x="5744738" y="1194196"/>
                </a:lnTo>
                <a:lnTo>
                  <a:pt x="5837790" y="1155041"/>
                </a:lnTo>
                <a:lnTo>
                  <a:pt x="5837790" y="1169725"/>
                </a:lnTo>
                <a:lnTo>
                  <a:pt x="5803508" y="1194196"/>
                </a:lnTo>
                <a:lnTo>
                  <a:pt x="5847585" y="1248030"/>
                </a:lnTo>
                <a:lnTo>
                  <a:pt x="5847585" y="1267608"/>
                </a:lnTo>
                <a:lnTo>
                  <a:pt x="5876970" y="1262713"/>
                </a:lnTo>
                <a:lnTo>
                  <a:pt x="5886765" y="1243136"/>
                </a:lnTo>
                <a:lnTo>
                  <a:pt x="5886765" y="1199089"/>
                </a:lnTo>
                <a:lnTo>
                  <a:pt x="5891662" y="1140359"/>
                </a:lnTo>
                <a:lnTo>
                  <a:pt x="5901457" y="1140359"/>
                </a:lnTo>
                <a:lnTo>
                  <a:pt x="5911252" y="1145253"/>
                </a:lnTo>
                <a:lnTo>
                  <a:pt x="5925945" y="1145253"/>
                </a:lnTo>
                <a:lnTo>
                  <a:pt x="5935740" y="1155041"/>
                </a:lnTo>
                <a:lnTo>
                  <a:pt x="5940637" y="1159936"/>
                </a:lnTo>
                <a:lnTo>
                  <a:pt x="5960227" y="1164830"/>
                </a:lnTo>
                <a:lnTo>
                  <a:pt x="5989612" y="1169725"/>
                </a:lnTo>
                <a:lnTo>
                  <a:pt x="6018997" y="1169725"/>
                </a:lnTo>
                <a:lnTo>
                  <a:pt x="6033689" y="1169725"/>
                </a:lnTo>
                <a:lnTo>
                  <a:pt x="6116947" y="1243136"/>
                </a:lnTo>
                <a:lnTo>
                  <a:pt x="6126742" y="1248030"/>
                </a:lnTo>
                <a:lnTo>
                  <a:pt x="6156127" y="1257819"/>
                </a:lnTo>
                <a:lnTo>
                  <a:pt x="6190409" y="1277396"/>
                </a:lnTo>
                <a:lnTo>
                  <a:pt x="6229589" y="1306762"/>
                </a:lnTo>
                <a:lnTo>
                  <a:pt x="6263871" y="1341021"/>
                </a:lnTo>
                <a:lnTo>
                  <a:pt x="6293256" y="1385068"/>
                </a:lnTo>
                <a:lnTo>
                  <a:pt x="6312846" y="1424222"/>
                </a:lnTo>
                <a:lnTo>
                  <a:pt x="6312846" y="1419328"/>
                </a:lnTo>
                <a:lnTo>
                  <a:pt x="6317744" y="1419328"/>
                </a:lnTo>
                <a:lnTo>
                  <a:pt x="6322641" y="1409540"/>
                </a:lnTo>
                <a:lnTo>
                  <a:pt x="6327539" y="1409540"/>
                </a:lnTo>
                <a:lnTo>
                  <a:pt x="6337334" y="1404646"/>
                </a:lnTo>
                <a:lnTo>
                  <a:pt x="6347129" y="1404646"/>
                </a:lnTo>
                <a:lnTo>
                  <a:pt x="6356924" y="1414434"/>
                </a:lnTo>
                <a:lnTo>
                  <a:pt x="6381411" y="1429117"/>
                </a:lnTo>
                <a:lnTo>
                  <a:pt x="6410796" y="1443800"/>
                </a:lnTo>
                <a:lnTo>
                  <a:pt x="6435283" y="1458482"/>
                </a:lnTo>
                <a:lnTo>
                  <a:pt x="6454873" y="1473164"/>
                </a:lnTo>
                <a:lnTo>
                  <a:pt x="6449976" y="1492741"/>
                </a:lnTo>
                <a:lnTo>
                  <a:pt x="6440181" y="1502530"/>
                </a:lnTo>
                <a:lnTo>
                  <a:pt x="6430386" y="1512317"/>
                </a:lnTo>
                <a:lnTo>
                  <a:pt x="6415693" y="1517211"/>
                </a:lnTo>
                <a:lnTo>
                  <a:pt x="6401001" y="1517211"/>
                </a:lnTo>
                <a:lnTo>
                  <a:pt x="6391206" y="1517211"/>
                </a:lnTo>
                <a:lnTo>
                  <a:pt x="6381411" y="1517211"/>
                </a:lnTo>
                <a:lnTo>
                  <a:pt x="6376513" y="1517211"/>
                </a:lnTo>
                <a:lnTo>
                  <a:pt x="6376513" y="1531895"/>
                </a:lnTo>
                <a:lnTo>
                  <a:pt x="6366719" y="1595519"/>
                </a:lnTo>
                <a:lnTo>
                  <a:pt x="6361821" y="1595519"/>
                </a:lnTo>
                <a:lnTo>
                  <a:pt x="6352026" y="1600413"/>
                </a:lnTo>
                <a:lnTo>
                  <a:pt x="6347129" y="1595519"/>
                </a:lnTo>
                <a:lnTo>
                  <a:pt x="6337334" y="1590625"/>
                </a:lnTo>
                <a:lnTo>
                  <a:pt x="6317744" y="1575943"/>
                </a:lnTo>
                <a:lnTo>
                  <a:pt x="6298154" y="1556366"/>
                </a:lnTo>
                <a:lnTo>
                  <a:pt x="6278564" y="1536789"/>
                </a:lnTo>
                <a:lnTo>
                  <a:pt x="6263871" y="1522106"/>
                </a:lnTo>
                <a:lnTo>
                  <a:pt x="6254076" y="1517211"/>
                </a:lnTo>
                <a:lnTo>
                  <a:pt x="6209999" y="1502530"/>
                </a:lnTo>
                <a:lnTo>
                  <a:pt x="6190409" y="1458482"/>
                </a:lnTo>
                <a:lnTo>
                  <a:pt x="6165922" y="1478058"/>
                </a:lnTo>
                <a:lnTo>
                  <a:pt x="6170819" y="1517211"/>
                </a:lnTo>
                <a:lnTo>
                  <a:pt x="6116947" y="1571048"/>
                </a:lnTo>
                <a:lnTo>
                  <a:pt x="6112049" y="1575943"/>
                </a:lnTo>
                <a:lnTo>
                  <a:pt x="6102254" y="1580837"/>
                </a:lnTo>
                <a:lnTo>
                  <a:pt x="6097357" y="1585731"/>
                </a:lnTo>
                <a:lnTo>
                  <a:pt x="6087562" y="1585731"/>
                </a:lnTo>
                <a:lnTo>
                  <a:pt x="6077767" y="1585731"/>
                </a:lnTo>
                <a:lnTo>
                  <a:pt x="6067972" y="1585731"/>
                </a:lnTo>
                <a:lnTo>
                  <a:pt x="6063074" y="1585731"/>
                </a:lnTo>
                <a:lnTo>
                  <a:pt x="6063074" y="1595519"/>
                </a:lnTo>
                <a:lnTo>
                  <a:pt x="6063074" y="1600413"/>
                </a:lnTo>
                <a:lnTo>
                  <a:pt x="6063074" y="1610202"/>
                </a:lnTo>
                <a:lnTo>
                  <a:pt x="6067972" y="1619991"/>
                </a:lnTo>
                <a:lnTo>
                  <a:pt x="6077767" y="1624884"/>
                </a:lnTo>
                <a:lnTo>
                  <a:pt x="6092459" y="1639567"/>
                </a:lnTo>
                <a:lnTo>
                  <a:pt x="6107152" y="1659144"/>
                </a:lnTo>
                <a:lnTo>
                  <a:pt x="6126742" y="1683615"/>
                </a:lnTo>
                <a:lnTo>
                  <a:pt x="6141434" y="1698297"/>
                </a:lnTo>
                <a:lnTo>
                  <a:pt x="6146332" y="1708086"/>
                </a:lnTo>
                <a:lnTo>
                  <a:pt x="6141434" y="1708086"/>
                </a:lnTo>
                <a:lnTo>
                  <a:pt x="6136537" y="1712980"/>
                </a:lnTo>
                <a:lnTo>
                  <a:pt x="6131639" y="1722768"/>
                </a:lnTo>
                <a:lnTo>
                  <a:pt x="6121844" y="1727662"/>
                </a:lnTo>
                <a:lnTo>
                  <a:pt x="6112049" y="1737450"/>
                </a:lnTo>
                <a:lnTo>
                  <a:pt x="6102254" y="1742345"/>
                </a:lnTo>
                <a:lnTo>
                  <a:pt x="6097357" y="1747239"/>
                </a:lnTo>
                <a:lnTo>
                  <a:pt x="6087562" y="1747239"/>
                </a:lnTo>
                <a:lnTo>
                  <a:pt x="6077767" y="1742345"/>
                </a:lnTo>
                <a:lnTo>
                  <a:pt x="6067972" y="1742345"/>
                </a:lnTo>
                <a:lnTo>
                  <a:pt x="6058177" y="1742345"/>
                </a:lnTo>
                <a:lnTo>
                  <a:pt x="6048382" y="1742345"/>
                </a:lnTo>
                <a:lnTo>
                  <a:pt x="6043484" y="1742345"/>
                </a:lnTo>
                <a:lnTo>
                  <a:pt x="6004305" y="1742345"/>
                </a:lnTo>
                <a:lnTo>
                  <a:pt x="5994510" y="1771709"/>
                </a:lnTo>
                <a:lnTo>
                  <a:pt x="5950432" y="1791286"/>
                </a:lnTo>
                <a:lnTo>
                  <a:pt x="5921047" y="1820651"/>
                </a:lnTo>
                <a:lnTo>
                  <a:pt x="5901457" y="1854911"/>
                </a:lnTo>
                <a:lnTo>
                  <a:pt x="5847585" y="1874488"/>
                </a:lnTo>
                <a:lnTo>
                  <a:pt x="5847585" y="1869593"/>
                </a:lnTo>
                <a:lnTo>
                  <a:pt x="5842688" y="1864699"/>
                </a:lnTo>
                <a:lnTo>
                  <a:pt x="5837790" y="1854911"/>
                </a:lnTo>
                <a:lnTo>
                  <a:pt x="5827995" y="1850016"/>
                </a:lnTo>
                <a:lnTo>
                  <a:pt x="5818200" y="1850016"/>
                </a:lnTo>
                <a:lnTo>
                  <a:pt x="5808405" y="1850016"/>
                </a:lnTo>
                <a:lnTo>
                  <a:pt x="5793713" y="1854911"/>
                </a:lnTo>
                <a:lnTo>
                  <a:pt x="5783918" y="1864699"/>
                </a:lnTo>
                <a:lnTo>
                  <a:pt x="5754533" y="1889169"/>
                </a:lnTo>
                <a:lnTo>
                  <a:pt x="5734943" y="1898958"/>
                </a:lnTo>
                <a:lnTo>
                  <a:pt x="5720250" y="1903853"/>
                </a:lnTo>
                <a:lnTo>
                  <a:pt x="5700660" y="1903853"/>
                </a:lnTo>
                <a:lnTo>
                  <a:pt x="5695763" y="1903853"/>
                </a:lnTo>
                <a:lnTo>
                  <a:pt x="5690865" y="1908747"/>
                </a:lnTo>
                <a:lnTo>
                  <a:pt x="5690865" y="1913642"/>
                </a:lnTo>
                <a:lnTo>
                  <a:pt x="5690865" y="1923430"/>
                </a:lnTo>
                <a:lnTo>
                  <a:pt x="5690865" y="1933218"/>
                </a:lnTo>
                <a:lnTo>
                  <a:pt x="5690865" y="1943007"/>
                </a:lnTo>
                <a:lnTo>
                  <a:pt x="5685968" y="1952794"/>
                </a:lnTo>
                <a:lnTo>
                  <a:pt x="5681070" y="1957689"/>
                </a:lnTo>
                <a:lnTo>
                  <a:pt x="5671276" y="1962582"/>
                </a:lnTo>
                <a:lnTo>
                  <a:pt x="5646788" y="1967477"/>
                </a:lnTo>
                <a:lnTo>
                  <a:pt x="5632096" y="1967477"/>
                </a:lnTo>
                <a:lnTo>
                  <a:pt x="5622301" y="1972371"/>
                </a:lnTo>
                <a:lnTo>
                  <a:pt x="5617403" y="1982160"/>
                </a:lnTo>
                <a:lnTo>
                  <a:pt x="5607608" y="1991948"/>
                </a:lnTo>
                <a:lnTo>
                  <a:pt x="5607608" y="2001737"/>
                </a:lnTo>
                <a:lnTo>
                  <a:pt x="5607608" y="2011525"/>
                </a:lnTo>
                <a:lnTo>
                  <a:pt x="5612506" y="2021302"/>
                </a:lnTo>
                <a:lnTo>
                  <a:pt x="5617403" y="2026196"/>
                </a:lnTo>
                <a:lnTo>
                  <a:pt x="5617403" y="2031091"/>
                </a:lnTo>
                <a:lnTo>
                  <a:pt x="5617403" y="2035985"/>
                </a:lnTo>
                <a:lnTo>
                  <a:pt x="5622301" y="2035985"/>
                </a:lnTo>
                <a:lnTo>
                  <a:pt x="5622301" y="2040879"/>
                </a:lnTo>
                <a:lnTo>
                  <a:pt x="5622301" y="2050667"/>
                </a:lnTo>
                <a:lnTo>
                  <a:pt x="5622301" y="2060456"/>
                </a:lnTo>
                <a:lnTo>
                  <a:pt x="5622301" y="2070245"/>
                </a:lnTo>
                <a:lnTo>
                  <a:pt x="5617403" y="2084930"/>
                </a:lnTo>
                <a:lnTo>
                  <a:pt x="5607608" y="2104503"/>
                </a:lnTo>
                <a:lnTo>
                  <a:pt x="5597813" y="2138761"/>
                </a:lnTo>
                <a:lnTo>
                  <a:pt x="5592916" y="2168126"/>
                </a:lnTo>
                <a:lnTo>
                  <a:pt x="5592916" y="2192598"/>
                </a:lnTo>
                <a:lnTo>
                  <a:pt x="5597813" y="2202387"/>
                </a:lnTo>
                <a:lnTo>
                  <a:pt x="5558633" y="2212175"/>
                </a:lnTo>
                <a:lnTo>
                  <a:pt x="5485171" y="2324742"/>
                </a:lnTo>
                <a:lnTo>
                  <a:pt x="5441094" y="2388367"/>
                </a:lnTo>
                <a:lnTo>
                  <a:pt x="5441094" y="2373685"/>
                </a:lnTo>
                <a:lnTo>
                  <a:pt x="5426401" y="2339425"/>
                </a:lnTo>
                <a:lnTo>
                  <a:pt x="5416606" y="2300273"/>
                </a:lnTo>
                <a:lnTo>
                  <a:pt x="5401914" y="2256223"/>
                </a:lnTo>
                <a:lnTo>
                  <a:pt x="5392119" y="2221962"/>
                </a:lnTo>
                <a:lnTo>
                  <a:pt x="5387221" y="2202387"/>
                </a:lnTo>
                <a:lnTo>
                  <a:pt x="5382324" y="2182811"/>
                </a:lnTo>
                <a:lnTo>
                  <a:pt x="5387221" y="2168126"/>
                </a:lnTo>
                <a:lnTo>
                  <a:pt x="5387221" y="2158338"/>
                </a:lnTo>
                <a:lnTo>
                  <a:pt x="5392119" y="2148551"/>
                </a:lnTo>
                <a:lnTo>
                  <a:pt x="5431299" y="2050667"/>
                </a:lnTo>
                <a:lnTo>
                  <a:pt x="5524351" y="1977265"/>
                </a:lnTo>
                <a:lnTo>
                  <a:pt x="5548838" y="1903853"/>
                </a:lnTo>
                <a:lnTo>
                  <a:pt x="5632096" y="1845122"/>
                </a:lnTo>
                <a:lnTo>
                  <a:pt x="5627198" y="1835333"/>
                </a:lnTo>
                <a:lnTo>
                  <a:pt x="5622301" y="1810862"/>
                </a:lnTo>
                <a:lnTo>
                  <a:pt x="5622301" y="1781498"/>
                </a:lnTo>
                <a:lnTo>
                  <a:pt x="5636993" y="1752133"/>
                </a:lnTo>
                <a:lnTo>
                  <a:pt x="5632096" y="1757028"/>
                </a:lnTo>
                <a:lnTo>
                  <a:pt x="5617403" y="1776603"/>
                </a:lnTo>
                <a:lnTo>
                  <a:pt x="5602711" y="1801075"/>
                </a:lnTo>
                <a:lnTo>
                  <a:pt x="5583121" y="1825545"/>
                </a:lnTo>
                <a:lnTo>
                  <a:pt x="5568428" y="1840228"/>
                </a:lnTo>
                <a:lnTo>
                  <a:pt x="5563531" y="1845122"/>
                </a:lnTo>
                <a:lnTo>
                  <a:pt x="5553736" y="1850016"/>
                </a:lnTo>
                <a:lnTo>
                  <a:pt x="5543941" y="1850016"/>
                </a:lnTo>
                <a:lnTo>
                  <a:pt x="5539043" y="1850016"/>
                </a:lnTo>
                <a:lnTo>
                  <a:pt x="5529248" y="1850016"/>
                </a:lnTo>
                <a:lnTo>
                  <a:pt x="5529248" y="1845122"/>
                </a:lnTo>
                <a:lnTo>
                  <a:pt x="5529248" y="1835333"/>
                </a:lnTo>
                <a:lnTo>
                  <a:pt x="5539043" y="1825545"/>
                </a:lnTo>
                <a:lnTo>
                  <a:pt x="5543941" y="1810862"/>
                </a:lnTo>
                <a:lnTo>
                  <a:pt x="5553736" y="1796180"/>
                </a:lnTo>
                <a:lnTo>
                  <a:pt x="5553736" y="1786392"/>
                </a:lnTo>
                <a:lnTo>
                  <a:pt x="5548838" y="1781498"/>
                </a:lnTo>
                <a:lnTo>
                  <a:pt x="5543941" y="1776603"/>
                </a:lnTo>
                <a:lnTo>
                  <a:pt x="5534146" y="1781498"/>
                </a:lnTo>
                <a:lnTo>
                  <a:pt x="5519453" y="1786392"/>
                </a:lnTo>
                <a:lnTo>
                  <a:pt x="5509658" y="1791286"/>
                </a:lnTo>
                <a:lnTo>
                  <a:pt x="5499863" y="1801075"/>
                </a:lnTo>
                <a:lnTo>
                  <a:pt x="5490069" y="1805968"/>
                </a:lnTo>
                <a:lnTo>
                  <a:pt x="5485171" y="1815757"/>
                </a:lnTo>
                <a:lnTo>
                  <a:pt x="5480274" y="1820651"/>
                </a:lnTo>
                <a:lnTo>
                  <a:pt x="5475376" y="1820651"/>
                </a:lnTo>
                <a:lnTo>
                  <a:pt x="5382324" y="1903853"/>
                </a:lnTo>
                <a:lnTo>
                  <a:pt x="5382324" y="1928324"/>
                </a:lnTo>
                <a:lnTo>
                  <a:pt x="5274579" y="1962582"/>
                </a:lnTo>
                <a:lnTo>
                  <a:pt x="5254989" y="1918535"/>
                </a:lnTo>
                <a:lnTo>
                  <a:pt x="5235399" y="1918535"/>
                </a:lnTo>
                <a:lnTo>
                  <a:pt x="5206014" y="1913642"/>
                </a:lnTo>
                <a:lnTo>
                  <a:pt x="5181527" y="1928324"/>
                </a:lnTo>
                <a:lnTo>
                  <a:pt x="5181527" y="1933218"/>
                </a:lnTo>
                <a:lnTo>
                  <a:pt x="5181527" y="1943007"/>
                </a:lnTo>
                <a:lnTo>
                  <a:pt x="5181527" y="1947900"/>
                </a:lnTo>
                <a:lnTo>
                  <a:pt x="5181527" y="1957689"/>
                </a:lnTo>
                <a:lnTo>
                  <a:pt x="5171732" y="1957689"/>
                </a:lnTo>
                <a:lnTo>
                  <a:pt x="5157039" y="1957689"/>
                </a:lnTo>
                <a:lnTo>
                  <a:pt x="5122757" y="1947900"/>
                </a:lnTo>
                <a:lnTo>
                  <a:pt x="5083577" y="1943007"/>
                </a:lnTo>
                <a:lnTo>
                  <a:pt x="5049295" y="1933218"/>
                </a:lnTo>
                <a:lnTo>
                  <a:pt x="5019910" y="1928324"/>
                </a:lnTo>
                <a:lnTo>
                  <a:pt x="5010115" y="1928324"/>
                </a:lnTo>
                <a:lnTo>
                  <a:pt x="4892575" y="2055562"/>
                </a:lnTo>
                <a:lnTo>
                  <a:pt x="4838703" y="2114294"/>
                </a:lnTo>
                <a:lnTo>
                  <a:pt x="4833805" y="2133867"/>
                </a:lnTo>
                <a:lnTo>
                  <a:pt x="4770138" y="2192598"/>
                </a:lnTo>
                <a:lnTo>
                  <a:pt x="4799523" y="2202387"/>
                </a:lnTo>
                <a:lnTo>
                  <a:pt x="4804420" y="2202387"/>
                </a:lnTo>
                <a:lnTo>
                  <a:pt x="4809318" y="2207282"/>
                </a:lnTo>
                <a:lnTo>
                  <a:pt x="4814215" y="2212175"/>
                </a:lnTo>
                <a:lnTo>
                  <a:pt x="4824010" y="2221962"/>
                </a:lnTo>
                <a:lnTo>
                  <a:pt x="4838703" y="2226858"/>
                </a:lnTo>
                <a:lnTo>
                  <a:pt x="4853395" y="2226858"/>
                </a:lnTo>
                <a:lnTo>
                  <a:pt x="4872985" y="2221962"/>
                </a:lnTo>
                <a:lnTo>
                  <a:pt x="4892575" y="2217068"/>
                </a:lnTo>
                <a:lnTo>
                  <a:pt x="4907268" y="2217068"/>
                </a:lnTo>
                <a:lnTo>
                  <a:pt x="4931755" y="2226858"/>
                </a:lnTo>
                <a:lnTo>
                  <a:pt x="4941550" y="2251329"/>
                </a:lnTo>
                <a:lnTo>
                  <a:pt x="4946447" y="2280695"/>
                </a:lnTo>
                <a:lnTo>
                  <a:pt x="4941550" y="2310061"/>
                </a:lnTo>
                <a:lnTo>
                  <a:pt x="4936652" y="2319848"/>
                </a:lnTo>
                <a:lnTo>
                  <a:pt x="4931755" y="2383473"/>
                </a:lnTo>
                <a:lnTo>
                  <a:pt x="4921960" y="2393263"/>
                </a:lnTo>
                <a:lnTo>
                  <a:pt x="4912165" y="2412839"/>
                </a:lnTo>
                <a:lnTo>
                  <a:pt x="4897473" y="2447098"/>
                </a:lnTo>
                <a:lnTo>
                  <a:pt x="4892575" y="2491147"/>
                </a:lnTo>
                <a:lnTo>
                  <a:pt x="4887678" y="2500935"/>
                </a:lnTo>
                <a:lnTo>
                  <a:pt x="4872985" y="2530301"/>
                </a:lnTo>
                <a:lnTo>
                  <a:pt x="4848498" y="2574349"/>
                </a:lnTo>
                <a:lnTo>
                  <a:pt x="4819113" y="2623291"/>
                </a:lnTo>
                <a:lnTo>
                  <a:pt x="4784830" y="2677126"/>
                </a:lnTo>
                <a:lnTo>
                  <a:pt x="4750548" y="2721175"/>
                </a:lnTo>
                <a:lnTo>
                  <a:pt x="4721163" y="2760330"/>
                </a:lnTo>
                <a:lnTo>
                  <a:pt x="4696676" y="2779906"/>
                </a:lnTo>
                <a:lnTo>
                  <a:pt x="4691778" y="2779906"/>
                </a:lnTo>
                <a:lnTo>
                  <a:pt x="4686881" y="2775011"/>
                </a:lnTo>
                <a:lnTo>
                  <a:pt x="4677086" y="2770117"/>
                </a:lnTo>
                <a:lnTo>
                  <a:pt x="4667291" y="2765223"/>
                </a:lnTo>
                <a:lnTo>
                  <a:pt x="4657496" y="2755434"/>
                </a:lnTo>
                <a:lnTo>
                  <a:pt x="4647701" y="2740753"/>
                </a:lnTo>
                <a:lnTo>
                  <a:pt x="4642803" y="2726070"/>
                </a:lnTo>
                <a:lnTo>
                  <a:pt x="4647701" y="2726070"/>
                </a:lnTo>
                <a:lnTo>
                  <a:pt x="4647701" y="2721175"/>
                </a:lnTo>
                <a:lnTo>
                  <a:pt x="4647701" y="2711387"/>
                </a:lnTo>
                <a:lnTo>
                  <a:pt x="4652598" y="2701598"/>
                </a:lnTo>
                <a:lnTo>
                  <a:pt x="4652598" y="2696705"/>
                </a:lnTo>
                <a:lnTo>
                  <a:pt x="4657496" y="2686914"/>
                </a:lnTo>
                <a:lnTo>
                  <a:pt x="4657496" y="2682021"/>
                </a:lnTo>
                <a:lnTo>
                  <a:pt x="4652598" y="2691810"/>
                </a:lnTo>
                <a:lnTo>
                  <a:pt x="4662393" y="2667340"/>
                </a:lnTo>
                <a:lnTo>
                  <a:pt x="4706471" y="2618397"/>
                </a:lnTo>
                <a:lnTo>
                  <a:pt x="4726058" y="2589036"/>
                </a:lnTo>
                <a:lnTo>
                  <a:pt x="4701573" y="2618397"/>
                </a:lnTo>
                <a:lnTo>
                  <a:pt x="4677086" y="2647762"/>
                </a:lnTo>
                <a:lnTo>
                  <a:pt x="4657496" y="2667340"/>
                </a:lnTo>
                <a:lnTo>
                  <a:pt x="4650964" y="2683659"/>
                </a:lnTo>
                <a:lnTo>
                  <a:pt x="4647701" y="2696705"/>
                </a:lnTo>
                <a:lnTo>
                  <a:pt x="4647701" y="2706493"/>
                </a:lnTo>
                <a:lnTo>
                  <a:pt x="4637906" y="2726070"/>
                </a:lnTo>
                <a:lnTo>
                  <a:pt x="4623213" y="2755436"/>
                </a:lnTo>
                <a:lnTo>
                  <a:pt x="4608521" y="2779906"/>
                </a:lnTo>
                <a:lnTo>
                  <a:pt x="4598726" y="2789693"/>
                </a:lnTo>
                <a:lnTo>
                  <a:pt x="4579136" y="2814165"/>
                </a:lnTo>
                <a:lnTo>
                  <a:pt x="4549751" y="2848425"/>
                </a:lnTo>
                <a:lnTo>
                  <a:pt x="4515469" y="2882683"/>
                </a:lnTo>
                <a:lnTo>
                  <a:pt x="4510571" y="2882683"/>
                </a:lnTo>
                <a:lnTo>
                  <a:pt x="4510571" y="2887578"/>
                </a:lnTo>
                <a:lnTo>
                  <a:pt x="4505674" y="2887578"/>
                </a:lnTo>
                <a:lnTo>
                  <a:pt x="4500776" y="2892471"/>
                </a:lnTo>
                <a:lnTo>
                  <a:pt x="4500776" y="2897364"/>
                </a:lnTo>
                <a:lnTo>
                  <a:pt x="4500776" y="2902259"/>
                </a:lnTo>
                <a:lnTo>
                  <a:pt x="4500776" y="2912048"/>
                </a:lnTo>
                <a:lnTo>
                  <a:pt x="4510571" y="2921837"/>
                </a:lnTo>
                <a:lnTo>
                  <a:pt x="4520366" y="2936516"/>
                </a:lnTo>
                <a:lnTo>
                  <a:pt x="4525264" y="2936516"/>
                </a:lnTo>
                <a:lnTo>
                  <a:pt x="4530161" y="2941413"/>
                </a:lnTo>
                <a:lnTo>
                  <a:pt x="4535059" y="2941413"/>
                </a:lnTo>
                <a:lnTo>
                  <a:pt x="4539956" y="2951201"/>
                </a:lnTo>
                <a:lnTo>
                  <a:pt x="4549751" y="2960990"/>
                </a:lnTo>
                <a:lnTo>
                  <a:pt x="4554649" y="2970778"/>
                </a:lnTo>
                <a:lnTo>
                  <a:pt x="4559546" y="2990355"/>
                </a:lnTo>
                <a:lnTo>
                  <a:pt x="4559546" y="3009932"/>
                </a:lnTo>
                <a:lnTo>
                  <a:pt x="4554649" y="3068661"/>
                </a:lnTo>
                <a:lnTo>
                  <a:pt x="4549751" y="3073556"/>
                </a:lnTo>
                <a:lnTo>
                  <a:pt x="4544854" y="3083343"/>
                </a:lnTo>
                <a:lnTo>
                  <a:pt x="4535059" y="3088239"/>
                </a:lnTo>
                <a:lnTo>
                  <a:pt x="4525264" y="3098026"/>
                </a:lnTo>
                <a:lnTo>
                  <a:pt x="4515469" y="3098026"/>
                </a:lnTo>
                <a:lnTo>
                  <a:pt x="4505674" y="3098026"/>
                </a:lnTo>
                <a:lnTo>
                  <a:pt x="4495879" y="3093132"/>
                </a:lnTo>
                <a:lnTo>
                  <a:pt x="4486084" y="3093132"/>
                </a:lnTo>
                <a:lnTo>
                  <a:pt x="4481186" y="3088239"/>
                </a:lnTo>
                <a:lnTo>
                  <a:pt x="4471391" y="3078448"/>
                </a:lnTo>
                <a:lnTo>
                  <a:pt x="4466494" y="3068661"/>
                </a:lnTo>
                <a:lnTo>
                  <a:pt x="4466494" y="3058871"/>
                </a:lnTo>
                <a:lnTo>
                  <a:pt x="4471391" y="3039296"/>
                </a:lnTo>
                <a:lnTo>
                  <a:pt x="4471391" y="3019720"/>
                </a:lnTo>
                <a:lnTo>
                  <a:pt x="4471391" y="3009932"/>
                </a:lnTo>
                <a:lnTo>
                  <a:pt x="4471391" y="3005037"/>
                </a:lnTo>
                <a:lnTo>
                  <a:pt x="4471391" y="3000142"/>
                </a:lnTo>
                <a:lnTo>
                  <a:pt x="4471391" y="2995248"/>
                </a:lnTo>
                <a:lnTo>
                  <a:pt x="4466494" y="2990355"/>
                </a:lnTo>
                <a:lnTo>
                  <a:pt x="4456699" y="2985461"/>
                </a:lnTo>
                <a:lnTo>
                  <a:pt x="4451801" y="2980565"/>
                </a:lnTo>
                <a:lnTo>
                  <a:pt x="4442006" y="2975672"/>
                </a:lnTo>
                <a:lnTo>
                  <a:pt x="4432212" y="2970778"/>
                </a:lnTo>
                <a:lnTo>
                  <a:pt x="4422417" y="2960990"/>
                </a:lnTo>
                <a:lnTo>
                  <a:pt x="4417519" y="2956094"/>
                </a:lnTo>
                <a:lnTo>
                  <a:pt x="4412622" y="2951201"/>
                </a:lnTo>
                <a:lnTo>
                  <a:pt x="4407724" y="2951201"/>
                </a:lnTo>
                <a:lnTo>
                  <a:pt x="4422417" y="2916942"/>
                </a:lnTo>
                <a:lnTo>
                  <a:pt x="4397929" y="2897364"/>
                </a:lnTo>
                <a:lnTo>
                  <a:pt x="4373442" y="2901443"/>
                </a:lnTo>
                <a:lnTo>
                  <a:pt x="4373442" y="2907154"/>
                </a:lnTo>
                <a:lnTo>
                  <a:pt x="4368544" y="2912048"/>
                </a:lnTo>
                <a:lnTo>
                  <a:pt x="4358749" y="2921837"/>
                </a:lnTo>
                <a:lnTo>
                  <a:pt x="4348954" y="2926732"/>
                </a:lnTo>
                <a:lnTo>
                  <a:pt x="4334262" y="2936519"/>
                </a:lnTo>
                <a:lnTo>
                  <a:pt x="4324467" y="2941413"/>
                </a:lnTo>
                <a:lnTo>
                  <a:pt x="4319569" y="2941413"/>
                </a:lnTo>
                <a:lnTo>
                  <a:pt x="4314672" y="2941413"/>
                </a:lnTo>
                <a:lnTo>
                  <a:pt x="4309774" y="2936519"/>
                </a:lnTo>
                <a:lnTo>
                  <a:pt x="4304877" y="2936519"/>
                </a:lnTo>
                <a:lnTo>
                  <a:pt x="4304877" y="2931625"/>
                </a:lnTo>
                <a:lnTo>
                  <a:pt x="4304877" y="2921837"/>
                </a:lnTo>
                <a:lnTo>
                  <a:pt x="4309774" y="2912048"/>
                </a:lnTo>
                <a:lnTo>
                  <a:pt x="4319569" y="2907154"/>
                </a:lnTo>
                <a:lnTo>
                  <a:pt x="4324467" y="2897364"/>
                </a:lnTo>
                <a:lnTo>
                  <a:pt x="4324467" y="2892471"/>
                </a:lnTo>
                <a:lnTo>
                  <a:pt x="4324467" y="2887578"/>
                </a:lnTo>
                <a:lnTo>
                  <a:pt x="4314672" y="2882683"/>
                </a:lnTo>
                <a:lnTo>
                  <a:pt x="4304877" y="2882683"/>
                </a:lnTo>
                <a:lnTo>
                  <a:pt x="4295082" y="2887578"/>
                </a:lnTo>
                <a:lnTo>
                  <a:pt x="4285287" y="2892471"/>
                </a:lnTo>
                <a:lnTo>
                  <a:pt x="4270595" y="2902261"/>
                </a:lnTo>
                <a:lnTo>
                  <a:pt x="4260800" y="2912048"/>
                </a:lnTo>
                <a:lnTo>
                  <a:pt x="4241210" y="2916942"/>
                </a:lnTo>
                <a:lnTo>
                  <a:pt x="4226517" y="2916942"/>
                </a:lnTo>
                <a:lnTo>
                  <a:pt x="4211825" y="2916942"/>
                </a:lnTo>
                <a:lnTo>
                  <a:pt x="4202030" y="2916942"/>
                </a:lnTo>
                <a:lnTo>
                  <a:pt x="4197132" y="2912048"/>
                </a:lnTo>
                <a:lnTo>
                  <a:pt x="4192235" y="2912048"/>
                </a:lnTo>
                <a:lnTo>
                  <a:pt x="4187337" y="2916942"/>
                </a:lnTo>
                <a:lnTo>
                  <a:pt x="4182440" y="2921837"/>
                </a:lnTo>
                <a:lnTo>
                  <a:pt x="4182440" y="2926732"/>
                </a:lnTo>
                <a:lnTo>
                  <a:pt x="4187337" y="2936519"/>
                </a:lnTo>
                <a:lnTo>
                  <a:pt x="4192235" y="2946306"/>
                </a:lnTo>
                <a:lnTo>
                  <a:pt x="4206927" y="2956097"/>
                </a:lnTo>
                <a:lnTo>
                  <a:pt x="4221620" y="2965884"/>
                </a:lnTo>
                <a:lnTo>
                  <a:pt x="4231415" y="2975672"/>
                </a:lnTo>
                <a:lnTo>
                  <a:pt x="4241210" y="2985461"/>
                </a:lnTo>
                <a:lnTo>
                  <a:pt x="4251005" y="2990355"/>
                </a:lnTo>
                <a:lnTo>
                  <a:pt x="4255902" y="2990355"/>
                </a:lnTo>
                <a:lnTo>
                  <a:pt x="4265697" y="2985461"/>
                </a:lnTo>
                <a:lnTo>
                  <a:pt x="4280390" y="2985461"/>
                </a:lnTo>
                <a:lnTo>
                  <a:pt x="4290185" y="2980565"/>
                </a:lnTo>
                <a:lnTo>
                  <a:pt x="4304877" y="2980565"/>
                </a:lnTo>
                <a:lnTo>
                  <a:pt x="4314672" y="2975672"/>
                </a:lnTo>
                <a:lnTo>
                  <a:pt x="4329364" y="2975672"/>
                </a:lnTo>
                <a:lnTo>
                  <a:pt x="4344057" y="2980565"/>
                </a:lnTo>
                <a:lnTo>
                  <a:pt x="4353852" y="2985461"/>
                </a:lnTo>
                <a:lnTo>
                  <a:pt x="4358749" y="2990355"/>
                </a:lnTo>
                <a:lnTo>
                  <a:pt x="4363647" y="2995248"/>
                </a:lnTo>
                <a:lnTo>
                  <a:pt x="4363647" y="3000142"/>
                </a:lnTo>
                <a:lnTo>
                  <a:pt x="4353852" y="3005037"/>
                </a:lnTo>
                <a:lnTo>
                  <a:pt x="4344057" y="3009932"/>
                </a:lnTo>
                <a:lnTo>
                  <a:pt x="4329364" y="3014826"/>
                </a:lnTo>
                <a:lnTo>
                  <a:pt x="4314672" y="3019720"/>
                </a:lnTo>
                <a:lnTo>
                  <a:pt x="4304877" y="3029507"/>
                </a:lnTo>
                <a:lnTo>
                  <a:pt x="4295082" y="3034400"/>
                </a:lnTo>
                <a:lnTo>
                  <a:pt x="4285287" y="3039296"/>
                </a:lnTo>
                <a:lnTo>
                  <a:pt x="4280390" y="3039296"/>
                </a:lnTo>
                <a:lnTo>
                  <a:pt x="4275492" y="3044190"/>
                </a:lnTo>
                <a:lnTo>
                  <a:pt x="4265697" y="3049084"/>
                </a:lnTo>
                <a:lnTo>
                  <a:pt x="4260800" y="3058871"/>
                </a:lnTo>
                <a:lnTo>
                  <a:pt x="4255902" y="3063767"/>
                </a:lnTo>
                <a:lnTo>
                  <a:pt x="4255902" y="3078448"/>
                </a:lnTo>
                <a:lnTo>
                  <a:pt x="4260800" y="3088239"/>
                </a:lnTo>
                <a:lnTo>
                  <a:pt x="4270595" y="3102919"/>
                </a:lnTo>
                <a:lnTo>
                  <a:pt x="4280390" y="3117602"/>
                </a:lnTo>
                <a:lnTo>
                  <a:pt x="4290185" y="3127390"/>
                </a:lnTo>
                <a:lnTo>
                  <a:pt x="4295082" y="3142071"/>
                </a:lnTo>
                <a:lnTo>
                  <a:pt x="4299980" y="3151862"/>
                </a:lnTo>
                <a:lnTo>
                  <a:pt x="4304877" y="3156754"/>
                </a:lnTo>
                <a:lnTo>
                  <a:pt x="4304877" y="3161649"/>
                </a:lnTo>
                <a:lnTo>
                  <a:pt x="4324467" y="3220376"/>
                </a:lnTo>
                <a:lnTo>
                  <a:pt x="4329364" y="3220376"/>
                </a:lnTo>
                <a:lnTo>
                  <a:pt x="4329364" y="3230167"/>
                </a:lnTo>
                <a:lnTo>
                  <a:pt x="4334262" y="3239956"/>
                </a:lnTo>
                <a:lnTo>
                  <a:pt x="4339159" y="3249745"/>
                </a:lnTo>
                <a:lnTo>
                  <a:pt x="4339159" y="3259531"/>
                </a:lnTo>
                <a:lnTo>
                  <a:pt x="4339159" y="3274214"/>
                </a:lnTo>
                <a:lnTo>
                  <a:pt x="4339159" y="3284002"/>
                </a:lnTo>
                <a:lnTo>
                  <a:pt x="4339159" y="3298684"/>
                </a:lnTo>
                <a:lnTo>
                  <a:pt x="4334262" y="3308472"/>
                </a:lnTo>
                <a:lnTo>
                  <a:pt x="4329364" y="3318261"/>
                </a:lnTo>
                <a:lnTo>
                  <a:pt x="4319569" y="3328053"/>
                </a:lnTo>
                <a:lnTo>
                  <a:pt x="4319569" y="3332943"/>
                </a:lnTo>
                <a:lnTo>
                  <a:pt x="4314672" y="3337840"/>
                </a:lnTo>
                <a:lnTo>
                  <a:pt x="4285287" y="3386779"/>
                </a:lnTo>
                <a:lnTo>
                  <a:pt x="4260800" y="3445510"/>
                </a:lnTo>
                <a:lnTo>
                  <a:pt x="4206927" y="3494450"/>
                </a:lnTo>
                <a:lnTo>
                  <a:pt x="4167747" y="3518921"/>
                </a:lnTo>
                <a:lnTo>
                  <a:pt x="4157952" y="3538498"/>
                </a:lnTo>
                <a:lnTo>
                  <a:pt x="4148157" y="3538498"/>
                </a:lnTo>
                <a:lnTo>
                  <a:pt x="4123670" y="3543392"/>
                </a:lnTo>
                <a:lnTo>
                  <a:pt x="4094285" y="3543392"/>
                </a:lnTo>
                <a:lnTo>
                  <a:pt x="4064900" y="3538498"/>
                </a:lnTo>
                <a:lnTo>
                  <a:pt x="4045310" y="3567863"/>
                </a:lnTo>
                <a:lnTo>
                  <a:pt x="4015925" y="3572757"/>
                </a:lnTo>
                <a:lnTo>
                  <a:pt x="4011028" y="3572757"/>
                </a:lnTo>
                <a:lnTo>
                  <a:pt x="4006130" y="3572757"/>
                </a:lnTo>
                <a:lnTo>
                  <a:pt x="3996335" y="3577652"/>
                </a:lnTo>
                <a:lnTo>
                  <a:pt x="3991438" y="3577652"/>
                </a:lnTo>
                <a:lnTo>
                  <a:pt x="3986540" y="3587440"/>
                </a:lnTo>
                <a:lnTo>
                  <a:pt x="3981643" y="3592334"/>
                </a:lnTo>
                <a:lnTo>
                  <a:pt x="3981643" y="3602123"/>
                </a:lnTo>
                <a:lnTo>
                  <a:pt x="3986540" y="3616805"/>
                </a:lnTo>
                <a:lnTo>
                  <a:pt x="3986540" y="3631488"/>
                </a:lnTo>
                <a:lnTo>
                  <a:pt x="3986540" y="3646170"/>
                </a:lnTo>
                <a:lnTo>
                  <a:pt x="3986540" y="3655959"/>
                </a:lnTo>
                <a:lnTo>
                  <a:pt x="3986540" y="3660853"/>
                </a:lnTo>
                <a:lnTo>
                  <a:pt x="3981643" y="3665747"/>
                </a:lnTo>
                <a:lnTo>
                  <a:pt x="3952258" y="3670641"/>
                </a:lnTo>
                <a:lnTo>
                  <a:pt x="3947361" y="3670641"/>
                </a:lnTo>
                <a:lnTo>
                  <a:pt x="3942463" y="3665747"/>
                </a:lnTo>
                <a:lnTo>
                  <a:pt x="3937566" y="3660853"/>
                </a:lnTo>
                <a:lnTo>
                  <a:pt x="3937566" y="3651064"/>
                </a:lnTo>
                <a:lnTo>
                  <a:pt x="3937566" y="3646170"/>
                </a:lnTo>
                <a:lnTo>
                  <a:pt x="3942463" y="3636382"/>
                </a:lnTo>
                <a:lnTo>
                  <a:pt x="3952258" y="3626593"/>
                </a:lnTo>
                <a:lnTo>
                  <a:pt x="3957155" y="3616805"/>
                </a:lnTo>
                <a:lnTo>
                  <a:pt x="3962053" y="3607017"/>
                </a:lnTo>
                <a:lnTo>
                  <a:pt x="3962053" y="3597228"/>
                </a:lnTo>
                <a:lnTo>
                  <a:pt x="3957155" y="3587440"/>
                </a:lnTo>
                <a:lnTo>
                  <a:pt x="3952258" y="3582546"/>
                </a:lnTo>
                <a:lnTo>
                  <a:pt x="3942463" y="3577652"/>
                </a:lnTo>
                <a:lnTo>
                  <a:pt x="3932668" y="3577652"/>
                </a:lnTo>
                <a:lnTo>
                  <a:pt x="3922873" y="3572757"/>
                </a:lnTo>
                <a:lnTo>
                  <a:pt x="3917976" y="3567863"/>
                </a:lnTo>
                <a:lnTo>
                  <a:pt x="3908181" y="3572757"/>
                </a:lnTo>
                <a:lnTo>
                  <a:pt x="3898386" y="3577652"/>
                </a:lnTo>
                <a:lnTo>
                  <a:pt x="3898386" y="3582546"/>
                </a:lnTo>
                <a:lnTo>
                  <a:pt x="3898383" y="3582546"/>
                </a:lnTo>
                <a:lnTo>
                  <a:pt x="3888590" y="3587439"/>
                </a:lnTo>
                <a:lnTo>
                  <a:pt x="3878795" y="3592333"/>
                </a:lnTo>
                <a:lnTo>
                  <a:pt x="3869000" y="3597227"/>
                </a:lnTo>
                <a:lnTo>
                  <a:pt x="3859205" y="3602121"/>
                </a:lnTo>
                <a:lnTo>
                  <a:pt x="3849410" y="3607016"/>
                </a:lnTo>
                <a:lnTo>
                  <a:pt x="3844512" y="3616804"/>
                </a:lnTo>
                <a:lnTo>
                  <a:pt x="3839615" y="3621698"/>
                </a:lnTo>
                <a:lnTo>
                  <a:pt x="3839615" y="3626592"/>
                </a:lnTo>
                <a:lnTo>
                  <a:pt x="3834717" y="3631487"/>
                </a:lnTo>
                <a:lnTo>
                  <a:pt x="3834717" y="3651063"/>
                </a:lnTo>
                <a:lnTo>
                  <a:pt x="3869000" y="3700005"/>
                </a:lnTo>
                <a:lnTo>
                  <a:pt x="3893487" y="3709794"/>
                </a:lnTo>
                <a:lnTo>
                  <a:pt x="3908180" y="3719582"/>
                </a:lnTo>
                <a:lnTo>
                  <a:pt x="3917975" y="3729370"/>
                </a:lnTo>
                <a:lnTo>
                  <a:pt x="3922872" y="3739159"/>
                </a:lnTo>
                <a:lnTo>
                  <a:pt x="3927770" y="3748947"/>
                </a:lnTo>
                <a:lnTo>
                  <a:pt x="3927770" y="3758735"/>
                </a:lnTo>
                <a:lnTo>
                  <a:pt x="3927770" y="3763630"/>
                </a:lnTo>
                <a:lnTo>
                  <a:pt x="3927770" y="3768524"/>
                </a:lnTo>
                <a:lnTo>
                  <a:pt x="3937565" y="3822360"/>
                </a:lnTo>
                <a:lnTo>
                  <a:pt x="3942462" y="3827254"/>
                </a:lnTo>
                <a:lnTo>
                  <a:pt x="3942462" y="3837043"/>
                </a:lnTo>
                <a:lnTo>
                  <a:pt x="3937565" y="3846831"/>
                </a:lnTo>
                <a:lnTo>
                  <a:pt x="3932667" y="3861513"/>
                </a:lnTo>
                <a:lnTo>
                  <a:pt x="3913077" y="3885984"/>
                </a:lnTo>
                <a:lnTo>
                  <a:pt x="3893487" y="3905561"/>
                </a:lnTo>
                <a:lnTo>
                  <a:pt x="3878795" y="3920244"/>
                </a:lnTo>
                <a:lnTo>
                  <a:pt x="3873897" y="3930032"/>
                </a:lnTo>
                <a:lnTo>
                  <a:pt x="3834717" y="3925138"/>
                </a:lnTo>
                <a:lnTo>
                  <a:pt x="3815129" y="3930032"/>
                </a:lnTo>
                <a:lnTo>
                  <a:pt x="3815129" y="3930033"/>
                </a:lnTo>
                <a:lnTo>
                  <a:pt x="3771051" y="3939821"/>
                </a:lnTo>
                <a:lnTo>
                  <a:pt x="3717179" y="3890879"/>
                </a:lnTo>
                <a:lnTo>
                  <a:pt x="3717179" y="3890878"/>
                </a:lnTo>
                <a:lnTo>
                  <a:pt x="3702487" y="3876196"/>
                </a:lnTo>
                <a:lnTo>
                  <a:pt x="3682897" y="3837043"/>
                </a:lnTo>
                <a:lnTo>
                  <a:pt x="3682897" y="3827254"/>
                </a:lnTo>
                <a:lnTo>
                  <a:pt x="3677999" y="3817466"/>
                </a:lnTo>
                <a:lnTo>
                  <a:pt x="3677999" y="3812572"/>
                </a:lnTo>
                <a:lnTo>
                  <a:pt x="3677999" y="3807678"/>
                </a:lnTo>
                <a:lnTo>
                  <a:pt x="3668204" y="3807678"/>
                </a:lnTo>
                <a:lnTo>
                  <a:pt x="3663307" y="3812572"/>
                </a:lnTo>
                <a:lnTo>
                  <a:pt x="3663307" y="3817466"/>
                </a:lnTo>
                <a:lnTo>
                  <a:pt x="3663307" y="3822360"/>
                </a:lnTo>
                <a:lnTo>
                  <a:pt x="3658409" y="3827254"/>
                </a:lnTo>
                <a:lnTo>
                  <a:pt x="3658409" y="3846831"/>
                </a:lnTo>
                <a:lnTo>
                  <a:pt x="3653512" y="3871302"/>
                </a:lnTo>
                <a:lnTo>
                  <a:pt x="3648614" y="3900667"/>
                </a:lnTo>
                <a:lnTo>
                  <a:pt x="3643728" y="3920244"/>
                </a:lnTo>
                <a:lnTo>
                  <a:pt x="3638830" y="3930032"/>
                </a:lnTo>
                <a:lnTo>
                  <a:pt x="3633932" y="3969186"/>
                </a:lnTo>
                <a:lnTo>
                  <a:pt x="3638830" y="3993657"/>
                </a:lnTo>
                <a:lnTo>
                  <a:pt x="3648614" y="4013233"/>
                </a:lnTo>
                <a:lnTo>
                  <a:pt x="3653512" y="4018127"/>
                </a:lnTo>
                <a:lnTo>
                  <a:pt x="3712282" y="4076858"/>
                </a:lnTo>
                <a:lnTo>
                  <a:pt x="3741667" y="4111117"/>
                </a:lnTo>
                <a:lnTo>
                  <a:pt x="3722077" y="4116011"/>
                </a:lnTo>
                <a:lnTo>
                  <a:pt x="3702487" y="4091540"/>
                </a:lnTo>
                <a:lnTo>
                  <a:pt x="3658409" y="4096434"/>
                </a:lnTo>
                <a:lnTo>
                  <a:pt x="3629036" y="4076858"/>
                </a:lnTo>
                <a:lnTo>
                  <a:pt x="3619240" y="4062175"/>
                </a:lnTo>
                <a:lnTo>
                  <a:pt x="3609445" y="4052387"/>
                </a:lnTo>
                <a:lnTo>
                  <a:pt x="3604548" y="4042598"/>
                </a:lnTo>
                <a:lnTo>
                  <a:pt x="3599650" y="4037704"/>
                </a:lnTo>
                <a:lnTo>
                  <a:pt x="3599650" y="4032811"/>
                </a:lnTo>
                <a:lnTo>
                  <a:pt x="3594753" y="4027917"/>
                </a:lnTo>
                <a:lnTo>
                  <a:pt x="3589855" y="4008340"/>
                </a:lnTo>
                <a:lnTo>
                  <a:pt x="3589855" y="3974081"/>
                </a:lnTo>
                <a:lnTo>
                  <a:pt x="3594753" y="3920245"/>
                </a:lnTo>
                <a:lnTo>
                  <a:pt x="3594753" y="3905562"/>
                </a:lnTo>
                <a:lnTo>
                  <a:pt x="3594753" y="3871303"/>
                </a:lnTo>
                <a:lnTo>
                  <a:pt x="3594753" y="3827255"/>
                </a:lnTo>
                <a:lnTo>
                  <a:pt x="3584958" y="3778313"/>
                </a:lnTo>
                <a:lnTo>
                  <a:pt x="3565368" y="3744054"/>
                </a:lnTo>
                <a:lnTo>
                  <a:pt x="3511495" y="3783207"/>
                </a:lnTo>
                <a:lnTo>
                  <a:pt x="3477212" y="3778313"/>
                </a:lnTo>
                <a:lnTo>
                  <a:pt x="3477212" y="3773419"/>
                </a:lnTo>
                <a:lnTo>
                  <a:pt x="3477212" y="3763631"/>
                </a:lnTo>
                <a:lnTo>
                  <a:pt x="3477212" y="3748948"/>
                </a:lnTo>
                <a:lnTo>
                  <a:pt x="3477212" y="3729371"/>
                </a:lnTo>
                <a:lnTo>
                  <a:pt x="3477212" y="3714689"/>
                </a:lnTo>
                <a:lnTo>
                  <a:pt x="3472315" y="3704900"/>
                </a:lnTo>
                <a:lnTo>
                  <a:pt x="3472315" y="3700006"/>
                </a:lnTo>
                <a:lnTo>
                  <a:pt x="3467417" y="3695112"/>
                </a:lnTo>
                <a:lnTo>
                  <a:pt x="3462519" y="3685324"/>
                </a:lnTo>
                <a:lnTo>
                  <a:pt x="3457623" y="3675535"/>
                </a:lnTo>
                <a:lnTo>
                  <a:pt x="3452725" y="3660853"/>
                </a:lnTo>
                <a:lnTo>
                  <a:pt x="3442929" y="3651064"/>
                </a:lnTo>
                <a:lnTo>
                  <a:pt x="3438032" y="3641276"/>
                </a:lnTo>
                <a:lnTo>
                  <a:pt x="3438032" y="3631487"/>
                </a:lnTo>
                <a:lnTo>
                  <a:pt x="3433134" y="3631487"/>
                </a:lnTo>
                <a:lnTo>
                  <a:pt x="3428237" y="3626593"/>
                </a:lnTo>
                <a:lnTo>
                  <a:pt x="3423340" y="3616805"/>
                </a:lnTo>
                <a:lnTo>
                  <a:pt x="3423340" y="3607017"/>
                </a:lnTo>
                <a:lnTo>
                  <a:pt x="3418442" y="3597228"/>
                </a:lnTo>
                <a:lnTo>
                  <a:pt x="3418442" y="3592334"/>
                </a:lnTo>
                <a:lnTo>
                  <a:pt x="3418442" y="3587440"/>
                </a:lnTo>
                <a:lnTo>
                  <a:pt x="3408647" y="3567863"/>
                </a:lnTo>
                <a:lnTo>
                  <a:pt x="3408647" y="3562969"/>
                </a:lnTo>
                <a:lnTo>
                  <a:pt x="3398852" y="3558075"/>
                </a:lnTo>
                <a:lnTo>
                  <a:pt x="3389058" y="3553181"/>
                </a:lnTo>
                <a:lnTo>
                  <a:pt x="3384159" y="3548286"/>
                </a:lnTo>
                <a:lnTo>
                  <a:pt x="3374366" y="3548286"/>
                </a:lnTo>
                <a:lnTo>
                  <a:pt x="3359673" y="3548286"/>
                </a:lnTo>
                <a:lnTo>
                  <a:pt x="3349879" y="3553181"/>
                </a:lnTo>
                <a:lnTo>
                  <a:pt x="3340084" y="3558075"/>
                </a:lnTo>
                <a:lnTo>
                  <a:pt x="3340084" y="3562969"/>
                </a:lnTo>
                <a:lnTo>
                  <a:pt x="3335188" y="3562969"/>
                </a:lnTo>
                <a:lnTo>
                  <a:pt x="3335188" y="3567863"/>
                </a:lnTo>
                <a:lnTo>
                  <a:pt x="3330290" y="3567863"/>
                </a:lnTo>
                <a:lnTo>
                  <a:pt x="3320494" y="3572757"/>
                </a:lnTo>
                <a:lnTo>
                  <a:pt x="3305803" y="3572757"/>
                </a:lnTo>
                <a:lnTo>
                  <a:pt x="3305803" y="3538498"/>
                </a:lnTo>
                <a:lnTo>
                  <a:pt x="3305803" y="3533604"/>
                </a:lnTo>
                <a:lnTo>
                  <a:pt x="3300905" y="3523815"/>
                </a:lnTo>
                <a:lnTo>
                  <a:pt x="3305801" y="3533603"/>
                </a:lnTo>
                <a:lnTo>
                  <a:pt x="3305801" y="3538497"/>
                </a:lnTo>
                <a:lnTo>
                  <a:pt x="3305801" y="3572757"/>
                </a:lnTo>
                <a:lnTo>
                  <a:pt x="3286211" y="3567862"/>
                </a:lnTo>
                <a:lnTo>
                  <a:pt x="3276417" y="3567862"/>
                </a:lnTo>
                <a:lnTo>
                  <a:pt x="3266621" y="3572757"/>
                </a:lnTo>
                <a:lnTo>
                  <a:pt x="3256826" y="3577651"/>
                </a:lnTo>
                <a:lnTo>
                  <a:pt x="3256826" y="3582545"/>
                </a:lnTo>
                <a:lnTo>
                  <a:pt x="3251928" y="3587439"/>
                </a:lnTo>
                <a:lnTo>
                  <a:pt x="3247032" y="3607016"/>
                </a:lnTo>
                <a:lnTo>
                  <a:pt x="3237236" y="3621698"/>
                </a:lnTo>
                <a:lnTo>
                  <a:pt x="3222547" y="3636381"/>
                </a:lnTo>
                <a:lnTo>
                  <a:pt x="3212754" y="3651064"/>
                </a:lnTo>
                <a:lnTo>
                  <a:pt x="3198060" y="3655958"/>
                </a:lnTo>
                <a:lnTo>
                  <a:pt x="3193164" y="3660852"/>
                </a:lnTo>
                <a:lnTo>
                  <a:pt x="3178471" y="3670640"/>
                </a:lnTo>
                <a:lnTo>
                  <a:pt x="3153982" y="3690217"/>
                </a:lnTo>
                <a:lnTo>
                  <a:pt x="3129493" y="3709794"/>
                </a:lnTo>
                <a:lnTo>
                  <a:pt x="3109906" y="3729371"/>
                </a:lnTo>
                <a:lnTo>
                  <a:pt x="3095213" y="3744053"/>
                </a:lnTo>
                <a:lnTo>
                  <a:pt x="3090315" y="3748947"/>
                </a:lnTo>
                <a:lnTo>
                  <a:pt x="3080520" y="3753842"/>
                </a:lnTo>
                <a:lnTo>
                  <a:pt x="3070724" y="3763630"/>
                </a:lnTo>
                <a:lnTo>
                  <a:pt x="3060930" y="3768524"/>
                </a:lnTo>
                <a:lnTo>
                  <a:pt x="3056032" y="3768524"/>
                </a:lnTo>
                <a:lnTo>
                  <a:pt x="3051135" y="3773418"/>
                </a:lnTo>
                <a:lnTo>
                  <a:pt x="3041339" y="3778313"/>
                </a:lnTo>
                <a:lnTo>
                  <a:pt x="3031543" y="3788101"/>
                </a:lnTo>
                <a:lnTo>
                  <a:pt x="3026649" y="3802783"/>
                </a:lnTo>
                <a:lnTo>
                  <a:pt x="3026649" y="3817466"/>
                </a:lnTo>
                <a:lnTo>
                  <a:pt x="3026649" y="3832149"/>
                </a:lnTo>
                <a:lnTo>
                  <a:pt x="3031543" y="3846831"/>
                </a:lnTo>
                <a:lnTo>
                  <a:pt x="3036443" y="3871302"/>
                </a:lnTo>
                <a:lnTo>
                  <a:pt x="3031543" y="3900667"/>
                </a:lnTo>
                <a:lnTo>
                  <a:pt x="3026649" y="3920244"/>
                </a:lnTo>
                <a:lnTo>
                  <a:pt x="3021750" y="3930032"/>
                </a:lnTo>
                <a:lnTo>
                  <a:pt x="3016851" y="3934927"/>
                </a:lnTo>
                <a:lnTo>
                  <a:pt x="3011954" y="3939821"/>
                </a:lnTo>
                <a:lnTo>
                  <a:pt x="3002160" y="3944715"/>
                </a:lnTo>
                <a:lnTo>
                  <a:pt x="3002160" y="3954503"/>
                </a:lnTo>
                <a:lnTo>
                  <a:pt x="2997263" y="3959397"/>
                </a:lnTo>
                <a:lnTo>
                  <a:pt x="2987467" y="3964292"/>
                </a:lnTo>
                <a:lnTo>
                  <a:pt x="2982567" y="3969186"/>
                </a:lnTo>
                <a:lnTo>
                  <a:pt x="2972774" y="3978974"/>
                </a:lnTo>
                <a:lnTo>
                  <a:pt x="2972774" y="3983868"/>
                </a:lnTo>
                <a:lnTo>
                  <a:pt x="2967877" y="3993657"/>
                </a:lnTo>
                <a:lnTo>
                  <a:pt x="2967877" y="3998551"/>
                </a:lnTo>
                <a:lnTo>
                  <a:pt x="2967877" y="4003445"/>
                </a:lnTo>
                <a:lnTo>
                  <a:pt x="2962979" y="4003445"/>
                </a:lnTo>
                <a:lnTo>
                  <a:pt x="2953184" y="4003445"/>
                </a:lnTo>
                <a:lnTo>
                  <a:pt x="2938493" y="4003445"/>
                </a:lnTo>
                <a:lnTo>
                  <a:pt x="2928698" y="4003445"/>
                </a:lnTo>
                <a:lnTo>
                  <a:pt x="2923799" y="3998551"/>
                </a:lnTo>
                <a:lnTo>
                  <a:pt x="2918900" y="3988763"/>
                </a:lnTo>
                <a:lnTo>
                  <a:pt x="2914005" y="3978974"/>
                </a:lnTo>
                <a:lnTo>
                  <a:pt x="2909106" y="3969186"/>
                </a:lnTo>
                <a:lnTo>
                  <a:pt x="2899312" y="3959397"/>
                </a:lnTo>
                <a:lnTo>
                  <a:pt x="2894414" y="3954503"/>
                </a:lnTo>
                <a:lnTo>
                  <a:pt x="2884618" y="3934927"/>
                </a:lnTo>
                <a:lnTo>
                  <a:pt x="2879722" y="3925138"/>
                </a:lnTo>
                <a:lnTo>
                  <a:pt x="2874823" y="3915350"/>
                </a:lnTo>
                <a:lnTo>
                  <a:pt x="2869926" y="3915350"/>
                </a:lnTo>
                <a:lnTo>
                  <a:pt x="2830747" y="3846831"/>
                </a:lnTo>
                <a:lnTo>
                  <a:pt x="2791565" y="3724476"/>
                </a:lnTo>
                <a:lnTo>
                  <a:pt x="2781770" y="3651064"/>
                </a:lnTo>
                <a:lnTo>
                  <a:pt x="2781770" y="3631487"/>
                </a:lnTo>
                <a:lnTo>
                  <a:pt x="2781770" y="3621698"/>
                </a:lnTo>
                <a:lnTo>
                  <a:pt x="2781770" y="3611910"/>
                </a:lnTo>
                <a:lnTo>
                  <a:pt x="2781770" y="3607016"/>
                </a:lnTo>
                <a:lnTo>
                  <a:pt x="2786667" y="3602122"/>
                </a:lnTo>
                <a:lnTo>
                  <a:pt x="2786667" y="3597228"/>
                </a:lnTo>
                <a:lnTo>
                  <a:pt x="2781770" y="3592333"/>
                </a:lnTo>
                <a:lnTo>
                  <a:pt x="2781770" y="3582545"/>
                </a:lnTo>
                <a:lnTo>
                  <a:pt x="2781770" y="3572757"/>
                </a:lnTo>
                <a:lnTo>
                  <a:pt x="2786667" y="3567862"/>
                </a:lnTo>
                <a:lnTo>
                  <a:pt x="2786667" y="3562968"/>
                </a:lnTo>
                <a:lnTo>
                  <a:pt x="2776871" y="3567862"/>
                </a:lnTo>
                <a:lnTo>
                  <a:pt x="2771974" y="3572757"/>
                </a:lnTo>
                <a:lnTo>
                  <a:pt x="2767077" y="3582545"/>
                </a:lnTo>
                <a:lnTo>
                  <a:pt x="2767077" y="3592333"/>
                </a:lnTo>
                <a:lnTo>
                  <a:pt x="2767077" y="3597228"/>
                </a:lnTo>
                <a:lnTo>
                  <a:pt x="2757281" y="3607016"/>
                </a:lnTo>
                <a:lnTo>
                  <a:pt x="2752383" y="3616804"/>
                </a:lnTo>
                <a:lnTo>
                  <a:pt x="2747489" y="3616804"/>
                </a:lnTo>
                <a:lnTo>
                  <a:pt x="2742589" y="3616804"/>
                </a:lnTo>
                <a:lnTo>
                  <a:pt x="2737692" y="3616804"/>
                </a:lnTo>
                <a:lnTo>
                  <a:pt x="2718103" y="3607016"/>
                </a:lnTo>
                <a:lnTo>
                  <a:pt x="2703411" y="3597228"/>
                </a:lnTo>
                <a:lnTo>
                  <a:pt x="2693616" y="3587439"/>
                </a:lnTo>
                <a:lnTo>
                  <a:pt x="2688718" y="3577651"/>
                </a:lnTo>
                <a:lnTo>
                  <a:pt x="2683819" y="3567862"/>
                </a:lnTo>
                <a:lnTo>
                  <a:pt x="2683819" y="3562968"/>
                </a:lnTo>
                <a:lnTo>
                  <a:pt x="2683819" y="3558074"/>
                </a:lnTo>
                <a:lnTo>
                  <a:pt x="2693616" y="3553180"/>
                </a:lnTo>
                <a:lnTo>
                  <a:pt x="2703411" y="3543391"/>
                </a:lnTo>
                <a:lnTo>
                  <a:pt x="2713206" y="3533603"/>
                </a:lnTo>
                <a:lnTo>
                  <a:pt x="2723001" y="3523815"/>
                </a:lnTo>
                <a:lnTo>
                  <a:pt x="2727898" y="3509132"/>
                </a:lnTo>
                <a:lnTo>
                  <a:pt x="2732794" y="3504238"/>
                </a:lnTo>
                <a:lnTo>
                  <a:pt x="2732794" y="3499344"/>
                </a:lnTo>
                <a:lnTo>
                  <a:pt x="2723001" y="3499344"/>
                </a:lnTo>
                <a:lnTo>
                  <a:pt x="2718103" y="3499344"/>
                </a:lnTo>
                <a:lnTo>
                  <a:pt x="2713206" y="3499344"/>
                </a:lnTo>
                <a:lnTo>
                  <a:pt x="2708307" y="3504238"/>
                </a:lnTo>
                <a:lnTo>
                  <a:pt x="2703411" y="3504238"/>
                </a:lnTo>
                <a:lnTo>
                  <a:pt x="2688718" y="3509132"/>
                </a:lnTo>
                <a:lnTo>
                  <a:pt x="2674026" y="3509132"/>
                </a:lnTo>
                <a:lnTo>
                  <a:pt x="2659334" y="3509132"/>
                </a:lnTo>
                <a:lnTo>
                  <a:pt x="2649537" y="3504238"/>
                </a:lnTo>
                <a:lnTo>
                  <a:pt x="2644642" y="3499344"/>
                </a:lnTo>
                <a:lnTo>
                  <a:pt x="2644642" y="3499343"/>
                </a:lnTo>
                <a:lnTo>
                  <a:pt x="2620153" y="3479766"/>
                </a:lnTo>
                <a:lnTo>
                  <a:pt x="2615256" y="3469978"/>
                </a:lnTo>
                <a:lnTo>
                  <a:pt x="2605462" y="3465084"/>
                </a:lnTo>
                <a:lnTo>
                  <a:pt x="2595666" y="3465084"/>
                </a:lnTo>
                <a:lnTo>
                  <a:pt x="2585871" y="3460190"/>
                </a:lnTo>
                <a:lnTo>
                  <a:pt x="2576076" y="3460190"/>
                </a:lnTo>
                <a:lnTo>
                  <a:pt x="2571179" y="3460190"/>
                </a:lnTo>
                <a:lnTo>
                  <a:pt x="2566281" y="3460190"/>
                </a:lnTo>
                <a:lnTo>
                  <a:pt x="2556486" y="3460190"/>
                </a:lnTo>
                <a:lnTo>
                  <a:pt x="2541793" y="3460190"/>
                </a:lnTo>
                <a:lnTo>
                  <a:pt x="2532000" y="3455296"/>
                </a:lnTo>
                <a:lnTo>
                  <a:pt x="2517306" y="3455296"/>
                </a:lnTo>
                <a:lnTo>
                  <a:pt x="2512410" y="3460190"/>
                </a:lnTo>
                <a:lnTo>
                  <a:pt x="2502613" y="3460190"/>
                </a:lnTo>
                <a:lnTo>
                  <a:pt x="2492819" y="3465084"/>
                </a:lnTo>
                <a:lnTo>
                  <a:pt x="2483025" y="3465084"/>
                </a:lnTo>
                <a:lnTo>
                  <a:pt x="2478126" y="3469978"/>
                </a:lnTo>
                <a:lnTo>
                  <a:pt x="2473231" y="3460190"/>
                </a:lnTo>
                <a:lnTo>
                  <a:pt x="2468333" y="3450402"/>
                </a:lnTo>
                <a:lnTo>
                  <a:pt x="2468333" y="3460190"/>
                </a:lnTo>
                <a:lnTo>
                  <a:pt x="2473230" y="3465084"/>
                </a:lnTo>
                <a:lnTo>
                  <a:pt x="2473230" y="3469978"/>
                </a:lnTo>
                <a:lnTo>
                  <a:pt x="2434049" y="3489555"/>
                </a:lnTo>
                <a:lnTo>
                  <a:pt x="2414459" y="3469978"/>
                </a:lnTo>
                <a:lnTo>
                  <a:pt x="2414459" y="3455297"/>
                </a:lnTo>
                <a:lnTo>
                  <a:pt x="2409561" y="3450402"/>
                </a:lnTo>
                <a:lnTo>
                  <a:pt x="2399765" y="3445508"/>
                </a:lnTo>
                <a:lnTo>
                  <a:pt x="2389973" y="3440614"/>
                </a:lnTo>
                <a:lnTo>
                  <a:pt x="2385072" y="3440614"/>
                </a:lnTo>
                <a:lnTo>
                  <a:pt x="2375278" y="3445508"/>
                </a:lnTo>
                <a:lnTo>
                  <a:pt x="2365485" y="3445508"/>
                </a:lnTo>
                <a:lnTo>
                  <a:pt x="2360585" y="3450402"/>
                </a:lnTo>
                <a:lnTo>
                  <a:pt x="2355689" y="3450402"/>
                </a:lnTo>
                <a:lnTo>
                  <a:pt x="2355689" y="3455297"/>
                </a:lnTo>
                <a:lnTo>
                  <a:pt x="2336099" y="3435720"/>
                </a:lnTo>
                <a:lnTo>
                  <a:pt x="2331200" y="3406355"/>
                </a:lnTo>
                <a:lnTo>
                  <a:pt x="2316509" y="3386779"/>
                </a:lnTo>
                <a:lnTo>
                  <a:pt x="2296919" y="3396567"/>
                </a:lnTo>
                <a:lnTo>
                  <a:pt x="2292020" y="3396567"/>
                </a:lnTo>
                <a:lnTo>
                  <a:pt x="2287125" y="3396567"/>
                </a:lnTo>
                <a:lnTo>
                  <a:pt x="2272432" y="3396567"/>
                </a:lnTo>
                <a:lnTo>
                  <a:pt x="2257740" y="3396567"/>
                </a:lnTo>
                <a:lnTo>
                  <a:pt x="2247944" y="3391673"/>
                </a:lnTo>
                <a:lnTo>
                  <a:pt x="2238152" y="3391673"/>
                </a:lnTo>
                <a:lnTo>
                  <a:pt x="2223458" y="3386779"/>
                </a:lnTo>
                <a:lnTo>
                  <a:pt x="2213663" y="3381885"/>
                </a:lnTo>
                <a:lnTo>
                  <a:pt x="2203868" y="3381885"/>
                </a:lnTo>
                <a:lnTo>
                  <a:pt x="2203868" y="3376990"/>
                </a:lnTo>
                <a:lnTo>
                  <a:pt x="2154893" y="3328051"/>
                </a:lnTo>
                <a:lnTo>
                  <a:pt x="2140202" y="3308472"/>
                </a:lnTo>
                <a:lnTo>
                  <a:pt x="2130407" y="3293789"/>
                </a:lnTo>
                <a:lnTo>
                  <a:pt x="2120612" y="3284000"/>
                </a:lnTo>
                <a:lnTo>
                  <a:pt x="2115715" y="3279108"/>
                </a:lnTo>
                <a:lnTo>
                  <a:pt x="2081432" y="3284000"/>
                </a:lnTo>
                <a:lnTo>
                  <a:pt x="2047149" y="3279108"/>
                </a:lnTo>
                <a:lnTo>
                  <a:pt x="2047148" y="3279110"/>
                </a:lnTo>
                <a:lnTo>
                  <a:pt x="2042250" y="3279110"/>
                </a:lnTo>
                <a:lnTo>
                  <a:pt x="2037350" y="3284002"/>
                </a:lnTo>
                <a:lnTo>
                  <a:pt x="2032452" y="3288898"/>
                </a:lnTo>
                <a:lnTo>
                  <a:pt x="1983482" y="3303580"/>
                </a:lnTo>
                <a:lnTo>
                  <a:pt x="1988377" y="3308472"/>
                </a:lnTo>
                <a:lnTo>
                  <a:pt x="1998173" y="3313369"/>
                </a:lnTo>
                <a:lnTo>
                  <a:pt x="2007966" y="3323154"/>
                </a:lnTo>
                <a:lnTo>
                  <a:pt x="2012864" y="3328051"/>
                </a:lnTo>
                <a:lnTo>
                  <a:pt x="2027558" y="3332943"/>
                </a:lnTo>
                <a:lnTo>
                  <a:pt x="2032455" y="3337840"/>
                </a:lnTo>
                <a:lnTo>
                  <a:pt x="2037351" y="3342733"/>
                </a:lnTo>
                <a:lnTo>
                  <a:pt x="2037351" y="3347625"/>
                </a:lnTo>
                <a:lnTo>
                  <a:pt x="2081432" y="3347625"/>
                </a:lnTo>
                <a:lnTo>
                  <a:pt x="2130407" y="3411250"/>
                </a:lnTo>
                <a:lnTo>
                  <a:pt x="2135304" y="3421038"/>
                </a:lnTo>
                <a:lnTo>
                  <a:pt x="2140202" y="3430826"/>
                </a:lnTo>
                <a:lnTo>
                  <a:pt x="2149994" y="3440615"/>
                </a:lnTo>
                <a:lnTo>
                  <a:pt x="2154893" y="3455297"/>
                </a:lnTo>
                <a:lnTo>
                  <a:pt x="2159792" y="3465085"/>
                </a:lnTo>
                <a:lnTo>
                  <a:pt x="2164688" y="3474873"/>
                </a:lnTo>
                <a:lnTo>
                  <a:pt x="2164688" y="3479767"/>
                </a:lnTo>
                <a:lnTo>
                  <a:pt x="2174483" y="3484662"/>
                </a:lnTo>
                <a:lnTo>
                  <a:pt x="2184278" y="3484662"/>
                </a:lnTo>
                <a:lnTo>
                  <a:pt x="2189177" y="3484662"/>
                </a:lnTo>
                <a:lnTo>
                  <a:pt x="2194074" y="3479767"/>
                </a:lnTo>
                <a:lnTo>
                  <a:pt x="2198970" y="3479767"/>
                </a:lnTo>
                <a:lnTo>
                  <a:pt x="2223458" y="3484662"/>
                </a:lnTo>
                <a:lnTo>
                  <a:pt x="2218559" y="3499344"/>
                </a:lnTo>
                <a:lnTo>
                  <a:pt x="2218559" y="3504238"/>
                </a:lnTo>
                <a:lnTo>
                  <a:pt x="2218559" y="3509133"/>
                </a:lnTo>
                <a:lnTo>
                  <a:pt x="2223458" y="3514027"/>
                </a:lnTo>
                <a:lnTo>
                  <a:pt x="2228353" y="3514027"/>
                </a:lnTo>
                <a:lnTo>
                  <a:pt x="2233252" y="3518921"/>
                </a:lnTo>
                <a:lnTo>
                  <a:pt x="2282226" y="3518921"/>
                </a:lnTo>
                <a:lnTo>
                  <a:pt x="2316507" y="3514639"/>
                </a:lnTo>
                <a:lnTo>
                  <a:pt x="2316507" y="3514026"/>
                </a:lnTo>
                <a:lnTo>
                  <a:pt x="2321404" y="3514026"/>
                </a:lnTo>
                <a:lnTo>
                  <a:pt x="2326302" y="3514026"/>
                </a:lnTo>
                <a:lnTo>
                  <a:pt x="2331200" y="3514026"/>
                </a:lnTo>
                <a:lnTo>
                  <a:pt x="2340993" y="3509132"/>
                </a:lnTo>
                <a:lnTo>
                  <a:pt x="2345892" y="3504238"/>
                </a:lnTo>
                <a:lnTo>
                  <a:pt x="2345892" y="3499344"/>
                </a:lnTo>
                <a:lnTo>
                  <a:pt x="2350788" y="3494449"/>
                </a:lnTo>
                <a:lnTo>
                  <a:pt x="2355688" y="3494449"/>
                </a:lnTo>
                <a:lnTo>
                  <a:pt x="2375277" y="3484661"/>
                </a:lnTo>
                <a:lnTo>
                  <a:pt x="2375277" y="3494449"/>
                </a:lnTo>
                <a:lnTo>
                  <a:pt x="2375277" y="3504238"/>
                </a:lnTo>
                <a:lnTo>
                  <a:pt x="2385071" y="3518920"/>
                </a:lnTo>
                <a:lnTo>
                  <a:pt x="2394868" y="3528709"/>
                </a:lnTo>
                <a:lnTo>
                  <a:pt x="2404661" y="3538497"/>
                </a:lnTo>
                <a:lnTo>
                  <a:pt x="2414457" y="3538497"/>
                </a:lnTo>
                <a:lnTo>
                  <a:pt x="2419354" y="3543391"/>
                </a:lnTo>
                <a:lnTo>
                  <a:pt x="2424252" y="3558074"/>
                </a:lnTo>
                <a:lnTo>
                  <a:pt x="2424252" y="3567862"/>
                </a:lnTo>
                <a:lnTo>
                  <a:pt x="2419354" y="3582545"/>
                </a:lnTo>
                <a:lnTo>
                  <a:pt x="2409561" y="3592333"/>
                </a:lnTo>
                <a:lnTo>
                  <a:pt x="2399765" y="3597227"/>
                </a:lnTo>
                <a:lnTo>
                  <a:pt x="2389970" y="3607016"/>
                </a:lnTo>
                <a:lnTo>
                  <a:pt x="2385071" y="3607016"/>
                </a:lnTo>
                <a:lnTo>
                  <a:pt x="2380175" y="3607016"/>
                </a:lnTo>
                <a:lnTo>
                  <a:pt x="2380175" y="3621698"/>
                </a:lnTo>
                <a:lnTo>
                  <a:pt x="2375277" y="3626592"/>
                </a:lnTo>
                <a:lnTo>
                  <a:pt x="2370380" y="3636381"/>
                </a:lnTo>
                <a:lnTo>
                  <a:pt x="2360582" y="3641275"/>
                </a:lnTo>
                <a:lnTo>
                  <a:pt x="2355688" y="3641275"/>
                </a:lnTo>
                <a:lnTo>
                  <a:pt x="2355688" y="3646169"/>
                </a:lnTo>
                <a:lnTo>
                  <a:pt x="2340993" y="3646169"/>
                </a:lnTo>
                <a:lnTo>
                  <a:pt x="2331200" y="3651063"/>
                </a:lnTo>
                <a:lnTo>
                  <a:pt x="2326302" y="3660851"/>
                </a:lnTo>
                <a:lnTo>
                  <a:pt x="2321404" y="3665746"/>
                </a:lnTo>
                <a:lnTo>
                  <a:pt x="2321404" y="3670640"/>
                </a:lnTo>
                <a:lnTo>
                  <a:pt x="2321404" y="3675534"/>
                </a:lnTo>
                <a:lnTo>
                  <a:pt x="2321404" y="3680428"/>
                </a:lnTo>
                <a:lnTo>
                  <a:pt x="2316507" y="3685322"/>
                </a:lnTo>
                <a:lnTo>
                  <a:pt x="2301814" y="3704899"/>
                </a:lnTo>
                <a:lnTo>
                  <a:pt x="2272431" y="3724476"/>
                </a:lnTo>
                <a:lnTo>
                  <a:pt x="2228353" y="3734264"/>
                </a:lnTo>
                <a:lnTo>
                  <a:pt x="2228354" y="3734265"/>
                </a:lnTo>
                <a:lnTo>
                  <a:pt x="2189177" y="3744053"/>
                </a:lnTo>
                <a:lnTo>
                  <a:pt x="2169586" y="3758736"/>
                </a:lnTo>
                <a:lnTo>
                  <a:pt x="2149994" y="3778312"/>
                </a:lnTo>
                <a:lnTo>
                  <a:pt x="2135304" y="3797889"/>
                </a:lnTo>
                <a:lnTo>
                  <a:pt x="2120613" y="3807678"/>
                </a:lnTo>
                <a:lnTo>
                  <a:pt x="2105919" y="3812572"/>
                </a:lnTo>
                <a:lnTo>
                  <a:pt x="2091229" y="3817466"/>
                </a:lnTo>
                <a:lnTo>
                  <a:pt x="2081432" y="3822360"/>
                </a:lnTo>
                <a:lnTo>
                  <a:pt x="2071634" y="3822360"/>
                </a:lnTo>
                <a:lnTo>
                  <a:pt x="2066740" y="3822360"/>
                </a:lnTo>
                <a:lnTo>
                  <a:pt x="2027558" y="3856619"/>
                </a:lnTo>
                <a:lnTo>
                  <a:pt x="1954094" y="3876196"/>
                </a:lnTo>
                <a:lnTo>
                  <a:pt x="1944297" y="3871302"/>
                </a:lnTo>
                <a:lnTo>
                  <a:pt x="1949196" y="3861515"/>
                </a:lnTo>
                <a:lnTo>
                  <a:pt x="1944298" y="3866408"/>
                </a:lnTo>
                <a:lnTo>
                  <a:pt x="1939401" y="3871302"/>
                </a:lnTo>
                <a:lnTo>
                  <a:pt x="1929605" y="3866408"/>
                </a:lnTo>
                <a:lnTo>
                  <a:pt x="1919812" y="3861514"/>
                </a:lnTo>
                <a:lnTo>
                  <a:pt x="1914914" y="3861514"/>
                </a:lnTo>
                <a:lnTo>
                  <a:pt x="1914914" y="3856620"/>
                </a:lnTo>
                <a:lnTo>
                  <a:pt x="1910017" y="3822360"/>
                </a:lnTo>
                <a:lnTo>
                  <a:pt x="1895325" y="3802784"/>
                </a:lnTo>
                <a:lnTo>
                  <a:pt x="1895325" y="3797889"/>
                </a:lnTo>
                <a:lnTo>
                  <a:pt x="1895325" y="3788101"/>
                </a:lnTo>
                <a:lnTo>
                  <a:pt x="1895325" y="3773418"/>
                </a:lnTo>
                <a:lnTo>
                  <a:pt x="1895325" y="3758736"/>
                </a:lnTo>
                <a:lnTo>
                  <a:pt x="1890427" y="3744054"/>
                </a:lnTo>
                <a:lnTo>
                  <a:pt x="1885530" y="3734265"/>
                </a:lnTo>
                <a:lnTo>
                  <a:pt x="1870837" y="3709794"/>
                </a:lnTo>
                <a:lnTo>
                  <a:pt x="1856144" y="3675535"/>
                </a:lnTo>
                <a:lnTo>
                  <a:pt x="1836554" y="3646170"/>
                </a:lnTo>
                <a:lnTo>
                  <a:pt x="1826760" y="3631487"/>
                </a:lnTo>
                <a:lnTo>
                  <a:pt x="1802273" y="3587440"/>
                </a:lnTo>
                <a:lnTo>
                  <a:pt x="1787580" y="3558074"/>
                </a:lnTo>
                <a:lnTo>
                  <a:pt x="1772888" y="3528709"/>
                </a:lnTo>
                <a:lnTo>
                  <a:pt x="1763093" y="3504238"/>
                </a:lnTo>
                <a:lnTo>
                  <a:pt x="1763093" y="3494450"/>
                </a:lnTo>
                <a:lnTo>
                  <a:pt x="1753299" y="3484662"/>
                </a:lnTo>
                <a:lnTo>
                  <a:pt x="1743502" y="3460191"/>
                </a:lnTo>
                <a:lnTo>
                  <a:pt x="1723913" y="3435721"/>
                </a:lnTo>
                <a:lnTo>
                  <a:pt x="1714118" y="3416144"/>
                </a:lnTo>
                <a:lnTo>
                  <a:pt x="1704322" y="3406356"/>
                </a:lnTo>
                <a:lnTo>
                  <a:pt x="1699425" y="3396567"/>
                </a:lnTo>
                <a:lnTo>
                  <a:pt x="1689632" y="3381885"/>
                </a:lnTo>
                <a:lnTo>
                  <a:pt x="1684733" y="3372096"/>
                </a:lnTo>
                <a:lnTo>
                  <a:pt x="1679837" y="3362308"/>
                </a:lnTo>
                <a:lnTo>
                  <a:pt x="1674937" y="3357414"/>
                </a:lnTo>
                <a:lnTo>
                  <a:pt x="1674937" y="3352521"/>
                </a:lnTo>
                <a:lnTo>
                  <a:pt x="1665142" y="3328051"/>
                </a:lnTo>
                <a:lnTo>
                  <a:pt x="1660244" y="3313369"/>
                </a:lnTo>
                <a:lnTo>
                  <a:pt x="1719017" y="3318261"/>
                </a:lnTo>
                <a:lnTo>
                  <a:pt x="1709223" y="3313369"/>
                </a:lnTo>
                <a:lnTo>
                  <a:pt x="1694528" y="3313369"/>
                </a:lnTo>
                <a:lnTo>
                  <a:pt x="1679837" y="3313369"/>
                </a:lnTo>
                <a:lnTo>
                  <a:pt x="1665142" y="3313369"/>
                </a:lnTo>
                <a:lnTo>
                  <a:pt x="1660244" y="3313369"/>
                </a:lnTo>
                <a:lnTo>
                  <a:pt x="1660244" y="3313367"/>
                </a:lnTo>
                <a:lnTo>
                  <a:pt x="1660232" y="3313347"/>
                </a:lnTo>
                <a:lnTo>
                  <a:pt x="1660242" y="3313369"/>
                </a:lnTo>
                <a:lnTo>
                  <a:pt x="1655344" y="3342733"/>
                </a:lnTo>
                <a:lnTo>
                  <a:pt x="1650449" y="3352519"/>
                </a:lnTo>
                <a:lnTo>
                  <a:pt x="1645551" y="3357414"/>
                </a:lnTo>
                <a:lnTo>
                  <a:pt x="1640654" y="3357414"/>
                </a:lnTo>
                <a:lnTo>
                  <a:pt x="1635754" y="3352519"/>
                </a:lnTo>
                <a:lnTo>
                  <a:pt x="1625960" y="3342733"/>
                </a:lnTo>
                <a:lnTo>
                  <a:pt x="1616164" y="3337840"/>
                </a:lnTo>
                <a:lnTo>
                  <a:pt x="1601473" y="3328051"/>
                </a:lnTo>
                <a:lnTo>
                  <a:pt x="1596576" y="3318261"/>
                </a:lnTo>
                <a:lnTo>
                  <a:pt x="1586780" y="3308472"/>
                </a:lnTo>
                <a:lnTo>
                  <a:pt x="1581882" y="3303580"/>
                </a:lnTo>
                <a:lnTo>
                  <a:pt x="1576985" y="3293789"/>
                </a:lnTo>
                <a:lnTo>
                  <a:pt x="1576985" y="3298683"/>
                </a:lnTo>
                <a:lnTo>
                  <a:pt x="1591678" y="3323154"/>
                </a:lnTo>
                <a:lnTo>
                  <a:pt x="1611269" y="3362308"/>
                </a:lnTo>
                <a:lnTo>
                  <a:pt x="1630858" y="3406356"/>
                </a:lnTo>
                <a:lnTo>
                  <a:pt x="1650449" y="3450402"/>
                </a:lnTo>
                <a:lnTo>
                  <a:pt x="1670038" y="3489555"/>
                </a:lnTo>
                <a:lnTo>
                  <a:pt x="1684730" y="3523815"/>
                </a:lnTo>
                <a:lnTo>
                  <a:pt x="1689628" y="3538497"/>
                </a:lnTo>
                <a:lnTo>
                  <a:pt x="1689628" y="3538498"/>
                </a:lnTo>
                <a:lnTo>
                  <a:pt x="1699422" y="3558074"/>
                </a:lnTo>
                <a:lnTo>
                  <a:pt x="1709218" y="3567862"/>
                </a:lnTo>
                <a:lnTo>
                  <a:pt x="1714117" y="3582545"/>
                </a:lnTo>
                <a:lnTo>
                  <a:pt x="1719015" y="3592333"/>
                </a:lnTo>
                <a:lnTo>
                  <a:pt x="1719015" y="3607016"/>
                </a:lnTo>
                <a:lnTo>
                  <a:pt x="1719015" y="3616804"/>
                </a:lnTo>
                <a:lnTo>
                  <a:pt x="1723911" y="3621698"/>
                </a:lnTo>
                <a:lnTo>
                  <a:pt x="1728809" y="3631487"/>
                </a:lnTo>
                <a:lnTo>
                  <a:pt x="1728809" y="3636381"/>
                </a:lnTo>
                <a:lnTo>
                  <a:pt x="1733705" y="3646169"/>
                </a:lnTo>
                <a:lnTo>
                  <a:pt x="1743502" y="3660852"/>
                </a:lnTo>
                <a:lnTo>
                  <a:pt x="1748397" y="3670640"/>
                </a:lnTo>
                <a:lnTo>
                  <a:pt x="1753295" y="3685323"/>
                </a:lnTo>
                <a:lnTo>
                  <a:pt x="1758192" y="3695111"/>
                </a:lnTo>
                <a:lnTo>
                  <a:pt x="1763091" y="3700005"/>
                </a:lnTo>
                <a:lnTo>
                  <a:pt x="1763091" y="3704899"/>
                </a:lnTo>
                <a:lnTo>
                  <a:pt x="1758192" y="3709794"/>
                </a:lnTo>
                <a:lnTo>
                  <a:pt x="1753295" y="3714688"/>
                </a:lnTo>
                <a:lnTo>
                  <a:pt x="1753295" y="3714690"/>
                </a:lnTo>
                <a:lnTo>
                  <a:pt x="1753295" y="3714688"/>
                </a:lnTo>
                <a:lnTo>
                  <a:pt x="1758193" y="3709794"/>
                </a:lnTo>
                <a:lnTo>
                  <a:pt x="1763091" y="3704900"/>
                </a:lnTo>
                <a:lnTo>
                  <a:pt x="1772885" y="3719583"/>
                </a:lnTo>
                <a:lnTo>
                  <a:pt x="1772885" y="3729371"/>
                </a:lnTo>
                <a:lnTo>
                  <a:pt x="1777784" y="3734265"/>
                </a:lnTo>
                <a:lnTo>
                  <a:pt x="1777784" y="3739159"/>
                </a:lnTo>
                <a:lnTo>
                  <a:pt x="1782681" y="3744054"/>
                </a:lnTo>
                <a:lnTo>
                  <a:pt x="1787577" y="3753842"/>
                </a:lnTo>
                <a:lnTo>
                  <a:pt x="1792475" y="3768524"/>
                </a:lnTo>
                <a:lnTo>
                  <a:pt x="1802270" y="3778313"/>
                </a:lnTo>
                <a:lnTo>
                  <a:pt x="1812066" y="3788101"/>
                </a:lnTo>
                <a:lnTo>
                  <a:pt x="1821860" y="3797890"/>
                </a:lnTo>
                <a:lnTo>
                  <a:pt x="1831655" y="3802784"/>
                </a:lnTo>
                <a:lnTo>
                  <a:pt x="1836552" y="3807678"/>
                </a:lnTo>
                <a:lnTo>
                  <a:pt x="1836552" y="3812572"/>
                </a:lnTo>
                <a:lnTo>
                  <a:pt x="1856141" y="3827255"/>
                </a:lnTo>
                <a:lnTo>
                  <a:pt x="1870834" y="3841937"/>
                </a:lnTo>
                <a:lnTo>
                  <a:pt x="1880630" y="3851726"/>
                </a:lnTo>
                <a:lnTo>
                  <a:pt x="1885527" y="3861514"/>
                </a:lnTo>
                <a:lnTo>
                  <a:pt x="1890426" y="3866408"/>
                </a:lnTo>
                <a:lnTo>
                  <a:pt x="1890426" y="3871302"/>
                </a:lnTo>
                <a:lnTo>
                  <a:pt x="1890426" y="3876196"/>
                </a:lnTo>
                <a:lnTo>
                  <a:pt x="1880630" y="3885985"/>
                </a:lnTo>
                <a:lnTo>
                  <a:pt x="1875732" y="3881091"/>
                </a:lnTo>
                <a:lnTo>
                  <a:pt x="1856141" y="3900667"/>
                </a:lnTo>
                <a:lnTo>
                  <a:pt x="1861040" y="3930032"/>
                </a:lnTo>
                <a:lnTo>
                  <a:pt x="1895321" y="3939820"/>
                </a:lnTo>
                <a:lnTo>
                  <a:pt x="1910014" y="3915350"/>
                </a:lnTo>
                <a:lnTo>
                  <a:pt x="1919809" y="3920244"/>
                </a:lnTo>
                <a:lnTo>
                  <a:pt x="1924705" y="3920244"/>
                </a:lnTo>
                <a:lnTo>
                  <a:pt x="1929603" y="3925138"/>
                </a:lnTo>
                <a:lnTo>
                  <a:pt x="1983477" y="3915350"/>
                </a:lnTo>
                <a:lnTo>
                  <a:pt x="1993272" y="3915350"/>
                </a:lnTo>
                <a:lnTo>
                  <a:pt x="2022659" y="3910456"/>
                </a:lnTo>
                <a:lnTo>
                  <a:pt x="2056941" y="3905562"/>
                </a:lnTo>
                <a:lnTo>
                  <a:pt x="2086325" y="3900668"/>
                </a:lnTo>
                <a:lnTo>
                  <a:pt x="2101018" y="3900668"/>
                </a:lnTo>
                <a:lnTo>
                  <a:pt x="2110812" y="3895773"/>
                </a:lnTo>
                <a:lnTo>
                  <a:pt x="2120607" y="3895773"/>
                </a:lnTo>
                <a:lnTo>
                  <a:pt x="2125506" y="3890879"/>
                </a:lnTo>
                <a:lnTo>
                  <a:pt x="2145093" y="3890879"/>
                </a:lnTo>
                <a:lnTo>
                  <a:pt x="2145093" y="3934927"/>
                </a:lnTo>
                <a:lnTo>
                  <a:pt x="2125506" y="3969186"/>
                </a:lnTo>
                <a:lnTo>
                  <a:pt x="2120607" y="3978975"/>
                </a:lnTo>
                <a:lnTo>
                  <a:pt x="2105915" y="4013234"/>
                </a:lnTo>
                <a:lnTo>
                  <a:pt x="2086325" y="4052388"/>
                </a:lnTo>
                <a:lnTo>
                  <a:pt x="2061837" y="4096435"/>
                </a:lnTo>
                <a:lnTo>
                  <a:pt x="2037348" y="4130695"/>
                </a:lnTo>
                <a:lnTo>
                  <a:pt x="2012861" y="4164954"/>
                </a:lnTo>
                <a:lnTo>
                  <a:pt x="1983477" y="4199214"/>
                </a:lnTo>
                <a:lnTo>
                  <a:pt x="1954091" y="4223685"/>
                </a:lnTo>
                <a:lnTo>
                  <a:pt x="1939399" y="4243261"/>
                </a:lnTo>
                <a:lnTo>
                  <a:pt x="1929603" y="4253050"/>
                </a:lnTo>
                <a:lnTo>
                  <a:pt x="1870834" y="4292203"/>
                </a:lnTo>
                <a:lnTo>
                  <a:pt x="1870833" y="4292202"/>
                </a:lnTo>
                <a:lnTo>
                  <a:pt x="1865938" y="4292202"/>
                </a:lnTo>
                <a:lnTo>
                  <a:pt x="1816964" y="4370509"/>
                </a:lnTo>
                <a:lnTo>
                  <a:pt x="1777784" y="4409662"/>
                </a:lnTo>
                <a:lnTo>
                  <a:pt x="1768968" y="4427282"/>
                </a:lnTo>
                <a:lnTo>
                  <a:pt x="1772883" y="4429239"/>
                </a:lnTo>
                <a:lnTo>
                  <a:pt x="1753295" y="4478181"/>
                </a:lnTo>
                <a:lnTo>
                  <a:pt x="1748397" y="4492863"/>
                </a:lnTo>
                <a:lnTo>
                  <a:pt x="1753295" y="4502652"/>
                </a:lnTo>
                <a:lnTo>
                  <a:pt x="1753295" y="4512440"/>
                </a:lnTo>
                <a:lnTo>
                  <a:pt x="1758192" y="4522228"/>
                </a:lnTo>
                <a:lnTo>
                  <a:pt x="1763091" y="4527122"/>
                </a:lnTo>
                <a:lnTo>
                  <a:pt x="1767988" y="4527122"/>
                </a:lnTo>
                <a:lnTo>
                  <a:pt x="1772883" y="4571170"/>
                </a:lnTo>
                <a:lnTo>
                  <a:pt x="1812065" y="4634795"/>
                </a:lnTo>
                <a:lnTo>
                  <a:pt x="1763091" y="4654371"/>
                </a:lnTo>
                <a:lnTo>
                  <a:pt x="1714117" y="4654371"/>
                </a:lnTo>
                <a:lnTo>
                  <a:pt x="1714117" y="4654372"/>
                </a:lnTo>
                <a:lnTo>
                  <a:pt x="1767988" y="4654372"/>
                </a:lnTo>
                <a:lnTo>
                  <a:pt x="1812066" y="4634795"/>
                </a:lnTo>
                <a:lnTo>
                  <a:pt x="1812066" y="4644584"/>
                </a:lnTo>
                <a:lnTo>
                  <a:pt x="1812066" y="4659266"/>
                </a:lnTo>
                <a:lnTo>
                  <a:pt x="1812066" y="4678843"/>
                </a:lnTo>
                <a:lnTo>
                  <a:pt x="1812066" y="4693526"/>
                </a:lnTo>
                <a:lnTo>
                  <a:pt x="1812066" y="4713102"/>
                </a:lnTo>
                <a:lnTo>
                  <a:pt x="1812066" y="4722891"/>
                </a:lnTo>
                <a:lnTo>
                  <a:pt x="1816964" y="4732679"/>
                </a:lnTo>
                <a:lnTo>
                  <a:pt x="1816964" y="4737573"/>
                </a:lnTo>
                <a:lnTo>
                  <a:pt x="1816964" y="4776727"/>
                </a:lnTo>
                <a:lnTo>
                  <a:pt x="1807168" y="4806092"/>
                </a:lnTo>
                <a:lnTo>
                  <a:pt x="1792475" y="4820774"/>
                </a:lnTo>
                <a:lnTo>
                  <a:pt x="1777784" y="4830563"/>
                </a:lnTo>
                <a:lnTo>
                  <a:pt x="1763093" y="4835457"/>
                </a:lnTo>
                <a:lnTo>
                  <a:pt x="1758193" y="4835457"/>
                </a:lnTo>
                <a:lnTo>
                  <a:pt x="1743502" y="4845245"/>
                </a:lnTo>
                <a:lnTo>
                  <a:pt x="1733705" y="4850140"/>
                </a:lnTo>
                <a:lnTo>
                  <a:pt x="1723911" y="4859928"/>
                </a:lnTo>
                <a:lnTo>
                  <a:pt x="1719012" y="4864822"/>
                </a:lnTo>
                <a:lnTo>
                  <a:pt x="1709219" y="4879505"/>
                </a:lnTo>
                <a:lnTo>
                  <a:pt x="1694527" y="4894187"/>
                </a:lnTo>
                <a:lnTo>
                  <a:pt x="1689628" y="4899081"/>
                </a:lnTo>
                <a:lnTo>
                  <a:pt x="1679833" y="4903976"/>
                </a:lnTo>
                <a:lnTo>
                  <a:pt x="1665140" y="4913764"/>
                </a:lnTo>
                <a:lnTo>
                  <a:pt x="1660242" y="4923552"/>
                </a:lnTo>
                <a:lnTo>
                  <a:pt x="1655346" y="4933341"/>
                </a:lnTo>
                <a:lnTo>
                  <a:pt x="1650449" y="4943129"/>
                </a:lnTo>
                <a:lnTo>
                  <a:pt x="1650449" y="4982283"/>
                </a:lnTo>
                <a:lnTo>
                  <a:pt x="1650449" y="5021436"/>
                </a:lnTo>
                <a:lnTo>
                  <a:pt x="1655346" y="5045907"/>
                </a:lnTo>
                <a:lnTo>
                  <a:pt x="1655346" y="5055695"/>
                </a:lnTo>
                <a:lnTo>
                  <a:pt x="1655346" y="5065484"/>
                </a:lnTo>
                <a:lnTo>
                  <a:pt x="1655346" y="5075272"/>
                </a:lnTo>
                <a:lnTo>
                  <a:pt x="1655346" y="5085061"/>
                </a:lnTo>
                <a:lnTo>
                  <a:pt x="1645551" y="5094849"/>
                </a:lnTo>
                <a:lnTo>
                  <a:pt x="1635757" y="5099743"/>
                </a:lnTo>
                <a:lnTo>
                  <a:pt x="1625962" y="5104637"/>
                </a:lnTo>
                <a:lnTo>
                  <a:pt x="1616164" y="5109532"/>
                </a:lnTo>
                <a:lnTo>
                  <a:pt x="1601474" y="5114426"/>
                </a:lnTo>
                <a:lnTo>
                  <a:pt x="1596576" y="5119320"/>
                </a:lnTo>
                <a:lnTo>
                  <a:pt x="1591678" y="5124214"/>
                </a:lnTo>
                <a:lnTo>
                  <a:pt x="1591678" y="5129108"/>
                </a:lnTo>
                <a:lnTo>
                  <a:pt x="1591678" y="5138897"/>
                </a:lnTo>
                <a:lnTo>
                  <a:pt x="1596576" y="5143791"/>
                </a:lnTo>
                <a:lnTo>
                  <a:pt x="1596576" y="5148685"/>
                </a:lnTo>
                <a:lnTo>
                  <a:pt x="1591680" y="5153579"/>
                </a:lnTo>
                <a:lnTo>
                  <a:pt x="1596576" y="5153579"/>
                </a:lnTo>
                <a:lnTo>
                  <a:pt x="1596576" y="5158473"/>
                </a:lnTo>
                <a:lnTo>
                  <a:pt x="1591680" y="5168262"/>
                </a:lnTo>
                <a:lnTo>
                  <a:pt x="1586783" y="5178050"/>
                </a:lnTo>
                <a:lnTo>
                  <a:pt x="1581885" y="5192732"/>
                </a:lnTo>
                <a:lnTo>
                  <a:pt x="1576986" y="5197627"/>
                </a:lnTo>
                <a:lnTo>
                  <a:pt x="1576986" y="5202521"/>
                </a:lnTo>
                <a:lnTo>
                  <a:pt x="1572088" y="5207415"/>
                </a:lnTo>
                <a:lnTo>
                  <a:pt x="1567192" y="5212309"/>
                </a:lnTo>
                <a:lnTo>
                  <a:pt x="1557396" y="5222098"/>
                </a:lnTo>
                <a:lnTo>
                  <a:pt x="1552500" y="5226992"/>
                </a:lnTo>
                <a:lnTo>
                  <a:pt x="1542705" y="5231886"/>
                </a:lnTo>
                <a:lnTo>
                  <a:pt x="1537808" y="5236780"/>
                </a:lnTo>
                <a:lnTo>
                  <a:pt x="1532911" y="5236780"/>
                </a:lnTo>
                <a:lnTo>
                  <a:pt x="1532911" y="5241674"/>
                </a:lnTo>
                <a:lnTo>
                  <a:pt x="1528014" y="5246568"/>
                </a:lnTo>
                <a:lnTo>
                  <a:pt x="1523116" y="5256357"/>
                </a:lnTo>
                <a:lnTo>
                  <a:pt x="1513320" y="5261251"/>
                </a:lnTo>
                <a:lnTo>
                  <a:pt x="1508423" y="5271039"/>
                </a:lnTo>
                <a:lnTo>
                  <a:pt x="1503526" y="5275934"/>
                </a:lnTo>
                <a:lnTo>
                  <a:pt x="1503526" y="5280828"/>
                </a:lnTo>
                <a:lnTo>
                  <a:pt x="1493731" y="5290616"/>
                </a:lnTo>
                <a:lnTo>
                  <a:pt x="1474140" y="5310193"/>
                </a:lnTo>
                <a:lnTo>
                  <a:pt x="1454551" y="5334664"/>
                </a:lnTo>
                <a:lnTo>
                  <a:pt x="1434961" y="5359135"/>
                </a:lnTo>
                <a:lnTo>
                  <a:pt x="1430063" y="5364029"/>
                </a:lnTo>
                <a:lnTo>
                  <a:pt x="1425166" y="5373817"/>
                </a:lnTo>
                <a:lnTo>
                  <a:pt x="1420269" y="5378711"/>
                </a:lnTo>
                <a:lnTo>
                  <a:pt x="1410474" y="5388500"/>
                </a:lnTo>
                <a:lnTo>
                  <a:pt x="1405576" y="5393394"/>
                </a:lnTo>
                <a:lnTo>
                  <a:pt x="1400678" y="5398288"/>
                </a:lnTo>
                <a:lnTo>
                  <a:pt x="1395781" y="5403182"/>
                </a:lnTo>
                <a:lnTo>
                  <a:pt x="1361498" y="5417865"/>
                </a:lnTo>
                <a:lnTo>
                  <a:pt x="1332114" y="5427653"/>
                </a:lnTo>
                <a:lnTo>
                  <a:pt x="1302729" y="5427653"/>
                </a:lnTo>
                <a:lnTo>
                  <a:pt x="1292933" y="5427653"/>
                </a:lnTo>
                <a:lnTo>
                  <a:pt x="1273344" y="5427653"/>
                </a:lnTo>
                <a:lnTo>
                  <a:pt x="1248856" y="5432547"/>
                </a:lnTo>
                <a:lnTo>
                  <a:pt x="1219471" y="5447230"/>
                </a:lnTo>
                <a:lnTo>
                  <a:pt x="1194984" y="5457018"/>
                </a:lnTo>
                <a:lnTo>
                  <a:pt x="1185189" y="5457018"/>
                </a:lnTo>
                <a:lnTo>
                  <a:pt x="1141111" y="5447230"/>
                </a:lnTo>
                <a:lnTo>
                  <a:pt x="1116624" y="5437442"/>
                </a:lnTo>
                <a:lnTo>
                  <a:pt x="1097034" y="5422759"/>
                </a:lnTo>
                <a:lnTo>
                  <a:pt x="1097034" y="5417865"/>
                </a:lnTo>
                <a:lnTo>
                  <a:pt x="1097034" y="5334664"/>
                </a:lnTo>
                <a:lnTo>
                  <a:pt x="1067649" y="5295510"/>
                </a:lnTo>
                <a:lnTo>
                  <a:pt x="1048059" y="5226992"/>
                </a:lnTo>
                <a:lnTo>
                  <a:pt x="1048061" y="5226991"/>
                </a:lnTo>
                <a:lnTo>
                  <a:pt x="1048061" y="5222099"/>
                </a:lnTo>
                <a:lnTo>
                  <a:pt x="1043162" y="5212310"/>
                </a:lnTo>
                <a:lnTo>
                  <a:pt x="1038265" y="5197628"/>
                </a:lnTo>
                <a:lnTo>
                  <a:pt x="1028470" y="5187839"/>
                </a:lnTo>
                <a:lnTo>
                  <a:pt x="1023572" y="5178051"/>
                </a:lnTo>
                <a:lnTo>
                  <a:pt x="1018675" y="5168263"/>
                </a:lnTo>
                <a:lnTo>
                  <a:pt x="1018675" y="5158474"/>
                </a:lnTo>
                <a:lnTo>
                  <a:pt x="1013778" y="5158474"/>
                </a:lnTo>
                <a:lnTo>
                  <a:pt x="1003983" y="5134003"/>
                </a:lnTo>
                <a:lnTo>
                  <a:pt x="984393" y="5094850"/>
                </a:lnTo>
                <a:lnTo>
                  <a:pt x="969701" y="5045908"/>
                </a:lnTo>
                <a:lnTo>
                  <a:pt x="959905" y="5001860"/>
                </a:lnTo>
                <a:lnTo>
                  <a:pt x="950110" y="4967601"/>
                </a:lnTo>
                <a:lnTo>
                  <a:pt x="945213" y="4957812"/>
                </a:lnTo>
                <a:lnTo>
                  <a:pt x="940316" y="4928447"/>
                </a:lnTo>
                <a:lnTo>
                  <a:pt x="930520" y="4903976"/>
                </a:lnTo>
                <a:lnTo>
                  <a:pt x="915828" y="4874611"/>
                </a:lnTo>
                <a:lnTo>
                  <a:pt x="906033" y="4855034"/>
                </a:lnTo>
                <a:lnTo>
                  <a:pt x="901135" y="4850140"/>
                </a:lnTo>
                <a:lnTo>
                  <a:pt x="906033" y="4830563"/>
                </a:lnTo>
                <a:lnTo>
                  <a:pt x="920726" y="4825669"/>
                </a:lnTo>
                <a:lnTo>
                  <a:pt x="920725" y="4825669"/>
                </a:lnTo>
                <a:lnTo>
                  <a:pt x="906033" y="4830563"/>
                </a:lnTo>
                <a:lnTo>
                  <a:pt x="910931" y="4820775"/>
                </a:lnTo>
                <a:lnTo>
                  <a:pt x="915828" y="4796304"/>
                </a:lnTo>
                <a:lnTo>
                  <a:pt x="920725" y="4766939"/>
                </a:lnTo>
                <a:lnTo>
                  <a:pt x="930520" y="4742468"/>
                </a:lnTo>
                <a:lnTo>
                  <a:pt x="930520" y="4722891"/>
                </a:lnTo>
                <a:lnTo>
                  <a:pt x="930520" y="4717997"/>
                </a:lnTo>
                <a:lnTo>
                  <a:pt x="935418" y="4708209"/>
                </a:lnTo>
                <a:lnTo>
                  <a:pt x="940316" y="4698420"/>
                </a:lnTo>
                <a:lnTo>
                  <a:pt x="945213" y="4678844"/>
                </a:lnTo>
                <a:lnTo>
                  <a:pt x="955008" y="4664161"/>
                </a:lnTo>
                <a:lnTo>
                  <a:pt x="964802" y="4644584"/>
                </a:lnTo>
                <a:lnTo>
                  <a:pt x="969700" y="4644584"/>
                </a:lnTo>
                <a:lnTo>
                  <a:pt x="974598" y="4639690"/>
                </a:lnTo>
                <a:lnTo>
                  <a:pt x="974598" y="4629902"/>
                </a:lnTo>
                <a:lnTo>
                  <a:pt x="974598" y="4620113"/>
                </a:lnTo>
                <a:lnTo>
                  <a:pt x="974598" y="4610325"/>
                </a:lnTo>
                <a:lnTo>
                  <a:pt x="969700" y="4590748"/>
                </a:lnTo>
                <a:lnTo>
                  <a:pt x="964802" y="4571172"/>
                </a:lnTo>
                <a:lnTo>
                  <a:pt x="940316" y="4517336"/>
                </a:lnTo>
                <a:lnTo>
                  <a:pt x="920725" y="4502653"/>
                </a:lnTo>
                <a:lnTo>
                  <a:pt x="920725" y="4487971"/>
                </a:lnTo>
                <a:lnTo>
                  <a:pt x="964802" y="4483076"/>
                </a:lnTo>
                <a:lnTo>
                  <a:pt x="984393" y="4478182"/>
                </a:lnTo>
                <a:lnTo>
                  <a:pt x="1008880" y="4478182"/>
                </a:lnTo>
                <a:lnTo>
                  <a:pt x="1033368" y="4478182"/>
                </a:lnTo>
                <a:lnTo>
                  <a:pt x="1043162" y="4478182"/>
                </a:lnTo>
                <a:lnTo>
                  <a:pt x="1043162" y="4478182"/>
                </a:lnTo>
                <a:lnTo>
                  <a:pt x="1033368" y="4478182"/>
                </a:lnTo>
                <a:lnTo>
                  <a:pt x="1008880" y="4478182"/>
                </a:lnTo>
                <a:lnTo>
                  <a:pt x="984393" y="4478182"/>
                </a:lnTo>
                <a:lnTo>
                  <a:pt x="964802" y="4483076"/>
                </a:lnTo>
                <a:lnTo>
                  <a:pt x="920725" y="4487970"/>
                </a:lnTo>
                <a:lnTo>
                  <a:pt x="915828" y="4463499"/>
                </a:lnTo>
                <a:lnTo>
                  <a:pt x="915830" y="4463497"/>
                </a:lnTo>
                <a:lnTo>
                  <a:pt x="910934" y="4434134"/>
                </a:lnTo>
                <a:lnTo>
                  <a:pt x="906036" y="4429240"/>
                </a:lnTo>
                <a:lnTo>
                  <a:pt x="940319" y="4414557"/>
                </a:lnTo>
                <a:lnTo>
                  <a:pt x="955011" y="4409663"/>
                </a:lnTo>
                <a:lnTo>
                  <a:pt x="959909" y="4409663"/>
                </a:lnTo>
                <a:lnTo>
                  <a:pt x="964803" y="4409663"/>
                </a:lnTo>
                <a:lnTo>
                  <a:pt x="964803" y="4409662"/>
                </a:lnTo>
                <a:lnTo>
                  <a:pt x="959906" y="4409662"/>
                </a:lnTo>
                <a:lnTo>
                  <a:pt x="955009" y="4409662"/>
                </a:lnTo>
                <a:lnTo>
                  <a:pt x="950111" y="4409662"/>
                </a:lnTo>
                <a:lnTo>
                  <a:pt x="940316" y="4414557"/>
                </a:lnTo>
                <a:lnTo>
                  <a:pt x="925623" y="4419451"/>
                </a:lnTo>
                <a:lnTo>
                  <a:pt x="906033" y="4429239"/>
                </a:lnTo>
                <a:lnTo>
                  <a:pt x="881546" y="4399874"/>
                </a:lnTo>
                <a:lnTo>
                  <a:pt x="881546" y="4390086"/>
                </a:lnTo>
                <a:lnTo>
                  <a:pt x="886444" y="4385191"/>
                </a:lnTo>
                <a:lnTo>
                  <a:pt x="891341" y="4380297"/>
                </a:lnTo>
                <a:lnTo>
                  <a:pt x="896238" y="4375403"/>
                </a:lnTo>
                <a:lnTo>
                  <a:pt x="896238" y="4370509"/>
                </a:lnTo>
                <a:lnTo>
                  <a:pt x="901136" y="4370509"/>
                </a:lnTo>
                <a:lnTo>
                  <a:pt x="904197" y="4364390"/>
                </a:lnTo>
                <a:lnTo>
                  <a:pt x="901135" y="4365614"/>
                </a:lnTo>
                <a:lnTo>
                  <a:pt x="896237" y="4370509"/>
                </a:lnTo>
                <a:lnTo>
                  <a:pt x="891340" y="4380297"/>
                </a:lnTo>
                <a:lnTo>
                  <a:pt x="886443" y="4385191"/>
                </a:lnTo>
                <a:lnTo>
                  <a:pt x="881545" y="4390085"/>
                </a:lnTo>
                <a:lnTo>
                  <a:pt x="876648" y="4370509"/>
                </a:lnTo>
                <a:lnTo>
                  <a:pt x="871750" y="4365614"/>
                </a:lnTo>
                <a:lnTo>
                  <a:pt x="871750" y="4355826"/>
                </a:lnTo>
                <a:lnTo>
                  <a:pt x="861955" y="4355826"/>
                </a:lnTo>
                <a:lnTo>
                  <a:pt x="861955" y="4350932"/>
                </a:lnTo>
                <a:lnTo>
                  <a:pt x="857058" y="4350932"/>
                </a:lnTo>
                <a:lnTo>
                  <a:pt x="847263" y="4341144"/>
                </a:lnTo>
                <a:lnTo>
                  <a:pt x="837468" y="4331355"/>
                </a:lnTo>
                <a:lnTo>
                  <a:pt x="827673" y="4321567"/>
                </a:lnTo>
                <a:lnTo>
                  <a:pt x="822776" y="4301990"/>
                </a:lnTo>
                <a:lnTo>
                  <a:pt x="822776" y="4297096"/>
                </a:lnTo>
                <a:lnTo>
                  <a:pt x="837468" y="4233472"/>
                </a:lnTo>
                <a:lnTo>
                  <a:pt x="886443" y="4233472"/>
                </a:lnTo>
                <a:lnTo>
                  <a:pt x="891340" y="4233472"/>
                </a:lnTo>
                <a:lnTo>
                  <a:pt x="896237" y="4233472"/>
                </a:lnTo>
                <a:lnTo>
                  <a:pt x="896237" y="4228578"/>
                </a:lnTo>
                <a:lnTo>
                  <a:pt x="891341" y="4233471"/>
                </a:lnTo>
                <a:lnTo>
                  <a:pt x="837469" y="4233471"/>
                </a:lnTo>
                <a:lnTo>
                  <a:pt x="847264" y="4213895"/>
                </a:lnTo>
                <a:lnTo>
                  <a:pt x="852162" y="4204106"/>
                </a:lnTo>
                <a:lnTo>
                  <a:pt x="861957" y="4199212"/>
                </a:lnTo>
                <a:lnTo>
                  <a:pt x="871752" y="4194318"/>
                </a:lnTo>
                <a:lnTo>
                  <a:pt x="881546" y="4194318"/>
                </a:lnTo>
                <a:lnTo>
                  <a:pt x="886444" y="4194318"/>
                </a:lnTo>
                <a:lnTo>
                  <a:pt x="886444" y="4184530"/>
                </a:lnTo>
                <a:lnTo>
                  <a:pt x="886444" y="4174741"/>
                </a:lnTo>
                <a:lnTo>
                  <a:pt x="881546" y="4169847"/>
                </a:lnTo>
                <a:lnTo>
                  <a:pt x="876649" y="4164953"/>
                </a:lnTo>
                <a:lnTo>
                  <a:pt x="871751" y="4160059"/>
                </a:lnTo>
                <a:lnTo>
                  <a:pt x="866853" y="4160059"/>
                </a:lnTo>
                <a:lnTo>
                  <a:pt x="857058" y="4155165"/>
                </a:lnTo>
                <a:lnTo>
                  <a:pt x="847263" y="4150271"/>
                </a:lnTo>
                <a:lnTo>
                  <a:pt x="847263" y="4140482"/>
                </a:lnTo>
                <a:lnTo>
                  <a:pt x="842366" y="4135588"/>
                </a:lnTo>
                <a:lnTo>
                  <a:pt x="842366" y="4130694"/>
                </a:lnTo>
                <a:lnTo>
                  <a:pt x="842366" y="4125800"/>
                </a:lnTo>
                <a:lnTo>
                  <a:pt x="842366" y="4125799"/>
                </a:lnTo>
                <a:lnTo>
                  <a:pt x="817879" y="4125799"/>
                </a:lnTo>
                <a:lnTo>
                  <a:pt x="783597" y="4125799"/>
                </a:lnTo>
                <a:lnTo>
                  <a:pt x="759109" y="4120905"/>
                </a:lnTo>
                <a:lnTo>
                  <a:pt x="749314" y="4120905"/>
                </a:lnTo>
                <a:lnTo>
                  <a:pt x="715031" y="4106222"/>
                </a:lnTo>
                <a:lnTo>
                  <a:pt x="690544" y="4091540"/>
                </a:lnTo>
                <a:lnTo>
                  <a:pt x="670954" y="4076857"/>
                </a:lnTo>
                <a:lnTo>
                  <a:pt x="666056" y="4071963"/>
                </a:lnTo>
                <a:lnTo>
                  <a:pt x="631777" y="4076857"/>
                </a:lnTo>
                <a:lnTo>
                  <a:pt x="631776" y="4076858"/>
                </a:lnTo>
                <a:lnTo>
                  <a:pt x="582801" y="4086646"/>
                </a:lnTo>
                <a:lnTo>
                  <a:pt x="582801" y="4071964"/>
                </a:lnTo>
                <a:lnTo>
                  <a:pt x="582801" y="4037704"/>
                </a:lnTo>
                <a:lnTo>
                  <a:pt x="582801" y="3993657"/>
                </a:lnTo>
                <a:lnTo>
                  <a:pt x="582801" y="3949609"/>
                </a:lnTo>
                <a:lnTo>
                  <a:pt x="582801" y="3925138"/>
                </a:lnTo>
                <a:lnTo>
                  <a:pt x="577903" y="3910456"/>
                </a:lnTo>
                <a:lnTo>
                  <a:pt x="577901" y="3910454"/>
                </a:lnTo>
                <a:lnTo>
                  <a:pt x="577901" y="3920245"/>
                </a:lnTo>
                <a:lnTo>
                  <a:pt x="582799" y="3939822"/>
                </a:lnTo>
                <a:lnTo>
                  <a:pt x="582799" y="3954504"/>
                </a:lnTo>
                <a:lnTo>
                  <a:pt x="582799" y="3988763"/>
                </a:lnTo>
                <a:lnTo>
                  <a:pt x="582799" y="4032811"/>
                </a:lnTo>
                <a:lnTo>
                  <a:pt x="582799" y="4071965"/>
                </a:lnTo>
                <a:lnTo>
                  <a:pt x="582799" y="4086647"/>
                </a:lnTo>
                <a:lnTo>
                  <a:pt x="577901" y="4086647"/>
                </a:lnTo>
                <a:lnTo>
                  <a:pt x="568106" y="4091541"/>
                </a:lnTo>
                <a:lnTo>
                  <a:pt x="563209" y="4096436"/>
                </a:lnTo>
                <a:lnTo>
                  <a:pt x="553414" y="4101330"/>
                </a:lnTo>
                <a:lnTo>
                  <a:pt x="538723" y="4111117"/>
                </a:lnTo>
                <a:lnTo>
                  <a:pt x="538723" y="4111118"/>
                </a:lnTo>
                <a:lnTo>
                  <a:pt x="538722" y="4111118"/>
                </a:lnTo>
                <a:lnTo>
                  <a:pt x="494644" y="4106224"/>
                </a:lnTo>
                <a:lnTo>
                  <a:pt x="494644" y="4106223"/>
                </a:lnTo>
                <a:lnTo>
                  <a:pt x="450567" y="4091541"/>
                </a:lnTo>
                <a:lnTo>
                  <a:pt x="391798" y="4101329"/>
                </a:lnTo>
                <a:lnTo>
                  <a:pt x="391798" y="4101329"/>
                </a:lnTo>
                <a:lnTo>
                  <a:pt x="313438" y="4125800"/>
                </a:lnTo>
                <a:lnTo>
                  <a:pt x="308541" y="4125800"/>
                </a:lnTo>
                <a:lnTo>
                  <a:pt x="303643" y="4125800"/>
                </a:lnTo>
                <a:lnTo>
                  <a:pt x="288950" y="4120906"/>
                </a:lnTo>
                <a:lnTo>
                  <a:pt x="274258" y="4116012"/>
                </a:lnTo>
                <a:lnTo>
                  <a:pt x="264463" y="4111118"/>
                </a:lnTo>
                <a:lnTo>
                  <a:pt x="259566" y="4106223"/>
                </a:lnTo>
                <a:lnTo>
                  <a:pt x="254669" y="4096435"/>
                </a:lnTo>
                <a:lnTo>
                  <a:pt x="249771" y="4081753"/>
                </a:lnTo>
                <a:lnTo>
                  <a:pt x="195899" y="4037705"/>
                </a:lnTo>
                <a:lnTo>
                  <a:pt x="195899" y="4037705"/>
                </a:lnTo>
                <a:lnTo>
                  <a:pt x="191001" y="4037705"/>
                </a:lnTo>
                <a:lnTo>
                  <a:pt x="186103" y="4032811"/>
                </a:lnTo>
                <a:lnTo>
                  <a:pt x="176309" y="4027917"/>
                </a:lnTo>
                <a:lnTo>
                  <a:pt x="171411" y="4023022"/>
                </a:lnTo>
                <a:lnTo>
                  <a:pt x="151822" y="3974080"/>
                </a:lnTo>
                <a:lnTo>
                  <a:pt x="151822" y="3969186"/>
                </a:lnTo>
                <a:lnTo>
                  <a:pt x="151822" y="3964292"/>
                </a:lnTo>
                <a:lnTo>
                  <a:pt x="151822" y="3959397"/>
                </a:lnTo>
                <a:lnTo>
                  <a:pt x="156719" y="3949609"/>
                </a:lnTo>
                <a:lnTo>
                  <a:pt x="161617" y="3944715"/>
                </a:lnTo>
                <a:lnTo>
                  <a:pt x="161618" y="3944713"/>
                </a:lnTo>
                <a:lnTo>
                  <a:pt x="161616" y="3944715"/>
                </a:lnTo>
                <a:lnTo>
                  <a:pt x="151820" y="3954503"/>
                </a:lnTo>
                <a:lnTo>
                  <a:pt x="151820" y="3969186"/>
                </a:lnTo>
                <a:lnTo>
                  <a:pt x="117538" y="3939821"/>
                </a:lnTo>
                <a:lnTo>
                  <a:pt x="73461" y="3905561"/>
                </a:lnTo>
                <a:lnTo>
                  <a:pt x="73462" y="3905561"/>
                </a:lnTo>
                <a:lnTo>
                  <a:pt x="58770" y="3890879"/>
                </a:lnTo>
                <a:lnTo>
                  <a:pt x="48975" y="3876196"/>
                </a:lnTo>
                <a:lnTo>
                  <a:pt x="39180" y="3866408"/>
                </a:lnTo>
                <a:lnTo>
                  <a:pt x="34282" y="3856620"/>
                </a:lnTo>
                <a:lnTo>
                  <a:pt x="53872" y="3846831"/>
                </a:lnTo>
                <a:lnTo>
                  <a:pt x="68565" y="3841937"/>
                </a:lnTo>
                <a:lnTo>
                  <a:pt x="78360" y="3841937"/>
                </a:lnTo>
                <a:lnTo>
                  <a:pt x="83257" y="3837043"/>
                </a:lnTo>
                <a:lnTo>
                  <a:pt x="88155" y="3837043"/>
                </a:lnTo>
                <a:lnTo>
                  <a:pt x="93052" y="3837043"/>
                </a:lnTo>
                <a:lnTo>
                  <a:pt x="93053" y="3837043"/>
                </a:lnTo>
                <a:lnTo>
                  <a:pt x="93051" y="3837041"/>
                </a:lnTo>
                <a:lnTo>
                  <a:pt x="83256" y="3837041"/>
                </a:lnTo>
                <a:lnTo>
                  <a:pt x="73461" y="3841936"/>
                </a:lnTo>
                <a:lnTo>
                  <a:pt x="63666" y="3841936"/>
                </a:lnTo>
                <a:lnTo>
                  <a:pt x="53871" y="3846830"/>
                </a:lnTo>
                <a:lnTo>
                  <a:pt x="44076" y="3851724"/>
                </a:lnTo>
                <a:lnTo>
                  <a:pt x="39179" y="3851724"/>
                </a:lnTo>
                <a:lnTo>
                  <a:pt x="34282" y="3856618"/>
                </a:lnTo>
                <a:lnTo>
                  <a:pt x="29384" y="3846830"/>
                </a:lnTo>
                <a:lnTo>
                  <a:pt x="24487" y="3841936"/>
                </a:lnTo>
                <a:lnTo>
                  <a:pt x="19589" y="3837041"/>
                </a:lnTo>
                <a:lnTo>
                  <a:pt x="14691" y="3832147"/>
                </a:lnTo>
                <a:lnTo>
                  <a:pt x="9794" y="3822359"/>
                </a:lnTo>
                <a:lnTo>
                  <a:pt x="4896" y="3807677"/>
                </a:lnTo>
                <a:lnTo>
                  <a:pt x="4896" y="3788100"/>
                </a:lnTo>
                <a:lnTo>
                  <a:pt x="0" y="3773417"/>
                </a:lnTo>
                <a:lnTo>
                  <a:pt x="0" y="3758735"/>
                </a:lnTo>
                <a:lnTo>
                  <a:pt x="0" y="3748947"/>
                </a:lnTo>
                <a:lnTo>
                  <a:pt x="3265" y="3748947"/>
                </a:lnTo>
                <a:lnTo>
                  <a:pt x="9794" y="3739159"/>
                </a:lnTo>
                <a:lnTo>
                  <a:pt x="14692" y="3729371"/>
                </a:lnTo>
                <a:lnTo>
                  <a:pt x="24487" y="3719582"/>
                </a:lnTo>
                <a:lnTo>
                  <a:pt x="29384" y="3714688"/>
                </a:lnTo>
                <a:lnTo>
                  <a:pt x="34282" y="3709794"/>
                </a:lnTo>
                <a:lnTo>
                  <a:pt x="39179" y="3709794"/>
                </a:lnTo>
                <a:lnTo>
                  <a:pt x="44077" y="3700005"/>
                </a:lnTo>
                <a:lnTo>
                  <a:pt x="44077" y="3690217"/>
                </a:lnTo>
                <a:lnTo>
                  <a:pt x="44077" y="3675534"/>
                </a:lnTo>
                <a:lnTo>
                  <a:pt x="39179" y="3665746"/>
                </a:lnTo>
                <a:lnTo>
                  <a:pt x="34282" y="3655958"/>
                </a:lnTo>
                <a:lnTo>
                  <a:pt x="29384" y="3651064"/>
                </a:lnTo>
                <a:lnTo>
                  <a:pt x="29384" y="3646169"/>
                </a:lnTo>
                <a:lnTo>
                  <a:pt x="14692" y="3621698"/>
                </a:lnTo>
                <a:lnTo>
                  <a:pt x="39179" y="3587439"/>
                </a:lnTo>
                <a:lnTo>
                  <a:pt x="14692" y="3567863"/>
                </a:lnTo>
                <a:lnTo>
                  <a:pt x="14691" y="3567863"/>
                </a:lnTo>
                <a:lnTo>
                  <a:pt x="14691" y="3558074"/>
                </a:lnTo>
                <a:lnTo>
                  <a:pt x="14691" y="3548286"/>
                </a:lnTo>
                <a:lnTo>
                  <a:pt x="19589" y="3538498"/>
                </a:lnTo>
                <a:lnTo>
                  <a:pt x="24487" y="3528709"/>
                </a:lnTo>
                <a:lnTo>
                  <a:pt x="29384" y="3518921"/>
                </a:lnTo>
                <a:lnTo>
                  <a:pt x="39179" y="3509132"/>
                </a:lnTo>
                <a:lnTo>
                  <a:pt x="53871" y="3504238"/>
                </a:lnTo>
                <a:lnTo>
                  <a:pt x="68564" y="3499344"/>
                </a:lnTo>
                <a:lnTo>
                  <a:pt x="83256" y="3494450"/>
                </a:lnTo>
                <a:lnTo>
                  <a:pt x="93051" y="3489555"/>
                </a:lnTo>
                <a:lnTo>
                  <a:pt x="93051" y="3484661"/>
                </a:lnTo>
                <a:lnTo>
                  <a:pt x="93051" y="3479767"/>
                </a:lnTo>
                <a:lnTo>
                  <a:pt x="93051" y="3474873"/>
                </a:lnTo>
                <a:lnTo>
                  <a:pt x="88154" y="3469979"/>
                </a:lnTo>
                <a:lnTo>
                  <a:pt x="83256" y="3469979"/>
                </a:lnTo>
                <a:lnTo>
                  <a:pt x="73461" y="3440615"/>
                </a:lnTo>
                <a:lnTo>
                  <a:pt x="83256" y="3425932"/>
                </a:lnTo>
                <a:lnTo>
                  <a:pt x="88154" y="3416143"/>
                </a:lnTo>
                <a:lnTo>
                  <a:pt x="102846" y="3406355"/>
                </a:lnTo>
                <a:lnTo>
                  <a:pt x="112641" y="3401461"/>
                </a:lnTo>
                <a:lnTo>
                  <a:pt x="122436" y="3396567"/>
                </a:lnTo>
                <a:lnTo>
                  <a:pt x="127333" y="3396567"/>
                </a:lnTo>
                <a:lnTo>
                  <a:pt x="132231" y="3396567"/>
                </a:lnTo>
                <a:lnTo>
                  <a:pt x="137129" y="3376990"/>
                </a:lnTo>
                <a:lnTo>
                  <a:pt x="142026" y="3367202"/>
                </a:lnTo>
                <a:lnTo>
                  <a:pt x="142026" y="3362308"/>
                </a:lnTo>
                <a:lnTo>
                  <a:pt x="146923" y="3362308"/>
                </a:lnTo>
                <a:lnTo>
                  <a:pt x="151821" y="3347624"/>
                </a:lnTo>
                <a:lnTo>
                  <a:pt x="161615" y="3337840"/>
                </a:lnTo>
                <a:lnTo>
                  <a:pt x="166512" y="3332943"/>
                </a:lnTo>
                <a:lnTo>
                  <a:pt x="166512" y="3328051"/>
                </a:lnTo>
                <a:lnTo>
                  <a:pt x="195898" y="3318261"/>
                </a:lnTo>
                <a:lnTo>
                  <a:pt x="215488" y="3303580"/>
                </a:lnTo>
                <a:lnTo>
                  <a:pt x="235078" y="3284000"/>
                </a:lnTo>
                <a:lnTo>
                  <a:pt x="254668" y="3264427"/>
                </a:lnTo>
                <a:lnTo>
                  <a:pt x="269360" y="3244847"/>
                </a:lnTo>
                <a:lnTo>
                  <a:pt x="274257" y="3239956"/>
                </a:lnTo>
                <a:lnTo>
                  <a:pt x="274257" y="3210591"/>
                </a:lnTo>
                <a:lnTo>
                  <a:pt x="284052" y="3191013"/>
                </a:lnTo>
                <a:lnTo>
                  <a:pt x="298745" y="3176333"/>
                </a:lnTo>
                <a:lnTo>
                  <a:pt x="308540" y="3161649"/>
                </a:lnTo>
                <a:lnTo>
                  <a:pt x="308540" y="3151862"/>
                </a:lnTo>
                <a:lnTo>
                  <a:pt x="318335" y="3142071"/>
                </a:lnTo>
                <a:lnTo>
                  <a:pt x="323232" y="3132283"/>
                </a:lnTo>
                <a:lnTo>
                  <a:pt x="333027" y="3127390"/>
                </a:lnTo>
                <a:lnTo>
                  <a:pt x="342822" y="3122497"/>
                </a:lnTo>
                <a:lnTo>
                  <a:pt x="347720" y="3117600"/>
                </a:lnTo>
                <a:lnTo>
                  <a:pt x="352617" y="3117600"/>
                </a:lnTo>
                <a:lnTo>
                  <a:pt x="347720" y="3093129"/>
                </a:lnTo>
                <a:lnTo>
                  <a:pt x="347720" y="3078448"/>
                </a:lnTo>
                <a:lnTo>
                  <a:pt x="352617" y="3063767"/>
                </a:lnTo>
                <a:lnTo>
                  <a:pt x="352617" y="3053978"/>
                </a:lnTo>
                <a:lnTo>
                  <a:pt x="357515" y="3044190"/>
                </a:lnTo>
                <a:lnTo>
                  <a:pt x="362412" y="3044190"/>
                </a:lnTo>
                <a:lnTo>
                  <a:pt x="367309" y="3049084"/>
                </a:lnTo>
                <a:lnTo>
                  <a:pt x="377105" y="3053978"/>
                </a:lnTo>
                <a:lnTo>
                  <a:pt x="386899" y="3058871"/>
                </a:lnTo>
                <a:lnTo>
                  <a:pt x="401592" y="3063767"/>
                </a:lnTo>
                <a:lnTo>
                  <a:pt x="416284" y="3068658"/>
                </a:lnTo>
                <a:lnTo>
                  <a:pt x="440772" y="3073552"/>
                </a:lnTo>
                <a:lnTo>
                  <a:pt x="470157" y="3073552"/>
                </a:lnTo>
                <a:lnTo>
                  <a:pt x="489747" y="3073552"/>
                </a:lnTo>
                <a:lnTo>
                  <a:pt x="494644" y="3068658"/>
                </a:lnTo>
                <a:lnTo>
                  <a:pt x="504440" y="3063767"/>
                </a:lnTo>
                <a:lnTo>
                  <a:pt x="509338" y="3058871"/>
                </a:lnTo>
                <a:lnTo>
                  <a:pt x="563211" y="3039296"/>
                </a:lnTo>
                <a:lnTo>
                  <a:pt x="573006" y="3034400"/>
                </a:lnTo>
                <a:lnTo>
                  <a:pt x="587698" y="3034400"/>
                </a:lnTo>
                <a:lnTo>
                  <a:pt x="597493" y="3029504"/>
                </a:lnTo>
                <a:lnTo>
                  <a:pt x="612185" y="3024613"/>
                </a:lnTo>
                <a:lnTo>
                  <a:pt x="621981" y="3024613"/>
                </a:lnTo>
                <a:lnTo>
                  <a:pt x="626878" y="3019719"/>
                </a:lnTo>
                <a:lnTo>
                  <a:pt x="631775" y="3019719"/>
                </a:lnTo>
                <a:lnTo>
                  <a:pt x="641571" y="3019719"/>
                </a:lnTo>
                <a:lnTo>
                  <a:pt x="666058" y="3009929"/>
                </a:lnTo>
                <a:lnTo>
                  <a:pt x="695444" y="3009929"/>
                </a:lnTo>
                <a:lnTo>
                  <a:pt x="710135" y="3009929"/>
                </a:lnTo>
                <a:lnTo>
                  <a:pt x="764008" y="3005037"/>
                </a:lnTo>
                <a:lnTo>
                  <a:pt x="773803" y="3000142"/>
                </a:lnTo>
                <a:lnTo>
                  <a:pt x="783598" y="3000142"/>
                </a:lnTo>
                <a:lnTo>
                  <a:pt x="793393" y="3005037"/>
                </a:lnTo>
                <a:lnTo>
                  <a:pt x="803188" y="3005037"/>
                </a:lnTo>
                <a:lnTo>
                  <a:pt x="808085" y="3009929"/>
                </a:lnTo>
                <a:lnTo>
                  <a:pt x="817879" y="3019716"/>
                </a:lnTo>
                <a:lnTo>
                  <a:pt x="822776" y="3009929"/>
                </a:lnTo>
                <a:lnTo>
                  <a:pt x="827674" y="3005037"/>
                </a:lnTo>
                <a:lnTo>
                  <a:pt x="832571" y="3000142"/>
                </a:lnTo>
                <a:lnTo>
                  <a:pt x="837469" y="3000142"/>
                </a:lnTo>
                <a:lnTo>
                  <a:pt x="847264" y="2995248"/>
                </a:lnTo>
                <a:lnTo>
                  <a:pt x="857059" y="2990355"/>
                </a:lnTo>
                <a:lnTo>
                  <a:pt x="866854" y="2990355"/>
                </a:lnTo>
                <a:lnTo>
                  <a:pt x="871752" y="2995248"/>
                </a:lnTo>
                <a:lnTo>
                  <a:pt x="910932" y="3019719"/>
                </a:lnTo>
                <a:lnTo>
                  <a:pt x="920727" y="3039296"/>
                </a:lnTo>
                <a:lnTo>
                  <a:pt x="915829" y="3044190"/>
                </a:lnTo>
                <a:lnTo>
                  <a:pt x="906034" y="3049084"/>
                </a:lnTo>
                <a:lnTo>
                  <a:pt x="906034" y="3053978"/>
                </a:lnTo>
                <a:lnTo>
                  <a:pt x="901136" y="3058871"/>
                </a:lnTo>
                <a:lnTo>
                  <a:pt x="901136" y="3068661"/>
                </a:lnTo>
                <a:lnTo>
                  <a:pt x="906034" y="3078448"/>
                </a:lnTo>
                <a:lnTo>
                  <a:pt x="906034" y="3083343"/>
                </a:lnTo>
                <a:lnTo>
                  <a:pt x="910932" y="3088239"/>
                </a:lnTo>
                <a:lnTo>
                  <a:pt x="915829" y="3093129"/>
                </a:lnTo>
                <a:lnTo>
                  <a:pt x="915829" y="3098024"/>
                </a:lnTo>
                <a:lnTo>
                  <a:pt x="915829" y="3102919"/>
                </a:lnTo>
                <a:lnTo>
                  <a:pt x="910932" y="3102919"/>
                </a:lnTo>
                <a:lnTo>
                  <a:pt x="906034" y="3107813"/>
                </a:lnTo>
                <a:lnTo>
                  <a:pt x="901136" y="3112708"/>
                </a:lnTo>
                <a:lnTo>
                  <a:pt x="896239" y="3122497"/>
                </a:lnTo>
                <a:lnTo>
                  <a:pt x="896239" y="3127390"/>
                </a:lnTo>
                <a:lnTo>
                  <a:pt x="896239" y="3137178"/>
                </a:lnTo>
                <a:lnTo>
                  <a:pt x="901136" y="3137178"/>
                </a:lnTo>
                <a:lnTo>
                  <a:pt x="901136" y="3142071"/>
                </a:lnTo>
                <a:lnTo>
                  <a:pt x="906034" y="3146967"/>
                </a:lnTo>
                <a:lnTo>
                  <a:pt x="906034" y="3156754"/>
                </a:lnTo>
                <a:lnTo>
                  <a:pt x="910932" y="3166542"/>
                </a:lnTo>
                <a:lnTo>
                  <a:pt x="910932" y="3161649"/>
                </a:lnTo>
                <a:lnTo>
                  <a:pt x="906034" y="3151862"/>
                </a:lnTo>
                <a:lnTo>
                  <a:pt x="906034" y="3146967"/>
                </a:lnTo>
                <a:lnTo>
                  <a:pt x="906034" y="3142071"/>
                </a:lnTo>
                <a:lnTo>
                  <a:pt x="940316" y="3151862"/>
                </a:lnTo>
                <a:lnTo>
                  <a:pt x="950112" y="3151862"/>
                </a:lnTo>
                <a:lnTo>
                  <a:pt x="959907" y="3156754"/>
                </a:lnTo>
                <a:lnTo>
                  <a:pt x="974599" y="3161649"/>
                </a:lnTo>
                <a:lnTo>
                  <a:pt x="984394" y="3166542"/>
                </a:lnTo>
                <a:lnTo>
                  <a:pt x="989291" y="3171438"/>
                </a:lnTo>
                <a:lnTo>
                  <a:pt x="1038266" y="3181224"/>
                </a:lnTo>
                <a:lnTo>
                  <a:pt x="1043164" y="3186121"/>
                </a:lnTo>
                <a:lnTo>
                  <a:pt x="1048061" y="3195905"/>
                </a:lnTo>
                <a:lnTo>
                  <a:pt x="1052958" y="3205695"/>
                </a:lnTo>
                <a:lnTo>
                  <a:pt x="1057856" y="3215485"/>
                </a:lnTo>
                <a:lnTo>
                  <a:pt x="1062754" y="3230167"/>
                </a:lnTo>
                <a:lnTo>
                  <a:pt x="1067651" y="3239956"/>
                </a:lnTo>
                <a:lnTo>
                  <a:pt x="1082344" y="3249744"/>
                </a:lnTo>
                <a:lnTo>
                  <a:pt x="1092138" y="3259531"/>
                </a:lnTo>
                <a:lnTo>
                  <a:pt x="1106831" y="3269318"/>
                </a:lnTo>
                <a:lnTo>
                  <a:pt x="1126421" y="3274214"/>
                </a:lnTo>
                <a:lnTo>
                  <a:pt x="1146011" y="3279109"/>
                </a:lnTo>
                <a:lnTo>
                  <a:pt x="1170498" y="3279109"/>
                </a:lnTo>
                <a:lnTo>
                  <a:pt x="1185191" y="3274214"/>
                </a:lnTo>
                <a:lnTo>
                  <a:pt x="1190088" y="3254636"/>
                </a:lnTo>
                <a:lnTo>
                  <a:pt x="1190088" y="3249744"/>
                </a:lnTo>
                <a:lnTo>
                  <a:pt x="1185191" y="3244848"/>
                </a:lnTo>
                <a:lnTo>
                  <a:pt x="1185191" y="3235061"/>
                </a:lnTo>
                <a:lnTo>
                  <a:pt x="1180293" y="3225273"/>
                </a:lnTo>
                <a:lnTo>
                  <a:pt x="1185191" y="3220376"/>
                </a:lnTo>
                <a:lnTo>
                  <a:pt x="1185191" y="3210591"/>
                </a:lnTo>
                <a:lnTo>
                  <a:pt x="1194986" y="3205695"/>
                </a:lnTo>
                <a:lnTo>
                  <a:pt x="1209678" y="3205695"/>
                </a:lnTo>
                <a:lnTo>
                  <a:pt x="1224370" y="3200802"/>
                </a:lnTo>
                <a:lnTo>
                  <a:pt x="1243961" y="3195905"/>
                </a:lnTo>
                <a:lnTo>
                  <a:pt x="1253756" y="3195905"/>
                </a:lnTo>
                <a:lnTo>
                  <a:pt x="1263551" y="3195905"/>
                </a:lnTo>
                <a:lnTo>
                  <a:pt x="1268448" y="3195905"/>
                </a:lnTo>
                <a:lnTo>
                  <a:pt x="1273345" y="3195905"/>
                </a:lnTo>
                <a:lnTo>
                  <a:pt x="1278243" y="3200802"/>
                </a:lnTo>
                <a:lnTo>
                  <a:pt x="1292935" y="3200802"/>
                </a:lnTo>
                <a:lnTo>
                  <a:pt x="1302730" y="3205695"/>
                </a:lnTo>
                <a:lnTo>
                  <a:pt x="1317423" y="3215485"/>
                </a:lnTo>
                <a:lnTo>
                  <a:pt x="1327218" y="3220376"/>
                </a:lnTo>
                <a:lnTo>
                  <a:pt x="1337012" y="3225273"/>
                </a:lnTo>
                <a:lnTo>
                  <a:pt x="1351702" y="3225273"/>
                </a:lnTo>
                <a:lnTo>
                  <a:pt x="1351702" y="3225273"/>
                </a:lnTo>
                <a:lnTo>
                  <a:pt x="1356599" y="3225273"/>
                </a:lnTo>
                <a:lnTo>
                  <a:pt x="1366394" y="3230165"/>
                </a:lnTo>
                <a:lnTo>
                  <a:pt x="1381086" y="3230165"/>
                </a:lnTo>
                <a:lnTo>
                  <a:pt x="1395779" y="3230165"/>
                </a:lnTo>
                <a:lnTo>
                  <a:pt x="1405574" y="3230165"/>
                </a:lnTo>
                <a:lnTo>
                  <a:pt x="1415369" y="3235061"/>
                </a:lnTo>
                <a:lnTo>
                  <a:pt x="1420266" y="3235061"/>
                </a:lnTo>
                <a:lnTo>
                  <a:pt x="1425164" y="3239956"/>
                </a:lnTo>
                <a:lnTo>
                  <a:pt x="1434959" y="3244847"/>
                </a:lnTo>
                <a:lnTo>
                  <a:pt x="1444754" y="3249744"/>
                </a:lnTo>
                <a:lnTo>
                  <a:pt x="1459446" y="3249744"/>
                </a:lnTo>
                <a:lnTo>
                  <a:pt x="1518216" y="3235061"/>
                </a:lnTo>
                <a:lnTo>
                  <a:pt x="1523114" y="3235061"/>
                </a:lnTo>
                <a:lnTo>
                  <a:pt x="1528011" y="3230165"/>
                </a:lnTo>
                <a:lnTo>
                  <a:pt x="1537806" y="3230165"/>
                </a:lnTo>
                <a:lnTo>
                  <a:pt x="1547601" y="3235061"/>
                </a:lnTo>
                <a:lnTo>
                  <a:pt x="1562293" y="3239956"/>
                </a:lnTo>
                <a:lnTo>
                  <a:pt x="1562293" y="3235061"/>
                </a:lnTo>
                <a:lnTo>
                  <a:pt x="1567190" y="3235061"/>
                </a:lnTo>
                <a:lnTo>
                  <a:pt x="1581882" y="3235061"/>
                </a:lnTo>
                <a:lnTo>
                  <a:pt x="1591678" y="3235061"/>
                </a:lnTo>
                <a:lnTo>
                  <a:pt x="1606369" y="3235061"/>
                </a:lnTo>
                <a:lnTo>
                  <a:pt x="1616164" y="3235061"/>
                </a:lnTo>
                <a:lnTo>
                  <a:pt x="1625960" y="3254638"/>
                </a:lnTo>
                <a:lnTo>
                  <a:pt x="1625975" y="3254660"/>
                </a:lnTo>
                <a:lnTo>
                  <a:pt x="1625964" y="3254636"/>
                </a:lnTo>
                <a:lnTo>
                  <a:pt x="1621066" y="3239956"/>
                </a:lnTo>
                <a:lnTo>
                  <a:pt x="1616171" y="3235058"/>
                </a:lnTo>
                <a:lnTo>
                  <a:pt x="1635760" y="3220376"/>
                </a:lnTo>
                <a:lnTo>
                  <a:pt x="1645554" y="3210587"/>
                </a:lnTo>
                <a:lnTo>
                  <a:pt x="1650452" y="3200802"/>
                </a:lnTo>
                <a:lnTo>
                  <a:pt x="1650452" y="3195905"/>
                </a:lnTo>
                <a:lnTo>
                  <a:pt x="1650452" y="3191013"/>
                </a:lnTo>
                <a:lnTo>
                  <a:pt x="1655349" y="3181224"/>
                </a:lnTo>
                <a:lnTo>
                  <a:pt x="1655349" y="3176330"/>
                </a:lnTo>
                <a:lnTo>
                  <a:pt x="1655349" y="3166542"/>
                </a:lnTo>
                <a:lnTo>
                  <a:pt x="1670040" y="3161649"/>
                </a:lnTo>
                <a:lnTo>
                  <a:pt x="1674937" y="3156754"/>
                </a:lnTo>
                <a:lnTo>
                  <a:pt x="1679836" y="3151862"/>
                </a:lnTo>
                <a:lnTo>
                  <a:pt x="1679836" y="3146965"/>
                </a:lnTo>
                <a:lnTo>
                  <a:pt x="1684730" y="3142071"/>
                </a:lnTo>
                <a:lnTo>
                  <a:pt x="1684730" y="3137178"/>
                </a:lnTo>
                <a:lnTo>
                  <a:pt x="1689629" y="3132283"/>
                </a:lnTo>
                <a:lnTo>
                  <a:pt x="1689629" y="3127390"/>
                </a:lnTo>
                <a:lnTo>
                  <a:pt x="1689629" y="3122497"/>
                </a:lnTo>
                <a:lnTo>
                  <a:pt x="1689629" y="3117600"/>
                </a:lnTo>
                <a:lnTo>
                  <a:pt x="1699425" y="3107812"/>
                </a:lnTo>
                <a:lnTo>
                  <a:pt x="1699425" y="3102919"/>
                </a:lnTo>
                <a:lnTo>
                  <a:pt x="1694527" y="3098024"/>
                </a:lnTo>
                <a:lnTo>
                  <a:pt x="1689629" y="3098024"/>
                </a:lnTo>
                <a:lnTo>
                  <a:pt x="1684730" y="3098024"/>
                </a:lnTo>
                <a:lnTo>
                  <a:pt x="1679836" y="3098024"/>
                </a:lnTo>
                <a:lnTo>
                  <a:pt x="1674937" y="3098024"/>
                </a:lnTo>
                <a:lnTo>
                  <a:pt x="1679836" y="3088236"/>
                </a:lnTo>
                <a:lnTo>
                  <a:pt x="1679836" y="3083342"/>
                </a:lnTo>
                <a:lnTo>
                  <a:pt x="1679836" y="3078448"/>
                </a:lnTo>
                <a:lnTo>
                  <a:pt x="1684730" y="3073552"/>
                </a:lnTo>
                <a:lnTo>
                  <a:pt x="1684730" y="3068658"/>
                </a:lnTo>
                <a:lnTo>
                  <a:pt x="1684730" y="3063767"/>
                </a:lnTo>
                <a:lnTo>
                  <a:pt x="1684730" y="3058871"/>
                </a:lnTo>
                <a:lnTo>
                  <a:pt x="1679836" y="3053975"/>
                </a:lnTo>
                <a:lnTo>
                  <a:pt x="1679836" y="3049084"/>
                </a:lnTo>
                <a:lnTo>
                  <a:pt x="1684730" y="3053975"/>
                </a:lnTo>
                <a:lnTo>
                  <a:pt x="1684733" y="3053975"/>
                </a:lnTo>
                <a:lnTo>
                  <a:pt x="1679837" y="3049084"/>
                </a:lnTo>
                <a:lnTo>
                  <a:pt x="1684733" y="3044190"/>
                </a:lnTo>
                <a:lnTo>
                  <a:pt x="1689632" y="3039296"/>
                </a:lnTo>
                <a:lnTo>
                  <a:pt x="1689632" y="3034400"/>
                </a:lnTo>
                <a:lnTo>
                  <a:pt x="1689632" y="3029504"/>
                </a:lnTo>
                <a:lnTo>
                  <a:pt x="1670041" y="3034400"/>
                </a:lnTo>
                <a:lnTo>
                  <a:pt x="1655349" y="3044190"/>
                </a:lnTo>
                <a:lnTo>
                  <a:pt x="1645554" y="3039296"/>
                </a:lnTo>
                <a:lnTo>
                  <a:pt x="1640656" y="3039296"/>
                </a:lnTo>
                <a:lnTo>
                  <a:pt x="1635760" y="3039296"/>
                </a:lnTo>
                <a:lnTo>
                  <a:pt x="1630863" y="3044190"/>
                </a:lnTo>
                <a:lnTo>
                  <a:pt x="1621066" y="3049084"/>
                </a:lnTo>
                <a:lnTo>
                  <a:pt x="1611272" y="3049084"/>
                </a:lnTo>
                <a:lnTo>
                  <a:pt x="1606375" y="3049084"/>
                </a:lnTo>
                <a:lnTo>
                  <a:pt x="1601478" y="3044190"/>
                </a:lnTo>
                <a:lnTo>
                  <a:pt x="1591684" y="3039296"/>
                </a:lnTo>
                <a:lnTo>
                  <a:pt x="1576990" y="3039296"/>
                </a:lnTo>
                <a:lnTo>
                  <a:pt x="1562297" y="3034400"/>
                </a:lnTo>
                <a:lnTo>
                  <a:pt x="1552504" y="3034400"/>
                </a:lnTo>
                <a:lnTo>
                  <a:pt x="1547609" y="3039296"/>
                </a:lnTo>
                <a:lnTo>
                  <a:pt x="1547609" y="3044190"/>
                </a:lnTo>
                <a:lnTo>
                  <a:pt x="1537813" y="3049084"/>
                </a:lnTo>
                <a:lnTo>
                  <a:pt x="1532916" y="3053975"/>
                </a:lnTo>
                <a:lnTo>
                  <a:pt x="1523121" y="3053975"/>
                </a:lnTo>
                <a:lnTo>
                  <a:pt x="1518224" y="3053975"/>
                </a:lnTo>
                <a:lnTo>
                  <a:pt x="1508429" y="3049084"/>
                </a:lnTo>
                <a:lnTo>
                  <a:pt x="1498634" y="3044190"/>
                </a:lnTo>
                <a:lnTo>
                  <a:pt x="1488839" y="3044190"/>
                </a:lnTo>
                <a:lnTo>
                  <a:pt x="1483941" y="3044190"/>
                </a:lnTo>
                <a:lnTo>
                  <a:pt x="1479044" y="3039296"/>
                </a:lnTo>
                <a:lnTo>
                  <a:pt x="1469249" y="3034400"/>
                </a:lnTo>
                <a:lnTo>
                  <a:pt x="1459453" y="3029504"/>
                </a:lnTo>
                <a:lnTo>
                  <a:pt x="1449659" y="3019719"/>
                </a:lnTo>
                <a:lnTo>
                  <a:pt x="1439864" y="3014823"/>
                </a:lnTo>
                <a:lnTo>
                  <a:pt x="1434965" y="3005037"/>
                </a:lnTo>
                <a:lnTo>
                  <a:pt x="1434965" y="2995246"/>
                </a:lnTo>
                <a:lnTo>
                  <a:pt x="1430069" y="2985461"/>
                </a:lnTo>
                <a:lnTo>
                  <a:pt x="1430069" y="2975672"/>
                </a:lnTo>
                <a:lnTo>
                  <a:pt x="1425171" y="2970778"/>
                </a:lnTo>
                <a:lnTo>
                  <a:pt x="1410478" y="2956094"/>
                </a:lnTo>
                <a:lnTo>
                  <a:pt x="1410478" y="2951201"/>
                </a:lnTo>
                <a:lnTo>
                  <a:pt x="1410478" y="2946306"/>
                </a:lnTo>
                <a:lnTo>
                  <a:pt x="1405581" y="2936516"/>
                </a:lnTo>
                <a:lnTo>
                  <a:pt x="1405581" y="2926730"/>
                </a:lnTo>
                <a:lnTo>
                  <a:pt x="1405581" y="2916942"/>
                </a:lnTo>
                <a:lnTo>
                  <a:pt x="1410478" y="2916942"/>
                </a:lnTo>
                <a:lnTo>
                  <a:pt x="1410478" y="2912046"/>
                </a:lnTo>
                <a:lnTo>
                  <a:pt x="1415376" y="2907152"/>
                </a:lnTo>
                <a:lnTo>
                  <a:pt x="1420274" y="2902259"/>
                </a:lnTo>
                <a:lnTo>
                  <a:pt x="1425171" y="2892471"/>
                </a:lnTo>
                <a:lnTo>
                  <a:pt x="1439864" y="2892471"/>
                </a:lnTo>
                <a:lnTo>
                  <a:pt x="1449659" y="2892471"/>
                </a:lnTo>
                <a:lnTo>
                  <a:pt x="1454556" y="2897364"/>
                </a:lnTo>
                <a:lnTo>
                  <a:pt x="1469249" y="2897364"/>
                </a:lnTo>
                <a:lnTo>
                  <a:pt x="1479044" y="2892471"/>
                </a:lnTo>
                <a:lnTo>
                  <a:pt x="1483941" y="2887578"/>
                </a:lnTo>
                <a:lnTo>
                  <a:pt x="1493736" y="2882683"/>
                </a:lnTo>
                <a:lnTo>
                  <a:pt x="1498634" y="2882683"/>
                </a:lnTo>
                <a:lnTo>
                  <a:pt x="1508429" y="2882683"/>
                </a:lnTo>
                <a:lnTo>
                  <a:pt x="1528019" y="2882683"/>
                </a:lnTo>
                <a:lnTo>
                  <a:pt x="1518224" y="2877788"/>
                </a:lnTo>
                <a:lnTo>
                  <a:pt x="1508429" y="2877788"/>
                </a:lnTo>
                <a:lnTo>
                  <a:pt x="1503532" y="2872894"/>
                </a:lnTo>
                <a:lnTo>
                  <a:pt x="1498634" y="2868000"/>
                </a:lnTo>
                <a:lnTo>
                  <a:pt x="1498634" y="2863107"/>
                </a:lnTo>
                <a:lnTo>
                  <a:pt x="1498634" y="2853317"/>
                </a:lnTo>
                <a:lnTo>
                  <a:pt x="1503532" y="2843529"/>
                </a:lnTo>
                <a:lnTo>
                  <a:pt x="1508429" y="2833741"/>
                </a:lnTo>
                <a:lnTo>
                  <a:pt x="1523121" y="2823951"/>
                </a:lnTo>
                <a:lnTo>
                  <a:pt x="1528019" y="2823951"/>
                </a:lnTo>
                <a:lnTo>
                  <a:pt x="1532916" y="2823951"/>
                </a:lnTo>
                <a:lnTo>
                  <a:pt x="1542712" y="2823951"/>
                </a:lnTo>
                <a:lnTo>
                  <a:pt x="1552504" y="2823951"/>
                </a:lnTo>
                <a:lnTo>
                  <a:pt x="1557401" y="2823951"/>
                </a:lnTo>
                <a:lnTo>
                  <a:pt x="1562297" y="2823951"/>
                </a:lnTo>
                <a:lnTo>
                  <a:pt x="1567196" y="2823951"/>
                </a:lnTo>
                <a:lnTo>
                  <a:pt x="1581888" y="2819058"/>
                </a:lnTo>
                <a:lnTo>
                  <a:pt x="1591684" y="2809270"/>
                </a:lnTo>
                <a:lnTo>
                  <a:pt x="1606375" y="2804374"/>
                </a:lnTo>
                <a:lnTo>
                  <a:pt x="1616173" y="2794588"/>
                </a:lnTo>
                <a:lnTo>
                  <a:pt x="1621066" y="2794588"/>
                </a:lnTo>
                <a:lnTo>
                  <a:pt x="1621066" y="2789693"/>
                </a:lnTo>
                <a:lnTo>
                  <a:pt x="1625964" y="2784800"/>
                </a:lnTo>
                <a:lnTo>
                  <a:pt x="1635760" y="2784800"/>
                </a:lnTo>
                <a:lnTo>
                  <a:pt x="1645554" y="2784800"/>
                </a:lnTo>
                <a:lnTo>
                  <a:pt x="1660248" y="2789693"/>
                </a:lnTo>
                <a:lnTo>
                  <a:pt x="1679837" y="2794588"/>
                </a:lnTo>
                <a:lnTo>
                  <a:pt x="1684733" y="2799482"/>
                </a:lnTo>
                <a:lnTo>
                  <a:pt x="1694529" y="2804374"/>
                </a:lnTo>
                <a:lnTo>
                  <a:pt x="1704324" y="2814165"/>
                </a:lnTo>
                <a:lnTo>
                  <a:pt x="1719017" y="2823951"/>
                </a:lnTo>
                <a:lnTo>
                  <a:pt x="1719017" y="2819058"/>
                </a:lnTo>
                <a:lnTo>
                  <a:pt x="1728812" y="2819058"/>
                </a:lnTo>
                <a:lnTo>
                  <a:pt x="1738609" y="2819058"/>
                </a:lnTo>
                <a:lnTo>
                  <a:pt x="1743502" y="2814165"/>
                </a:lnTo>
                <a:lnTo>
                  <a:pt x="1748402" y="2814165"/>
                </a:lnTo>
                <a:lnTo>
                  <a:pt x="1753299" y="2814165"/>
                </a:lnTo>
                <a:lnTo>
                  <a:pt x="1763093" y="2814165"/>
                </a:lnTo>
                <a:lnTo>
                  <a:pt x="1777787" y="2814165"/>
                </a:lnTo>
                <a:lnTo>
                  <a:pt x="1787580" y="2819058"/>
                </a:lnTo>
                <a:lnTo>
                  <a:pt x="1792480" y="2823951"/>
                </a:lnTo>
                <a:lnTo>
                  <a:pt x="1802274" y="2828848"/>
                </a:lnTo>
                <a:lnTo>
                  <a:pt x="1812069" y="2838634"/>
                </a:lnTo>
                <a:lnTo>
                  <a:pt x="1821864" y="2843529"/>
                </a:lnTo>
                <a:lnTo>
                  <a:pt x="1846351" y="2848423"/>
                </a:lnTo>
                <a:lnTo>
                  <a:pt x="1851251" y="2838636"/>
                </a:lnTo>
                <a:lnTo>
                  <a:pt x="1861043" y="2823955"/>
                </a:lnTo>
                <a:lnTo>
                  <a:pt x="1861043" y="2809270"/>
                </a:lnTo>
                <a:lnTo>
                  <a:pt x="1861043" y="2794588"/>
                </a:lnTo>
                <a:lnTo>
                  <a:pt x="1856144" y="2775011"/>
                </a:lnTo>
                <a:lnTo>
                  <a:pt x="1846351" y="2770117"/>
                </a:lnTo>
                <a:lnTo>
                  <a:pt x="1836554" y="2765223"/>
                </a:lnTo>
                <a:lnTo>
                  <a:pt x="1826762" y="2755434"/>
                </a:lnTo>
                <a:lnTo>
                  <a:pt x="1812069" y="2745646"/>
                </a:lnTo>
                <a:lnTo>
                  <a:pt x="1802274" y="2740753"/>
                </a:lnTo>
                <a:lnTo>
                  <a:pt x="1792480" y="2735859"/>
                </a:lnTo>
                <a:lnTo>
                  <a:pt x="1792480" y="2730965"/>
                </a:lnTo>
                <a:lnTo>
                  <a:pt x="1787580" y="2730965"/>
                </a:lnTo>
                <a:lnTo>
                  <a:pt x="1782685" y="2726070"/>
                </a:lnTo>
                <a:lnTo>
                  <a:pt x="1777787" y="2721175"/>
                </a:lnTo>
                <a:lnTo>
                  <a:pt x="1772888" y="2716282"/>
                </a:lnTo>
                <a:lnTo>
                  <a:pt x="1767992" y="2706493"/>
                </a:lnTo>
                <a:lnTo>
                  <a:pt x="1767992" y="2701598"/>
                </a:lnTo>
                <a:lnTo>
                  <a:pt x="1763093" y="2701598"/>
                </a:lnTo>
                <a:lnTo>
                  <a:pt x="1758195" y="2696705"/>
                </a:lnTo>
                <a:lnTo>
                  <a:pt x="1748402" y="2691810"/>
                </a:lnTo>
                <a:lnTo>
                  <a:pt x="1743504" y="2686914"/>
                </a:lnTo>
                <a:lnTo>
                  <a:pt x="1733709" y="2682021"/>
                </a:lnTo>
                <a:lnTo>
                  <a:pt x="1728812" y="2677126"/>
                </a:lnTo>
                <a:lnTo>
                  <a:pt x="1723913" y="2672232"/>
                </a:lnTo>
                <a:lnTo>
                  <a:pt x="1723913" y="2667340"/>
                </a:lnTo>
                <a:lnTo>
                  <a:pt x="1719017" y="2657550"/>
                </a:lnTo>
                <a:lnTo>
                  <a:pt x="1723913" y="2647762"/>
                </a:lnTo>
                <a:lnTo>
                  <a:pt x="1723913" y="2642868"/>
                </a:lnTo>
                <a:lnTo>
                  <a:pt x="1728812" y="2637972"/>
                </a:lnTo>
                <a:lnTo>
                  <a:pt x="1738609" y="2637972"/>
                </a:lnTo>
                <a:lnTo>
                  <a:pt x="1748402" y="2637972"/>
                </a:lnTo>
                <a:lnTo>
                  <a:pt x="1753299" y="2633079"/>
                </a:lnTo>
                <a:lnTo>
                  <a:pt x="1758195" y="2633079"/>
                </a:lnTo>
                <a:lnTo>
                  <a:pt x="1763093" y="2628185"/>
                </a:lnTo>
                <a:lnTo>
                  <a:pt x="1763093" y="2618397"/>
                </a:lnTo>
                <a:lnTo>
                  <a:pt x="1758195" y="2603715"/>
                </a:lnTo>
                <a:lnTo>
                  <a:pt x="1748402" y="2598820"/>
                </a:lnTo>
                <a:lnTo>
                  <a:pt x="1738609" y="2593926"/>
                </a:lnTo>
                <a:lnTo>
                  <a:pt x="1728812" y="2598820"/>
                </a:lnTo>
                <a:lnTo>
                  <a:pt x="1723913" y="2598820"/>
                </a:lnTo>
                <a:lnTo>
                  <a:pt x="1714118" y="2603715"/>
                </a:lnTo>
                <a:lnTo>
                  <a:pt x="1704322" y="2608608"/>
                </a:lnTo>
                <a:lnTo>
                  <a:pt x="1694528" y="2613503"/>
                </a:lnTo>
                <a:lnTo>
                  <a:pt x="1689632" y="2623291"/>
                </a:lnTo>
                <a:lnTo>
                  <a:pt x="1689632" y="2628185"/>
                </a:lnTo>
                <a:lnTo>
                  <a:pt x="1689632" y="2633079"/>
                </a:lnTo>
                <a:lnTo>
                  <a:pt x="1689632" y="2642868"/>
                </a:lnTo>
                <a:lnTo>
                  <a:pt x="1694528" y="2647762"/>
                </a:lnTo>
                <a:lnTo>
                  <a:pt x="1699425" y="2652656"/>
                </a:lnTo>
                <a:lnTo>
                  <a:pt x="1704322" y="2657550"/>
                </a:lnTo>
                <a:lnTo>
                  <a:pt x="1709223" y="2657550"/>
                </a:lnTo>
                <a:lnTo>
                  <a:pt x="1709223" y="2662443"/>
                </a:lnTo>
                <a:lnTo>
                  <a:pt x="1704322" y="2667340"/>
                </a:lnTo>
                <a:lnTo>
                  <a:pt x="1699425" y="2677126"/>
                </a:lnTo>
                <a:lnTo>
                  <a:pt x="1689632" y="2686914"/>
                </a:lnTo>
                <a:lnTo>
                  <a:pt x="1679837" y="2691810"/>
                </a:lnTo>
                <a:lnTo>
                  <a:pt x="1670043" y="2696705"/>
                </a:lnTo>
                <a:lnTo>
                  <a:pt x="1660244" y="2691810"/>
                </a:lnTo>
                <a:lnTo>
                  <a:pt x="1660244" y="2677126"/>
                </a:lnTo>
                <a:lnTo>
                  <a:pt x="1660244" y="2672232"/>
                </a:lnTo>
                <a:lnTo>
                  <a:pt x="1660244" y="2667340"/>
                </a:lnTo>
                <a:lnTo>
                  <a:pt x="1660244" y="2662443"/>
                </a:lnTo>
                <a:lnTo>
                  <a:pt x="1665143" y="2657550"/>
                </a:lnTo>
                <a:lnTo>
                  <a:pt x="1670043" y="2647762"/>
                </a:lnTo>
                <a:lnTo>
                  <a:pt x="1674939" y="2642868"/>
                </a:lnTo>
                <a:lnTo>
                  <a:pt x="1674939" y="2637972"/>
                </a:lnTo>
                <a:lnTo>
                  <a:pt x="1665143" y="2637972"/>
                </a:lnTo>
                <a:lnTo>
                  <a:pt x="1660244" y="2633079"/>
                </a:lnTo>
                <a:lnTo>
                  <a:pt x="1650452" y="2633079"/>
                </a:lnTo>
                <a:lnTo>
                  <a:pt x="1635760" y="2637972"/>
                </a:lnTo>
                <a:lnTo>
                  <a:pt x="1621066" y="2637972"/>
                </a:lnTo>
                <a:lnTo>
                  <a:pt x="1630863" y="2633079"/>
                </a:lnTo>
                <a:lnTo>
                  <a:pt x="1621066" y="2628185"/>
                </a:lnTo>
                <a:lnTo>
                  <a:pt x="1601479" y="2618397"/>
                </a:lnTo>
                <a:lnTo>
                  <a:pt x="1576990" y="2608608"/>
                </a:lnTo>
                <a:lnTo>
                  <a:pt x="1552504" y="2613503"/>
                </a:lnTo>
                <a:lnTo>
                  <a:pt x="1547613" y="2613503"/>
                </a:lnTo>
                <a:lnTo>
                  <a:pt x="1537818" y="2613503"/>
                </a:lnTo>
                <a:lnTo>
                  <a:pt x="1528023" y="2618397"/>
                </a:lnTo>
                <a:lnTo>
                  <a:pt x="1518229" y="2623291"/>
                </a:lnTo>
                <a:lnTo>
                  <a:pt x="1513331" y="2623291"/>
                </a:lnTo>
                <a:lnTo>
                  <a:pt x="1508433" y="2628185"/>
                </a:lnTo>
                <a:lnTo>
                  <a:pt x="1503535" y="2637972"/>
                </a:lnTo>
                <a:lnTo>
                  <a:pt x="1498637" y="2633079"/>
                </a:lnTo>
                <a:lnTo>
                  <a:pt x="1493740" y="2628185"/>
                </a:lnTo>
                <a:lnTo>
                  <a:pt x="1488843" y="2623291"/>
                </a:lnTo>
                <a:lnTo>
                  <a:pt x="1488843" y="2613503"/>
                </a:lnTo>
                <a:lnTo>
                  <a:pt x="1488843" y="2598820"/>
                </a:lnTo>
                <a:lnTo>
                  <a:pt x="1493740" y="2579243"/>
                </a:lnTo>
                <a:lnTo>
                  <a:pt x="1493740" y="2564560"/>
                </a:lnTo>
                <a:lnTo>
                  <a:pt x="1493740" y="2549877"/>
                </a:lnTo>
                <a:lnTo>
                  <a:pt x="1488843" y="2535195"/>
                </a:lnTo>
                <a:lnTo>
                  <a:pt x="1483945" y="2525407"/>
                </a:lnTo>
                <a:lnTo>
                  <a:pt x="1479047" y="2520513"/>
                </a:lnTo>
                <a:lnTo>
                  <a:pt x="1479047" y="2515617"/>
                </a:lnTo>
                <a:lnTo>
                  <a:pt x="1469254" y="2505830"/>
                </a:lnTo>
                <a:lnTo>
                  <a:pt x="1459458" y="2496040"/>
                </a:lnTo>
                <a:lnTo>
                  <a:pt x="1449663" y="2491147"/>
                </a:lnTo>
                <a:lnTo>
                  <a:pt x="1439868" y="2486253"/>
                </a:lnTo>
                <a:lnTo>
                  <a:pt x="1430073" y="2481359"/>
                </a:lnTo>
                <a:lnTo>
                  <a:pt x="1430072" y="2481360"/>
                </a:lnTo>
                <a:lnTo>
                  <a:pt x="1439863" y="2486253"/>
                </a:lnTo>
                <a:lnTo>
                  <a:pt x="1449657" y="2491147"/>
                </a:lnTo>
                <a:lnTo>
                  <a:pt x="1459453" y="2496041"/>
                </a:lnTo>
                <a:lnTo>
                  <a:pt x="1469248" y="2505830"/>
                </a:lnTo>
                <a:lnTo>
                  <a:pt x="1479042" y="2515619"/>
                </a:lnTo>
                <a:lnTo>
                  <a:pt x="1479042" y="2520513"/>
                </a:lnTo>
                <a:lnTo>
                  <a:pt x="1483939" y="2530301"/>
                </a:lnTo>
                <a:lnTo>
                  <a:pt x="1488837" y="2540089"/>
                </a:lnTo>
                <a:lnTo>
                  <a:pt x="1488837" y="2554772"/>
                </a:lnTo>
                <a:lnTo>
                  <a:pt x="1493734" y="2564560"/>
                </a:lnTo>
                <a:lnTo>
                  <a:pt x="1493734" y="2579244"/>
                </a:lnTo>
                <a:lnTo>
                  <a:pt x="1488837" y="2598820"/>
                </a:lnTo>
                <a:lnTo>
                  <a:pt x="1488837" y="2613504"/>
                </a:lnTo>
                <a:lnTo>
                  <a:pt x="1488837" y="2623291"/>
                </a:lnTo>
                <a:lnTo>
                  <a:pt x="1493734" y="2628185"/>
                </a:lnTo>
                <a:lnTo>
                  <a:pt x="1498632" y="2633081"/>
                </a:lnTo>
                <a:lnTo>
                  <a:pt x="1503530" y="2637975"/>
                </a:lnTo>
                <a:lnTo>
                  <a:pt x="1498632" y="2642868"/>
                </a:lnTo>
                <a:lnTo>
                  <a:pt x="1498632" y="2647762"/>
                </a:lnTo>
                <a:lnTo>
                  <a:pt x="1498632" y="2652656"/>
                </a:lnTo>
                <a:lnTo>
                  <a:pt x="1498632" y="2657550"/>
                </a:lnTo>
                <a:lnTo>
                  <a:pt x="1498632" y="2662443"/>
                </a:lnTo>
                <a:lnTo>
                  <a:pt x="1498632" y="2672232"/>
                </a:lnTo>
                <a:lnTo>
                  <a:pt x="1498632" y="2682021"/>
                </a:lnTo>
                <a:lnTo>
                  <a:pt x="1498632" y="2686914"/>
                </a:lnTo>
                <a:lnTo>
                  <a:pt x="1498634" y="2686914"/>
                </a:lnTo>
                <a:lnTo>
                  <a:pt x="1498634" y="2691810"/>
                </a:lnTo>
                <a:lnTo>
                  <a:pt x="1498634" y="2696705"/>
                </a:lnTo>
                <a:lnTo>
                  <a:pt x="1493736" y="2701600"/>
                </a:lnTo>
                <a:lnTo>
                  <a:pt x="1493736" y="2716282"/>
                </a:lnTo>
                <a:lnTo>
                  <a:pt x="1488838" y="2726070"/>
                </a:lnTo>
                <a:lnTo>
                  <a:pt x="1483941" y="2730965"/>
                </a:lnTo>
                <a:lnTo>
                  <a:pt x="1483941" y="2740753"/>
                </a:lnTo>
                <a:lnTo>
                  <a:pt x="1479043" y="2745646"/>
                </a:lnTo>
                <a:lnTo>
                  <a:pt x="1474146" y="2750542"/>
                </a:lnTo>
                <a:lnTo>
                  <a:pt x="1469248" y="2750542"/>
                </a:lnTo>
                <a:lnTo>
                  <a:pt x="1469248" y="2755436"/>
                </a:lnTo>
                <a:lnTo>
                  <a:pt x="1464351" y="2765223"/>
                </a:lnTo>
                <a:lnTo>
                  <a:pt x="1459453" y="2775011"/>
                </a:lnTo>
                <a:lnTo>
                  <a:pt x="1464351" y="2779906"/>
                </a:lnTo>
                <a:lnTo>
                  <a:pt x="1464350" y="2779906"/>
                </a:lnTo>
                <a:lnTo>
                  <a:pt x="1464350" y="2784800"/>
                </a:lnTo>
                <a:lnTo>
                  <a:pt x="1464350" y="2789693"/>
                </a:lnTo>
                <a:lnTo>
                  <a:pt x="1469248" y="2794588"/>
                </a:lnTo>
                <a:lnTo>
                  <a:pt x="1479043" y="2804375"/>
                </a:lnTo>
                <a:lnTo>
                  <a:pt x="1488838" y="2814165"/>
                </a:lnTo>
                <a:lnTo>
                  <a:pt x="1503530" y="2833742"/>
                </a:lnTo>
                <a:lnTo>
                  <a:pt x="1498633" y="2833742"/>
                </a:lnTo>
                <a:lnTo>
                  <a:pt x="1498633" y="2838636"/>
                </a:lnTo>
                <a:lnTo>
                  <a:pt x="1493735" y="2848425"/>
                </a:lnTo>
                <a:lnTo>
                  <a:pt x="1488838" y="2853319"/>
                </a:lnTo>
                <a:lnTo>
                  <a:pt x="1483940" y="2853319"/>
                </a:lnTo>
                <a:lnTo>
                  <a:pt x="1474145" y="2853319"/>
                </a:lnTo>
                <a:lnTo>
                  <a:pt x="1469248" y="2858212"/>
                </a:lnTo>
                <a:lnTo>
                  <a:pt x="1459453" y="2858212"/>
                </a:lnTo>
                <a:lnTo>
                  <a:pt x="1454555" y="2858212"/>
                </a:lnTo>
                <a:lnTo>
                  <a:pt x="1449657" y="2863107"/>
                </a:lnTo>
                <a:lnTo>
                  <a:pt x="1444759" y="2868002"/>
                </a:lnTo>
                <a:lnTo>
                  <a:pt x="1439863" y="2872896"/>
                </a:lnTo>
                <a:lnTo>
                  <a:pt x="1434965" y="2877790"/>
                </a:lnTo>
                <a:lnTo>
                  <a:pt x="1430068" y="2882683"/>
                </a:lnTo>
                <a:lnTo>
                  <a:pt x="1425170" y="2882683"/>
                </a:lnTo>
                <a:lnTo>
                  <a:pt x="1420273" y="2887578"/>
                </a:lnTo>
                <a:lnTo>
                  <a:pt x="1410477" y="2887578"/>
                </a:lnTo>
                <a:lnTo>
                  <a:pt x="1405579" y="2887578"/>
                </a:lnTo>
                <a:lnTo>
                  <a:pt x="1400682" y="2887578"/>
                </a:lnTo>
                <a:lnTo>
                  <a:pt x="1405579" y="2868002"/>
                </a:lnTo>
                <a:lnTo>
                  <a:pt x="1390889" y="2863107"/>
                </a:lnTo>
                <a:lnTo>
                  <a:pt x="1381092" y="2863107"/>
                </a:lnTo>
                <a:lnTo>
                  <a:pt x="1371298" y="2868002"/>
                </a:lnTo>
                <a:lnTo>
                  <a:pt x="1366401" y="2872894"/>
                </a:lnTo>
                <a:lnTo>
                  <a:pt x="1356606" y="2877788"/>
                </a:lnTo>
                <a:lnTo>
                  <a:pt x="1356606" y="2882683"/>
                </a:lnTo>
                <a:lnTo>
                  <a:pt x="1356606" y="2887578"/>
                </a:lnTo>
                <a:lnTo>
                  <a:pt x="1346810" y="2902259"/>
                </a:lnTo>
                <a:lnTo>
                  <a:pt x="1341912" y="2916942"/>
                </a:lnTo>
                <a:lnTo>
                  <a:pt x="1341912" y="2926732"/>
                </a:lnTo>
                <a:lnTo>
                  <a:pt x="1341912" y="2936516"/>
                </a:lnTo>
                <a:lnTo>
                  <a:pt x="1341912" y="2941413"/>
                </a:lnTo>
                <a:lnTo>
                  <a:pt x="1346810" y="2941413"/>
                </a:lnTo>
                <a:lnTo>
                  <a:pt x="1332118" y="2960990"/>
                </a:lnTo>
                <a:lnTo>
                  <a:pt x="1322322" y="2975672"/>
                </a:lnTo>
                <a:lnTo>
                  <a:pt x="1317426" y="2980565"/>
                </a:lnTo>
                <a:lnTo>
                  <a:pt x="1312528" y="2985461"/>
                </a:lnTo>
                <a:lnTo>
                  <a:pt x="1307630" y="2985461"/>
                </a:lnTo>
                <a:lnTo>
                  <a:pt x="1302733" y="3029506"/>
                </a:lnTo>
                <a:lnTo>
                  <a:pt x="1273348" y="3029506"/>
                </a:lnTo>
                <a:lnTo>
                  <a:pt x="1263553" y="3009932"/>
                </a:lnTo>
                <a:lnTo>
                  <a:pt x="1243963" y="2985461"/>
                </a:lnTo>
                <a:lnTo>
                  <a:pt x="1224373" y="2960990"/>
                </a:lnTo>
                <a:lnTo>
                  <a:pt x="1209681" y="2941413"/>
                </a:lnTo>
                <a:lnTo>
                  <a:pt x="1204784" y="2931625"/>
                </a:lnTo>
                <a:lnTo>
                  <a:pt x="1199886" y="2921837"/>
                </a:lnTo>
                <a:lnTo>
                  <a:pt x="1199886" y="2916942"/>
                </a:lnTo>
                <a:lnTo>
                  <a:pt x="1199886" y="2912048"/>
                </a:lnTo>
                <a:lnTo>
                  <a:pt x="1204784" y="2897364"/>
                </a:lnTo>
                <a:lnTo>
                  <a:pt x="1214578" y="2887578"/>
                </a:lnTo>
                <a:lnTo>
                  <a:pt x="1204783" y="2897364"/>
                </a:lnTo>
                <a:lnTo>
                  <a:pt x="1199886" y="2902259"/>
                </a:lnTo>
                <a:lnTo>
                  <a:pt x="1199886" y="2897364"/>
                </a:lnTo>
                <a:lnTo>
                  <a:pt x="1199886" y="2887578"/>
                </a:lnTo>
                <a:lnTo>
                  <a:pt x="1199886" y="2872894"/>
                </a:lnTo>
                <a:lnTo>
                  <a:pt x="1204783" y="2863107"/>
                </a:lnTo>
                <a:lnTo>
                  <a:pt x="1204783" y="2853317"/>
                </a:lnTo>
                <a:lnTo>
                  <a:pt x="1209681" y="2853317"/>
                </a:lnTo>
                <a:lnTo>
                  <a:pt x="1209681" y="2843529"/>
                </a:lnTo>
                <a:lnTo>
                  <a:pt x="1204783" y="2833741"/>
                </a:lnTo>
                <a:lnTo>
                  <a:pt x="1204783" y="2823951"/>
                </a:lnTo>
                <a:lnTo>
                  <a:pt x="1199886" y="2823951"/>
                </a:lnTo>
                <a:lnTo>
                  <a:pt x="1180296" y="2804374"/>
                </a:lnTo>
                <a:lnTo>
                  <a:pt x="1180295" y="2804375"/>
                </a:lnTo>
                <a:lnTo>
                  <a:pt x="1126424" y="2750542"/>
                </a:lnTo>
                <a:lnTo>
                  <a:pt x="1111731" y="2750542"/>
                </a:lnTo>
                <a:lnTo>
                  <a:pt x="1111731" y="2745647"/>
                </a:lnTo>
                <a:lnTo>
                  <a:pt x="1101936" y="2740753"/>
                </a:lnTo>
                <a:lnTo>
                  <a:pt x="1097039" y="2735859"/>
                </a:lnTo>
                <a:lnTo>
                  <a:pt x="1087243" y="2726070"/>
                </a:lnTo>
                <a:lnTo>
                  <a:pt x="1082346" y="2711387"/>
                </a:lnTo>
                <a:lnTo>
                  <a:pt x="1077449" y="2701600"/>
                </a:lnTo>
                <a:lnTo>
                  <a:pt x="1062756" y="2711387"/>
                </a:lnTo>
                <a:lnTo>
                  <a:pt x="1033372" y="2691810"/>
                </a:lnTo>
                <a:lnTo>
                  <a:pt x="1018680" y="2667340"/>
                </a:lnTo>
                <a:lnTo>
                  <a:pt x="994195" y="2677126"/>
                </a:lnTo>
                <a:lnTo>
                  <a:pt x="974606" y="2686914"/>
                </a:lnTo>
                <a:lnTo>
                  <a:pt x="979503" y="2696705"/>
                </a:lnTo>
                <a:lnTo>
                  <a:pt x="989298" y="2701600"/>
                </a:lnTo>
                <a:lnTo>
                  <a:pt x="994195" y="2711387"/>
                </a:lnTo>
                <a:lnTo>
                  <a:pt x="1003990" y="2721175"/>
                </a:lnTo>
                <a:lnTo>
                  <a:pt x="1018682" y="2730965"/>
                </a:lnTo>
                <a:lnTo>
                  <a:pt x="1028478" y="2740753"/>
                </a:lnTo>
                <a:lnTo>
                  <a:pt x="1043170" y="2745646"/>
                </a:lnTo>
                <a:lnTo>
                  <a:pt x="1038273" y="2755436"/>
                </a:lnTo>
                <a:lnTo>
                  <a:pt x="1043170" y="2760330"/>
                </a:lnTo>
                <a:lnTo>
                  <a:pt x="1043170" y="2770117"/>
                </a:lnTo>
                <a:lnTo>
                  <a:pt x="1052965" y="2775011"/>
                </a:lnTo>
                <a:lnTo>
                  <a:pt x="1126427" y="2838636"/>
                </a:lnTo>
                <a:lnTo>
                  <a:pt x="1150914" y="2868002"/>
                </a:lnTo>
                <a:lnTo>
                  <a:pt x="1170504" y="2912048"/>
                </a:lnTo>
                <a:lnTo>
                  <a:pt x="1160710" y="2926732"/>
                </a:lnTo>
                <a:lnTo>
                  <a:pt x="1141119" y="2907154"/>
                </a:lnTo>
                <a:lnTo>
                  <a:pt x="1126427" y="2907154"/>
                </a:lnTo>
                <a:lnTo>
                  <a:pt x="1116632" y="2916942"/>
                </a:lnTo>
                <a:lnTo>
                  <a:pt x="1126427" y="2941413"/>
                </a:lnTo>
                <a:lnTo>
                  <a:pt x="1106836" y="2946306"/>
                </a:lnTo>
                <a:lnTo>
                  <a:pt x="1106836" y="2965884"/>
                </a:lnTo>
                <a:lnTo>
                  <a:pt x="1092145" y="2975672"/>
                </a:lnTo>
                <a:lnTo>
                  <a:pt x="1077452" y="2965884"/>
                </a:lnTo>
                <a:lnTo>
                  <a:pt x="1082350" y="2946306"/>
                </a:lnTo>
                <a:lnTo>
                  <a:pt x="1077452" y="2941413"/>
                </a:lnTo>
                <a:lnTo>
                  <a:pt x="1072555" y="2936516"/>
                </a:lnTo>
                <a:lnTo>
                  <a:pt x="1072555" y="2931625"/>
                </a:lnTo>
                <a:lnTo>
                  <a:pt x="1077452" y="2931625"/>
                </a:lnTo>
                <a:lnTo>
                  <a:pt x="1087248" y="2931625"/>
                </a:lnTo>
                <a:lnTo>
                  <a:pt x="1087248" y="2892471"/>
                </a:lnTo>
                <a:lnTo>
                  <a:pt x="1067657" y="2887578"/>
                </a:lnTo>
                <a:lnTo>
                  <a:pt x="1057862" y="2877788"/>
                </a:lnTo>
                <a:lnTo>
                  <a:pt x="1003990" y="2843529"/>
                </a:lnTo>
                <a:lnTo>
                  <a:pt x="984401" y="2823955"/>
                </a:lnTo>
                <a:lnTo>
                  <a:pt x="969708" y="2799482"/>
                </a:lnTo>
                <a:lnTo>
                  <a:pt x="910938" y="2750542"/>
                </a:lnTo>
                <a:lnTo>
                  <a:pt x="910938" y="2745646"/>
                </a:lnTo>
                <a:lnTo>
                  <a:pt x="910938" y="2740753"/>
                </a:lnTo>
                <a:lnTo>
                  <a:pt x="910938" y="2735859"/>
                </a:lnTo>
                <a:lnTo>
                  <a:pt x="906041" y="2726070"/>
                </a:lnTo>
                <a:lnTo>
                  <a:pt x="901143" y="2721175"/>
                </a:lnTo>
                <a:lnTo>
                  <a:pt x="896245" y="2716282"/>
                </a:lnTo>
                <a:lnTo>
                  <a:pt x="881554" y="2711387"/>
                </a:lnTo>
                <a:lnTo>
                  <a:pt x="832579" y="2735859"/>
                </a:lnTo>
                <a:lnTo>
                  <a:pt x="817887" y="2735859"/>
                </a:lnTo>
                <a:lnTo>
                  <a:pt x="817887" y="2721175"/>
                </a:lnTo>
                <a:lnTo>
                  <a:pt x="798297" y="2701600"/>
                </a:lnTo>
                <a:lnTo>
                  <a:pt x="793399" y="2696705"/>
                </a:lnTo>
                <a:lnTo>
                  <a:pt x="793398" y="2696702"/>
                </a:lnTo>
                <a:lnTo>
                  <a:pt x="793398" y="2701598"/>
                </a:lnTo>
                <a:lnTo>
                  <a:pt x="798296" y="2706493"/>
                </a:lnTo>
                <a:lnTo>
                  <a:pt x="817886" y="2726068"/>
                </a:lnTo>
                <a:lnTo>
                  <a:pt x="817886" y="2740751"/>
                </a:lnTo>
                <a:lnTo>
                  <a:pt x="793398" y="2755434"/>
                </a:lnTo>
                <a:lnTo>
                  <a:pt x="788500" y="2755434"/>
                </a:lnTo>
                <a:lnTo>
                  <a:pt x="778705" y="2755434"/>
                </a:lnTo>
                <a:lnTo>
                  <a:pt x="764013" y="2755434"/>
                </a:lnTo>
                <a:lnTo>
                  <a:pt x="749320" y="2755434"/>
                </a:lnTo>
                <a:lnTo>
                  <a:pt x="729730" y="2750540"/>
                </a:lnTo>
                <a:lnTo>
                  <a:pt x="719935" y="2750540"/>
                </a:lnTo>
                <a:lnTo>
                  <a:pt x="700346" y="2760328"/>
                </a:lnTo>
                <a:lnTo>
                  <a:pt x="695448" y="2779904"/>
                </a:lnTo>
                <a:lnTo>
                  <a:pt x="695448" y="2784800"/>
                </a:lnTo>
                <a:lnTo>
                  <a:pt x="695448" y="2789693"/>
                </a:lnTo>
                <a:lnTo>
                  <a:pt x="700346" y="2799482"/>
                </a:lnTo>
                <a:lnTo>
                  <a:pt x="685653" y="2819058"/>
                </a:lnTo>
                <a:lnTo>
                  <a:pt x="670961" y="2814165"/>
                </a:lnTo>
                <a:lnTo>
                  <a:pt x="626883" y="2799482"/>
                </a:lnTo>
                <a:lnTo>
                  <a:pt x="670961" y="2814167"/>
                </a:lnTo>
                <a:lnTo>
                  <a:pt x="685653" y="2819058"/>
                </a:lnTo>
                <a:lnTo>
                  <a:pt x="675858" y="2823955"/>
                </a:lnTo>
                <a:lnTo>
                  <a:pt x="666063" y="2823955"/>
                </a:lnTo>
                <a:lnTo>
                  <a:pt x="656268" y="2823955"/>
                </a:lnTo>
                <a:lnTo>
                  <a:pt x="646473" y="2823955"/>
                </a:lnTo>
                <a:lnTo>
                  <a:pt x="631780" y="2828848"/>
                </a:lnTo>
                <a:lnTo>
                  <a:pt x="621985" y="2838636"/>
                </a:lnTo>
                <a:lnTo>
                  <a:pt x="621985" y="2843530"/>
                </a:lnTo>
                <a:lnTo>
                  <a:pt x="617088" y="2843530"/>
                </a:lnTo>
                <a:lnTo>
                  <a:pt x="607292" y="2853319"/>
                </a:lnTo>
                <a:lnTo>
                  <a:pt x="597498" y="2863107"/>
                </a:lnTo>
                <a:lnTo>
                  <a:pt x="592600" y="2872896"/>
                </a:lnTo>
                <a:lnTo>
                  <a:pt x="587702" y="2882683"/>
                </a:lnTo>
                <a:lnTo>
                  <a:pt x="592600" y="2892471"/>
                </a:lnTo>
                <a:lnTo>
                  <a:pt x="597498" y="2902261"/>
                </a:lnTo>
                <a:lnTo>
                  <a:pt x="592600" y="2902261"/>
                </a:lnTo>
                <a:lnTo>
                  <a:pt x="587702" y="2907154"/>
                </a:lnTo>
                <a:lnTo>
                  <a:pt x="582805" y="2916942"/>
                </a:lnTo>
                <a:lnTo>
                  <a:pt x="573011" y="2926732"/>
                </a:lnTo>
                <a:lnTo>
                  <a:pt x="568113" y="2936519"/>
                </a:lnTo>
                <a:lnTo>
                  <a:pt x="558318" y="2946306"/>
                </a:lnTo>
                <a:lnTo>
                  <a:pt x="533831" y="3000142"/>
                </a:lnTo>
                <a:lnTo>
                  <a:pt x="528933" y="3000142"/>
                </a:lnTo>
                <a:lnTo>
                  <a:pt x="524035" y="3000142"/>
                </a:lnTo>
                <a:lnTo>
                  <a:pt x="509343" y="3000142"/>
                </a:lnTo>
                <a:lnTo>
                  <a:pt x="489750" y="3000142"/>
                </a:lnTo>
                <a:lnTo>
                  <a:pt x="465263" y="2995248"/>
                </a:lnTo>
                <a:lnTo>
                  <a:pt x="455468" y="2995248"/>
                </a:lnTo>
                <a:lnTo>
                  <a:pt x="445673" y="3000142"/>
                </a:lnTo>
                <a:lnTo>
                  <a:pt x="435879" y="3000142"/>
                </a:lnTo>
                <a:lnTo>
                  <a:pt x="426083" y="3005037"/>
                </a:lnTo>
                <a:lnTo>
                  <a:pt x="421186" y="3009932"/>
                </a:lnTo>
                <a:lnTo>
                  <a:pt x="416288" y="3005037"/>
                </a:lnTo>
                <a:lnTo>
                  <a:pt x="406494" y="3005037"/>
                </a:lnTo>
                <a:lnTo>
                  <a:pt x="396698" y="3005037"/>
                </a:lnTo>
                <a:lnTo>
                  <a:pt x="391801" y="3005037"/>
                </a:lnTo>
                <a:lnTo>
                  <a:pt x="382006" y="3009932"/>
                </a:lnTo>
                <a:lnTo>
                  <a:pt x="377108" y="3014826"/>
                </a:lnTo>
                <a:lnTo>
                  <a:pt x="372211" y="3024613"/>
                </a:lnTo>
                <a:lnTo>
                  <a:pt x="372211" y="3034403"/>
                </a:lnTo>
                <a:lnTo>
                  <a:pt x="367313" y="3034403"/>
                </a:lnTo>
                <a:lnTo>
                  <a:pt x="362416" y="3034403"/>
                </a:lnTo>
                <a:lnTo>
                  <a:pt x="357518" y="3029507"/>
                </a:lnTo>
                <a:lnTo>
                  <a:pt x="347723" y="3024613"/>
                </a:lnTo>
                <a:lnTo>
                  <a:pt x="342826" y="3019720"/>
                </a:lnTo>
                <a:lnTo>
                  <a:pt x="342826" y="3009932"/>
                </a:lnTo>
                <a:lnTo>
                  <a:pt x="337928" y="3009932"/>
                </a:lnTo>
                <a:lnTo>
                  <a:pt x="337928" y="3005037"/>
                </a:lnTo>
                <a:lnTo>
                  <a:pt x="337928" y="3000142"/>
                </a:lnTo>
                <a:lnTo>
                  <a:pt x="333032" y="2995246"/>
                </a:lnTo>
                <a:lnTo>
                  <a:pt x="333032" y="2990352"/>
                </a:lnTo>
                <a:lnTo>
                  <a:pt x="328134" y="2990352"/>
                </a:lnTo>
                <a:lnTo>
                  <a:pt x="323237" y="2995246"/>
                </a:lnTo>
                <a:lnTo>
                  <a:pt x="318339" y="2995246"/>
                </a:lnTo>
                <a:lnTo>
                  <a:pt x="303647" y="2985461"/>
                </a:lnTo>
                <a:lnTo>
                  <a:pt x="303647" y="2946306"/>
                </a:lnTo>
                <a:lnTo>
                  <a:pt x="298749" y="2941413"/>
                </a:lnTo>
                <a:lnTo>
                  <a:pt x="293852" y="2936516"/>
                </a:lnTo>
                <a:lnTo>
                  <a:pt x="293852" y="2926730"/>
                </a:lnTo>
                <a:lnTo>
                  <a:pt x="293852" y="2916942"/>
                </a:lnTo>
                <a:lnTo>
                  <a:pt x="293852" y="2912046"/>
                </a:lnTo>
                <a:lnTo>
                  <a:pt x="298749" y="2907152"/>
                </a:lnTo>
                <a:lnTo>
                  <a:pt x="303647" y="2892471"/>
                </a:lnTo>
                <a:lnTo>
                  <a:pt x="303647" y="2877788"/>
                </a:lnTo>
                <a:lnTo>
                  <a:pt x="308544" y="2858211"/>
                </a:lnTo>
                <a:lnTo>
                  <a:pt x="308544" y="2779907"/>
                </a:lnTo>
                <a:lnTo>
                  <a:pt x="308544" y="2779907"/>
                </a:lnTo>
                <a:lnTo>
                  <a:pt x="308544" y="2770118"/>
                </a:lnTo>
                <a:lnTo>
                  <a:pt x="308544" y="2765225"/>
                </a:lnTo>
                <a:lnTo>
                  <a:pt x="308544" y="2760330"/>
                </a:lnTo>
                <a:lnTo>
                  <a:pt x="303646" y="2750542"/>
                </a:lnTo>
                <a:lnTo>
                  <a:pt x="298748" y="2745647"/>
                </a:lnTo>
                <a:lnTo>
                  <a:pt x="303646" y="2745647"/>
                </a:lnTo>
                <a:lnTo>
                  <a:pt x="303646" y="2740753"/>
                </a:lnTo>
                <a:lnTo>
                  <a:pt x="303646" y="2735859"/>
                </a:lnTo>
                <a:lnTo>
                  <a:pt x="308544" y="2735859"/>
                </a:lnTo>
                <a:lnTo>
                  <a:pt x="318338" y="2735859"/>
                </a:lnTo>
                <a:lnTo>
                  <a:pt x="342826" y="2711388"/>
                </a:lnTo>
                <a:lnTo>
                  <a:pt x="347723" y="2711388"/>
                </a:lnTo>
                <a:lnTo>
                  <a:pt x="352621" y="2711388"/>
                </a:lnTo>
                <a:lnTo>
                  <a:pt x="357518" y="2711388"/>
                </a:lnTo>
                <a:lnTo>
                  <a:pt x="362416" y="2716282"/>
                </a:lnTo>
                <a:lnTo>
                  <a:pt x="430980" y="2726070"/>
                </a:lnTo>
                <a:lnTo>
                  <a:pt x="440775" y="2726070"/>
                </a:lnTo>
                <a:lnTo>
                  <a:pt x="475058" y="2726070"/>
                </a:lnTo>
                <a:lnTo>
                  <a:pt x="504446" y="2730965"/>
                </a:lnTo>
                <a:lnTo>
                  <a:pt x="538728" y="2721175"/>
                </a:lnTo>
                <a:lnTo>
                  <a:pt x="538728" y="2726068"/>
                </a:lnTo>
                <a:lnTo>
                  <a:pt x="538728" y="2726070"/>
                </a:lnTo>
                <a:lnTo>
                  <a:pt x="543625" y="2726070"/>
                </a:lnTo>
                <a:lnTo>
                  <a:pt x="548523" y="2730965"/>
                </a:lnTo>
                <a:lnTo>
                  <a:pt x="548523" y="2730963"/>
                </a:lnTo>
                <a:lnTo>
                  <a:pt x="543625" y="2726068"/>
                </a:lnTo>
                <a:lnTo>
                  <a:pt x="538728" y="2726068"/>
                </a:lnTo>
                <a:lnTo>
                  <a:pt x="548523" y="2716282"/>
                </a:lnTo>
                <a:lnTo>
                  <a:pt x="548523" y="2603715"/>
                </a:lnTo>
                <a:lnTo>
                  <a:pt x="548523" y="2598820"/>
                </a:lnTo>
                <a:lnTo>
                  <a:pt x="543625" y="2593925"/>
                </a:lnTo>
                <a:lnTo>
                  <a:pt x="543625" y="2584137"/>
                </a:lnTo>
                <a:lnTo>
                  <a:pt x="538728" y="2574349"/>
                </a:lnTo>
                <a:lnTo>
                  <a:pt x="533830" y="2569454"/>
                </a:lnTo>
                <a:lnTo>
                  <a:pt x="528933" y="2564559"/>
                </a:lnTo>
                <a:lnTo>
                  <a:pt x="504446" y="2549877"/>
                </a:lnTo>
                <a:lnTo>
                  <a:pt x="504446" y="2540089"/>
                </a:lnTo>
                <a:lnTo>
                  <a:pt x="455468" y="2520512"/>
                </a:lnTo>
                <a:lnTo>
                  <a:pt x="455468" y="2515617"/>
                </a:lnTo>
                <a:lnTo>
                  <a:pt x="450571" y="2510724"/>
                </a:lnTo>
                <a:lnTo>
                  <a:pt x="450571" y="2505828"/>
                </a:lnTo>
                <a:lnTo>
                  <a:pt x="455468" y="2496039"/>
                </a:lnTo>
                <a:lnTo>
                  <a:pt x="460366" y="2491147"/>
                </a:lnTo>
                <a:lnTo>
                  <a:pt x="484853" y="2496039"/>
                </a:lnTo>
                <a:lnTo>
                  <a:pt x="484853" y="2466675"/>
                </a:lnTo>
                <a:lnTo>
                  <a:pt x="504446" y="2461782"/>
                </a:lnTo>
                <a:lnTo>
                  <a:pt x="514241" y="2461782"/>
                </a:lnTo>
                <a:lnTo>
                  <a:pt x="524035" y="2461782"/>
                </a:lnTo>
                <a:lnTo>
                  <a:pt x="538728" y="2456887"/>
                </a:lnTo>
                <a:lnTo>
                  <a:pt x="558318" y="2451992"/>
                </a:lnTo>
                <a:lnTo>
                  <a:pt x="563216" y="2447098"/>
                </a:lnTo>
                <a:lnTo>
                  <a:pt x="573011" y="2442203"/>
                </a:lnTo>
                <a:lnTo>
                  <a:pt x="582805" y="2442203"/>
                </a:lnTo>
                <a:lnTo>
                  <a:pt x="592600" y="2437309"/>
                </a:lnTo>
                <a:lnTo>
                  <a:pt x="607292" y="2442203"/>
                </a:lnTo>
                <a:lnTo>
                  <a:pt x="621985" y="2412839"/>
                </a:lnTo>
                <a:lnTo>
                  <a:pt x="641576" y="2407944"/>
                </a:lnTo>
                <a:lnTo>
                  <a:pt x="641576" y="2403049"/>
                </a:lnTo>
                <a:lnTo>
                  <a:pt x="646473" y="2403049"/>
                </a:lnTo>
                <a:lnTo>
                  <a:pt x="656268" y="2393260"/>
                </a:lnTo>
                <a:lnTo>
                  <a:pt x="666063" y="2388367"/>
                </a:lnTo>
                <a:lnTo>
                  <a:pt x="675858" y="2383473"/>
                </a:lnTo>
                <a:lnTo>
                  <a:pt x="680756" y="2373685"/>
                </a:lnTo>
                <a:lnTo>
                  <a:pt x="680753" y="2373683"/>
                </a:lnTo>
                <a:lnTo>
                  <a:pt x="685651" y="2373683"/>
                </a:lnTo>
                <a:lnTo>
                  <a:pt x="690549" y="2368790"/>
                </a:lnTo>
                <a:lnTo>
                  <a:pt x="695446" y="2363895"/>
                </a:lnTo>
                <a:lnTo>
                  <a:pt x="700343" y="2359001"/>
                </a:lnTo>
                <a:lnTo>
                  <a:pt x="734626" y="2378579"/>
                </a:lnTo>
                <a:lnTo>
                  <a:pt x="734626" y="2378576"/>
                </a:lnTo>
                <a:lnTo>
                  <a:pt x="700343" y="2359001"/>
                </a:lnTo>
                <a:lnTo>
                  <a:pt x="715036" y="2344319"/>
                </a:lnTo>
                <a:lnTo>
                  <a:pt x="715036" y="2339424"/>
                </a:lnTo>
                <a:lnTo>
                  <a:pt x="719934" y="2334530"/>
                </a:lnTo>
                <a:lnTo>
                  <a:pt x="719934" y="2329635"/>
                </a:lnTo>
                <a:lnTo>
                  <a:pt x="724832" y="2319848"/>
                </a:lnTo>
                <a:lnTo>
                  <a:pt x="729729" y="2314954"/>
                </a:lnTo>
                <a:lnTo>
                  <a:pt x="729729" y="2305165"/>
                </a:lnTo>
                <a:lnTo>
                  <a:pt x="729729" y="2300270"/>
                </a:lnTo>
                <a:lnTo>
                  <a:pt x="734626" y="2295377"/>
                </a:lnTo>
                <a:lnTo>
                  <a:pt x="739524" y="2285588"/>
                </a:lnTo>
                <a:lnTo>
                  <a:pt x="749319" y="2270905"/>
                </a:lnTo>
                <a:lnTo>
                  <a:pt x="754217" y="2261117"/>
                </a:lnTo>
                <a:lnTo>
                  <a:pt x="768909" y="2251329"/>
                </a:lnTo>
                <a:lnTo>
                  <a:pt x="778704" y="2246434"/>
                </a:lnTo>
                <a:lnTo>
                  <a:pt x="783601" y="2246434"/>
                </a:lnTo>
                <a:lnTo>
                  <a:pt x="788499" y="2246434"/>
                </a:lnTo>
                <a:lnTo>
                  <a:pt x="798294" y="2246434"/>
                </a:lnTo>
                <a:lnTo>
                  <a:pt x="803191" y="2251329"/>
                </a:lnTo>
                <a:lnTo>
                  <a:pt x="803196" y="2251336"/>
                </a:lnTo>
                <a:lnTo>
                  <a:pt x="803193" y="2251329"/>
                </a:lnTo>
                <a:lnTo>
                  <a:pt x="817885" y="2241541"/>
                </a:lnTo>
                <a:lnTo>
                  <a:pt x="832578" y="2236647"/>
                </a:lnTo>
                <a:lnTo>
                  <a:pt x="847271" y="2226858"/>
                </a:lnTo>
                <a:lnTo>
                  <a:pt x="857065" y="2236647"/>
                </a:lnTo>
                <a:lnTo>
                  <a:pt x="866861" y="2221962"/>
                </a:lnTo>
                <a:lnTo>
                  <a:pt x="866861" y="2168126"/>
                </a:lnTo>
                <a:lnTo>
                  <a:pt x="915835" y="2158338"/>
                </a:lnTo>
                <a:lnTo>
                  <a:pt x="910937" y="2173023"/>
                </a:lnTo>
                <a:lnTo>
                  <a:pt x="920732" y="2187703"/>
                </a:lnTo>
                <a:lnTo>
                  <a:pt x="940322" y="2192598"/>
                </a:lnTo>
                <a:lnTo>
                  <a:pt x="945219" y="2207282"/>
                </a:lnTo>
                <a:lnTo>
                  <a:pt x="940322" y="2212175"/>
                </a:lnTo>
                <a:lnTo>
                  <a:pt x="935425" y="2217068"/>
                </a:lnTo>
                <a:lnTo>
                  <a:pt x="935425" y="2221962"/>
                </a:lnTo>
                <a:lnTo>
                  <a:pt x="935425" y="2226858"/>
                </a:lnTo>
                <a:lnTo>
                  <a:pt x="935425" y="2226860"/>
                </a:lnTo>
                <a:lnTo>
                  <a:pt x="940321" y="2231753"/>
                </a:lnTo>
                <a:lnTo>
                  <a:pt x="945218" y="2226856"/>
                </a:lnTo>
                <a:lnTo>
                  <a:pt x="950115" y="2226856"/>
                </a:lnTo>
                <a:lnTo>
                  <a:pt x="959910" y="2217068"/>
                </a:lnTo>
                <a:lnTo>
                  <a:pt x="989295" y="2192597"/>
                </a:lnTo>
                <a:lnTo>
                  <a:pt x="1003987" y="2197492"/>
                </a:lnTo>
                <a:lnTo>
                  <a:pt x="1023577" y="2221962"/>
                </a:lnTo>
                <a:lnTo>
                  <a:pt x="1023577" y="2231753"/>
                </a:lnTo>
                <a:lnTo>
                  <a:pt x="1023577" y="2241540"/>
                </a:lnTo>
                <a:lnTo>
                  <a:pt x="1023577" y="2251329"/>
                </a:lnTo>
                <a:lnTo>
                  <a:pt x="1023577" y="2261117"/>
                </a:lnTo>
                <a:lnTo>
                  <a:pt x="1023577" y="2266011"/>
                </a:lnTo>
                <a:lnTo>
                  <a:pt x="1023577" y="2270905"/>
                </a:lnTo>
                <a:lnTo>
                  <a:pt x="1023577" y="2275800"/>
                </a:lnTo>
                <a:lnTo>
                  <a:pt x="1023577" y="2275800"/>
                </a:lnTo>
                <a:lnTo>
                  <a:pt x="1023577" y="2270905"/>
                </a:lnTo>
                <a:lnTo>
                  <a:pt x="1023577" y="2266011"/>
                </a:lnTo>
                <a:lnTo>
                  <a:pt x="1023577" y="2261117"/>
                </a:lnTo>
                <a:lnTo>
                  <a:pt x="1023577" y="2251328"/>
                </a:lnTo>
                <a:lnTo>
                  <a:pt x="1023577" y="2241540"/>
                </a:lnTo>
                <a:lnTo>
                  <a:pt x="1023577" y="2231751"/>
                </a:lnTo>
                <a:lnTo>
                  <a:pt x="1023577" y="2221962"/>
                </a:lnTo>
                <a:lnTo>
                  <a:pt x="1087244" y="2212175"/>
                </a:lnTo>
                <a:lnTo>
                  <a:pt x="1087244" y="2207281"/>
                </a:lnTo>
                <a:lnTo>
                  <a:pt x="1092142" y="2202387"/>
                </a:lnTo>
                <a:lnTo>
                  <a:pt x="1101936" y="2197491"/>
                </a:lnTo>
                <a:lnTo>
                  <a:pt x="1106834" y="2192597"/>
                </a:lnTo>
                <a:lnTo>
                  <a:pt x="1116629" y="2182811"/>
                </a:lnTo>
                <a:lnTo>
                  <a:pt x="1126424" y="2182811"/>
                </a:lnTo>
                <a:lnTo>
                  <a:pt x="1131321" y="2182811"/>
                </a:lnTo>
                <a:lnTo>
                  <a:pt x="1141116" y="2182811"/>
                </a:lnTo>
                <a:lnTo>
                  <a:pt x="1141116" y="2187703"/>
                </a:lnTo>
                <a:lnTo>
                  <a:pt x="1150912" y="2187703"/>
                </a:lnTo>
                <a:lnTo>
                  <a:pt x="1160706" y="2187703"/>
                </a:lnTo>
                <a:lnTo>
                  <a:pt x="1204784" y="2173023"/>
                </a:lnTo>
                <a:lnTo>
                  <a:pt x="1209681" y="2168126"/>
                </a:lnTo>
                <a:lnTo>
                  <a:pt x="1214579" y="2163232"/>
                </a:lnTo>
                <a:lnTo>
                  <a:pt x="1214579" y="2153445"/>
                </a:lnTo>
                <a:lnTo>
                  <a:pt x="1219475" y="2148551"/>
                </a:lnTo>
                <a:lnTo>
                  <a:pt x="1219475" y="2143657"/>
                </a:lnTo>
                <a:lnTo>
                  <a:pt x="1234168" y="2153445"/>
                </a:lnTo>
                <a:lnTo>
                  <a:pt x="1239065" y="2158338"/>
                </a:lnTo>
                <a:lnTo>
                  <a:pt x="1243963" y="2163232"/>
                </a:lnTo>
                <a:lnTo>
                  <a:pt x="1243968" y="2163232"/>
                </a:lnTo>
                <a:lnTo>
                  <a:pt x="1239071" y="2158338"/>
                </a:lnTo>
                <a:lnTo>
                  <a:pt x="1234173" y="2153445"/>
                </a:lnTo>
                <a:lnTo>
                  <a:pt x="1234173" y="2119187"/>
                </a:lnTo>
                <a:lnTo>
                  <a:pt x="1239071" y="2099609"/>
                </a:lnTo>
                <a:lnTo>
                  <a:pt x="1239071" y="2084930"/>
                </a:lnTo>
                <a:lnTo>
                  <a:pt x="1243969" y="2070245"/>
                </a:lnTo>
                <a:lnTo>
                  <a:pt x="1243969" y="2055562"/>
                </a:lnTo>
                <a:lnTo>
                  <a:pt x="1253764" y="2050667"/>
                </a:lnTo>
                <a:lnTo>
                  <a:pt x="1283147" y="2016419"/>
                </a:lnTo>
                <a:lnTo>
                  <a:pt x="1302738" y="2035985"/>
                </a:lnTo>
                <a:lnTo>
                  <a:pt x="1307635" y="2035985"/>
                </a:lnTo>
                <a:lnTo>
                  <a:pt x="1307635" y="2040879"/>
                </a:lnTo>
                <a:lnTo>
                  <a:pt x="1317430" y="2045774"/>
                </a:lnTo>
                <a:lnTo>
                  <a:pt x="1327226" y="2050667"/>
                </a:lnTo>
                <a:lnTo>
                  <a:pt x="1337021" y="2055562"/>
                </a:lnTo>
                <a:lnTo>
                  <a:pt x="1341919" y="2055562"/>
                </a:lnTo>
                <a:lnTo>
                  <a:pt x="1346815" y="2050667"/>
                </a:lnTo>
                <a:lnTo>
                  <a:pt x="1346815" y="2045774"/>
                </a:lnTo>
                <a:lnTo>
                  <a:pt x="1351714" y="2035985"/>
                </a:lnTo>
                <a:lnTo>
                  <a:pt x="1351714" y="2026196"/>
                </a:lnTo>
                <a:lnTo>
                  <a:pt x="1351714" y="2011525"/>
                </a:lnTo>
                <a:lnTo>
                  <a:pt x="1346815" y="1987054"/>
                </a:lnTo>
                <a:lnTo>
                  <a:pt x="1332123" y="1977265"/>
                </a:lnTo>
                <a:lnTo>
                  <a:pt x="1332123" y="1972371"/>
                </a:lnTo>
                <a:lnTo>
                  <a:pt x="1332123" y="1967477"/>
                </a:lnTo>
                <a:lnTo>
                  <a:pt x="1332123" y="1957689"/>
                </a:lnTo>
                <a:lnTo>
                  <a:pt x="1332123" y="1947900"/>
                </a:lnTo>
                <a:lnTo>
                  <a:pt x="1332123" y="1938112"/>
                </a:lnTo>
                <a:lnTo>
                  <a:pt x="1337021" y="1928324"/>
                </a:lnTo>
                <a:lnTo>
                  <a:pt x="1341919" y="1923430"/>
                </a:lnTo>
                <a:lnTo>
                  <a:pt x="1341919" y="1918535"/>
                </a:lnTo>
                <a:lnTo>
                  <a:pt x="1346815" y="1913642"/>
                </a:lnTo>
                <a:lnTo>
                  <a:pt x="1356611" y="1908747"/>
                </a:lnTo>
                <a:lnTo>
                  <a:pt x="1366406" y="1898958"/>
                </a:lnTo>
                <a:lnTo>
                  <a:pt x="1381098" y="1894064"/>
                </a:lnTo>
                <a:lnTo>
                  <a:pt x="1400688" y="1894064"/>
                </a:lnTo>
                <a:lnTo>
                  <a:pt x="1425176" y="1898958"/>
                </a:lnTo>
                <a:lnTo>
                  <a:pt x="1439868" y="1908747"/>
                </a:lnTo>
                <a:lnTo>
                  <a:pt x="1444765" y="1903853"/>
                </a:lnTo>
                <a:lnTo>
                  <a:pt x="1454561" y="1898958"/>
                </a:lnTo>
                <a:lnTo>
                  <a:pt x="1464356" y="1894064"/>
                </a:lnTo>
                <a:lnTo>
                  <a:pt x="1474150" y="1889169"/>
                </a:lnTo>
                <a:lnTo>
                  <a:pt x="1488843" y="1884277"/>
                </a:lnTo>
                <a:lnTo>
                  <a:pt x="1503535" y="1884277"/>
                </a:lnTo>
                <a:lnTo>
                  <a:pt x="1508433" y="1884277"/>
                </a:lnTo>
                <a:lnTo>
                  <a:pt x="1513331" y="1879382"/>
                </a:lnTo>
                <a:lnTo>
                  <a:pt x="1523126" y="1874488"/>
                </a:lnTo>
                <a:lnTo>
                  <a:pt x="1532920" y="1869593"/>
                </a:lnTo>
                <a:lnTo>
                  <a:pt x="1518229" y="1869593"/>
                </a:lnTo>
                <a:lnTo>
                  <a:pt x="1503535" y="1864699"/>
                </a:lnTo>
                <a:lnTo>
                  <a:pt x="1493740" y="1859804"/>
                </a:lnTo>
                <a:lnTo>
                  <a:pt x="1479047" y="1850016"/>
                </a:lnTo>
                <a:lnTo>
                  <a:pt x="1469254" y="1840228"/>
                </a:lnTo>
                <a:lnTo>
                  <a:pt x="1469255" y="1840226"/>
                </a:lnTo>
                <a:lnTo>
                  <a:pt x="1469249" y="1840226"/>
                </a:lnTo>
                <a:lnTo>
                  <a:pt x="1459454" y="1835332"/>
                </a:lnTo>
                <a:lnTo>
                  <a:pt x="1449659" y="1835332"/>
                </a:lnTo>
                <a:lnTo>
                  <a:pt x="1439864" y="1840226"/>
                </a:lnTo>
                <a:lnTo>
                  <a:pt x="1430069" y="1845121"/>
                </a:lnTo>
                <a:lnTo>
                  <a:pt x="1420274" y="1850015"/>
                </a:lnTo>
                <a:lnTo>
                  <a:pt x="1385991" y="1859803"/>
                </a:lnTo>
                <a:lnTo>
                  <a:pt x="1381094" y="1859803"/>
                </a:lnTo>
                <a:lnTo>
                  <a:pt x="1371299" y="1864697"/>
                </a:lnTo>
                <a:lnTo>
                  <a:pt x="1361505" y="1864697"/>
                </a:lnTo>
                <a:lnTo>
                  <a:pt x="1346811" y="1869591"/>
                </a:lnTo>
                <a:lnTo>
                  <a:pt x="1337016" y="1879380"/>
                </a:lnTo>
                <a:lnTo>
                  <a:pt x="1312529" y="1869591"/>
                </a:lnTo>
                <a:lnTo>
                  <a:pt x="1307632" y="1864697"/>
                </a:lnTo>
                <a:lnTo>
                  <a:pt x="1302734" y="1864697"/>
                </a:lnTo>
                <a:lnTo>
                  <a:pt x="1292939" y="1854909"/>
                </a:lnTo>
                <a:lnTo>
                  <a:pt x="1283144" y="1850015"/>
                </a:lnTo>
                <a:lnTo>
                  <a:pt x="1273349" y="1840226"/>
                </a:lnTo>
                <a:lnTo>
                  <a:pt x="1268452" y="1835332"/>
                </a:lnTo>
                <a:lnTo>
                  <a:pt x="1263554" y="1825543"/>
                </a:lnTo>
                <a:lnTo>
                  <a:pt x="1263554" y="1820650"/>
                </a:lnTo>
                <a:lnTo>
                  <a:pt x="1263554" y="1815756"/>
                </a:lnTo>
                <a:lnTo>
                  <a:pt x="1263554" y="1801073"/>
                </a:lnTo>
                <a:lnTo>
                  <a:pt x="1263554" y="1786390"/>
                </a:lnTo>
                <a:lnTo>
                  <a:pt x="1263554" y="1776602"/>
                </a:lnTo>
                <a:lnTo>
                  <a:pt x="1263554" y="1761919"/>
                </a:lnTo>
                <a:lnTo>
                  <a:pt x="1263554" y="1683613"/>
                </a:lnTo>
                <a:lnTo>
                  <a:pt x="1263554" y="1678718"/>
                </a:lnTo>
                <a:lnTo>
                  <a:pt x="1268452" y="1668931"/>
                </a:lnTo>
                <a:lnTo>
                  <a:pt x="1273349" y="1654248"/>
                </a:lnTo>
                <a:lnTo>
                  <a:pt x="1283144" y="1639566"/>
                </a:lnTo>
                <a:lnTo>
                  <a:pt x="1302734" y="1624883"/>
                </a:lnTo>
                <a:lnTo>
                  <a:pt x="1356606" y="1575941"/>
                </a:lnTo>
                <a:lnTo>
                  <a:pt x="1366402" y="1571047"/>
                </a:lnTo>
                <a:lnTo>
                  <a:pt x="1376196" y="1556364"/>
                </a:lnTo>
                <a:lnTo>
                  <a:pt x="1390889" y="1536788"/>
                </a:lnTo>
                <a:lnTo>
                  <a:pt x="1390889" y="1507422"/>
                </a:lnTo>
                <a:lnTo>
                  <a:pt x="1371299" y="1482951"/>
                </a:lnTo>
                <a:lnTo>
                  <a:pt x="1376196" y="1478058"/>
                </a:lnTo>
                <a:lnTo>
                  <a:pt x="1376196" y="1478057"/>
                </a:lnTo>
                <a:lnTo>
                  <a:pt x="1371299" y="1482950"/>
                </a:lnTo>
                <a:lnTo>
                  <a:pt x="1346811" y="1478057"/>
                </a:lnTo>
                <a:lnTo>
                  <a:pt x="1317426" y="1482950"/>
                </a:lnTo>
                <a:lnTo>
                  <a:pt x="1292939" y="1507422"/>
                </a:lnTo>
                <a:lnTo>
                  <a:pt x="1263554" y="1531892"/>
                </a:lnTo>
                <a:lnTo>
                  <a:pt x="1263554" y="1566152"/>
                </a:lnTo>
                <a:lnTo>
                  <a:pt x="1263554" y="1571046"/>
                </a:lnTo>
                <a:lnTo>
                  <a:pt x="1263554" y="1575941"/>
                </a:lnTo>
                <a:lnTo>
                  <a:pt x="1263554" y="1590623"/>
                </a:lnTo>
                <a:lnTo>
                  <a:pt x="1258657" y="1605305"/>
                </a:lnTo>
                <a:lnTo>
                  <a:pt x="1248862" y="1619988"/>
                </a:lnTo>
                <a:lnTo>
                  <a:pt x="1234169" y="1634670"/>
                </a:lnTo>
                <a:lnTo>
                  <a:pt x="1234169" y="1639565"/>
                </a:lnTo>
                <a:lnTo>
                  <a:pt x="1224374" y="1639565"/>
                </a:lnTo>
                <a:lnTo>
                  <a:pt x="1219476" y="1649353"/>
                </a:lnTo>
                <a:lnTo>
                  <a:pt x="1204784" y="1654247"/>
                </a:lnTo>
                <a:lnTo>
                  <a:pt x="1194989" y="1664035"/>
                </a:lnTo>
                <a:lnTo>
                  <a:pt x="1185194" y="1668929"/>
                </a:lnTo>
                <a:lnTo>
                  <a:pt x="1180297" y="1678718"/>
                </a:lnTo>
                <a:lnTo>
                  <a:pt x="1175399" y="1688506"/>
                </a:lnTo>
                <a:lnTo>
                  <a:pt x="1170502" y="1698294"/>
                </a:lnTo>
                <a:lnTo>
                  <a:pt x="1165605" y="1708083"/>
                </a:lnTo>
                <a:lnTo>
                  <a:pt x="1160708" y="1722765"/>
                </a:lnTo>
                <a:lnTo>
                  <a:pt x="1160708" y="1742342"/>
                </a:lnTo>
                <a:lnTo>
                  <a:pt x="1155810" y="1752130"/>
                </a:lnTo>
                <a:lnTo>
                  <a:pt x="1155810" y="1747237"/>
                </a:lnTo>
                <a:lnTo>
                  <a:pt x="1150912" y="1830437"/>
                </a:lnTo>
                <a:lnTo>
                  <a:pt x="1155810" y="1830437"/>
                </a:lnTo>
                <a:lnTo>
                  <a:pt x="1160708" y="1835331"/>
                </a:lnTo>
                <a:lnTo>
                  <a:pt x="1165605" y="1835331"/>
                </a:lnTo>
                <a:lnTo>
                  <a:pt x="1175399" y="1840225"/>
                </a:lnTo>
                <a:lnTo>
                  <a:pt x="1185194" y="1845119"/>
                </a:lnTo>
                <a:lnTo>
                  <a:pt x="1190092" y="1854908"/>
                </a:lnTo>
                <a:lnTo>
                  <a:pt x="1190092" y="1869591"/>
                </a:lnTo>
                <a:lnTo>
                  <a:pt x="1194989" y="1869591"/>
                </a:lnTo>
                <a:lnTo>
                  <a:pt x="1194989" y="1879380"/>
                </a:lnTo>
                <a:lnTo>
                  <a:pt x="1190092" y="1889168"/>
                </a:lnTo>
                <a:lnTo>
                  <a:pt x="1190092" y="1898956"/>
                </a:lnTo>
                <a:lnTo>
                  <a:pt x="1180297" y="1913638"/>
                </a:lnTo>
                <a:lnTo>
                  <a:pt x="1170502" y="1923426"/>
                </a:lnTo>
                <a:lnTo>
                  <a:pt x="1126425" y="1972369"/>
                </a:lnTo>
                <a:lnTo>
                  <a:pt x="1126425" y="1991946"/>
                </a:lnTo>
                <a:lnTo>
                  <a:pt x="1126425" y="2006629"/>
                </a:lnTo>
                <a:lnTo>
                  <a:pt x="1121527" y="2035985"/>
                </a:lnTo>
                <a:lnTo>
                  <a:pt x="1111733" y="2070244"/>
                </a:lnTo>
                <a:lnTo>
                  <a:pt x="1097040" y="2094714"/>
                </a:lnTo>
                <a:lnTo>
                  <a:pt x="1097040" y="2099608"/>
                </a:lnTo>
                <a:lnTo>
                  <a:pt x="1087245" y="2099608"/>
                </a:lnTo>
                <a:lnTo>
                  <a:pt x="1077450" y="2104502"/>
                </a:lnTo>
                <a:lnTo>
                  <a:pt x="1067655" y="2114292"/>
                </a:lnTo>
                <a:lnTo>
                  <a:pt x="1057860" y="2124079"/>
                </a:lnTo>
                <a:lnTo>
                  <a:pt x="1052963" y="2133867"/>
                </a:lnTo>
                <a:lnTo>
                  <a:pt x="1023578" y="2143657"/>
                </a:lnTo>
                <a:lnTo>
                  <a:pt x="1003988" y="2138761"/>
                </a:lnTo>
                <a:lnTo>
                  <a:pt x="994193" y="2089821"/>
                </a:lnTo>
                <a:lnTo>
                  <a:pt x="964808" y="2045774"/>
                </a:lnTo>
                <a:lnTo>
                  <a:pt x="964808" y="1977263"/>
                </a:lnTo>
                <a:lnTo>
                  <a:pt x="964808" y="1967474"/>
                </a:lnTo>
                <a:lnTo>
                  <a:pt x="964808" y="1952791"/>
                </a:lnTo>
                <a:lnTo>
                  <a:pt x="964808" y="1943004"/>
                </a:lnTo>
                <a:lnTo>
                  <a:pt x="964808" y="1928321"/>
                </a:lnTo>
                <a:lnTo>
                  <a:pt x="964808" y="1923426"/>
                </a:lnTo>
                <a:lnTo>
                  <a:pt x="964808" y="1913638"/>
                </a:lnTo>
                <a:lnTo>
                  <a:pt x="964808" y="1903850"/>
                </a:lnTo>
                <a:lnTo>
                  <a:pt x="964808" y="1889168"/>
                </a:lnTo>
                <a:lnTo>
                  <a:pt x="964808" y="1879380"/>
                </a:lnTo>
                <a:lnTo>
                  <a:pt x="964808" y="1874485"/>
                </a:lnTo>
                <a:lnTo>
                  <a:pt x="964809" y="1874485"/>
                </a:lnTo>
                <a:lnTo>
                  <a:pt x="950117" y="1835332"/>
                </a:lnTo>
                <a:lnTo>
                  <a:pt x="950117" y="1840226"/>
                </a:lnTo>
                <a:lnTo>
                  <a:pt x="950117" y="1845120"/>
                </a:lnTo>
                <a:lnTo>
                  <a:pt x="950117" y="1850015"/>
                </a:lnTo>
                <a:lnTo>
                  <a:pt x="945220" y="1864697"/>
                </a:lnTo>
                <a:lnTo>
                  <a:pt x="940322" y="1879380"/>
                </a:lnTo>
                <a:lnTo>
                  <a:pt x="930528" y="1894063"/>
                </a:lnTo>
                <a:lnTo>
                  <a:pt x="925630" y="1898957"/>
                </a:lnTo>
                <a:lnTo>
                  <a:pt x="925630" y="1903851"/>
                </a:lnTo>
                <a:lnTo>
                  <a:pt x="920733" y="1908745"/>
                </a:lnTo>
                <a:lnTo>
                  <a:pt x="910937" y="1913640"/>
                </a:lnTo>
                <a:lnTo>
                  <a:pt x="906041" y="1918533"/>
                </a:lnTo>
                <a:lnTo>
                  <a:pt x="896245" y="1918533"/>
                </a:lnTo>
                <a:lnTo>
                  <a:pt x="896245" y="1923428"/>
                </a:lnTo>
                <a:lnTo>
                  <a:pt x="891347" y="1923428"/>
                </a:lnTo>
                <a:lnTo>
                  <a:pt x="891347" y="1933216"/>
                </a:lnTo>
                <a:lnTo>
                  <a:pt x="886451" y="1943004"/>
                </a:lnTo>
                <a:lnTo>
                  <a:pt x="886451" y="1957687"/>
                </a:lnTo>
                <a:lnTo>
                  <a:pt x="886451" y="1962581"/>
                </a:lnTo>
                <a:lnTo>
                  <a:pt x="881553" y="1967475"/>
                </a:lnTo>
                <a:lnTo>
                  <a:pt x="876655" y="1977263"/>
                </a:lnTo>
                <a:lnTo>
                  <a:pt x="866861" y="1987052"/>
                </a:lnTo>
                <a:lnTo>
                  <a:pt x="857066" y="1996841"/>
                </a:lnTo>
                <a:lnTo>
                  <a:pt x="842373" y="2006630"/>
                </a:lnTo>
                <a:lnTo>
                  <a:pt x="827681" y="2011523"/>
                </a:lnTo>
                <a:lnTo>
                  <a:pt x="822783" y="2011523"/>
                </a:lnTo>
                <a:lnTo>
                  <a:pt x="812988" y="2006630"/>
                </a:lnTo>
                <a:lnTo>
                  <a:pt x="803193" y="2001735"/>
                </a:lnTo>
                <a:lnTo>
                  <a:pt x="793399" y="1991947"/>
                </a:lnTo>
                <a:lnTo>
                  <a:pt x="778706" y="1982158"/>
                </a:lnTo>
                <a:lnTo>
                  <a:pt x="773808" y="1967475"/>
                </a:lnTo>
                <a:lnTo>
                  <a:pt x="764014" y="1952793"/>
                </a:lnTo>
                <a:lnTo>
                  <a:pt x="764014" y="1947898"/>
                </a:lnTo>
                <a:lnTo>
                  <a:pt x="764014" y="1943004"/>
                </a:lnTo>
                <a:lnTo>
                  <a:pt x="759116" y="1933216"/>
                </a:lnTo>
                <a:lnTo>
                  <a:pt x="759116" y="1923428"/>
                </a:lnTo>
                <a:lnTo>
                  <a:pt x="759116" y="1908745"/>
                </a:lnTo>
                <a:lnTo>
                  <a:pt x="759116" y="1894063"/>
                </a:lnTo>
                <a:lnTo>
                  <a:pt x="768911" y="1879380"/>
                </a:lnTo>
                <a:lnTo>
                  <a:pt x="768911" y="1874486"/>
                </a:lnTo>
                <a:lnTo>
                  <a:pt x="768911" y="1864697"/>
                </a:lnTo>
                <a:lnTo>
                  <a:pt x="768911" y="1854909"/>
                </a:lnTo>
                <a:lnTo>
                  <a:pt x="773808" y="1850015"/>
                </a:lnTo>
                <a:lnTo>
                  <a:pt x="773808" y="1845120"/>
                </a:lnTo>
                <a:lnTo>
                  <a:pt x="778706" y="1845120"/>
                </a:lnTo>
                <a:lnTo>
                  <a:pt x="778706" y="1840226"/>
                </a:lnTo>
                <a:lnTo>
                  <a:pt x="778706" y="1835332"/>
                </a:lnTo>
                <a:lnTo>
                  <a:pt x="773808" y="1830438"/>
                </a:lnTo>
                <a:lnTo>
                  <a:pt x="764014" y="1820650"/>
                </a:lnTo>
                <a:lnTo>
                  <a:pt x="754219" y="1796179"/>
                </a:lnTo>
                <a:lnTo>
                  <a:pt x="759116" y="1766814"/>
                </a:lnTo>
                <a:lnTo>
                  <a:pt x="773808" y="1737450"/>
                </a:lnTo>
                <a:lnTo>
                  <a:pt x="778706" y="1732555"/>
                </a:lnTo>
                <a:lnTo>
                  <a:pt x="783604" y="1722767"/>
                </a:lnTo>
                <a:lnTo>
                  <a:pt x="788501" y="1712978"/>
                </a:lnTo>
                <a:lnTo>
                  <a:pt x="793399" y="1698296"/>
                </a:lnTo>
                <a:lnTo>
                  <a:pt x="803193" y="1693402"/>
                </a:lnTo>
                <a:lnTo>
                  <a:pt x="808091" y="1688507"/>
                </a:lnTo>
                <a:lnTo>
                  <a:pt x="817886" y="1683613"/>
                </a:lnTo>
                <a:lnTo>
                  <a:pt x="827681" y="1673825"/>
                </a:lnTo>
                <a:lnTo>
                  <a:pt x="832579" y="1659143"/>
                </a:lnTo>
                <a:lnTo>
                  <a:pt x="886451" y="1624883"/>
                </a:lnTo>
                <a:lnTo>
                  <a:pt x="930528" y="1566152"/>
                </a:lnTo>
                <a:lnTo>
                  <a:pt x="955015" y="1551470"/>
                </a:lnTo>
                <a:lnTo>
                  <a:pt x="959912" y="1541681"/>
                </a:lnTo>
                <a:lnTo>
                  <a:pt x="969708" y="1522104"/>
                </a:lnTo>
                <a:lnTo>
                  <a:pt x="984400" y="1492740"/>
                </a:lnTo>
                <a:lnTo>
                  <a:pt x="994194" y="1468268"/>
                </a:lnTo>
                <a:lnTo>
                  <a:pt x="999092" y="1453586"/>
                </a:lnTo>
                <a:lnTo>
                  <a:pt x="1003990" y="1443798"/>
                </a:lnTo>
                <a:lnTo>
                  <a:pt x="1013784" y="1419326"/>
                </a:lnTo>
                <a:lnTo>
                  <a:pt x="1023580" y="1394855"/>
                </a:lnTo>
                <a:lnTo>
                  <a:pt x="1033374" y="1375278"/>
                </a:lnTo>
                <a:lnTo>
                  <a:pt x="1038271" y="1370386"/>
                </a:lnTo>
                <a:lnTo>
                  <a:pt x="1087247" y="1282289"/>
                </a:lnTo>
                <a:lnTo>
                  <a:pt x="1116631" y="1203982"/>
                </a:lnTo>
                <a:lnTo>
                  <a:pt x="1116631" y="1199088"/>
                </a:lnTo>
                <a:lnTo>
                  <a:pt x="1116631" y="1189299"/>
                </a:lnTo>
                <a:lnTo>
                  <a:pt x="1121529" y="1174617"/>
                </a:lnTo>
                <a:lnTo>
                  <a:pt x="1126426" y="1164827"/>
                </a:lnTo>
                <a:lnTo>
                  <a:pt x="1131324" y="1155040"/>
                </a:lnTo>
                <a:lnTo>
                  <a:pt x="1141119" y="1145251"/>
                </a:lnTo>
                <a:lnTo>
                  <a:pt x="1150914" y="1140357"/>
                </a:lnTo>
                <a:lnTo>
                  <a:pt x="1165606" y="1135462"/>
                </a:lnTo>
                <a:lnTo>
                  <a:pt x="1180298" y="1120780"/>
                </a:lnTo>
                <a:lnTo>
                  <a:pt x="1185196" y="1120780"/>
                </a:lnTo>
                <a:lnTo>
                  <a:pt x="1185196" y="1115886"/>
                </a:lnTo>
                <a:lnTo>
                  <a:pt x="1190093" y="1106097"/>
                </a:lnTo>
                <a:lnTo>
                  <a:pt x="1199889" y="1096309"/>
                </a:lnTo>
                <a:lnTo>
                  <a:pt x="1209683" y="1086521"/>
                </a:lnTo>
                <a:lnTo>
                  <a:pt x="1219478" y="1081627"/>
                </a:lnTo>
                <a:lnTo>
                  <a:pt x="1229273" y="1081627"/>
                </a:lnTo>
                <a:lnTo>
                  <a:pt x="1229273" y="1086521"/>
                </a:lnTo>
                <a:lnTo>
                  <a:pt x="1234170" y="1086521"/>
                </a:lnTo>
                <a:lnTo>
                  <a:pt x="1234170" y="1091415"/>
                </a:lnTo>
                <a:lnTo>
                  <a:pt x="1243966" y="1091415"/>
                </a:lnTo>
                <a:lnTo>
                  <a:pt x="1253760" y="1091415"/>
                </a:lnTo>
                <a:lnTo>
                  <a:pt x="1263555" y="1091415"/>
                </a:lnTo>
                <a:lnTo>
                  <a:pt x="1273350" y="1081627"/>
                </a:lnTo>
                <a:lnTo>
                  <a:pt x="1278248" y="1071838"/>
                </a:lnTo>
                <a:lnTo>
                  <a:pt x="1278248" y="1066944"/>
                </a:lnTo>
                <a:lnTo>
                  <a:pt x="1283144" y="1057156"/>
                </a:lnTo>
                <a:lnTo>
                  <a:pt x="1288043" y="1052262"/>
                </a:lnTo>
                <a:lnTo>
                  <a:pt x="1292940" y="1047367"/>
                </a:lnTo>
                <a:lnTo>
                  <a:pt x="1302735" y="1042474"/>
                </a:lnTo>
                <a:lnTo>
                  <a:pt x="1317428" y="1037579"/>
                </a:lnTo>
                <a:lnTo>
                  <a:pt x="1327223" y="1037579"/>
                </a:lnTo>
                <a:lnTo>
                  <a:pt x="1341915" y="1032685"/>
                </a:lnTo>
                <a:lnTo>
                  <a:pt x="1356607" y="1032685"/>
                </a:lnTo>
                <a:lnTo>
                  <a:pt x="1366402" y="1022896"/>
                </a:lnTo>
                <a:lnTo>
                  <a:pt x="1381094" y="1013108"/>
                </a:lnTo>
                <a:lnTo>
                  <a:pt x="1385993" y="1003320"/>
                </a:lnTo>
                <a:lnTo>
                  <a:pt x="1444762" y="1018002"/>
                </a:lnTo>
                <a:lnTo>
                  <a:pt x="1493738" y="1013108"/>
                </a:lnTo>
                <a:lnTo>
                  <a:pt x="1513328" y="1027791"/>
                </a:lnTo>
                <a:lnTo>
                  <a:pt x="1523123" y="1052262"/>
                </a:lnTo>
                <a:lnTo>
                  <a:pt x="1562297" y="1057156"/>
                </a:lnTo>
                <a:lnTo>
                  <a:pt x="1562297" y="1066944"/>
                </a:lnTo>
                <a:lnTo>
                  <a:pt x="1557401" y="1076732"/>
                </a:lnTo>
                <a:lnTo>
                  <a:pt x="1557401" y="1086521"/>
                </a:lnTo>
                <a:lnTo>
                  <a:pt x="1552502" y="1096309"/>
                </a:lnTo>
                <a:lnTo>
                  <a:pt x="1542713" y="1101203"/>
                </a:lnTo>
                <a:lnTo>
                  <a:pt x="1532918" y="1106097"/>
                </a:lnTo>
                <a:lnTo>
                  <a:pt x="1523123" y="1106097"/>
                </a:lnTo>
                <a:lnTo>
                  <a:pt x="1483943" y="1110991"/>
                </a:lnTo>
                <a:lnTo>
                  <a:pt x="1488839" y="1110991"/>
                </a:lnTo>
                <a:lnTo>
                  <a:pt x="1493738" y="1110991"/>
                </a:lnTo>
                <a:lnTo>
                  <a:pt x="1508430" y="1115886"/>
                </a:lnTo>
                <a:lnTo>
                  <a:pt x="1523123" y="1120780"/>
                </a:lnTo>
                <a:lnTo>
                  <a:pt x="1552502" y="1130568"/>
                </a:lnTo>
                <a:lnTo>
                  <a:pt x="1576990" y="1140357"/>
                </a:lnTo>
                <a:lnTo>
                  <a:pt x="1557401" y="1140357"/>
                </a:lnTo>
                <a:lnTo>
                  <a:pt x="1557401" y="1140359"/>
                </a:lnTo>
                <a:lnTo>
                  <a:pt x="1576990" y="1140359"/>
                </a:lnTo>
                <a:lnTo>
                  <a:pt x="1596580" y="1115887"/>
                </a:lnTo>
                <a:lnTo>
                  <a:pt x="1645554" y="1140359"/>
                </a:lnTo>
                <a:lnTo>
                  <a:pt x="1630863" y="1150146"/>
                </a:lnTo>
                <a:lnTo>
                  <a:pt x="1606375" y="1140359"/>
                </a:lnTo>
                <a:lnTo>
                  <a:pt x="1601479" y="1155041"/>
                </a:lnTo>
                <a:lnTo>
                  <a:pt x="1601479" y="1159936"/>
                </a:lnTo>
                <a:lnTo>
                  <a:pt x="1611272" y="1159936"/>
                </a:lnTo>
                <a:lnTo>
                  <a:pt x="1616173" y="1164830"/>
                </a:lnTo>
                <a:lnTo>
                  <a:pt x="1625965" y="1169725"/>
                </a:lnTo>
                <a:lnTo>
                  <a:pt x="1630863" y="1179513"/>
                </a:lnTo>
                <a:lnTo>
                  <a:pt x="1635760" y="1184407"/>
                </a:lnTo>
                <a:lnTo>
                  <a:pt x="1645554" y="1184407"/>
                </a:lnTo>
                <a:lnTo>
                  <a:pt x="1665143" y="1184407"/>
                </a:lnTo>
                <a:lnTo>
                  <a:pt x="1699425" y="1189301"/>
                </a:lnTo>
                <a:lnTo>
                  <a:pt x="1733709" y="1199089"/>
                </a:lnTo>
                <a:lnTo>
                  <a:pt x="1767992" y="1218666"/>
                </a:lnTo>
                <a:lnTo>
                  <a:pt x="1797377" y="1257819"/>
                </a:lnTo>
                <a:lnTo>
                  <a:pt x="1812069" y="1296973"/>
                </a:lnTo>
                <a:lnTo>
                  <a:pt x="1816966" y="1301866"/>
                </a:lnTo>
                <a:lnTo>
                  <a:pt x="1826762" y="1301866"/>
                </a:lnTo>
                <a:lnTo>
                  <a:pt x="1836554" y="1306762"/>
                </a:lnTo>
                <a:lnTo>
                  <a:pt x="1851251" y="1306762"/>
                </a:lnTo>
                <a:lnTo>
                  <a:pt x="1861043" y="1316550"/>
                </a:lnTo>
                <a:lnTo>
                  <a:pt x="1875736" y="1321444"/>
                </a:lnTo>
                <a:lnTo>
                  <a:pt x="1885534" y="1331232"/>
                </a:lnTo>
                <a:lnTo>
                  <a:pt x="1890427" y="1341021"/>
                </a:lnTo>
                <a:lnTo>
                  <a:pt x="1890427" y="1355703"/>
                </a:lnTo>
                <a:lnTo>
                  <a:pt x="1885534" y="1389963"/>
                </a:lnTo>
                <a:lnTo>
                  <a:pt x="1865941" y="1424222"/>
                </a:lnTo>
                <a:lnTo>
                  <a:pt x="1836554" y="1458482"/>
                </a:lnTo>
                <a:lnTo>
                  <a:pt x="1826762" y="1463376"/>
                </a:lnTo>
                <a:lnTo>
                  <a:pt x="1802274" y="1473164"/>
                </a:lnTo>
                <a:lnTo>
                  <a:pt x="1772888" y="1478058"/>
                </a:lnTo>
                <a:lnTo>
                  <a:pt x="1748402" y="1468270"/>
                </a:lnTo>
                <a:lnTo>
                  <a:pt x="1719017" y="1443800"/>
                </a:lnTo>
                <a:lnTo>
                  <a:pt x="1679837" y="1429117"/>
                </a:lnTo>
                <a:lnTo>
                  <a:pt x="1665143" y="1414434"/>
                </a:lnTo>
                <a:lnTo>
                  <a:pt x="1616173" y="1394857"/>
                </a:lnTo>
                <a:lnTo>
                  <a:pt x="1630863" y="1434011"/>
                </a:lnTo>
                <a:lnTo>
                  <a:pt x="1689632" y="1482953"/>
                </a:lnTo>
                <a:lnTo>
                  <a:pt x="1689632" y="1492741"/>
                </a:lnTo>
                <a:lnTo>
                  <a:pt x="1689632" y="1497635"/>
                </a:lnTo>
                <a:lnTo>
                  <a:pt x="1689632" y="1507424"/>
                </a:lnTo>
                <a:lnTo>
                  <a:pt x="1689632" y="1517211"/>
                </a:lnTo>
                <a:lnTo>
                  <a:pt x="1684733" y="1522106"/>
                </a:lnTo>
                <a:lnTo>
                  <a:pt x="1679837" y="1531895"/>
                </a:lnTo>
                <a:lnTo>
                  <a:pt x="1679837" y="1541683"/>
                </a:lnTo>
                <a:lnTo>
                  <a:pt x="1679837" y="1551472"/>
                </a:lnTo>
                <a:lnTo>
                  <a:pt x="1679837" y="1561261"/>
                </a:lnTo>
                <a:lnTo>
                  <a:pt x="1679837" y="1571048"/>
                </a:lnTo>
                <a:lnTo>
                  <a:pt x="1719017" y="1590625"/>
                </a:lnTo>
                <a:lnTo>
                  <a:pt x="1743504" y="1619991"/>
                </a:lnTo>
                <a:lnTo>
                  <a:pt x="1748402" y="1619991"/>
                </a:lnTo>
                <a:lnTo>
                  <a:pt x="1753299" y="1624884"/>
                </a:lnTo>
                <a:lnTo>
                  <a:pt x="1763093" y="1624884"/>
                </a:lnTo>
                <a:lnTo>
                  <a:pt x="1763093" y="1619991"/>
                </a:lnTo>
                <a:lnTo>
                  <a:pt x="1767992" y="1615096"/>
                </a:lnTo>
                <a:lnTo>
                  <a:pt x="1767992" y="1605308"/>
                </a:lnTo>
                <a:lnTo>
                  <a:pt x="1743504" y="1556366"/>
                </a:lnTo>
                <a:lnTo>
                  <a:pt x="1728812" y="1517211"/>
                </a:lnTo>
                <a:lnTo>
                  <a:pt x="1738609" y="1492741"/>
                </a:lnTo>
                <a:lnTo>
                  <a:pt x="1763093" y="1507424"/>
                </a:lnTo>
                <a:lnTo>
                  <a:pt x="1772888" y="1536789"/>
                </a:lnTo>
                <a:lnTo>
                  <a:pt x="1802274" y="1571048"/>
                </a:lnTo>
                <a:lnTo>
                  <a:pt x="1861043" y="1566155"/>
                </a:lnTo>
                <a:lnTo>
                  <a:pt x="1865941" y="1546577"/>
                </a:lnTo>
                <a:lnTo>
                  <a:pt x="1861043" y="1546577"/>
                </a:lnTo>
                <a:lnTo>
                  <a:pt x="1856144" y="1541683"/>
                </a:lnTo>
                <a:lnTo>
                  <a:pt x="1846351" y="1531895"/>
                </a:lnTo>
                <a:lnTo>
                  <a:pt x="1841453" y="1527000"/>
                </a:lnTo>
                <a:lnTo>
                  <a:pt x="1831658" y="1517211"/>
                </a:lnTo>
                <a:lnTo>
                  <a:pt x="1831658" y="1507424"/>
                </a:lnTo>
                <a:lnTo>
                  <a:pt x="1836554" y="1497635"/>
                </a:lnTo>
                <a:lnTo>
                  <a:pt x="1875736" y="1468270"/>
                </a:lnTo>
                <a:lnTo>
                  <a:pt x="1914915" y="1424222"/>
                </a:lnTo>
                <a:lnTo>
                  <a:pt x="1929606" y="1424222"/>
                </a:lnTo>
                <a:lnTo>
                  <a:pt x="1949196" y="1438906"/>
                </a:lnTo>
                <a:lnTo>
                  <a:pt x="1973686" y="1448694"/>
                </a:lnTo>
                <a:lnTo>
                  <a:pt x="1978584" y="1438906"/>
                </a:lnTo>
                <a:lnTo>
                  <a:pt x="1983482" y="1429117"/>
                </a:lnTo>
                <a:lnTo>
                  <a:pt x="1983482" y="1414434"/>
                </a:lnTo>
                <a:lnTo>
                  <a:pt x="1988380" y="1389963"/>
                </a:lnTo>
                <a:lnTo>
                  <a:pt x="1983482" y="1385068"/>
                </a:lnTo>
                <a:lnTo>
                  <a:pt x="1983482" y="1380174"/>
                </a:lnTo>
                <a:lnTo>
                  <a:pt x="1978584" y="1375281"/>
                </a:lnTo>
                <a:lnTo>
                  <a:pt x="1973686" y="1365492"/>
                </a:lnTo>
                <a:lnTo>
                  <a:pt x="1973686" y="1360597"/>
                </a:lnTo>
                <a:lnTo>
                  <a:pt x="1968789" y="1360597"/>
                </a:lnTo>
                <a:lnTo>
                  <a:pt x="1968789" y="1326338"/>
                </a:lnTo>
                <a:lnTo>
                  <a:pt x="1968789" y="1267608"/>
                </a:lnTo>
                <a:lnTo>
                  <a:pt x="1939402" y="1248030"/>
                </a:lnTo>
                <a:lnTo>
                  <a:pt x="1944298" y="1248030"/>
                </a:lnTo>
                <a:lnTo>
                  <a:pt x="1949196" y="1248030"/>
                </a:lnTo>
                <a:lnTo>
                  <a:pt x="1958994" y="1248030"/>
                </a:lnTo>
                <a:lnTo>
                  <a:pt x="1968789" y="1243136"/>
                </a:lnTo>
                <a:lnTo>
                  <a:pt x="1978584" y="1243136"/>
                </a:lnTo>
                <a:lnTo>
                  <a:pt x="1983482" y="1238242"/>
                </a:lnTo>
                <a:lnTo>
                  <a:pt x="1988380" y="1238242"/>
                </a:lnTo>
                <a:lnTo>
                  <a:pt x="1993275" y="1238242"/>
                </a:lnTo>
                <a:lnTo>
                  <a:pt x="2003072" y="1238242"/>
                </a:lnTo>
                <a:lnTo>
                  <a:pt x="2012866" y="1243136"/>
                </a:lnTo>
                <a:lnTo>
                  <a:pt x="2022667" y="1248030"/>
                </a:lnTo>
                <a:lnTo>
                  <a:pt x="2037353" y="1252924"/>
                </a:lnTo>
                <a:lnTo>
                  <a:pt x="2042253" y="1262713"/>
                </a:lnTo>
                <a:lnTo>
                  <a:pt x="2052049" y="1272501"/>
                </a:lnTo>
                <a:lnTo>
                  <a:pt x="2052049" y="1287185"/>
                </a:lnTo>
                <a:lnTo>
                  <a:pt x="2056946" y="1287185"/>
                </a:lnTo>
                <a:lnTo>
                  <a:pt x="2056946" y="1292079"/>
                </a:lnTo>
                <a:lnTo>
                  <a:pt x="2056946" y="1296973"/>
                </a:lnTo>
                <a:lnTo>
                  <a:pt x="2056946" y="1306762"/>
                </a:lnTo>
                <a:lnTo>
                  <a:pt x="2052049" y="1316550"/>
                </a:lnTo>
                <a:lnTo>
                  <a:pt x="2042253" y="1326338"/>
                </a:lnTo>
                <a:lnTo>
                  <a:pt x="2027560" y="1341021"/>
                </a:lnTo>
                <a:lnTo>
                  <a:pt x="2027560" y="1375281"/>
                </a:lnTo>
                <a:lnTo>
                  <a:pt x="2061842" y="1389963"/>
                </a:lnTo>
                <a:lnTo>
                  <a:pt x="2066742" y="1394857"/>
                </a:lnTo>
                <a:lnTo>
                  <a:pt x="2066742" y="1399751"/>
                </a:lnTo>
                <a:lnTo>
                  <a:pt x="2071635" y="1399751"/>
                </a:lnTo>
                <a:lnTo>
                  <a:pt x="2076535" y="1404646"/>
                </a:lnTo>
                <a:lnTo>
                  <a:pt x="2081432" y="1399751"/>
                </a:lnTo>
                <a:lnTo>
                  <a:pt x="2086331" y="1399751"/>
                </a:lnTo>
                <a:lnTo>
                  <a:pt x="2086331" y="1389963"/>
                </a:lnTo>
                <a:lnTo>
                  <a:pt x="2091229" y="1370386"/>
                </a:lnTo>
                <a:lnTo>
                  <a:pt x="2091229" y="1365492"/>
                </a:lnTo>
                <a:lnTo>
                  <a:pt x="2096127" y="1345915"/>
                </a:lnTo>
                <a:lnTo>
                  <a:pt x="2115716" y="1316550"/>
                </a:lnTo>
                <a:lnTo>
                  <a:pt x="2145100" y="1296973"/>
                </a:lnTo>
                <a:lnTo>
                  <a:pt x="2189177" y="1282291"/>
                </a:lnTo>
                <a:lnTo>
                  <a:pt x="2194075" y="1277396"/>
                </a:lnTo>
                <a:lnTo>
                  <a:pt x="2213665" y="1267608"/>
                </a:lnTo>
                <a:lnTo>
                  <a:pt x="2238153" y="1252924"/>
                </a:lnTo>
                <a:lnTo>
                  <a:pt x="2262638" y="1238242"/>
                </a:lnTo>
                <a:lnTo>
                  <a:pt x="2277331" y="1228454"/>
                </a:lnTo>
                <a:lnTo>
                  <a:pt x="2292023" y="1228454"/>
                </a:lnTo>
                <a:lnTo>
                  <a:pt x="2292023" y="1277396"/>
                </a:lnTo>
                <a:lnTo>
                  <a:pt x="2296921" y="1272501"/>
                </a:lnTo>
                <a:lnTo>
                  <a:pt x="2306717" y="1267608"/>
                </a:lnTo>
                <a:lnTo>
                  <a:pt x="2316509" y="1262713"/>
                </a:lnTo>
                <a:lnTo>
                  <a:pt x="2331203" y="1257819"/>
                </a:lnTo>
                <a:lnTo>
                  <a:pt x="2350792" y="1257819"/>
                </a:lnTo>
                <a:lnTo>
                  <a:pt x="2404663" y="1262713"/>
                </a:lnTo>
                <a:lnTo>
                  <a:pt x="2414460" y="1238242"/>
                </a:lnTo>
                <a:lnTo>
                  <a:pt x="2434051" y="1218666"/>
                </a:lnTo>
                <a:lnTo>
                  <a:pt x="2453639" y="1218666"/>
                </a:lnTo>
                <a:lnTo>
                  <a:pt x="2453639" y="1223559"/>
                </a:lnTo>
                <a:lnTo>
                  <a:pt x="2448744" y="1233349"/>
                </a:lnTo>
                <a:lnTo>
                  <a:pt x="2448744" y="1252924"/>
                </a:lnTo>
                <a:lnTo>
                  <a:pt x="2443845" y="1277396"/>
                </a:lnTo>
                <a:lnTo>
                  <a:pt x="2497719" y="1238242"/>
                </a:lnTo>
                <a:lnTo>
                  <a:pt x="2497719" y="1199089"/>
                </a:lnTo>
                <a:lnTo>
                  <a:pt x="2487923" y="1179513"/>
                </a:lnTo>
                <a:lnTo>
                  <a:pt x="2497719" y="1155041"/>
                </a:lnTo>
                <a:lnTo>
                  <a:pt x="2585873" y="1164830"/>
                </a:lnTo>
                <a:lnTo>
                  <a:pt x="2664232" y="1238242"/>
                </a:lnTo>
                <a:lnTo>
                  <a:pt x="2669131" y="1238242"/>
                </a:lnTo>
                <a:lnTo>
                  <a:pt x="2674027" y="1233349"/>
                </a:lnTo>
                <a:lnTo>
                  <a:pt x="2678925" y="1228454"/>
                </a:lnTo>
                <a:lnTo>
                  <a:pt x="2678925" y="1218666"/>
                </a:lnTo>
                <a:lnTo>
                  <a:pt x="2678925" y="1208878"/>
                </a:lnTo>
                <a:lnTo>
                  <a:pt x="2674027" y="1194196"/>
                </a:lnTo>
                <a:lnTo>
                  <a:pt x="2669131" y="1184407"/>
                </a:lnTo>
                <a:lnTo>
                  <a:pt x="2669131" y="1169725"/>
                </a:lnTo>
                <a:lnTo>
                  <a:pt x="2664232" y="1164830"/>
                </a:lnTo>
                <a:lnTo>
                  <a:pt x="2659335" y="1155041"/>
                </a:lnTo>
                <a:lnTo>
                  <a:pt x="2659335" y="1140359"/>
                </a:lnTo>
                <a:lnTo>
                  <a:pt x="2654438" y="1106099"/>
                </a:lnTo>
                <a:lnTo>
                  <a:pt x="2654438" y="1062051"/>
                </a:lnTo>
                <a:lnTo>
                  <a:pt x="2664232" y="1022898"/>
                </a:lnTo>
                <a:lnTo>
                  <a:pt x="2683822" y="993532"/>
                </a:lnTo>
                <a:lnTo>
                  <a:pt x="2688720" y="988638"/>
                </a:lnTo>
                <a:lnTo>
                  <a:pt x="2698513" y="983743"/>
                </a:lnTo>
                <a:lnTo>
                  <a:pt x="2708308" y="973956"/>
                </a:lnTo>
                <a:lnTo>
                  <a:pt x="2713206" y="964166"/>
                </a:lnTo>
                <a:lnTo>
                  <a:pt x="2723002" y="949484"/>
                </a:lnTo>
                <a:lnTo>
                  <a:pt x="2727898" y="934801"/>
                </a:lnTo>
                <a:lnTo>
                  <a:pt x="2727898" y="929907"/>
                </a:lnTo>
                <a:lnTo>
                  <a:pt x="2727898" y="905436"/>
                </a:lnTo>
                <a:lnTo>
                  <a:pt x="2737693" y="880965"/>
                </a:lnTo>
                <a:lnTo>
                  <a:pt x="2752385" y="861388"/>
                </a:lnTo>
                <a:lnTo>
                  <a:pt x="2776871" y="851600"/>
                </a:lnTo>
                <a:lnTo>
                  <a:pt x="2786669" y="866283"/>
                </a:lnTo>
                <a:lnTo>
                  <a:pt x="2850336" y="856495"/>
                </a:lnTo>
                <a:lnTo>
                  <a:pt x="2850336" y="861388"/>
                </a:lnTo>
                <a:lnTo>
                  <a:pt x="2860133" y="861388"/>
                </a:lnTo>
                <a:lnTo>
                  <a:pt x="2865027" y="866283"/>
                </a:lnTo>
                <a:lnTo>
                  <a:pt x="2874824" y="876071"/>
                </a:lnTo>
                <a:lnTo>
                  <a:pt x="2879723" y="880965"/>
                </a:lnTo>
                <a:lnTo>
                  <a:pt x="2874824" y="890754"/>
                </a:lnTo>
                <a:lnTo>
                  <a:pt x="2845440" y="920118"/>
                </a:lnTo>
                <a:lnTo>
                  <a:pt x="2840542" y="949484"/>
                </a:lnTo>
                <a:lnTo>
                  <a:pt x="2825850" y="964166"/>
                </a:lnTo>
                <a:lnTo>
                  <a:pt x="2825850" y="1027792"/>
                </a:lnTo>
                <a:lnTo>
                  <a:pt x="2830747" y="1032686"/>
                </a:lnTo>
                <a:lnTo>
                  <a:pt x="2835645" y="1042475"/>
                </a:lnTo>
                <a:lnTo>
                  <a:pt x="2840542" y="1057157"/>
                </a:lnTo>
                <a:lnTo>
                  <a:pt x="2845440" y="1071840"/>
                </a:lnTo>
                <a:lnTo>
                  <a:pt x="2845440" y="1086522"/>
                </a:lnTo>
                <a:lnTo>
                  <a:pt x="2840542" y="1101204"/>
                </a:lnTo>
                <a:lnTo>
                  <a:pt x="2840542" y="1115887"/>
                </a:lnTo>
                <a:lnTo>
                  <a:pt x="2840542" y="1150146"/>
                </a:lnTo>
                <a:lnTo>
                  <a:pt x="2840542" y="1189301"/>
                </a:lnTo>
                <a:lnTo>
                  <a:pt x="2840542" y="1228454"/>
                </a:lnTo>
                <a:lnTo>
                  <a:pt x="2840542" y="1248030"/>
                </a:lnTo>
                <a:lnTo>
                  <a:pt x="2840542" y="1252924"/>
                </a:lnTo>
                <a:lnTo>
                  <a:pt x="2845440" y="1257819"/>
                </a:lnTo>
                <a:lnTo>
                  <a:pt x="2850336" y="1257819"/>
                </a:lnTo>
                <a:lnTo>
                  <a:pt x="2855235" y="1262713"/>
                </a:lnTo>
                <a:lnTo>
                  <a:pt x="2860133" y="1262713"/>
                </a:lnTo>
                <a:lnTo>
                  <a:pt x="2865027" y="1262713"/>
                </a:lnTo>
                <a:lnTo>
                  <a:pt x="2865027" y="1267608"/>
                </a:lnTo>
                <a:lnTo>
                  <a:pt x="2869928" y="1267608"/>
                </a:lnTo>
                <a:lnTo>
                  <a:pt x="2869928" y="1272501"/>
                </a:lnTo>
                <a:lnTo>
                  <a:pt x="2869928" y="1282291"/>
                </a:lnTo>
                <a:lnTo>
                  <a:pt x="2860133" y="1292079"/>
                </a:lnTo>
                <a:lnTo>
                  <a:pt x="2860133" y="1296973"/>
                </a:lnTo>
                <a:lnTo>
                  <a:pt x="2855235" y="1301866"/>
                </a:lnTo>
                <a:lnTo>
                  <a:pt x="2850336" y="1311655"/>
                </a:lnTo>
                <a:lnTo>
                  <a:pt x="2840542" y="1326338"/>
                </a:lnTo>
                <a:lnTo>
                  <a:pt x="2830747" y="1336127"/>
                </a:lnTo>
                <a:lnTo>
                  <a:pt x="2825850" y="1345915"/>
                </a:lnTo>
                <a:lnTo>
                  <a:pt x="2820951" y="1355703"/>
                </a:lnTo>
                <a:lnTo>
                  <a:pt x="2816052" y="1360597"/>
                </a:lnTo>
                <a:lnTo>
                  <a:pt x="2816052" y="1365492"/>
                </a:lnTo>
                <a:lnTo>
                  <a:pt x="2816052" y="1370386"/>
                </a:lnTo>
                <a:lnTo>
                  <a:pt x="2816052" y="1380174"/>
                </a:lnTo>
                <a:lnTo>
                  <a:pt x="2820951" y="1389963"/>
                </a:lnTo>
                <a:lnTo>
                  <a:pt x="2820951" y="1394857"/>
                </a:lnTo>
                <a:lnTo>
                  <a:pt x="2820951" y="1404646"/>
                </a:lnTo>
                <a:lnTo>
                  <a:pt x="2816052" y="1409540"/>
                </a:lnTo>
                <a:lnTo>
                  <a:pt x="2806259" y="1414434"/>
                </a:lnTo>
                <a:lnTo>
                  <a:pt x="2791566" y="1414434"/>
                </a:lnTo>
                <a:lnTo>
                  <a:pt x="2757282" y="1419328"/>
                </a:lnTo>
                <a:lnTo>
                  <a:pt x="2727898" y="1424222"/>
                </a:lnTo>
                <a:lnTo>
                  <a:pt x="2708308" y="1434011"/>
                </a:lnTo>
                <a:lnTo>
                  <a:pt x="2718104" y="1438906"/>
                </a:lnTo>
                <a:lnTo>
                  <a:pt x="2747489" y="1448694"/>
                </a:lnTo>
                <a:lnTo>
                  <a:pt x="2781770" y="1458482"/>
                </a:lnTo>
                <a:lnTo>
                  <a:pt x="2816052" y="1453588"/>
                </a:lnTo>
                <a:lnTo>
                  <a:pt x="2820951" y="1448694"/>
                </a:lnTo>
                <a:lnTo>
                  <a:pt x="2830747" y="1443800"/>
                </a:lnTo>
                <a:lnTo>
                  <a:pt x="2845440" y="1438906"/>
                </a:lnTo>
                <a:lnTo>
                  <a:pt x="2855235" y="1438906"/>
                </a:lnTo>
                <a:lnTo>
                  <a:pt x="2865027" y="1438906"/>
                </a:lnTo>
                <a:lnTo>
                  <a:pt x="2874824" y="1429117"/>
                </a:lnTo>
                <a:lnTo>
                  <a:pt x="2884619" y="1419328"/>
                </a:lnTo>
                <a:lnTo>
                  <a:pt x="2884619" y="1409540"/>
                </a:lnTo>
                <a:lnTo>
                  <a:pt x="2889516" y="1394857"/>
                </a:lnTo>
                <a:lnTo>
                  <a:pt x="2889516" y="1365492"/>
                </a:lnTo>
                <a:lnTo>
                  <a:pt x="2889516" y="1326338"/>
                </a:lnTo>
                <a:lnTo>
                  <a:pt x="2889516" y="1287185"/>
                </a:lnTo>
                <a:lnTo>
                  <a:pt x="2894416" y="1272501"/>
                </a:lnTo>
                <a:lnTo>
                  <a:pt x="2894416" y="1267608"/>
                </a:lnTo>
                <a:lnTo>
                  <a:pt x="2899312" y="1262713"/>
                </a:lnTo>
                <a:lnTo>
                  <a:pt x="2904211" y="1257819"/>
                </a:lnTo>
                <a:lnTo>
                  <a:pt x="2914006" y="1252924"/>
                </a:lnTo>
                <a:lnTo>
                  <a:pt x="2928698" y="1252924"/>
                </a:lnTo>
                <a:lnTo>
                  <a:pt x="2938493" y="1252924"/>
                </a:lnTo>
                <a:lnTo>
                  <a:pt x="2943391" y="1248030"/>
                </a:lnTo>
                <a:lnTo>
                  <a:pt x="2962980" y="1223559"/>
                </a:lnTo>
                <a:lnTo>
                  <a:pt x="2972776" y="1248030"/>
                </a:lnTo>
                <a:lnTo>
                  <a:pt x="2977674" y="1257819"/>
                </a:lnTo>
                <a:lnTo>
                  <a:pt x="2977674" y="1287185"/>
                </a:lnTo>
                <a:lnTo>
                  <a:pt x="2977674" y="1331232"/>
                </a:lnTo>
                <a:lnTo>
                  <a:pt x="2972776" y="1375281"/>
                </a:lnTo>
                <a:lnTo>
                  <a:pt x="2967878" y="1414434"/>
                </a:lnTo>
                <a:lnTo>
                  <a:pt x="2962980" y="1438906"/>
                </a:lnTo>
                <a:lnTo>
                  <a:pt x="2958082" y="1443800"/>
                </a:lnTo>
                <a:lnTo>
                  <a:pt x="2958082" y="1448694"/>
                </a:lnTo>
                <a:lnTo>
                  <a:pt x="2958082" y="1453588"/>
                </a:lnTo>
                <a:lnTo>
                  <a:pt x="2958082" y="1458482"/>
                </a:lnTo>
                <a:lnTo>
                  <a:pt x="2962980" y="1458482"/>
                </a:lnTo>
                <a:lnTo>
                  <a:pt x="2972776" y="1458482"/>
                </a:lnTo>
                <a:lnTo>
                  <a:pt x="2977674" y="1453588"/>
                </a:lnTo>
                <a:lnTo>
                  <a:pt x="2982570" y="1443800"/>
                </a:lnTo>
                <a:lnTo>
                  <a:pt x="2987469" y="1434011"/>
                </a:lnTo>
                <a:lnTo>
                  <a:pt x="2987469" y="1429117"/>
                </a:lnTo>
                <a:lnTo>
                  <a:pt x="2992364" y="1424222"/>
                </a:lnTo>
                <a:lnTo>
                  <a:pt x="2997263" y="1414434"/>
                </a:lnTo>
                <a:lnTo>
                  <a:pt x="3002161" y="1409540"/>
                </a:lnTo>
                <a:lnTo>
                  <a:pt x="3007058" y="1409540"/>
                </a:lnTo>
                <a:lnTo>
                  <a:pt x="3011957" y="1414434"/>
                </a:lnTo>
                <a:lnTo>
                  <a:pt x="3021750" y="1434011"/>
                </a:lnTo>
                <a:lnTo>
                  <a:pt x="3036443" y="1468270"/>
                </a:lnTo>
                <a:lnTo>
                  <a:pt x="3041342" y="1497635"/>
                </a:lnTo>
                <a:lnTo>
                  <a:pt x="3041342" y="1512317"/>
                </a:lnTo>
                <a:lnTo>
                  <a:pt x="3046238" y="1522106"/>
                </a:lnTo>
                <a:lnTo>
                  <a:pt x="3056033" y="1527000"/>
                </a:lnTo>
                <a:lnTo>
                  <a:pt x="3060931" y="1531895"/>
                </a:lnTo>
                <a:lnTo>
                  <a:pt x="3070725" y="1527000"/>
                </a:lnTo>
                <a:lnTo>
                  <a:pt x="3075624" y="1522106"/>
                </a:lnTo>
                <a:lnTo>
                  <a:pt x="3075624" y="1497635"/>
                </a:lnTo>
                <a:lnTo>
                  <a:pt x="3075624" y="1463376"/>
                </a:lnTo>
                <a:lnTo>
                  <a:pt x="3065829" y="1438906"/>
                </a:lnTo>
                <a:lnTo>
                  <a:pt x="3060931" y="1434011"/>
                </a:lnTo>
                <a:lnTo>
                  <a:pt x="3060931" y="1424222"/>
                </a:lnTo>
                <a:lnTo>
                  <a:pt x="3065829" y="1414434"/>
                </a:lnTo>
                <a:lnTo>
                  <a:pt x="3070725" y="1404646"/>
                </a:lnTo>
                <a:lnTo>
                  <a:pt x="3075624" y="1399751"/>
                </a:lnTo>
                <a:lnTo>
                  <a:pt x="3085418" y="1399751"/>
                </a:lnTo>
                <a:lnTo>
                  <a:pt x="3090315" y="1399751"/>
                </a:lnTo>
                <a:lnTo>
                  <a:pt x="3095213" y="1394857"/>
                </a:lnTo>
                <a:lnTo>
                  <a:pt x="3105008" y="1394857"/>
                </a:lnTo>
                <a:lnTo>
                  <a:pt x="3114805" y="1389963"/>
                </a:lnTo>
                <a:lnTo>
                  <a:pt x="3124599" y="1380174"/>
                </a:lnTo>
                <a:lnTo>
                  <a:pt x="3129496" y="1370386"/>
                </a:lnTo>
                <a:lnTo>
                  <a:pt x="3119702" y="1370386"/>
                </a:lnTo>
                <a:lnTo>
                  <a:pt x="3109906" y="1365492"/>
                </a:lnTo>
                <a:lnTo>
                  <a:pt x="3095213" y="1360597"/>
                </a:lnTo>
                <a:lnTo>
                  <a:pt x="3090315" y="1355703"/>
                </a:lnTo>
                <a:lnTo>
                  <a:pt x="3080520" y="1350810"/>
                </a:lnTo>
                <a:lnTo>
                  <a:pt x="3075624" y="1345915"/>
                </a:lnTo>
                <a:lnTo>
                  <a:pt x="3065829" y="1345915"/>
                </a:lnTo>
                <a:lnTo>
                  <a:pt x="3060931" y="1345915"/>
                </a:lnTo>
                <a:lnTo>
                  <a:pt x="3051136" y="1350810"/>
                </a:lnTo>
                <a:lnTo>
                  <a:pt x="3046238" y="1350810"/>
                </a:lnTo>
                <a:lnTo>
                  <a:pt x="3041342" y="1350810"/>
                </a:lnTo>
                <a:lnTo>
                  <a:pt x="3036443" y="1345915"/>
                </a:lnTo>
                <a:lnTo>
                  <a:pt x="3031546" y="1341021"/>
                </a:lnTo>
                <a:lnTo>
                  <a:pt x="3026649" y="1336127"/>
                </a:lnTo>
                <a:lnTo>
                  <a:pt x="3026649" y="1321444"/>
                </a:lnTo>
                <a:lnTo>
                  <a:pt x="3021750" y="1296973"/>
                </a:lnTo>
                <a:lnTo>
                  <a:pt x="3011957" y="1267608"/>
                </a:lnTo>
                <a:lnTo>
                  <a:pt x="3007058" y="1243136"/>
                </a:lnTo>
                <a:lnTo>
                  <a:pt x="3002161" y="1238242"/>
                </a:lnTo>
                <a:lnTo>
                  <a:pt x="3002161" y="1233349"/>
                </a:lnTo>
                <a:lnTo>
                  <a:pt x="2997263" y="1228454"/>
                </a:lnTo>
                <a:lnTo>
                  <a:pt x="2992364" y="1223559"/>
                </a:lnTo>
                <a:lnTo>
                  <a:pt x="2987469" y="1213771"/>
                </a:lnTo>
                <a:lnTo>
                  <a:pt x="2982570" y="1208878"/>
                </a:lnTo>
                <a:lnTo>
                  <a:pt x="2972776" y="1203983"/>
                </a:lnTo>
                <a:lnTo>
                  <a:pt x="2958082" y="1203983"/>
                </a:lnTo>
                <a:lnTo>
                  <a:pt x="2943391" y="1203983"/>
                </a:lnTo>
                <a:lnTo>
                  <a:pt x="2909106" y="1228454"/>
                </a:lnTo>
                <a:lnTo>
                  <a:pt x="2869928" y="1223559"/>
                </a:lnTo>
                <a:lnTo>
                  <a:pt x="2869928" y="1208878"/>
                </a:lnTo>
                <a:lnTo>
                  <a:pt x="2874824" y="1174618"/>
                </a:lnTo>
                <a:lnTo>
                  <a:pt x="2874824" y="1140359"/>
                </a:lnTo>
                <a:lnTo>
                  <a:pt x="2884619" y="1115887"/>
                </a:lnTo>
                <a:lnTo>
                  <a:pt x="2894416" y="1106099"/>
                </a:lnTo>
                <a:lnTo>
                  <a:pt x="2899312" y="1091416"/>
                </a:lnTo>
                <a:lnTo>
                  <a:pt x="2899312" y="1076734"/>
                </a:lnTo>
                <a:lnTo>
                  <a:pt x="2904211" y="1062051"/>
                </a:lnTo>
                <a:lnTo>
                  <a:pt x="2899312" y="1057157"/>
                </a:lnTo>
                <a:lnTo>
                  <a:pt x="2899312" y="1047369"/>
                </a:lnTo>
                <a:lnTo>
                  <a:pt x="2894416" y="1042475"/>
                </a:lnTo>
                <a:lnTo>
                  <a:pt x="2884619" y="1037580"/>
                </a:lnTo>
                <a:lnTo>
                  <a:pt x="2879723" y="1032686"/>
                </a:lnTo>
                <a:lnTo>
                  <a:pt x="2874824" y="1027792"/>
                </a:lnTo>
                <a:lnTo>
                  <a:pt x="2874824" y="1018004"/>
                </a:lnTo>
                <a:lnTo>
                  <a:pt x="2869928" y="1003320"/>
                </a:lnTo>
                <a:lnTo>
                  <a:pt x="2874824" y="993532"/>
                </a:lnTo>
                <a:lnTo>
                  <a:pt x="2879723" y="978850"/>
                </a:lnTo>
                <a:lnTo>
                  <a:pt x="2889516" y="964166"/>
                </a:lnTo>
                <a:lnTo>
                  <a:pt x="2904211" y="959272"/>
                </a:lnTo>
                <a:lnTo>
                  <a:pt x="2914006" y="954378"/>
                </a:lnTo>
                <a:lnTo>
                  <a:pt x="2923800" y="944590"/>
                </a:lnTo>
                <a:lnTo>
                  <a:pt x="2923800" y="939695"/>
                </a:lnTo>
                <a:lnTo>
                  <a:pt x="2923800" y="929907"/>
                </a:lnTo>
                <a:lnTo>
                  <a:pt x="2923800" y="920118"/>
                </a:lnTo>
                <a:lnTo>
                  <a:pt x="2918901" y="910331"/>
                </a:lnTo>
                <a:lnTo>
                  <a:pt x="2914006" y="900542"/>
                </a:lnTo>
                <a:lnTo>
                  <a:pt x="2914006" y="890754"/>
                </a:lnTo>
                <a:lnTo>
                  <a:pt x="2909106" y="880965"/>
                </a:lnTo>
                <a:lnTo>
                  <a:pt x="2909106" y="871177"/>
                </a:lnTo>
                <a:lnTo>
                  <a:pt x="2909106" y="861388"/>
                </a:lnTo>
                <a:lnTo>
                  <a:pt x="2909106" y="856495"/>
                </a:lnTo>
                <a:lnTo>
                  <a:pt x="2918901" y="851600"/>
                </a:lnTo>
                <a:lnTo>
                  <a:pt x="2923800" y="846706"/>
                </a:lnTo>
                <a:lnTo>
                  <a:pt x="2928698" y="846706"/>
                </a:lnTo>
                <a:lnTo>
                  <a:pt x="2933594" y="846706"/>
                </a:lnTo>
                <a:lnTo>
                  <a:pt x="2938493" y="841812"/>
                </a:lnTo>
                <a:lnTo>
                  <a:pt x="2948287" y="841812"/>
                </a:lnTo>
                <a:lnTo>
                  <a:pt x="2958082" y="846706"/>
                </a:lnTo>
                <a:lnTo>
                  <a:pt x="2962980" y="846706"/>
                </a:lnTo>
                <a:lnTo>
                  <a:pt x="2967878" y="851600"/>
                </a:lnTo>
                <a:lnTo>
                  <a:pt x="2972776" y="861388"/>
                </a:lnTo>
                <a:lnTo>
                  <a:pt x="2972776" y="885859"/>
                </a:lnTo>
                <a:lnTo>
                  <a:pt x="2972776" y="910331"/>
                </a:lnTo>
                <a:lnTo>
                  <a:pt x="2977674" y="929907"/>
                </a:lnTo>
                <a:lnTo>
                  <a:pt x="2987469" y="939695"/>
                </a:lnTo>
                <a:lnTo>
                  <a:pt x="2992364" y="939695"/>
                </a:lnTo>
                <a:lnTo>
                  <a:pt x="2992364" y="934801"/>
                </a:lnTo>
                <a:lnTo>
                  <a:pt x="2997263" y="929907"/>
                </a:lnTo>
                <a:lnTo>
                  <a:pt x="3002161" y="925013"/>
                </a:lnTo>
                <a:lnTo>
                  <a:pt x="3007058" y="920118"/>
                </a:lnTo>
                <a:lnTo>
                  <a:pt x="3011957" y="925013"/>
                </a:lnTo>
                <a:lnTo>
                  <a:pt x="3016853" y="925013"/>
                </a:lnTo>
                <a:lnTo>
                  <a:pt x="3026649" y="934801"/>
                </a:lnTo>
                <a:lnTo>
                  <a:pt x="3041342" y="944590"/>
                </a:lnTo>
                <a:lnTo>
                  <a:pt x="3056033" y="949484"/>
                </a:lnTo>
                <a:lnTo>
                  <a:pt x="3070725" y="954378"/>
                </a:lnTo>
                <a:lnTo>
                  <a:pt x="3080520" y="959272"/>
                </a:lnTo>
                <a:lnTo>
                  <a:pt x="3090315" y="959272"/>
                </a:lnTo>
                <a:lnTo>
                  <a:pt x="3100112" y="959272"/>
                </a:lnTo>
                <a:lnTo>
                  <a:pt x="3105008" y="964166"/>
                </a:lnTo>
                <a:lnTo>
                  <a:pt x="3109906" y="969061"/>
                </a:lnTo>
                <a:lnTo>
                  <a:pt x="3114805" y="973956"/>
                </a:lnTo>
                <a:lnTo>
                  <a:pt x="3129496" y="978850"/>
                </a:lnTo>
                <a:lnTo>
                  <a:pt x="3139290" y="978850"/>
                </a:lnTo>
                <a:lnTo>
                  <a:pt x="3149088" y="978850"/>
                </a:lnTo>
                <a:lnTo>
                  <a:pt x="3158881" y="978850"/>
                </a:lnTo>
                <a:lnTo>
                  <a:pt x="3163779" y="978850"/>
                </a:lnTo>
                <a:lnTo>
                  <a:pt x="3163779" y="983743"/>
                </a:lnTo>
                <a:lnTo>
                  <a:pt x="3168675" y="993532"/>
                </a:lnTo>
                <a:lnTo>
                  <a:pt x="3168675" y="1003320"/>
                </a:lnTo>
                <a:lnTo>
                  <a:pt x="3163779" y="1022898"/>
                </a:lnTo>
                <a:lnTo>
                  <a:pt x="3153984" y="1037580"/>
                </a:lnTo>
                <a:lnTo>
                  <a:pt x="3149088" y="1047369"/>
                </a:lnTo>
                <a:lnTo>
                  <a:pt x="3139290" y="1062051"/>
                </a:lnTo>
                <a:lnTo>
                  <a:pt x="3134391" y="1066946"/>
                </a:lnTo>
                <a:lnTo>
                  <a:pt x="3134391" y="1071840"/>
                </a:lnTo>
                <a:lnTo>
                  <a:pt x="3134391" y="1076734"/>
                </a:lnTo>
                <a:lnTo>
                  <a:pt x="3139290" y="1076734"/>
                </a:lnTo>
                <a:lnTo>
                  <a:pt x="3149088" y="1081628"/>
                </a:lnTo>
                <a:lnTo>
                  <a:pt x="3153984" y="1091416"/>
                </a:lnTo>
                <a:lnTo>
                  <a:pt x="3153984" y="1101204"/>
                </a:lnTo>
                <a:lnTo>
                  <a:pt x="3149088" y="1110993"/>
                </a:lnTo>
                <a:lnTo>
                  <a:pt x="3149088" y="1120781"/>
                </a:lnTo>
                <a:lnTo>
                  <a:pt x="3149088" y="1130570"/>
                </a:lnTo>
                <a:lnTo>
                  <a:pt x="3153984" y="1145253"/>
                </a:lnTo>
                <a:lnTo>
                  <a:pt x="3163779" y="1155041"/>
                </a:lnTo>
                <a:lnTo>
                  <a:pt x="3173573" y="1164830"/>
                </a:lnTo>
                <a:lnTo>
                  <a:pt x="3183367" y="1174618"/>
                </a:lnTo>
                <a:lnTo>
                  <a:pt x="3193164" y="1179513"/>
                </a:lnTo>
                <a:lnTo>
                  <a:pt x="3222549" y="1184407"/>
                </a:lnTo>
                <a:lnTo>
                  <a:pt x="3222549" y="1169725"/>
                </a:lnTo>
                <a:lnTo>
                  <a:pt x="3217652" y="1169725"/>
                </a:lnTo>
                <a:lnTo>
                  <a:pt x="3212754" y="1164830"/>
                </a:lnTo>
                <a:lnTo>
                  <a:pt x="3207857" y="1159936"/>
                </a:lnTo>
                <a:lnTo>
                  <a:pt x="3198062" y="1150146"/>
                </a:lnTo>
                <a:lnTo>
                  <a:pt x="3193164" y="1140359"/>
                </a:lnTo>
                <a:lnTo>
                  <a:pt x="3193164" y="1125675"/>
                </a:lnTo>
                <a:lnTo>
                  <a:pt x="3193164" y="1110993"/>
                </a:lnTo>
                <a:lnTo>
                  <a:pt x="3202958" y="1091416"/>
                </a:lnTo>
                <a:lnTo>
                  <a:pt x="3202958" y="978850"/>
                </a:lnTo>
                <a:lnTo>
                  <a:pt x="3198062" y="973956"/>
                </a:lnTo>
                <a:lnTo>
                  <a:pt x="3193164" y="969061"/>
                </a:lnTo>
                <a:lnTo>
                  <a:pt x="3183367" y="964166"/>
                </a:lnTo>
                <a:lnTo>
                  <a:pt x="3173573" y="954378"/>
                </a:lnTo>
                <a:lnTo>
                  <a:pt x="3163779" y="944590"/>
                </a:lnTo>
                <a:lnTo>
                  <a:pt x="3158881" y="939695"/>
                </a:lnTo>
                <a:lnTo>
                  <a:pt x="3158881" y="929907"/>
                </a:lnTo>
                <a:lnTo>
                  <a:pt x="3153984" y="929907"/>
                </a:lnTo>
                <a:lnTo>
                  <a:pt x="3149088" y="929907"/>
                </a:lnTo>
                <a:lnTo>
                  <a:pt x="3134391" y="929907"/>
                </a:lnTo>
                <a:lnTo>
                  <a:pt x="3124599" y="925013"/>
                </a:lnTo>
                <a:lnTo>
                  <a:pt x="3114805" y="925013"/>
                </a:lnTo>
                <a:lnTo>
                  <a:pt x="3109906" y="915224"/>
                </a:lnTo>
                <a:lnTo>
                  <a:pt x="3109906" y="900542"/>
                </a:lnTo>
                <a:lnTo>
                  <a:pt x="3109906" y="876071"/>
                </a:lnTo>
                <a:lnTo>
                  <a:pt x="3105008" y="846706"/>
                </a:lnTo>
                <a:lnTo>
                  <a:pt x="3114805" y="817341"/>
                </a:lnTo>
                <a:lnTo>
                  <a:pt x="3124599" y="787975"/>
                </a:lnTo>
                <a:lnTo>
                  <a:pt x="3149088" y="773293"/>
                </a:lnTo>
                <a:lnTo>
                  <a:pt x="3202958" y="758610"/>
                </a:lnTo>
                <a:lnTo>
                  <a:pt x="3237237" y="743928"/>
                </a:lnTo>
                <a:lnTo>
                  <a:pt x="3247032" y="729246"/>
                </a:lnTo>
                <a:lnTo>
                  <a:pt x="3247032" y="719457"/>
                </a:lnTo>
                <a:lnTo>
                  <a:pt x="3242135" y="714563"/>
                </a:lnTo>
                <a:lnTo>
                  <a:pt x="3237237" y="709669"/>
                </a:lnTo>
                <a:lnTo>
                  <a:pt x="3237237" y="699880"/>
                </a:lnTo>
                <a:lnTo>
                  <a:pt x="3247032" y="694986"/>
                </a:lnTo>
                <a:lnTo>
                  <a:pt x="3256827" y="690092"/>
                </a:lnTo>
                <a:lnTo>
                  <a:pt x="3266622" y="680304"/>
                </a:lnTo>
                <a:lnTo>
                  <a:pt x="3281315" y="670515"/>
                </a:lnTo>
                <a:lnTo>
                  <a:pt x="3296008" y="660727"/>
                </a:lnTo>
                <a:lnTo>
                  <a:pt x="3300905" y="646044"/>
                </a:lnTo>
                <a:lnTo>
                  <a:pt x="3305803" y="636256"/>
                </a:lnTo>
                <a:lnTo>
                  <a:pt x="3315596" y="606891"/>
                </a:lnTo>
                <a:lnTo>
                  <a:pt x="3330290" y="572631"/>
                </a:lnTo>
                <a:lnTo>
                  <a:pt x="3349879" y="548161"/>
                </a:lnTo>
                <a:lnTo>
                  <a:pt x="3369468" y="533478"/>
                </a:lnTo>
                <a:lnTo>
                  <a:pt x="3398852" y="528584"/>
                </a:lnTo>
                <a:lnTo>
                  <a:pt x="3418442" y="518795"/>
                </a:lnTo>
                <a:lnTo>
                  <a:pt x="3433134" y="504113"/>
                </a:lnTo>
                <a:lnTo>
                  <a:pt x="3442929" y="494324"/>
                </a:lnTo>
                <a:lnTo>
                  <a:pt x="3452725" y="489430"/>
                </a:lnTo>
                <a:lnTo>
                  <a:pt x="3462519" y="479642"/>
                </a:lnTo>
                <a:lnTo>
                  <a:pt x="3472315" y="474747"/>
                </a:lnTo>
                <a:lnTo>
                  <a:pt x="3487008" y="464960"/>
                </a:lnTo>
                <a:lnTo>
                  <a:pt x="3496802" y="460065"/>
                </a:lnTo>
                <a:lnTo>
                  <a:pt x="3506598" y="455171"/>
                </a:lnTo>
                <a:lnTo>
                  <a:pt x="3511495" y="455171"/>
                </a:lnTo>
                <a:lnTo>
                  <a:pt x="3511495" y="460065"/>
                </a:lnTo>
                <a:lnTo>
                  <a:pt x="3511495" y="464960"/>
                </a:lnTo>
                <a:lnTo>
                  <a:pt x="3516392" y="469854"/>
                </a:lnTo>
                <a:lnTo>
                  <a:pt x="3526187" y="474747"/>
                </a:lnTo>
                <a:lnTo>
                  <a:pt x="3535982" y="474747"/>
                </a:lnTo>
                <a:lnTo>
                  <a:pt x="3545776" y="474747"/>
                </a:lnTo>
                <a:lnTo>
                  <a:pt x="3565367" y="474747"/>
                </a:lnTo>
                <a:lnTo>
                  <a:pt x="3599650" y="469854"/>
                </a:lnTo>
                <a:lnTo>
                  <a:pt x="3633932" y="474747"/>
                </a:lnTo>
                <a:lnTo>
                  <a:pt x="3663306" y="494324"/>
                </a:lnTo>
                <a:lnTo>
                  <a:pt x="3677999" y="523690"/>
                </a:lnTo>
                <a:lnTo>
                  <a:pt x="3687794" y="543266"/>
                </a:lnTo>
                <a:lnTo>
                  <a:pt x="3697589" y="557949"/>
                </a:lnTo>
                <a:lnTo>
                  <a:pt x="3707384" y="562843"/>
                </a:lnTo>
                <a:lnTo>
                  <a:pt x="3717178" y="567737"/>
                </a:lnTo>
                <a:lnTo>
                  <a:pt x="3726973" y="557949"/>
                </a:lnTo>
                <a:lnTo>
                  <a:pt x="3731871" y="548161"/>
                </a:lnTo>
                <a:lnTo>
                  <a:pt x="3731871" y="528584"/>
                </a:lnTo>
                <a:lnTo>
                  <a:pt x="3731871" y="513901"/>
                </a:lnTo>
                <a:lnTo>
                  <a:pt x="3731871" y="499219"/>
                </a:lnTo>
                <a:lnTo>
                  <a:pt x="3731871" y="494324"/>
                </a:lnTo>
                <a:lnTo>
                  <a:pt x="3731871" y="489430"/>
                </a:lnTo>
                <a:lnTo>
                  <a:pt x="3668204" y="440488"/>
                </a:lnTo>
                <a:lnTo>
                  <a:pt x="3663306" y="440488"/>
                </a:lnTo>
                <a:lnTo>
                  <a:pt x="3663306" y="435594"/>
                </a:lnTo>
                <a:lnTo>
                  <a:pt x="3658409" y="430699"/>
                </a:lnTo>
                <a:lnTo>
                  <a:pt x="3653511" y="425805"/>
                </a:lnTo>
                <a:lnTo>
                  <a:pt x="3648614" y="420911"/>
                </a:lnTo>
                <a:lnTo>
                  <a:pt x="3648614" y="416017"/>
                </a:lnTo>
                <a:lnTo>
                  <a:pt x="3653511" y="416017"/>
                </a:lnTo>
                <a:lnTo>
                  <a:pt x="3658409" y="416017"/>
                </a:lnTo>
                <a:lnTo>
                  <a:pt x="3702486" y="435594"/>
                </a:lnTo>
                <a:lnTo>
                  <a:pt x="3722076" y="401334"/>
                </a:lnTo>
                <a:lnTo>
                  <a:pt x="3712281" y="381758"/>
                </a:lnTo>
                <a:lnTo>
                  <a:pt x="3722076" y="371969"/>
                </a:lnTo>
                <a:lnTo>
                  <a:pt x="3736768" y="352393"/>
                </a:lnTo>
                <a:lnTo>
                  <a:pt x="3756358" y="327922"/>
                </a:lnTo>
                <a:lnTo>
                  <a:pt x="3775948" y="303451"/>
                </a:lnTo>
                <a:lnTo>
                  <a:pt x="3785743" y="288768"/>
                </a:lnTo>
                <a:lnTo>
                  <a:pt x="3800436" y="274086"/>
                </a:lnTo>
                <a:lnTo>
                  <a:pt x="3820026" y="259403"/>
                </a:lnTo>
                <a:close/>
                <a:moveTo>
                  <a:pt x="8546100" y="244710"/>
                </a:moveTo>
                <a:lnTo>
                  <a:pt x="8560792" y="244710"/>
                </a:lnTo>
                <a:lnTo>
                  <a:pt x="8595075" y="249604"/>
                </a:lnTo>
                <a:lnTo>
                  <a:pt x="8634255" y="254498"/>
                </a:lnTo>
                <a:lnTo>
                  <a:pt x="8648947" y="259392"/>
                </a:lnTo>
                <a:lnTo>
                  <a:pt x="8653845" y="264286"/>
                </a:lnTo>
                <a:lnTo>
                  <a:pt x="8658742" y="274075"/>
                </a:lnTo>
                <a:lnTo>
                  <a:pt x="8658742" y="278969"/>
                </a:lnTo>
                <a:lnTo>
                  <a:pt x="8653845" y="283863"/>
                </a:lnTo>
                <a:lnTo>
                  <a:pt x="8648947" y="288757"/>
                </a:lnTo>
                <a:lnTo>
                  <a:pt x="8644050" y="288757"/>
                </a:lnTo>
                <a:lnTo>
                  <a:pt x="8634255" y="288757"/>
                </a:lnTo>
                <a:lnTo>
                  <a:pt x="8629357" y="293652"/>
                </a:lnTo>
                <a:lnTo>
                  <a:pt x="8619562" y="303440"/>
                </a:lnTo>
                <a:lnTo>
                  <a:pt x="8609767" y="313228"/>
                </a:lnTo>
                <a:lnTo>
                  <a:pt x="8599972" y="318122"/>
                </a:lnTo>
                <a:lnTo>
                  <a:pt x="8595075" y="323017"/>
                </a:lnTo>
                <a:lnTo>
                  <a:pt x="8575485" y="327911"/>
                </a:lnTo>
                <a:lnTo>
                  <a:pt x="8560792" y="327911"/>
                </a:lnTo>
                <a:lnTo>
                  <a:pt x="8546100" y="327911"/>
                </a:lnTo>
                <a:lnTo>
                  <a:pt x="8536305" y="327911"/>
                </a:lnTo>
                <a:lnTo>
                  <a:pt x="8531407" y="327911"/>
                </a:lnTo>
                <a:lnTo>
                  <a:pt x="8516715" y="308334"/>
                </a:lnTo>
                <a:lnTo>
                  <a:pt x="8516715" y="283863"/>
                </a:lnTo>
                <a:lnTo>
                  <a:pt x="8526510" y="264286"/>
                </a:lnTo>
                <a:lnTo>
                  <a:pt x="8541202" y="249604"/>
                </a:lnTo>
                <a:close/>
                <a:moveTo>
                  <a:pt x="8781179" y="234922"/>
                </a:moveTo>
                <a:lnTo>
                  <a:pt x="8786077" y="234922"/>
                </a:lnTo>
                <a:lnTo>
                  <a:pt x="8786077" y="239816"/>
                </a:lnTo>
                <a:lnTo>
                  <a:pt x="8790974" y="244710"/>
                </a:lnTo>
                <a:lnTo>
                  <a:pt x="8790974" y="249604"/>
                </a:lnTo>
                <a:lnTo>
                  <a:pt x="8795871" y="254498"/>
                </a:lnTo>
                <a:lnTo>
                  <a:pt x="8815461" y="313228"/>
                </a:lnTo>
                <a:lnTo>
                  <a:pt x="8820359" y="327911"/>
                </a:lnTo>
                <a:lnTo>
                  <a:pt x="8820359" y="337699"/>
                </a:lnTo>
                <a:lnTo>
                  <a:pt x="8820359" y="342593"/>
                </a:lnTo>
                <a:lnTo>
                  <a:pt x="8820359" y="347487"/>
                </a:lnTo>
                <a:lnTo>
                  <a:pt x="8815461" y="347487"/>
                </a:lnTo>
                <a:lnTo>
                  <a:pt x="8815461" y="352382"/>
                </a:lnTo>
                <a:lnTo>
                  <a:pt x="8800769" y="347487"/>
                </a:lnTo>
                <a:lnTo>
                  <a:pt x="8790974" y="337699"/>
                </a:lnTo>
                <a:lnTo>
                  <a:pt x="8781179" y="327911"/>
                </a:lnTo>
                <a:lnTo>
                  <a:pt x="8776281" y="318122"/>
                </a:lnTo>
                <a:lnTo>
                  <a:pt x="8776281" y="303440"/>
                </a:lnTo>
                <a:lnTo>
                  <a:pt x="8776281" y="298546"/>
                </a:lnTo>
                <a:lnTo>
                  <a:pt x="8771384" y="288757"/>
                </a:lnTo>
                <a:lnTo>
                  <a:pt x="8776281" y="264286"/>
                </a:lnTo>
                <a:lnTo>
                  <a:pt x="8776281" y="249604"/>
                </a:lnTo>
                <a:lnTo>
                  <a:pt x="8776281" y="239816"/>
                </a:lnTo>
                <a:close/>
                <a:moveTo>
                  <a:pt x="10446324" y="225135"/>
                </a:moveTo>
                <a:lnTo>
                  <a:pt x="10495299" y="230029"/>
                </a:lnTo>
                <a:lnTo>
                  <a:pt x="10529581" y="230029"/>
                </a:lnTo>
                <a:lnTo>
                  <a:pt x="10544274" y="234923"/>
                </a:lnTo>
                <a:lnTo>
                  <a:pt x="10554069" y="239817"/>
                </a:lnTo>
                <a:lnTo>
                  <a:pt x="10554069" y="244712"/>
                </a:lnTo>
                <a:lnTo>
                  <a:pt x="10558966" y="249606"/>
                </a:lnTo>
                <a:lnTo>
                  <a:pt x="10554069" y="254500"/>
                </a:lnTo>
                <a:lnTo>
                  <a:pt x="10554069" y="259394"/>
                </a:lnTo>
                <a:lnTo>
                  <a:pt x="10534479" y="264288"/>
                </a:lnTo>
                <a:lnTo>
                  <a:pt x="10514889" y="278971"/>
                </a:lnTo>
                <a:lnTo>
                  <a:pt x="10495299" y="298548"/>
                </a:lnTo>
                <a:lnTo>
                  <a:pt x="10475709" y="313230"/>
                </a:lnTo>
                <a:lnTo>
                  <a:pt x="10470811" y="318124"/>
                </a:lnTo>
                <a:lnTo>
                  <a:pt x="10500196" y="303442"/>
                </a:lnTo>
                <a:lnTo>
                  <a:pt x="10509991" y="298548"/>
                </a:lnTo>
                <a:lnTo>
                  <a:pt x="10519786" y="293653"/>
                </a:lnTo>
                <a:lnTo>
                  <a:pt x="10534479" y="288759"/>
                </a:lnTo>
                <a:lnTo>
                  <a:pt x="10549171" y="288759"/>
                </a:lnTo>
                <a:lnTo>
                  <a:pt x="10558966" y="283865"/>
                </a:lnTo>
                <a:lnTo>
                  <a:pt x="10568761" y="278971"/>
                </a:lnTo>
                <a:lnTo>
                  <a:pt x="10573659" y="274077"/>
                </a:lnTo>
                <a:lnTo>
                  <a:pt x="10583453" y="269182"/>
                </a:lnTo>
                <a:lnTo>
                  <a:pt x="10593248" y="269182"/>
                </a:lnTo>
                <a:lnTo>
                  <a:pt x="10598146" y="269182"/>
                </a:lnTo>
                <a:lnTo>
                  <a:pt x="10598146" y="293653"/>
                </a:lnTo>
                <a:lnTo>
                  <a:pt x="10617736" y="293653"/>
                </a:lnTo>
                <a:lnTo>
                  <a:pt x="10627531" y="293653"/>
                </a:lnTo>
                <a:lnTo>
                  <a:pt x="10642223" y="298548"/>
                </a:lnTo>
                <a:lnTo>
                  <a:pt x="10652018" y="303442"/>
                </a:lnTo>
                <a:lnTo>
                  <a:pt x="10661813" y="313230"/>
                </a:lnTo>
                <a:lnTo>
                  <a:pt x="10666711" y="323019"/>
                </a:lnTo>
                <a:lnTo>
                  <a:pt x="10666711" y="332807"/>
                </a:lnTo>
                <a:lnTo>
                  <a:pt x="10661813" y="342595"/>
                </a:lnTo>
                <a:lnTo>
                  <a:pt x="10656916" y="347490"/>
                </a:lnTo>
                <a:lnTo>
                  <a:pt x="10652018" y="352384"/>
                </a:lnTo>
                <a:lnTo>
                  <a:pt x="10652018" y="357278"/>
                </a:lnTo>
                <a:lnTo>
                  <a:pt x="10647121" y="357278"/>
                </a:lnTo>
                <a:lnTo>
                  <a:pt x="10642223" y="357278"/>
                </a:lnTo>
                <a:lnTo>
                  <a:pt x="10627531" y="362172"/>
                </a:lnTo>
                <a:lnTo>
                  <a:pt x="10612838" y="362172"/>
                </a:lnTo>
                <a:lnTo>
                  <a:pt x="10598146" y="367066"/>
                </a:lnTo>
                <a:lnTo>
                  <a:pt x="10588351" y="371960"/>
                </a:lnTo>
                <a:lnTo>
                  <a:pt x="10578556" y="376854"/>
                </a:lnTo>
                <a:lnTo>
                  <a:pt x="10568761" y="381749"/>
                </a:lnTo>
                <a:lnTo>
                  <a:pt x="10568761" y="391537"/>
                </a:lnTo>
                <a:lnTo>
                  <a:pt x="10563864" y="401325"/>
                </a:lnTo>
                <a:lnTo>
                  <a:pt x="10563864" y="411114"/>
                </a:lnTo>
                <a:lnTo>
                  <a:pt x="10563864" y="416008"/>
                </a:lnTo>
                <a:lnTo>
                  <a:pt x="10573659" y="401325"/>
                </a:lnTo>
                <a:lnTo>
                  <a:pt x="10598146" y="381749"/>
                </a:lnTo>
                <a:lnTo>
                  <a:pt x="10627531" y="371960"/>
                </a:lnTo>
                <a:lnTo>
                  <a:pt x="10647121" y="371960"/>
                </a:lnTo>
                <a:lnTo>
                  <a:pt x="10656916" y="371960"/>
                </a:lnTo>
                <a:lnTo>
                  <a:pt x="10666711" y="391537"/>
                </a:lnTo>
                <a:lnTo>
                  <a:pt x="10656916" y="406220"/>
                </a:lnTo>
                <a:lnTo>
                  <a:pt x="10647121" y="416008"/>
                </a:lnTo>
                <a:lnTo>
                  <a:pt x="10637326" y="420902"/>
                </a:lnTo>
                <a:lnTo>
                  <a:pt x="10637326" y="425796"/>
                </a:lnTo>
                <a:lnTo>
                  <a:pt x="10637326" y="430691"/>
                </a:lnTo>
                <a:lnTo>
                  <a:pt x="10637326" y="435585"/>
                </a:lnTo>
                <a:lnTo>
                  <a:pt x="10642223" y="430691"/>
                </a:lnTo>
                <a:lnTo>
                  <a:pt x="10652018" y="425796"/>
                </a:lnTo>
                <a:lnTo>
                  <a:pt x="10661813" y="420902"/>
                </a:lnTo>
                <a:lnTo>
                  <a:pt x="10666711" y="416008"/>
                </a:lnTo>
                <a:lnTo>
                  <a:pt x="10676506" y="406220"/>
                </a:lnTo>
                <a:lnTo>
                  <a:pt x="10681403" y="401325"/>
                </a:lnTo>
                <a:lnTo>
                  <a:pt x="10686301" y="396431"/>
                </a:lnTo>
                <a:lnTo>
                  <a:pt x="10686301" y="391537"/>
                </a:lnTo>
                <a:lnTo>
                  <a:pt x="10700993" y="381749"/>
                </a:lnTo>
                <a:lnTo>
                  <a:pt x="10710788" y="381749"/>
                </a:lnTo>
                <a:lnTo>
                  <a:pt x="10720583" y="376854"/>
                </a:lnTo>
                <a:lnTo>
                  <a:pt x="10730378" y="381749"/>
                </a:lnTo>
                <a:lnTo>
                  <a:pt x="10735275" y="381749"/>
                </a:lnTo>
                <a:lnTo>
                  <a:pt x="10740173" y="386643"/>
                </a:lnTo>
                <a:lnTo>
                  <a:pt x="10715685" y="440479"/>
                </a:lnTo>
                <a:lnTo>
                  <a:pt x="10700993" y="469844"/>
                </a:lnTo>
                <a:lnTo>
                  <a:pt x="10691198" y="494315"/>
                </a:lnTo>
                <a:lnTo>
                  <a:pt x="10671608" y="518786"/>
                </a:lnTo>
                <a:lnTo>
                  <a:pt x="10652018" y="543257"/>
                </a:lnTo>
                <a:lnTo>
                  <a:pt x="10637326" y="562834"/>
                </a:lnTo>
                <a:lnTo>
                  <a:pt x="10632428" y="567728"/>
                </a:lnTo>
                <a:lnTo>
                  <a:pt x="10652018" y="557939"/>
                </a:lnTo>
                <a:lnTo>
                  <a:pt x="10676506" y="538362"/>
                </a:lnTo>
                <a:lnTo>
                  <a:pt x="10710788" y="513892"/>
                </a:lnTo>
                <a:lnTo>
                  <a:pt x="10740173" y="489421"/>
                </a:lnTo>
                <a:lnTo>
                  <a:pt x="10759763" y="464950"/>
                </a:lnTo>
                <a:lnTo>
                  <a:pt x="10764660" y="450267"/>
                </a:lnTo>
                <a:lnTo>
                  <a:pt x="10769558" y="440479"/>
                </a:lnTo>
                <a:lnTo>
                  <a:pt x="10769558" y="435585"/>
                </a:lnTo>
                <a:lnTo>
                  <a:pt x="10764660" y="430691"/>
                </a:lnTo>
                <a:lnTo>
                  <a:pt x="10759763" y="425796"/>
                </a:lnTo>
                <a:lnTo>
                  <a:pt x="10759763" y="416008"/>
                </a:lnTo>
                <a:lnTo>
                  <a:pt x="10759763" y="411114"/>
                </a:lnTo>
                <a:lnTo>
                  <a:pt x="10764660" y="406220"/>
                </a:lnTo>
                <a:lnTo>
                  <a:pt x="10769558" y="406220"/>
                </a:lnTo>
                <a:lnTo>
                  <a:pt x="10774455" y="411114"/>
                </a:lnTo>
                <a:lnTo>
                  <a:pt x="10779353" y="416008"/>
                </a:lnTo>
                <a:lnTo>
                  <a:pt x="10784250" y="425796"/>
                </a:lnTo>
                <a:lnTo>
                  <a:pt x="10789148" y="420902"/>
                </a:lnTo>
                <a:lnTo>
                  <a:pt x="10794045" y="416008"/>
                </a:lnTo>
                <a:lnTo>
                  <a:pt x="10798943" y="411114"/>
                </a:lnTo>
                <a:lnTo>
                  <a:pt x="10798943" y="406220"/>
                </a:lnTo>
                <a:lnTo>
                  <a:pt x="10798943" y="401325"/>
                </a:lnTo>
                <a:lnTo>
                  <a:pt x="10843020" y="430691"/>
                </a:lnTo>
                <a:lnTo>
                  <a:pt x="10833225" y="435585"/>
                </a:lnTo>
                <a:lnTo>
                  <a:pt x="10833225" y="445373"/>
                </a:lnTo>
                <a:lnTo>
                  <a:pt x="10833225" y="450267"/>
                </a:lnTo>
                <a:lnTo>
                  <a:pt x="10833225" y="455161"/>
                </a:lnTo>
                <a:lnTo>
                  <a:pt x="10833225" y="464950"/>
                </a:lnTo>
                <a:lnTo>
                  <a:pt x="10833225" y="474738"/>
                </a:lnTo>
                <a:lnTo>
                  <a:pt x="10828327" y="489421"/>
                </a:lnTo>
                <a:lnTo>
                  <a:pt x="10818533" y="504103"/>
                </a:lnTo>
                <a:lnTo>
                  <a:pt x="10808738" y="518786"/>
                </a:lnTo>
                <a:lnTo>
                  <a:pt x="10798943" y="528574"/>
                </a:lnTo>
                <a:lnTo>
                  <a:pt x="10784250" y="538362"/>
                </a:lnTo>
                <a:lnTo>
                  <a:pt x="10769558" y="543257"/>
                </a:lnTo>
                <a:lnTo>
                  <a:pt x="10754865" y="553045"/>
                </a:lnTo>
                <a:lnTo>
                  <a:pt x="10740173" y="557939"/>
                </a:lnTo>
                <a:lnTo>
                  <a:pt x="10735275" y="562834"/>
                </a:lnTo>
                <a:lnTo>
                  <a:pt x="10740173" y="567728"/>
                </a:lnTo>
                <a:lnTo>
                  <a:pt x="10745070" y="567728"/>
                </a:lnTo>
                <a:lnTo>
                  <a:pt x="10749968" y="567728"/>
                </a:lnTo>
                <a:lnTo>
                  <a:pt x="10759763" y="562834"/>
                </a:lnTo>
                <a:lnTo>
                  <a:pt x="10769558" y="562834"/>
                </a:lnTo>
                <a:lnTo>
                  <a:pt x="10779353" y="562834"/>
                </a:lnTo>
                <a:lnTo>
                  <a:pt x="10784250" y="562834"/>
                </a:lnTo>
                <a:lnTo>
                  <a:pt x="10779353" y="567728"/>
                </a:lnTo>
                <a:lnTo>
                  <a:pt x="10774455" y="577516"/>
                </a:lnTo>
                <a:lnTo>
                  <a:pt x="10764660" y="582410"/>
                </a:lnTo>
                <a:lnTo>
                  <a:pt x="10764660" y="592199"/>
                </a:lnTo>
                <a:lnTo>
                  <a:pt x="10764660" y="601987"/>
                </a:lnTo>
                <a:lnTo>
                  <a:pt x="10764660" y="611775"/>
                </a:lnTo>
                <a:lnTo>
                  <a:pt x="10764660" y="621564"/>
                </a:lnTo>
                <a:lnTo>
                  <a:pt x="10764660" y="631352"/>
                </a:lnTo>
                <a:lnTo>
                  <a:pt x="10759763" y="641140"/>
                </a:lnTo>
                <a:lnTo>
                  <a:pt x="10749968" y="650929"/>
                </a:lnTo>
                <a:lnTo>
                  <a:pt x="10745070" y="650929"/>
                </a:lnTo>
                <a:lnTo>
                  <a:pt x="10735275" y="650929"/>
                </a:lnTo>
                <a:lnTo>
                  <a:pt x="10730378" y="650929"/>
                </a:lnTo>
                <a:lnTo>
                  <a:pt x="10725480" y="646035"/>
                </a:lnTo>
                <a:lnTo>
                  <a:pt x="10715685" y="646035"/>
                </a:lnTo>
                <a:lnTo>
                  <a:pt x="10705891" y="650929"/>
                </a:lnTo>
                <a:lnTo>
                  <a:pt x="10700993" y="655823"/>
                </a:lnTo>
                <a:lnTo>
                  <a:pt x="10696096" y="665611"/>
                </a:lnTo>
                <a:lnTo>
                  <a:pt x="10696096" y="675400"/>
                </a:lnTo>
                <a:lnTo>
                  <a:pt x="10691198" y="680294"/>
                </a:lnTo>
                <a:lnTo>
                  <a:pt x="10691198" y="685188"/>
                </a:lnTo>
                <a:lnTo>
                  <a:pt x="10696096" y="739024"/>
                </a:lnTo>
                <a:lnTo>
                  <a:pt x="10696096" y="787966"/>
                </a:lnTo>
                <a:lnTo>
                  <a:pt x="10691198" y="817331"/>
                </a:lnTo>
                <a:lnTo>
                  <a:pt x="10686301" y="836908"/>
                </a:lnTo>
                <a:lnTo>
                  <a:pt x="10681403" y="846696"/>
                </a:lnTo>
                <a:lnTo>
                  <a:pt x="10681403" y="851590"/>
                </a:lnTo>
                <a:lnTo>
                  <a:pt x="10671608" y="856485"/>
                </a:lnTo>
                <a:lnTo>
                  <a:pt x="10671608" y="861379"/>
                </a:lnTo>
                <a:lnTo>
                  <a:pt x="10676506" y="871167"/>
                </a:lnTo>
                <a:lnTo>
                  <a:pt x="10681403" y="876061"/>
                </a:lnTo>
                <a:lnTo>
                  <a:pt x="10691198" y="880955"/>
                </a:lnTo>
                <a:lnTo>
                  <a:pt x="10696096" y="885849"/>
                </a:lnTo>
                <a:lnTo>
                  <a:pt x="10696096" y="890744"/>
                </a:lnTo>
                <a:lnTo>
                  <a:pt x="10700993" y="900532"/>
                </a:lnTo>
                <a:lnTo>
                  <a:pt x="10700993" y="910320"/>
                </a:lnTo>
                <a:lnTo>
                  <a:pt x="10700993" y="925003"/>
                </a:lnTo>
                <a:lnTo>
                  <a:pt x="10700993" y="939686"/>
                </a:lnTo>
                <a:lnTo>
                  <a:pt x="10700993" y="954368"/>
                </a:lnTo>
                <a:lnTo>
                  <a:pt x="10700993" y="959262"/>
                </a:lnTo>
                <a:lnTo>
                  <a:pt x="10700993" y="973945"/>
                </a:lnTo>
                <a:lnTo>
                  <a:pt x="10700993" y="978839"/>
                </a:lnTo>
                <a:lnTo>
                  <a:pt x="10700993" y="983734"/>
                </a:lnTo>
                <a:lnTo>
                  <a:pt x="10705891" y="983734"/>
                </a:lnTo>
                <a:lnTo>
                  <a:pt x="10715685" y="983734"/>
                </a:lnTo>
                <a:lnTo>
                  <a:pt x="10730378" y="978839"/>
                </a:lnTo>
                <a:lnTo>
                  <a:pt x="10745070" y="978839"/>
                </a:lnTo>
                <a:lnTo>
                  <a:pt x="10759763" y="978839"/>
                </a:lnTo>
                <a:lnTo>
                  <a:pt x="10764660" y="983734"/>
                </a:lnTo>
                <a:lnTo>
                  <a:pt x="10774455" y="993522"/>
                </a:lnTo>
                <a:lnTo>
                  <a:pt x="10774455" y="998416"/>
                </a:lnTo>
                <a:lnTo>
                  <a:pt x="10779353" y="1008205"/>
                </a:lnTo>
                <a:lnTo>
                  <a:pt x="10779353" y="1013099"/>
                </a:lnTo>
                <a:lnTo>
                  <a:pt x="10779353" y="1017993"/>
                </a:lnTo>
                <a:lnTo>
                  <a:pt x="10789148" y="1017993"/>
                </a:lnTo>
                <a:lnTo>
                  <a:pt x="10798943" y="1027782"/>
                </a:lnTo>
                <a:lnTo>
                  <a:pt x="10803840" y="1037570"/>
                </a:lnTo>
                <a:lnTo>
                  <a:pt x="10803840" y="1047358"/>
                </a:lnTo>
                <a:lnTo>
                  <a:pt x="10808738" y="1057147"/>
                </a:lnTo>
                <a:lnTo>
                  <a:pt x="10794045" y="1081618"/>
                </a:lnTo>
                <a:lnTo>
                  <a:pt x="10769558" y="1115877"/>
                </a:lnTo>
                <a:lnTo>
                  <a:pt x="10749968" y="1130560"/>
                </a:lnTo>
                <a:lnTo>
                  <a:pt x="10749968" y="1140348"/>
                </a:lnTo>
                <a:lnTo>
                  <a:pt x="10749968" y="1145242"/>
                </a:lnTo>
                <a:lnTo>
                  <a:pt x="10745070" y="1150136"/>
                </a:lnTo>
                <a:lnTo>
                  <a:pt x="10740173" y="1155030"/>
                </a:lnTo>
                <a:lnTo>
                  <a:pt x="10735275" y="1159925"/>
                </a:lnTo>
                <a:lnTo>
                  <a:pt x="10725480" y="1159925"/>
                </a:lnTo>
                <a:lnTo>
                  <a:pt x="10710788" y="1164819"/>
                </a:lnTo>
                <a:lnTo>
                  <a:pt x="10700993" y="1164819"/>
                </a:lnTo>
                <a:lnTo>
                  <a:pt x="10700993" y="1169713"/>
                </a:lnTo>
                <a:lnTo>
                  <a:pt x="10700993" y="1174607"/>
                </a:lnTo>
                <a:lnTo>
                  <a:pt x="10705891" y="1184396"/>
                </a:lnTo>
                <a:lnTo>
                  <a:pt x="10705891" y="1189290"/>
                </a:lnTo>
                <a:lnTo>
                  <a:pt x="10710788" y="1189290"/>
                </a:lnTo>
                <a:lnTo>
                  <a:pt x="10710788" y="1194184"/>
                </a:lnTo>
                <a:lnTo>
                  <a:pt x="10710788" y="1233338"/>
                </a:lnTo>
                <a:lnTo>
                  <a:pt x="10696096" y="1233338"/>
                </a:lnTo>
                <a:lnTo>
                  <a:pt x="10696096" y="1238232"/>
                </a:lnTo>
                <a:lnTo>
                  <a:pt x="10700993" y="1248020"/>
                </a:lnTo>
                <a:lnTo>
                  <a:pt x="10705891" y="1252914"/>
                </a:lnTo>
                <a:lnTo>
                  <a:pt x="10710788" y="1257809"/>
                </a:lnTo>
                <a:lnTo>
                  <a:pt x="10720583" y="1267597"/>
                </a:lnTo>
                <a:lnTo>
                  <a:pt x="10725480" y="1272491"/>
                </a:lnTo>
                <a:lnTo>
                  <a:pt x="10730378" y="1282280"/>
                </a:lnTo>
                <a:lnTo>
                  <a:pt x="10730378" y="1287174"/>
                </a:lnTo>
                <a:lnTo>
                  <a:pt x="10735275" y="1345904"/>
                </a:lnTo>
                <a:lnTo>
                  <a:pt x="10696096" y="1341010"/>
                </a:lnTo>
                <a:lnTo>
                  <a:pt x="10691198" y="1341010"/>
                </a:lnTo>
                <a:lnTo>
                  <a:pt x="10691198" y="1331221"/>
                </a:lnTo>
                <a:lnTo>
                  <a:pt x="10681403" y="1321433"/>
                </a:lnTo>
                <a:lnTo>
                  <a:pt x="10676506" y="1306750"/>
                </a:lnTo>
                <a:lnTo>
                  <a:pt x="10671608" y="1292068"/>
                </a:lnTo>
                <a:lnTo>
                  <a:pt x="10666711" y="1282280"/>
                </a:lnTo>
                <a:lnTo>
                  <a:pt x="10661813" y="1277385"/>
                </a:lnTo>
                <a:lnTo>
                  <a:pt x="10661813" y="1272491"/>
                </a:lnTo>
                <a:lnTo>
                  <a:pt x="10652018" y="1272491"/>
                </a:lnTo>
                <a:lnTo>
                  <a:pt x="10642223" y="1277385"/>
                </a:lnTo>
                <a:lnTo>
                  <a:pt x="10637326" y="1277385"/>
                </a:lnTo>
                <a:lnTo>
                  <a:pt x="10637326" y="1282280"/>
                </a:lnTo>
                <a:lnTo>
                  <a:pt x="10637326" y="1287174"/>
                </a:lnTo>
                <a:lnTo>
                  <a:pt x="10637326" y="1292068"/>
                </a:lnTo>
                <a:lnTo>
                  <a:pt x="10642223" y="1296962"/>
                </a:lnTo>
                <a:lnTo>
                  <a:pt x="10647121" y="1296962"/>
                </a:lnTo>
                <a:lnTo>
                  <a:pt x="10652018" y="1306750"/>
                </a:lnTo>
                <a:lnTo>
                  <a:pt x="10652018" y="1311645"/>
                </a:lnTo>
                <a:lnTo>
                  <a:pt x="10647121" y="1316539"/>
                </a:lnTo>
                <a:lnTo>
                  <a:pt x="10642223" y="1321433"/>
                </a:lnTo>
                <a:lnTo>
                  <a:pt x="10637326" y="1321433"/>
                </a:lnTo>
                <a:lnTo>
                  <a:pt x="10656916" y="1326327"/>
                </a:lnTo>
                <a:lnTo>
                  <a:pt x="10642223" y="1355692"/>
                </a:lnTo>
                <a:lnTo>
                  <a:pt x="10617736" y="1370375"/>
                </a:lnTo>
                <a:lnTo>
                  <a:pt x="10612838" y="1370375"/>
                </a:lnTo>
                <a:lnTo>
                  <a:pt x="10607941" y="1370375"/>
                </a:lnTo>
                <a:lnTo>
                  <a:pt x="10598146" y="1365481"/>
                </a:lnTo>
                <a:lnTo>
                  <a:pt x="10588351" y="1365481"/>
                </a:lnTo>
                <a:lnTo>
                  <a:pt x="10583453" y="1365481"/>
                </a:lnTo>
                <a:lnTo>
                  <a:pt x="10583453" y="1370375"/>
                </a:lnTo>
                <a:lnTo>
                  <a:pt x="10583453" y="1375269"/>
                </a:lnTo>
                <a:lnTo>
                  <a:pt x="10583453" y="1380163"/>
                </a:lnTo>
                <a:lnTo>
                  <a:pt x="10593248" y="1380163"/>
                </a:lnTo>
                <a:lnTo>
                  <a:pt x="10598146" y="1385057"/>
                </a:lnTo>
                <a:lnTo>
                  <a:pt x="10607941" y="1385057"/>
                </a:lnTo>
                <a:lnTo>
                  <a:pt x="10617736" y="1385057"/>
                </a:lnTo>
                <a:lnTo>
                  <a:pt x="10632428" y="1380163"/>
                </a:lnTo>
                <a:lnTo>
                  <a:pt x="10642223" y="1375269"/>
                </a:lnTo>
                <a:lnTo>
                  <a:pt x="10647121" y="1370375"/>
                </a:lnTo>
                <a:lnTo>
                  <a:pt x="10652018" y="1365481"/>
                </a:lnTo>
                <a:lnTo>
                  <a:pt x="10652018" y="1360586"/>
                </a:lnTo>
                <a:lnTo>
                  <a:pt x="10656916" y="1360586"/>
                </a:lnTo>
                <a:lnTo>
                  <a:pt x="10666711" y="1360586"/>
                </a:lnTo>
                <a:lnTo>
                  <a:pt x="10676506" y="1360586"/>
                </a:lnTo>
                <a:lnTo>
                  <a:pt x="10691198" y="1360586"/>
                </a:lnTo>
                <a:lnTo>
                  <a:pt x="10700993" y="1360586"/>
                </a:lnTo>
                <a:lnTo>
                  <a:pt x="10710788" y="1365481"/>
                </a:lnTo>
                <a:lnTo>
                  <a:pt x="10715685" y="1370375"/>
                </a:lnTo>
                <a:lnTo>
                  <a:pt x="10720583" y="1375269"/>
                </a:lnTo>
                <a:lnTo>
                  <a:pt x="10720583" y="1380163"/>
                </a:lnTo>
                <a:lnTo>
                  <a:pt x="10720583" y="1385057"/>
                </a:lnTo>
                <a:lnTo>
                  <a:pt x="10710788" y="1389952"/>
                </a:lnTo>
                <a:lnTo>
                  <a:pt x="10705891" y="1394846"/>
                </a:lnTo>
                <a:lnTo>
                  <a:pt x="10696096" y="1399740"/>
                </a:lnTo>
                <a:lnTo>
                  <a:pt x="10681403" y="1409528"/>
                </a:lnTo>
                <a:lnTo>
                  <a:pt x="10676506" y="1414423"/>
                </a:lnTo>
                <a:lnTo>
                  <a:pt x="10671608" y="1419317"/>
                </a:lnTo>
                <a:lnTo>
                  <a:pt x="10661813" y="1424211"/>
                </a:lnTo>
                <a:lnTo>
                  <a:pt x="10656916" y="1433999"/>
                </a:lnTo>
                <a:lnTo>
                  <a:pt x="10647121" y="1438893"/>
                </a:lnTo>
                <a:lnTo>
                  <a:pt x="10642223" y="1443788"/>
                </a:lnTo>
                <a:lnTo>
                  <a:pt x="10637326" y="1443788"/>
                </a:lnTo>
                <a:lnTo>
                  <a:pt x="10627531" y="1443788"/>
                </a:lnTo>
                <a:lnTo>
                  <a:pt x="10622633" y="1443788"/>
                </a:lnTo>
                <a:lnTo>
                  <a:pt x="10617736" y="1448682"/>
                </a:lnTo>
                <a:lnTo>
                  <a:pt x="10617736" y="1458470"/>
                </a:lnTo>
                <a:lnTo>
                  <a:pt x="10612838" y="1458470"/>
                </a:lnTo>
                <a:lnTo>
                  <a:pt x="10603043" y="1458470"/>
                </a:lnTo>
                <a:lnTo>
                  <a:pt x="10598146" y="1448682"/>
                </a:lnTo>
                <a:lnTo>
                  <a:pt x="10593248" y="1443788"/>
                </a:lnTo>
                <a:lnTo>
                  <a:pt x="10588351" y="1443788"/>
                </a:lnTo>
                <a:lnTo>
                  <a:pt x="10583453" y="1448682"/>
                </a:lnTo>
                <a:lnTo>
                  <a:pt x="10578556" y="1453576"/>
                </a:lnTo>
                <a:lnTo>
                  <a:pt x="10573659" y="1458470"/>
                </a:lnTo>
                <a:lnTo>
                  <a:pt x="10573659" y="1463364"/>
                </a:lnTo>
                <a:lnTo>
                  <a:pt x="10568761" y="1473153"/>
                </a:lnTo>
                <a:lnTo>
                  <a:pt x="10563864" y="1478047"/>
                </a:lnTo>
                <a:lnTo>
                  <a:pt x="10563864" y="1487835"/>
                </a:lnTo>
                <a:lnTo>
                  <a:pt x="10558966" y="1492730"/>
                </a:lnTo>
                <a:lnTo>
                  <a:pt x="10554069" y="1487835"/>
                </a:lnTo>
                <a:lnTo>
                  <a:pt x="10544274" y="1492730"/>
                </a:lnTo>
                <a:lnTo>
                  <a:pt x="10524684" y="1512306"/>
                </a:lnTo>
                <a:lnTo>
                  <a:pt x="10505094" y="1531883"/>
                </a:lnTo>
                <a:lnTo>
                  <a:pt x="10480606" y="1556354"/>
                </a:lnTo>
                <a:lnTo>
                  <a:pt x="10465914" y="1575931"/>
                </a:lnTo>
                <a:lnTo>
                  <a:pt x="10461016" y="1585719"/>
                </a:lnTo>
                <a:lnTo>
                  <a:pt x="10456119" y="1585719"/>
                </a:lnTo>
                <a:lnTo>
                  <a:pt x="10451221" y="1585719"/>
                </a:lnTo>
                <a:lnTo>
                  <a:pt x="10441427" y="1590613"/>
                </a:lnTo>
                <a:lnTo>
                  <a:pt x="10431631" y="1595507"/>
                </a:lnTo>
                <a:lnTo>
                  <a:pt x="10426734" y="1600401"/>
                </a:lnTo>
                <a:lnTo>
                  <a:pt x="10421837" y="1605296"/>
                </a:lnTo>
                <a:lnTo>
                  <a:pt x="10416939" y="1610190"/>
                </a:lnTo>
                <a:lnTo>
                  <a:pt x="10407144" y="1610190"/>
                </a:lnTo>
                <a:lnTo>
                  <a:pt x="10402247" y="1610190"/>
                </a:lnTo>
                <a:lnTo>
                  <a:pt x="10402247" y="1605296"/>
                </a:lnTo>
                <a:lnTo>
                  <a:pt x="10397349" y="1605296"/>
                </a:lnTo>
                <a:lnTo>
                  <a:pt x="10387554" y="1610190"/>
                </a:lnTo>
                <a:lnTo>
                  <a:pt x="10382657" y="1610190"/>
                </a:lnTo>
                <a:lnTo>
                  <a:pt x="10377759" y="1619978"/>
                </a:lnTo>
                <a:lnTo>
                  <a:pt x="10382657" y="1624872"/>
                </a:lnTo>
                <a:lnTo>
                  <a:pt x="10382657" y="1629767"/>
                </a:lnTo>
                <a:lnTo>
                  <a:pt x="10382657" y="1634661"/>
                </a:lnTo>
                <a:lnTo>
                  <a:pt x="10377759" y="1668920"/>
                </a:lnTo>
                <a:lnTo>
                  <a:pt x="10367964" y="1708074"/>
                </a:lnTo>
                <a:lnTo>
                  <a:pt x="10367964" y="1712968"/>
                </a:lnTo>
                <a:lnTo>
                  <a:pt x="10363067" y="1712968"/>
                </a:lnTo>
                <a:lnTo>
                  <a:pt x="10358169" y="1717862"/>
                </a:lnTo>
                <a:lnTo>
                  <a:pt x="10348374" y="1722756"/>
                </a:lnTo>
                <a:lnTo>
                  <a:pt x="10348374" y="1727650"/>
                </a:lnTo>
                <a:lnTo>
                  <a:pt x="10348374" y="1732545"/>
                </a:lnTo>
                <a:lnTo>
                  <a:pt x="10353272" y="1737438"/>
                </a:lnTo>
                <a:lnTo>
                  <a:pt x="10353272" y="1747227"/>
                </a:lnTo>
                <a:lnTo>
                  <a:pt x="10353272" y="1757015"/>
                </a:lnTo>
                <a:lnTo>
                  <a:pt x="10348374" y="1766804"/>
                </a:lnTo>
                <a:lnTo>
                  <a:pt x="10343477" y="1771698"/>
                </a:lnTo>
                <a:lnTo>
                  <a:pt x="10338579" y="1786380"/>
                </a:lnTo>
                <a:lnTo>
                  <a:pt x="10338579" y="1801063"/>
                </a:lnTo>
                <a:lnTo>
                  <a:pt x="10338579" y="1820640"/>
                </a:lnTo>
                <a:lnTo>
                  <a:pt x="10338579" y="1830428"/>
                </a:lnTo>
                <a:lnTo>
                  <a:pt x="10333682" y="1835323"/>
                </a:lnTo>
                <a:lnTo>
                  <a:pt x="10323887" y="1835323"/>
                </a:lnTo>
                <a:lnTo>
                  <a:pt x="10318989" y="1835323"/>
                </a:lnTo>
                <a:lnTo>
                  <a:pt x="10309195" y="1830428"/>
                </a:lnTo>
                <a:lnTo>
                  <a:pt x="10299399" y="1830428"/>
                </a:lnTo>
                <a:lnTo>
                  <a:pt x="10289605" y="1825534"/>
                </a:lnTo>
                <a:lnTo>
                  <a:pt x="10284707" y="1820640"/>
                </a:lnTo>
                <a:lnTo>
                  <a:pt x="10279810" y="1815746"/>
                </a:lnTo>
                <a:lnTo>
                  <a:pt x="10284707" y="1815746"/>
                </a:lnTo>
                <a:lnTo>
                  <a:pt x="10289605" y="1810851"/>
                </a:lnTo>
                <a:lnTo>
                  <a:pt x="10294502" y="1805957"/>
                </a:lnTo>
                <a:lnTo>
                  <a:pt x="10299399" y="1801063"/>
                </a:lnTo>
                <a:lnTo>
                  <a:pt x="10304297" y="1796169"/>
                </a:lnTo>
                <a:lnTo>
                  <a:pt x="10304297" y="1791275"/>
                </a:lnTo>
                <a:lnTo>
                  <a:pt x="10299399" y="1791275"/>
                </a:lnTo>
                <a:lnTo>
                  <a:pt x="10294502" y="1791275"/>
                </a:lnTo>
                <a:lnTo>
                  <a:pt x="10289605" y="1796169"/>
                </a:lnTo>
                <a:lnTo>
                  <a:pt x="10284707" y="1796169"/>
                </a:lnTo>
                <a:lnTo>
                  <a:pt x="10274912" y="1801063"/>
                </a:lnTo>
                <a:lnTo>
                  <a:pt x="10260220" y="1805957"/>
                </a:lnTo>
                <a:lnTo>
                  <a:pt x="10240630" y="1805957"/>
                </a:lnTo>
                <a:lnTo>
                  <a:pt x="10230835" y="1805957"/>
                </a:lnTo>
                <a:lnTo>
                  <a:pt x="10221040" y="1801063"/>
                </a:lnTo>
                <a:lnTo>
                  <a:pt x="10216142" y="1796169"/>
                </a:lnTo>
                <a:lnTo>
                  <a:pt x="10216142" y="1786380"/>
                </a:lnTo>
                <a:lnTo>
                  <a:pt x="10211245" y="1776592"/>
                </a:lnTo>
                <a:lnTo>
                  <a:pt x="10206347" y="1761910"/>
                </a:lnTo>
                <a:lnTo>
                  <a:pt x="10206347" y="1752121"/>
                </a:lnTo>
                <a:lnTo>
                  <a:pt x="10206347" y="1742333"/>
                </a:lnTo>
                <a:lnTo>
                  <a:pt x="10201450" y="1742333"/>
                </a:lnTo>
                <a:lnTo>
                  <a:pt x="10172065" y="1693391"/>
                </a:lnTo>
                <a:lnTo>
                  <a:pt x="10172065" y="1688497"/>
                </a:lnTo>
                <a:lnTo>
                  <a:pt x="10172065" y="1678708"/>
                </a:lnTo>
                <a:lnTo>
                  <a:pt x="10167167" y="1664026"/>
                </a:lnTo>
                <a:lnTo>
                  <a:pt x="10162270" y="1654238"/>
                </a:lnTo>
                <a:lnTo>
                  <a:pt x="10157373" y="1639555"/>
                </a:lnTo>
                <a:lnTo>
                  <a:pt x="10152475" y="1624872"/>
                </a:lnTo>
                <a:lnTo>
                  <a:pt x="10147578" y="1610190"/>
                </a:lnTo>
                <a:lnTo>
                  <a:pt x="10142680" y="1590613"/>
                </a:lnTo>
                <a:lnTo>
                  <a:pt x="10142680" y="1571037"/>
                </a:lnTo>
                <a:lnTo>
                  <a:pt x="10137783" y="1556354"/>
                </a:lnTo>
                <a:lnTo>
                  <a:pt x="10137783" y="1541671"/>
                </a:lnTo>
                <a:lnTo>
                  <a:pt x="10132885" y="1526989"/>
                </a:lnTo>
                <a:lnTo>
                  <a:pt x="10132885" y="1517201"/>
                </a:lnTo>
                <a:lnTo>
                  <a:pt x="10127988" y="1512306"/>
                </a:lnTo>
                <a:lnTo>
                  <a:pt x="10147578" y="1482941"/>
                </a:lnTo>
                <a:lnTo>
                  <a:pt x="10162270" y="1468259"/>
                </a:lnTo>
                <a:lnTo>
                  <a:pt x="10157373" y="1468259"/>
                </a:lnTo>
                <a:lnTo>
                  <a:pt x="10152475" y="1468259"/>
                </a:lnTo>
                <a:lnTo>
                  <a:pt x="10152475" y="1463364"/>
                </a:lnTo>
                <a:lnTo>
                  <a:pt x="10147578" y="1458470"/>
                </a:lnTo>
                <a:lnTo>
                  <a:pt x="10152475" y="1453576"/>
                </a:lnTo>
                <a:lnTo>
                  <a:pt x="10157373" y="1453576"/>
                </a:lnTo>
                <a:lnTo>
                  <a:pt x="10162270" y="1448682"/>
                </a:lnTo>
                <a:lnTo>
                  <a:pt x="10172065" y="1443788"/>
                </a:lnTo>
                <a:lnTo>
                  <a:pt x="10176962" y="1433999"/>
                </a:lnTo>
                <a:lnTo>
                  <a:pt x="10186757" y="1424211"/>
                </a:lnTo>
                <a:lnTo>
                  <a:pt x="10196552" y="1409528"/>
                </a:lnTo>
                <a:lnTo>
                  <a:pt x="10196552" y="1399740"/>
                </a:lnTo>
                <a:lnTo>
                  <a:pt x="10196552" y="1389952"/>
                </a:lnTo>
                <a:lnTo>
                  <a:pt x="10191655" y="1385057"/>
                </a:lnTo>
                <a:lnTo>
                  <a:pt x="10186757" y="1380163"/>
                </a:lnTo>
                <a:lnTo>
                  <a:pt x="10181860" y="1375269"/>
                </a:lnTo>
                <a:lnTo>
                  <a:pt x="10172065" y="1375269"/>
                </a:lnTo>
                <a:lnTo>
                  <a:pt x="10162270" y="1370375"/>
                </a:lnTo>
                <a:lnTo>
                  <a:pt x="10147578" y="1365481"/>
                </a:lnTo>
                <a:lnTo>
                  <a:pt x="10137783" y="1360586"/>
                </a:lnTo>
                <a:lnTo>
                  <a:pt x="10132885" y="1350798"/>
                </a:lnTo>
                <a:lnTo>
                  <a:pt x="10127988" y="1345904"/>
                </a:lnTo>
                <a:lnTo>
                  <a:pt x="10127988" y="1341010"/>
                </a:lnTo>
                <a:lnTo>
                  <a:pt x="10127988" y="1336116"/>
                </a:lnTo>
                <a:lnTo>
                  <a:pt x="10137783" y="1336116"/>
                </a:lnTo>
                <a:lnTo>
                  <a:pt x="10147578" y="1336116"/>
                </a:lnTo>
                <a:lnTo>
                  <a:pt x="10162270" y="1341010"/>
                </a:lnTo>
                <a:lnTo>
                  <a:pt x="10172065" y="1345904"/>
                </a:lnTo>
                <a:lnTo>
                  <a:pt x="10181860" y="1355692"/>
                </a:lnTo>
                <a:lnTo>
                  <a:pt x="10191655" y="1360586"/>
                </a:lnTo>
                <a:lnTo>
                  <a:pt x="10201450" y="1360586"/>
                </a:lnTo>
                <a:lnTo>
                  <a:pt x="10201450" y="1350798"/>
                </a:lnTo>
                <a:lnTo>
                  <a:pt x="10201450" y="1341010"/>
                </a:lnTo>
                <a:lnTo>
                  <a:pt x="10196552" y="1331221"/>
                </a:lnTo>
                <a:lnTo>
                  <a:pt x="10186757" y="1326327"/>
                </a:lnTo>
                <a:lnTo>
                  <a:pt x="10176962" y="1326327"/>
                </a:lnTo>
                <a:lnTo>
                  <a:pt x="10172065" y="1321433"/>
                </a:lnTo>
                <a:lnTo>
                  <a:pt x="10167167" y="1316539"/>
                </a:lnTo>
                <a:lnTo>
                  <a:pt x="10167167" y="1306750"/>
                </a:lnTo>
                <a:lnTo>
                  <a:pt x="10162270" y="1296962"/>
                </a:lnTo>
                <a:lnTo>
                  <a:pt x="10162270" y="1287174"/>
                </a:lnTo>
                <a:lnTo>
                  <a:pt x="10157373" y="1277385"/>
                </a:lnTo>
                <a:lnTo>
                  <a:pt x="10152475" y="1267597"/>
                </a:lnTo>
                <a:lnTo>
                  <a:pt x="10147578" y="1262702"/>
                </a:lnTo>
                <a:lnTo>
                  <a:pt x="10142680" y="1262702"/>
                </a:lnTo>
                <a:lnTo>
                  <a:pt x="10137783" y="1267597"/>
                </a:lnTo>
                <a:lnTo>
                  <a:pt x="10132885" y="1277385"/>
                </a:lnTo>
                <a:lnTo>
                  <a:pt x="10127988" y="1287174"/>
                </a:lnTo>
                <a:lnTo>
                  <a:pt x="10123090" y="1292068"/>
                </a:lnTo>
                <a:lnTo>
                  <a:pt x="10123090" y="1296962"/>
                </a:lnTo>
                <a:lnTo>
                  <a:pt x="10113295" y="1301856"/>
                </a:lnTo>
                <a:lnTo>
                  <a:pt x="10103500" y="1301856"/>
                </a:lnTo>
                <a:lnTo>
                  <a:pt x="10093705" y="1301856"/>
                </a:lnTo>
                <a:lnTo>
                  <a:pt x="10088808" y="1301856"/>
                </a:lnTo>
                <a:lnTo>
                  <a:pt x="10088808" y="1296962"/>
                </a:lnTo>
                <a:lnTo>
                  <a:pt x="10093705" y="1292068"/>
                </a:lnTo>
                <a:lnTo>
                  <a:pt x="10098603" y="1287174"/>
                </a:lnTo>
                <a:lnTo>
                  <a:pt x="10103500" y="1277385"/>
                </a:lnTo>
                <a:lnTo>
                  <a:pt x="10113295" y="1272491"/>
                </a:lnTo>
                <a:lnTo>
                  <a:pt x="10118193" y="1267597"/>
                </a:lnTo>
                <a:lnTo>
                  <a:pt x="10118193" y="1262702"/>
                </a:lnTo>
                <a:lnTo>
                  <a:pt x="10118193" y="1257809"/>
                </a:lnTo>
                <a:lnTo>
                  <a:pt x="10113295" y="1252914"/>
                </a:lnTo>
                <a:lnTo>
                  <a:pt x="10108398" y="1248020"/>
                </a:lnTo>
                <a:lnTo>
                  <a:pt x="10103500" y="1243126"/>
                </a:lnTo>
                <a:lnTo>
                  <a:pt x="10103500" y="1233338"/>
                </a:lnTo>
                <a:lnTo>
                  <a:pt x="10108398" y="1228443"/>
                </a:lnTo>
                <a:lnTo>
                  <a:pt x="10113295" y="1228443"/>
                </a:lnTo>
                <a:lnTo>
                  <a:pt x="10118193" y="1228443"/>
                </a:lnTo>
                <a:lnTo>
                  <a:pt x="10123090" y="1228443"/>
                </a:lnTo>
                <a:lnTo>
                  <a:pt x="10123090" y="1223549"/>
                </a:lnTo>
                <a:lnTo>
                  <a:pt x="10127988" y="1218655"/>
                </a:lnTo>
                <a:lnTo>
                  <a:pt x="10127988" y="1213761"/>
                </a:lnTo>
                <a:lnTo>
                  <a:pt x="10127988" y="1208867"/>
                </a:lnTo>
                <a:lnTo>
                  <a:pt x="10118193" y="1199078"/>
                </a:lnTo>
                <a:lnTo>
                  <a:pt x="10113295" y="1189290"/>
                </a:lnTo>
                <a:lnTo>
                  <a:pt x="10108398" y="1179501"/>
                </a:lnTo>
                <a:lnTo>
                  <a:pt x="10108398" y="1164819"/>
                </a:lnTo>
                <a:lnTo>
                  <a:pt x="10113295" y="1150136"/>
                </a:lnTo>
                <a:lnTo>
                  <a:pt x="10108398" y="1130560"/>
                </a:lnTo>
                <a:lnTo>
                  <a:pt x="10103500" y="1115877"/>
                </a:lnTo>
                <a:lnTo>
                  <a:pt x="10098603" y="1101194"/>
                </a:lnTo>
                <a:lnTo>
                  <a:pt x="10093705" y="1086512"/>
                </a:lnTo>
                <a:lnTo>
                  <a:pt x="10088808" y="1081618"/>
                </a:lnTo>
                <a:lnTo>
                  <a:pt x="10088808" y="1076723"/>
                </a:lnTo>
                <a:lnTo>
                  <a:pt x="10088808" y="1032675"/>
                </a:lnTo>
                <a:lnTo>
                  <a:pt x="10079013" y="1017993"/>
                </a:lnTo>
                <a:lnTo>
                  <a:pt x="10074115" y="1003310"/>
                </a:lnTo>
                <a:lnTo>
                  <a:pt x="10069218" y="998416"/>
                </a:lnTo>
                <a:lnTo>
                  <a:pt x="10059423" y="993522"/>
                </a:lnTo>
                <a:lnTo>
                  <a:pt x="10054525" y="993522"/>
                </a:lnTo>
                <a:lnTo>
                  <a:pt x="10049628" y="983734"/>
                </a:lnTo>
                <a:lnTo>
                  <a:pt x="10044730" y="973945"/>
                </a:lnTo>
                <a:lnTo>
                  <a:pt x="10039833" y="969051"/>
                </a:lnTo>
                <a:lnTo>
                  <a:pt x="10034935" y="964157"/>
                </a:lnTo>
                <a:lnTo>
                  <a:pt x="10030038" y="964157"/>
                </a:lnTo>
                <a:lnTo>
                  <a:pt x="10020243" y="964157"/>
                </a:lnTo>
                <a:lnTo>
                  <a:pt x="10005551" y="964157"/>
                </a:lnTo>
                <a:lnTo>
                  <a:pt x="9995756" y="969051"/>
                </a:lnTo>
                <a:lnTo>
                  <a:pt x="9981063" y="969051"/>
                </a:lnTo>
                <a:lnTo>
                  <a:pt x="9966371" y="969051"/>
                </a:lnTo>
                <a:lnTo>
                  <a:pt x="9956576" y="969051"/>
                </a:lnTo>
                <a:lnTo>
                  <a:pt x="9946781" y="973945"/>
                </a:lnTo>
                <a:lnTo>
                  <a:pt x="9936986" y="978839"/>
                </a:lnTo>
                <a:lnTo>
                  <a:pt x="9927191" y="988628"/>
                </a:lnTo>
                <a:lnTo>
                  <a:pt x="9907601" y="998416"/>
                </a:lnTo>
                <a:lnTo>
                  <a:pt x="9897806" y="1003310"/>
                </a:lnTo>
                <a:lnTo>
                  <a:pt x="9888011" y="1003310"/>
                </a:lnTo>
                <a:lnTo>
                  <a:pt x="9883114" y="1003310"/>
                </a:lnTo>
                <a:lnTo>
                  <a:pt x="9878216" y="1003310"/>
                </a:lnTo>
                <a:lnTo>
                  <a:pt x="9873319" y="998416"/>
                </a:lnTo>
                <a:lnTo>
                  <a:pt x="9873319" y="993522"/>
                </a:lnTo>
                <a:lnTo>
                  <a:pt x="9868421" y="988628"/>
                </a:lnTo>
                <a:lnTo>
                  <a:pt x="9863524" y="983734"/>
                </a:lnTo>
                <a:lnTo>
                  <a:pt x="9858626" y="978839"/>
                </a:lnTo>
                <a:lnTo>
                  <a:pt x="9848831" y="973945"/>
                </a:lnTo>
                <a:lnTo>
                  <a:pt x="9839036" y="969051"/>
                </a:lnTo>
                <a:lnTo>
                  <a:pt x="9834139" y="969051"/>
                </a:lnTo>
                <a:lnTo>
                  <a:pt x="9829241" y="969051"/>
                </a:lnTo>
                <a:lnTo>
                  <a:pt x="9829241" y="949474"/>
                </a:lnTo>
                <a:lnTo>
                  <a:pt x="9824344" y="949474"/>
                </a:lnTo>
                <a:lnTo>
                  <a:pt x="9819446" y="944580"/>
                </a:lnTo>
                <a:lnTo>
                  <a:pt x="9809651" y="939686"/>
                </a:lnTo>
                <a:lnTo>
                  <a:pt x="9799856" y="934791"/>
                </a:lnTo>
                <a:lnTo>
                  <a:pt x="9794959" y="925003"/>
                </a:lnTo>
                <a:lnTo>
                  <a:pt x="9790061" y="915215"/>
                </a:lnTo>
                <a:lnTo>
                  <a:pt x="9785164" y="910320"/>
                </a:lnTo>
                <a:lnTo>
                  <a:pt x="9790061" y="905426"/>
                </a:lnTo>
                <a:lnTo>
                  <a:pt x="9794959" y="900532"/>
                </a:lnTo>
                <a:lnTo>
                  <a:pt x="9804754" y="895638"/>
                </a:lnTo>
                <a:lnTo>
                  <a:pt x="9809651" y="890744"/>
                </a:lnTo>
                <a:lnTo>
                  <a:pt x="9814549" y="895638"/>
                </a:lnTo>
                <a:lnTo>
                  <a:pt x="9824344" y="900532"/>
                </a:lnTo>
                <a:lnTo>
                  <a:pt x="9829241" y="905426"/>
                </a:lnTo>
                <a:lnTo>
                  <a:pt x="9834139" y="905426"/>
                </a:lnTo>
                <a:lnTo>
                  <a:pt x="9839036" y="905426"/>
                </a:lnTo>
                <a:lnTo>
                  <a:pt x="9839036" y="900532"/>
                </a:lnTo>
                <a:lnTo>
                  <a:pt x="9839036" y="890744"/>
                </a:lnTo>
                <a:lnTo>
                  <a:pt x="9843934" y="885849"/>
                </a:lnTo>
                <a:lnTo>
                  <a:pt x="9843934" y="880955"/>
                </a:lnTo>
                <a:lnTo>
                  <a:pt x="9853729" y="885849"/>
                </a:lnTo>
                <a:lnTo>
                  <a:pt x="9858626" y="890744"/>
                </a:lnTo>
                <a:lnTo>
                  <a:pt x="9868421" y="895638"/>
                </a:lnTo>
                <a:lnTo>
                  <a:pt x="9873319" y="895638"/>
                </a:lnTo>
                <a:lnTo>
                  <a:pt x="9873319" y="890744"/>
                </a:lnTo>
                <a:lnTo>
                  <a:pt x="9873319" y="885849"/>
                </a:lnTo>
                <a:lnTo>
                  <a:pt x="9868421" y="880955"/>
                </a:lnTo>
                <a:lnTo>
                  <a:pt x="9868421" y="876061"/>
                </a:lnTo>
                <a:lnTo>
                  <a:pt x="9873319" y="871167"/>
                </a:lnTo>
                <a:lnTo>
                  <a:pt x="9883114" y="866273"/>
                </a:lnTo>
                <a:lnTo>
                  <a:pt x="9892909" y="861379"/>
                </a:lnTo>
                <a:lnTo>
                  <a:pt x="9892909" y="856485"/>
                </a:lnTo>
                <a:lnTo>
                  <a:pt x="9888011" y="851590"/>
                </a:lnTo>
                <a:lnTo>
                  <a:pt x="9883114" y="846696"/>
                </a:lnTo>
                <a:lnTo>
                  <a:pt x="9878216" y="841802"/>
                </a:lnTo>
                <a:lnTo>
                  <a:pt x="9873319" y="836908"/>
                </a:lnTo>
                <a:lnTo>
                  <a:pt x="9868421" y="841802"/>
                </a:lnTo>
                <a:lnTo>
                  <a:pt x="9863524" y="841802"/>
                </a:lnTo>
                <a:lnTo>
                  <a:pt x="9863524" y="846696"/>
                </a:lnTo>
                <a:lnTo>
                  <a:pt x="9863524" y="851590"/>
                </a:lnTo>
                <a:lnTo>
                  <a:pt x="9848831" y="851590"/>
                </a:lnTo>
                <a:lnTo>
                  <a:pt x="9839036" y="851590"/>
                </a:lnTo>
                <a:lnTo>
                  <a:pt x="9829241" y="851590"/>
                </a:lnTo>
                <a:lnTo>
                  <a:pt x="9824344" y="846696"/>
                </a:lnTo>
                <a:lnTo>
                  <a:pt x="9824344" y="841802"/>
                </a:lnTo>
                <a:lnTo>
                  <a:pt x="9819446" y="836908"/>
                </a:lnTo>
                <a:lnTo>
                  <a:pt x="9814549" y="832014"/>
                </a:lnTo>
                <a:lnTo>
                  <a:pt x="9809651" y="827119"/>
                </a:lnTo>
                <a:lnTo>
                  <a:pt x="9790061" y="812437"/>
                </a:lnTo>
                <a:lnTo>
                  <a:pt x="9780266" y="812437"/>
                </a:lnTo>
                <a:lnTo>
                  <a:pt x="9775369" y="807543"/>
                </a:lnTo>
                <a:lnTo>
                  <a:pt x="9770471" y="797754"/>
                </a:lnTo>
                <a:lnTo>
                  <a:pt x="9765574" y="787966"/>
                </a:lnTo>
                <a:lnTo>
                  <a:pt x="9770471" y="778178"/>
                </a:lnTo>
                <a:lnTo>
                  <a:pt x="9775369" y="773283"/>
                </a:lnTo>
                <a:lnTo>
                  <a:pt x="9780266" y="773283"/>
                </a:lnTo>
                <a:lnTo>
                  <a:pt x="9780266" y="768389"/>
                </a:lnTo>
                <a:lnTo>
                  <a:pt x="9785164" y="768389"/>
                </a:lnTo>
                <a:lnTo>
                  <a:pt x="9790061" y="763495"/>
                </a:lnTo>
                <a:lnTo>
                  <a:pt x="9790061" y="758601"/>
                </a:lnTo>
                <a:lnTo>
                  <a:pt x="9799856" y="753707"/>
                </a:lnTo>
                <a:lnTo>
                  <a:pt x="9804754" y="748813"/>
                </a:lnTo>
                <a:lnTo>
                  <a:pt x="9814549" y="748813"/>
                </a:lnTo>
                <a:lnTo>
                  <a:pt x="9819446" y="748813"/>
                </a:lnTo>
                <a:lnTo>
                  <a:pt x="9834139" y="748813"/>
                </a:lnTo>
                <a:lnTo>
                  <a:pt x="9843934" y="743918"/>
                </a:lnTo>
                <a:lnTo>
                  <a:pt x="9858626" y="734130"/>
                </a:lnTo>
                <a:lnTo>
                  <a:pt x="9868421" y="729236"/>
                </a:lnTo>
                <a:lnTo>
                  <a:pt x="9868421" y="724341"/>
                </a:lnTo>
                <a:lnTo>
                  <a:pt x="9873319" y="719447"/>
                </a:lnTo>
                <a:lnTo>
                  <a:pt x="9878216" y="719447"/>
                </a:lnTo>
                <a:lnTo>
                  <a:pt x="9883114" y="719447"/>
                </a:lnTo>
                <a:lnTo>
                  <a:pt x="9892909" y="719447"/>
                </a:lnTo>
                <a:lnTo>
                  <a:pt x="9897806" y="719447"/>
                </a:lnTo>
                <a:lnTo>
                  <a:pt x="9902703" y="714553"/>
                </a:lnTo>
                <a:lnTo>
                  <a:pt x="9902703" y="704765"/>
                </a:lnTo>
                <a:lnTo>
                  <a:pt x="9907601" y="699871"/>
                </a:lnTo>
                <a:lnTo>
                  <a:pt x="9917396" y="699871"/>
                </a:lnTo>
                <a:lnTo>
                  <a:pt x="9922293" y="699871"/>
                </a:lnTo>
                <a:lnTo>
                  <a:pt x="9927191" y="694977"/>
                </a:lnTo>
                <a:lnTo>
                  <a:pt x="9932088" y="690082"/>
                </a:lnTo>
                <a:lnTo>
                  <a:pt x="9932088" y="680294"/>
                </a:lnTo>
                <a:lnTo>
                  <a:pt x="9932088" y="670506"/>
                </a:lnTo>
                <a:lnTo>
                  <a:pt x="9932088" y="665611"/>
                </a:lnTo>
                <a:lnTo>
                  <a:pt x="9927191" y="655823"/>
                </a:lnTo>
                <a:lnTo>
                  <a:pt x="9927191" y="646035"/>
                </a:lnTo>
                <a:lnTo>
                  <a:pt x="9932088" y="636246"/>
                </a:lnTo>
                <a:lnTo>
                  <a:pt x="9932088" y="631352"/>
                </a:lnTo>
                <a:lnTo>
                  <a:pt x="9932088" y="621564"/>
                </a:lnTo>
                <a:lnTo>
                  <a:pt x="9932088" y="616669"/>
                </a:lnTo>
                <a:lnTo>
                  <a:pt x="9932088" y="611775"/>
                </a:lnTo>
                <a:lnTo>
                  <a:pt x="9917396" y="611775"/>
                </a:lnTo>
                <a:lnTo>
                  <a:pt x="9907601" y="606881"/>
                </a:lnTo>
                <a:lnTo>
                  <a:pt x="9897806" y="606881"/>
                </a:lnTo>
                <a:lnTo>
                  <a:pt x="9888011" y="601987"/>
                </a:lnTo>
                <a:lnTo>
                  <a:pt x="9883114" y="592199"/>
                </a:lnTo>
                <a:lnTo>
                  <a:pt x="9883114" y="582410"/>
                </a:lnTo>
                <a:lnTo>
                  <a:pt x="9888011" y="577516"/>
                </a:lnTo>
                <a:lnTo>
                  <a:pt x="9892909" y="572622"/>
                </a:lnTo>
                <a:lnTo>
                  <a:pt x="9902703" y="562834"/>
                </a:lnTo>
                <a:lnTo>
                  <a:pt x="9902703" y="553045"/>
                </a:lnTo>
                <a:lnTo>
                  <a:pt x="9902703" y="548151"/>
                </a:lnTo>
                <a:lnTo>
                  <a:pt x="9902703" y="543257"/>
                </a:lnTo>
                <a:lnTo>
                  <a:pt x="9932088" y="538362"/>
                </a:lnTo>
                <a:lnTo>
                  <a:pt x="9936986" y="538362"/>
                </a:lnTo>
                <a:lnTo>
                  <a:pt x="9941883" y="533468"/>
                </a:lnTo>
                <a:lnTo>
                  <a:pt x="9946781" y="528574"/>
                </a:lnTo>
                <a:lnTo>
                  <a:pt x="9946781" y="523680"/>
                </a:lnTo>
                <a:lnTo>
                  <a:pt x="9951678" y="523680"/>
                </a:lnTo>
                <a:lnTo>
                  <a:pt x="9985961" y="523680"/>
                </a:lnTo>
                <a:lnTo>
                  <a:pt x="9995756" y="523680"/>
                </a:lnTo>
                <a:lnTo>
                  <a:pt x="10000653" y="513892"/>
                </a:lnTo>
                <a:lnTo>
                  <a:pt x="10000653" y="508997"/>
                </a:lnTo>
                <a:lnTo>
                  <a:pt x="10000653" y="499209"/>
                </a:lnTo>
                <a:lnTo>
                  <a:pt x="10000653" y="494315"/>
                </a:lnTo>
                <a:lnTo>
                  <a:pt x="10000653" y="474738"/>
                </a:lnTo>
                <a:lnTo>
                  <a:pt x="10000653" y="460056"/>
                </a:lnTo>
                <a:lnTo>
                  <a:pt x="10000653" y="455161"/>
                </a:lnTo>
                <a:lnTo>
                  <a:pt x="9995756" y="450267"/>
                </a:lnTo>
                <a:lnTo>
                  <a:pt x="10000653" y="440479"/>
                </a:lnTo>
                <a:lnTo>
                  <a:pt x="10000653" y="435585"/>
                </a:lnTo>
                <a:lnTo>
                  <a:pt x="10005551" y="425796"/>
                </a:lnTo>
                <a:lnTo>
                  <a:pt x="10015346" y="420902"/>
                </a:lnTo>
                <a:lnTo>
                  <a:pt x="10015346" y="416008"/>
                </a:lnTo>
                <a:lnTo>
                  <a:pt x="10020243" y="416008"/>
                </a:lnTo>
                <a:lnTo>
                  <a:pt x="10079013" y="396431"/>
                </a:lnTo>
                <a:lnTo>
                  <a:pt x="10137783" y="381749"/>
                </a:lnTo>
                <a:lnTo>
                  <a:pt x="10181860" y="411114"/>
                </a:lnTo>
                <a:lnTo>
                  <a:pt x="10172065" y="396431"/>
                </a:lnTo>
                <a:lnTo>
                  <a:pt x="10167167" y="386643"/>
                </a:lnTo>
                <a:lnTo>
                  <a:pt x="10162270" y="371960"/>
                </a:lnTo>
                <a:lnTo>
                  <a:pt x="10167167" y="362172"/>
                </a:lnTo>
                <a:lnTo>
                  <a:pt x="10167167" y="357278"/>
                </a:lnTo>
                <a:lnTo>
                  <a:pt x="10172065" y="357278"/>
                </a:lnTo>
                <a:lnTo>
                  <a:pt x="10221040" y="342595"/>
                </a:lnTo>
                <a:lnTo>
                  <a:pt x="10260220" y="376854"/>
                </a:lnTo>
                <a:lnTo>
                  <a:pt x="10245527" y="323019"/>
                </a:lnTo>
                <a:lnTo>
                  <a:pt x="10270015" y="318124"/>
                </a:lnTo>
                <a:lnTo>
                  <a:pt x="10323887" y="362172"/>
                </a:lnTo>
                <a:lnTo>
                  <a:pt x="10318989" y="342595"/>
                </a:lnTo>
                <a:lnTo>
                  <a:pt x="10314092" y="327913"/>
                </a:lnTo>
                <a:lnTo>
                  <a:pt x="10304297" y="318124"/>
                </a:lnTo>
                <a:lnTo>
                  <a:pt x="10299399" y="308336"/>
                </a:lnTo>
                <a:lnTo>
                  <a:pt x="10289605" y="303442"/>
                </a:lnTo>
                <a:lnTo>
                  <a:pt x="10284707" y="298548"/>
                </a:lnTo>
                <a:lnTo>
                  <a:pt x="10353272" y="254500"/>
                </a:lnTo>
                <a:lnTo>
                  <a:pt x="10397349" y="234923"/>
                </a:lnTo>
                <a:close/>
                <a:moveTo>
                  <a:pt x="1332123" y="205568"/>
                </a:moveTo>
                <a:lnTo>
                  <a:pt x="1376200" y="230039"/>
                </a:lnTo>
                <a:lnTo>
                  <a:pt x="1410483" y="234933"/>
                </a:lnTo>
                <a:lnTo>
                  <a:pt x="1415380" y="205568"/>
                </a:lnTo>
                <a:lnTo>
                  <a:pt x="1503535" y="254510"/>
                </a:lnTo>
                <a:lnTo>
                  <a:pt x="1557401" y="264298"/>
                </a:lnTo>
                <a:lnTo>
                  <a:pt x="1576990" y="308346"/>
                </a:lnTo>
                <a:lnTo>
                  <a:pt x="1474150" y="435594"/>
                </a:lnTo>
                <a:lnTo>
                  <a:pt x="1434970" y="420912"/>
                </a:lnTo>
                <a:lnTo>
                  <a:pt x="1400687" y="420912"/>
                </a:lnTo>
                <a:lnTo>
                  <a:pt x="1376200" y="420912"/>
                </a:lnTo>
                <a:lnTo>
                  <a:pt x="1366406" y="420912"/>
                </a:lnTo>
                <a:lnTo>
                  <a:pt x="1356610" y="416018"/>
                </a:lnTo>
                <a:lnTo>
                  <a:pt x="1346815" y="406229"/>
                </a:lnTo>
                <a:lnTo>
                  <a:pt x="1341919" y="401335"/>
                </a:lnTo>
                <a:lnTo>
                  <a:pt x="1337020" y="386653"/>
                </a:lnTo>
                <a:lnTo>
                  <a:pt x="1337020" y="376864"/>
                </a:lnTo>
                <a:lnTo>
                  <a:pt x="1346815" y="367076"/>
                </a:lnTo>
                <a:lnTo>
                  <a:pt x="1351713" y="357287"/>
                </a:lnTo>
                <a:lnTo>
                  <a:pt x="1356610" y="352393"/>
                </a:lnTo>
                <a:lnTo>
                  <a:pt x="1351713" y="347499"/>
                </a:lnTo>
                <a:lnTo>
                  <a:pt x="1346815" y="342605"/>
                </a:lnTo>
                <a:lnTo>
                  <a:pt x="1341919" y="342605"/>
                </a:lnTo>
                <a:lnTo>
                  <a:pt x="1332123" y="342605"/>
                </a:lnTo>
                <a:lnTo>
                  <a:pt x="1322328" y="337711"/>
                </a:lnTo>
                <a:lnTo>
                  <a:pt x="1312533" y="337711"/>
                </a:lnTo>
                <a:lnTo>
                  <a:pt x="1307635" y="332817"/>
                </a:lnTo>
                <a:lnTo>
                  <a:pt x="1302738" y="327922"/>
                </a:lnTo>
                <a:lnTo>
                  <a:pt x="1292943" y="318134"/>
                </a:lnTo>
                <a:lnTo>
                  <a:pt x="1288045" y="303451"/>
                </a:lnTo>
                <a:lnTo>
                  <a:pt x="1283147" y="293663"/>
                </a:lnTo>
                <a:lnTo>
                  <a:pt x="1278251" y="283875"/>
                </a:lnTo>
                <a:lnTo>
                  <a:pt x="1312533" y="254510"/>
                </a:lnTo>
                <a:close/>
                <a:moveTo>
                  <a:pt x="8467740" y="205557"/>
                </a:moveTo>
                <a:lnTo>
                  <a:pt x="8477535" y="205557"/>
                </a:lnTo>
                <a:lnTo>
                  <a:pt x="8482432" y="205557"/>
                </a:lnTo>
                <a:lnTo>
                  <a:pt x="8487330" y="210451"/>
                </a:lnTo>
                <a:lnTo>
                  <a:pt x="8492227" y="210451"/>
                </a:lnTo>
                <a:lnTo>
                  <a:pt x="8497125" y="215345"/>
                </a:lnTo>
                <a:lnTo>
                  <a:pt x="8502022" y="220239"/>
                </a:lnTo>
                <a:lnTo>
                  <a:pt x="8506920" y="230028"/>
                </a:lnTo>
                <a:lnTo>
                  <a:pt x="8506920" y="239816"/>
                </a:lnTo>
                <a:lnTo>
                  <a:pt x="8506920" y="254498"/>
                </a:lnTo>
                <a:lnTo>
                  <a:pt x="8506920" y="264287"/>
                </a:lnTo>
                <a:lnTo>
                  <a:pt x="8502022" y="269181"/>
                </a:lnTo>
                <a:lnTo>
                  <a:pt x="8492227" y="274075"/>
                </a:lnTo>
                <a:lnTo>
                  <a:pt x="8487330" y="269181"/>
                </a:lnTo>
                <a:lnTo>
                  <a:pt x="8477535" y="269181"/>
                </a:lnTo>
                <a:lnTo>
                  <a:pt x="8467740" y="264287"/>
                </a:lnTo>
                <a:lnTo>
                  <a:pt x="8462842" y="259393"/>
                </a:lnTo>
                <a:lnTo>
                  <a:pt x="8457945" y="254498"/>
                </a:lnTo>
                <a:lnTo>
                  <a:pt x="8453047" y="234922"/>
                </a:lnTo>
                <a:lnTo>
                  <a:pt x="8457945" y="225133"/>
                </a:lnTo>
                <a:lnTo>
                  <a:pt x="8457945" y="215345"/>
                </a:lnTo>
                <a:lnTo>
                  <a:pt x="8462842" y="210451"/>
                </a:lnTo>
                <a:close/>
                <a:moveTo>
                  <a:pt x="9334594" y="132143"/>
                </a:moveTo>
                <a:lnTo>
                  <a:pt x="9339491" y="132143"/>
                </a:lnTo>
                <a:lnTo>
                  <a:pt x="9344389" y="132143"/>
                </a:lnTo>
                <a:lnTo>
                  <a:pt x="9349287" y="132143"/>
                </a:lnTo>
                <a:lnTo>
                  <a:pt x="9349287" y="137037"/>
                </a:lnTo>
                <a:lnTo>
                  <a:pt x="9354184" y="137037"/>
                </a:lnTo>
                <a:lnTo>
                  <a:pt x="9349287" y="141931"/>
                </a:lnTo>
                <a:lnTo>
                  <a:pt x="9354184" y="146826"/>
                </a:lnTo>
                <a:lnTo>
                  <a:pt x="9359081" y="151720"/>
                </a:lnTo>
                <a:lnTo>
                  <a:pt x="9363979" y="156614"/>
                </a:lnTo>
                <a:lnTo>
                  <a:pt x="9368877" y="161508"/>
                </a:lnTo>
                <a:lnTo>
                  <a:pt x="9378671" y="166402"/>
                </a:lnTo>
                <a:lnTo>
                  <a:pt x="9383569" y="171297"/>
                </a:lnTo>
                <a:lnTo>
                  <a:pt x="9393364" y="176191"/>
                </a:lnTo>
                <a:lnTo>
                  <a:pt x="9398261" y="185979"/>
                </a:lnTo>
                <a:lnTo>
                  <a:pt x="9403159" y="195767"/>
                </a:lnTo>
                <a:lnTo>
                  <a:pt x="9408057" y="200662"/>
                </a:lnTo>
                <a:lnTo>
                  <a:pt x="9412954" y="205556"/>
                </a:lnTo>
                <a:lnTo>
                  <a:pt x="9422749" y="220238"/>
                </a:lnTo>
                <a:lnTo>
                  <a:pt x="9432544" y="234921"/>
                </a:lnTo>
                <a:lnTo>
                  <a:pt x="9437441" y="249604"/>
                </a:lnTo>
                <a:lnTo>
                  <a:pt x="9442339" y="259392"/>
                </a:lnTo>
                <a:lnTo>
                  <a:pt x="9442339" y="269180"/>
                </a:lnTo>
                <a:lnTo>
                  <a:pt x="9442339" y="274074"/>
                </a:lnTo>
                <a:lnTo>
                  <a:pt x="9442339" y="288757"/>
                </a:lnTo>
                <a:lnTo>
                  <a:pt x="9442339" y="298545"/>
                </a:lnTo>
                <a:lnTo>
                  <a:pt x="9442339" y="308334"/>
                </a:lnTo>
                <a:lnTo>
                  <a:pt x="9437441" y="313228"/>
                </a:lnTo>
                <a:lnTo>
                  <a:pt x="9432544" y="323016"/>
                </a:lnTo>
                <a:lnTo>
                  <a:pt x="9427647" y="327911"/>
                </a:lnTo>
                <a:lnTo>
                  <a:pt x="9432544" y="327911"/>
                </a:lnTo>
                <a:lnTo>
                  <a:pt x="9437441" y="327911"/>
                </a:lnTo>
                <a:lnTo>
                  <a:pt x="9442339" y="327911"/>
                </a:lnTo>
                <a:lnTo>
                  <a:pt x="9452134" y="323016"/>
                </a:lnTo>
                <a:lnTo>
                  <a:pt x="9457031" y="323016"/>
                </a:lnTo>
                <a:lnTo>
                  <a:pt x="9466827" y="327911"/>
                </a:lnTo>
                <a:lnTo>
                  <a:pt x="9471724" y="337699"/>
                </a:lnTo>
                <a:lnTo>
                  <a:pt x="9471724" y="357276"/>
                </a:lnTo>
                <a:lnTo>
                  <a:pt x="9471724" y="376852"/>
                </a:lnTo>
                <a:lnTo>
                  <a:pt x="9466827" y="386641"/>
                </a:lnTo>
                <a:lnTo>
                  <a:pt x="9461929" y="396429"/>
                </a:lnTo>
                <a:lnTo>
                  <a:pt x="9461929" y="401323"/>
                </a:lnTo>
                <a:lnTo>
                  <a:pt x="9457031" y="406218"/>
                </a:lnTo>
                <a:lnTo>
                  <a:pt x="9447237" y="416006"/>
                </a:lnTo>
                <a:lnTo>
                  <a:pt x="9442339" y="425794"/>
                </a:lnTo>
                <a:lnTo>
                  <a:pt x="9432544" y="440477"/>
                </a:lnTo>
                <a:lnTo>
                  <a:pt x="9432544" y="450265"/>
                </a:lnTo>
                <a:lnTo>
                  <a:pt x="9427647" y="460054"/>
                </a:lnTo>
                <a:lnTo>
                  <a:pt x="9422749" y="474736"/>
                </a:lnTo>
                <a:lnTo>
                  <a:pt x="9417851" y="479631"/>
                </a:lnTo>
                <a:lnTo>
                  <a:pt x="9412954" y="484525"/>
                </a:lnTo>
                <a:lnTo>
                  <a:pt x="9403159" y="489419"/>
                </a:lnTo>
                <a:lnTo>
                  <a:pt x="9398261" y="489419"/>
                </a:lnTo>
                <a:lnTo>
                  <a:pt x="9393364" y="489419"/>
                </a:lnTo>
                <a:lnTo>
                  <a:pt x="9388467" y="489419"/>
                </a:lnTo>
                <a:lnTo>
                  <a:pt x="9378671" y="489419"/>
                </a:lnTo>
                <a:lnTo>
                  <a:pt x="9368877" y="489419"/>
                </a:lnTo>
                <a:lnTo>
                  <a:pt x="9359081" y="484525"/>
                </a:lnTo>
                <a:lnTo>
                  <a:pt x="9344389" y="479631"/>
                </a:lnTo>
                <a:lnTo>
                  <a:pt x="9334594" y="474736"/>
                </a:lnTo>
                <a:lnTo>
                  <a:pt x="9334594" y="464948"/>
                </a:lnTo>
                <a:lnTo>
                  <a:pt x="9329697" y="455160"/>
                </a:lnTo>
                <a:lnTo>
                  <a:pt x="9329697" y="450265"/>
                </a:lnTo>
                <a:lnTo>
                  <a:pt x="9334594" y="445371"/>
                </a:lnTo>
                <a:lnTo>
                  <a:pt x="9334594" y="440477"/>
                </a:lnTo>
                <a:lnTo>
                  <a:pt x="9329697" y="425794"/>
                </a:lnTo>
                <a:lnTo>
                  <a:pt x="9329697" y="416006"/>
                </a:lnTo>
                <a:lnTo>
                  <a:pt x="9329697" y="406218"/>
                </a:lnTo>
                <a:lnTo>
                  <a:pt x="9334594" y="401323"/>
                </a:lnTo>
                <a:lnTo>
                  <a:pt x="9334594" y="396429"/>
                </a:lnTo>
                <a:lnTo>
                  <a:pt x="9339491" y="396429"/>
                </a:lnTo>
                <a:lnTo>
                  <a:pt x="9339491" y="391535"/>
                </a:lnTo>
                <a:lnTo>
                  <a:pt x="9344389" y="381747"/>
                </a:lnTo>
                <a:lnTo>
                  <a:pt x="9339491" y="376852"/>
                </a:lnTo>
                <a:lnTo>
                  <a:pt x="9339491" y="371958"/>
                </a:lnTo>
                <a:lnTo>
                  <a:pt x="9339491" y="367064"/>
                </a:lnTo>
                <a:lnTo>
                  <a:pt x="9339491" y="357276"/>
                </a:lnTo>
                <a:lnTo>
                  <a:pt x="9334594" y="347487"/>
                </a:lnTo>
                <a:lnTo>
                  <a:pt x="9329697" y="342593"/>
                </a:lnTo>
                <a:lnTo>
                  <a:pt x="9324799" y="337699"/>
                </a:lnTo>
                <a:lnTo>
                  <a:pt x="9319901" y="337699"/>
                </a:lnTo>
                <a:lnTo>
                  <a:pt x="9315004" y="337699"/>
                </a:lnTo>
                <a:lnTo>
                  <a:pt x="9310107" y="337699"/>
                </a:lnTo>
                <a:lnTo>
                  <a:pt x="9319901" y="323016"/>
                </a:lnTo>
                <a:lnTo>
                  <a:pt x="9310107" y="308334"/>
                </a:lnTo>
                <a:lnTo>
                  <a:pt x="9305209" y="293651"/>
                </a:lnTo>
                <a:lnTo>
                  <a:pt x="9305209" y="283863"/>
                </a:lnTo>
                <a:lnTo>
                  <a:pt x="9305209" y="278969"/>
                </a:lnTo>
                <a:lnTo>
                  <a:pt x="9305209" y="274074"/>
                </a:lnTo>
                <a:lnTo>
                  <a:pt x="9310107" y="269180"/>
                </a:lnTo>
                <a:lnTo>
                  <a:pt x="9310107" y="264286"/>
                </a:lnTo>
                <a:lnTo>
                  <a:pt x="9310107" y="259392"/>
                </a:lnTo>
                <a:lnTo>
                  <a:pt x="9310107" y="244709"/>
                </a:lnTo>
                <a:lnTo>
                  <a:pt x="9310107" y="230027"/>
                </a:lnTo>
                <a:lnTo>
                  <a:pt x="9315004" y="210450"/>
                </a:lnTo>
                <a:lnTo>
                  <a:pt x="9315004" y="195767"/>
                </a:lnTo>
                <a:lnTo>
                  <a:pt x="9319901" y="185979"/>
                </a:lnTo>
                <a:lnTo>
                  <a:pt x="9324799" y="181085"/>
                </a:lnTo>
                <a:lnTo>
                  <a:pt x="9329697" y="181085"/>
                </a:lnTo>
                <a:lnTo>
                  <a:pt x="9334594" y="171297"/>
                </a:lnTo>
                <a:lnTo>
                  <a:pt x="9334594" y="161508"/>
                </a:lnTo>
                <a:lnTo>
                  <a:pt x="9334594" y="156614"/>
                </a:lnTo>
                <a:lnTo>
                  <a:pt x="9329697" y="151720"/>
                </a:lnTo>
                <a:lnTo>
                  <a:pt x="9329697" y="146826"/>
                </a:lnTo>
                <a:lnTo>
                  <a:pt x="9329697" y="137037"/>
                </a:lnTo>
                <a:close/>
                <a:moveTo>
                  <a:pt x="8585280" y="112567"/>
                </a:moveTo>
                <a:lnTo>
                  <a:pt x="8595075" y="112567"/>
                </a:lnTo>
                <a:lnTo>
                  <a:pt x="8604870" y="117461"/>
                </a:lnTo>
                <a:lnTo>
                  <a:pt x="8609767" y="117461"/>
                </a:lnTo>
                <a:lnTo>
                  <a:pt x="8614665" y="117461"/>
                </a:lnTo>
                <a:lnTo>
                  <a:pt x="8658743" y="146826"/>
                </a:lnTo>
                <a:lnTo>
                  <a:pt x="8668537" y="151720"/>
                </a:lnTo>
                <a:lnTo>
                  <a:pt x="8678333" y="161509"/>
                </a:lnTo>
                <a:lnTo>
                  <a:pt x="8683230" y="166403"/>
                </a:lnTo>
                <a:lnTo>
                  <a:pt x="8683230" y="176191"/>
                </a:lnTo>
                <a:lnTo>
                  <a:pt x="8678333" y="181086"/>
                </a:lnTo>
                <a:lnTo>
                  <a:pt x="8673435" y="185980"/>
                </a:lnTo>
                <a:lnTo>
                  <a:pt x="8668537" y="190874"/>
                </a:lnTo>
                <a:lnTo>
                  <a:pt x="8644050" y="210451"/>
                </a:lnTo>
                <a:lnTo>
                  <a:pt x="8619563" y="215345"/>
                </a:lnTo>
                <a:lnTo>
                  <a:pt x="8604870" y="205557"/>
                </a:lnTo>
                <a:lnTo>
                  <a:pt x="8595075" y="195768"/>
                </a:lnTo>
                <a:lnTo>
                  <a:pt x="8590177" y="190874"/>
                </a:lnTo>
                <a:lnTo>
                  <a:pt x="8580383" y="181086"/>
                </a:lnTo>
                <a:lnTo>
                  <a:pt x="8570587" y="176191"/>
                </a:lnTo>
                <a:lnTo>
                  <a:pt x="8560793" y="181086"/>
                </a:lnTo>
                <a:lnTo>
                  <a:pt x="8555895" y="185980"/>
                </a:lnTo>
                <a:lnTo>
                  <a:pt x="8546100" y="195768"/>
                </a:lnTo>
                <a:lnTo>
                  <a:pt x="8546100" y="200662"/>
                </a:lnTo>
                <a:lnTo>
                  <a:pt x="8541203" y="200662"/>
                </a:lnTo>
                <a:lnTo>
                  <a:pt x="8526510" y="195768"/>
                </a:lnTo>
                <a:lnTo>
                  <a:pt x="8521613" y="185980"/>
                </a:lnTo>
                <a:lnTo>
                  <a:pt x="8516715" y="176191"/>
                </a:lnTo>
                <a:lnTo>
                  <a:pt x="8516715" y="171297"/>
                </a:lnTo>
                <a:lnTo>
                  <a:pt x="8521613" y="161509"/>
                </a:lnTo>
                <a:lnTo>
                  <a:pt x="8526510" y="156615"/>
                </a:lnTo>
                <a:lnTo>
                  <a:pt x="8536305" y="146826"/>
                </a:lnTo>
                <a:lnTo>
                  <a:pt x="8541203" y="146826"/>
                </a:lnTo>
                <a:lnTo>
                  <a:pt x="8546100" y="141932"/>
                </a:lnTo>
                <a:lnTo>
                  <a:pt x="8560793" y="127250"/>
                </a:lnTo>
                <a:lnTo>
                  <a:pt x="8575485" y="117461"/>
                </a:lnTo>
                <a:close/>
                <a:moveTo>
                  <a:pt x="9026053" y="107673"/>
                </a:moveTo>
                <a:lnTo>
                  <a:pt x="9030950" y="107673"/>
                </a:lnTo>
                <a:lnTo>
                  <a:pt x="9035848" y="107673"/>
                </a:lnTo>
                <a:lnTo>
                  <a:pt x="9089720" y="205557"/>
                </a:lnTo>
                <a:lnTo>
                  <a:pt x="9084823" y="230028"/>
                </a:lnTo>
                <a:lnTo>
                  <a:pt x="9065233" y="239816"/>
                </a:lnTo>
                <a:lnTo>
                  <a:pt x="9040745" y="239816"/>
                </a:lnTo>
                <a:lnTo>
                  <a:pt x="9021155" y="234922"/>
                </a:lnTo>
                <a:lnTo>
                  <a:pt x="9001565" y="225133"/>
                </a:lnTo>
                <a:lnTo>
                  <a:pt x="8996668" y="225133"/>
                </a:lnTo>
                <a:lnTo>
                  <a:pt x="9001565" y="166403"/>
                </a:lnTo>
                <a:lnTo>
                  <a:pt x="9001565" y="146827"/>
                </a:lnTo>
                <a:lnTo>
                  <a:pt x="9006463" y="132144"/>
                </a:lnTo>
                <a:lnTo>
                  <a:pt x="9011360" y="122356"/>
                </a:lnTo>
                <a:lnTo>
                  <a:pt x="9016258" y="112567"/>
                </a:lnTo>
                <a:close/>
                <a:moveTo>
                  <a:pt x="9736187" y="73412"/>
                </a:moveTo>
                <a:lnTo>
                  <a:pt x="9745982" y="73412"/>
                </a:lnTo>
                <a:lnTo>
                  <a:pt x="9755777" y="73412"/>
                </a:lnTo>
                <a:lnTo>
                  <a:pt x="9780265" y="78306"/>
                </a:lnTo>
                <a:lnTo>
                  <a:pt x="9809650" y="78306"/>
                </a:lnTo>
                <a:lnTo>
                  <a:pt x="9834137" y="83200"/>
                </a:lnTo>
                <a:lnTo>
                  <a:pt x="9843932" y="83200"/>
                </a:lnTo>
                <a:lnTo>
                  <a:pt x="9843932" y="107671"/>
                </a:lnTo>
                <a:lnTo>
                  <a:pt x="9858624" y="92988"/>
                </a:lnTo>
                <a:lnTo>
                  <a:pt x="9868419" y="88094"/>
                </a:lnTo>
                <a:lnTo>
                  <a:pt x="9878214" y="88094"/>
                </a:lnTo>
                <a:lnTo>
                  <a:pt x="9888009" y="92988"/>
                </a:lnTo>
                <a:lnTo>
                  <a:pt x="9897804" y="92988"/>
                </a:lnTo>
                <a:lnTo>
                  <a:pt x="9907599" y="102777"/>
                </a:lnTo>
                <a:lnTo>
                  <a:pt x="9912497" y="112565"/>
                </a:lnTo>
                <a:lnTo>
                  <a:pt x="9922292" y="122353"/>
                </a:lnTo>
                <a:lnTo>
                  <a:pt x="9932087" y="127248"/>
                </a:lnTo>
                <a:lnTo>
                  <a:pt x="9936984" y="137036"/>
                </a:lnTo>
                <a:lnTo>
                  <a:pt x="9927189" y="146824"/>
                </a:lnTo>
                <a:lnTo>
                  <a:pt x="9932087" y="146824"/>
                </a:lnTo>
                <a:lnTo>
                  <a:pt x="9932087" y="141930"/>
                </a:lnTo>
                <a:lnTo>
                  <a:pt x="9941882" y="141930"/>
                </a:lnTo>
                <a:lnTo>
                  <a:pt x="9946779" y="146824"/>
                </a:lnTo>
                <a:lnTo>
                  <a:pt x="9956574" y="161507"/>
                </a:lnTo>
                <a:lnTo>
                  <a:pt x="9961472" y="171295"/>
                </a:lnTo>
                <a:lnTo>
                  <a:pt x="9956574" y="185978"/>
                </a:lnTo>
                <a:lnTo>
                  <a:pt x="9951677" y="200660"/>
                </a:lnTo>
                <a:lnTo>
                  <a:pt x="9946779" y="210449"/>
                </a:lnTo>
                <a:lnTo>
                  <a:pt x="9951677" y="220237"/>
                </a:lnTo>
                <a:lnTo>
                  <a:pt x="9951677" y="230025"/>
                </a:lnTo>
                <a:lnTo>
                  <a:pt x="9956574" y="234920"/>
                </a:lnTo>
                <a:lnTo>
                  <a:pt x="9961472" y="239814"/>
                </a:lnTo>
                <a:lnTo>
                  <a:pt x="9976164" y="269179"/>
                </a:lnTo>
                <a:lnTo>
                  <a:pt x="9961472" y="274073"/>
                </a:lnTo>
                <a:lnTo>
                  <a:pt x="9946779" y="278967"/>
                </a:lnTo>
                <a:lnTo>
                  <a:pt x="9936984" y="278967"/>
                </a:lnTo>
                <a:lnTo>
                  <a:pt x="9927189" y="274073"/>
                </a:lnTo>
                <a:lnTo>
                  <a:pt x="9922292" y="274073"/>
                </a:lnTo>
                <a:lnTo>
                  <a:pt x="9917394" y="269179"/>
                </a:lnTo>
                <a:lnTo>
                  <a:pt x="9907599" y="269179"/>
                </a:lnTo>
                <a:lnTo>
                  <a:pt x="9902702" y="269179"/>
                </a:lnTo>
                <a:lnTo>
                  <a:pt x="9897804" y="269179"/>
                </a:lnTo>
                <a:lnTo>
                  <a:pt x="9897804" y="274073"/>
                </a:lnTo>
                <a:lnTo>
                  <a:pt x="9897804" y="278967"/>
                </a:lnTo>
                <a:lnTo>
                  <a:pt x="9902702" y="278967"/>
                </a:lnTo>
                <a:lnTo>
                  <a:pt x="9907599" y="283862"/>
                </a:lnTo>
                <a:lnTo>
                  <a:pt x="9907599" y="288756"/>
                </a:lnTo>
                <a:lnTo>
                  <a:pt x="9912497" y="293650"/>
                </a:lnTo>
                <a:lnTo>
                  <a:pt x="9907599" y="298544"/>
                </a:lnTo>
                <a:lnTo>
                  <a:pt x="9902702" y="298544"/>
                </a:lnTo>
                <a:lnTo>
                  <a:pt x="9897804" y="298544"/>
                </a:lnTo>
                <a:lnTo>
                  <a:pt x="9892907" y="298544"/>
                </a:lnTo>
                <a:lnTo>
                  <a:pt x="9888009" y="303438"/>
                </a:lnTo>
                <a:lnTo>
                  <a:pt x="9888009" y="308332"/>
                </a:lnTo>
                <a:lnTo>
                  <a:pt x="9917394" y="308332"/>
                </a:lnTo>
                <a:lnTo>
                  <a:pt x="9927189" y="313227"/>
                </a:lnTo>
                <a:lnTo>
                  <a:pt x="9922292" y="318121"/>
                </a:lnTo>
                <a:lnTo>
                  <a:pt x="9917394" y="323015"/>
                </a:lnTo>
                <a:lnTo>
                  <a:pt x="9912497" y="323015"/>
                </a:lnTo>
                <a:lnTo>
                  <a:pt x="9907599" y="327909"/>
                </a:lnTo>
                <a:lnTo>
                  <a:pt x="9907599" y="332803"/>
                </a:lnTo>
                <a:lnTo>
                  <a:pt x="9912497" y="332803"/>
                </a:lnTo>
                <a:lnTo>
                  <a:pt x="9912497" y="337698"/>
                </a:lnTo>
                <a:lnTo>
                  <a:pt x="9941882" y="332803"/>
                </a:lnTo>
                <a:lnTo>
                  <a:pt x="9946779" y="337698"/>
                </a:lnTo>
                <a:lnTo>
                  <a:pt x="9946779" y="342592"/>
                </a:lnTo>
                <a:lnTo>
                  <a:pt x="9941882" y="347486"/>
                </a:lnTo>
                <a:lnTo>
                  <a:pt x="9936984" y="352380"/>
                </a:lnTo>
                <a:lnTo>
                  <a:pt x="9932087" y="352380"/>
                </a:lnTo>
                <a:lnTo>
                  <a:pt x="9927189" y="352380"/>
                </a:lnTo>
                <a:lnTo>
                  <a:pt x="9907599" y="357274"/>
                </a:lnTo>
                <a:lnTo>
                  <a:pt x="9892907" y="362169"/>
                </a:lnTo>
                <a:lnTo>
                  <a:pt x="9878214" y="371957"/>
                </a:lnTo>
                <a:lnTo>
                  <a:pt x="9873317" y="376851"/>
                </a:lnTo>
                <a:lnTo>
                  <a:pt x="9868419" y="381745"/>
                </a:lnTo>
                <a:lnTo>
                  <a:pt x="9863522" y="386639"/>
                </a:lnTo>
                <a:lnTo>
                  <a:pt x="9848829" y="401322"/>
                </a:lnTo>
                <a:lnTo>
                  <a:pt x="9839035" y="406216"/>
                </a:lnTo>
                <a:lnTo>
                  <a:pt x="9824342" y="411110"/>
                </a:lnTo>
                <a:lnTo>
                  <a:pt x="9819445" y="411110"/>
                </a:lnTo>
                <a:lnTo>
                  <a:pt x="9814547" y="411110"/>
                </a:lnTo>
                <a:lnTo>
                  <a:pt x="9824342" y="420899"/>
                </a:lnTo>
                <a:lnTo>
                  <a:pt x="9809650" y="435581"/>
                </a:lnTo>
                <a:lnTo>
                  <a:pt x="9804752" y="440476"/>
                </a:lnTo>
                <a:lnTo>
                  <a:pt x="9794957" y="445370"/>
                </a:lnTo>
                <a:lnTo>
                  <a:pt x="9790060" y="445370"/>
                </a:lnTo>
                <a:lnTo>
                  <a:pt x="9790060" y="450264"/>
                </a:lnTo>
                <a:lnTo>
                  <a:pt x="9794957" y="455158"/>
                </a:lnTo>
                <a:lnTo>
                  <a:pt x="9794957" y="460052"/>
                </a:lnTo>
                <a:lnTo>
                  <a:pt x="9790060" y="464946"/>
                </a:lnTo>
                <a:lnTo>
                  <a:pt x="9785162" y="469841"/>
                </a:lnTo>
                <a:lnTo>
                  <a:pt x="9780265" y="474735"/>
                </a:lnTo>
                <a:lnTo>
                  <a:pt x="9775367" y="474735"/>
                </a:lnTo>
                <a:lnTo>
                  <a:pt x="9760675" y="464946"/>
                </a:lnTo>
                <a:lnTo>
                  <a:pt x="9741085" y="479629"/>
                </a:lnTo>
                <a:lnTo>
                  <a:pt x="9736187" y="474735"/>
                </a:lnTo>
                <a:lnTo>
                  <a:pt x="9731290" y="474735"/>
                </a:lnTo>
                <a:lnTo>
                  <a:pt x="9721495" y="484523"/>
                </a:lnTo>
                <a:lnTo>
                  <a:pt x="9716597" y="489417"/>
                </a:lnTo>
                <a:lnTo>
                  <a:pt x="9711700" y="494312"/>
                </a:lnTo>
                <a:lnTo>
                  <a:pt x="9711700" y="499206"/>
                </a:lnTo>
                <a:lnTo>
                  <a:pt x="9706802" y="504100"/>
                </a:lnTo>
                <a:lnTo>
                  <a:pt x="9701905" y="508994"/>
                </a:lnTo>
                <a:lnTo>
                  <a:pt x="9697007" y="513888"/>
                </a:lnTo>
                <a:lnTo>
                  <a:pt x="9692110" y="513888"/>
                </a:lnTo>
                <a:lnTo>
                  <a:pt x="9682315" y="513888"/>
                </a:lnTo>
                <a:lnTo>
                  <a:pt x="9677418" y="518783"/>
                </a:lnTo>
                <a:lnTo>
                  <a:pt x="9677418" y="523677"/>
                </a:lnTo>
                <a:lnTo>
                  <a:pt x="9677418" y="528571"/>
                </a:lnTo>
                <a:lnTo>
                  <a:pt x="9677418" y="533465"/>
                </a:lnTo>
                <a:lnTo>
                  <a:pt x="9682315" y="528571"/>
                </a:lnTo>
                <a:lnTo>
                  <a:pt x="9692110" y="533465"/>
                </a:lnTo>
                <a:lnTo>
                  <a:pt x="9701905" y="533465"/>
                </a:lnTo>
                <a:lnTo>
                  <a:pt x="9706802" y="538359"/>
                </a:lnTo>
                <a:lnTo>
                  <a:pt x="9711700" y="543253"/>
                </a:lnTo>
                <a:lnTo>
                  <a:pt x="9706802" y="548148"/>
                </a:lnTo>
                <a:lnTo>
                  <a:pt x="9701905" y="553042"/>
                </a:lnTo>
                <a:lnTo>
                  <a:pt x="9697007" y="557936"/>
                </a:lnTo>
                <a:lnTo>
                  <a:pt x="9692110" y="557936"/>
                </a:lnTo>
                <a:lnTo>
                  <a:pt x="9687213" y="562830"/>
                </a:lnTo>
                <a:lnTo>
                  <a:pt x="9687213" y="567724"/>
                </a:lnTo>
                <a:lnTo>
                  <a:pt x="9682315" y="572618"/>
                </a:lnTo>
                <a:lnTo>
                  <a:pt x="9672520" y="577513"/>
                </a:lnTo>
                <a:lnTo>
                  <a:pt x="9667623" y="582407"/>
                </a:lnTo>
                <a:lnTo>
                  <a:pt x="9662725" y="597090"/>
                </a:lnTo>
                <a:lnTo>
                  <a:pt x="9657828" y="606878"/>
                </a:lnTo>
                <a:lnTo>
                  <a:pt x="9652930" y="616666"/>
                </a:lnTo>
                <a:lnTo>
                  <a:pt x="9643135" y="621560"/>
                </a:lnTo>
                <a:lnTo>
                  <a:pt x="9633340" y="621560"/>
                </a:lnTo>
                <a:lnTo>
                  <a:pt x="9628443" y="626455"/>
                </a:lnTo>
                <a:lnTo>
                  <a:pt x="9618648" y="621560"/>
                </a:lnTo>
                <a:lnTo>
                  <a:pt x="9613750" y="621560"/>
                </a:lnTo>
                <a:lnTo>
                  <a:pt x="9608853" y="631349"/>
                </a:lnTo>
                <a:lnTo>
                  <a:pt x="9608853" y="636243"/>
                </a:lnTo>
                <a:lnTo>
                  <a:pt x="9603955" y="646031"/>
                </a:lnTo>
                <a:lnTo>
                  <a:pt x="9603955" y="650926"/>
                </a:lnTo>
                <a:lnTo>
                  <a:pt x="9603955" y="655820"/>
                </a:lnTo>
                <a:lnTo>
                  <a:pt x="9608853" y="665608"/>
                </a:lnTo>
                <a:lnTo>
                  <a:pt x="9608853" y="675396"/>
                </a:lnTo>
                <a:lnTo>
                  <a:pt x="9608853" y="685185"/>
                </a:lnTo>
                <a:lnTo>
                  <a:pt x="9608853" y="699867"/>
                </a:lnTo>
                <a:lnTo>
                  <a:pt x="9603955" y="704762"/>
                </a:lnTo>
                <a:lnTo>
                  <a:pt x="9599058" y="709656"/>
                </a:lnTo>
                <a:lnTo>
                  <a:pt x="9594160" y="714550"/>
                </a:lnTo>
                <a:lnTo>
                  <a:pt x="9589263" y="714550"/>
                </a:lnTo>
                <a:lnTo>
                  <a:pt x="9584365" y="714550"/>
                </a:lnTo>
                <a:lnTo>
                  <a:pt x="9569673" y="724338"/>
                </a:lnTo>
                <a:lnTo>
                  <a:pt x="9559878" y="724338"/>
                </a:lnTo>
                <a:lnTo>
                  <a:pt x="9550083" y="729233"/>
                </a:lnTo>
                <a:lnTo>
                  <a:pt x="9545186" y="724338"/>
                </a:lnTo>
                <a:lnTo>
                  <a:pt x="9540288" y="724338"/>
                </a:lnTo>
                <a:lnTo>
                  <a:pt x="9535391" y="719444"/>
                </a:lnTo>
                <a:lnTo>
                  <a:pt x="9535391" y="714550"/>
                </a:lnTo>
                <a:lnTo>
                  <a:pt x="9530493" y="704762"/>
                </a:lnTo>
                <a:lnTo>
                  <a:pt x="9520698" y="699867"/>
                </a:lnTo>
                <a:lnTo>
                  <a:pt x="9510903" y="694973"/>
                </a:lnTo>
                <a:lnTo>
                  <a:pt x="9506006" y="694973"/>
                </a:lnTo>
                <a:lnTo>
                  <a:pt x="9501108" y="694973"/>
                </a:lnTo>
                <a:lnTo>
                  <a:pt x="9496211" y="694973"/>
                </a:lnTo>
                <a:lnTo>
                  <a:pt x="9486416" y="699867"/>
                </a:lnTo>
                <a:lnTo>
                  <a:pt x="9476621" y="699867"/>
                </a:lnTo>
                <a:lnTo>
                  <a:pt x="9471723" y="694973"/>
                </a:lnTo>
                <a:lnTo>
                  <a:pt x="9466826" y="690079"/>
                </a:lnTo>
                <a:lnTo>
                  <a:pt x="9461928" y="685185"/>
                </a:lnTo>
                <a:lnTo>
                  <a:pt x="9457031" y="685185"/>
                </a:lnTo>
                <a:lnTo>
                  <a:pt x="9442338" y="675396"/>
                </a:lnTo>
                <a:lnTo>
                  <a:pt x="9432543" y="670502"/>
                </a:lnTo>
                <a:lnTo>
                  <a:pt x="9422748" y="660714"/>
                </a:lnTo>
                <a:lnTo>
                  <a:pt x="9422748" y="655820"/>
                </a:lnTo>
                <a:lnTo>
                  <a:pt x="9417851" y="655820"/>
                </a:lnTo>
                <a:lnTo>
                  <a:pt x="9417851" y="650926"/>
                </a:lnTo>
                <a:lnTo>
                  <a:pt x="9427646" y="636243"/>
                </a:lnTo>
                <a:lnTo>
                  <a:pt x="9432543" y="626455"/>
                </a:lnTo>
                <a:lnTo>
                  <a:pt x="9442338" y="621560"/>
                </a:lnTo>
                <a:lnTo>
                  <a:pt x="9447236" y="616666"/>
                </a:lnTo>
                <a:lnTo>
                  <a:pt x="9452133" y="616666"/>
                </a:lnTo>
                <a:lnTo>
                  <a:pt x="9457031" y="616666"/>
                </a:lnTo>
                <a:lnTo>
                  <a:pt x="9466826" y="611772"/>
                </a:lnTo>
                <a:lnTo>
                  <a:pt x="9476621" y="606878"/>
                </a:lnTo>
                <a:lnTo>
                  <a:pt x="9476621" y="601984"/>
                </a:lnTo>
                <a:lnTo>
                  <a:pt x="9471723" y="597090"/>
                </a:lnTo>
                <a:lnTo>
                  <a:pt x="9466826" y="597090"/>
                </a:lnTo>
                <a:lnTo>
                  <a:pt x="9461928" y="597090"/>
                </a:lnTo>
                <a:lnTo>
                  <a:pt x="9461928" y="592195"/>
                </a:lnTo>
                <a:lnTo>
                  <a:pt x="9461928" y="587301"/>
                </a:lnTo>
                <a:lnTo>
                  <a:pt x="9466826" y="582407"/>
                </a:lnTo>
                <a:lnTo>
                  <a:pt x="9471723" y="577513"/>
                </a:lnTo>
                <a:lnTo>
                  <a:pt x="9476621" y="577513"/>
                </a:lnTo>
                <a:lnTo>
                  <a:pt x="9481518" y="577513"/>
                </a:lnTo>
                <a:lnTo>
                  <a:pt x="9486416" y="582407"/>
                </a:lnTo>
                <a:lnTo>
                  <a:pt x="9491313" y="592195"/>
                </a:lnTo>
                <a:lnTo>
                  <a:pt x="9501108" y="601984"/>
                </a:lnTo>
                <a:lnTo>
                  <a:pt x="9506006" y="606878"/>
                </a:lnTo>
                <a:lnTo>
                  <a:pt x="9510903" y="606878"/>
                </a:lnTo>
                <a:lnTo>
                  <a:pt x="9515801" y="606878"/>
                </a:lnTo>
                <a:lnTo>
                  <a:pt x="9520698" y="606878"/>
                </a:lnTo>
                <a:lnTo>
                  <a:pt x="9525596" y="606878"/>
                </a:lnTo>
                <a:lnTo>
                  <a:pt x="9525596" y="601984"/>
                </a:lnTo>
                <a:lnTo>
                  <a:pt x="9525596" y="597090"/>
                </a:lnTo>
                <a:lnTo>
                  <a:pt x="9520698" y="592195"/>
                </a:lnTo>
                <a:lnTo>
                  <a:pt x="9520698" y="587301"/>
                </a:lnTo>
                <a:lnTo>
                  <a:pt x="9515801" y="582407"/>
                </a:lnTo>
                <a:lnTo>
                  <a:pt x="9515801" y="577513"/>
                </a:lnTo>
                <a:lnTo>
                  <a:pt x="9506006" y="572618"/>
                </a:lnTo>
                <a:lnTo>
                  <a:pt x="9506006" y="567724"/>
                </a:lnTo>
                <a:lnTo>
                  <a:pt x="9506006" y="562830"/>
                </a:lnTo>
                <a:lnTo>
                  <a:pt x="9510903" y="557936"/>
                </a:lnTo>
                <a:lnTo>
                  <a:pt x="9515801" y="548148"/>
                </a:lnTo>
                <a:lnTo>
                  <a:pt x="9515801" y="543253"/>
                </a:lnTo>
                <a:lnTo>
                  <a:pt x="9510903" y="543253"/>
                </a:lnTo>
                <a:lnTo>
                  <a:pt x="9506006" y="543253"/>
                </a:lnTo>
                <a:lnTo>
                  <a:pt x="9486416" y="557936"/>
                </a:lnTo>
                <a:lnTo>
                  <a:pt x="9481518" y="557936"/>
                </a:lnTo>
                <a:lnTo>
                  <a:pt x="9476621" y="553042"/>
                </a:lnTo>
                <a:lnTo>
                  <a:pt x="9481518" y="548148"/>
                </a:lnTo>
                <a:lnTo>
                  <a:pt x="9481518" y="538359"/>
                </a:lnTo>
                <a:lnTo>
                  <a:pt x="9486416" y="533465"/>
                </a:lnTo>
                <a:lnTo>
                  <a:pt x="9491313" y="528571"/>
                </a:lnTo>
                <a:lnTo>
                  <a:pt x="9501108" y="513888"/>
                </a:lnTo>
                <a:lnTo>
                  <a:pt x="9506006" y="504100"/>
                </a:lnTo>
                <a:lnTo>
                  <a:pt x="9510903" y="499206"/>
                </a:lnTo>
                <a:lnTo>
                  <a:pt x="9515801" y="499206"/>
                </a:lnTo>
                <a:lnTo>
                  <a:pt x="9520698" y="504100"/>
                </a:lnTo>
                <a:lnTo>
                  <a:pt x="9525596" y="508994"/>
                </a:lnTo>
                <a:lnTo>
                  <a:pt x="9530493" y="508994"/>
                </a:lnTo>
                <a:lnTo>
                  <a:pt x="9540288" y="504100"/>
                </a:lnTo>
                <a:lnTo>
                  <a:pt x="9550083" y="499206"/>
                </a:lnTo>
                <a:lnTo>
                  <a:pt x="9559878" y="494312"/>
                </a:lnTo>
                <a:lnTo>
                  <a:pt x="9564775" y="489417"/>
                </a:lnTo>
                <a:lnTo>
                  <a:pt x="9569673" y="484523"/>
                </a:lnTo>
                <a:lnTo>
                  <a:pt x="9574570" y="484523"/>
                </a:lnTo>
                <a:lnTo>
                  <a:pt x="9584365" y="479629"/>
                </a:lnTo>
                <a:lnTo>
                  <a:pt x="9584365" y="474735"/>
                </a:lnTo>
                <a:lnTo>
                  <a:pt x="9579468" y="469841"/>
                </a:lnTo>
                <a:lnTo>
                  <a:pt x="9574570" y="469841"/>
                </a:lnTo>
                <a:lnTo>
                  <a:pt x="9569673" y="469841"/>
                </a:lnTo>
                <a:lnTo>
                  <a:pt x="9564775" y="479629"/>
                </a:lnTo>
                <a:lnTo>
                  <a:pt x="9554981" y="479629"/>
                </a:lnTo>
                <a:lnTo>
                  <a:pt x="9550083" y="474735"/>
                </a:lnTo>
                <a:lnTo>
                  <a:pt x="9545186" y="474735"/>
                </a:lnTo>
                <a:lnTo>
                  <a:pt x="9540288" y="469841"/>
                </a:lnTo>
                <a:lnTo>
                  <a:pt x="9550083" y="425793"/>
                </a:lnTo>
                <a:lnTo>
                  <a:pt x="9559878" y="416005"/>
                </a:lnTo>
                <a:lnTo>
                  <a:pt x="9564775" y="406216"/>
                </a:lnTo>
                <a:lnTo>
                  <a:pt x="9564775" y="401322"/>
                </a:lnTo>
                <a:lnTo>
                  <a:pt x="9559878" y="396428"/>
                </a:lnTo>
                <a:lnTo>
                  <a:pt x="9550083" y="381745"/>
                </a:lnTo>
                <a:lnTo>
                  <a:pt x="9545186" y="371957"/>
                </a:lnTo>
                <a:lnTo>
                  <a:pt x="9545186" y="362169"/>
                </a:lnTo>
                <a:lnTo>
                  <a:pt x="9545186" y="357274"/>
                </a:lnTo>
                <a:lnTo>
                  <a:pt x="9545186" y="347486"/>
                </a:lnTo>
                <a:lnTo>
                  <a:pt x="9554981" y="342592"/>
                </a:lnTo>
                <a:lnTo>
                  <a:pt x="9559878" y="337698"/>
                </a:lnTo>
                <a:lnTo>
                  <a:pt x="9564775" y="337698"/>
                </a:lnTo>
                <a:lnTo>
                  <a:pt x="9574570" y="342592"/>
                </a:lnTo>
                <a:lnTo>
                  <a:pt x="9579468" y="347486"/>
                </a:lnTo>
                <a:lnTo>
                  <a:pt x="9584365" y="352380"/>
                </a:lnTo>
                <a:lnTo>
                  <a:pt x="9589263" y="362169"/>
                </a:lnTo>
                <a:lnTo>
                  <a:pt x="9594160" y="367063"/>
                </a:lnTo>
                <a:lnTo>
                  <a:pt x="9599058" y="416005"/>
                </a:lnTo>
                <a:lnTo>
                  <a:pt x="9599058" y="420899"/>
                </a:lnTo>
                <a:lnTo>
                  <a:pt x="9599058" y="425793"/>
                </a:lnTo>
                <a:lnTo>
                  <a:pt x="9603955" y="425793"/>
                </a:lnTo>
                <a:lnTo>
                  <a:pt x="9608853" y="420899"/>
                </a:lnTo>
                <a:lnTo>
                  <a:pt x="9608853" y="416005"/>
                </a:lnTo>
                <a:lnTo>
                  <a:pt x="9613750" y="411110"/>
                </a:lnTo>
                <a:lnTo>
                  <a:pt x="9618648" y="406216"/>
                </a:lnTo>
                <a:lnTo>
                  <a:pt x="9618648" y="401322"/>
                </a:lnTo>
                <a:lnTo>
                  <a:pt x="9613750" y="386639"/>
                </a:lnTo>
                <a:lnTo>
                  <a:pt x="9613750" y="371957"/>
                </a:lnTo>
                <a:lnTo>
                  <a:pt x="9613750" y="362169"/>
                </a:lnTo>
                <a:lnTo>
                  <a:pt x="9613750" y="357274"/>
                </a:lnTo>
                <a:lnTo>
                  <a:pt x="9618648" y="352380"/>
                </a:lnTo>
                <a:lnTo>
                  <a:pt x="9623545" y="342592"/>
                </a:lnTo>
                <a:lnTo>
                  <a:pt x="9623545" y="337698"/>
                </a:lnTo>
                <a:lnTo>
                  <a:pt x="9623545" y="332803"/>
                </a:lnTo>
                <a:lnTo>
                  <a:pt x="9628443" y="323015"/>
                </a:lnTo>
                <a:lnTo>
                  <a:pt x="9628443" y="313227"/>
                </a:lnTo>
                <a:lnTo>
                  <a:pt x="9628443" y="308332"/>
                </a:lnTo>
                <a:lnTo>
                  <a:pt x="9672520" y="303438"/>
                </a:lnTo>
                <a:lnTo>
                  <a:pt x="9682315" y="308332"/>
                </a:lnTo>
                <a:lnTo>
                  <a:pt x="9692110" y="308332"/>
                </a:lnTo>
                <a:lnTo>
                  <a:pt x="9701905" y="308332"/>
                </a:lnTo>
                <a:lnTo>
                  <a:pt x="9706802" y="303438"/>
                </a:lnTo>
                <a:lnTo>
                  <a:pt x="9711700" y="293650"/>
                </a:lnTo>
                <a:lnTo>
                  <a:pt x="9716597" y="288756"/>
                </a:lnTo>
                <a:lnTo>
                  <a:pt x="9726392" y="283862"/>
                </a:lnTo>
                <a:lnTo>
                  <a:pt x="9731290" y="283862"/>
                </a:lnTo>
                <a:lnTo>
                  <a:pt x="9736187" y="283862"/>
                </a:lnTo>
                <a:lnTo>
                  <a:pt x="9731290" y="278967"/>
                </a:lnTo>
                <a:lnTo>
                  <a:pt x="9736187" y="274073"/>
                </a:lnTo>
                <a:lnTo>
                  <a:pt x="9741085" y="269179"/>
                </a:lnTo>
                <a:lnTo>
                  <a:pt x="9745982" y="269179"/>
                </a:lnTo>
                <a:lnTo>
                  <a:pt x="9745982" y="264285"/>
                </a:lnTo>
                <a:lnTo>
                  <a:pt x="9736187" y="259391"/>
                </a:lnTo>
                <a:lnTo>
                  <a:pt x="9652930" y="269179"/>
                </a:lnTo>
                <a:lnTo>
                  <a:pt x="9643135" y="259391"/>
                </a:lnTo>
                <a:lnTo>
                  <a:pt x="9638238" y="259391"/>
                </a:lnTo>
                <a:lnTo>
                  <a:pt x="9628443" y="254496"/>
                </a:lnTo>
                <a:lnTo>
                  <a:pt x="9618648" y="254496"/>
                </a:lnTo>
                <a:lnTo>
                  <a:pt x="9608853" y="254496"/>
                </a:lnTo>
                <a:lnTo>
                  <a:pt x="9599058" y="254496"/>
                </a:lnTo>
                <a:lnTo>
                  <a:pt x="9589263" y="254496"/>
                </a:lnTo>
                <a:lnTo>
                  <a:pt x="9584365" y="249602"/>
                </a:lnTo>
                <a:lnTo>
                  <a:pt x="9579468" y="244708"/>
                </a:lnTo>
                <a:lnTo>
                  <a:pt x="9574570" y="244708"/>
                </a:lnTo>
                <a:lnTo>
                  <a:pt x="9569673" y="244708"/>
                </a:lnTo>
                <a:lnTo>
                  <a:pt x="9569673" y="249602"/>
                </a:lnTo>
                <a:lnTo>
                  <a:pt x="9559878" y="254496"/>
                </a:lnTo>
                <a:lnTo>
                  <a:pt x="9554981" y="254496"/>
                </a:lnTo>
                <a:lnTo>
                  <a:pt x="9550083" y="254496"/>
                </a:lnTo>
                <a:lnTo>
                  <a:pt x="9550083" y="249602"/>
                </a:lnTo>
                <a:lnTo>
                  <a:pt x="9525596" y="230025"/>
                </a:lnTo>
                <a:lnTo>
                  <a:pt x="9520698" y="220237"/>
                </a:lnTo>
                <a:lnTo>
                  <a:pt x="9520698" y="210449"/>
                </a:lnTo>
                <a:lnTo>
                  <a:pt x="9525596" y="205555"/>
                </a:lnTo>
                <a:lnTo>
                  <a:pt x="9530493" y="195766"/>
                </a:lnTo>
                <a:lnTo>
                  <a:pt x="9525596" y="185978"/>
                </a:lnTo>
                <a:lnTo>
                  <a:pt x="9525596" y="181084"/>
                </a:lnTo>
                <a:lnTo>
                  <a:pt x="9520698" y="181084"/>
                </a:lnTo>
                <a:lnTo>
                  <a:pt x="9525596" y="176189"/>
                </a:lnTo>
                <a:lnTo>
                  <a:pt x="9525596" y="171295"/>
                </a:lnTo>
                <a:lnTo>
                  <a:pt x="9535391" y="166401"/>
                </a:lnTo>
                <a:lnTo>
                  <a:pt x="9540288" y="161507"/>
                </a:lnTo>
                <a:lnTo>
                  <a:pt x="9545186" y="161507"/>
                </a:lnTo>
                <a:lnTo>
                  <a:pt x="9554981" y="161507"/>
                </a:lnTo>
                <a:lnTo>
                  <a:pt x="9564775" y="166401"/>
                </a:lnTo>
                <a:lnTo>
                  <a:pt x="9574570" y="176189"/>
                </a:lnTo>
                <a:lnTo>
                  <a:pt x="9579468" y="176189"/>
                </a:lnTo>
                <a:lnTo>
                  <a:pt x="9584365" y="181084"/>
                </a:lnTo>
                <a:lnTo>
                  <a:pt x="9589263" y="156613"/>
                </a:lnTo>
                <a:lnTo>
                  <a:pt x="9589263" y="151718"/>
                </a:lnTo>
                <a:lnTo>
                  <a:pt x="9594160" y="146824"/>
                </a:lnTo>
                <a:lnTo>
                  <a:pt x="9599058" y="141930"/>
                </a:lnTo>
                <a:lnTo>
                  <a:pt x="9608853" y="137036"/>
                </a:lnTo>
                <a:lnTo>
                  <a:pt x="9618648" y="137036"/>
                </a:lnTo>
                <a:lnTo>
                  <a:pt x="9628443" y="137036"/>
                </a:lnTo>
                <a:lnTo>
                  <a:pt x="9638238" y="132142"/>
                </a:lnTo>
                <a:lnTo>
                  <a:pt x="9643135" y="127248"/>
                </a:lnTo>
                <a:lnTo>
                  <a:pt x="9652930" y="137036"/>
                </a:lnTo>
                <a:lnTo>
                  <a:pt x="9662725" y="117459"/>
                </a:lnTo>
                <a:lnTo>
                  <a:pt x="9662725" y="112565"/>
                </a:lnTo>
                <a:lnTo>
                  <a:pt x="9667623" y="107671"/>
                </a:lnTo>
                <a:lnTo>
                  <a:pt x="9677418" y="102777"/>
                </a:lnTo>
                <a:lnTo>
                  <a:pt x="9687213" y="92988"/>
                </a:lnTo>
                <a:lnTo>
                  <a:pt x="9706802" y="88094"/>
                </a:lnTo>
                <a:lnTo>
                  <a:pt x="9711700" y="107671"/>
                </a:lnTo>
                <a:lnTo>
                  <a:pt x="9716597" y="83200"/>
                </a:lnTo>
                <a:lnTo>
                  <a:pt x="9716597" y="78306"/>
                </a:lnTo>
                <a:lnTo>
                  <a:pt x="9726392" y="78306"/>
                </a:lnTo>
                <a:close/>
                <a:moveTo>
                  <a:pt x="8756691" y="0"/>
                </a:moveTo>
                <a:lnTo>
                  <a:pt x="8766486" y="0"/>
                </a:lnTo>
                <a:lnTo>
                  <a:pt x="8776281" y="0"/>
                </a:lnTo>
                <a:lnTo>
                  <a:pt x="8786076" y="4894"/>
                </a:lnTo>
                <a:lnTo>
                  <a:pt x="8795871" y="9789"/>
                </a:lnTo>
                <a:lnTo>
                  <a:pt x="8805666" y="14683"/>
                </a:lnTo>
                <a:lnTo>
                  <a:pt x="8810563" y="24471"/>
                </a:lnTo>
                <a:lnTo>
                  <a:pt x="8815461" y="39154"/>
                </a:lnTo>
                <a:lnTo>
                  <a:pt x="8815461" y="44048"/>
                </a:lnTo>
                <a:lnTo>
                  <a:pt x="8815461" y="48942"/>
                </a:lnTo>
                <a:lnTo>
                  <a:pt x="8820359" y="53836"/>
                </a:lnTo>
                <a:lnTo>
                  <a:pt x="8825256" y="58730"/>
                </a:lnTo>
                <a:lnTo>
                  <a:pt x="8835051" y="63624"/>
                </a:lnTo>
                <a:lnTo>
                  <a:pt x="8844846" y="63624"/>
                </a:lnTo>
                <a:lnTo>
                  <a:pt x="8844846" y="58730"/>
                </a:lnTo>
                <a:lnTo>
                  <a:pt x="8844846" y="48942"/>
                </a:lnTo>
                <a:lnTo>
                  <a:pt x="8844846" y="44048"/>
                </a:lnTo>
                <a:lnTo>
                  <a:pt x="8844846" y="34259"/>
                </a:lnTo>
                <a:lnTo>
                  <a:pt x="8849743" y="29365"/>
                </a:lnTo>
                <a:lnTo>
                  <a:pt x="8854641" y="24471"/>
                </a:lnTo>
                <a:lnTo>
                  <a:pt x="8859539" y="24471"/>
                </a:lnTo>
                <a:lnTo>
                  <a:pt x="8869333" y="29365"/>
                </a:lnTo>
                <a:lnTo>
                  <a:pt x="8884026" y="34259"/>
                </a:lnTo>
                <a:lnTo>
                  <a:pt x="8884026" y="39154"/>
                </a:lnTo>
                <a:lnTo>
                  <a:pt x="8879129" y="48942"/>
                </a:lnTo>
                <a:lnTo>
                  <a:pt x="8879129" y="58730"/>
                </a:lnTo>
                <a:lnTo>
                  <a:pt x="8879129" y="73413"/>
                </a:lnTo>
                <a:lnTo>
                  <a:pt x="8884026" y="83201"/>
                </a:lnTo>
                <a:lnTo>
                  <a:pt x="8884026" y="97884"/>
                </a:lnTo>
                <a:lnTo>
                  <a:pt x="8893821" y="107672"/>
                </a:lnTo>
                <a:lnTo>
                  <a:pt x="8898719" y="112566"/>
                </a:lnTo>
                <a:lnTo>
                  <a:pt x="8903616" y="112566"/>
                </a:lnTo>
                <a:lnTo>
                  <a:pt x="8908513" y="107672"/>
                </a:lnTo>
                <a:lnTo>
                  <a:pt x="8913411" y="102778"/>
                </a:lnTo>
                <a:lnTo>
                  <a:pt x="8923206" y="83201"/>
                </a:lnTo>
                <a:lnTo>
                  <a:pt x="8923206" y="78307"/>
                </a:lnTo>
                <a:lnTo>
                  <a:pt x="8928103" y="73413"/>
                </a:lnTo>
                <a:lnTo>
                  <a:pt x="8933001" y="68519"/>
                </a:lnTo>
                <a:lnTo>
                  <a:pt x="8937899" y="63624"/>
                </a:lnTo>
                <a:lnTo>
                  <a:pt x="8942796" y="63624"/>
                </a:lnTo>
                <a:lnTo>
                  <a:pt x="8947693" y="68519"/>
                </a:lnTo>
                <a:lnTo>
                  <a:pt x="8947693" y="78307"/>
                </a:lnTo>
                <a:lnTo>
                  <a:pt x="8952591" y="92990"/>
                </a:lnTo>
                <a:lnTo>
                  <a:pt x="8952591" y="112566"/>
                </a:lnTo>
                <a:lnTo>
                  <a:pt x="8947693" y="117460"/>
                </a:lnTo>
                <a:lnTo>
                  <a:pt x="8942796" y="141931"/>
                </a:lnTo>
                <a:lnTo>
                  <a:pt x="8937899" y="166402"/>
                </a:lnTo>
                <a:lnTo>
                  <a:pt x="8942796" y="195767"/>
                </a:lnTo>
                <a:lnTo>
                  <a:pt x="8952591" y="220238"/>
                </a:lnTo>
                <a:lnTo>
                  <a:pt x="8952591" y="225132"/>
                </a:lnTo>
                <a:lnTo>
                  <a:pt x="8947693" y="234921"/>
                </a:lnTo>
                <a:lnTo>
                  <a:pt x="8942796" y="239815"/>
                </a:lnTo>
                <a:lnTo>
                  <a:pt x="8942796" y="244709"/>
                </a:lnTo>
                <a:lnTo>
                  <a:pt x="8937899" y="249603"/>
                </a:lnTo>
                <a:lnTo>
                  <a:pt x="8933001" y="249603"/>
                </a:lnTo>
                <a:lnTo>
                  <a:pt x="8928103" y="244709"/>
                </a:lnTo>
                <a:lnTo>
                  <a:pt x="8928103" y="234921"/>
                </a:lnTo>
                <a:lnTo>
                  <a:pt x="8923206" y="225132"/>
                </a:lnTo>
                <a:lnTo>
                  <a:pt x="8923206" y="220238"/>
                </a:lnTo>
                <a:lnTo>
                  <a:pt x="8923206" y="210450"/>
                </a:lnTo>
                <a:lnTo>
                  <a:pt x="8923206" y="195767"/>
                </a:lnTo>
                <a:lnTo>
                  <a:pt x="8918309" y="190873"/>
                </a:lnTo>
                <a:lnTo>
                  <a:pt x="8913411" y="185979"/>
                </a:lnTo>
                <a:lnTo>
                  <a:pt x="8903616" y="181085"/>
                </a:lnTo>
                <a:lnTo>
                  <a:pt x="8898719" y="190873"/>
                </a:lnTo>
                <a:lnTo>
                  <a:pt x="8893821" y="185979"/>
                </a:lnTo>
                <a:lnTo>
                  <a:pt x="8884026" y="181085"/>
                </a:lnTo>
                <a:lnTo>
                  <a:pt x="8874231" y="176190"/>
                </a:lnTo>
                <a:lnTo>
                  <a:pt x="8864436" y="171296"/>
                </a:lnTo>
                <a:lnTo>
                  <a:pt x="8849743" y="161508"/>
                </a:lnTo>
                <a:lnTo>
                  <a:pt x="8844846" y="146825"/>
                </a:lnTo>
                <a:lnTo>
                  <a:pt x="8810563" y="112566"/>
                </a:lnTo>
                <a:lnTo>
                  <a:pt x="8810563" y="107672"/>
                </a:lnTo>
                <a:lnTo>
                  <a:pt x="8805666" y="102778"/>
                </a:lnTo>
                <a:lnTo>
                  <a:pt x="8800769" y="92990"/>
                </a:lnTo>
                <a:lnTo>
                  <a:pt x="8795871" y="83201"/>
                </a:lnTo>
                <a:lnTo>
                  <a:pt x="8786076" y="78307"/>
                </a:lnTo>
                <a:lnTo>
                  <a:pt x="8771383" y="73413"/>
                </a:lnTo>
                <a:lnTo>
                  <a:pt x="8771383" y="68519"/>
                </a:lnTo>
                <a:lnTo>
                  <a:pt x="8766486" y="63624"/>
                </a:lnTo>
                <a:lnTo>
                  <a:pt x="8756691" y="58730"/>
                </a:lnTo>
                <a:lnTo>
                  <a:pt x="8751793" y="48942"/>
                </a:lnTo>
                <a:lnTo>
                  <a:pt x="8741999" y="39154"/>
                </a:lnTo>
                <a:lnTo>
                  <a:pt x="8741999" y="29365"/>
                </a:lnTo>
                <a:lnTo>
                  <a:pt x="8737101" y="19577"/>
                </a:lnTo>
                <a:lnTo>
                  <a:pt x="8746896" y="9789"/>
                </a:lnTo>
                <a:close/>
              </a:path>
            </a:pathLst>
          </a:custGeom>
          <a:solidFill>
            <a:schemeClr val="bg1">
              <a:lumMod val="75000"/>
              <a:alpha val="15000"/>
            </a:schemeClr>
          </a:solidFill>
          <a:ln w="6350">
            <a:solidFill>
              <a:schemeClr val="bg1">
                <a:alpha val="0"/>
              </a:schemeClr>
            </a:solidFill>
            <a:prstDash val="solid"/>
            <a:round/>
            <a:headEnd/>
            <a:tailEnd/>
          </a:ln>
          <a:effectLst/>
          <a:extLst/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microsoft.com/office/2007/relationships/hdphoto" Target="../media/hdphoto1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7656020">
            <a:off x="637552" y="-259740"/>
            <a:ext cx="1949988" cy="1946200"/>
            <a:chOff x="1130300" y="863600"/>
            <a:chExt cx="4673600" cy="2780352"/>
          </a:xfrm>
        </p:grpSpPr>
        <p:sp>
          <p:nvSpPr>
            <p:cNvPr id="2" name="等腰三角形 1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1130300" y="863600"/>
              <a:ext cx="3209688" cy="2780352"/>
            </a:xfrm>
            <a:prstGeom prst="triangle">
              <a:avLst>
                <a:gd name="adj" fmla="val 724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 rot="11969810">
            <a:off x="1119439" y="2105989"/>
            <a:ext cx="893125" cy="344957"/>
            <a:chOff x="1130300" y="863600"/>
            <a:chExt cx="4673600" cy="2780352"/>
          </a:xfrm>
        </p:grpSpPr>
        <p:sp>
          <p:nvSpPr>
            <p:cNvPr id="6" name="等腰三角形 5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1130300" y="863600"/>
              <a:ext cx="3209688" cy="2780352"/>
            </a:xfrm>
            <a:prstGeom prst="triangle">
              <a:avLst>
                <a:gd name="adj" fmla="val 724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rot="7453941">
            <a:off x="3028002" y="413531"/>
            <a:ext cx="196365" cy="344957"/>
            <a:chOff x="1130300" y="863600"/>
            <a:chExt cx="4673600" cy="2780352"/>
          </a:xfrm>
        </p:grpSpPr>
        <p:sp>
          <p:nvSpPr>
            <p:cNvPr id="9" name="等腰三角形 8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130300" y="863600"/>
              <a:ext cx="3209688" cy="2780352"/>
            </a:xfrm>
            <a:prstGeom prst="triangle">
              <a:avLst>
                <a:gd name="adj" fmla="val 724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rot="9624944">
            <a:off x="2962965" y="915062"/>
            <a:ext cx="361039" cy="634242"/>
            <a:chOff x="1130300" y="863600"/>
            <a:chExt cx="4673600" cy="2780352"/>
          </a:xfrm>
        </p:grpSpPr>
        <p:sp>
          <p:nvSpPr>
            <p:cNvPr id="12" name="等腰三角形 11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130300" y="863600"/>
              <a:ext cx="3209688" cy="2780352"/>
            </a:xfrm>
            <a:prstGeom prst="triangle">
              <a:avLst>
                <a:gd name="adj" fmla="val 724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9869690">
            <a:off x="10355222" y="4317247"/>
            <a:ext cx="2769765" cy="1946200"/>
            <a:chOff x="1130300" y="863600"/>
            <a:chExt cx="4673600" cy="2780352"/>
          </a:xfrm>
        </p:grpSpPr>
        <p:sp>
          <p:nvSpPr>
            <p:cNvPr id="15" name="等腰三角形 14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1130300" y="863600"/>
              <a:ext cx="3209688" cy="2780352"/>
            </a:xfrm>
            <a:prstGeom prst="triangle">
              <a:avLst>
                <a:gd name="adj" fmla="val 724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 rot="16969539">
            <a:off x="11072958" y="6208894"/>
            <a:ext cx="442999" cy="708901"/>
            <a:chOff x="1130300" y="863600"/>
            <a:chExt cx="4673600" cy="2780352"/>
          </a:xfrm>
        </p:grpSpPr>
        <p:sp>
          <p:nvSpPr>
            <p:cNvPr id="18" name="等腰三角形 17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1130300" y="863600"/>
              <a:ext cx="2457545" cy="2780352"/>
            </a:xfrm>
            <a:prstGeom prst="triangle">
              <a:avLst>
                <a:gd name="adj" fmla="val 951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8048335">
            <a:off x="9822942" y="5120836"/>
            <a:ext cx="1266187" cy="815420"/>
            <a:chOff x="1130300" y="863600"/>
            <a:chExt cx="4673600" cy="2780352"/>
          </a:xfrm>
        </p:grpSpPr>
        <p:sp>
          <p:nvSpPr>
            <p:cNvPr id="21" name="等腰三角形 20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130300" y="863600"/>
              <a:ext cx="2457545" cy="2780352"/>
            </a:xfrm>
            <a:prstGeom prst="triangle">
              <a:avLst>
                <a:gd name="adj" fmla="val 951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18048335">
            <a:off x="9963924" y="6386421"/>
            <a:ext cx="363375" cy="353847"/>
            <a:chOff x="1130300" y="863600"/>
            <a:chExt cx="4673600" cy="2780352"/>
          </a:xfrm>
        </p:grpSpPr>
        <p:sp>
          <p:nvSpPr>
            <p:cNvPr id="24" name="等腰三角形 23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1130300" y="863600"/>
              <a:ext cx="2457545" cy="2780352"/>
            </a:xfrm>
            <a:prstGeom prst="triangle">
              <a:avLst>
                <a:gd name="adj" fmla="val 951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11626396">
            <a:off x="-257572" y="1371187"/>
            <a:ext cx="1266187" cy="815420"/>
            <a:chOff x="1130300" y="863600"/>
            <a:chExt cx="4673600" cy="2780352"/>
          </a:xfrm>
        </p:grpSpPr>
        <p:sp>
          <p:nvSpPr>
            <p:cNvPr id="30" name="等腰三角形 29"/>
            <p:cNvSpPr/>
            <p:nvPr/>
          </p:nvSpPr>
          <p:spPr>
            <a:xfrm>
              <a:off x="1130300" y="863600"/>
              <a:ext cx="4673600" cy="2780352"/>
            </a:xfrm>
            <a:prstGeom prst="triangle">
              <a:avLst/>
            </a:prstGeom>
            <a:solidFill>
              <a:srgbClr val="F6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1130300" y="863600"/>
              <a:ext cx="2457545" cy="2780352"/>
            </a:xfrm>
            <a:prstGeom prst="triangle">
              <a:avLst>
                <a:gd name="adj" fmla="val 95185"/>
              </a:avLst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23479" y="1050358"/>
            <a:ext cx="8777377" cy="4025153"/>
            <a:chOff x="1980932" y="1050358"/>
            <a:chExt cx="8777377" cy="4025153"/>
          </a:xfrm>
        </p:grpSpPr>
        <p:sp>
          <p:nvSpPr>
            <p:cNvPr id="33" name="文本框 32"/>
            <p:cNvSpPr txBox="1"/>
            <p:nvPr/>
          </p:nvSpPr>
          <p:spPr>
            <a:xfrm>
              <a:off x="1980932" y="1050358"/>
              <a:ext cx="823013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600" dirty="0" smtClean="0">
                  <a:solidFill>
                    <a:srgbClr val="2D3847"/>
                  </a:solidFill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熬夜做</a:t>
              </a:r>
              <a:r>
                <a:rPr lang="en-US" altLang="zh-CN" sz="9600" dirty="0" smtClean="0">
                  <a:solidFill>
                    <a:srgbClr val="2D3847"/>
                  </a:solidFill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PPT</a:t>
              </a:r>
              <a:r>
                <a:rPr lang="zh-CN" altLang="en-US" sz="9600" dirty="0" smtClean="0">
                  <a:solidFill>
                    <a:srgbClr val="2D3847"/>
                  </a:solidFill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模板</a:t>
              </a:r>
              <a:endParaRPr lang="en-US" altLang="zh-CN" sz="9600" dirty="0" smtClean="0">
                <a:solidFill>
                  <a:srgbClr val="2D3847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  <a:p>
              <a:pPr algn="ctr"/>
              <a:r>
                <a:rPr lang="zh-CN" altLang="en-US" sz="9600" dirty="0" smtClean="0">
                  <a:solidFill>
                    <a:srgbClr val="2D3847"/>
                  </a:solidFill>
                  <a:latin typeface="华康俪金黑W8" panose="020B0809000000000000" pitchFamily="49" charset="-122"/>
                  <a:ea typeface="华康俪金黑W8" panose="020B0809000000000000" pitchFamily="49" charset="-122"/>
                </a:rPr>
                <a:t>是种什么体验</a:t>
              </a:r>
              <a:endParaRPr lang="zh-CN" altLang="en-US" sz="9600" dirty="0">
                <a:solidFill>
                  <a:srgbClr val="2D3847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9868450" y="3900399"/>
              <a:ext cx="889859" cy="1168663"/>
              <a:chOff x="9415984" y="4543151"/>
              <a:chExt cx="889859" cy="1168663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9415984" y="4821955"/>
                <a:ext cx="889859" cy="889859"/>
                <a:chOff x="5124745" y="4411677"/>
                <a:chExt cx="997528" cy="997528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5124745" y="4411677"/>
                  <a:ext cx="997528" cy="997528"/>
                </a:xfrm>
                <a:prstGeom prst="ellipse">
                  <a:avLst/>
                </a:prstGeom>
                <a:solidFill>
                  <a:srgbClr val="2D38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0" dirty="0">
                    <a:solidFill>
                      <a:srgbClr val="F86464"/>
                    </a:solidFill>
                    <a:latin typeface="Bohema Alternative" pitchFamily="50" charset="0"/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5672522" y="4548506"/>
                  <a:ext cx="309437" cy="345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 smtClean="0">
                      <a:solidFill>
                        <a:srgbClr val="F86464"/>
                      </a:solidFill>
                    </a:rPr>
                    <a:t>2</a:t>
                  </a:r>
                  <a:endParaRPr lang="zh-CN" altLang="en-US" sz="1400" dirty="0">
                    <a:solidFill>
                      <a:srgbClr val="F86464"/>
                    </a:solidFill>
                  </a:endParaRPr>
                </a:p>
              </p:txBody>
            </p:sp>
          </p:grpSp>
          <p:sp>
            <p:nvSpPr>
              <p:cNvPr id="39" name="文本框 38"/>
              <p:cNvSpPr txBox="1"/>
              <p:nvPr/>
            </p:nvSpPr>
            <p:spPr>
              <a:xfrm>
                <a:off x="9621883" y="4543151"/>
                <a:ext cx="50366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dirty="0" smtClean="0">
                    <a:solidFill>
                      <a:srgbClr val="F86464"/>
                    </a:solidFill>
                    <a:latin typeface="Bohema Alternative" pitchFamily="50" charset="0"/>
                  </a:rPr>
                  <a:t>B</a:t>
                </a:r>
                <a:endParaRPr lang="zh-CN" altLang="en-US" sz="6600" dirty="0">
                  <a:solidFill>
                    <a:srgbClr val="F86464"/>
                  </a:solidFill>
                  <a:latin typeface="Bohema Alternative" pitchFamily="50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174966" y="4025269"/>
              <a:ext cx="7776488" cy="1050242"/>
              <a:chOff x="2762058" y="4574740"/>
              <a:chExt cx="7776488" cy="1050242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762058" y="4574740"/>
                <a:ext cx="77764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>
                    <a:solidFill>
                      <a:srgbClr val="2D384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Bige PowerPoint Free &amp; Quality</a:t>
                </a:r>
                <a:endParaRPr lang="zh-CN" altLang="en-US" sz="4000" dirty="0">
                  <a:solidFill>
                    <a:srgbClr val="2D3847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8169658" y="5317205"/>
                <a:ext cx="21948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2D384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Doubility &amp; Zhuangbility</a:t>
                </a:r>
                <a:endParaRPr lang="zh-CN" altLang="en-US" sz="1400" dirty="0">
                  <a:solidFill>
                    <a:srgbClr val="2D3847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139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>
            <a:off x="4889273" y="902607"/>
            <a:ext cx="6328229" cy="4760686"/>
          </a:xfrm>
          <a:prstGeom prst="triangle">
            <a:avLst>
              <a:gd name="adj" fmla="val 87629"/>
            </a:avLst>
          </a:prstGeom>
          <a:noFill/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731602" y="516164"/>
            <a:ext cx="1198335" cy="1198335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90105" y="5064125"/>
            <a:ext cx="1198335" cy="1198335"/>
          </a:xfrm>
          <a:prstGeom prst="ellipse">
            <a:avLst/>
          </a:prstGeom>
          <a:solidFill>
            <a:srgbClr val="1D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739438" y="5064125"/>
            <a:ext cx="1198335" cy="1198335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3850" y="208190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Rectangle 96"/>
          <p:cNvSpPr/>
          <p:nvPr/>
        </p:nvSpPr>
        <p:spPr>
          <a:xfrm>
            <a:off x="323850" y="2762735"/>
            <a:ext cx="45654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9" name="Freeform 72"/>
          <p:cNvSpPr>
            <a:spLocks noEditPoints="1"/>
          </p:cNvSpPr>
          <p:nvPr/>
        </p:nvSpPr>
        <p:spPr bwMode="auto">
          <a:xfrm>
            <a:off x="8284248" y="3412821"/>
            <a:ext cx="1447354" cy="1254371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rgbClr val="222A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454202" y="1728147"/>
            <a:ext cx="685800" cy="1568451"/>
          </a:xfrm>
          <a:prstGeom prst="line">
            <a:avLst/>
          </a:prstGeom>
          <a:ln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15736" y="4421961"/>
            <a:ext cx="2564947" cy="996101"/>
          </a:xfrm>
          <a:prstGeom prst="line">
            <a:avLst/>
          </a:prstGeom>
          <a:ln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9810750" y="4667192"/>
            <a:ext cx="867229" cy="650088"/>
          </a:xfrm>
          <a:prstGeom prst="line">
            <a:avLst/>
          </a:prstGeom>
          <a:ln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56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等腰三角形 30"/>
          <p:cNvSpPr/>
          <p:nvPr/>
        </p:nvSpPr>
        <p:spPr>
          <a:xfrm rot="1799436">
            <a:off x="4818101" y="3560261"/>
            <a:ext cx="1545220" cy="1162459"/>
          </a:xfrm>
          <a:prstGeom prst="triangle">
            <a:avLst>
              <a:gd name="adj" fmla="val 87629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9415713">
            <a:off x="1449435" y="4234110"/>
            <a:ext cx="1545220" cy="1162459"/>
          </a:xfrm>
          <a:prstGeom prst="triangle">
            <a:avLst>
              <a:gd name="adj" fmla="val 87629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21179594">
            <a:off x="6203723" y="-926193"/>
            <a:ext cx="8883877" cy="6683284"/>
          </a:xfrm>
          <a:prstGeom prst="triangle">
            <a:avLst>
              <a:gd name="adj" fmla="val 87629"/>
            </a:avLst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2108893">
            <a:off x="-2425928" y="-31727"/>
            <a:ext cx="8883877" cy="6683284"/>
          </a:xfrm>
          <a:prstGeom prst="triangle">
            <a:avLst>
              <a:gd name="adj" fmla="val 87629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4537" y="16136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368261" y="122940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4"/>
          <p:cNvSpPr txBox="1"/>
          <p:nvPr/>
        </p:nvSpPr>
        <p:spPr>
          <a:xfrm>
            <a:off x="7760746" y="1401557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5184022" y="-70796"/>
            <a:ext cx="1030515" cy="1132114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54779" t="24728" r="29798" b="57553"/>
          <a:stretch/>
        </p:blipFill>
        <p:spPr>
          <a:xfrm rot="10800000">
            <a:off x="9655761" y="14878"/>
            <a:ext cx="1030515" cy="1132114"/>
          </a:xfrm>
          <a:prstGeom prst="rect">
            <a:avLst/>
          </a:prstGeom>
          <a:noFill/>
        </p:spPr>
      </p:pic>
      <p:sp>
        <p:nvSpPr>
          <p:cNvPr id="9" name="文本框 14"/>
          <p:cNvSpPr txBox="1"/>
          <p:nvPr/>
        </p:nvSpPr>
        <p:spPr>
          <a:xfrm>
            <a:off x="542224" y="1792945"/>
            <a:ext cx="43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8606902" y="4115861"/>
            <a:ext cx="3106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10038821" y="2589370"/>
            <a:ext cx="1447354" cy="1254371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rgbClr val="2D384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3" name="Freeform 110"/>
          <p:cNvSpPr>
            <a:spLocks noEditPoints="1"/>
          </p:cNvSpPr>
          <p:nvPr/>
        </p:nvSpPr>
        <p:spPr bwMode="auto">
          <a:xfrm>
            <a:off x="1875933" y="495261"/>
            <a:ext cx="1447354" cy="1085519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cxnSp>
        <p:nvCxnSpPr>
          <p:cNvPr id="15" name="直接连接符 14"/>
          <p:cNvCxnSpPr>
            <a:stCxn id="3" idx="1"/>
          </p:cNvCxnSpPr>
          <p:nvPr/>
        </p:nvCxnSpPr>
        <p:spPr>
          <a:xfrm>
            <a:off x="2526172" y="3514119"/>
            <a:ext cx="956515" cy="744116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" idx="2"/>
          </p:cNvCxnSpPr>
          <p:nvPr/>
        </p:nvCxnSpPr>
        <p:spPr>
          <a:xfrm flipH="1" flipV="1">
            <a:off x="4853416" y="5704114"/>
            <a:ext cx="1791116" cy="569878"/>
          </a:xfrm>
          <a:prstGeom prst="line">
            <a:avLst/>
          </a:prstGeom>
          <a:ln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29075288"/>
              </p:ext>
            </p:extLst>
          </p:nvPr>
        </p:nvGraphicFramePr>
        <p:xfrm>
          <a:off x="2373737" y="4135341"/>
          <a:ext cx="3207976" cy="213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070933" y="4017657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21900" y="4355374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4968458" y="4849741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8" name="文本框 14"/>
          <p:cNvSpPr txBox="1"/>
          <p:nvPr/>
        </p:nvSpPr>
        <p:spPr>
          <a:xfrm>
            <a:off x="141853" y="5301397"/>
            <a:ext cx="2781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32" name="等腰三角形 31"/>
          <p:cNvSpPr/>
          <p:nvPr/>
        </p:nvSpPr>
        <p:spPr>
          <a:xfrm rot="1799436">
            <a:off x="11354175" y="6124470"/>
            <a:ext cx="671851" cy="485442"/>
          </a:xfrm>
          <a:prstGeom prst="triangle">
            <a:avLst>
              <a:gd name="adj" fmla="val 13658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9230659">
            <a:off x="10594077" y="6150338"/>
            <a:ext cx="427130" cy="308620"/>
          </a:xfrm>
          <a:prstGeom prst="triangle">
            <a:avLst>
              <a:gd name="adj" fmla="val 13658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9230659">
            <a:off x="4328344" y="59044"/>
            <a:ext cx="427130" cy="308620"/>
          </a:xfrm>
          <a:prstGeom prst="triangle">
            <a:avLst>
              <a:gd name="adj" fmla="val 13658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233623">
            <a:off x="191237" y="6237489"/>
            <a:ext cx="427130" cy="308620"/>
          </a:xfrm>
          <a:prstGeom prst="triangle">
            <a:avLst>
              <a:gd name="adj" fmla="val 13658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2233623">
            <a:off x="3785595" y="3335499"/>
            <a:ext cx="427130" cy="308620"/>
          </a:xfrm>
          <a:prstGeom prst="triangle">
            <a:avLst>
              <a:gd name="adj" fmla="val 49734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65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69960">
            <a:off x="-1031915" y="1014590"/>
            <a:ext cx="10364956" cy="6683284"/>
          </a:xfrm>
          <a:prstGeom prst="triangle">
            <a:avLst>
              <a:gd name="adj" fmla="val 42809"/>
            </a:avLst>
          </a:prstGeom>
          <a:solidFill>
            <a:srgbClr val="F864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91642" y="1471910"/>
            <a:ext cx="2632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3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4094" y="2394505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5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319122" y="3762889"/>
            <a:ext cx="1752600" cy="3095112"/>
            <a:chOff x="769703" y="3762889"/>
            <a:chExt cx="1752600" cy="3095112"/>
          </a:xfrm>
        </p:grpSpPr>
        <p:sp>
          <p:nvSpPr>
            <p:cNvPr id="9" name="矩形 8"/>
            <p:cNvSpPr/>
            <p:nvPr/>
          </p:nvSpPr>
          <p:spPr>
            <a:xfrm>
              <a:off x="780766" y="4639189"/>
              <a:ext cx="1733550" cy="2218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 rot="2700000">
              <a:off x="769703" y="3762889"/>
              <a:ext cx="1752600" cy="1752600"/>
            </a:xfrm>
            <a:prstGeom prst="ellipse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7006" y="4254468"/>
              <a:ext cx="12379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75%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22198" y="4467741"/>
            <a:ext cx="1752600" cy="2390261"/>
            <a:chOff x="2972211" y="4467741"/>
            <a:chExt cx="1752600" cy="2390261"/>
          </a:xfrm>
        </p:grpSpPr>
        <p:sp>
          <p:nvSpPr>
            <p:cNvPr id="10" name="矩形 9"/>
            <p:cNvSpPr/>
            <p:nvPr/>
          </p:nvSpPr>
          <p:spPr>
            <a:xfrm>
              <a:off x="2981736" y="5353052"/>
              <a:ext cx="1733550" cy="150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2700000">
              <a:off x="2972211" y="4467741"/>
              <a:ext cx="1752600" cy="1752600"/>
            </a:xfrm>
            <a:prstGeom prst="ellipse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24239" y="4959320"/>
              <a:ext cx="12379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75%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14994" y="2523613"/>
            <a:ext cx="1752600" cy="4334388"/>
            <a:chOff x="5174720" y="2523613"/>
            <a:chExt cx="1752600" cy="4334388"/>
          </a:xfrm>
        </p:grpSpPr>
        <p:sp>
          <p:nvSpPr>
            <p:cNvPr id="11" name="矩形 10"/>
            <p:cNvSpPr/>
            <p:nvPr/>
          </p:nvSpPr>
          <p:spPr>
            <a:xfrm>
              <a:off x="5184245" y="3399913"/>
              <a:ext cx="1733550" cy="34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 rot="2700000">
              <a:off x="5174720" y="2523613"/>
              <a:ext cx="1752600" cy="1752600"/>
            </a:xfrm>
            <a:prstGeom prst="ellipse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26748" y="3015192"/>
              <a:ext cx="12379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75%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2779" y="961514"/>
            <a:ext cx="1752600" cy="5896488"/>
            <a:chOff x="7449987" y="961514"/>
            <a:chExt cx="1752600" cy="5896488"/>
          </a:xfrm>
        </p:grpSpPr>
        <p:sp>
          <p:nvSpPr>
            <p:cNvPr id="12" name="矩形 11"/>
            <p:cNvSpPr/>
            <p:nvPr/>
          </p:nvSpPr>
          <p:spPr>
            <a:xfrm>
              <a:off x="7459512" y="1837814"/>
              <a:ext cx="1733550" cy="50201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2700000">
              <a:off x="7449987" y="961514"/>
              <a:ext cx="1752600" cy="1752600"/>
            </a:xfrm>
            <a:prstGeom prst="ellipse">
              <a:avLst/>
            </a:prstGeom>
            <a:solidFill>
              <a:srgbClr val="F8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07290" y="1453093"/>
              <a:ext cx="12379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75%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301039" y="2626850"/>
            <a:ext cx="1752600" cy="4231150"/>
            <a:chOff x="10301039" y="2626850"/>
            <a:chExt cx="1752600" cy="4231150"/>
          </a:xfrm>
        </p:grpSpPr>
        <p:sp>
          <p:nvSpPr>
            <p:cNvPr id="13" name="矩形 12"/>
            <p:cNvSpPr/>
            <p:nvPr/>
          </p:nvSpPr>
          <p:spPr>
            <a:xfrm>
              <a:off x="10310564" y="3503149"/>
              <a:ext cx="1733550" cy="3354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2700000">
              <a:off x="10301039" y="2626850"/>
              <a:ext cx="1752600" cy="1752600"/>
            </a:xfrm>
            <a:prstGeom prst="ellipse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8342" y="3118428"/>
              <a:ext cx="12379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75%</a:t>
              </a:r>
              <a:endParaRPr lang="zh-CN" altLang="en-US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24403" y="16136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56446" y="122940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193888" y="-70796"/>
            <a:ext cx="1030515" cy="1132114"/>
          </a:xfrm>
          <a:prstGeom prst="rect">
            <a:avLst/>
          </a:prstGeom>
          <a:noFill/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54779" t="24728" r="29798" b="57553"/>
          <a:stretch/>
        </p:blipFill>
        <p:spPr>
          <a:xfrm rot="10800000">
            <a:off x="4665627" y="14878"/>
            <a:ext cx="1030515" cy="1132114"/>
          </a:xfrm>
          <a:prstGeom prst="rect">
            <a:avLst/>
          </a:prstGeom>
          <a:noFill/>
        </p:spPr>
      </p:pic>
      <p:sp>
        <p:nvSpPr>
          <p:cNvPr id="27" name="Rectangle 96"/>
          <p:cNvSpPr/>
          <p:nvPr/>
        </p:nvSpPr>
        <p:spPr>
          <a:xfrm>
            <a:off x="258079" y="1512149"/>
            <a:ext cx="45654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69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8107" y="2187206"/>
            <a:ext cx="2893326" cy="1897039"/>
          </a:xfrm>
          <a:prstGeom prst="rect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121" y="4084245"/>
            <a:ext cx="2309431" cy="1897039"/>
          </a:xfrm>
          <a:prstGeom prst="rect">
            <a:avLst/>
          </a:prstGeom>
          <a:solidFill>
            <a:srgbClr val="1D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72001" y="595086"/>
            <a:ext cx="2309431" cy="1592119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" b="11464"/>
          <a:stretch/>
        </p:blipFill>
        <p:spPr>
          <a:xfrm>
            <a:off x="2729551" y="4084246"/>
            <a:ext cx="2251881" cy="18970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4991" y="4501850"/>
            <a:ext cx="20596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李益达，夜空中最亮逗比！更多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可百度“逼格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”，或登录：</a:t>
            </a:r>
            <a:r>
              <a:rPr lang="en-US" altLang="zh-CN" sz="9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9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r>
              <a:rPr lang="zh-CN" altLang="en-US" sz="9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为了让网站更好的运营下去，帮我点广告吧，自然地点点广告。为了让网站更好的运营下去，帮我点广告吧，自然地点点广告</a:t>
            </a:r>
            <a:r>
              <a:rPr lang="zh-CN" altLang="en-US" sz="9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119" y="595086"/>
            <a:ext cx="2251881" cy="1592119"/>
          </a:xfrm>
          <a:prstGeom prst="rect">
            <a:avLst/>
          </a:prstGeom>
          <a:solidFill>
            <a:srgbClr val="1D7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0119" y="2187205"/>
            <a:ext cx="1667987" cy="1897039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29475" y="27817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53312" y="595086"/>
            <a:ext cx="3647152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949546" y="175057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4"/>
          <p:cNvSpPr txBox="1"/>
          <p:nvPr/>
        </p:nvSpPr>
        <p:spPr>
          <a:xfrm>
            <a:off x="5822797" y="2016202"/>
            <a:ext cx="1867029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5822797" y="362926"/>
            <a:ext cx="1030515" cy="1132114"/>
          </a:xfrm>
          <a:prstGeom prst="rect">
            <a:avLst/>
          </a:prstGeom>
          <a:noFill/>
          <a:effectLst/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l="54779" t="24728" r="29798" b="57553"/>
          <a:stretch/>
        </p:blipFill>
        <p:spPr>
          <a:xfrm rot="10800000">
            <a:off x="10548273" y="451264"/>
            <a:ext cx="1030515" cy="1132114"/>
          </a:xfrm>
          <a:prstGeom prst="rect">
            <a:avLst/>
          </a:prstGeom>
          <a:noFill/>
          <a:effectLst/>
        </p:spPr>
      </p:pic>
      <p:sp>
        <p:nvSpPr>
          <p:cNvPr id="21" name="文本框 14"/>
          <p:cNvSpPr txBox="1"/>
          <p:nvPr/>
        </p:nvSpPr>
        <p:spPr>
          <a:xfrm>
            <a:off x="5822800" y="3538061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2" name="Rectangle 96"/>
          <p:cNvSpPr/>
          <p:nvPr/>
        </p:nvSpPr>
        <p:spPr>
          <a:xfrm>
            <a:off x="5836386" y="4298305"/>
            <a:ext cx="57106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81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55409" y="1088409"/>
            <a:ext cx="4681182" cy="4681182"/>
          </a:xfrm>
          <a:prstGeom prst="ellipse">
            <a:avLst/>
          </a:prstGeom>
          <a:noFill/>
          <a:ln w="76200"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53512" y="1773210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Tretars.com</a:t>
            </a:r>
            <a:endParaRPr lang="zh-CN" altLang="en-US" sz="3200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96"/>
          <p:cNvSpPr/>
          <p:nvPr/>
        </p:nvSpPr>
        <p:spPr>
          <a:xfrm>
            <a:off x="4206515" y="2648016"/>
            <a:ext cx="37789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80723" y="661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28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891898" y="1307250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4"/>
          <p:cNvSpPr txBox="1"/>
          <p:nvPr/>
        </p:nvSpPr>
        <p:spPr>
          <a:xfrm>
            <a:off x="8436592" y="1450044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80723" y="47724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28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891898" y="5418472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4"/>
          <p:cNvSpPr txBox="1"/>
          <p:nvPr/>
        </p:nvSpPr>
        <p:spPr>
          <a:xfrm>
            <a:off x="8436592" y="5561266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9404" y="661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28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88170" y="1307250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4"/>
          <p:cNvSpPr txBox="1"/>
          <p:nvPr/>
        </p:nvSpPr>
        <p:spPr>
          <a:xfrm>
            <a:off x="659405" y="1450044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65299" y="47724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28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94065" y="5418472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4"/>
          <p:cNvSpPr txBox="1"/>
          <p:nvPr/>
        </p:nvSpPr>
        <p:spPr>
          <a:xfrm>
            <a:off x="665300" y="5561266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</p:spTree>
    <p:extLst>
      <p:ext uri="{BB962C8B-B14F-4D97-AF65-F5344CB8AC3E}">
        <p14:creationId xmlns:p14="http://schemas.microsoft.com/office/powerpoint/2010/main" val="113665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205" y="1358927"/>
            <a:ext cx="5994400" cy="3381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3205" y="4740755"/>
            <a:ext cx="5994400" cy="1291772"/>
          </a:xfrm>
          <a:prstGeom prst="rect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15663" y="459041"/>
            <a:ext cx="2032000" cy="2032000"/>
          </a:xfrm>
          <a:prstGeom prst="ellipse">
            <a:avLst/>
          </a:prstGeom>
          <a:solidFill>
            <a:srgbClr val="F86464"/>
          </a:solidFill>
          <a:ln w="161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365" y="1475041"/>
            <a:ext cx="237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4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385" y="2114375"/>
            <a:ext cx="3592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Subtitle here to descript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the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details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96"/>
          <p:cNvSpPr/>
          <p:nvPr/>
        </p:nvSpPr>
        <p:spPr>
          <a:xfrm>
            <a:off x="592365" y="2491041"/>
            <a:ext cx="45654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9642" y="4858813"/>
            <a:ext cx="1042551" cy="104255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178630" y="4858813"/>
            <a:ext cx="1042551" cy="104255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87618" y="4858813"/>
            <a:ext cx="1042551" cy="104255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992611" y="4858813"/>
            <a:ext cx="1042551" cy="104255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72"/>
          <p:cNvSpPr>
            <a:spLocks noEditPoints="1"/>
          </p:cNvSpPr>
          <p:nvPr/>
        </p:nvSpPr>
        <p:spPr bwMode="auto">
          <a:xfrm>
            <a:off x="3758819" y="5082565"/>
            <a:ext cx="701714" cy="608151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rgbClr val="222A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3" name="Freeform 110"/>
          <p:cNvSpPr>
            <a:spLocks noEditPoints="1"/>
          </p:cNvSpPr>
          <p:nvPr/>
        </p:nvSpPr>
        <p:spPr bwMode="auto">
          <a:xfrm>
            <a:off x="5163813" y="5110129"/>
            <a:ext cx="701714" cy="526287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222A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4" name="Freeform 335"/>
          <p:cNvSpPr>
            <a:spLocks/>
          </p:cNvSpPr>
          <p:nvPr/>
        </p:nvSpPr>
        <p:spPr bwMode="auto">
          <a:xfrm>
            <a:off x="2372439" y="5043622"/>
            <a:ext cx="654931" cy="660783"/>
          </a:xfrm>
          <a:custGeom>
            <a:avLst/>
            <a:gdLst>
              <a:gd name="T0" fmla="*/ 6 w 47"/>
              <a:gd name="T1" fmla="*/ 20 h 48"/>
              <a:gd name="T2" fmla="*/ 7 w 47"/>
              <a:gd name="T3" fmla="*/ 18 h 48"/>
              <a:gd name="T4" fmla="*/ 8 w 47"/>
              <a:gd name="T5" fmla="*/ 15 h 48"/>
              <a:gd name="T6" fmla="*/ 16 w 47"/>
              <a:gd name="T7" fmla="*/ 2 h 48"/>
              <a:gd name="T8" fmla="*/ 25 w 47"/>
              <a:gd name="T9" fmla="*/ 0 h 48"/>
              <a:gd name="T10" fmla="*/ 32 w 47"/>
              <a:gd name="T11" fmla="*/ 2 h 48"/>
              <a:gd name="T12" fmla="*/ 41 w 47"/>
              <a:gd name="T13" fmla="*/ 16 h 48"/>
              <a:gd name="T14" fmla="*/ 41 w 47"/>
              <a:gd name="T15" fmla="*/ 16 h 48"/>
              <a:gd name="T16" fmla="*/ 43 w 47"/>
              <a:gd name="T17" fmla="*/ 20 h 48"/>
              <a:gd name="T18" fmla="*/ 42 w 47"/>
              <a:gd name="T19" fmla="*/ 22 h 48"/>
              <a:gd name="T20" fmla="*/ 42 w 47"/>
              <a:gd name="T21" fmla="*/ 22 h 48"/>
              <a:gd name="T22" fmla="*/ 47 w 47"/>
              <a:gd name="T23" fmla="*/ 33 h 48"/>
              <a:gd name="T24" fmla="*/ 45 w 47"/>
              <a:gd name="T25" fmla="*/ 38 h 48"/>
              <a:gd name="T26" fmla="*/ 42 w 47"/>
              <a:gd name="T27" fmla="*/ 34 h 48"/>
              <a:gd name="T28" fmla="*/ 42 w 47"/>
              <a:gd name="T29" fmla="*/ 34 h 48"/>
              <a:gd name="T30" fmla="*/ 42 w 47"/>
              <a:gd name="T31" fmla="*/ 35 h 48"/>
              <a:gd name="T32" fmla="*/ 38 w 47"/>
              <a:gd name="T33" fmla="*/ 41 h 48"/>
              <a:gd name="T34" fmla="*/ 43 w 47"/>
              <a:gd name="T35" fmla="*/ 44 h 48"/>
              <a:gd name="T36" fmla="*/ 43 w 47"/>
              <a:gd name="T37" fmla="*/ 45 h 48"/>
              <a:gd name="T38" fmla="*/ 34 w 47"/>
              <a:gd name="T39" fmla="*/ 48 h 48"/>
              <a:gd name="T40" fmla="*/ 25 w 47"/>
              <a:gd name="T41" fmla="*/ 46 h 48"/>
              <a:gd name="T42" fmla="*/ 23 w 47"/>
              <a:gd name="T43" fmla="*/ 46 h 48"/>
              <a:gd name="T44" fmla="*/ 15 w 47"/>
              <a:gd name="T45" fmla="*/ 48 h 48"/>
              <a:gd name="T46" fmla="*/ 5 w 47"/>
              <a:gd name="T47" fmla="*/ 45 h 48"/>
              <a:gd name="T48" fmla="*/ 7 w 47"/>
              <a:gd name="T49" fmla="*/ 42 h 48"/>
              <a:gd name="T50" fmla="*/ 9 w 47"/>
              <a:gd name="T51" fmla="*/ 41 h 48"/>
              <a:gd name="T52" fmla="*/ 9 w 47"/>
              <a:gd name="T53" fmla="*/ 41 h 48"/>
              <a:gd name="T54" fmla="*/ 9 w 47"/>
              <a:gd name="T55" fmla="*/ 41 h 48"/>
              <a:gd name="T56" fmla="*/ 9 w 47"/>
              <a:gd name="T57" fmla="*/ 41 h 48"/>
              <a:gd name="T58" fmla="*/ 5 w 47"/>
              <a:gd name="T59" fmla="*/ 34 h 48"/>
              <a:gd name="T60" fmla="*/ 4 w 47"/>
              <a:gd name="T61" fmla="*/ 34 h 48"/>
              <a:gd name="T62" fmla="*/ 4 w 47"/>
              <a:gd name="T63" fmla="*/ 34 h 48"/>
              <a:gd name="T64" fmla="*/ 1 w 47"/>
              <a:gd name="T65" fmla="*/ 37 h 48"/>
              <a:gd name="T66" fmla="*/ 1 w 47"/>
              <a:gd name="T67" fmla="*/ 37 h 48"/>
              <a:gd name="T68" fmla="*/ 0 w 47"/>
              <a:gd name="T69" fmla="*/ 37 h 48"/>
              <a:gd name="T70" fmla="*/ 0 w 47"/>
              <a:gd name="T71" fmla="*/ 34 h 48"/>
              <a:gd name="T72" fmla="*/ 6 w 47"/>
              <a:gd name="T73" fmla="*/ 22 h 48"/>
              <a:gd name="T74" fmla="*/ 6 w 47"/>
              <a:gd name="T75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rgbClr val="222A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5" name="Freeform 136"/>
          <p:cNvSpPr>
            <a:spLocks noEditPoints="1"/>
          </p:cNvSpPr>
          <p:nvPr/>
        </p:nvSpPr>
        <p:spPr bwMode="auto">
          <a:xfrm>
            <a:off x="931288" y="5076012"/>
            <a:ext cx="719258" cy="608151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矩形 20"/>
          <p:cNvSpPr/>
          <p:nvPr/>
        </p:nvSpPr>
        <p:spPr>
          <a:xfrm>
            <a:off x="6830074" y="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8800" dirty="0" smtClean="0">
                <a:latin typeface="Raleway" pitchFamily="34" charset="0"/>
                <a:ea typeface="Droid Sans" pitchFamily="34" charset="0"/>
                <a:cs typeface="Droid Sans" pitchFamily="34" charset="0"/>
              </a:rPr>
              <a:t>SOME</a:t>
            </a:r>
          </a:p>
          <a:p>
            <a:r>
              <a:rPr lang="en-US" altLang="zh-CN" sz="8800" dirty="0" smtClean="0">
                <a:solidFill>
                  <a:srgbClr val="F86464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DATA</a:t>
            </a:r>
          </a:p>
          <a:p>
            <a:r>
              <a:rPr lang="en-US" altLang="zh-CN" sz="8800" dirty="0" smtClean="0">
                <a:solidFill>
                  <a:srgbClr val="F86464"/>
                </a:solidFill>
                <a:latin typeface="Raleway" pitchFamily="34" charset="0"/>
                <a:ea typeface="Droid Sans" pitchFamily="34" charset="0"/>
                <a:cs typeface="Droid Sans" pitchFamily="34" charset="0"/>
              </a:rPr>
              <a:t>BE HERE</a:t>
            </a:r>
            <a:endParaRPr lang="en-US" altLang="zh-CN" sz="8800" dirty="0">
              <a:solidFill>
                <a:srgbClr val="F86464"/>
              </a:solidFill>
              <a:latin typeface="Raleway" pitchFamily="34" charset="0"/>
              <a:ea typeface="Droid Sans" pitchFamily="34" charset="0"/>
              <a:cs typeface="Droid Sans" pitchFamily="34" charset="0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6830074" y="5038121"/>
            <a:ext cx="3445641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3" name="平行四边形 22"/>
          <p:cNvSpPr/>
          <p:nvPr/>
        </p:nvSpPr>
        <p:spPr>
          <a:xfrm>
            <a:off x="6830074" y="4323658"/>
            <a:ext cx="2772229" cy="545789"/>
          </a:xfrm>
          <a:prstGeom prst="parallelogram">
            <a:avLst>
              <a:gd name="adj" fmla="val 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Oswald" panose="020B0604020202020204" charset="0"/>
              </a:rPr>
              <a:t>Description here</a:t>
            </a:r>
            <a:endParaRPr lang="zh-CN" altLang="en-US" dirty="0">
              <a:latin typeface="Oswald" panose="020B0604020202020204" charset="0"/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830074" y="5871927"/>
            <a:ext cx="3445641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529053" y="785873"/>
            <a:ext cx="853773" cy="1315882"/>
            <a:chOff x="4529053" y="785873"/>
            <a:chExt cx="853773" cy="131588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/>
            <a:srcRect l="34870" t="37402" r="36165" b="30090"/>
            <a:stretch/>
          </p:blipFill>
          <p:spPr>
            <a:xfrm>
              <a:off x="4529053" y="900752"/>
              <a:ext cx="805219" cy="1201003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5069920" y="7858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186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3600000">
            <a:off x="-758484" y="-1062418"/>
            <a:ext cx="10364956" cy="6683284"/>
          </a:xfrm>
          <a:prstGeom prst="triangle">
            <a:avLst>
              <a:gd name="adj" fmla="val 87629"/>
            </a:avLst>
          </a:prstGeom>
          <a:solidFill>
            <a:srgbClr val="F864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91642" y="1471910"/>
            <a:ext cx="2632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3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19227" y="3327955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48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2209800" y="0"/>
            <a:ext cx="8210550" cy="6191250"/>
          </a:xfrm>
          <a:prstGeom prst="ellipse">
            <a:avLst/>
          </a:prstGeom>
          <a:solidFill>
            <a:srgbClr val="F8646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62100" y="-152400"/>
            <a:ext cx="5924550" cy="6191250"/>
          </a:xfrm>
          <a:prstGeom prst="ellipse">
            <a:avLst/>
          </a:prstGeom>
          <a:solidFill>
            <a:srgbClr val="F8646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562100" y="-723900"/>
            <a:ext cx="7658100" cy="8002838"/>
          </a:xfrm>
          <a:prstGeom prst="ellipse">
            <a:avLst/>
          </a:prstGeom>
          <a:solidFill>
            <a:srgbClr val="F8646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-2743200" y="-361950"/>
            <a:ext cx="7658100" cy="8002838"/>
          </a:xfrm>
          <a:prstGeom prst="ellipse">
            <a:avLst/>
          </a:prstGeom>
          <a:solidFill>
            <a:srgbClr val="F8646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542224" y="3215345"/>
            <a:ext cx="4311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8" name="Freeform 72"/>
          <p:cNvSpPr>
            <a:spLocks noEditPoints="1"/>
          </p:cNvSpPr>
          <p:nvPr/>
        </p:nvSpPr>
        <p:spPr bwMode="auto">
          <a:xfrm>
            <a:off x="1974143" y="1688854"/>
            <a:ext cx="1447354" cy="1254371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rgbClr val="222A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0" name="Rectangle 96"/>
          <p:cNvSpPr/>
          <p:nvPr/>
        </p:nvSpPr>
        <p:spPr>
          <a:xfrm>
            <a:off x="6989115" y="2388708"/>
            <a:ext cx="45654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48251" y="16136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601975" y="122940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4"/>
          <p:cNvSpPr txBox="1"/>
          <p:nvPr/>
        </p:nvSpPr>
        <p:spPr>
          <a:xfrm>
            <a:off x="8994460" y="1401557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6417736" y="-70796"/>
            <a:ext cx="1030515" cy="1132114"/>
          </a:xfrm>
          <a:prstGeom prst="rect">
            <a:avLst/>
          </a:prstGeom>
          <a:noFill/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54779" t="24728" r="29798" b="57553"/>
          <a:stretch/>
        </p:blipFill>
        <p:spPr>
          <a:xfrm rot="10800000">
            <a:off x="10889475" y="14878"/>
            <a:ext cx="1030515" cy="1132114"/>
          </a:xfrm>
          <a:prstGeom prst="rect">
            <a:avLst/>
          </a:prstGeom>
          <a:noFill/>
        </p:spPr>
      </p:pic>
      <p:sp>
        <p:nvSpPr>
          <p:cNvPr id="17" name="Rectangle 96"/>
          <p:cNvSpPr/>
          <p:nvPr/>
        </p:nvSpPr>
        <p:spPr>
          <a:xfrm>
            <a:off x="6989115" y="4491111"/>
            <a:ext cx="45654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50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5138" y="1371600"/>
            <a:ext cx="552450" cy="4457700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24750" y="647700"/>
            <a:ext cx="552450" cy="4457700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54362" y="1905000"/>
            <a:ext cx="552450" cy="2438400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83974" y="952500"/>
            <a:ext cx="552450" cy="4457700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13586" y="1858202"/>
            <a:ext cx="552450" cy="4104448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448300" y="3448050"/>
            <a:ext cx="6572250" cy="0"/>
          </a:xfrm>
          <a:prstGeom prst="line">
            <a:avLst/>
          </a:prstGeom>
          <a:ln>
            <a:solidFill>
              <a:srgbClr val="2D38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94645" y="647700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4256" y="0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53868" y="1197114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83480" y="244614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13092" y="1197114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13092" y="5943601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09902" y="5434222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80290" y="4400550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4256" y="5121414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94644" y="5923031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D3847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D3847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3850" y="208190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Rectangle 96"/>
          <p:cNvSpPr/>
          <p:nvPr/>
        </p:nvSpPr>
        <p:spPr>
          <a:xfrm>
            <a:off x="323850" y="3368486"/>
            <a:ext cx="45654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91642" y="1471910"/>
            <a:ext cx="2632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69960">
            <a:off x="2593578" y="-680861"/>
            <a:ext cx="10364956" cy="6683284"/>
          </a:xfrm>
          <a:prstGeom prst="triangle">
            <a:avLst>
              <a:gd name="adj" fmla="val 87629"/>
            </a:avLst>
          </a:prstGeom>
          <a:solidFill>
            <a:srgbClr val="F864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34150" y="3327955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5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636" y="1365249"/>
            <a:ext cx="4991100" cy="4307115"/>
          </a:xfrm>
          <a:prstGeom prst="rect">
            <a:avLst/>
          </a:prstGeom>
          <a:noFill/>
          <a:ln w="187325"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3705" y="1042083"/>
            <a:ext cx="3118161" cy="646331"/>
          </a:xfrm>
          <a:prstGeom prst="rect">
            <a:avLst/>
          </a:prstGeom>
          <a:solidFill>
            <a:srgbClr val="F5F5F5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Powerpoint</a:t>
            </a:r>
            <a:endParaRPr lang="zh-CN" altLang="en-US" sz="3600" b="1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8593" y="450910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96"/>
          <p:cNvSpPr/>
          <p:nvPr/>
        </p:nvSpPr>
        <p:spPr>
          <a:xfrm>
            <a:off x="6289221" y="3621797"/>
            <a:ext cx="45654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69672" y="5479656"/>
            <a:ext cx="1553028" cy="435429"/>
            <a:chOff x="2690586" y="5740913"/>
            <a:chExt cx="1553028" cy="435429"/>
          </a:xfrm>
        </p:grpSpPr>
        <p:sp>
          <p:nvSpPr>
            <p:cNvPr id="9" name="矩形 8"/>
            <p:cNvSpPr/>
            <p:nvPr/>
          </p:nvSpPr>
          <p:spPr>
            <a:xfrm>
              <a:off x="2690586" y="5740913"/>
              <a:ext cx="1553028" cy="4354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72"/>
            <p:cNvSpPr>
              <a:spLocks noEditPoints="1"/>
            </p:cNvSpPr>
            <p:nvPr/>
          </p:nvSpPr>
          <p:spPr bwMode="auto">
            <a:xfrm>
              <a:off x="3581118" y="5773406"/>
              <a:ext cx="369728" cy="320430"/>
            </a:xfrm>
            <a:custGeom>
              <a:avLst/>
              <a:gdLst>
                <a:gd name="T0" fmla="*/ 51 w 51"/>
                <a:gd name="T1" fmla="*/ 14 h 44"/>
                <a:gd name="T2" fmla="*/ 51 w 51"/>
                <a:gd name="T3" fmla="*/ 38 h 44"/>
                <a:gd name="T4" fmla="*/ 44 w 51"/>
                <a:gd name="T5" fmla="*/ 44 h 44"/>
                <a:gd name="T6" fmla="*/ 6 w 51"/>
                <a:gd name="T7" fmla="*/ 44 h 44"/>
                <a:gd name="T8" fmla="*/ 0 w 51"/>
                <a:gd name="T9" fmla="*/ 38 h 44"/>
                <a:gd name="T10" fmla="*/ 0 w 51"/>
                <a:gd name="T11" fmla="*/ 14 h 44"/>
                <a:gd name="T12" fmla="*/ 6 w 51"/>
                <a:gd name="T13" fmla="*/ 7 h 44"/>
                <a:gd name="T14" fmla="*/ 12 w 51"/>
                <a:gd name="T15" fmla="*/ 7 h 44"/>
                <a:gd name="T16" fmla="*/ 14 w 51"/>
                <a:gd name="T17" fmla="*/ 3 h 44"/>
                <a:gd name="T18" fmla="*/ 18 w 51"/>
                <a:gd name="T19" fmla="*/ 0 h 44"/>
                <a:gd name="T20" fmla="*/ 32 w 51"/>
                <a:gd name="T21" fmla="*/ 0 h 44"/>
                <a:gd name="T22" fmla="*/ 37 w 51"/>
                <a:gd name="T23" fmla="*/ 3 h 44"/>
                <a:gd name="T24" fmla="*/ 38 w 51"/>
                <a:gd name="T25" fmla="*/ 7 h 44"/>
                <a:gd name="T26" fmla="*/ 44 w 51"/>
                <a:gd name="T27" fmla="*/ 7 h 44"/>
                <a:gd name="T28" fmla="*/ 51 w 51"/>
                <a:gd name="T29" fmla="*/ 14 h 44"/>
                <a:gd name="T30" fmla="*/ 37 w 51"/>
                <a:gd name="T31" fmla="*/ 26 h 44"/>
                <a:gd name="T32" fmla="*/ 25 w 51"/>
                <a:gd name="T33" fmla="*/ 14 h 44"/>
                <a:gd name="T34" fmla="*/ 13 w 51"/>
                <a:gd name="T35" fmla="*/ 26 h 44"/>
                <a:gd name="T36" fmla="*/ 25 w 51"/>
                <a:gd name="T37" fmla="*/ 38 h 44"/>
                <a:gd name="T38" fmla="*/ 37 w 51"/>
                <a:gd name="T39" fmla="*/ 26 h 44"/>
                <a:gd name="T40" fmla="*/ 33 w 51"/>
                <a:gd name="T41" fmla="*/ 26 h 44"/>
                <a:gd name="T42" fmla="*/ 25 w 51"/>
                <a:gd name="T43" fmla="*/ 33 h 44"/>
                <a:gd name="T44" fmla="*/ 18 w 51"/>
                <a:gd name="T45" fmla="*/ 26 h 44"/>
                <a:gd name="T46" fmla="*/ 25 w 51"/>
                <a:gd name="T47" fmla="*/ 18 h 44"/>
                <a:gd name="T48" fmla="*/ 33 w 51"/>
                <a:gd name="T4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4">
                  <a:moveTo>
                    <a:pt x="51" y="14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48" y="44"/>
                    <a:pt x="44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4"/>
                    <a:pt x="0" y="41"/>
                    <a:pt x="0" y="3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3" y="7"/>
                    <a:pt x="6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1"/>
                    <a:pt x="17" y="0"/>
                    <a:pt x="1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1"/>
                    <a:pt x="37" y="3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8" y="7"/>
                    <a:pt x="51" y="10"/>
                    <a:pt x="51" y="14"/>
                  </a:cubicBezTo>
                  <a:close/>
                  <a:moveTo>
                    <a:pt x="37" y="26"/>
                  </a:moveTo>
                  <a:cubicBezTo>
                    <a:pt x="37" y="19"/>
                    <a:pt x="32" y="14"/>
                    <a:pt x="25" y="14"/>
                  </a:cubicBezTo>
                  <a:cubicBezTo>
                    <a:pt x="19" y="14"/>
                    <a:pt x="13" y="19"/>
                    <a:pt x="13" y="26"/>
                  </a:cubicBezTo>
                  <a:cubicBezTo>
                    <a:pt x="13" y="32"/>
                    <a:pt x="19" y="38"/>
                    <a:pt x="25" y="38"/>
                  </a:cubicBezTo>
                  <a:cubicBezTo>
                    <a:pt x="32" y="38"/>
                    <a:pt x="37" y="32"/>
                    <a:pt x="37" y="26"/>
                  </a:cubicBezTo>
                  <a:close/>
                  <a:moveTo>
                    <a:pt x="33" y="26"/>
                  </a:moveTo>
                  <a:cubicBezTo>
                    <a:pt x="33" y="30"/>
                    <a:pt x="30" y="33"/>
                    <a:pt x="25" y="33"/>
                  </a:cubicBezTo>
                  <a:cubicBezTo>
                    <a:pt x="21" y="33"/>
                    <a:pt x="18" y="30"/>
                    <a:pt x="18" y="26"/>
                  </a:cubicBezTo>
                  <a:cubicBezTo>
                    <a:pt x="18" y="21"/>
                    <a:pt x="21" y="18"/>
                    <a:pt x="25" y="18"/>
                  </a:cubicBezTo>
                  <a:cubicBezTo>
                    <a:pt x="30" y="18"/>
                    <a:pt x="33" y="21"/>
                    <a:pt x="33" y="26"/>
                  </a:cubicBezTo>
                  <a:close/>
                </a:path>
              </a:pathLst>
            </a:custGeom>
            <a:solidFill>
              <a:srgbClr val="F8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  <p:sp>
          <p:nvSpPr>
            <p:cNvPr id="8" name="Freeform 335"/>
            <p:cNvSpPr>
              <a:spLocks/>
            </p:cNvSpPr>
            <p:nvPr/>
          </p:nvSpPr>
          <p:spPr bwMode="auto">
            <a:xfrm>
              <a:off x="2909469" y="5759364"/>
              <a:ext cx="345078" cy="348161"/>
            </a:xfrm>
            <a:custGeom>
              <a:avLst/>
              <a:gdLst>
                <a:gd name="T0" fmla="*/ 6 w 47"/>
                <a:gd name="T1" fmla="*/ 20 h 48"/>
                <a:gd name="T2" fmla="*/ 7 w 47"/>
                <a:gd name="T3" fmla="*/ 18 h 48"/>
                <a:gd name="T4" fmla="*/ 8 w 47"/>
                <a:gd name="T5" fmla="*/ 15 h 48"/>
                <a:gd name="T6" fmla="*/ 16 w 47"/>
                <a:gd name="T7" fmla="*/ 2 h 48"/>
                <a:gd name="T8" fmla="*/ 25 w 47"/>
                <a:gd name="T9" fmla="*/ 0 h 48"/>
                <a:gd name="T10" fmla="*/ 32 w 47"/>
                <a:gd name="T11" fmla="*/ 2 h 48"/>
                <a:gd name="T12" fmla="*/ 41 w 47"/>
                <a:gd name="T13" fmla="*/ 16 h 48"/>
                <a:gd name="T14" fmla="*/ 41 w 47"/>
                <a:gd name="T15" fmla="*/ 16 h 48"/>
                <a:gd name="T16" fmla="*/ 43 w 47"/>
                <a:gd name="T17" fmla="*/ 20 h 48"/>
                <a:gd name="T18" fmla="*/ 42 w 47"/>
                <a:gd name="T19" fmla="*/ 22 h 48"/>
                <a:gd name="T20" fmla="*/ 42 w 47"/>
                <a:gd name="T21" fmla="*/ 22 h 48"/>
                <a:gd name="T22" fmla="*/ 47 w 47"/>
                <a:gd name="T23" fmla="*/ 33 h 48"/>
                <a:gd name="T24" fmla="*/ 45 w 47"/>
                <a:gd name="T25" fmla="*/ 38 h 48"/>
                <a:gd name="T26" fmla="*/ 42 w 47"/>
                <a:gd name="T27" fmla="*/ 34 h 48"/>
                <a:gd name="T28" fmla="*/ 42 w 47"/>
                <a:gd name="T29" fmla="*/ 34 h 48"/>
                <a:gd name="T30" fmla="*/ 42 w 47"/>
                <a:gd name="T31" fmla="*/ 35 h 48"/>
                <a:gd name="T32" fmla="*/ 38 w 47"/>
                <a:gd name="T33" fmla="*/ 41 h 48"/>
                <a:gd name="T34" fmla="*/ 43 w 47"/>
                <a:gd name="T35" fmla="*/ 44 h 48"/>
                <a:gd name="T36" fmla="*/ 43 w 47"/>
                <a:gd name="T37" fmla="*/ 45 h 48"/>
                <a:gd name="T38" fmla="*/ 34 w 47"/>
                <a:gd name="T39" fmla="*/ 48 h 48"/>
                <a:gd name="T40" fmla="*/ 25 w 47"/>
                <a:gd name="T41" fmla="*/ 46 h 48"/>
                <a:gd name="T42" fmla="*/ 23 w 47"/>
                <a:gd name="T43" fmla="*/ 46 h 48"/>
                <a:gd name="T44" fmla="*/ 15 w 47"/>
                <a:gd name="T45" fmla="*/ 48 h 48"/>
                <a:gd name="T46" fmla="*/ 5 w 47"/>
                <a:gd name="T47" fmla="*/ 45 h 48"/>
                <a:gd name="T48" fmla="*/ 7 w 47"/>
                <a:gd name="T49" fmla="*/ 42 h 48"/>
                <a:gd name="T50" fmla="*/ 9 w 47"/>
                <a:gd name="T51" fmla="*/ 41 h 48"/>
                <a:gd name="T52" fmla="*/ 9 w 47"/>
                <a:gd name="T53" fmla="*/ 41 h 48"/>
                <a:gd name="T54" fmla="*/ 9 w 47"/>
                <a:gd name="T55" fmla="*/ 41 h 48"/>
                <a:gd name="T56" fmla="*/ 9 w 47"/>
                <a:gd name="T57" fmla="*/ 41 h 48"/>
                <a:gd name="T58" fmla="*/ 5 w 47"/>
                <a:gd name="T59" fmla="*/ 34 h 48"/>
                <a:gd name="T60" fmla="*/ 4 w 47"/>
                <a:gd name="T61" fmla="*/ 34 h 48"/>
                <a:gd name="T62" fmla="*/ 4 w 47"/>
                <a:gd name="T63" fmla="*/ 34 h 48"/>
                <a:gd name="T64" fmla="*/ 1 w 47"/>
                <a:gd name="T65" fmla="*/ 37 h 48"/>
                <a:gd name="T66" fmla="*/ 1 w 47"/>
                <a:gd name="T67" fmla="*/ 37 h 48"/>
                <a:gd name="T68" fmla="*/ 0 w 47"/>
                <a:gd name="T69" fmla="*/ 37 h 48"/>
                <a:gd name="T70" fmla="*/ 0 w 47"/>
                <a:gd name="T71" fmla="*/ 34 h 48"/>
                <a:gd name="T72" fmla="*/ 6 w 47"/>
                <a:gd name="T73" fmla="*/ 22 h 48"/>
                <a:gd name="T74" fmla="*/ 6 w 47"/>
                <a:gd name="T75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48">
                  <a:moveTo>
                    <a:pt x="6" y="20"/>
                  </a:moveTo>
                  <a:cubicBezTo>
                    <a:pt x="6" y="20"/>
                    <a:pt x="7" y="18"/>
                    <a:pt x="7" y="18"/>
                  </a:cubicBezTo>
                  <a:cubicBezTo>
                    <a:pt x="7" y="17"/>
                    <a:pt x="7" y="16"/>
                    <a:pt x="8" y="15"/>
                  </a:cubicBezTo>
                  <a:cubicBezTo>
                    <a:pt x="8" y="10"/>
                    <a:pt x="12" y="4"/>
                    <a:pt x="16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7" y="0"/>
                    <a:pt x="30" y="1"/>
                    <a:pt x="32" y="2"/>
                  </a:cubicBezTo>
                  <a:cubicBezTo>
                    <a:pt x="38" y="4"/>
                    <a:pt x="40" y="9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7"/>
                    <a:pt x="43" y="18"/>
                    <a:pt x="43" y="20"/>
                  </a:cubicBezTo>
                  <a:cubicBezTo>
                    <a:pt x="43" y="20"/>
                    <a:pt x="42" y="21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5" y="26"/>
                    <a:pt x="47" y="29"/>
                    <a:pt x="47" y="33"/>
                  </a:cubicBezTo>
                  <a:cubicBezTo>
                    <a:pt x="47" y="34"/>
                    <a:pt x="46" y="38"/>
                    <a:pt x="45" y="38"/>
                  </a:cubicBezTo>
                  <a:cubicBezTo>
                    <a:pt x="44" y="38"/>
                    <a:pt x="43" y="35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1" y="37"/>
                    <a:pt x="40" y="39"/>
                    <a:pt x="38" y="41"/>
                  </a:cubicBezTo>
                  <a:cubicBezTo>
                    <a:pt x="40" y="42"/>
                    <a:pt x="42" y="42"/>
                    <a:pt x="43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1" y="48"/>
                    <a:pt x="37" y="48"/>
                    <a:pt x="34" y="48"/>
                  </a:cubicBezTo>
                  <a:cubicBezTo>
                    <a:pt x="31" y="48"/>
                    <a:pt x="29" y="47"/>
                    <a:pt x="25" y="46"/>
                  </a:cubicBezTo>
                  <a:cubicBezTo>
                    <a:pt x="25" y="46"/>
                    <a:pt x="24" y="46"/>
                    <a:pt x="23" y="46"/>
                  </a:cubicBezTo>
                  <a:cubicBezTo>
                    <a:pt x="21" y="48"/>
                    <a:pt x="18" y="48"/>
                    <a:pt x="15" y="48"/>
                  </a:cubicBezTo>
                  <a:cubicBezTo>
                    <a:pt x="13" y="48"/>
                    <a:pt x="5" y="48"/>
                    <a:pt x="5" y="45"/>
                  </a:cubicBezTo>
                  <a:cubicBezTo>
                    <a:pt x="5" y="43"/>
                    <a:pt x="6" y="43"/>
                    <a:pt x="7" y="42"/>
                  </a:cubicBezTo>
                  <a:cubicBezTo>
                    <a:pt x="7" y="42"/>
                    <a:pt x="8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5" y="36"/>
                    <a:pt x="5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6"/>
                    <a:pt x="2" y="37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29"/>
                    <a:pt x="2" y="25"/>
                    <a:pt x="6" y="22"/>
                  </a:cubicBezTo>
                  <a:cubicBezTo>
                    <a:pt x="6" y="21"/>
                    <a:pt x="6" y="21"/>
                    <a:pt x="6" y="20"/>
                  </a:cubicBezTo>
                  <a:close/>
                </a:path>
              </a:pathLst>
            </a:custGeom>
            <a:solidFill>
              <a:srgbClr val="F8646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400"/>
            </a:p>
          </p:txBody>
        </p:sp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8139572"/>
              </p:ext>
            </p:extLst>
          </p:nvPr>
        </p:nvGraphicFramePr>
        <p:xfrm>
          <a:off x="733623" y="1973943"/>
          <a:ext cx="4623118" cy="3082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184237" y="3076203"/>
            <a:ext cx="1723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6000" b="1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66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5400000">
            <a:off x="3485243" y="-3485242"/>
            <a:ext cx="4078515" cy="11049004"/>
          </a:xfrm>
          <a:prstGeom prst="rtTriangl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0625" y="-537028"/>
            <a:ext cx="51812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Yes</a:t>
            </a:r>
            <a:endParaRPr lang="zh-CN" altLang="en-US" sz="239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1852" y="82544"/>
            <a:ext cx="2836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points</a:t>
            </a:r>
            <a:endParaRPr lang="zh-CN" altLang="en-US" sz="7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60273" y="1145686"/>
            <a:ext cx="19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Bige PPT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powerfull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1852" y="1757693"/>
            <a:ext cx="3445641" cy="741473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814286" y="3066320"/>
            <a:ext cx="2728686" cy="1678214"/>
            <a:chOff x="1814286" y="3066320"/>
            <a:chExt cx="2728686" cy="1678214"/>
          </a:xfrm>
        </p:grpSpPr>
        <p:sp>
          <p:nvSpPr>
            <p:cNvPr id="7" name="矩形 6"/>
            <p:cNvSpPr/>
            <p:nvPr/>
          </p:nvSpPr>
          <p:spPr>
            <a:xfrm>
              <a:off x="1814286" y="3066320"/>
              <a:ext cx="2728686" cy="140788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/>
            <p:cNvSpPr/>
            <p:nvPr/>
          </p:nvSpPr>
          <p:spPr>
            <a:xfrm rot="10800000">
              <a:off x="2396672" y="4309106"/>
              <a:ext cx="1563914" cy="435428"/>
            </a:xfrm>
            <a:prstGeom prst="trapezoid">
              <a:avLst>
                <a:gd name="adj" fmla="val 71667"/>
              </a:avLst>
            </a:prstGeom>
            <a:solidFill>
              <a:srgbClr val="2D3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65362" y="3066321"/>
            <a:ext cx="2728686" cy="1678214"/>
            <a:chOff x="1814286" y="3066320"/>
            <a:chExt cx="2728686" cy="1678214"/>
          </a:xfrm>
        </p:grpSpPr>
        <p:sp>
          <p:nvSpPr>
            <p:cNvPr id="11" name="矩形 10"/>
            <p:cNvSpPr/>
            <p:nvPr/>
          </p:nvSpPr>
          <p:spPr>
            <a:xfrm>
              <a:off x="1814286" y="3066320"/>
              <a:ext cx="2728686" cy="140788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/>
            <p:cNvSpPr/>
            <p:nvPr/>
          </p:nvSpPr>
          <p:spPr>
            <a:xfrm rot="10800000">
              <a:off x="2396672" y="4309106"/>
              <a:ext cx="1563914" cy="435428"/>
            </a:xfrm>
            <a:prstGeom prst="trapezoid">
              <a:avLst>
                <a:gd name="adj" fmla="val 71667"/>
              </a:avLst>
            </a:prstGeom>
            <a:solidFill>
              <a:srgbClr val="2D3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116437" y="3066321"/>
            <a:ext cx="2728686" cy="1678214"/>
            <a:chOff x="1814286" y="3066320"/>
            <a:chExt cx="2728686" cy="1678214"/>
          </a:xfrm>
        </p:grpSpPr>
        <p:sp>
          <p:nvSpPr>
            <p:cNvPr id="14" name="矩形 13"/>
            <p:cNvSpPr/>
            <p:nvPr/>
          </p:nvSpPr>
          <p:spPr>
            <a:xfrm>
              <a:off x="1814286" y="3066320"/>
              <a:ext cx="2728686" cy="140788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梯形 14"/>
            <p:cNvSpPr/>
            <p:nvPr/>
          </p:nvSpPr>
          <p:spPr>
            <a:xfrm rot="10800000">
              <a:off x="2396672" y="4309106"/>
              <a:ext cx="1563914" cy="435428"/>
            </a:xfrm>
            <a:prstGeom prst="trapezoid">
              <a:avLst>
                <a:gd name="adj" fmla="val 71667"/>
              </a:avLst>
            </a:prstGeom>
            <a:solidFill>
              <a:srgbClr val="2D3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801762" y="3108543"/>
            <a:ext cx="753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8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48043" y="3108542"/>
            <a:ext cx="753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8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03914" y="3108542"/>
            <a:ext cx="7537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8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1814287" y="5419306"/>
            <a:ext cx="2728686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0" name="Rectangle 5"/>
          <p:cNvSpPr/>
          <p:nvPr/>
        </p:nvSpPr>
        <p:spPr>
          <a:xfrm>
            <a:off x="4965362" y="5419306"/>
            <a:ext cx="2728686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1" name="Rectangle 5"/>
          <p:cNvSpPr/>
          <p:nvPr/>
        </p:nvSpPr>
        <p:spPr>
          <a:xfrm>
            <a:off x="8103399" y="5419306"/>
            <a:ext cx="2728686" cy="833806"/>
          </a:xfrm>
          <a:prstGeom prst="rect">
            <a:avLst/>
          </a:prstGeom>
        </p:spPr>
        <p:txBody>
          <a:bodyPr wrap="square" lIns="94222" tIns="47111" rIns="94222" bIns="47111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李益达，夜空中最亮逗比！更多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501199" y="478358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</a:t>
            </a:r>
            <a:r>
              <a:rPr lang="en-US" altLang="zh-CN" sz="3600" b="1" dirty="0" err="1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en-US" altLang="zh-CN" sz="3600" b="1" dirty="0" err="1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pt</a:t>
            </a:r>
            <a:endParaRPr lang="zh-CN" altLang="en-US" sz="3600" b="1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47480" y="4778281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</a:t>
            </a:r>
            <a:r>
              <a:rPr lang="en-US" altLang="zh-CN" sz="3600" b="1" dirty="0" err="1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en-US" altLang="zh-CN" sz="3600" b="1" dirty="0" err="1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pt</a:t>
            </a:r>
            <a:endParaRPr lang="zh-CN" altLang="en-US" sz="3600" b="1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93761" y="4783587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 </a:t>
            </a:r>
            <a:r>
              <a:rPr lang="en-US" altLang="zh-CN" sz="3600" b="1" dirty="0" err="1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en-US" altLang="zh-CN" sz="3600" b="1" dirty="0" err="1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pt</a:t>
            </a:r>
            <a:endParaRPr lang="zh-CN" altLang="en-US" sz="3600" b="1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48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89885" y="1766402"/>
            <a:ext cx="7212231" cy="3325196"/>
            <a:chOff x="965885" y="1766402"/>
            <a:chExt cx="7212231" cy="3325196"/>
          </a:xfrm>
        </p:grpSpPr>
        <p:sp>
          <p:nvSpPr>
            <p:cNvPr id="3" name="文本框 11"/>
            <p:cNvSpPr txBox="1"/>
            <p:nvPr/>
          </p:nvSpPr>
          <p:spPr>
            <a:xfrm>
              <a:off x="3014675" y="4297937"/>
              <a:ext cx="48654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www.tretars.com</a:t>
              </a:r>
              <a:endPara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936127" y="2590841"/>
              <a:ext cx="494398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逼格 </a:t>
              </a:r>
              <a:r>
                <a:rPr lang="en-US" altLang="zh-CN" sz="9600" b="1" dirty="0" smtClean="0">
                  <a:solidFill>
                    <a:srgbClr val="DF4949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endParaRPr lang="zh-CN" altLang="en-US" sz="9600" b="1" dirty="0">
                <a:solidFill>
                  <a:srgbClr val="DF4949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" name="文本框 6"/>
            <p:cNvSpPr txBox="1"/>
            <p:nvPr/>
          </p:nvSpPr>
          <p:spPr>
            <a:xfrm>
              <a:off x="965885" y="1766402"/>
              <a:ext cx="72122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微博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/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微信可关注“逼格</a:t>
              </a:r>
              <a:r>
                <a:rPr lang="en-US" altLang="zh-CN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PPT</a:t>
              </a:r>
              <a:r>
                <a:rPr lang="zh-CN" altLang="en-US" sz="4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”</a:t>
              </a:r>
              <a:endParaRPr lang="zh-CN" altLang="en-US" sz="4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080550" y="2616186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080550" y="5091598"/>
              <a:ext cx="679955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50" y="2713437"/>
              <a:ext cx="1621382" cy="162138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196734" y="4497991"/>
              <a:ext cx="1389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微</a:t>
              </a:r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信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二维码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655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002710073"/>
              </p:ext>
            </p:extLst>
          </p:nvPr>
        </p:nvGraphicFramePr>
        <p:xfrm>
          <a:off x="-1022605" y="1202012"/>
          <a:ext cx="6782500" cy="4521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396277049"/>
              </p:ext>
            </p:extLst>
          </p:nvPr>
        </p:nvGraphicFramePr>
        <p:xfrm>
          <a:off x="3035162" y="4501092"/>
          <a:ext cx="3045036" cy="2030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536543532"/>
              </p:ext>
            </p:extLst>
          </p:nvPr>
        </p:nvGraphicFramePr>
        <p:xfrm>
          <a:off x="4195467" y="2944097"/>
          <a:ext cx="4219820" cy="281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770209362"/>
              </p:ext>
            </p:extLst>
          </p:nvPr>
        </p:nvGraphicFramePr>
        <p:xfrm>
          <a:off x="6388542" y="3280820"/>
          <a:ext cx="5526206" cy="3684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椭圆 5"/>
          <p:cNvSpPr/>
          <p:nvPr/>
        </p:nvSpPr>
        <p:spPr>
          <a:xfrm>
            <a:off x="3385626" y="885931"/>
            <a:ext cx="1278563" cy="1278563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7" name="椭圆 6"/>
          <p:cNvSpPr/>
          <p:nvPr/>
        </p:nvSpPr>
        <p:spPr>
          <a:xfrm>
            <a:off x="5184018" y="5753146"/>
            <a:ext cx="908282" cy="908282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6818440" y="2537357"/>
            <a:ext cx="908282" cy="908282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10051363" y="3164431"/>
            <a:ext cx="908282" cy="908282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3448188" y="1171269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62171" y="2760665"/>
            <a:ext cx="8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27749" y="5976454"/>
            <a:ext cx="8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95094" y="3387739"/>
            <a:ext cx="8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Freeform 72"/>
          <p:cNvSpPr>
            <a:spLocks noEditPoints="1"/>
          </p:cNvSpPr>
          <p:nvPr/>
        </p:nvSpPr>
        <p:spPr bwMode="auto">
          <a:xfrm>
            <a:off x="1753460" y="3064210"/>
            <a:ext cx="1039297" cy="900722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5" name="Freeform 110"/>
          <p:cNvSpPr>
            <a:spLocks noEditPoints="1"/>
          </p:cNvSpPr>
          <p:nvPr/>
        </p:nvSpPr>
        <p:spPr bwMode="auto">
          <a:xfrm>
            <a:off x="6092300" y="3764328"/>
            <a:ext cx="1039297" cy="779475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7" name="Freeform 335"/>
          <p:cNvSpPr>
            <a:spLocks/>
          </p:cNvSpPr>
          <p:nvPr/>
        </p:nvSpPr>
        <p:spPr bwMode="auto">
          <a:xfrm>
            <a:off x="4214009" y="4905096"/>
            <a:ext cx="970009" cy="978676"/>
          </a:xfrm>
          <a:custGeom>
            <a:avLst/>
            <a:gdLst>
              <a:gd name="T0" fmla="*/ 6 w 47"/>
              <a:gd name="T1" fmla="*/ 20 h 48"/>
              <a:gd name="T2" fmla="*/ 7 w 47"/>
              <a:gd name="T3" fmla="*/ 18 h 48"/>
              <a:gd name="T4" fmla="*/ 8 w 47"/>
              <a:gd name="T5" fmla="*/ 15 h 48"/>
              <a:gd name="T6" fmla="*/ 16 w 47"/>
              <a:gd name="T7" fmla="*/ 2 h 48"/>
              <a:gd name="T8" fmla="*/ 25 w 47"/>
              <a:gd name="T9" fmla="*/ 0 h 48"/>
              <a:gd name="T10" fmla="*/ 32 w 47"/>
              <a:gd name="T11" fmla="*/ 2 h 48"/>
              <a:gd name="T12" fmla="*/ 41 w 47"/>
              <a:gd name="T13" fmla="*/ 16 h 48"/>
              <a:gd name="T14" fmla="*/ 41 w 47"/>
              <a:gd name="T15" fmla="*/ 16 h 48"/>
              <a:gd name="T16" fmla="*/ 43 w 47"/>
              <a:gd name="T17" fmla="*/ 20 h 48"/>
              <a:gd name="T18" fmla="*/ 42 w 47"/>
              <a:gd name="T19" fmla="*/ 22 h 48"/>
              <a:gd name="T20" fmla="*/ 42 w 47"/>
              <a:gd name="T21" fmla="*/ 22 h 48"/>
              <a:gd name="T22" fmla="*/ 47 w 47"/>
              <a:gd name="T23" fmla="*/ 33 h 48"/>
              <a:gd name="T24" fmla="*/ 45 w 47"/>
              <a:gd name="T25" fmla="*/ 38 h 48"/>
              <a:gd name="T26" fmla="*/ 42 w 47"/>
              <a:gd name="T27" fmla="*/ 34 h 48"/>
              <a:gd name="T28" fmla="*/ 42 w 47"/>
              <a:gd name="T29" fmla="*/ 34 h 48"/>
              <a:gd name="T30" fmla="*/ 42 w 47"/>
              <a:gd name="T31" fmla="*/ 35 h 48"/>
              <a:gd name="T32" fmla="*/ 38 w 47"/>
              <a:gd name="T33" fmla="*/ 41 h 48"/>
              <a:gd name="T34" fmla="*/ 43 w 47"/>
              <a:gd name="T35" fmla="*/ 44 h 48"/>
              <a:gd name="T36" fmla="*/ 43 w 47"/>
              <a:gd name="T37" fmla="*/ 45 h 48"/>
              <a:gd name="T38" fmla="*/ 34 w 47"/>
              <a:gd name="T39" fmla="*/ 48 h 48"/>
              <a:gd name="T40" fmla="*/ 25 w 47"/>
              <a:gd name="T41" fmla="*/ 46 h 48"/>
              <a:gd name="T42" fmla="*/ 23 w 47"/>
              <a:gd name="T43" fmla="*/ 46 h 48"/>
              <a:gd name="T44" fmla="*/ 15 w 47"/>
              <a:gd name="T45" fmla="*/ 48 h 48"/>
              <a:gd name="T46" fmla="*/ 5 w 47"/>
              <a:gd name="T47" fmla="*/ 45 h 48"/>
              <a:gd name="T48" fmla="*/ 7 w 47"/>
              <a:gd name="T49" fmla="*/ 42 h 48"/>
              <a:gd name="T50" fmla="*/ 9 w 47"/>
              <a:gd name="T51" fmla="*/ 41 h 48"/>
              <a:gd name="T52" fmla="*/ 9 w 47"/>
              <a:gd name="T53" fmla="*/ 41 h 48"/>
              <a:gd name="T54" fmla="*/ 9 w 47"/>
              <a:gd name="T55" fmla="*/ 41 h 48"/>
              <a:gd name="T56" fmla="*/ 9 w 47"/>
              <a:gd name="T57" fmla="*/ 41 h 48"/>
              <a:gd name="T58" fmla="*/ 5 w 47"/>
              <a:gd name="T59" fmla="*/ 34 h 48"/>
              <a:gd name="T60" fmla="*/ 4 w 47"/>
              <a:gd name="T61" fmla="*/ 34 h 48"/>
              <a:gd name="T62" fmla="*/ 4 w 47"/>
              <a:gd name="T63" fmla="*/ 34 h 48"/>
              <a:gd name="T64" fmla="*/ 1 w 47"/>
              <a:gd name="T65" fmla="*/ 37 h 48"/>
              <a:gd name="T66" fmla="*/ 1 w 47"/>
              <a:gd name="T67" fmla="*/ 37 h 48"/>
              <a:gd name="T68" fmla="*/ 0 w 47"/>
              <a:gd name="T69" fmla="*/ 37 h 48"/>
              <a:gd name="T70" fmla="*/ 0 w 47"/>
              <a:gd name="T71" fmla="*/ 34 h 48"/>
              <a:gd name="T72" fmla="*/ 6 w 47"/>
              <a:gd name="T73" fmla="*/ 22 h 48"/>
              <a:gd name="T74" fmla="*/ 6 w 47"/>
              <a:gd name="T75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8" name="Freeform 440"/>
          <p:cNvSpPr>
            <a:spLocks noEditPoints="1"/>
          </p:cNvSpPr>
          <p:nvPr/>
        </p:nvSpPr>
        <p:spPr bwMode="auto">
          <a:xfrm>
            <a:off x="9026894" y="4293598"/>
            <a:ext cx="883400" cy="840101"/>
          </a:xfrm>
          <a:custGeom>
            <a:avLst/>
            <a:gdLst>
              <a:gd name="T0" fmla="*/ 11 w 43"/>
              <a:gd name="T1" fmla="*/ 36 h 41"/>
              <a:gd name="T2" fmla="*/ 9 w 43"/>
              <a:gd name="T3" fmla="*/ 38 h 41"/>
              <a:gd name="T4" fmla="*/ 1 w 43"/>
              <a:gd name="T5" fmla="*/ 38 h 41"/>
              <a:gd name="T6" fmla="*/ 0 w 43"/>
              <a:gd name="T7" fmla="*/ 36 h 41"/>
              <a:gd name="T8" fmla="*/ 0 w 43"/>
              <a:gd name="T9" fmla="*/ 19 h 41"/>
              <a:gd name="T10" fmla="*/ 1 w 43"/>
              <a:gd name="T11" fmla="*/ 17 h 41"/>
              <a:gd name="T12" fmla="*/ 9 w 43"/>
              <a:gd name="T13" fmla="*/ 17 h 41"/>
              <a:gd name="T14" fmla="*/ 11 w 43"/>
              <a:gd name="T15" fmla="*/ 19 h 41"/>
              <a:gd name="T16" fmla="*/ 11 w 43"/>
              <a:gd name="T17" fmla="*/ 36 h 41"/>
              <a:gd name="T18" fmla="*/ 5 w 43"/>
              <a:gd name="T19" fmla="*/ 31 h 41"/>
              <a:gd name="T20" fmla="*/ 3 w 43"/>
              <a:gd name="T21" fmla="*/ 33 h 41"/>
              <a:gd name="T22" fmla="*/ 5 w 43"/>
              <a:gd name="T23" fmla="*/ 34 h 41"/>
              <a:gd name="T24" fmla="*/ 7 w 43"/>
              <a:gd name="T25" fmla="*/ 33 h 41"/>
              <a:gd name="T26" fmla="*/ 5 w 43"/>
              <a:gd name="T27" fmla="*/ 31 h 41"/>
              <a:gd name="T28" fmla="*/ 41 w 43"/>
              <a:gd name="T29" fmla="*/ 23 h 41"/>
              <a:gd name="T30" fmla="*/ 41 w 43"/>
              <a:gd name="T31" fmla="*/ 25 h 41"/>
              <a:gd name="T32" fmla="*/ 40 w 43"/>
              <a:gd name="T33" fmla="*/ 29 h 41"/>
              <a:gd name="T34" fmla="*/ 40 w 43"/>
              <a:gd name="T35" fmla="*/ 32 h 41"/>
              <a:gd name="T36" fmla="*/ 39 w 43"/>
              <a:gd name="T37" fmla="*/ 34 h 41"/>
              <a:gd name="T38" fmla="*/ 38 w 43"/>
              <a:gd name="T39" fmla="*/ 39 h 41"/>
              <a:gd name="T40" fmla="*/ 32 w 43"/>
              <a:gd name="T41" fmla="*/ 41 h 41"/>
              <a:gd name="T42" fmla="*/ 31 w 43"/>
              <a:gd name="T43" fmla="*/ 41 h 41"/>
              <a:gd name="T44" fmla="*/ 29 w 43"/>
              <a:gd name="T45" fmla="*/ 41 h 41"/>
              <a:gd name="T46" fmla="*/ 29 w 43"/>
              <a:gd name="T47" fmla="*/ 41 h 41"/>
              <a:gd name="T48" fmla="*/ 18 w 43"/>
              <a:gd name="T49" fmla="*/ 39 h 41"/>
              <a:gd name="T50" fmla="*/ 14 w 43"/>
              <a:gd name="T51" fmla="*/ 38 h 41"/>
              <a:gd name="T52" fmla="*/ 13 w 43"/>
              <a:gd name="T53" fmla="*/ 36 h 41"/>
              <a:gd name="T54" fmla="*/ 13 w 43"/>
              <a:gd name="T55" fmla="*/ 19 h 41"/>
              <a:gd name="T56" fmla="*/ 14 w 43"/>
              <a:gd name="T57" fmla="*/ 17 h 41"/>
              <a:gd name="T58" fmla="*/ 19 w 43"/>
              <a:gd name="T59" fmla="*/ 12 h 41"/>
              <a:gd name="T60" fmla="*/ 22 w 43"/>
              <a:gd name="T61" fmla="*/ 9 h 41"/>
              <a:gd name="T62" fmla="*/ 23 w 43"/>
              <a:gd name="T63" fmla="*/ 5 h 41"/>
              <a:gd name="T64" fmla="*/ 25 w 43"/>
              <a:gd name="T65" fmla="*/ 1 h 41"/>
              <a:gd name="T66" fmla="*/ 26 w 43"/>
              <a:gd name="T67" fmla="*/ 0 h 41"/>
              <a:gd name="T68" fmla="*/ 32 w 43"/>
              <a:gd name="T69" fmla="*/ 7 h 41"/>
              <a:gd name="T70" fmla="*/ 31 w 43"/>
              <a:gd name="T71" fmla="*/ 12 h 41"/>
              <a:gd name="T72" fmla="*/ 30 w 43"/>
              <a:gd name="T73" fmla="*/ 14 h 41"/>
              <a:gd name="T74" fmla="*/ 37 w 43"/>
              <a:gd name="T75" fmla="*/ 14 h 41"/>
              <a:gd name="T76" fmla="*/ 43 w 43"/>
              <a:gd name="T77" fmla="*/ 19 h 41"/>
              <a:gd name="T78" fmla="*/ 41 w 43"/>
              <a:gd name="T79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9" name="文本框 18"/>
          <p:cNvSpPr txBox="1"/>
          <p:nvPr/>
        </p:nvSpPr>
        <p:spPr>
          <a:xfrm>
            <a:off x="7735395" y="16136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0889119" y="122940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4"/>
          <p:cNvSpPr txBox="1"/>
          <p:nvPr/>
        </p:nvSpPr>
        <p:spPr>
          <a:xfrm>
            <a:off x="9281604" y="1401557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6704880" y="-70796"/>
            <a:ext cx="1030515" cy="1132114"/>
          </a:xfrm>
          <a:prstGeom prst="rect">
            <a:avLst/>
          </a:prstGeom>
          <a:noFill/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/>
          <a:srcRect l="54779" t="24728" r="29798" b="57553"/>
          <a:stretch/>
        </p:blipFill>
        <p:spPr>
          <a:xfrm rot="10800000">
            <a:off x="11176619" y="14878"/>
            <a:ext cx="1030515" cy="1132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8454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6329275" y="3904068"/>
            <a:ext cx="5175340" cy="5175340"/>
          </a:xfrm>
          <a:prstGeom prst="ellipse">
            <a:avLst/>
          </a:prstGeom>
          <a:solidFill>
            <a:srgbClr val="F86464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 rot="20879146">
            <a:off x="1429659" y="1309915"/>
            <a:ext cx="943428" cy="943428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630958">
            <a:off x="1901373" y="2960915"/>
            <a:ext cx="2017484" cy="2017484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2017033">
            <a:off x="4180116" y="1973945"/>
            <a:ext cx="377370" cy="377370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405467">
            <a:off x="5958115" y="2960914"/>
            <a:ext cx="1197427" cy="1197427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430161">
            <a:off x="8636000" y="4105976"/>
            <a:ext cx="2079171" cy="2079171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9344696">
            <a:off x="9231086" y="751115"/>
            <a:ext cx="1197427" cy="1197427"/>
          </a:xfrm>
          <a:prstGeom prst="ellipse">
            <a:avLst/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2" idx="4"/>
            <a:endCxn id="3" idx="1"/>
          </p:cNvCxnSpPr>
          <p:nvPr/>
        </p:nvCxnSpPr>
        <p:spPr>
          <a:xfrm>
            <a:off x="1999562" y="2243011"/>
            <a:ext cx="339427" cy="895156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7"/>
            <a:endCxn id="4" idx="4"/>
          </p:cNvCxnSpPr>
          <p:nvPr/>
        </p:nvCxnSpPr>
        <p:spPr>
          <a:xfrm flipV="1">
            <a:off x="3741605" y="2319758"/>
            <a:ext cx="522732" cy="1078773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6"/>
            <a:endCxn id="5" idx="1"/>
          </p:cNvCxnSpPr>
          <p:nvPr/>
        </p:nvCxnSpPr>
        <p:spPr>
          <a:xfrm>
            <a:off x="4525929" y="2267094"/>
            <a:ext cx="1660303" cy="822303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7"/>
            <a:endCxn id="7" idx="2"/>
          </p:cNvCxnSpPr>
          <p:nvPr/>
        </p:nvCxnSpPr>
        <p:spPr>
          <a:xfrm flipV="1">
            <a:off x="7027059" y="1715035"/>
            <a:ext cx="2328312" cy="1473996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6" idx="0"/>
          </p:cNvCxnSpPr>
          <p:nvPr/>
        </p:nvCxnSpPr>
        <p:spPr>
          <a:xfrm>
            <a:off x="9752568" y="1943540"/>
            <a:ext cx="52761" cy="2170564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679200" y="142706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689542" y="366119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314215" y="3236461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595642" y="98107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455012" y="475738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9" name="文本框 14"/>
          <p:cNvSpPr txBox="1"/>
          <p:nvPr/>
        </p:nvSpPr>
        <p:spPr>
          <a:xfrm>
            <a:off x="806350" y="439815"/>
            <a:ext cx="21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90" name="文本框 14"/>
          <p:cNvSpPr txBox="1"/>
          <p:nvPr/>
        </p:nvSpPr>
        <p:spPr>
          <a:xfrm>
            <a:off x="1816125" y="5023658"/>
            <a:ext cx="21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91" name="文本框 14"/>
          <p:cNvSpPr txBox="1"/>
          <p:nvPr/>
        </p:nvSpPr>
        <p:spPr>
          <a:xfrm>
            <a:off x="5437572" y="2013823"/>
            <a:ext cx="21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92" name="文本框 14"/>
          <p:cNvSpPr txBox="1"/>
          <p:nvPr/>
        </p:nvSpPr>
        <p:spPr>
          <a:xfrm>
            <a:off x="6730099" y="5677689"/>
            <a:ext cx="21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93" name="文本框 14"/>
          <p:cNvSpPr txBox="1"/>
          <p:nvPr/>
        </p:nvSpPr>
        <p:spPr>
          <a:xfrm>
            <a:off x="9946866" y="2039978"/>
            <a:ext cx="218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40" name="椭圆 39"/>
          <p:cNvSpPr/>
          <p:nvPr/>
        </p:nvSpPr>
        <p:spPr>
          <a:xfrm>
            <a:off x="9087001" y="-1907769"/>
            <a:ext cx="5175340" cy="5175340"/>
          </a:xfrm>
          <a:prstGeom prst="ellipse">
            <a:avLst/>
          </a:prstGeom>
          <a:solidFill>
            <a:srgbClr val="F86464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-2001317" y="-2456890"/>
            <a:ext cx="5175340" cy="5175340"/>
          </a:xfrm>
          <a:prstGeom prst="ellipse">
            <a:avLst/>
          </a:prstGeom>
          <a:solidFill>
            <a:srgbClr val="F86464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150893" y="537922"/>
            <a:ext cx="3755994" cy="3755994"/>
          </a:xfrm>
          <a:prstGeom prst="ellipse">
            <a:avLst/>
          </a:prstGeom>
          <a:solidFill>
            <a:srgbClr val="F86464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275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rot="17992097" flipV="1">
            <a:off x="9222630" y="1111696"/>
            <a:ext cx="3615803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96"/>
          <p:cNvSpPr/>
          <p:nvPr/>
        </p:nvSpPr>
        <p:spPr>
          <a:xfrm>
            <a:off x="1164867" y="2589370"/>
            <a:ext cx="25290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4867" y="16136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1220" y="122940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4"/>
          <p:cNvSpPr txBox="1"/>
          <p:nvPr/>
        </p:nvSpPr>
        <p:spPr>
          <a:xfrm>
            <a:off x="1164867" y="1401557"/>
            <a:ext cx="273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然后，我觉得，你可以在这里写点儿简单的介绍什么的，这样看起来也美观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再然后，可以写点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Slogan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，比如：</a:t>
            </a:r>
          </a:p>
          <a:p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134352" y="-70796"/>
            <a:ext cx="1030515" cy="1132114"/>
          </a:xfrm>
          <a:prstGeom prst="rect">
            <a:avLst/>
          </a:prstGeom>
          <a:noFill/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l="54779" t="24728" r="29798" b="57553"/>
          <a:stretch/>
        </p:blipFill>
        <p:spPr>
          <a:xfrm rot="10800000">
            <a:off x="4606091" y="14878"/>
            <a:ext cx="1030515" cy="1132114"/>
          </a:xfrm>
          <a:prstGeom prst="rect">
            <a:avLst/>
          </a:prstGeom>
          <a:noFill/>
        </p:spPr>
      </p:pic>
      <p:sp>
        <p:nvSpPr>
          <p:cNvPr id="16" name="平行四边形 15"/>
          <p:cNvSpPr/>
          <p:nvPr/>
        </p:nvSpPr>
        <p:spPr>
          <a:xfrm rot="17992097" flipV="1">
            <a:off x="5724442" y="2463495"/>
            <a:ext cx="6733518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7992097" flipV="1">
            <a:off x="6404485" y="1396578"/>
            <a:ext cx="4272844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 rot="17992097" flipV="1">
            <a:off x="4003632" y="2113141"/>
            <a:ext cx="5925494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 rot="17992097" flipV="1">
            <a:off x="5619260" y="503123"/>
            <a:ext cx="2212241" cy="602229"/>
          </a:xfrm>
          <a:prstGeom prst="parallelogram">
            <a:avLst>
              <a:gd name="adj" fmla="val 56910"/>
            </a:avLst>
          </a:prstGeom>
          <a:solidFill>
            <a:srgbClr val="F8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58444" y="1555445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98587" y="4775891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57955" y="3342762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7954" y="5496047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86026" y="2823371"/>
            <a:ext cx="115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0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97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6508942" y="14878"/>
            <a:ext cx="12163426" cy="12163426"/>
          </a:xfrm>
          <a:prstGeom prst="ellipse">
            <a:avLst/>
          </a:prstGeom>
          <a:solidFill>
            <a:srgbClr val="F86464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44275" y="750211"/>
            <a:ext cx="10692761" cy="10692761"/>
          </a:xfrm>
          <a:prstGeom prst="ellipse">
            <a:avLst/>
          </a:prstGeom>
          <a:solidFill>
            <a:srgbClr val="F86464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81250" y="1387186"/>
            <a:ext cx="9418810" cy="9418810"/>
          </a:xfrm>
          <a:prstGeom prst="ellipse">
            <a:avLst/>
          </a:prstGeom>
          <a:solidFill>
            <a:srgbClr val="F86464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705572" y="2211508"/>
            <a:ext cx="7770167" cy="7770167"/>
          </a:xfrm>
          <a:prstGeom prst="ellipse">
            <a:avLst/>
          </a:prstGeom>
          <a:solidFill>
            <a:srgbClr val="F86464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9246533" y="2752469"/>
            <a:ext cx="6688245" cy="6688245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24403" y="16136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说</a:t>
            </a:r>
            <a:r>
              <a:rPr lang="zh-CN" altLang="en-US" sz="54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点儿</a:t>
            </a:r>
            <a:r>
              <a:rPr lang="zh-CN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什么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56446" y="1229406"/>
            <a:ext cx="670560" cy="0"/>
          </a:xfrm>
          <a:prstGeom prst="line">
            <a:avLst/>
          </a:prstGeom>
          <a:ln w="76200">
            <a:solidFill>
              <a:srgbClr val="F8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54779" t="24728" r="29798" b="57553"/>
          <a:stretch/>
        </p:blipFill>
        <p:spPr>
          <a:xfrm>
            <a:off x="193888" y="-70796"/>
            <a:ext cx="1030515" cy="1132114"/>
          </a:xfrm>
          <a:prstGeom prst="rect">
            <a:avLst/>
          </a:prstGeom>
          <a:noFill/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54779" t="24728" r="29798" b="57553"/>
          <a:stretch/>
        </p:blipFill>
        <p:spPr>
          <a:xfrm rot="10800000">
            <a:off x="4665627" y="14878"/>
            <a:ext cx="1030515" cy="1132114"/>
          </a:xfrm>
          <a:prstGeom prst="rect">
            <a:avLst/>
          </a:prstGeom>
          <a:noFill/>
        </p:spPr>
      </p:pic>
      <p:sp>
        <p:nvSpPr>
          <p:cNvPr id="14" name="Rectangle 96"/>
          <p:cNvSpPr/>
          <p:nvPr/>
        </p:nvSpPr>
        <p:spPr>
          <a:xfrm>
            <a:off x="258079" y="4055176"/>
            <a:ext cx="3850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sp>
        <p:nvSpPr>
          <p:cNvPr id="15" name="Rectangle 96"/>
          <p:cNvSpPr/>
          <p:nvPr/>
        </p:nvSpPr>
        <p:spPr>
          <a:xfrm>
            <a:off x="258079" y="1518907"/>
            <a:ext cx="3850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8577943" y="866321"/>
            <a:ext cx="2002973" cy="0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576457" y="1656790"/>
            <a:ext cx="3004459" cy="0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908800" y="2462336"/>
            <a:ext cx="3632831" cy="0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357257" y="3311421"/>
            <a:ext cx="4184373" cy="0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6191776" y="4095753"/>
            <a:ext cx="4349855" cy="0"/>
          </a:xfrm>
          <a:prstGeom prst="line">
            <a:avLst/>
          </a:prstGeom>
          <a:ln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272007" y="445346"/>
            <a:ext cx="1237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4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89803" y="1284692"/>
            <a:ext cx="1237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4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01808" y="2075720"/>
            <a:ext cx="1237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4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43421" y="2924804"/>
            <a:ext cx="1237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4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6437" y="3765676"/>
            <a:ext cx="1237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75%</a:t>
            </a:r>
            <a:endParaRPr lang="zh-CN" altLang="en-US" sz="44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44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49343" y="889537"/>
            <a:ext cx="2632452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4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9960">
            <a:off x="-4245372" y="-1519061"/>
            <a:ext cx="10364956" cy="6683284"/>
          </a:xfrm>
          <a:prstGeom prst="triangle">
            <a:avLst>
              <a:gd name="adj" fmla="val 87629"/>
            </a:avLst>
          </a:prstGeom>
          <a:solidFill>
            <a:srgbClr val="F8646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366059" y="2305310"/>
            <a:ext cx="5915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Your </a:t>
            </a:r>
            <a:r>
              <a:rPr lang="en-US" altLang="zh-CN" sz="80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bigger</a:t>
            </a:r>
          </a:p>
          <a:p>
            <a:pPr algn="r"/>
            <a:r>
              <a:rPr lang="en-US" altLang="zh-CN" sz="80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80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03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六边形 2"/>
          <p:cNvSpPr/>
          <p:nvPr/>
        </p:nvSpPr>
        <p:spPr>
          <a:xfrm rot="5400000">
            <a:off x="494453" y="359176"/>
            <a:ext cx="3719192" cy="3153228"/>
          </a:xfrm>
          <a:prstGeom prst="hexagon">
            <a:avLst>
              <a:gd name="adj" fmla="val 32051"/>
              <a:gd name="vf" fmla="val 11547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5400000">
            <a:off x="4236404" y="359176"/>
            <a:ext cx="3719192" cy="3153228"/>
          </a:xfrm>
          <a:prstGeom prst="hexagon">
            <a:avLst>
              <a:gd name="adj" fmla="val 32051"/>
              <a:gd name="vf" fmla="val 11547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7978355" y="359176"/>
            <a:ext cx="3719192" cy="3153228"/>
          </a:xfrm>
          <a:prstGeom prst="hexagon">
            <a:avLst>
              <a:gd name="adj" fmla="val 32051"/>
              <a:gd name="vf" fmla="val 11547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2414729" y="3345597"/>
            <a:ext cx="3719192" cy="3153228"/>
          </a:xfrm>
          <a:prstGeom prst="hexagon">
            <a:avLst>
              <a:gd name="adj" fmla="val 32051"/>
              <a:gd name="vf" fmla="val 11547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156680" y="3345597"/>
            <a:ext cx="3719192" cy="3153228"/>
          </a:xfrm>
          <a:prstGeom prst="hexagon">
            <a:avLst>
              <a:gd name="adj" fmla="val 32051"/>
              <a:gd name="vf" fmla="val 11547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72"/>
          <p:cNvSpPr>
            <a:spLocks noEditPoints="1"/>
          </p:cNvSpPr>
          <p:nvPr/>
        </p:nvSpPr>
        <p:spPr bwMode="auto">
          <a:xfrm>
            <a:off x="5372323" y="863245"/>
            <a:ext cx="1447354" cy="1254371"/>
          </a:xfrm>
          <a:custGeom>
            <a:avLst/>
            <a:gdLst>
              <a:gd name="T0" fmla="*/ 51 w 51"/>
              <a:gd name="T1" fmla="*/ 14 h 44"/>
              <a:gd name="T2" fmla="*/ 51 w 51"/>
              <a:gd name="T3" fmla="*/ 38 h 44"/>
              <a:gd name="T4" fmla="*/ 44 w 51"/>
              <a:gd name="T5" fmla="*/ 44 h 44"/>
              <a:gd name="T6" fmla="*/ 6 w 51"/>
              <a:gd name="T7" fmla="*/ 44 h 44"/>
              <a:gd name="T8" fmla="*/ 0 w 51"/>
              <a:gd name="T9" fmla="*/ 38 h 44"/>
              <a:gd name="T10" fmla="*/ 0 w 51"/>
              <a:gd name="T11" fmla="*/ 14 h 44"/>
              <a:gd name="T12" fmla="*/ 6 w 51"/>
              <a:gd name="T13" fmla="*/ 7 h 44"/>
              <a:gd name="T14" fmla="*/ 12 w 51"/>
              <a:gd name="T15" fmla="*/ 7 h 44"/>
              <a:gd name="T16" fmla="*/ 14 w 51"/>
              <a:gd name="T17" fmla="*/ 3 h 44"/>
              <a:gd name="T18" fmla="*/ 18 w 51"/>
              <a:gd name="T19" fmla="*/ 0 h 44"/>
              <a:gd name="T20" fmla="*/ 32 w 51"/>
              <a:gd name="T21" fmla="*/ 0 h 44"/>
              <a:gd name="T22" fmla="*/ 37 w 51"/>
              <a:gd name="T23" fmla="*/ 3 h 44"/>
              <a:gd name="T24" fmla="*/ 38 w 51"/>
              <a:gd name="T25" fmla="*/ 7 h 44"/>
              <a:gd name="T26" fmla="*/ 44 w 51"/>
              <a:gd name="T27" fmla="*/ 7 h 44"/>
              <a:gd name="T28" fmla="*/ 51 w 51"/>
              <a:gd name="T29" fmla="*/ 14 h 44"/>
              <a:gd name="T30" fmla="*/ 37 w 51"/>
              <a:gd name="T31" fmla="*/ 26 h 44"/>
              <a:gd name="T32" fmla="*/ 25 w 51"/>
              <a:gd name="T33" fmla="*/ 14 h 44"/>
              <a:gd name="T34" fmla="*/ 13 w 51"/>
              <a:gd name="T35" fmla="*/ 26 h 44"/>
              <a:gd name="T36" fmla="*/ 25 w 51"/>
              <a:gd name="T37" fmla="*/ 38 h 44"/>
              <a:gd name="T38" fmla="*/ 37 w 51"/>
              <a:gd name="T39" fmla="*/ 26 h 44"/>
              <a:gd name="T40" fmla="*/ 33 w 51"/>
              <a:gd name="T41" fmla="*/ 26 h 44"/>
              <a:gd name="T42" fmla="*/ 25 w 51"/>
              <a:gd name="T43" fmla="*/ 33 h 44"/>
              <a:gd name="T44" fmla="*/ 18 w 51"/>
              <a:gd name="T45" fmla="*/ 26 h 44"/>
              <a:gd name="T46" fmla="*/ 25 w 51"/>
              <a:gd name="T47" fmla="*/ 18 h 44"/>
              <a:gd name="T48" fmla="*/ 33 w 51"/>
              <a:gd name="T4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" h="44">
                <a:moveTo>
                  <a:pt x="51" y="14"/>
                </a:moveTo>
                <a:cubicBezTo>
                  <a:pt x="51" y="38"/>
                  <a:pt x="51" y="38"/>
                  <a:pt x="51" y="38"/>
                </a:cubicBezTo>
                <a:cubicBezTo>
                  <a:pt x="51" y="41"/>
                  <a:pt x="48" y="44"/>
                  <a:pt x="44" y="44"/>
                </a:cubicBezTo>
                <a:cubicBezTo>
                  <a:pt x="6" y="44"/>
                  <a:pt x="6" y="44"/>
                  <a:pt x="6" y="44"/>
                </a:cubicBezTo>
                <a:cubicBezTo>
                  <a:pt x="3" y="44"/>
                  <a:pt x="0" y="41"/>
                  <a:pt x="0" y="3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6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6" y="1"/>
                  <a:pt x="37" y="3"/>
                </a:cubicBezTo>
                <a:cubicBezTo>
                  <a:pt x="38" y="7"/>
                  <a:pt x="38" y="7"/>
                  <a:pt x="38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51" y="10"/>
                  <a:pt x="51" y="14"/>
                </a:cubicBezTo>
                <a:close/>
                <a:moveTo>
                  <a:pt x="37" y="26"/>
                </a:moveTo>
                <a:cubicBezTo>
                  <a:pt x="37" y="19"/>
                  <a:pt x="32" y="14"/>
                  <a:pt x="25" y="14"/>
                </a:cubicBezTo>
                <a:cubicBezTo>
                  <a:pt x="19" y="14"/>
                  <a:pt x="13" y="19"/>
                  <a:pt x="13" y="26"/>
                </a:cubicBezTo>
                <a:cubicBezTo>
                  <a:pt x="13" y="32"/>
                  <a:pt x="19" y="38"/>
                  <a:pt x="25" y="38"/>
                </a:cubicBezTo>
                <a:cubicBezTo>
                  <a:pt x="32" y="38"/>
                  <a:pt x="37" y="32"/>
                  <a:pt x="37" y="26"/>
                </a:cubicBezTo>
                <a:close/>
                <a:moveTo>
                  <a:pt x="33" y="26"/>
                </a:moveTo>
                <a:cubicBezTo>
                  <a:pt x="33" y="30"/>
                  <a:pt x="30" y="33"/>
                  <a:pt x="25" y="33"/>
                </a:cubicBezTo>
                <a:cubicBezTo>
                  <a:pt x="21" y="33"/>
                  <a:pt x="18" y="30"/>
                  <a:pt x="18" y="26"/>
                </a:cubicBezTo>
                <a:cubicBezTo>
                  <a:pt x="18" y="21"/>
                  <a:pt x="21" y="18"/>
                  <a:pt x="25" y="18"/>
                </a:cubicBezTo>
                <a:cubicBezTo>
                  <a:pt x="30" y="18"/>
                  <a:pt x="33" y="21"/>
                  <a:pt x="33" y="26"/>
                </a:cubicBez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0" name="Freeform 110"/>
          <p:cNvSpPr>
            <a:spLocks noEditPoints="1"/>
          </p:cNvSpPr>
          <p:nvPr/>
        </p:nvSpPr>
        <p:spPr bwMode="auto">
          <a:xfrm>
            <a:off x="9114274" y="947671"/>
            <a:ext cx="1447354" cy="1085519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1" name="Freeform 335"/>
          <p:cNvSpPr>
            <a:spLocks/>
          </p:cNvSpPr>
          <p:nvPr/>
        </p:nvSpPr>
        <p:spPr bwMode="auto">
          <a:xfrm>
            <a:off x="3598895" y="3795386"/>
            <a:ext cx="1350861" cy="1362931"/>
          </a:xfrm>
          <a:custGeom>
            <a:avLst/>
            <a:gdLst>
              <a:gd name="T0" fmla="*/ 6 w 47"/>
              <a:gd name="T1" fmla="*/ 20 h 48"/>
              <a:gd name="T2" fmla="*/ 7 w 47"/>
              <a:gd name="T3" fmla="*/ 18 h 48"/>
              <a:gd name="T4" fmla="*/ 8 w 47"/>
              <a:gd name="T5" fmla="*/ 15 h 48"/>
              <a:gd name="T6" fmla="*/ 16 w 47"/>
              <a:gd name="T7" fmla="*/ 2 h 48"/>
              <a:gd name="T8" fmla="*/ 25 w 47"/>
              <a:gd name="T9" fmla="*/ 0 h 48"/>
              <a:gd name="T10" fmla="*/ 32 w 47"/>
              <a:gd name="T11" fmla="*/ 2 h 48"/>
              <a:gd name="T12" fmla="*/ 41 w 47"/>
              <a:gd name="T13" fmla="*/ 16 h 48"/>
              <a:gd name="T14" fmla="*/ 41 w 47"/>
              <a:gd name="T15" fmla="*/ 16 h 48"/>
              <a:gd name="T16" fmla="*/ 43 w 47"/>
              <a:gd name="T17" fmla="*/ 20 h 48"/>
              <a:gd name="T18" fmla="*/ 42 w 47"/>
              <a:gd name="T19" fmla="*/ 22 h 48"/>
              <a:gd name="T20" fmla="*/ 42 w 47"/>
              <a:gd name="T21" fmla="*/ 22 h 48"/>
              <a:gd name="T22" fmla="*/ 47 w 47"/>
              <a:gd name="T23" fmla="*/ 33 h 48"/>
              <a:gd name="T24" fmla="*/ 45 w 47"/>
              <a:gd name="T25" fmla="*/ 38 h 48"/>
              <a:gd name="T26" fmla="*/ 42 w 47"/>
              <a:gd name="T27" fmla="*/ 34 h 48"/>
              <a:gd name="T28" fmla="*/ 42 w 47"/>
              <a:gd name="T29" fmla="*/ 34 h 48"/>
              <a:gd name="T30" fmla="*/ 42 w 47"/>
              <a:gd name="T31" fmla="*/ 35 h 48"/>
              <a:gd name="T32" fmla="*/ 38 w 47"/>
              <a:gd name="T33" fmla="*/ 41 h 48"/>
              <a:gd name="T34" fmla="*/ 43 w 47"/>
              <a:gd name="T35" fmla="*/ 44 h 48"/>
              <a:gd name="T36" fmla="*/ 43 w 47"/>
              <a:gd name="T37" fmla="*/ 45 h 48"/>
              <a:gd name="T38" fmla="*/ 34 w 47"/>
              <a:gd name="T39" fmla="*/ 48 h 48"/>
              <a:gd name="T40" fmla="*/ 25 w 47"/>
              <a:gd name="T41" fmla="*/ 46 h 48"/>
              <a:gd name="T42" fmla="*/ 23 w 47"/>
              <a:gd name="T43" fmla="*/ 46 h 48"/>
              <a:gd name="T44" fmla="*/ 15 w 47"/>
              <a:gd name="T45" fmla="*/ 48 h 48"/>
              <a:gd name="T46" fmla="*/ 5 w 47"/>
              <a:gd name="T47" fmla="*/ 45 h 48"/>
              <a:gd name="T48" fmla="*/ 7 w 47"/>
              <a:gd name="T49" fmla="*/ 42 h 48"/>
              <a:gd name="T50" fmla="*/ 9 w 47"/>
              <a:gd name="T51" fmla="*/ 41 h 48"/>
              <a:gd name="T52" fmla="*/ 9 w 47"/>
              <a:gd name="T53" fmla="*/ 41 h 48"/>
              <a:gd name="T54" fmla="*/ 9 w 47"/>
              <a:gd name="T55" fmla="*/ 41 h 48"/>
              <a:gd name="T56" fmla="*/ 9 w 47"/>
              <a:gd name="T57" fmla="*/ 41 h 48"/>
              <a:gd name="T58" fmla="*/ 5 w 47"/>
              <a:gd name="T59" fmla="*/ 34 h 48"/>
              <a:gd name="T60" fmla="*/ 4 w 47"/>
              <a:gd name="T61" fmla="*/ 34 h 48"/>
              <a:gd name="T62" fmla="*/ 4 w 47"/>
              <a:gd name="T63" fmla="*/ 34 h 48"/>
              <a:gd name="T64" fmla="*/ 1 w 47"/>
              <a:gd name="T65" fmla="*/ 37 h 48"/>
              <a:gd name="T66" fmla="*/ 1 w 47"/>
              <a:gd name="T67" fmla="*/ 37 h 48"/>
              <a:gd name="T68" fmla="*/ 0 w 47"/>
              <a:gd name="T69" fmla="*/ 37 h 48"/>
              <a:gd name="T70" fmla="*/ 0 w 47"/>
              <a:gd name="T71" fmla="*/ 34 h 48"/>
              <a:gd name="T72" fmla="*/ 6 w 47"/>
              <a:gd name="T73" fmla="*/ 22 h 48"/>
              <a:gd name="T74" fmla="*/ 6 w 47"/>
              <a:gd name="T75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2" name="Freeform 440"/>
          <p:cNvSpPr>
            <a:spLocks noEditPoints="1"/>
          </p:cNvSpPr>
          <p:nvPr/>
        </p:nvSpPr>
        <p:spPr bwMode="auto">
          <a:xfrm>
            <a:off x="7401153" y="3891877"/>
            <a:ext cx="1230247" cy="1169948"/>
          </a:xfrm>
          <a:custGeom>
            <a:avLst/>
            <a:gdLst>
              <a:gd name="T0" fmla="*/ 11 w 43"/>
              <a:gd name="T1" fmla="*/ 36 h 41"/>
              <a:gd name="T2" fmla="*/ 9 w 43"/>
              <a:gd name="T3" fmla="*/ 38 h 41"/>
              <a:gd name="T4" fmla="*/ 1 w 43"/>
              <a:gd name="T5" fmla="*/ 38 h 41"/>
              <a:gd name="T6" fmla="*/ 0 w 43"/>
              <a:gd name="T7" fmla="*/ 36 h 41"/>
              <a:gd name="T8" fmla="*/ 0 w 43"/>
              <a:gd name="T9" fmla="*/ 19 h 41"/>
              <a:gd name="T10" fmla="*/ 1 w 43"/>
              <a:gd name="T11" fmla="*/ 17 h 41"/>
              <a:gd name="T12" fmla="*/ 9 w 43"/>
              <a:gd name="T13" fmla="*/ 17 h 41"/>
              <a:gd name="T14" fmla="*/ 11 w 43"/>
              <a:gd name="T15" fmla="*/ 19 h 41"/>
              <a:gd name="T16" fmla="*/ 11 w 43"/>
              <a:gd name="T17" fmla="*/ 36 h 41"/>
              <a:gd name="T18" fmla="*/ 5 w 43"/>
              <a:gd name="T19" fmla="*/ 31 h 41"/>
              <a:gd name="T20" fmla="*/ 3 w 43"/>
              <a:gd name="T21" fmla="*/ 33 h 41"/>
              <a:gd name="T22" fmla="*/ 5 w 43"/>
              <a:gd name="T23" fmla="*/ 34 h 41"/>
              <a:gd name="T24" fmla="*/ 7 w 43"/>
              <a:gd name="T25" fmla="*/ 33 h 41"/>
              <a:gd name="T26" fmla="*/ 5 w 43"/>
              <a:gd name="T27" fmla="*/ 31 h 41"/>
              <a:gd name="T28" fmla="*/ 41 w 43"/>
              <a:gd name="T29" fmla="*/ 23 h 41"/>
              <a:gd name="T30" fmla="*/ 41 w 43"/>
              <a:gd name="T31" fmla="*/ 25 h 41"/>
              <a:gd name="T32" fmla="*/ 40 w 43"/>
              <a:gd name="T33" fmla="*/ 29 h 41"/>
              <a:gd name="T34" fmla="*/ 40 w 43"/>
              <a:gd name="T35" fmla="*/ 32 h 41"/>
              <a:gd name="T36" fmla="*/ 39 w 43"/>
              <a:gd name="T37" fmla="*/ 34 h 41"/>
              <a:gd name="T38" fmla="*/ 38 w 43"/>
              <a:gd name="T39" fmla="*/ 39 h 41"/>
              <a:gd name="T40" fmla="*/ 32 w 43"/>
              <a:gd name="T41" fmla="*/ 41 h 41"/>
              <a:gd name="T42" fmla="*/ 31 w 43"/>
              <a:gd name="T43" fmla="*/ 41 h 41"/>
              <a:gd name="T44" fmla="*/ 29 w 43"/>
              <a:gd name="T45" fmla="*/ 41 h 41"/>
              <a:gd name="T46" fmla="*/ 29 w 43"/>
              <a:gd name="T47" fmla="*/ 41 h 41"/>
              <a:gd name="T48" fmla="*/ 18 w 43"/>
              <a:gd name="T49" fmla="*/ 39 h 41"/>
              <a:gd name="T50" fmla="*/ 14 w 43"/>
              <a:gd name="T51" fmla="*/ 38 h 41"/>
              <a:gd name="T52" fmla="*/ 13 w 43"/>
              <a:gd name="T53" fmla="*/ 36 h 41"/>
              <a:gd name="T54" fmla="*/ 13 w 43"/>
              <a:gd name="T55" fmla="*/ 19 h 41"/>
              <a:gd name="T56" fmla="*/ 14 w 43"/>
              <a:gd name="T57" fmla="*/ 17 h 41"/>
              <a:gd name="T58" fmla="*/ 19 w 43"/>
              <a:gd name="T59" fmla="*/ 12 h 41"/>
              <a:gd name="T60" fmla="*/ 22 w 43"/>
              <a:gd name="T61" fmla="*/ 9 h 41"/>
              <a:gd name="T62" fmla="*/ 23 w 43"/>
              <a:gd name="T63" fmla="*/ 5 h 41"/>
              <a:gd name="T64" fmla="*/ 25 w 43"/>
              <a:gd name="T65" fmla="*/ 1 h 41"/>
              <a:gd name="T66" fmla="*/ 26 w 43"/>
              <a:gd name="T67" fmla="*/ 0 h 41"/>
              <a:gd name="T68" fmla="*/ 32 w 43"/>
              <a:gd name="T69" fmla="*/ 7 h 41"/>
              <a:gd name="T70" fmla="*/ 31 w 43"/>
              <a:gd name="T71" fmla="*/ 12 h 41"/>
              <a:gd name="T72" fmla="*/ 30 w 43"/>
              <a:gd name="T73" fmla="*/ 14 h 41"/>
              <a:gd name="T74" fmla="*/ 37 w 43"/>
              <a:gd name="T75" fmla="*/ 14 h 41"/>
              <a:gd name="T76" fmla="*/ 43 w 43"/>
              <a:gd name="T77" fmla="*/ 19 h 41"/>
              <a:gd name="T78" fmla="*/ 41 w 43"/>
              <a:gd name="T79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13" name="Freeform 136"/>
          <p:cNvSpPr>
            <a:spLocks noEditPoints="1"/>
          </p:cNvSpPr>
          <p:nvPr/>
        </p:nvSpPr>
        <p:spPr bwMode="auto">
          <a:xfrm>
            <a:off x="1612279" y="863245"/>
            <a:ext cx="1483540" cy="1254371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六边形 14"/>
          <p:cNvSpPr/>
          <p:nvPr/>
        </p:nvSpPr>
        <p:spPr>
          <a:xfrm rot="5400000">
            <a:off x="10063364" y="4263394"/>
            <a:ext cx="1554132" cy="1317634"/>
          </a:xfrm>
          <a:prstGeom prst="hexagon">
            <a:avLst>
              <a:gd name="adj" fmla="val 32051"/>
              <a:gd name="vf" fmla="val 115470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4"/>
          <p:cNvSpPr txBox="1"/>
          <p:nvPr/>
        </p:nvSpPr>
        <p:spPr>
          <a:xfrm>
            <a:off x="1284080" y="2231618"/>
            <a:ext cx="21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7" name="文本框 14"/>
          <p:cNvSpPr txBox="1"/>
          <p:nvPr/>
        </p:nvSpPr>
        <p:spPr>
          <a:xfrm>
            <a:off x="5026031" y="2234858"/>
            <a:ext cx="21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8" name="文本框 14"/>
          <p:cNvSpPr txBox="1"/>
          <p:nvPr/>
        </p:nvSpPr>
        <p:spPr>
          <a:xfrm>
            <a:off x="8767982" y="2230751"/>
            <a:ext cx="21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61" name="文本框 14"/>
          <p:cNvSpPr txBox="1"/>
          <p:nvPr/>
        </p:nvSpPr>
        <p:spPr>
          <a:xfrm>
            <a:off x="3232386" y="5180352"/>
            <a:ext cx="21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62" name="文本框 14"/>
          <p:cNvSpPr txBox="1"/>
          <p:nvPr/>
        </p:nvSpPr>
        <p:spPr>
          <a:xfrm>
            <a:off x="6946307" y="5180351"/>
            <a:ext cx="213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410664" y="478898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MORE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38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65570" y="1988055"/>
            <a:ext cx="6526430" cy="188686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65570" y="4116343"/>
            <a:ext cx="6526430" cy="188686"/>
          </a:xfrm>
          <a:prstGeom prst="rect">
            <a:avLst/>
          </a:prstGeom>
          <a:solidFill>
            <a:srgbClr val="F86464"/>
          </a:solidFill>
          <a:ln>
            <a:solidFill>
              <a:srgbClr val="F8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5695" y="-259310"/>
            <a:ext cx="2544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166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8111082" y="1180490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11082" y="72494"/>
            <a:ext cx="3804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6600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15695" y="1890165"/>
            <a:ext cx="2544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166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8111082" y="3329965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111082" y="2221969"/>
            <a:ext cx="3804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6600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15695" y="4119773"/>
            <a:ext cx="2544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 smtClean="0">
                <a:solidFill>
                  <a:srgbClr val="222A35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16600" dirty="0">
              <a:solidFill>
                <a:srgbClr val="222A35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082" y="5559573"/>
            <a:ext cx="332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11082" y="4451577"/>
            <a:ext cx="3804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F86464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 here</a:t>
            </a:r>
            <a:endParaRPr lang="zh-CN" altLang="en-US" sz="6600" dirty="0">
              <a:solidFill>
                <a:srgbClr val="F86464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2108893">
            <a:off x="-3110847" y="605654"/>
            <a:ext cx="7989262" cy="6010271"/>
          </a:xfrm>
          <a:prstGeom prst="triangle">
            <a:avLst>
              <a:gd name="adj" fmla="val 87629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14"/>
          <p:cNvSpPr txBox="1"/>
          <p:nvPr/>
        </p:nvSpPr>
        <p:spPr>
          <a:xfrm>
            <a:off x="-49678" y="2221969"/>
            <a:ext cx="431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李益达，夜空中最亮逗比！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，更多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可百度“逼格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PPT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”，或登录：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www.tretars.com</a:t>
            </a:r>
          </a:p>
        </p:txBody>
      </p:sp>
      <p:sp>
        <p:nvSpPr>
          <p:cNvPr id="23" name="Freeform 110"/>
          <p:cNvSpPr>
            <a:spLocks noEditPoints="1"/>
          </p:cNvSpPr>
          <p:nvPr/>
        </p:nvSpPr>
        <p:spPr bwMode="auto">
          <a:xfrm>
            <a:off x="1284031" y="924285"/>
            <a:ext cx="1447354" cy="1085519"/>
          </a:xfrm>
          <a:custGeom>
            <a:avLst/>
            <a:gdLst>
              <a:gd name="T0" fmla="*/ 41 w 51"/>
              <a:gd name="T1" fmla="*/ 38 h 38"/>
              <a:gd name="T2" fmla="*/ 12 w 51"/>
              <a:gd name="T3" fmla="*/ 38 h 38"/>
              <a:gd name="T4" fmla="*/ 0 w 51"/>
              <a:gd name="T5" fmla="*/ 26 h 38"/>
              <a:gd name="T6" fmla="*/ 7 w 51"/>
              <a:gd name="T7" fmla="*/ 15 h 38"/>
              <a:gd name="T8" fmla="*/ 7 w 51"/>
              <a:gd name="T9" fmla="*/ 14 h 38"/>
              <a:gd name="T10" fmla="*/ 20 w 51"/>
              <a:gd name="T11" fmla="*/ 0 h 38"/>
              <a:gd name="T12" fmla="*/ 33 w 51"/>
              <a:gd name="T13" fmla="*/ 9 h 38"/>
              <a:gd name="T14" fmla="*/ 37 w 51"/>
              <a:gd name="T15" fmla="*/ 7 h 38"/>
              <a:gd name="T16" fmla="*/ 44 w 51"/>
              <a:gd name="T17" fmla="*/ 14 h 38"/>
              <a:gd name="T18" fmla="*/ 43 w 51"/>
              <a:gd name="T19" fmla="*/ 17 h 38"/>
              <a:gd name="T20" fmla="*/ 51 w 51"/>
              <a:gd name="T21" fmla="*/ 28 h 38"/>
              <a:gd name="T22" fmla="*/ 41 w 51"/>
              <a:gd name="T23" fmla="*/ 38 h 38"/>
              <a:gd name="T24" fmla="*/ 34 w 51"/>
              <a:gd name="T25" fmla="*/ 19 h 38"/>
              <a:gd name="T26" fmla="*/ 24 w 51"/>
              <a:gd name="T27" fmla="*/ 10 h 38"/>
              <a:gd name="T28" fmla="*/ 24 w 51"/>
              <a:gd name="T29" fmla="*/ 10 h 38"/>
              <a:gd name="T30" fmla="*/ 23 w 51"/>
              <a:gd name="T31" fmla="*/ 10 h 38"/>
              <a:gd name="T32" fmla="*/ 14 w 51"/>
              <a:gd name="T33" fmla="*/ 19 h 38"/>
              <a:gd name="T34" fmla="*/ 13 w 51"/>
              <a:gd name="T35" fmla="*/ 20 h 38"/>
              <a:gd name="T36" fmla="*/ 14 w 51"/>
              <a:gd name="T37" fmla="*/ 21 h 38"/>
              <a:gd name="T38" fmla="*/ 20 w 51"/>
              <a:gd name="T39" fmla="*/ 21 h 38"/>
              <a:gd name="T40" fmla="*/ 20 w 51"/>
              <a:gd name="T41" fmla="*/ 30 h 38"/>
              <a:gd name="T42" fmla="*/ 21 w 51"/>
              <a:gd name="T43" fmla="*/ 31 h 38"/>
              <a:gd name="T44" fmla="*/ 26 w 51"/>
              <a:gd name="T45" fmla="*/ 31 h 38"/>
              <a:gd name="T46" fmla="*/ 27 w 51"/>
              <a:gd name="T47" fmla="*/ 30 h 38"/>
              <a:gd name="T48" fmla="*/ 27 w 51"/>
              <a:gd name="T49" fmla="*/ 21 h 38"/>
              <a:gd name="T50" fmla="*/ 33 w 51"/>
              <a:gd name="T51" fmla="*/ 21 h 38"/>
              <a:gd name="T52" fmla="*/ 34 w 51"/>
              <a:gd name="T53" fmla="*/ 20 h 38"/>
              <a:gd name="T54" fmla="*/ 34 w 51"/>
              <a:gd name="T5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" h="38">
                <a:moveTo>
                  <a:pt x="41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5" y="38"/>
                  <a:pt x="0" y="32"/>
                  <a:pt x="0" y="26"/>
                </a:cubicBezTo>
                <a:cubicBezTo>
                  <a:pt x="0" y="21"/>
                  <a:pt x="2" y="17"/>
                  <a:pt x="7" y="15"/>
                </a:cubicBezTo>
                <a:cubicBezTo>
                  <a:pt x="7" y="15"/>
                  <a:pt x="7" y="14"/>
                  <a:pt x="7" y="14"/>
                </a:cubicBezTo>
                <a:cubicBezTo>
                  <a:pt x="7" y="6"/>
                  <a:pt x="13" y="0"/>
                  <a:pt x="20" y="0"/>
                </a:cubicBezTo>
                <a:cubicBezTo>
                  <a:pt x="26" y="0"/>
                  <a:pt x="31" y="3"/>
                  <a:pt x="33" y="9"/>
                </a:cubicBezTo>
                <a:cubicBezTo>
                  <a:pt x="34" y="8"/>
                  <a:pt x="36" y="7"/>
                  <a:pt x="37" y="7"/>
                </a:cubicBezTo>
                <a:cubicBezTo>
                  <a:pt x="41" y="7"/>
                  <a:pt x="44" y="10"/>
                  <a:pt x="44" y="14"/>
                </a:cubicBezTo>
                <a:cubicBezTo>
                  <a:pt x="44" y="15"/>
                  <a:pt x="44" y="16"/>
                  <a:pt x="43" y="17"/>
                </a:cubicBezTo>
                <a:cubicBezTo>
                  <a:pt x="48" y="19"/>
                  <a:pt x="51" y="23"/>
                  <a:pt x="51" y="28"/>
                </a:cubicBezTo>
                <a:cubicBezTo>
                  <a:pt x="51" y="33"/>
                  <a:pt x="47" y="38"/>
                  <a:pt x="41" y="38"/>
                </a:cubicBezTo>
                <a:close/>
                <a:moveTo>
                  <a:pt x="34" y="19"/>
                </a:move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3" y="10"/>
                  <a:pt x="23" y="10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3" y="20"/>
                  <a:pt x="13" y="20"/>
                </a:cubicBezTo>
                <a:cubicBezTo>
                  <a:pt x="13" y="20"/>
                  <a:pt x="14" y="21"/>
                  <a:pt x="14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21" y="31"/>
                  <a:pt x="21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7" y="31"/>
                  <a:pt x="27" y="30"/>
                </a:cubicBezTo>
                <a:cubicBezTo>
                  <a:pt x="27" y="21"/>
                  <a:pt x="27" y="21"/>
                  <a:pt x="27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20"/>
                  <a:pt x="34" y="19"/>
                  <a:pt x="34" y="19"/>
                </a:cubicBezTo>
                <a:close/>
              </a:path>
            </a:pathLst>
          </a:custGeom>
          <a:solidFill>
            <a:srgbClr val="F8646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/>
          </a:p>
        </p:txBody>
      </p:sp>
      <p:sp>
        <p:nvSpPr>
          <p:cNvPr id="24" name="Rectangle 96"/>
          <p:cNvSpPr/>
          <p:nvPr/>
        </p:nvSpPr>
        <p:spPr>
          <a:xfrm>
            <a:off x="258079" y="4055176"/>
            <a:ext cx="3850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condimentum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posuere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aptent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taciti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sociosqu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litora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torquent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conubia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nostra, 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inceptos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himenaeos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Nunc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bibendum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scelerisque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turpis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Proin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vel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semper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augue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ornare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Nam non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elementum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lectus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nulla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 quam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ultricies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malesuada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nec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tortor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In ac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dui.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quis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massa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justo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Phasellus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rhoncus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nisl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leo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sed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accumsan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lorem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aliquam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a. Lorem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ipsum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52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6464"/>
        </a:solidFill>
        <a:ln>
          <a:solidFill>
            <a:srgbClr val="F86464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2382</Words>
  <Application>Microsoft Office PowerPoint</Application>
  <PresentationFormat>宽屏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Droid Sans</vt:lpstr>
      <vt:lpstr>Oswald</vt:lpstr>
      <vt:lpstr>Raleway</vt:lpstr>
      <vt:lpstr>Roboto Cn</vt:lpstr>
      <vt:lpstr>华康俪金黑W8</vt:lpstr>
      <vt:lpstr>华文细黑</vt:lpstr>
      <vt:lpstr>宋体</vt:lpstr>
      <vt:lpstr>微软雅黑</vt:lpstr>
      <vt:lpstr>微软雅黑</vt:lpstr>
      <vt:lpstr>Arial</vt:lpstr>
      <vt:lpstr>Bohema Alternative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Abel</dc:creator>
  <cp:lastModifiedBy>Abel</cp:lastModifiedBy>
  <cp:revision>70</cp:revision>
  <dcterms:created xsi:type="dcterms:W3CDTF">2015-09-19T03:51:23Z</dcterms:created>
  <dcterms:modified xsi:type="dcterms:W3CDTF">2015-11-09T13:23:48Z</dcterms:modified>
</cp:coreProperties>
</file>