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9"/>
  </p:sldMasterIdLst>
  <p:notesMasterIdLst>
    <p:notesMasterId r:id="rId34"/>
  </p:notesMasterIdLst>
  <p:sldIdLst>
    <p:sldId id="256" r:id="rId20"/>
    <p:sldId id="257" r:id="rId21"/>
    <p:sldId id="260" r:id="rId22"/>
    <p:sldId id="262" r:id="rId23"/>
    <p:sldId id="264" r:id="rId24"/>
    <p:sldId id="265" r:id="rId25"/>
    <p:sldId id="268" r:id="rId26"/>
    <p:sldId id="267" r:id="rId27"/>
    <p:sldId id="259" r:id="rId28"/>
    <p:sldId id="269" r:id="rId29"/>
    <p:sldId id="271" r:id="rId30"/>
    <p:sldId id="272" r:id="rId31"/>
    <p:sldId id="273" r:id="rId32"/>
    <p:sldId id="27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20C491"/>
    <a:srgbClr val="0D0D0D"/>
    <a:srgbClr val="15AB84"/>
    <a:srgbClr val="1AB78A"/>
    <a:srgbClr val="1A1A1A"/>
    <a:srgbClr val="262626"/>
    <a:srgbClr val="4F4F4F"/>
    <a:srgbClr val="30302E"/>
    <a:srgbClr val="27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003" autoAdjust="0"/>
  </p:normalViewPr>
  <p:slideViewPr>
    <p:cSldViewPr snapToGrid="0" showGuides="1">
      <p:cViewPr varScale="1">
        <p:scale>
          <a:sx n="70" d="100"/>
          <a:sy n="70" d="100"/>
        </p:scale>
        <p:origin x="2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21" Type="http://schemas.openxmlformats.org/officeDocument/2006/relationships/slide" Target="slides/slide2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B396C-3ABA-476A-B2B7-C730242F259F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31B8-6FDE-4D4A-AB8A-74F6E3110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8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3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原创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保护您作品的版权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，请将版权声明页对应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4:3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16:9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规格插入到原创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，发布作品存为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以上版本两个格式，压缩后上传。</a:t>
            </a: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的截图时，推荐使用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图片的功能，第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页为封面结合缩略图，图片宽度为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作品时，可以使用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格式视频，上传到优酷，在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时，嵌入视频地址。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A4A1-89E0-4429-8066-CFF7A62D3B28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9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原创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保护您作品的版权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，请将版权声明页对应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4:3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16:9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规格插入到原创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，发布作品存为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以上版本两个格式，压缩后上传。</a:t>
            </a: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的截图时，推荐使用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图片的功能，第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页为封面结合缩略图，图片宽度为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作品时，可以使用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格式视频，上传到优酷，在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时，嵌入视频地址。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A4A1-89E0-4429-8066-CFF7A62D3B2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7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68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13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9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88927" y="5969726"/>
            <a:ext cx="1606731" cy="888274"/>
          </a:xfrm>
          <a:prstGeom prst="rect">
            <a:avLst/>
          </a:prstGeom>
          <a:solidFill>
            <a:srgbClr val="FF4F4F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174600" y="5969726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逼格</a:t>
            </a:r>
            <a:r>
              <a:rPr lang="en-US" altLang="zh-CN" sz="3200" dirty="0" smtClean="0">
                <a:solidFill>
                  <a:schemeClr val="bg1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PPT</a:t>
            </a:r>
            <a:endParaRPr lang="zh-CN" altLang="en-US" sz="32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156967" y="6488668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71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%E5%A5%87%E6%80%AA%E7%9A%84%E9%B1%BCzzZ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ibo.com/showppt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weibo.com/51ppt" TargetMode="External"/><Relationship Id="rId12" Type="http://schemas.openxmlformats.org/officeDocument/2006/relationships/hyperlink" Target="http://www.showpp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eibo.com/pptstore" TargetMode="External"/><Relationship Id="rId11" Type="http://schemas.openxmlformats.org/officeDocument/2006/relationships/hyperlink" Target="http://www.pptstore.net/zhidao/" TargetMode="External"/><Relationship Id="rId5" Type="http://schemas.openxmlformats.org/officeDocument/2006/relationships/hyperlink" Target="http://www.51ppt.com.cn/Article/PPTTips/2013-03-15/Article_20130315013834.html" TargetMode="External"/><Relationship Id="rId10" Type="http://schemas.openxmlformats.org/officeDocument/2006/relationships/hyperlink" Target="http://www.51ppt.com.cn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store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9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[动画大师]_Freeform 5"/>
          <p:cNvSpPr>
            <a:spLocks/>
          </p:cNvSpPr>
          <p:nvPr/>
        </p:nvSpPr>
        <p:spPr bwMode="auto">
          <a:xfrm>
            <a:off x="4909684" y="2447440"/>
            <a:ext cx="2372632" cy="867573"/>
          </a:xfrm>
          <a:custGeom>
            <a:avLst/>
            <a:gdLst>
              <a:gd name="T0" fmla="*/ 236 w 473"/>
              <a:gd name="T1" fmla="*/ 1 h 173"/>
              <a:gd name="T2" fmla="*/ 396 w 473"/>
              <a:gd name="T3" fmla="*/ 28 h 173"/>
              <a:gd name="T4" fmla="*/ 468 w 473"/>
              <a:gd name="T5" fmla="*/ 109 h 173"/>
              <a:gd name="T6" fmla="*/ 442 w 473"/>
              <a:gd name="T7" fmla="*/ 170 h 173"/>
              <a:gd name="T8" fmla="*/ 430 w 473"/>
              <a:gd name="T9" fmla="*/ 170 h 173"/>
              <a:gd name="T10" fmla="*/ 342 w 473"/>
              <a:gd name="T11" fmla="*/ 132 h 173"/>
              <a:gd name="T12" fmla="*/ 332 w 473"/>
              <a:gd name="T13" fmla="*/ 118 h 173"/>
              <a:gd name="T14" fmla="*/ 329 w 473"/>
              <a:gd name="T15" fmla="*/ 99 h 173"/>
              <a:gd name="T16" fmla="*/ 302 w 473"/>
              <a:gd name="T17" fmla="*/ 66 h 173"/>
              <a:gd name="T18" fmla="*/ 166 w 473"/>
              <a:gd name="T19" fmla="*/ 69 h 173"/>
              <a:gd name="T20" fmla="*/ 151 w 473"/>
              <a:gd name="T21" fmla="*/ 86 h 173"/>
              <a:gd name="T22" fmla="*/ 150 w 473"/>
              <a:gd name="T23" fmla="*/ 95 h 173"/>
              <a:gd name="T24" fmla="*/ 113 w 473"/>
              <a:gd name="T25" fmla="*/ 144 h 173"/>
              <a:gd name="T26" fmla="*/ 54 w 473"/>
              <a:gd name="T27" fmla="*/ 169 h 173"/>
              <a:gd name="T28" fmla="*/ 32 w 473"/>
              <a:gd name="T29" fmla="*/ 165 h 173"/>
              <a:gd name="T30" fmla="*/ 48 w 473"/>
              <a:gd name="T31" fmla="*/ 50 h 173"/>
              <a:gd name="T32" fmla="*/ 151 w 473"/>
              <a:gd name="T33" fmla="*/ 7 h 173"/>
              <a:gd name="T34" fmla="*/ 236 w 473"/>
              <a:gd name="T35" fmla="*/ 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3" h="173">
                <a:moveTo>
                  <a:pt x="236" y="1"/>
                </a:moveTo>
                <a:cubicBezTo>
                  <a:pt x="295" y="0"/>
                  <a:pt x="347" y="5"/>
                  <a:pt x="396" y="28"/>
                </a:cubicBezTo>
                <a:cubicBezTo>
                  <a:pt x="432" y="44"/>
                  <a:pt x="459" y="69"/>
                  <a:pt x="468" y="109"/>
                </a:cubicBezTo>
                <a:cubicBezTo>
                  <a:pt x="473" y="129"/>
                  <a:pt x="461" y="159"/>
                  <a:pt x="442" y="170"/>
                </a:cubicBezTo>
                <a:cubicBezTo>
                  <a:pt x="438" y="173"/>
                  <a:pt x="434" y="172"/>
                  <a:pt x="430" y="170"/>
                </a:cubicBezTo>
                <a:cubicBezTo>
                  <a:pt x="400" y="157"/>
                  <a:pt x="371" y="145"/>
                  <a:pt x="342" y="132"/>
                </a:cubicBezTo>
                <a:cubicBezTo>
                  <a:pt x="336" y="129"/>
                  <a:pt x="333" y="125"/>
                  <a:pt x="332" y="118"/>
                </a:cubicBezTo>
                <a:cubicBezTo>
                  <a:pt x="331" y="112"/>
                  <a:pt x="330" y="105"/>
                  <a:pt x="329" y="99"/>
                </a:cubicBezTo>
                <a:cubicBezTo>
                  <a:pt x="327" y="72"/>
                  <a:pt x="327" y="70"/>
                  <a:pt x="302" y="66"/>
                </a:cubicBezTo>
                <a:cubicBezTo>
                  <a:pt x="256" y="57"/>
                  <a:pt x="211" y="57"/>
                  <a:pt x="166" y="69"/>
                </a:cubicBezTo>
                <a:cubicBezTo>
                  <a:pt x="156" y="71"/>
                  <a:pt x="150" y="75"/>
                  <a:pt x="151" y="86"/>
                </a:cubicBezTo>
                <a:cubicBezTo>
                  <a:pt x="152" y="89"/>
                  <a:pt x="149" y="92"/>
                  <a:pt x="150" y="95"/>
                </a:cubicBezTo>
                <a:cubicBezTo>
                  <a:pt x="155" y="125"/>
                  <a:pt x="135" y="135"/>
                  <a:pt x="113" y="144"/>
                </a:cubicBezTo>
                <a:cubicBezTo>
                  <a:pt x="93" y="151"/>
                  <a:pt x="73" y="160"/>
                  <a:pt x="54" y="169"/>
                </a:cubicBezTo>
                <a:cubicBezTo>
                  <a:pt x="45" y="173"/>
                  <a:pt x="39" y="172"/>
                  <a:pt x="32" y="165"/>
                </a:cubicBezTo>
                <a:cubicBezTo>
                  <a:pt x="0" y="132"/>
                  <a:pt x="6" y="84"/>
                  <a:pt x="48" y="50"/>
                </a:cubicBezTo>
                <a:cubicBezTo>
                  <a:pt x="78" y="26"/>
                  <a:pt x="114" y="14"/>
                  <a:pt x="151" y="7"/>
                </a:cubicBezTo>
                <a:cubicBezTo>
                  <a:pt x="181" y="1"/>
                  <a:pt x="211" y="0"/>
                  <a:pt x="236" y="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5397299" y="3220023"/>
            <a:ext cx="1429068" cy="637487"/>
          </a:xfrm>
          <a:custGeom>
            <a:avLst/>
            <a:gdLst>
              <a:gd name="T0" fmla="*/ 283 w 285"/>
              <a:gd name="T1" fmla="*/ 82 h 127"/>
              <a:gd name="T2" fmla="*/ 261 w 285"/>
              <a:gd name="T3" fmla="*/ 120 h 127"/>
              <a:gd name="T4" fmla="*/ 220 w 285"/>
              <a:gd name="T5" fmla="*/ 113 h 127"/>
              <a:gd name="T6" fmla="*/ 78 w 285"/>
              <a:gd name="T7" fmla="*/ 107 h 127"/>
              <a:gd name="T8" fmla="*/ 63 w 285"/>
              <a:gd name="T9" fmla="*/ 117 h 127"/>
              <a:gd name="T10" fmla="*/ 14 w 285"/>
              <a:gd name="T11" fmla="*/ 109 h 127"/>
              <a:gd name="T12" fmla="*/ 17 w 285"/>
              <a:gd name="T13" fmla="*/ 57 h 127"/>
              <a:gd name="T14" fmla="*/ 112 w 285"/>
              <a:gd name="T15" fmla="*/ 9 h 127"/>
              <a:gd name="T16" fmla="*/ 264 w 285"/>
              <a:gd name="T17" fmla="*/ 49 h 127"/>
              <a:gd name="T18" fmla="*/ 283 w 285"/>
              <a:gd name="T19" fmla="*/ 8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" h="127">
                <a:moveTo>
                  <a:pt x="283" y="82"/>
                </a:moveTo>
                <a:cubicBezTo>
                  <a:pt x="284" y="101"/>
                  <a:pt x="276" y="114"/>
                  <a:pt x="261" y="120"/>
                </a:cubicBezTo>
                <a:cubicBezTo>
                  <a:pt x="246" y="126"/>
                  <a:pt x="232" y="124"/>
                  <a:pt x="220" y="113"/>
                </a:cubicBezTo>
                <a:cubicBezTo>
                  <a:pt x="180" y="76"/>
                  <a:pt x="121" y="74"/>
                  <a:pt x="78" y="107"/>
                </a:cubicBezTo>
                <a:cubicBezTo>
                  <a:pt x="73" y="110"/>
                  <a:pt x="69" y="114"/>
                  <a:pt x="63" y="117"/>
                </a:cubicBezTo>
                <a:cubicBezTo>
                  <a:pt x="46" y="127"/>
                  <a:pt x="25" y="124"/>
                  <a:pt x="14" y="109"/>
                </a:cubicBezTo>
                <a:cubicBezTo>
                  <a:pt x="0" y="91"/>
                  <a:pt x="1" y="72"/>
                  <a:pt x="17" y="57"/>
                </a:cubicBezTo>
                <a:cubicBezTo>
                  <a:pt x="44" y="31"/>
                  <a:pt x="76" y="15"/>
                  <a:pt x="112" y="9"/>
                </a:cubicBezTo>
                <a:cubicBezTo>
                  <a:pt x="169" y="0"/>
                  <a:pt x="219" y="14"/>
                  <a:pt x="264" y="49"/>
                </a:cubicBezTo>
                <a:cubicBezTo>
                  <a:pt x="275" y="58"/>
                  <a:pt x="285" y="68"/>
                  <a:pt x="283" y="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5868025" y="3908171"/>
            <a:ext cx="496058" cy="502390"/>
          </a:xfrm>
          <a:custGeom>
            <a:avLst/>
            <a:gdLst>
              <a:gd name="T0" fmla="*/ 0 w 99"/>
              <a:gd name="T1" fmla="*/ 50 h 100"/>
              <a:gd name="T2" fmla="*/ 50 w 99"/>
              <a:gd name="T3" fmla="*/ 1 h 100"/>
              <a:gd name="T4" fmla="*/ 99 w 99"/>
              <a:gd name="T5" fmla="*/ 51 h 100"/>
              <a:gd name="T6" fmla="*/ 49 w 99"/>
              <a:gd name="T7" fmla="*/ 100 h 100"/>
              <a:gd name="T8" fmla="*/ 0 w 99"/>
              <a:gd name="T9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100">
                <a:moveTo>
                  <a:pt x="0" y="50"/>
                </a:moveTo>
                <a:cubicBezTo>
                  <a:pt x="0" y="21"/>
                  <a:pt x="21" y="0"/>
                  <a:pt x="50" y="1"/>
                </a:cubicBezTo>
                <a:cubicBezTo>
                  <a:pt x="77" y="1"/>
                  <a:pt x="99" y="23"/>
                  <a:pt x="99" y="51"/>
                </a:cubicBezTo>
                <a:cubicBezTo>
                  <a:pt x="99" y="78"/>
                  <a:pt x="76" y="100"/>
                  <a:pt x="49" y="100"/>
                </a:cubicBezTo>
                <a:cubicBezTo>
                  <a:pt x="22" y="99"/>
                  <a:pt x="0" y="77"/>
                  <a:pt x="0" y="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18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11111E-6 L 0 -0.033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 to="900000">
                                      <p:cBhvr>
                                        <p:cTn id="2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 to="-900000">
                                      <p:cBhvr>
                                        <p:cTn id="2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 to="600000">
                                      <p:cBhvr additive="base" accumulate="none">
                                        <p:cTn id="22" dur="100" decel="1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 to="-900000">
                                      <p:cBhvr additive="base" accumulate="none">
                                        <p:cTn id="23" dur="100" decel="100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 to="0">
                                      <p:cBhvr additive="base" accumulate="none">
                                        <p:cTn id="24" dur="100" decel="1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1.11111E-6 L 0 1.1111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656982" y="2705100"/>
            <a:ext cx="2785528" cy="6939915"/>
            <a:chOff x="4656982" y="2705100"/>
            <a:chExt cx="2785528" cy="6939915"/>
          </a:xfrm>
        </p:grpSpPr>
        <p:grpSp>
          <p:nvGrpSpPr>
            <p:cNvPr id="42" name="组合 41"/>
            <p:cNvGrpSpPr/>
            <p:nvPr/>
          </p:nvGrpSpPr>
          <p:grpSpPr>
            <a:xfrm>
              <a:off x="4656982" y="2705100"/>
              <a:ext cx="2785528" cy="3438525"/>
              <a:chOff x="4653497" y="2705100"/>
              <a:chExt cx="2785528" cy="3438525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4653497" y="2705100"/>
                <a:ext cx="2785528" cy="3352800"/>
              </a:xfrm>
              <a:custGeom>
                <a:avLst/>
                <a:gdLst>
                  <a:gd name="connsiteX0" fmla="*/ 1119904 w 2785528"/>
                  <a:gd name="connsiteY0" fmla="*/ 0 h 3352800"/>
                  <a:gd name="connsiteX1" fmla="*/ 1758073 w 2785528"/>
                  <a:gd name="connsiteY1" fmla="*/ 0 h 3352800"/>
                  <a:gd name="connsiteX2" fmla="*/ 1612743 w 2785528"/>
                  <a:gd name="connsiteY2" fmla="*/ 29936 h 3352800"/>
                  <a:gd name="connsiteX3" fmla="*/ 1377477 w 2785528"/>
                  <a:gd name="connsiteY3" fmla="*/ 39120 h 3352800"/>
                  <a:gd name="connsiteX4" fmla="*/ 1143674 w 2785528"/>
                  <a:gd name="connsiteY4" fmla="*/ 7404 h 3352800"/>
                  <a:gd name="connsiteX5" fmla="*/ 724962 w 2785528"/>
                  <a:gd name="connsiteY5" fmla="*/ 0 h 3352800"/>
                  <a:gd name="connsiteX6" fmla="*/ 725598 w 2785528"/>
                  <a:gd name="connsiteY6" fmla="*/ 0 h 3352800"/>
                  <a:gd name="connsiteX7" fmla="*/ 836132 w 2785528"/>
                  <a:gd name="connsiteY7" fmla="*/ 54559 h 3352800"/>
                  <a:gd name="connsiteX8" fmla="*/ 1059437 w 2785528"/>
                  <a:gd name="connsiteY8" fmla="*/ 140223 h 3352800"/>
                  <a:gd name="connsiteX9" fmla="*/ 1714369 w 2785528"/>
                  <a:gd name="connsiteY9" fmla="*/ 163787 h 3352800"/>
                  <a:gd name="connsiteX10" fmla="*/ 1939136 w 2785528"/>
                  <a:gd name="connsiteY10" fmla="*/ 97023 h 3352800"/>
                  <a:gd name="connsiteX11" fmla="*/ 2070480 w 2785528"/>
                  <a:gd name="connsiteY11" fmla="*/ 45850 h 3352800"/>
                  <a:gd name="connsiteX12" fmla="*/ 2785528 w 2785528"/>
                  <a:gd name="connsiteY12" fmla="*/ 3352800 h 3352800"/>
                  <a:gd name="connsiteX13" fmla="*/ 0 w 2785528"/>
                  <a:gd name="connsiteY13" fmla="*/ 3352800 h 3352800"/>
                  <a:gd name="connsiteX0" fmla="*/ 1119904 w 2785528"/>
                  <a:gd name="connsiteY0" fmla="*/ 0 h 3352800"/>
                  <a:gd name="connsiteX1" fmla="*/ 1612743 w 2785528"/>
                  <a:gd name="connsiteY1" fmla="*/ 29936 h 3352800"/>
                  <a:gd name="connsiteX2" fmla="*/ 1377477 w 2785528"/>
                  <a:gd name="connsiteY2" fmla="*/ 39120 h 3352800"/>
                  <a:gd name="connsiteX3" fmla="*/ 1143674 w 2785528"/>
                  <a:gd name="connsiteY3" fmla="*/ 7404 h 3352800"/>
                  <a:gd name="connsiteX4" fmla="*/ 1119904 w 2785528"/>
                  <a:gd name="connsiteY4" fmla="*/ 0 h 3352800"/>
                  <a:gd name="connsiteX5" fmla="*/ 724962 w 2785528"/>
                  <a:gd name="connsiteY5" fmla="*/ 0 h 3352800"/>
                  <a:gd name="connsiteX6" fmla="*/ 725598 w 2785528"/>
                  <a:gd name="connsiteY6" fmla="*/ 0 h 3352800"/>
                  <a:gd name="connsiteX7" fmla="*/ 836132 w 2785528"/>
                  <a:gd name="connsiteY7" fmla="*/ 54559 h 3352800"/>
                  <a:gd name="connsiteX8" fmla="*/ 1059437 w 2785528"/>
                  <a:gd name="connsiteY8" fmla="*/ 140223 h 3352800"/>
                  <a:gd name="connsiteX9" fmla="*/ 1714369 w 2785528"/>
                  <a:gd name="connsiteY9" fmla="*/ 163787 h 3352800"/>
                  <a:gd name="connsiteX10" fmla="*/ 1939136 w 2785528"/>
                  <a:gd name="connsiteY10" fmla="*/ 97023 h 3352800"/>
                  <a:gd name="connsiteX11" fmla="*/ 2070480 w 2785528"/>
                  <a:gd name="connsiteY11" fmla="*/ 45850 h 3352800"/>
                  <a:gd name="connsiteX12" fmla="*/ 2785528 w 2785528"/>
                  <a:gd name="connsiteY12" fmla="*/ 3352800 h 3352800"/>
                  <a:gd name="connsiteX13" fmla="*/ 0 w 2785528"/>
                  <a:gd name="connsiteY13" fmla="*/ 3352800 h 3352800"/>
                  <a:gd name="connsiteX14" fmla="*/ 724962 w 2785528"/>
                  <a:gd name="connsiteY14" fmla="*/ 0 h 3352800"/>
                  <a:gd name="connsiteX0" fmla="*/ 1119904 w 2785528"/>
                  <a:gd name="connsiteY0" fmla="*/ 0 h 3352800"/>
                  <a:gd name="connsiteX1" fmla="*/ 1377477 w 2785528"/>
                  <a:gd name="connsiteY1" fmla="*/ 39120 h 3352800"/>
                  <a:gd name="connsiteX2" fmla="*/ 1143674 w 2785528"/>
                  <a:gd name="connsiteY2" fmla="*/ 7404 h 3352800"/>
                  <a:gd name="connsiteX3" fmla="*/ 1119904 w 2785528"/>
                  <a:gd name="connsiteY3" fmla="*/ 0 h 3352800"/>
                  <a:gd name="connsiteX4" fmla="*/ 724962 w 2785528"/>
                  <a:gd name="connsiteY4" fmla="*/ 0 h 3352800"/>
                  <a:gd name="connsiteX5" fmla="*/ 725598 w 2785528"/>
                  <a:gd name="connsiteY5" fmla="*/ 0 h 3352800"/>
                  <a:gd name="connsiteX6" fmla="*/ 836132 w 2785528"/>
                  <a:gd name="connsiteY6" fmla="*/ 54559 h 3352800"/>
                  <a:gd name="connsiteX7" fmla="*/ 1059437 w 2785528"/>
                  <a:gd name="connsiteY7" fmla="*/ 140223 h 3352800"/>
                  <a:gd name="connsiteX8" fmla="*/ 1714369 w 2785528"/>
                  <a:gd name="connsiteY8" fmla="*/ 163787 h 3352800"/>
                  <a:gd name="connsiteX9" fmla="*/ 1939136 w 2785528"/>
                  <a:gd name="connsiteY9" fmla="*/ 97023 h 3352800"/>
                  <a:gd name="connsiteX10" fmla="*/ 2070480 w 2785528"/>
                  <a:gd name="connsiteY10" fmla="*/ 45850 h 3352800"/>
                  <a:gd name="connsiteX11" fmla="*/ 2785528 w 2785528"/>
                  <a:gd name="connsiteY11" fmla="*/ 3352800 h 3352800"/>
                  <a:gd name="connsiteX12" fmla="*/ 0 w 2785528"/>
                  <a:gd name="connsiteY12" fmla="*/ 3352800 h 3352800"/>
                  <a:gd name="connsiteX13" fmla="*/ 724962 w 2785528"/>
                  <a:gd name="connsiteY13" fmla="*/ 0 h 3352800"/>
                  <a:gd name="connsiteX0" fmla="*/ 1119904 w 2785528"/>
                  <a:gd name="connsiteY0" fmla="*/ 0 h 3352800"/>
                  <a:gd name="connsiteX1" fmla="*/ 1143674 w 2785528"/>
                  <a:gd name="connsiteY1" fmla="*/ 7404 h 3352800"/>
                  <a:gd name="connsiteX2" fmla="*/ 1119904 w 2785528"/>
                  <a:gd name="connsiteY2" fmla="*/ 0 h 3352800"/>
                  <a:gd name="connsiteX3" fmla="*/ 724962 w 2785528"/>
                  <a:gd name="connsiteY3" fmla="*/ 0 h 3352800"/>
                  <a:gd name="connsiteX4" fmla="*/ 725598 w 2785528"/>
                  <a:gd name="connsiteY4" fmla="*/ 0 h 3352800"/>
                  <a:gd name="connsiteX5" fmla="*/ 836132 w 2785528"/>
                  <a:gd name="connsiteY5" fmla="*/ 54559 h 3352800"/>
                  <a:gd name="connsiteX6" fmla="*/ 1059437 w 2785528"/>
                  <a:gd name="connsiteY6" fmla="*/ 140223 h 3352800"/>
                  <a:gd name="connsiteX7" fmla="*/ 1714369 w 2785528"/>
                  <a:gd name="connsiteY7" fmla="*/ 163787 h 3352800"/>
                  <a:gd name="connsiteX8" fmla="*/ 1939136 w 2785528"/>
                  <a:gd name="connsiteY8" fmla="*/ 97023 h 3352800"/>
                  <a:gd name="connsiteX9" fmla="*/ 2070480 w 2785528"/>
                  <a:gd name="connsiteY9" fmla="*/ 45850 h 3352800"/>
                  <a:gd name="connsiteX10" fmla="*/ 2785528 w 2785528"/>
                  <a:gd name="connsiteY10" fmla="*/ 3352800 h 3352800"/>
                  <a:gd name="connsiteX11" fmla="*/ 0 w 2785528"/>
                  <a:gd name="connsiteY11" fmla="*/ 3352800 h 3352800"/>
                  <a:gd name="connsiteX12" fmla="*/ 724962 w 2785528"/>
                  <a:gd name="connsiteY12" fmla="*/ 0 h 3352800"/>
                  <a:gd name="connsiteX0" fmla="*/ 724962 w 2785528"/>
                  <a:gd name="connsiteY0" fmla="*/ 0 h 3352800"/>
                  <a:gd name="connsiteX1" fmla="*/ 725598 w 2785528"/>
                  <a:gd name="connsiteY1" fmla="*/ 0 h 3352800"/>
                  <a:gd name="connsiteX2" fmla="*/ 836132 w 2785528"/>
                  <a:gd name="connsiteY2" fmla="*/ 54559 h 3352800"/>
                  <a:gd name="connsiteX3" fmla="*/ 1059437 w 2785528"/>
                  <a:gd name="connsiteY3" fmla="*/ 140223 h 3352800"/>
                  <a:gd name="connsiteX4" fmla="*/ 1714369 w 2785528"/>
                  <a:gd name="connsiteY4" fmla="*/ 163787 h 3352800"/>
                  <a:gd name="connsiteX5" fmla="*/ 1939136 w 2785528"/>
                  <a:gd name="connsiteY5" fmla="*/ 97023 h 3352800"/>
                  <a:gd name="connsiteX6" fmla="*/ 2070480 w 2785528"/>
                  <a:gd name="connsiteY6" fmla="*/ 45850 h 3352800"/>
                  <a:gd name="connsiteX7" fmla="*/ 2785528 w 2785528"/>
                  <a:gd name="connsiteY7" fmla="*/ 3352800 h 3352800"/>
                  <a:gd name="connsiteX8" fmla="*/ 0 w 2785528"/>
                  <a:gd name="connsiteY8" fmla="*/ 3352800 h 3352800"/>
                  <a:gd name="connsiteX9" fmla="*/ 724962 w 2785528"/>
                  <a:gd name="connsiteY9" fmla="*/ 0 h 335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85528" h="3352800">
                    <a:moveTo>
                      <a:pt x="724962" y="0"/>
                    </a:moveTo>
                    <a:lnTo>
                      <a:pt x="725598" y="0"/>
                    </a:lnTo>
                    <a:lnTo>
                      <a:pt x="836132" y="54559"/>
                    </a:lnTo>
                    <a:cubicBezTo>
                      <a:pt x="908861" y="86223"/>
                      <a:pt x="983418" y="114696"/>
                      <a:pt x="1059437" y="140223"/>
                    </a:cubicBezTo>
                    <a:cubicBezTo>
                      <a:pt x="1277748" y="179496"/>
                      <a:pt x="1496058" y="195205"/>
                      <a:pt x="1714369" y="163787"/>
                    </a:cubicBezTo>
                    <a:cubicBezTo>
                      <a:pt x="1790388" y="144151"/>
                      <a:pt x="1865432" y="122059"/>
                      <a:pt x="1939136" y="97023"/>
                    </a:cubicBezTo>
                    <a:lnTo>
                      <a:pt x="2070480" y="45850"/>
                    </a:lnTo>
                    <a:lnTo>
                      <a:pt x="2785528" y="3352800"/>
                    </a:lnTo>
                    <a:lnTo>
                      <a:pt x="0" y="3352800"/>
                    </a:lnTo>
                    <a:lnTo>
                      <a:pt x="724962" y="0"/>
                    </a:lnTo>
                    <a:close/>
                  </a:path>
                </a:pathLst>
              </a:custGeom>
              <a:solidFill>
                <a:srgbClr val="1AB78A"/>
              </a:solidFill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653497" y="5972175"/>
                <a:ext cx="2785528" cy="171450"/>
                <a:chOff x="4785810" y="5972175"/>
                <a:chExt cx="2520902" cy="17145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4785810" y="5972175"/>
                  <a:ext cx="2520902" cy="171450"/>
                </a:xfrm>
                <a:prstGeom prst="ellipse">
                  <a:avLst/>
                </a:prstGeom>
                <a:solidFill>
                  <a:srgbClr val="20C491"/>
                </a:solidFill>
                <a:ln w="11112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5539322" y="6035040"/>
                  <a:ext cx="1013878" cy="4572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ln w="11112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 flipV="1">
              <a:off x="4656982" y="6206490"/>
              <a:ext cx="2785528" cy="3438525"/>
              <a:chOff x="4653497" y="2705100"/>
              <a:chExt cx="2785528" cy="3438525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4653497" y="2705100"/>
                <a:ext cx="2785528" cy="3352800"/>
              </a:xfrm>
              <a:custGeom>
                <a:avLst/>
                <a:gdLst>
                  <a:gd name="connsiteX0" fmla="*/ 1119904 w 2785528"/>
                  <a:gd name="connsiteY0" fmla="*/ 0 h 3352800"/>
                  <a:gd name="connsiteX1" fmla="*/ 1758073 w 2785528"/>
                  <a:gd name="connsiteY1" fmla="*/ 0 h 3352800"/>
                  <a:gd name="connsiteX2" fmla="*/ 1612743 w 2785528"/>
                  <a:gd name="connsiteY2" fmla="*/ 29936 h 3352800"/>
                  <a:gd name="connsiteX3" fmla="*/ 1377477 w 2785528"/>
                  <a:gd name="connsiteY3" fmla="*/ 39120 h 3352800"/>
                  <a:gd name="connsiteX4" fmla="*/ 1143674 w 2785528"/>
                  <a:gd name="connsiteY4" fmla="*/ 7404 h 3352800"/>
                  <a:gd name="connsiteX5" fmla="*/ 724962 w 2785528"/>
                  <a:gd name="connsiteY5" fmla="*/ 0 h 3352800"/>
                  <a:gd name="connsiteX6" fmla="*/ 725598 w 2785528"/>
                  <a:gd name="connsiteY6" fmla="*/ 0 h 3352800"/>
                  <a:gd name="connsiteX7" fmla="*/ 836132 w 2785528"/>
                  <a:gd name="connsiteY7" fmla="*/ 54559 h 3352800"/>
                  <a:gd name="connsiteX8" fmla="*/ 1059437 w 2785528"/>
                  <a:gd name="connsiteY8" fmla="*/ 140223 h 3352800"/>
                  <a:gd name="connsiteX9" fmla="*/ 1714369 w 2785528"/>
                  <a:gd name="connsiteY9" fmla="*/ 163787 h 3352800"/>
                  <a:gd name="connsiteX10" fmla="*/ 1939136 w 2785528"/>
                  <a:gd name="connsiteY10" fmla="*/ 97023 h 3352800"/>
                  <a:gd name="connsiteX11" fmla="*/ 2070480 w 2785528"/>
                  <a:gd name="connsiteY11" fmla="*/ 45850 h 3352800"/>
                  <a:gd name="connsiteX12" fmla="*/ 2785528 w 2785528"/>
                  <a:gd name="connsiteY12" fmla="*/ 3352800 h 3352800"/>
                  <a:gd name="connsiteX13" fmla="*/ 0 w 2785528"/>
                  <a:gd name="connsiteY13" fmla="*/ 3352800 h 3352800"/>
                  <a:gd name="connsiteX0" fmla="*/ 1119904 w 2785528"/>
                  <a:gd name="connsiteY0" fmla="*/ 0 h 3352800"/>
                  <a:gd name="connsiteX1" fmla="*/ 1612743 w 2785528"/>
                  <a:gd name="connsiteY1" fmla="*/ 29936 h 3352800"/>
                  <a:gd name="connsiteX2" fmla="*/ 1377477 w 2785528"/>
                  <a:gd name="connsiteY2" fmla="*/ 39120 h 3352800"/>
                  <a:gd name="connsiteX3" fmla="*/ 1143674 w 2785528"/>
                  <a:gd name="connsiteY3" fmla="*/ 7404 h 3352800"/>
                  <a:gd name="connsiteX4" fmla="*/ 1119904 w 2785528"/>
                  <a:gd name="connsiteY4" fmla="*/ 0 h 3352800"/>
                  <a:gd name="connsiteX5" fmla="*/ 724962 w 2785528"/>
                  <a:gd name="connsiteY5" fmla="*/ 0 h 3352800"/>
                  <a:gd name="connsiteX6" fmla="*/ 725598 w 2785528"/>
                  <a:gd name="connsiteY6" fmla="*/ 0 h 3352800"/>
                  <a:gd name="connsiteX7" fmla="*/ 836132 w 2785528"/>
                  <a:gd name="connsiteY7" fmla="*/ 54559 h 3352800"/>
                  <a:gd name="connsiteX8" fmla="*/ 1059437 w 2785528"/>
                  <a:gd name="connsiteY8" fmla="*/ 140223 h 3352800"/>
                  <a:gd name="connsiteX9" fmla="*/ 1714369 w 2785528"/>
                  <a:gd name="connsiteY9" fmla="*/ 163787 h 3352800"/>
                  <a:gd name="connsiteX10" fmla="*/ 1939136 w 2785528"/>
                  <a:gd name="connsiteY10" fmla="*/ 97023 h 3352800"/>
                  <a:gd name="connsiteX11" fmla="*/ 2070480 w 2785528"/>
                  <a:gd name="connsiteY11" fmla="*/ 45850 h 3352800"/>
                  <a:gd name="connsiteX12" fmla="*/ 2785528 w 2785528"/>
                  <a:gd name="connsiteY12" fmla="*/ 3352800 h 3352800"/>
                  <a:gd name="connsiteX13" fmla="*/ 0 w 2785528"/>
                  <a:gd name="connsiteY13" fmla="*/ 3352800 h 3352800"/>
                  <a:gd name="connsiteX14" fmla="*/ 724962 w 2785528"/>
                  <a:gd name="connsiteY14" fmla="*/ 0 h 3352800"/>
                  <a:gd name="connsiteX0" fmla="*/ 1119904 w 2785528"/>
                  <a:gd name="connsiteY0" fmla="*/ 0 h 3352800"/>
                  <a:gd name="connsiteX1" fmla="*/ 1377477 w 2785528"/>
                  <a:gd name="connsiteY1" fmla="*/ 39120 h 3352800"/>
                  <a:gd name="connsiteX2" fmla="*/ 1143674 w 2785528"/>
                  <a:gd name="connsiteY2" fmla="*/ 7404 h 3352800"/>
                  <a:gd name="connsiteX3" fmla="*/ 1119904 w 2785528"/>
                  <a:gd name="connsiteY3" fmla="*/ 0 h 3352800"/>
                  <a:gd name="connsiteX4" fmla="*/ 724962 w 2785528"/>
                  <a:gd name="connsiteY4" fmla="*/ 0 h 3352800"/>
                  <a:gd name="connsiteX5" fmla="*/ 725598 w 2785528"/>
                  <a:gd name="connsiteY5" fmla="*/ 0 h 3352800"/>
                  <a:gd name="connsiteX6" fmla="*/ 836132 w 2785528"/>
                  <a:gd name="connsiteY6" fmla="*/ 54559 h 3352800"/>
                  <a:gd name="connsiteX7" fmla="*/ 1059437 w 2785528"/>
                  <a:gd name="connsiteY7" fmla="*/ 140223 h 3352800"/>
                  <a:gd name="connsiteX8" fmla="*/ 1714369 w 2785528"/>
                  <a:gd name="connsiteY8" fmla="*/ 163787 h 3352800"/>
                  <a:gd name="connsiteX9" fmla="*/ 1939136 w 2785528"/>
                  <a:gd name="connsiteY9" fmla="*/ 97023 h 3352800"/>
                  <a:gd name="connsiteX10" fmla="*/ 2070480 w 2785528"/>
                  <a:gd name="connsiteY10" fmla="*/ 45850 h 3352800"/>
                  <a:gd name="connsiteX11" fmla="*/ 2785528 w 2785528"/>
                  <a:gd name="connsiteY11" fmla="*/ 3352800 h 3352800"/>
                  <a:gd name="connsiteX12" fmla="*/ 0 w 2785528"/>
                  <a:gd name="connsiteY12" fmla="*/ 3352800 h 3352800"/>
                  <a:gd name="connsiteX13" fmla="*/ 724962 w 2785528"/>
                  <a:gd name="connsiteY13" fmla="*/ 0 h 3352800"/>
                  <a:gd name="connsiteX0" fmla="*/ 1119904 w 2785528"/>
                  <a:gd name="connsiteY0" fmla="*/ 0 h 3352800"/>
                  <a:gd name="connsiteX1" fmla="*/ 1143674 w 2785528"/>
                  <a:gd name="connsiteY1" fmla="*/ 7404 h 3352800"/>
                  <a:gd name="connsiteX2" fmla="*/ 1119904 w 2785528"/>
                  <a:gd name="connsiteY2" fmla="*/ 0 h 3352800"/>
                  <a:gd name="connsiteX3" fmla="*/ 724962 w 2785528"/>
                  <a:gd name="connsiteY3" fmla="*/ 0 h 3352800"/>
                  <a:gd name="connsiteX4" fmla="*/ 725598 w 2785528"/>
                  <a:gd name="connsiteY4" fmla="*/ 0 h 3352800"/>
                  <a:gd name="connsiteX5" fmla="*/ 836132 w 2785528"/>
                  <a:gd name="connsiteY5" fmla="*/ 54559 h 3352800"/>
                  <a:gd name="connsiteX6" fmla="*/ 1059437 w 2785528"/>
                  <a:gd name="connsiteY6" fmla="*/ 140223 h 3352800"/>
                  <a:gd name="connsiteX7" fmla="*/ 1714369 w 2785528"/>
                  <a:gd name="connsiteY7" fmla="*/ 163787 h 3352800"/>
                  <a:gd name="connsiteX8" fmla="*/ 1939136 w 2785528"/>
                  <a:gd name="connsiteY8" fmla="*/ 97023 h 3352800"/>
                  <a:gd name="connsiteX9" fmla="*/ 2070480 w 2785528"/>
                  <a:gd name="connsiteY9" fmla="*/ 45850 h 3352800"/>
                  <a:gd name="connsiteX10" fmla="*/ 2785528 w 2785528"/>
                  <a:gd name="connsiteY10" fmla="*/ 3352800 h 3352800"/>
                  <a:gd name="connsiteX11" fmla="*/ 0 w 2785528"/>
                  <a:gd name="connsiteY11" fmla="*/ 3352800 h 3352800"/>
                  <a:gd name="connsiteX12" fmla="*/ 724962 w 2785528"/>
                  <a:gd name="connsiteY12" fmla="*/ 0 h 3352800"/>
                  <a:gd name="connsiteX0" fmla="*/ 724962 w 2785528"/>
                  <a:gd name="connsiteY0" fmla="*/ 0 h 3352800"/>
                  <a:gd name="connsiteX1" fmla="*/ 725598 w 2785528"/>
                  <a:gd name="connsiteY1" fmla="*/ 0 h 3352800"/>
                  <a:gd name="connsiteX2" fmla="*/ 836132 w 2785528"/>
                  <a:gd name="connsiteY2" fmla="*/ 54559 h 3352800"/>
                  <a:gd name="connsiteX3" fmla="*/ 1059437 w 2785528"/>
                  <a:gd name="connsiteY3" fmla="*/ 140223 h 3352800"/>
                  <a:gd name="connsiteX4" fmla="*/ 1714369 w 2785528"/>
                  <a:gd name="connsiteY4" fmla="*/ 163787 h 3352800"/>
                  <a:gd name="connsiteX5" fmla="*/ 1939136 w 2785528"/>
                  <a:gd name="connsiteY5" fmla="*/ 97023 h 3352800"/>
                  <a:gd name="connsiteX6" fmla="*/ 2070480 w 2785528"/>
                  <a:gd name="connsiteY6" fmla="*/ 45850 h 3352800"/>
                  <a:gd name="connsiteX7" fmla="*/ 2785528 w 2785528"/>
                  <a:gd name="connsiteY7" fmla="*/ 3352800 h 3352800"/>
                  <a:gd name="connsiteX8" fmla="*/ 0 w 2785528"/>
                  <a:gd name="connsiteY8" fmla="*/ 3352800 h 3352800"/>
                  <a:gd name="connsiteX9" fmla="*/ 724962 w 2785528"/>
                  <a:gd name="connsiteY9" fmla="*/ 0 h 335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85528" h="3352800">
                    <a:moveTo>
                      <a:pt x="724962" y="0"/>
                    </a:moveTo>
                    <a:lnTo>
                      <a:pt x="725598" y="0"/>
                    </a:lnTo>
                    <a:lnTo>
                      <a:pt x="836132" y="54559"/>
                    </a:lnTo>
                    <a:cubicBezTo>
                      <a:pt x="908861" y="86223"/>
                      <a:pt x="983418" y="114696"/>
                      <a:pt x="1059437" y="140223"/>
                    </a:cubicBezTo>
                    <a:cubicBezTo>
                      <a:pt x="1277748" y="179496"/>
                      <a:pt x="1496058" y="195205"/>
                      <a:pt x="1714369" y="163787"/>
                    </a:cubicBezTo>
                    <a:cubicBezTo>
                      <a:pt x="1790388" y="144151"/>
                      <a:pt x="1865432" y="122059"/>
                      <a:pt x="1939136" y="97023"/>
                    </a:cubicBezTo>
                    <a:lnTo>
                      <a:pt x="2070480" y="45850"/>
                    </a:lnTo>
                    <a:lnTo>
                      <a:pt x="2785528" y="3352800"/>
                    </a:lnTo>
                    <a:lnTo>
                      <a:pt x="0" y="3352800"/>
                    </a:lnTo>
                    <a:lnTo>
                      <a:pt x="724962" y="0"/>
                    </a:lnTo>
                    <a:close/>
                  </a:path>
                </a:pathLst>
              </a:custGeom>
              <a:no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653497" y="5972175"/>
                <a:ext cx="2785528" cy="171450"/>
                <a:chOff x="4785810" y="5972175"/>
                <a:chExt cx="2520902" cy="171450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4785810" y="5972175"/>
                  <a:ext cx="2520902" cy="171450"/>
                </a:xfrm>
                <a:prstGeom prst="ellipse">
                  <a:avLst/>
                </a:prstGeom>
                <a:noFill/>
                <a:ln w="11112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5539322" y="6035040"/>
                  <a:ext cx="1013878" cy="45720"/>
                </a:xfrm>
                <a:prstGeom prst="ellipse">
                  <a:avLst/>
                </a:prstGeom>
                <a:noFill/>
                <a:ln w="11112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7" name="文本框 16"/>
          <p:cNvSpPr txBox="1"/>
          <p:nvPr/>
        </p:nvSpPr>
        <p:spPr>
          <a:xfrm>
            <a:off x="3027890" y="3939344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</a:rPr>
              <a:t>4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>
            <a:off x="4808413" y="1540891"/>
            <a:ext cx="2475696" cy="1344709"/>
          </a:xfrm>
          <a:custGeom>
            <a:avLst/>
            <a:gdLst>
              <a:gd name="connsiteX0" fmla="*/ 614573 w 1203574"/>
              <a:gd name="connsiteY0" fmla="*/ 273 h 653738"/>
              <a:gd name="connsiteX1" fmla="*/ 822575 w 1203574"/>
              <a:gd name="connsiteY1" fmla="*/ 130105 h 653738"/>
              <a:gd name="connsiteX2" fmla="*/ 883222 w 1203574"/>
              <a:gd name="connsiteY2" fmla="*/ 183565 h 653738"/>
              <a:gd name="connsiteX3" fmla="*/ 1171297 w 1203574"/>
              <a:gd name="connsiteY3" fmla="*/ 370675 h 653738"/>
              <a:gd name="connsiteX4" fmla="*/ 1167506 w 1203574"/>
              <a:gd name="connsiteY4" fmla="*/ 458502 h 653738"/>
              <a:gd name="connsiteX5" fmla="*/ 758137 w 1203574"/>
              <a:gd name="connsiteY5" fmla="*/ 645613 h 653738"/>
              <a:gd name="connsiteX6" fmla="*/ 439738 w 1203574"/>
              <a:gd name="connsiteY6" fmla="*/ 634157 h 653738"/>
              <a:gd name="connsiteX7" fmla="*/ 41740 w 1203574"/>
              <a:gd name="connsiteY7" fmla="*/ 408861 h 653738"/>
              <a:gd name="connsiteX8" fmla="*/ 49321 w 1203574"/>
              <a:gd name="connsiteY8" fmla="*/ 301941 h 653738"/>
              <a:gd name="connsiteX9" fmla="*/ 326024 w 1203574"/>
              <a:gd name="connsiteY9" fmla="*/ 160653 h 653738"/>
              <a:gd name="connsiteX10" fmla="*/ 398043 w 1203574"/>
              <a:gd name="connsiteY10" fmla="*/ 111012 h 653738"/>
              <a:gd name="connsiteX11" fmla="*/ 614573 w 1203574"/>
              <a:gd name="connsiteY11" fmla="*/ 273 h 653738"/>
              <a:gd name="connsiteX12" fmla="*/ 579249 w 1203574"/>
              <a:gd name="connsiteY12" fmla="*/ 69209 h 653738"/>
              <a:gd name="connsiteX13" fmla="*/ 451486 w 1203574"/>
              <a:gd name="connsiteY13" fmla="*/ 145441 h 653738"/>
              <a:gd name="connsiteX14" fmla="*/ 470414 w 1203574"/>
              <a:gd name="connsiteY14" fmla="*/ 187434 h 653738"/>
              <a:gd name="connsiteX15" fmla="*/ 777045 w 1203574"/>
              <a:gd name="connsiteY15" fmla="*/ 195069 h 653738"/>
              <a:gd name="connsiteX16" fmla="*/ 633194 w 1203574"/>
              <a:gd name="connsiteY16" fmla="*/ 72907 h 653738"/>
              <a:gd name="connsiteX17" fmla="*/ 579249 w 1203574"/>
              <a:gd name="connsiteY17" fmla="*/ 69209 h 653738"/>
              <a:gd name="connsiteX18" fmla="*/ 384307 w 1203574"/>
              <a:gd name="connsiteY18" fmla="*/ 220837 h 653738"/>
              <a:gd name="connsiteX19" fmla="*/ 367262 w 1203574"/>
              <a:gd name="connsiteY19" fmla="*/ 221791 h 653738"/>
              <a:gd name="connsiteX20" fmla="*/ 113470 w 1203574"/>
              <a:gd name="connsiteY20" fmla="*/ 343906 h 653738"/>
              <a:gd name="connsiteX21" fmla="*/ 1094544 w 1203574"/>
              <a:gd name="connsiteY21" fmla="*/ 393515 h 653738"/>
              <a:gd name="connsiteX22" fmla="*/ 863480 w 1203574"/>
              <a:gd name="connsiteY22" fmla="*/ 248504 h 653738"/>
              <a:gd name="connsiteX23" fmla="*/ 810449 w 1203574"/>
              <a:gd name="connsiteY23" fmla="*/ 244688 h 653738"/>
              <a:gd name="connsiteX24" fmla="*/ 401353 w 1203574"/>
              <a:gd name="connsiteY24" fmla="*/ 225607 h 653738"/>
              <a:gd name="connsiteX25" fmla="*/ 384307 w 1203574"/>
              <a:gd name="connsiteY25" fmla="*/ 220837 h 653738"/>
              <a:gd name="connsiteX26" fmla="*/ 173795 w 1203574"/>
              <a:gd name="connsiteY26" fmla="*/ 421175 h 653738"/>
              <a:gd name="connsiteX27" fmla="*/ 594355 w 1203574"/>
              <a:gd name="connsiteY27" fmla="*/ 585005 h 653738"/>
              <a:gd name="connsiteX28" fmla="*/ 1026282 w 1203574"/>
              <a:gd name="connsiteY28" fmla="*/ 470705 h 653738"/>
              <a:gd name="connsiteX29" fmla="*/ 973239 w 1203574"/>
              <a:gd name="connsiteY29" fmla="*/ 459275 h 653738"/>
              <a:gd name="connsiteX30" fmla="*/ 173795 w 1203574"/>
              <a:gd name="connsiteY30" fmla="*/ 421175 h 65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03574" h="653738">
                <a:moveTo>
                  <a:pt x="614573" y="273"/>
                </a:moveTo>
                <a:cubicBezTo>
                  <a:pt x="695594" y="4092"/>
                  <a:pt x="775194" y="48006"/>
                  <a:pt x="822575" y="130105"/>
                </a:cubicBezTo>
                <a:cubicBezTo>
                  <a:pt x="837736" y="156835"/>
                  <a:pt x="852898" y="172109"/>
                  <a:pt x="883222" y="183565"/>
                </a:cubicBezTo>
                <a:cubicBezTo>
                  <a:pt x="989355" y="229388"/>
                  <a:pt x="1084116" y="294304"/>
                  <a:pt x="1171297" y="370675"/>
                </a:cubicBezTo>
                <a:cubicBezTo>
                  <a:pt x="1216782" y="408861"/>
                  <a:pt x="1212992" y="424135"/>
                  <a:pt x="1167506" y="458502"/>
                </a:cubicBezTo>
                <a:cubicBezTo>
                  <a:pt x="1046212" y="550148"/>
                  <a:pt x="905965" y="607427"/>
                  <a:pt x="758137" y="645613"/>
                </a:cubicBezTo>
                <a:cubicBezTo>
                  <a:pt x="652004" y="660887"/>
                  <a:pt x="545871" y="653250"/>
                  <a:pt x="439738" y="634157"/>
                </a:cubicBezTo>
                <a:cubicBezTo>
                  <a:pt x="291910" y="584516"/>
                  <a:pt x="155454" y="511963"/>
                  <a:pt x="41740" y="408861"/>
                </a:cubicBezTo>
                <a:cubicBezTo>
                  <a:pt x="-15117" y="359219"/>
                  <a:pt x="-15117" y="347764"/>
                  <a:pt x="49321" y="301941"/>
                </a:cubicBezTo>
                <a:cubicBezTo>
                  <a:pt x="132711" y="244662"/>
                  <a:pt x="227473" y="195021"/>
                  <a:pt x="326024" y="160653"/>
                </a:cubicBezTo>
                <a:cubicBezTo>
                  <a:pt x="356348" y="153016"/>
                  <a:pt x="379091" y="137742"/>
                  <a:pt x="398043" y="111012"/>
                </a:cubicBezTo>
                <a:cubicBezTo>
                  <a:pt x="451110" y="32731"/>
                  <a:pt x="533552" y="-3545"/>
                  <a:pt x="614573" y="273"/>
                </a:cubicBezTo>
                <a:close/>
                <a:moveTo>
                  <a:pt x="579249" y="69209"/>
                </a:moveTo>
                <a:cubicBezTo>
                  <a:pt x="528144" y="73146"/>
                  <a:pt x="485556" y="99630"/>
                  <a:pt x="451486" y="145441"/>
                </a:cubicBezTo>
                <a:cubicBezTo>
                  <a:pt x="432558" y="172163"/>
                  <a:pt x="440129" y="183616"/>
                  <a:pt x="470414" y="187434"/>
                </a:cubicBezTo>
                <a:cubicBezTo>
                  <a:pt x="568839" y="202704"/>
                  <a:pt x="671049" y="217974"/>
                  <a:pt x="777045" y="195069"/>
                </a:cubicBezTo>
                <a:cubicBezTo>
                  <a:pt x="750546" y="122535"/>
                  <a:pt x="705119" y="84360"/>
                  <a:pt x="633194" y="72907"/>
                </a:cubicBezTo>
                <a:cubicBezTo>
                  <a:pt x="614266" y="69090"/>
                  <a:pt x="596285" y="67897"/>
                  <a:pt x="579249" y="69209"/>
                </a:cubicBezTo>
                <a:close/>
                <a:moveTo>
                  <a:pt x="384307" y="220837"/>
                </a:moveTo>
                <a:cubicBezTo>
                  <a:pt x="378625" y="219883"/>
                  <a:pt x="372944" y="219883"/>
                  <a:pt x="367262" y="221791"/>
                </a:cubicBezTo>
                <a:cubicBezTo>
                  <a:pt x="280139" y="244688"/>
                  <a:pt x="200593" y="282849"/>
                  <a:pt x="113470" y="343906"/>
                </a:cubicBezTo>
                <a:cubicBezTo>
                  <a:pt x="443020" y="404964"/>
                  <a:pt x="757418" y="416412"/>
                  <a:pt x="1094544" y="393515"/>
                </a:cubicBezTo>
                <a:cubicBezTo>
                  <a:pt x="1014998" y="328642"/>
                  <a:pt x="943027" y="286665"/>
                  <a:pt x="863480" y="248504"/>
                </a:cubicBezTo>
                <a:cubicBezTo>
                  <a:pt x="844541" y="240872"/>
                  <a:pt x="829389" y="240872"/>
                  <a:pt x="810449" y="244688"/>
                </a:cubicBezTo>
                <a:cubicBezTo>
                  <a:pt x="670296" y="271400"/>
                  <a:pt x="533931" y="267584"/>
                  <a:pt x="401353" y="225607"/>
                </a:cubicBezTo>
                <a:cubicBezTo>
                  <a:pt x="395671" y="223699"/>
                  <a:pt x="389989" y="221791"/>
                  <a:pt x="384307" y="220837"/>
                </a:cubicBezTo>
                <a:close/>
                <a:moveTo>
                  <a:pt x="173795" y="421175"/>
                </a:moveTo>
                <a:cubicBezTo>
                  <a:pt x="298827" y="516425"/>
                  <a:pt x="439013" y="577385"/>
                  <a:pt x="594355" y="585005"/>
                </a:cubicBezTo>
                <a:cubicBezTo>
                  <a:pt x="749698" y="592625"/>
                  <a:pt x="893673" y="543095"/>
                  <a:pt x="1026282" y="470705"/>
                </a:cubicBezTo>
                <a:cubicBezTo>
                  <a:pt x="1014916" y="440225"/>
                  <a:pt x="992183" y="463085"/>
                  <a:pt x="973239" y="459275"/>
                </a:cubicBezTo>
                <a:cubicBezTo>
                  <a:pt x="704232" y="470705"/>
                  <a:pt x="439013" y="451655"/>
                  <a:pt x="173795" y="421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95346" y="3939344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</a:rPr>
              <a:t>4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5310747" y="3629684"/>
            <a:ext cx="1471027" cy="1417906"/>
          </a:xfrm>
          <a:custGeom>
            <a:avLst/>
            <a:gdLst>
              <a:gd name="connsiteX0" fmla="*/ 244260 w 574795"/>
              <a:gd name="connsiteY0" fmla="*/ 0 h 554038"/>
              <a:gd name="connsiteX1" fmla="*/ 572590 w 574795"/>
              <a:gd name="connsiteY1" fmla="*/ 294214 h 554038"/>
              <a:gd name="connsiteX2" fmla="*/ 332069 w 574795"/>
              <a:gd name="connsiteY2" fmla="*/ 554038 h 554038"/>
              <a:gd name="connsiteX3" fmla="*/ 7557 w 574795"/>
              <a:gd name="connsiteY3" fmla="*/ 290393 h 554038"/>
              <a:gd name="connsiteX4" fmla="*/ 244260 w 574795"/>
              <a:gd name="connsiteY4" fmla="*/ 0 h 554038"/>
              <a:gd name="connsiteX5" fmla="*/ 243910 w 574795"/>
              <a:gd name="connsiteY5" fmla="*/ 68263 h 554038"/>
              <a:gd name="connsiteX6" fmla="*/ 71975 w 574795"/>
              <a:gd name="connsiteY6" fmla="*/ 263277 h 554038"/>
              <a:gd name="connsiteX7" fmla="*/ 369995 w 574795"/>
              <a:gd name="connsiteY7" fmla="*/ 485058 h 554038"/>
              <a:gd name="connsiteX8" fmla="*/ 507542 w 574795"/>
              <a:gd name="connsiteY8" fmla="*/ 320635 h 554038"/>
              <a:gd name="connsiteX9" fmla="*/ 243910 w 574795"/>
              <a:gd name="connsiteY9" fmla="*/ 68263 h 55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4795" h="554038">
                <a:moveTo>
                  <a:pt x="244260" y="0"/>
                </a:moveTo>
                <a:cubicBezTo>
                  <a:pt x="404607" y="3821"/>
                  <a:pt x="553501" y="137555"/>
                  <a:pt x="572590" y="294214"/>
                </a:cubicBezTo>
                <a:cubicBezTo>
                  <a:pt x="591679" y="439410"/>
                  <a:pt x="484781" y="554038"/>
                  <a:pt x="332069" y="554038"/>
                </a:cubicBezTo>
                <a:cubicBezTo>
                  <a:pt x="179358" y="554038"/>
                  <a:pt x="38099" y="439410"/>
                  <a:pt x="7557" y="290393"/>
                </a:cubicBezTo>
                <a:cubicBezTo>
                  <a:pt x="-30621" y="137555"/>
                  <a:pt x="80095" y="0"/>
                  <a:pt x="244260" y="0"/>
                </a:cubicBezTo>
                <a:close/>
                <a:moveTo>
                  <a:pt x="243910" y="68263"/>
                </a:moveTo>
                <a:cubicBezTo>
                  <a:pt x="129287" y="68263"/>
                  <a:pt x="56692" y="148563"/>
                  <a:pt x="71975" y="263277"/>
                </a:cubicBezTo>
                <a:cubicBezTo>
                  <a:pt x="83438" y="393287"/>
                  <a:pt x="236268" y="508001"/>
                  <a:pt x="369995" y="485058"/>
                </a:cubicBezTo>
                <a:cubicBezTo>
                  <a:pt x="454052" y="469763"/>
                  <a:pt x="507542" y="408582"/>
                  <a:pt x="507542" y="320635"/>
                </a:cubicBezTo>
                <a:cubicBezTo>
                  <a:pt x="507542" y="194449"/>
                  <a:pt x="377636" y="72087"/>
                  <a:pt x="243910" y="68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十字形 32"/>
          <p:cNvSpPr/>
          <p:nvPr/>
        </p:nvSpPr>
        <p:spPr>
          <a:xfrm>
            <a:off x="5329881" y="5387695"/>
            <a:ext cx="249494" cy="249494"/>
          </a:xfrm>
          <a:prstGeom prst="plus">
            <a:avLst>
              <a:gd name="adj" fmla="val 37434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十字形 33"/>
          <p:cNvSpPr/>
          <p:nvPr/>
        </p:nvSpPr>
        <p:spPr>
          <a:xfrm>
            <a:off x="6736158" y="3667176"/>
            <a:ext cx="249494" cy="249494"/>
          </a:xfrm>
          <a:prstGeom prst="plus">
            <a:avLst>
              <a:gd name="adj" fmla="val 37434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十字形 34"/>
          <p:cNvSpPr/>
          <p:nvPr/>
        </p:nvSpPr>
        <p:spPr>
          <a:xfrm>
            <a:off x="5143978" y="3053495"/>
            <a:ext cx="249494" cy="249494"/>
          </a:xfrm>
          <a:prstGeom prst="plus">
            <a:avLst>
              <a:gd name="adj" fmla="val 37434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359098" y="3143342"/>
            <a:ext cx="114300" cy="114300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997276" y="4654405"/>
            <a:ext cx="114300" cy="114300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736158" y="5497636"/>
            <a:ext cx="114300" cy="114300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4663114" y="2705100"/>
            <a:ext cx="2785528" cy="6939915"/>
            <a:chOff x="4656982" y="2705100"/>
            <a:chExt cx="2785528" cy="693991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4656982" y="2705100"/>
              <a:ext cx="2785528" cy="3438525"/>
              <a:chOff x="4653497" y="2705100"/>
              <a:chExt cx="2785528" cy="3438525"/>
            </a:xfrm>
          </p:grpSpPr>
          <p:sp>
            <p:nvSpPr>
              <p:cNvPr id="115" name="任意多边形 114"/>
              <p:cNvSpPr/>
              <p:nvPr/>
            </p:nvSpPr>
            <p:spPr>
              <a:xfrm>
                <a:off x="4653497" y="2705100"/>
                <a:ext cx="2785528" cy="3352800"/>
              </a:xfrm>
              <a:custGeom>
                <a:avLst/>
                <a:gdLst>
                  <a:gd name="connsiteX0" fmla="*/ 1119904 w 2785528"/>
                  <a:gd name="connsiteY0" fmla="*/ 0 h 3352800"/>
                  <a:gd name="connsiteX1" fmla="*/ 1758073 w 2785528"/>
                  <a:gd name="connsiteY1" fmla="*/ 0 h 3352800"/>
                  <a:gd name="connsiteX2" fmla="*/ 1612743 w 2785528"/>
                  <a:gd name="connsiteY2" fmla="*/ 29936 h 3352800"/>
                  <a:gd name="connsiteX3" fmla="*/ 1377477 w 2785528"/>
                  <a:gd name="connsiteY3" fmla="*/ 39120 h 3352800"/>
                  <a:gd name="connsiteX4" fmla="*/ 1143674 w 2785528"/>
                  <a:gd name="connsiteY4" fmla="*/ 7404 h 3352800"/>
                  <a:gd name="connsiteX5" fmla="*/ 724962 w 2785528"/>
                  <a:gd name="connsiteY5" fmla="*/ 0 h 3352800"/>
                  <a:gd name="connsiteX6" fmla="*/ 725598 w 2785528"/>
                  <a:gd name="connsiteY6" fmla="*/ 0 h 3352800"/>
                  <a:gd name="connsiteX7" fmla="*/ 836132 w 2785528"/>
                  <a:gd name="connsiteY7" fmla="*/ 54559 h 3352800"/>
                  <a:gd name="connsiteX8" fmla="*/ 1059437 w 2785528"/>
                  <a:gd name="connsiteY8" fmla="*/ 140223 h 3352800"/>
                  <a:gd name="connsiteX9" fmla="*/ 1714369 w 2785528"/>
                  <a:gd name="connsiteY9" fmla="*/ 163787 h 3352800"/>
                  <a:gd name="connsiteX10" fmla="*/ 1939136 w 2785528"/>
                  <a:gd name="connsiteY10" fmla="*/ 97023 h 3352800"/>
                  <a:gd name="connsiteX11" fmla="*/ 2070480 w 2785528"/>
                  <a:gd name="connsiteY11" fmla="*/ 45850 h 3352800"/>
                  <a:gd name="connsiteX12" fmla="*/ 2785528 w 2785528"/>
                  <a:gd name="connsiteY12" fmla="*/ 3352800 h 3352800"/>
                  <a:gd name="connsiteX13" fmla="*/ 0 w 2785528"/>
                  <a:gd name="connsiteY13" fmla="*/ 3352800 h 3352800"/>
                  <a:gd name="connsiteX0" fmla="*/ 1119904 w 2785528"/>
                  <a:gd name="connsiteY0" fmla="*/ 0 h 3352800"/>
                  <a:gd name="connsiteX1" fmla="*/ 1612743 w 2785528"/>
                  <a:gd name="connsiteY1" fmla="*/ 29936 h 3352800"/>
                  <a:gd name="connsiteX2" fmla="*/ 1377477 w 2785528"/>
                  <a:gd name="connsiteY2" fmla="*/ 39120 h 3352800"/>
                  <a:gd name="connsiteX3" fmla="*/ 1143674 w 2785528"/>
                  <a:gd name="connsiteY3" fmla="*/ 7404 h 3352800"/>
                  <a:gd name="connsiteX4" fmla="*/ 1119904 w 2785528"/>
                  <a:gd name="connsiteY4" fmla="*/ 0 h 3352800"/>
                  <a:gd name="connsiteX5" fmla="*/ 724962 w 2785528"/>
                  <a:gd name="connsiteY5" fmla="*/ 0 h 3352800"/>
                  <a:gd name="connsiteX6" fmla="*/ 725598 w 2785528"/>
                  <a:gd name="connsiteY6" fmla="*/ 0 h 3352800"/>
                  <a:gd name="connsiteX7" fmla="*/ 836132 w 2785528"/>
                  <a:gd name="connsiteY7" fmla="*/ 54559 h 3352800"/>
                  <a:gd name="connsiteX8" fmla="*/ 1059437 w 2785528"/>
                  <a:gd name="connsiteY8" fmla="*/ 140223 h 3352800"/>
                  <a:gd name="connsiteX9" fmla="*/ 1714369 w 2785528"/>
                  <a:gd name="connsiteY9" fmla="*/ 163787 h 3352800"/>
                  <a:gd name="connsiteX10" fmla="*/ 1939136 w 2785528"/>
                  <a:gd name="connsiteY10" fmla="*/ 97023 h 3352800"/>
                  <a:gd name="connsiteX11" fmla="*/ 2070480 w 2785528"/>
                  <a:gd name="connsiteY11" fmla="*/ 45850 h 3352800"/>
                  <a:gd name="connsiteX12" fmla="*/ 2785528 w 2785528"/>
                  <a:gd name="connsiteY12" fmla="*/ 3352800 h 3352800"/>
                  <a:gd name="connsiteX13" fmla="*/ 0 w 2785528"/>
                  <a:gd name="connsiteY13" fmla="*/ 3352800 h 3352800"/>
                  <a:gd name="connsiteX14" fmla="*/ 724962 w 2785528"/>
                  <a:gd name="connsiteY14" fmla="*/ 0 h 3352800"/>
                  <a:gd name="connsiteX0" fmla="*/ 1119904 w 2785528"/>
                  <a:gd name="connsiteY0" fmla="*/ 0 h 3352800"/>
                  <a:gd name="connsiteX1" fmla="*/ 1377477 w 2785528"/>
                  <a:gd name="connsiteY1" fmla="*/ 39120 h 3352800"/>
                  <a:gd name="connsiteX2" fmla="*/ 1143674 w 2785528"/>
                  <a:gd name="connsiteY2" fmla="*/ 7404 h 3352800"/>
                  <a:gd name="connsiteX3" fmla="*/ 1119904 w 2785528"/>
                  <a:gd name="connsiteY3" fmla="*/ 0 h 3352800"/>
                  <a:gd name="connsiteX4" fmla="*/ 724962 w 2785528"/>
                  <a:gd name="connsiteY4" fmla="*/ 0 h 3352800"/>
                  <a:gd name="connsiteX5" fmla="*/ 725598 w 2785528"/>
                  <a:gd name="connsiteY5" fmla="*/ 0 h 3352800"/>
                  <a:gd name="connsiteX6" fmla="*/ 836132 w 2785528"/>
                  <a:gd name="connsiteY6" fmla="*/ 54559 h 3352800"/>
                  <a:gd name="connsiteX7" fmla="*/ 1059437 w 2785528"/>
                  <a:gd name="connsiteY7" fmla="*/ 140223 h 3352800"/>
                  <a:gd name="connsiteX8" fmla="*/ 1714369 w 2785528"/>
                  <a:gd name="connsiteY8" fmla="*/ 163787 h 3352800"/>
                  <a:gd name="connsiteX9" fmla="*/ 1939136 w 2785528"/>
                  <a:gd name="connsiteY9" fmla="*/ 97023 h 3352800"/>
                  <a:gd name="connsiteX10" fmla="*/ 2070480 w 2785528"/>
                  <a:gd name="connsiteY10" fmla="*/ 45850 h 3352800"/>
                  <a:gd name="connsiteX11" fmla="*/ 2785528 w 2785528"/>
                  <a:gd name="connsiteY11" fmla="*/ 3352800 h 3352800"/>
                  <a:gd name="connsiteX12" fmla="*/ 0 w 2785528"/>
                  <a:gd name="connsiteY12" fmla="*/ 3352800 h 3352800"/>
                  <a:gd name="connsiteX13" fmla="*/ 724962 w 2785528"/>
                  <a:gd name="connsiteY13" fmla="*/ 0 h 3352800"/>
                  <a:gd name="connsiteX0" fmla="*/ 1119904 w 2785528"/>
                  <a:gd name="connsiteY0" fmla="*/ 0 h 3352800"/>
                  <a:gd name="connsiteX1" fmla="*/ 1143674 w 2785528"/>
                  <a:gd name="connsiteY1" fmla="*/ 7404 h 3352800"/>
                  <a:gd name="connsiteX2" fmla="*/ 1119904 w 2785528"/>
                  <a:gd name="connsiteY2" fmla="*/ 0 h 3352800"/>
                  <a:gd name="connsiteX3" fmla="*/ 724962 w 2785528"/>
                  <a:gd name="connsiteY3" fmla="*/ 0 h 3352800"/>
                  <a:gd name="connsiteX4" fmla="*/ 725598 w 2785528"/>
                  <a:gd name="connsiteY4" fmla="*/ 0 h 3352800"/>
                  <a:gd name="connsiteX5" fmla="*/ 836132 w 2785528"/>
                  <a:gd name="connsiteY5" fmla="*/ 54559 h 3352800"/>
                  <a:gd name="connsiteX6" fmla="*/ 1059437 w 2785528"/>
                  <a:gd name="connsiteY6" fmla="*/ 140223 h 3352800"/>
                  <a:gd name="connsiteX7" fmla="*/ 1714369 w 2785528"/>
                  <a:gd name="connsiteY7" fmla="*/ 163787 h 3352800"/>
                  <a:gd name="connsiteX8" fmla="*/ 1939136 w 2785528"/>
                  <a:gd name="connsiteY8" fmla="*/ 97023 h 3352800"/>
                  <a:gd name="connsiteX9" fmla="*/ 2070480 w 2785528"/>
                  <a:gd name="connsiteY9" fmla="*/ 45850 h 3352800"/>
                  <a:gd name="connsiteX10" fmla="*/ 2785528 w 2785528"/>
                  <a:gd name="connsiteY10" fmla="*/ 3352800 h 3352800"/>
                  <a:gd name="connsiteX11" fmla="*/ 0 w 2785528"/>
                  <a:gd name="connsiteY11" fmla="*/ 3352800 h 3352800"/>
                  <a:gd name="connsiteX12" fmla="*/ 724962 w 2785528"/>
                  <a:gd name="connsiteY12" fmla="*/ 0 h 3352800"/>
                  <a:gd name="connsiteX0" fmla="*/ 724962 w 2785528"/>
                  <a:gd name="connsiteY0" fmla="*/ 0 h 3352800"/>
                  <a:gd name="connsiteX1" fmla="*/ 725598 w 2785528"/>
                  <a:gd name="connsiteY1" fmla="*/ 0 h 3352800"/>
                  <a:gd name="connsiteX2" fmla="*/ 836132 w 2785528"/>
                  <a:gd name="connsiteY2" fmla="*/ 54559 h 3352800"/>
                  <a:gd name="connsiteX3" fmla="*/ 1059437 w 2785528"/>
                  <a:gd name="connsiteY3" fmla="*/ 140223 h 3352800"/>
                  <a:gd name="connsiteX4" fmla="*/ 1714369 w 2785528"/>
                  <a:gd name="connsiteY4" fmla="*/ 163787 h 3352800"/>
                  <a:gd name="connsiteX5" fmla="*/ 1939136 w 2785528"/>
                  <a:gd name="connsiteY5" fmla="*/ 97023 h 3352800"/>
                  <a:gd name="connsiteX6" fmla="*/ 2070480 w 2785528"/>
                  <a:gd name="connsiteY6" fmla="*/ 45850 h 3352800"/>
                  <a:gd name="connsiteX7" fmla="*/ 2785528 w 2785528"/>
                  <a:gd name="connsiteY7" fmla="*/ 3352800 h 3352800"/>
                  <a:gd name="connsiteX8" fmla="*/ 0 w 2785528"/>
                  <a:gd name="connsiteY8" fmla="*/ 3352800 h 3352800"/>
                  <a:gd name="connsiteX9" fmla="*/ 724962 w 2785528"/>
                  <a:gd name="connsiteY9" fmla="*/ 0 h 335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85528" h="3352800">
                    <a:moveTo>
                      <a:pt x="724962" y="0"/>
                    </a:moveTo>
                    <a:lnTo>
                      <a:pt x="725598" y="0"/>
                    </a:lnTo>
                    <a:lnTo>
                      <a:pt x="836132" y="54559"/>
                    </a:lnTo>
                    <a:cubicBezTo>
                      <a:pt x="908861" y="86223"/>
                      <a:pt x="983418" y="114696"/>
                      <a:pt x="1059437" y="140223"/>
                    </a:cubicBezTo>
                    <a:cubicBezTo>
                      <a:pt x="1277748" y="179496"/>
                      <a:pt x="1496058" y="195205"/>
                      <a:pt x="1714369" y="163787"/>
                    </a:cubicBezTo>
                    <a:cubicBezTo>
                      <a:pt x="1790388" y="144151"/>
                      <a:pt x="1865432" y="122059"/>
                      <a:pt x="1939136" y="97023"/>
                    </a:cubicBezTo>
                    <a:lnTo>
                      <a:pt x="2070480" y="45850"/>
                    </a:lnTo>
                    <a:lnTo>
                      <a:pt x="2785528" y="3352800"/>
                    </a:lnTo>
                    <a:lnTo>
                      <a:pt x="0" y="3352800"/>
                    </a:lnTo>
                    <a:lnTo>
                      <a:pt x="724962" y="0"/>
                    </a:lnTo>
                    <a:close/>
                  </a:path>
                </a:pathLst>
              </a:custGeom>
              <a:solidFill>
                <a:srgbClr val="1AB78A"/>
              </a:solidFill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6" name="组合 115"/>
              <p:cNvGrpSpPr/>
              <p:nvPr/>
            </p:nvGrpSpPr>
            <p:grpSpPr>
              <a:xfrm>
                <a:off x="4653497" y="5972175"/>
                <a:ext cx="2785528" cy="171450"/>
                <a:chOff x="4785810" y="5972175"/>
                <a:chExt cx="2520902" cy="171450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4785810" y="5972175"/>
                  <a:ext cx="2520902" cy="171450"/>
                </a:xfrm>
                <a:prstGeom prst="ellipse">
                  <a:avLst/>
                </a:prstGeom>
                <a:solidFill>
                  <a:srgbClr val="20C491"/>
                </a:solidFill>
                <a:ln w="11112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5539322" y="6035040"/>
                  <a:ext cx="1013878" cy="4572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ln w="11112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0" name="组合 109"/>
            <p:cNvGrpSpPr/>
            <p:nvPr/>
          </p:nvGrpSpPr>
          <p:grpSpPr>
            <a:xfrm flipV="1">
              <a:off x="4656982" y="6206490"/>
              <a:ext cx="2785528" cy="3438525"/>
              <a:chOff x="4653497" y="2705100"/>
              <a:chExt cx="2785528" cy="3438525"/>
            </a:xfrm>
          </p:grpSpPr>
          <p:sp>
            <p:nvSpPr>
              <p:cNvPr id="111" name="任意多边形 110"/>
              <p:cNvSpPr/>
              <p:nvPr/>
            </p:nvSpPr>
            <p:spPr>
              <a:xfrm>
                <a:off x="4653497" y="2705100"/>
                <a:ext cx="2785528" cy="3352800"/>
              </a:xfrm>
              <a:custGeom>
                <a:avLst/>
                <a:gdLst>
                  <a:gd name="connsiteX0" fmla="*/ 1119904 w 2785528"/>
                  <a:gd name="connsiteY0" fmla="*/ 0 h 3352800"/>
                  <a:gd name="connsiteX1" fmla="*/ 1758073 w 2785528"/>
                  <a:gd name="connsiteY1" fmla="*/ 0 h 3352800"/>
                  <a:gd name="connsiteX2" fmla="*/ 1612743 w 2785528"/>
                  <a:gd name="connsiteY2" fmla="*/ 29936 h 3352800"/>
                  <a:gd name="connsiteX3" fmla="*/ 1377477 w 2785528"/>
                  <a:gd name="connsiteY3" fmla="*/ 39120 h 3352800"/>
                  <a:gd name="connsiteX4" fmla="*/ 1143674 w 2785528"/>
                  <a:gd name="connsiteY4" fmla="*/ 7404 h 3352800"/>
                  <a:gd name="connsiteX5" fmla="*/ 724962 w 2785528"/>
                  <a:gd name="connsiteY5" fmla="*/ 0 h 3352800"/>
                  <a:gd name="connsiteX6" fmla="*/ 725598 w 2785528"/>
                  <a:gd name="connsiteY6" fmla="*/ 0 h 3352800"/>
                  <a:gd name="connsiteX7" fmla="*/ 836132 w 2785528"/>
                  <a:gd name="connsiteY7" fmla="*/ 54559 h 3352800"/>
                  <a:gd name="connsiteX8" fmla="*/ 1059437 w 2785528"/>
                  <a:gd name="connsiteY8" fmla="*/ 140223 h 3352800"/>
                  <a:gd name="connsiteX9" fmla="*/ 1714369 w 2785528"/>
                  <a:gd name="connsiteY9" fmla="*/ 163787 h 3352800"/>
                  <a:gd name="connsiteX10" fmla="*/ 1939136 w 2785528"/>
                  <a:gd name="connsiteY10" fmla="*/ 97023 h 3352800"/>
                  <a:gd name="connsiteX11" fmla="*/ 2070480 w 2785528"/>
                  <a:gd name="connsiteY11" fmla="*/ 45850 h 3352800"/>
                  <a:gd name="connsiteX12" fmla="*/ 2785528 w 2785528"/>
                  <a:gd name="connsiteY12" fmla="*/ 3352800 h 3352800"/>
                  <a:gd name="connsiteX13" fmla="*/ 0 w 2785528"/>
                  <a:gd name="connsiteY13" fmla="*/ 3352800 h 3352800"/>
                  <a:gd name="connsiteX0" fmla="*/ 1119904 w 2785528"/>
                  <a:gd name="connsiteY0" fmla="*/ 0 h 3352800"/>
                  <a:gd name="connsiteX1" fmla="*/ 1612743 w 2785528"/>
                  <a:gd name="connsiteY1" fmla="*/ 29936 h 3352800"/>
                  <a:gd name="connsiteX2" fmla="*/ 1377477 w 2785528"/>
                  <a:gd name="connsiteY2" fmla="*/ 39120 h 3352800"/>
                  <a:gd name="connsiteX3" fmla="*/ 1143674 w 2785528"/>
                  <a:gd name="connsiteY3" fmla="*/ 7404 h 3352800"/>
                  <a:gd name="connsiteX4" fmla="*/ 1119904 w 2785528"/>
                  <a:gd name="connsiteY4" fmla="*/ 0 h 3352800"/>
                  <a:gd name="connsiteX5" fmla="*/ 724962 w 2785528"/>
                  <a:gd name="connsiteY5" fmla="*/ 0 h 3352800"/>
                  <a:gd name="connsiteX6" fmla="*/ 725598 w 2785528"/>
                  <a:gd name="connsiteY6" fmla="*/ 0 h 3352800"/>
                  <a:gd name="connsiteX7" fmla="*/ 836132 w 2785528"/>
                  <a:gd name="connsiteY7" fmla="*/ 54559 h 3352800"/>
                  <a:gd name="connsiteX8" fmla="*/ 1059437 w 2785528"/>
                  <a:gd name="connsiteY8" fmla="*/ 140223 h 3352800"/>
                  <a:gd name="connsiteX9" fmla="*/ 1714369 w 2785528"/>
                  <a:gd name="connsiteY9" fmla="*/ 163787 h 3352800"/>
                  <a:gd name="connsiteX10" fmla="*/ 1939136 w 2785528"/>
                  <a:gd name="connsiteY10" fmla="*/ 97023 h 3352800"/>
                  <a:gd name="connsiteX11" fmla="*/ 2070480 w 2785528"/>
                  <a:gd name="connsiteY11" fmla="*/ 45850 h 3352800"/>
                  <a:gd name="connsiteX12" fmla="*/ 2785528 w 2785528"/>
                  <a:gd name="connsiteY12" fmla="*/ 3352800 h 3352800"/>
                  <a:gd name="connsiteX13" fmla="*/ 0 w 2785528"/>
                  <a:gd name="connsiteY13" fmla="*/ 3352800 h 3352800"/>
                  <a:gd name="connsiteX14" fmla="*/ 724962 w 2785528"/>
                  <a:gd name="connsiteY14" fmla="*/ 0 h 3352800"/>
                  <a:gd name="connsiteX0" fmla="*/ 1119904 w 2785528"/>
                  <a:gd name="connsiteY0" fmla="*/ 0 h 3352800"/>
                  <a:gd name="connsiteX1" fmla="*/ 1377477 w 2785528"/>
                  <a:gd name="connsiteY1" fmla="*/ 39120 h 3352800"/>
                  <a:gd name="connsiteX2" fmla="*/ 1143674 w 2785528"/>
                  <a:gd name="connsiteY2" fmla="*/ 7404 h 3352800"/>
                  <a:gd name="connsiteX3" fmla="*/ 1119904 w 2785528"/>
                  <a:gd name="connsiteY3" fmla="*/ 0 h 3352800"/>
                  <a:gd name="connsiteX4" fmla="*/ 724962 w 2785528"/>
                  <a:gd name="connsiteY4" fmla="*/ 0 h 3352800"/>
                  <a:gd name="connsiteX5" fmla="*/ 725598 w 2785528"/>
                  <a:gd name="connsiteY5" fmla="*/ 0 h 3352800"/>
                  <a:gd name="connsiteX6" fmla="*/ 836132 w 2785528"/>
                  <a:gd name="connsiteY6" fmla="*/ 54559 h 3352800"/>
                  <a:gd name="connsiteX7" fmla="*/ 1059437 w 2785528"/>
                  <a:gd name="connsiteY7" fmla="*/ 140223 h 3352800"/>
                  <a:gd name="connsiteX8" fmla="*/ 1714369 w 2785528"/>
                  <a:gd name="connsiteY8" fmla="*/ 163787 h 3352800"/>
                  <a:gd name="connsiteX9" fmla="*/ 1939136 w 2785528"/>
                  <a:gd name="connsiteY9" fmla="*/ 97023 h 3352800"/>
                  <a:gd name="connsiteX10" fmla="*/ 2070480 w 2785528"/>
                  <a:gd name="connsiteY10" fmla="*/ 45850 h 3352800"/>
                  <a:gd name="connsiteX11" fmla="*/ 2785528 w 2785528"/>
                  <a:gd name="connsiteY11" fmla="*/ 3352800 h 3352800"/>
                  <a:gd name="connsiteX12" fmla="*/ 0 w 2785528"/>
                  <a:gd name="connsiteY12" fmla="*/ 3352800 h 3352800"/>
                  <a:gd name="connsiteX13" fmla="*/ 724962 w 2785528"/>
                  <a:gd name="connsiteY13" fmla="*/ 0 h 3352800"/>
                  <a:gd name="connsiteX0" fmla="*/ 1119904 w 2785528"/>
                  <a:gd name="connsiteY0" fmla="*/ 0 h 3352800"/>
                  <a:gd name="connsiteX1" fmla="*/ 1143674 w 2785528"/>
                  <a:gd name="connsiteY1" fmla="*/ 7404 h 3352800"/>
                  <a:gd name="connsiteX2" fmla="*/ 1119904 w 2785528"/>
                  <a:gd name="connsiteY2" fmla="*/ 0 h 3352800"/>
                  <a:gd name="connsiteX3" fmla="*/ 724962 w 2785528"/>
                  <a:gd name="connsiteY3" fmla="*/ 0 h 3352800"/>
                  <a:gd name="connsiteX4" fmla="*/ 725598 w 2785528"/>
                  <a:gd name="connsiteY4" fmla="*/ 0 h 3352800"/>
                  <a:gd name="connsiteX5" fmla="*/ 836132 w 2785528"/>
                  <a:gd name="connsiteY5" fmla="*/ 54559 h 3352800"/>
                  <a:gd name="connsiteX6" fmla="*/ 1059437 w 2785528"/>
                  <a:gd name="connsiteY6" fmla="*/ 140223 h 3352800"/>
                  <a:gd name="connsiteX7" fmla="*/ 1714369 w 2785528"/>
                  <a:gd name="connsiteY7" fmla="*/ 163787 h 3352800"/>
                  <a:gd name="connsiteX8" fmla="*/ 1939136 w 2785528"/>
                  <a:gd name="connsiteY8" fmla="*/ 97023 h 3352800"/>
                  <a:gd name="connsiteX9" fmla="*/ 2070480 w 2785528"/>
                  <a:gd name="connsiteY9" fmla="*/ 45850 h 3352800"/>
                  <a:gd name="connsiteX10" fmla="*/ 2785528 w 2785528"/>
                  <a:gd name="connsiteY10" fmla="*/ 3352800 h 3352800"/>
                  <a:gd name="connsiteX11" fmla="*/ 0 w 2785528"/>
                  <a:gd name="connsiteY11" fmla="*/ 3352800 h 3352800"/>
                  <a:gd name="connsiteX12" fmla="*/ 724962 w 2785528"/>
                  <a:gd name="connsiteY12" fmla="*/ 0 h 3352800"/>
                  <a:gd name="connsiteX0" fmla="*/ 724962 w 2785528"/>
                  <a:gd name="connsiteY0" fmla="*/ 0 h 3352800"/>
                  <a:gd name="connsiteX1" fmla="*/ 725598 w 2785528"/>
                  <a:gd name="connsiteY1" fmla="*/ 0 h 3352800"/>
                  <a:gd name="connsiteX2" fmla="*/ 836132 w 2785528"/>
                  <a:gd name="connsiteY2" fmla="*/ 54559 h 3352800"/>
                  <a:gd name="connsiteX3" fmla="*/ 1059437 w 2785528"/>
                  <a:gd name="connsiteY3" fmla="*/ 140223 h 3352800"/>
                  <a:gd name="connsiteX4" fmla="*/ 1714369 w 2785528"/>
                  <a:gd name="connsiteY4" fmla="*/ 163787 h 3352800"/>
                  <a:gd name="connsiteX5" fmla="*/ 1939136 w 2785528"/>
                  <a:gd name="connsiteY5" fmla="*/ 97023 h 3352800"/>
                  <a:gd name="connsiteX6" fmla="*/ 2070480 w 2785528"/>
                  <a:gd name="connsiteY6" fmla="*/ 45850 h 3352800"/>
                  <a:gd name="connsiteX7" fmla="*/ 2785528 w 2785528"/>
                  <a:gd name="connsiteY7" fmla="*/ 3352800 h 3352800"/>
                  <a:gd name="connsiteX8" fmla="*/ 0 w 2785528"/>
                  <a:gd name="connsiteY8" fmla="*/ 3352800 h 3352800"/>
                  <a:gd name="connsiteX9" fmla="*/ 724962 w 2785528"/>
                  <a:gd name="connsiteY9" fmla="*/ 0 h 335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85528" h="3352800">
                    <a:moveTo>
                      <a:pt x="724962" y="0"/>
                    </a:moveTo>
                    <a:lnTo>
                      <a:pt x="725598" y="0"/>
                    </a:lnTo>
                    <a:lnTo>
                      <a:pt x="836132" y="54559"/>
                    </a:lnTo>
                    <a:cubicBezTo>
                      <a:pt x="908861" y="86223"/>
                      <a:pt x="983418" y="114696"/>
                      <a:pt x="1059437" y="140223"/>
                    </a:cubicBezTo>
                    <a:cubicBezTo>
                      <a:pt x="1277748" y="179496"/>
                      <a:pt x="1496058" y="195205"/>
                      <a:pt x="1714369" y="163787"/>
                    </a:cubicBezTo>
                    <a:cubicBezTo>
                      <a:pt x="1790388" y="144151"/>
                      <a:pt x="1865432" y="122059"/>
                      <a:pt x="1939136" y="97023"/>
                    </a:cubicBezTo>
                    <a:lnTo>
                      <a:pt x="2070480" y="45850"/>
                    </a:lnTo>
                    <a:lnTo>
                      <a:pt x="2785528" y="3352800"/>
                    </a:lnTo>
                    <a:lnTo>
                      <a:pt x="0" y="3352800"/>
                    </a:lnTo>
                    <a:lnTo>
                      <a:pt x="724962" y="0"/>
                    </a:lnTo>
                    <a:close/>
                  </a:path>
                </a:pathLst>
              </a:custGeom>
              <a:no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2" name="组合 111"/>
              <p:cNvGrpSpPr/>
              <p:nvPr/>
            </p:nvGrpSpPr>
            <p:grpSpPr>
              <a:xfrm>
                <a:off x="4653497" y="5972175"/>
                <a:ext cx="2785528" cy="171450"/>
                <a:chOff x="4785810" y="5972175"/>
                <a:chExt cx="2520902" cy="171450"/>
              </a:xfrm>
            </p:grpSpPr>
            <p:sp>
              <p:nvSpPr>
                <p:cNvPr id="113" name="椭圆 112"/>
                <p:cNvSpPr/>
                <p:nvPr/>
              </p:nvSpPr>
              <p:spPr>
                <a:xfrm>
                  <a:off x="4785810" y="5972175"/>
                  <a:ext cx="2520902" cy="171450"/>
                </a:xfrm>
                <a:prstGeom prst="ellipse">
                  <a:avLst/>
                </a:prstGeom>
                <a:noFill/>
                <a:ln w="11112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5539322" y="6035040"/>
                  <a:ext cx="1013878" cy="45720"/>
                </a:xfrm>
                <a:prstGeom prst="ellipse">
                  <a:avLst/>
                </a:prstGeom>
                <a:noFill/>
                <a:ln w="11112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9" name="任意多边形 118"/>
          <p:cNvSpPr>
            <a:spLocks/>
          </p:cNvSpPr>
          <p:nvPr/>
        </p:nvSpPr>
        <p:spPr bwMode="auto">
          <a:xfrm>
            <a:off x="4814545" y="1540891"/>
            <a:ext cx="2475696" cy="1344709"/>
          </a:xfrm>
          <a:custGeom>
            <a:avLst/>
            <a:gdLst>
              <a:gd name="connsiteX0" fmla="*/ 614573 w 1203574"/>
              <a:gd name="connsiteY0" fmla="*/ 273 h 653738"/>
              <a:gd name="connsiteX1" fmla="*/ 822575 w 1203574"/>
              <a:gd name="connsiteY1" fmla="*/ 130105 h 653738"/>
              <a:gd name="connsiteX2" fmla="*/ 883222 w 1203574"/>
              <a:gd name="connsiteY2" fmla="*/ 183565 h 653738"/>
              <a:gd name="connsiteX3" fmla="*/ 1171297 w 1203574"/>
              <a:gd name="connsiteY3" fmla="*/ 370675 h 653738"/>
              <a:gd name="connsiteX4" fmla="*/ 1167506 w 1203574"/>
              <a:gd name="connsiteY4" fmla="*/ 458502 h 653738"/>
              <a:gd name="connsiteX5" fmla="*/ 758137 w 1203574"/>
              <a:gd name="connsiteY5" fmla="*/ 645613 h 653738"/>
              <a:gd name="connsiteX6" fmla="*/ 439738 w 1203574"/>
              <a:gd name="connsiteY6" fmla="*/ 634157 h 653738"/>
              <a:gd name="connsiteX7" fmla="*/ 41740 w 1203574"/>
              <a:gd name="connsiteY7" fmla="*/ 408861 h 653738"/>
              <a:gd name="connsiteX8" fmla="*/ 49321 w 1203574"/>
              <a:gd name="connsiteY8" fmla="*/ 301941 h 653738"/>
              <a:gd name="connsiteX9" fmla="*/ 326024 w 1203574"/>
              <a:gd name="connsiteY9" fmla="*/ 160653 h 653738"/>
              <a:gd name="connsiteX10" fmla="*/ 398043 w 1203574"/>
              <a:gd name="connsiteY10" fmla="*/ 111012 h 653738"/>
              <a:gd name="connsiteX11" fmla="*/ 614573 w 1203574"/>
              <a:gd name="connsiteY11" fmla="*/ 273 h 653738"/>
              <a:gd name="connsiteX12" fmla="*/ 579249 w 1203574"/>
              <a:gd name="connsiteY12" fmla="*/ 69209 h 653738"/>
              <a:gd name="connsiteX13" fmla="*/ 451486 w 1203574"/>
              <a:gd name="connsiteY13" fmla="*/ 145441 h 653738"/>
              <a:gd name="connsiteX14" fmla="*/ 470414 w 1203574"/>
              <a:gd name="connsiteY14" fmla="*/ 187434 h 653738"/>
              <a:gd name="connsiteX15" fmla="*/ 777045 w 1203574"/>
              <a:gd name="connsiteY15" fmla="*/ 195069 h 653738"/>
              <a:gd name="connsiteX16" fmla="*/ 633194 w 1203574"/>
              <a:gd name="connsiteY16" fmla="*/ 72907 h 653738"/>
              <a:gd name="connsiteX17" fmla="*/ 579249 w 1203574"/>
              <a:gd name="connsiteY17" fmla="*/ 69209 h 653738"/>
              <a:gd name="connsiteX18" fmla="*/ 384307 w 1203574"/>
              <a:gd name="connsiteY18" fmla="*/ 220837 h 653738"/>
              <a:gd name="connsiteX19" fmla="*/ 367262 w 1203574"/>
              <a:gd name="connsiteY19" fmla="*/ 221791 h 653738"/>
              <a:gd name="connsiteX20" fmla="*/ 113470 w 1203574"/>
              <a:gd name="connsiteY20" fmla="*/ 343906 h 653738"/>
              <a:gd name="connsiteX21" fmla="*/ 1094544 w 1203574"/>
              <a:gd name="connsiteY21" fmla="*/ 393515 h 653738"/>
              <a:gd name="connsiteX22" fmla="*/ 863480 w 1203574"/>
              <a:gd name="connsiteY22" fmla="*/ 248504 h 653738"/>
              <a:gd name="connsiteX23" fmla="*/ 810449 w 1203574"/>
              <a:gd name="connsiteY23" fmla="*/ 244688 h 653738"/>
              <a:gd name="connsiteX24" fmla="*/ 401353 w 1203574"/>
              <a:gd name="connsiteY24" fmla="*/ 225607 h 653738"/>
              <a:gd name="connsiteX25" fmla="*/ 384307 w 1203574"/>
              <a:gd name="connsiteY25" fmla="*/ 220837 h 653738"/>
              <a:gd name="connsiteX26" fmla="*/ 173795 w 1203574"/>
              <a:gd name="connsiteY26" fmla="*/ 421175 h 653738"/>
              <a:gd name="connsiteX27" fmla="*/ 594355 w 1203574"/>
              <a:gd name="connsiteY27" fmla="*/ 585005 h 653738"/>
              <a:gd name="connsiteX28" fmla="*/ 1026282 w 1203574"/>
              <a:gd name="connsiteY28" fmla="*/ 470705 h 653738"/>
              <a:gd name="connsiteX29" fmla="*/ 973239 w 1203574"/>
              <a:gd name="connsiteY29" fmla="*/ 459275 h 653738"/>
              <a:gd name="connsiteX30" fmla="*/ 173795 w 1203574"/>
              <a:gd name="connsiteY30" fmla="*/ 421175 h 65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03574" h="653738">
                <a:moveTo>
                  <a:pt x="614573" y="273"/>
                </a:moveTo>
                <a:cubicBezTo>
                  <a:pt x="695594" y="4092"/>
                  <a:pt x="775194" y="48006"/>
                  <a:pt x="822575" y="130105"/>
                </a:cubicBezTo>
                <a:cubicBezTo>
                  <a:pt x="837736" y="156835"/>
                  <a:pt x="852898" y="172109"/>
                  <a:pt x="883222" y="183565"/>
                </a:cubicBezTo>
                <a:cubicBezTo>
                  <a:pt x="989355" y="229388"/>
                  <a:pt x="1084116" y="294304"/>
                  <a:pt x="1171297" y="370675"/>
                </a:cubicBezTo>
                <a:cubicBezTo>
                  <a:pt x="1216782" y="408861"/>
                  <a:pt x="1212992" y="424135"/>
                  <a:pt x="1167506" y="458502"/>
                </a:cubicBezTo>
                <a:cubicBezTo>
                  <a:pt x="1046212" y="550148"/>
                  <a:pt x="905965" y="607427"/>
                  <a:pt x="758137" y="645613"/>
                </a:cubicBezTo>
                <a:cubicBezTo>
                  <a:pt x="652004" y="660887"/>
                  <a:pt x="545871" y="653250"/>
                  <a:pt x="439738" y="634157"/>
                </a:cubicBezTo>
                <a:cubicBezTo>
                  <a:pt x="291910" y="584516"/>
                  <a:pt x="155454" y="511963"/>
                  <a:pt x="41740" y="408861"/>
                </a:cubicBezTo>
                <a:cubicBezTo>
                  <a:pt x="-15117" y="359219"/>
                  <a:pt x="-15117" y="347764"/>
                  <a:pt x="49321" y="301941"/>
                </a:cubicBezTo>
                <a:cubicBezTo>
                  <a:pt x="132711" y="244662"/>
                  <a:pt x="227473" y="195021"/>
                  <a:pt x="326024" y="160653"/>
                </a:cubicBezTo>
                <a:cubicBezTo>
                  <a:pt x="356348" y="153016"/>
                  <a:pt x="379091" y="137742"/>
                  <a:pt x="398043" y="111012"/>
                </a:cubicBezTo>
                <a:cubicBezTo>
                  <a:pt x="451110" y="32731"/>
                  <a:pt x="533552" y="-3545"/>
                  <a:pt x="614573" y="273"/>
                </a:cubicBezTo>
                <a:close/>
                <a:moveTo>
                  <a:pt x="579249" y="69209"/>
                </a:moveTo>
                <a:cubicBezTo>
                  <a:pt x="528144" y="73146"/>
                  <a:pt x="485556" y="99630"/>
                  <a:pt x="451486" y="145441"/>
                </a:cubicBezTo>
                <a:cubicBezTo>
                  <a:pt x="432558" y="172163"/>
                  <a:pt x="440129" y="183616"/>
                  <a:pt x="470414" y="187434"/>
                </a:cubicBezTo>
                <a:cubicBezTo>
                  <a:pt x="568839" y="202704"/>
                  <a:pt x="671049" y="217974"/>
                  <a:pt x="777045" y="195069"/>
                </a:cubicBezTo>
                <a:cubicBezTo>
                  <a:pt x="750546" y="122535"/>
                  <a:pt x="705119" y="84360"/>
                  <a:pt x="633194" y="72907"/>
                </a:cubicBezTo>
                <a:cubicBezTo>
                  <a:pt x="614266" y="69090"/>
                  <a:pt x="596285" y="67897"/>
                  <a:pt x="579249" y="69209"/>
                </a:cubicBezTo>
                <a:close/>
                <a:moveTo>
                  <a:pt x="384307" y="220837"/>
                </a:moveTo>
                <a:cubicBezTo>
                  <a:pt x="378625" y="219883"/>
                  <a:pt x="372944" y="219883"/>
                  <a:pt x="367262" y="221791"/>
                </a:cubicBezTo>
                <a:cubicBezTo>
                  <a:pt x="280139" y="244688"/>
                  <a:pt x="200593" y="282849"/>
                  <a:pt x="113470" y="343906"/>
                </a:cubicBezTo>
                <a:cubicBezTo>
                  <a:pt x="443020" y="404964"/>
                  <a:pt x="757418" y="416412"/>
                  <a:pt x="1094544" y="393515"/>
                </a:cubicBezTo>
                <a:cubicBezTo>
                  <a:pt x="1014998" y="328642"/>
                  <a:pt x="943027" y="286665"/>
                  <a:pt x="863480" y="248504"/>
                </a:cubicBezTo>
                <a:cubicBezTo>
                  <a:pt x="844541" y="240872"/>
                  <a:pt x="829389" y="240872"/>
                  <a:pt x="810449" y="244688"/>
                </a:cubicBezTo>
                <a:cubicBezTo>
                  <a:pt x="670296" y="271400"/>
                  <a:pt x="533931" y="267584"/>
                  <a:pt x="401353" y="225607"/>
                </a:cubicBezTo>
                <a:cubicBezTo>
                  <a:pt x="395671" y="223699"/>
                  <a:pt x="389989" y="221791"/>
                  <a:pt x="384307" y="220837"/>
                </a:cubicBezTo>
                <a:close/>
                <a:moveTo>
                  <a:pt x="173795" y="421175"/>
                </a:moveTo>
                <a:cubicBezTo>
                  <a:pt x="298827" y="516425"/>
                  <a:pt x="439013" y="577385"/>
                  <a:pt x="594355" y="585005"/>
                </a:cubicBezTo>
                <a:cubicBezTo>
                  <a:pt x="749698" y="592625"/>
                  <a:pt x="893673" y="543095"/>
                  <a:pt x="1026282" y="470705"/>
                </a:cubicBezTo>
                <a:cubicBezTo>
                  <a:pt x="1014916" y="440225"/>
                  <a:pt x="992183" y="463085"/>
                  <a:pt x="973239" y="459275"/>
                </a:cubicBezTo>
                <a:cubicBezTo>
                  <a:pt x="704232" y="470705"/>
                  <a:pt x="439013" y="451655"/>
                  <a:pt x="173795" y="421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0" name="任意多边形 119"/>
          <p:cNvSpPr>
            <a:spLocks/>
          </p:cNvSpPr>
          <p:nvPr/>
        </p:nvSpPr>
        <p:spPr bwMode="auto">
          <a:xfrm>
            <a:off x="5316879" y="3629684"/>
            <a:ext cx="1471027" cy="1417906"/>
          </a:xfrm>
          <a:custGeom>
            <a:avLst/>
            <a:gdLst>
              <a:gd name="connsiteX0" fmla="*/ 244260 w 574795"/>
              <a:gd name="connsiteY0" fmla="*/ 0 h 554038"/>
              <a:gd name="connsiteX1" fmla="*/ 572590 w 574795"/>
              <a:gd name="connsiteY1" fmla="*/ 294214 h 554038"/>
              <a:gd name="connsiteX2" fmla="*/ 332069 w 574795"/>
              <a:gd name="connsiteY2" fmla="*/ 554038 h 554038"/>
              <a:gd name="connsiteX3" fmla="*/ 7557 w 574795"/>
              <a:gd name="connsiteY3" fmla="*/ 290393 h 554038"/>
              <a:gd name="connsiteX4" fmla="*/ 244260 w 574795"/>
              <a:gd name="connsiteY4" fmla="*/ 0 h 554038"/>
              <a:gd name="connsiteX5" fmla="*/ 243910 w 574795"/>
              <a:gd name="connsiteY5" fmla="*/ 68263 h 554038"/>
              <a:gd name="connsiteX6" fmla="*/ 71975 w 574795"/>
              <a:gd name="connsiteY6" fmla="*/ 263277 h 554038"/>
              <a:gd name="connsiteX7" fmla="*/ 369995 w 574795"/>
              <a:gd name="connsiteY7" fmla="*/ 485058 h 554038"/>
              <a:gd name="connsiteX8" fmla="*/ 507542 w 574795"/>
              <a:gd name="connsiteY8" fmla="*/ 320635 h 554038"/>
              <a:gd name="connsiteX9" fmla="*/ 243910 w 574795"/>
              <a:gd name="connsiteY9" fmla="*/ 68263 h 55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4795" h="554038">
                <a:moveTo>
                  <a:pt x="244260" y="0"/>
                </a:moveTo>
                <a:cubicBezTo>
                  <a:pt x="404607" y="3821"/>
                  <a:pt x="553501" y="137555"/>
                  <a:pt x="572590" y="294214"/>
                </a:cubicBezTo>
                <a:cubicBezTo>
                  <a:pt x="591679" y="439410"/>
                  <a:pt x="484781" y="554038"/>
                  <a:pt x="332069" y="554038"/>
                </a:cubicBezTo>
                <a:cubicBezTo>
                  <a:pt x="179358" y="554038"/>
                  <a:pt x="38099" y="439410"/>
                  <a:pt x="7557" y="290393"/>
                </a:cubicBezTo>
                <a:cubicBezTo>
                  <a:pt x="-30621" y="137555"/>
                  <a:pt x="80095" y="0"/>
                  <a:pt x="244260" y="0"/>
                </a:cubicBezTo>
                <a:close/>
                <a:moveTo>
                  <a:pt x="243910" y="68263"/>
                </a:moveTo>
                <a:cubicBezTo>
                  <a:pt x="129287" y="68263"/>
                  <a:pt x="56692" y="148563"/>
                  <a:pt x="71975" y="263277"/>
                </a:cubicBezTo>
                <a:cubicBezTo>
                  <a:pt x="83438" y="393287"/>
                  <a:pt x="236268" y="508001"/>
                  <a:pt x="369995" y="485058"/>
                </a:cubicBezTo>
                <a:cubicBezTo>
                  <a:pt x="454052" y="469763"/>
                  <a:pt x="507542" y="408582"/>
                  <a:pt x="507542" y="320635"/>
                </a:cubicBezTo>
                <a:cubicBezTo>
                  <a:pt x="507542" y="194449"/>
                  <a:pt x="377636" y="72087"/>
                  <a:pt x="243910" y="68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1" name="十字形 120"/>
          <p:cNvSpPr/>
          <p:nvPr/>
        </p:nvSpPr>
        <p:spPr>
          <a:xfrm>
            <a:off x="5336013" y="5387695"/>
            <a:ext cx="249494" cy="249494"/>
          </a:xfrm>
          <a:prstGeom prst="plus">
            <a:avLst>
              <a:gd name="adj" fmla="val 37434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十字形 121"/>
          <p:cNvSpPr/>
          <p:nvPr/>
        </p:nvSpPr>
        <p:spPr>
          <a:xfrm>
            <a:off x="6742290" y="3667176"/>
            <a:ext cx="249494" cy="249494"/>
          </a:xfrm>
          <a:prstGeom prst="plus">
            <a:avLst>
              <a:gd name="adj" fmla="val 37434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十字形 122"/>
          <p:cNvSpPr/>
          <p:nvPr/>
        </p:nvSpPr>
        <p:spPr>
          <a:xfrm>
            <a:off x="5150110" y="3053495"/>
            <a:ext cx="249494" cy="249494"/>
          </a:xfrm>
          <a:prstGeom prst="plus">
            <a:avLst>
              <a:gd name="adj" fmla="val 37434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365230" y="3143342"/>
            <a:ext cx="114300" cy="114300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03408" y="4654405"/>
            <a:ext cx="114300" cy="114300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6742290" y="5497636"/>
            <a:ext cx="114300" cy="114300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41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8" dur="1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0.06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059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1.25E-6 0.053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00352 0.06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33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01185 0.040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203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00469 0.0400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9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043 0.0490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45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01172 0.045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229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mph" presetSubtype="0" accel="50000" decel="5000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8" presetClass="emph" presetSubtype="0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400000">
                                      <p:cBhvr>
                                        <p:cTn id="86" dur="1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4.16667E-6 1.11111E-6 L -4.16667E-6 0.0627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accel="50000" decel="5000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600000">
                                      <p:cBhvr>
                                        <p:cTn id="9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4.16667E-6 4.81481E-6 L -4.16667E-6 0.0592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8" presetClass="emph" presetSubtype="0" accel="50000" decel="5000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3000000">
                                      <p:cBhvr>
                                        <p:cTn id="9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accel="50000" decel="5000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3000000">
                                      <p:cBhvr>
                                        <p:cTn id="9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accel="50000" decel="5000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3000000">
                                      <p:cBhvr>
                                        <p:cTn id="10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08333E-6 4.07407E-6 L -2.08333E-6 0.0532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04167E-6 2.22222E-6 L 0.00352 0.0671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335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54167E-6 -3.7037E-6 L -0.01185 0.0407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203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29167E-6 -3.7037E-6 L -0.00469 0.0400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99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4.16667E-6 2.96296E-6 L 0.0043 0.04907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45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91667E-6 3.33333E-6 L -0.01172 0.0458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229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accel="50000" decel="50000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ccel="50000" decel="50000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ccel="50000" decel="50000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1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12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12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1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7" grpId="0" animBg="1"/>
      <p:bldP spid="27" grpId="1" animBg="1"/>
      <p:bldP spid="27" grpId="2" animBg="1"/>
      <p:bldP spid="27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0" grpId="3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9483" y="781050"/>
            <a:ext cx="9593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关于作者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如果你</a:t>
            </a:r>
            <a:r>
              <a:rPr lang="zh-CN" altLang="en-US" dirty="0" smtClean="0">
                <a:solidFill>
                  <a:schemeClr val="bg1"/>
                </a:solidFill>
              </a:rPr>
              <a:t>喜欢我的</a:t>
            </a:r>
            <a:r>
              <a:rPr lang="en-US" altLang="zh-CN" dirty="0" smtClean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作品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欢迎光临我的主页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http://www.pptstore.net/author/%E5%A5%87%E6%80%AA%E7%9A%84%E9%B1%BCzzZ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zh-CN" altLang="en-US" dirty="0" smtClean="0">
                <a:solidFill>
                  <a:schemeClr val="bg1"/>
                </a:solidFill>
              </a:rPr>
              <a:t>联系方式</a:t>
            </a:r>
            <a:r>
              <a:rPr lang="en-US" altLang="zh-CN" dirty="0" smtClean="0">
                <a:solidFill>
                  <a:schemeClr val="bg1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任何问题，随时联系。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742583371   </a:t>
            </a:r>
            <a:r>
              <a:rPr lang="zh-CN" altLang="en-US" dirty="0" smtClean="0">
                <a:solidFill>
                  <a:schemeClr val="bg1"/>
                </a:solidFill>
              </a:rPr>
              <a:t>新浪微博：</a:t>
            </a:r>
            <a:r>
              <a:rPr lang="en-US" altLang="zh-CN" dirty="0" smtClean="0">
                <a:solidFill>
                  <a:schemeClr val="bg1"/>
                </a:solidFill>
              </a:rPr>
              <a:t>@</a:t>
            </a:r>
            <a:r>
              <a:rPr lang="zh-CN" altLang="en-US" dirty="0" smtClean="0">
                <a:solidFill>
                  <a:schemeClr val="bg1"/>
                </a:solidFill>
              </a:rPr>
              <a:t>奇怪的鱼</a:t>
            </a:r>
            <a:r>
              <a:rPr lang="en-US" altLang="zh-CN" dirty="0" err="1" smtClean="0">
                <a:solidFill>
                  <a:schemeClr val="bg1"/>
                </a:solidFill>
              </a:rPr>
              <a:t>zzZ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0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633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  <p:pic>
        <p:nvPicPr>
          <p:cNvPr id="18" name="图片 17" descr="未标式 题-1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 rot="20279432">
            <a:off x="7606457" y="4782163"/>
            <a:ext cx="292356" cy="432000"/>
          </a:xfrm>
          <a:prstGeom prst="rect">
            <a:avLst/>
          </a:prstGeom>
        </p:spPr>
      </p:pic>
      <p:sp>
        <p:nvSpPr>
          <p:cNvPr id="20" name="圆角矩形 19">
            <a:hlinkClick r:id="rId5"/>
          </p:cNvPr>
          <p:cNvSpPr/>
          <p:nvPr/>
        </p:nvSpPr>
        <p:spPr>
          <a:xfrm>
            <a:off x="7749551" y="275692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" name="圆角矩形 21">
            <a:hlinkClick r:id="rId6"/>
          </p:cNvPr>
          <p:cNvSpPr/>
          <p:nvPr/>
        </p:nvSpPr>
        <p:spPr>
          <a:xfrm>
            <a:off x="7248129" y="3924571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" name="圆角矩形 22">
            <a:hlinkClick r:id="rId7"/>
          </p:cNvPr>
          <p:cNvSpPr/>
          <p:nvPr/>
        </p:nvSpPr>
        <p:spPr>
          <a:xfrm>
            <a:off x="3215679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4" name="圆角矩形 23">
            <a:hlinkClick r:id="rId8"/>
          </p:cNvPr>
          <p:cNvSpPr/>
          <p:nvPr/>
        </p:nvSpPr>
        <p:spPr>
          <a:xfrm>
            <a:off x="5196123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6" name="圆角矩形 25">
            <a:hlinkClick r:id="rId6"/>
          </p:cNvPr>
          <p:cNvSpPr/>
          <p:nvPr/>
        </p:nvSpPr>
        <p:spPr>
          <a:xfrm>
            <a:off x="7248129" y="3924571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圆角矩形 26">
            <a:hlinkClick r:id="rId7"/>
          </p:cNvPr>
          <p:cNvSpPr/>
          <p:nvPr/>
        </p:nvSpPr>
        <p:spPr>
          <a:xfrm>
            <a:off x="3215679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8" name="圆角矩形 27">
            <a:hlinkClick r:id="rId8"/>
          </p:cNvPr>
          <p:cNvSpPr/>
          <p:nvPr/>
        </p:nvSpPr>
        <p:spPr>
          <a:xfrm>
            <a:off x="5196123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9" name="圆角矩形 28">
            <a:hlinkClick r:id="rId9"/>
          </p:cNvPr>
          <p:cNvSpPr/>
          <p:nvPr/>
        </p:nvSpPr>
        <p:spPr>
          <a:xfrm>
            <a:off x="4576031" y="5005491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0" name="圆角矩形 29">
            <a:hlinkClick r:id="rId10"/>
          </p:cNvPr>
          <p:cNvSpPr/>
          <p:nvPr/>
        </p:nvSpPr>
        <p:spPr>
          <a:xfrm>
            <a:off x="6141489" y="5005491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1" name="圆角矩形 30">
            <a:hlinkClick r:id="rId11"/>
          </p:cNvPr>
          <p:cNvSpPr/>
          <p:nvPr/>
        </p:nvSpPr>
        <p:spPr>
          <a:xfrm>
            <a:off x="4589117" y="4591422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2" name="圆角矩形 31">
            <a:hlinkClick r:id="rId12"/>
          </p:cNvPr>
          <p:cNvSpPr/>
          <p:nvPr/>
        </p:nvSpPr>
        <p:spPr>
          <a:xfrm>
            <a:off x="6154574" y="4591422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7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9248" y="15053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5452" y="193565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5587" y="193565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博主想说：各种求包养，求留言，求分享，求告诉你的朋友</a:t>
            </a:r>
            <a:endParaRPr lang="zh-CN" altLang="en-US" sz="2400" b="1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5554" y="462674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/>
              <a:t>www.tretars.com</a:t>
            </a:r>
            <a:endParaRPr lang="zh-CN" altLang="en-US" sz="5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14" y="248586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2914" y="2364476"/>
            <a:ext cx="1000664" cy="100066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60818" y="2363518"/>
            <a:ext cx="1000664" cy="100066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30518" y="3493818"/>
            <a:ext cx="1000664" cy="100066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60818" y="3493818"/>
            <a:ext cx="1000664" cy="100066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82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autoRev="1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autoRev="1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autoRev="1" fill="remove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autoRev="1" fill="remove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autoRev="1" fill="remove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autoRev="1" fill="remove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autoRev="1" fill="remove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autoRev="1" fill="remove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autoRev="1" fill="remove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0" presetClass="emph" presetSubtype="0" autoRev="1" fill="remove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0" presetClass="emph" presetSubtype="0" autoRev="1" fill="remove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0" presetClass="emph" presetSubtype="0" autoRev="1" fill="remove" grpId="3" nodeType="withEffect">
                                  <p:stCondLst>
                                    <p:cond delay="48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0" presetClass="emph" presetSubtype="0" autoRev="1" fill="remove" grpId="3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0" presetClass="emph" presetSubtype="0" autoRev="1" fill="remove" grpId="3" nodeType="withEffect">
                                  <p:stCondLst>
                                    <p:cond delay="56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0" presetClass="emph" presetSubtype="0" autoRev="1" fill="remove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 rot="-1800000">
            <a:off x="5345174" y="2223157"/>
            <a:ext cx="1428242" cy="2462486"/>
            <a:chOff x="5385054" y="2872216"/>
            <a:chExt cx="1428242" cy="2462486"/>
          </a:xfrm>
        </p:grpSpPr>
        <p:sp>
          <p:nvSpPr>
            <p:cNvPr id="45" name="等腰三角形 44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flipV="1">
              <a:off x="5385054" y="2872216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 rot="-1800000">
            <a:off x="5345174" y="2223157"/>
            <a:ext cx="1428242" cy="2462486"/>
            <a:chOff x="5385054" y="2872216"/>
            <a:chExt cx="1428242" cy="2462486"/>
          </a:xfrm>
        </p:grpSpPr>
        <p:sp>
          <p:nvSpPr>
            <p:cNvPr id="70" name="等腰三角形 69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flipV="1">
              <a:off x="5385054" y="2872216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 rot="-1800000">
            <a:off x="5345174" y="2223157"/>
            <a:ext cx="1428242" cy="2462486"/>
            <a:chOff x="5385054" y="2872216"/>
            <a:chExt cx="1428242" cy="2462486"/>
          </a:xfrm>
        </p:grpSpPr>
        <p:sp>
          <p:nvSpPr>
            <p:cNvPr id="73" name="等腰三角形 72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flipV="1">
              <a:off x="5385054" y="2872216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rot="-1800000">
            <a:off x="5345174" y="2223157"/>
            <a:ext cx="1428242" cy="2462486"/>
            <a:chOff x="5385054" y="2872216"/>
            <a:chExt cx="1428242" cy="2462486"/>
          </a:xfrm>
        </p:grpSpPr>
        <p:sp>
          <p:nvSpPr>
            <p:cNvPr id="76" name="等腰三角形 75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flipV="1">
              <a:off x="5385054" y="2872216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 rot="-1800000">
            <a:off x="5345174" y="2223157"/>
            <a:ext cx="1428242" cy="2462486"/>
            <a:chOff x="5385054" y="2872216"/>
            <a:chExt cx="1428242" cy="2462486"/>
          </a:xfrm>
        </p:grpSpPr>
        <p:sp>
          <p:nvSpPr>
            <p:cNvPr id="92" name="等腰三角形 91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 flipV="1">
              <a:off x="5385054" y="2872216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rot="-1800000">
            <a:off x="5345174" y="2223157"/>
            <a:ext cx="1428242" cy="2462486"/>
            <a:chOff x="5385054" y="2872216"/>
            <a:chExt cx="1428242" cy="2462486"/>
          </a:xfrm>
        </p:grpSpPr>
        <p:sp>
          <p:nvSpPr>
            <p:cNvPr id="95" name="等腰三角形 94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96" name="等腰三角形 95"/>
            <p:cNvSpPr/>
            <p:nvPr/>
          </p:nvSpPr>
          <p:spPr>
            <a:xfrm flipV="1">
              <a:off x="5385054" y="2872216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 rot="-1800000">
            <a:off x="5345174" y="2223157"/>
            <a:ext cx="1428242" cy="2462486"/>
            <a:chOff x="5385054" y="2872216"/>
            <a:chExt cx="1428242" cy="2462486"/>
          </a:xfrm>
        </p:grpSpPr>
        <p:sp>
          <p:nvSpPr>
            <p:cNvPr id="98" name="等腰三角形 97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99" name="等腰三角形 98"/>
            <p:cNvSpPr/>
            <p:nvPr/>
          </p:nvSpPr>
          <p:spPr>
            <a:xfrm flipV="1">
              <a:off x="5385054" y="2872216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 rot="-1800000">
            <a:off x="5345174" y="2223157"/>
            <a:ext cx="1428242" cy="2462486"/>
            <a:chOff x="5385054" y="2872216"/>
            <a:chExt cx="1428242" cy="2462486"/>
          </a:xfrm>
        </p:grpSpPr>
        <p:sp>
          <p:nvSpPr>
            <p:cNvPr id="101" name="等腰三角形 100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102" name="等腰三角形 101"/>
            <p:cNvSpPr/>
            <p:nvPr/>
          </p:nvSpPr>
          <p:spPr>
            <a:xfrm flipV="1">
              <a:off x="5385054" y="2872216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-1800000">
            <a:off x="5345174" y="2223157"/>
            <a:ext cx="1428242" cy="2462485"/>
            <a:chOff x="5385054" y="2872217"/>
            <a:chExt cx="1428242" cy="2462485"/>
          </a:xfrm>
        </p:grpSpPr>
        <p:sp>
          <p:nvSpPr>
            <p:cNvPr id="104" name="等腰三角形 103"/>
            <p:cNvSpPr/>
            <p:nvPr/>
          </p:nvSpPr>
          <p:spPr>
            <a:xfrm>
              <a:off x="5385054" y="4103459"/>
              <a:ext cx="1428242" cy="1231243"/>
            </a:xfrm>
            <a:prstGeom prst="triangle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  <p:sp>
          <p:nvSpPr>
            <p:cNvPr id="105" name="等腰三角形 104"/>
            <p:cNvSpPr/>
            <p:nvPr/>
          </p:nvSpPr>
          <p:spPr>
            <a:xfrm flipV="1">
              <a:off x="5385054" y="2872217"/>
              <a:ext cx="1428242" cy="1231243"/>
            </a:xfrm>
            <a:prstGeom prst="triangle">
              <a:avLst/>
            </a:prstGeom>
            <a:solidFill>
              <a:srgbClr val="EB3535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4642431" y="1973132"/>
            <a:ext cx="1419495" cy="34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0"/>
            <a:ext cx="12193057" cy="7041490"/>
          </a:xfrm>
          <a:custGeom>
            <a:avLst/>
            <a:gdLst>
              <a:gd name="connsiteX0" fmla="*/ 5498991 w 12193057"/>
              <a:gd name="connsiteY0" fmla="*/ 2687256 h 7041490"/>
              <a:gd name="connsiteX1" fmla="*/ 5217546 w 12193057"/>
              <a:gd name="connsiteY1" fmla="*/ 2822795 h 7041490"/>
              <a:gd name="connsiteX2" fmla="*/ 6079426 w 12193057"/>
              <a:gd name="connsiteY2" fmla="*/ 4418109 h 7041490"/>
              <a:gd name="connsiteX3" fmla="*/ 6941305 w 12193057"/>
              <a:gd name="connsiteY3" fmla="*/ 2822795 h 7041490"/>
              <a:gd name="connsiteX4" fmla="*/ 6079426 w 12193057"/>
              <a:gd name="connsiteY4" fmla="*/ 3022209 h 7041490"/>
              <a:gd name="connsiteX5" fmla="*/ 5498991 w 12193057"/>
              <a:gd name="connsiteY5" fmla="*/ 2687256 h 7041490"/>
              <a:gd name="connsiteX6" fmla="*/ 0 w 12193057"/>
              <a:gd name="connsiteY6" fmla="*/ 0 h 7041490"/>
              <a:gd name="connsiteX7" fmla="*/ 12193057 w 12193057"/>
              <a:gd name="connsiteY7" fmla="*/ 0 h 7041490"/>
              <a:gd name="connsiteX8" fmla="*/ 12193057 w 12193057"/>
              <a:gd name="connsiteY8" fmla="*/ 7041490 h 7041490"/>
              <a:gd name="connsiteX9" fmla="*/ 0 w 12193057"/>
              <a:gd name="connsiteY9" fmla="*/ 7041490 h 70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057" h="7041490">
                <a:moveTo>
                  <a:pt x="5498991" y="2687256"/>
                </a:moveTo>
                <a:cubicBezTo>
                  <a:pt x="5390026" y="2690372"/>
                  <a:pt x="5292132" y="2735551"/>
                  <a:pt x="5217546" y="2822795"/>
                </a:cubicBezTo>
                <a:cubicBezTo>
                  <a:pt x="4654009" y="3421038"/>
                  <a:pt x="5847381" y="4318402"/>
                  <a:pt x="6079426" y="4418109"/>
                </a:cubicBezTo>
                <a:cubicBezTo>
                  <a:pt x="6311470" y="4318402"/>
                  <a:pt x="7537991" y="3421038"/>
                  <a:pt x="6941305" y="2822795"/>
                </a:cubicBezTo>
                <a:cubicBezTo>
                  <a:pt x="6742410" y="2590145"/>
                  <a:pt x="6344619" y="2689852"/>
                  <a:pt x="6079426" y="3022209"/>
                </a:cubicBezTo>
                <a:cubicBezTo>
                  <a:pt x="5892962" y="2793714"/>
                  <a:pt x="5680599" y="2682063"/>
                  <a:pt x="5498991" y="2687256"/>
                </a:cubicBezTo>
                <a:close/>
                <a:moveTo>
                  <a:pt x="0" y="0"/>
                </a:moveTo>
                <a:lnTo>
                  <a:pt x="12193057" y="0"/>
                </a:lnTo>
                <a:lnTo>
                  <a:pt x="12193057" y="7041490"/>
                </a:lnTo>
                <a:lnTo>
                  <a:pt x="0" y="704149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  <a:effectLst>
            <a:outerShdw blurRad="762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[动画大师]_Freeform 91"/>
          <p:cNvSpPr>
            <a:spLocks noChangeAspect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4653999" y="2588193"/>
            <a:ext cx="2883982" cy="1861200"/>
          </a:xfrm>
          <a:custGeom>
            <a:avLst/>
            <a:gdLst>
              <a:gd name="T0" fmla="*/ 69 w 87"/>
              <a:gd name="T1" fmla="*/ 7 h 56"/>
              <a:gd name="T2" fmla="*/ 43 w 87"/>
              <a:gd name="T3" fmla="*/ 13 h 56"/>
              <a:gd name="T4" fmla="*/ 17 w 87"/>
              <a:gd name="T5" fmla="*/ 7 h 56"/>
              <a:gd name="T6" fmla="*/ 43 w 87"/>
              <a:gd name="T7" fmla="*/ 55 h 56"/>
              <a:gd name="T8" fmla="*/ 43 w 87"/>
              <a:gd name="T9" fmla="*/ 56 h 56"/>
              <a:gd name="T10" fmla="*/ 43 w 87"/>
              <a:gd name="T11" fmla="*/ 55 h 56"/>
              <a:gd name="T12" fmla="*/ 43 w 87"/>
              <a:gd name="T13" fmla="*/ 56 h 56"/>
              <a:gd name="T14" fmla="*/ 43 w 87"/>
              <a:gd name="T15" fmla="*/ 55 h 56"/>
              <a:gd name="T16" fmla="*/ 69 w 87"/>
              <a:gd name="T17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56">
                <a:moveTo>
                  <a:pt x="69" y="7"/>
                </a:moveTo>
                <a:cubicBezTo>
                  <a:pt x="63" y="0"/>
                  <a:pt x="51" y="3"/>
                  <a:pt x="43" y="13"/>
                </a:cubicBezTo>
                <a:cubicBezTo>
                  <a:pt x="34" y="2"/>
                  <a:pt x="23" y="0"/>
                  <a:pt x="17" y="7"/>
                </a:cubicBezTo>
                <a:cubicBezTo>
                  <a:pt x="0" y="25"/>
                  <a:pt x="36" y="52"/>
                  <a:pt x="43" y="55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50" y="52"/>
                  <a:pt x="87" y="25"/>
                  <a:pt x="69" y="7"/>
                </a:cubicBezTo>
              </a:path>
            </a:pathLst>
          </a:custGeom>
          <a:solidFill>
            <a:srgbClr val="EB3535"/>
          </a:solidFill>
          <a:ln>
            <a:noFill/>
          </a:ln>
          <a:effectLst/>
          <a:scene3d>
            <a:camera prst="orthographicFront"/>
            <a:lightRig rig="twoPt" dir="t"/>
          </a:scene3d>
          <a:sp3d prstMaterial="matte">
            <a:bevelT w="95250" h="12700" prst="softRound"/>
          </a:sp3d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8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0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600000">
                                      <p:cBhvr>
                                        <p:cTn id="12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0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4400000">
                                      <p:cBhvr>
                                        <p:cTn id="16" dur="12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800000">
                                      <p:cBhvr>
                                        <p:cTn id="18" dur="1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200000">
                                      <p:cBhvr>
                                        <p:cTn id="20" dur="1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720000">
                                      <p:cBhvr>
                                        <p:cTn id="22" dur="1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58947" decel="41053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8" dur="238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ccel="58333" decel="41667" autoRev="1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30" dur="24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8333" decel="41667" autoRev="1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2" dur="24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8333" decel="41667" autoRev="1" fill="hold" grpId="4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34" dur="24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" grpId="0" animBg="1"/>
      <p:bldP spid="5" grpId="1" animBg="1"/>
      <p:bldP spid="5" grpId="2" animBg="1"/>
      <p:bldP spid="5" grpId="3" animBg="1"/>
      <p:bldP spid="5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5C3C"/>
            </a:gs>
            <a:gs pos="100000">
              <a:srgbClr val="FF2B6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953000" y="2286000"/>
            <a:ext cx="2286000" cy="2286000"/>
          </a:xfrm>
          <a:prstGeom prst="ellipse">
            <a:avLst/>
          </a:prstGeom>
          <a:noFill/>
          <a:ln w="5715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80587" y="2795024"/>
            <a:ext cx="383458" cy="383458"/>
          </a:xfrm>
          <a:prstGeom prst="ellipse">
            <a:avLst/>
          </a:prstGeom>
          <a:solidFill>
            <a:srgbClr val="ED4949"/>
          </a:solidFill>
          <a:ln w="111125" cap="rnd">
            <a:noFill/>
          </a:ln>
          <a:effectLst>
            <a:innerShdw blurRad="63500" dist="381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27955" y="2795024"/>
            <a:ext cx="383458" cy="383458"/>
          </a:xfrm>
          <a:prstGeom prst="ellipse">
            <a:avLst/>
          </a:prstGeom>
          <a:solidFill>
            <a:srgbClr val="ED4949"/>
          </a:solidFill>
          <a:ln w="111125" cap="rnd">
            <a:noFill/>
          </a:ln>
          <a:effectLst>
            <a:innerShdw blurRad="63500" dist="381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80587" y="3237271"/>
            <a:ext cx="383458" cy="383458"/>
          </a:xfrm>
          <a:prstGeom prst="ellipse">
            <a:avLst/>
          </a:prstGeom>
          <a:solidFill>
            <a:srgbClr val="ED4949"/>
          </a:solidFill>
          <a:ln w="111125" cap="rnd">
            <a:noFill/>
          </a:ln>
          <a:effectLst>
            <a:innerShdw blurRad="63500" dist="381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127955" y="3237271"/>
            <a:ext cx="383458" cy="383458"/>
          </a:xfrm>
          <a:prstGeom prst="ellipse">
            <a:avLst/>
          </a:prstGeom>
          <a:solidFill>
            <a:srgbClr val="ED4949"/>
          </a:solidFill>
          <a:ln w="111125" cap="rnd">
            <a:noFill/>
          </a:ln>
          <a:effectLst>
            <a:innerShdw blurRad="63500" dist="381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680587" y="3679518"/>
            <a:ext cx="383458" cy="383458"/>
          </a:xfrm>
          <a:prstGeom prst="ellipse">
            <a:avLst/>
          </a:prstGeom>
          <a:solidFill>
            <a:srgbClr val="ED4949"/>
          </a:solidFill>
          <a:ln w="111125" cap="rnd">
            <a:noFill/>
          </a:ln>
          <a:effectLst>
            <a:innerShdw blurRad="63500" dist="381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27955" y="3679518"/>
            <a:ext cx="383458" cy="383458"/>
          </a:xfrm>
          <a:prstGeom prst="ellipse">
            <a:avLst/>
          </a:prstGeom>
          <a:solidFill>
            <a:srgbClr val="ED4949"/>
          </a:solidFill>
          <a:ln w="111125" cap="rnd">
            <a:noFill/>
          </a:ln>
          <a:effectLst>
            <a:innerShdw blurRad="63500" dist="381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32350" y="2165350"/>
            <a:ext cx="2527300" cy="2527300"/>
          </a:xfrm>
          <a:prstGeom prst="ellipse">
            <a:avLst/>
          </a:prstGeom>
          <a:noFill/>
          <a:ln w="5715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680587" y="2795024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27955" y="2795024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80587" y="3237271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127955" y="3237271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680587" y="3679518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680587" y="2795024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127955" y="2795024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80587" y="3237271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127955" y="3237271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680587" y="3679518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382000" y="-933450"/>
            <a:ext cx="7239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36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grpId="0" nodeType="withEffect" p14:presetBounceEnd="3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-1.85185E-6 L 0.03646 -1.85185E-6 " pathEditMode="relative" rAng="0" ptsTypes="AA" p14:bounceEnd="36667">
                                          <p:cBhvr>
                                            <p:cTn id="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2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0" nodeType="withEffect" p14:presetBounceEnd="3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6.25E-7 0 L -6.25E-7 0.06435 " pathEditMode="relative" rAng="0" ptsTypes="AA" p14:bounceEnd="36667">
                                          <p:cBhvr>
                                            <p:cTn id="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fill="hold" grpId="0" nodeType="withEffect" p14:presetBounceEnd="3666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6.25E-7 3.33333E-6 L -6.25E-7 0.06435 " pathEditMode="relative" rAng="0" ptsTypes="AA" p14:bounceEnd="36667">
                                          <p:cBhvr>
                                            <p:cTn id="1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grpId="0" nodeType="withEffect" p14:presetBounceEnd="36667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6.25E-7 3.33333E-6 L -0.03672 3.33333E-6 " pathEditMode="relative" rAng="0" ptsTypes="AA" p14:bounceEnd="36667">
                                          <p:cBhvr>
                                            <p:cTn id="1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fill="hold" grpId="0" nodeType="withEffect" p14:presetBounceEnd="36667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6.25E-7 0 L 6.25E-7 -0.06458 " pathEditMode="relative" rAng="0" ptsTypes="AA" p14:bounceEnd="36667">
                                          <p:cBhvr>
                                            <p:cTn id="1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accel="50000" fill="hold" grpId="1" nodeType="withEffect" p14:presetBounceEnd="36667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0.03646 -1.85185E-6 L 0.03672 -0.06435 " pathEditMode="relative" rAng="0" ptsTypes="AA" p14:bounceEnd="36667">
                                          <p:cBhvr>
                                            <p:cTn id="1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17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xit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63" presetClass="path" presetSubtype="0" accel="50000" fill="hold" grpId="0" nodeType="withEffect" p14:presetBounceEnd="36667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6.25E-7 -1.85185E-6 L 0.03646 -1.85185E-6 " pathEditMode="relative" rAng="0" ptsTypes="AA" p14:bounceEnd="36667">
                                          <p:cBhvr>
                                            <p:cTn id="3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2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fill="hold" grpId="0" nodeType="withEffect" p14:presetBounceEnd="36667">
                                      <p:stCondLst>
                                        <p:cond delay="1850"/>
                                      </p:stCondLst>
                                      <p:childTnLst>
                                        <p:animMotion origin="layout" path="M -6.25E-7 0 L -6.25E-7 0.06435 " pathEditMode="relative" rAng="0" ptsTypes="AA" p14:bounceEnd="36667">
                                          <p:cBhvr>
                                            <p:cTn id="40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fill="hold" grpId="0" nodeType="withEffect" p14:presetBounceEnd="36667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6.25E-7 3.33333E-6 L -6.25E-7 0.06435 " pathEditMode="relative" rAng="0" ptsTypes="AA" p14:bounceEnd="36667">
                                          <p:cBhvr>
                                            <p:cTn id="4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3" presetClass="path" presetSubtype="0" accel="50000" fill="hold" grpId="0" nodeType="withEffect" p14:presetBounceEnd="36667">
                                      <p:stCondLst>
                                        <p:cond delay="2350"/>
                                      </p:stCondLst>
                                      <p:childTnLst>
                                        <p:animMotion origin="layout" path="M 6.25E-7 3.33333E-6 L -0.03672 3.33333E-6 " pathEditMode="relative" rAng="0" ptsTypes="AA" p14:bounceEnd="36667">
                                          <p:cBhvr>
                                            <p:cTn id="44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fill="hold" grpId="0" nodeType="withEffect" p14:presetBounceEnd="36667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6.25E-7 0 L 6.25E-7 -0.06458 " pathEditMode="relative" rAng="0" ptsTypes="AA" p14:bounceEnd="36667">
                                          <p:cBhvr>
                                            <p:cTn id="46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accel="50000" fill="hold" grpId="1" nodeType="withEffect" p14:presetBounceEnd="36667">
                                      <p:stCondLst>
                                        <p:cond delay="2850"/>
                                      </p:stCondLst>
                                      <p:childTnLst>
                                        <p:animMotion origin="layout" path="M 0.03646 -1.85185E-6 L 0.03672 -0.06435 " pathEditMode="relative" rAng="0" ptsTypes="AA" p14:bounceEnd="36667">
                                          <p:cBhvr>
                                            <p:cTn id="4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321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4" grpId="1" animBg="1"/>
          <p:bldP spid="45" grpId="0" animBg="1"/>
          <p:bldP spid="45" grpId="1" animBg="1"/>
          <p:bldP spid="42" grpId="0" animBg="1"/>
          <p:bldP spid="42" grpId="1" animBg="1"/>
          <p:bldP spid="43" grpId="0" animBg="1"/>
          <p:bldP spid="43" grpId="1" animBg="1"/>
          <p:bldP spid="40" grpId="0" animBg="1"/>
          <p:bldP spid="40" grpId="1" animBg="1"/>
          <p:bldP spid="40" grpId="2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5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-1.85185E-6 L 0.03646 -1.85185E-6 " pathEditMode="relative" rAng="0" ptsTypes="AA">
                                          <p:cBhvr>
                                            <p:cTn id="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2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6.25E-7 0 L -6.25E-7 0.06435 " pathEditMode="relative" rAng="0" ptsTypes="AA">
                                          <p:cBhvr>
                                            <p:cTn id="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6.25E-7 3.33333E-6 L -6.25E-7 0.06435 " pathEditMode="relative" rAng="0" ptsTypes="AA">
                                          <p:cBhvr>
                                            <p:cTn id="1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6.25E-7 3.33333E-6 L -0.03672 3.33333E-6 " pathEditMode="relative" rAng="0" ptsTypes="AA">
                                          <p:cBhvr>
                                            <p:cTn id="1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6.25E-7 0 L 6.25E-7 -0.06458 " pathEditMode="relative" rAng="0" ptsTypes="AA">
                                          <p:cBhvr>
                                            <p:cTn id="1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ac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0.03646 -1.85185E-6 L 0.03672 -0.06435 " pathEditMode="relative" rAng="0" ptsTypes="AA">
                                          <p:cBhvr>
                                            <p:cTn id="1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17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xit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63" presetClass="path" presetSubtype="0" accel="5000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6.25E-7 -1.85185E-6 L 0.03646 -1.85185E-6 " pathEditMode="relative" rAng="0" ptsTypes="AA">
                                          <p:cBhvr>
                                            <p:cTn id="3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2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fill="hold" grpId="0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Motion origin="layout" path="M -6.25E-7 0 L -6.25E-7 0.06435 " pathEditMode="relative" rAng="0" ptsTypes="AA">
                                          <p:cBhvr>
                                            <p:cTn id="40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6.25E-7 3.33333E-6 L -6.25E-7 0.06435 " pathEditMode="relative" rAng="0" ptsTypes="AA">
                                          <p:cBhvr>
                                            <p:cTn id="4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3" presetClass="path" presetSubtype="0" accel="5000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Motion origin="layout" path="M 6.25E-7 3.33333E-6 L -0.03672 3.33333E-6 " pathEditMode="relative" rAng="0" ptsTypes="AA">
                                          <p:cBhvr>
                                            <p:cTn id="44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6.25E-7 0 L 6.25E-7 -0.06458 " pathEditMode="relative" rAng="0" ptsTypes="AA">
                                          <p:cBhvr>
                                            <p:cTn id="46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accel="50000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Motion origin="layout" path="M 0.03646 -1.85185E-6 L 0.03672 -0.06435 " pathEditMode="relative" rAng="0" ptsTypes="AA">
                                          <p:cBhvr>
                                            <p:cTn id="4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321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4" grpId="1" animBg="1"/>
          <p:bldP spid="45" grpId="0" animBg="1"/>
          <p:bldP spid="45" grpId="1" animBg="1"/>
          <p:bldP spid="42" grpId="0" animBg="1"/>
          <p:bldP spid="42" grpId="1" animBg="1"/>
          <p:bldP spid="43" grpId="0" animBg="1"/>
          <p:bldP spid="43" grpId="1" animBg="1"/>
          <p:bldP spid="40" grpId="0" animBg="1"/>
          <p:bldP spid="40" grpId="1" animBg="1"/>
          <p:bldP spid="40" grpId="2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5" grpId="2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183827" y="3237271"/>
            <a:ext cx="1824347" cy="383458"/>
            <a:chOff x="5108559" y="3276446"/>
            <a:chExt cx="1824347" cy="383458"/>
          </a:xfrm>
          <a:solidFill>
            <a:srgbClr val="27394F"/>
          </a:solidFill>
        </p:grpSpPr>
        <p:sp>
          <p:nvSpPr>
            <p:cNvPr id="3" name="椭圆 2"/>
            <p:cNvSpPr/>
            <p:nvPr/>
          </p:nvSpPr>
          <p:spPr>
            <a:xfrm>
              <a:off x="5108559" y="3276446"/>
              <a:ext cx="383458" cy="383458"/>
            </a:xfrm>
            <a:prstGeom prst="ellipse">
              <a:avLst/>
            </a:pr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588855" y="3276446"/>
              <a:ext cx="383458" cy="383458"/>
            </a:xfrm>
            <a:prstGeom prst="ellipse">
              <a:avLst/>
            </a:pr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069151" y="3276446"/>
              <a:ext cx="383458" cy="383458"/>
            </a:xfrm>
            <a:prstGeom prst="ellipse">
              <a:avLst/>
            </a:pr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549448" y="3276446"/>
              <a:ext cx="383458" cy="383458"/>
            </a:xfrm>
            <a:prstGeom prst="ellipse">
              <a:avLst/>
            </a:pr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5183827" y="3237271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64123" y="3237271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44419" y="3237271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624716" y="3237271"/>
            <a:ext cx="383458" cy="383458"/>
          </a:xfrm>
          <a:prstGeom prst="ellipse">
            <a:avLst/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52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4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4.58333E-6 -0.0574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4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0 L 4.58333E-6 -0.05741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4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58333E-6 0 L 4.58333E-6 -0.05741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4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58333E-6 0 L 4.58333E-6 -0.05741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43475" y="2274094"/>
            <a:ext cx="2305050" cy="2309813"/>
            <a:chOff x="4457700" y="2090737"/>
            <a:chExt cx="2305050" cy="2309813"/>
          </a:xfrm>
        </p:grpSpPr>
        <p:sp>
          <p:nvSpPr>
            <p:cNvPr id="4" name="矩形 3"/>
            <p:cNvSpPr/>
            <p:nvPr/>
          </p:nvSpPr>
          <p:spPr>
            <a:xfrm>
              <a:off x="4457700" y="2095500"/>
              <a:ext cx="2305050" cy="2305050"/>
            </a:xfrm>
            <a:prstGeom prst="rect">
              <a:avLst/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新月形 2"/>
            <p:cNvSpPr/>
            <p:nvPr/>
          </p:nvSpPr>
          <p:spPr>
            <a:xfrm>
              <a:off x="4467225" y="2090737"/>
              <a:ext cx="1143000" cy="2286000"/>
            </a:xfrm>
            <a:prstGeom prst="moon">
              <a:avLst>
                <a:gd name="adj" fmla="val 13333"/>
              </a:avLst>
            </a:prstGeom>
            <a:solidFill>
              <a:schemeClr val="bg1"/>
            </a:solidFill>
            <a:ln w="111125" cap="rnd">
              <a:noFill/>
            </a:ln>
            <a:effectLst>
              <a:glow rad="127000">
                <a:schemeClr val="accent1">
                  <a:lumMod val="50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833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5378602" y="3184851"/>
            <a:ext cx="1679148" cy="378668"/>
          </a:xfrm>
          <a:custGeom>
            <a:avLst/>
            <a:gdLst>
              <a:gd name="connsiteX0" fmla="*/ 0 w 1633173"/>
              <a:gd name="connsiteY0" fmla="*/ 0 h 368300"/>
              <a:gd name="connsiteX1" fmla="*/ 1449023 w 1633173"/>
              <a:gd name="connsiteY1" fmla="*/ 0 h 368300"/>
              <a:gd name="connsiteX2" fmla="*/ 1633173 w 1633173"/>
              <a:gd name="connsiteY2" fmla="*/ 184150 h 368300"/>
              <a:gd name="connsiteX3" fmla="*/ 1449023 w 1633173"/>
              <a:gd name="connsiteY3" fmla="*/ 368300 h 368300"/>
              <a:gd name="connsiteX4" fmla="*/ 805 w 1633173"/>
              <a:gd name="connsiteY4" fmla="*/ 368300 h 368300"/>
              <a:gd name="connsiteX5" fmla="*/ 5367 w 1633173"/>
              <a:gd name="connsiteY5" fmla="*/ 362770 h 368300"/>
              <a:gd name="connsiteX6" fmla="*/ 59779 w 1633173"/>
              <a:gd name="connsiteY6" fmla="*/ 184638 h 368300"/>
              <a:gd name="connsiteX7" fmla="*/ 5367 w 1633173"/>
              <a:gd name="connsiteY7" fmla="*/ 6506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3173" h="368300">
                <a:moveTo>
                  <a:pt x="0" y="0"/>
                </a:moveTo>
                <a:lnTo>
                  <a:pt x="1449023" y="0"/>
                </a:lnTo>
                <a:cubicBezTo>
                  <a:pt x="1550726" y="0"/>
                  <a:pt x="1633173" y="82447"/>
                  <a:pt x="1633173" y="184150"/>
                </a:cubicBezTo>
                <a:cubicBezTo>
                  <a:pt x="1633173" y="285853"/>
                  <a:pt x="1550726" y="368300"/>
                  <a:pt x="1449023" y="368300"/>
                </a:cubicBezTo>
                <a:lnTo>
                  <a:pt x="805" y="368300"/>
                </a:lnTo>
                <a:lnTo>
                  <a:pt x="5367" y="362770"/>
                </a:lnTo>
                <a:cubicBezTo>
                  <a:pt x="39720" y="311922"/>
                  <a:pt x="59779" y="250622"/>
                  <a:pt x="59779" y="184638"/>
                </a:cubicBezTo>
                <a:cubicBezTo>
                  <a:pt x="59779" y="118654"/>
                  <a:pt x="39720" y="57355"/>
                  <a:pt x="5367" y="6506"/>
                </a:cubicBezTo>
                <a:close/>
              </a:path>
            </a:pathLst>
          </a:custGeom>
          <a:solidFill>
            <a:schemeClr val="tx1"/>
          </a:solidFill>
          <a:ln w="444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 42" hidden="1"/>
          <p:cNvSpPr/>
          <p:nvPr/>
        </p:nvSpPr>
        <p:spPr>
          <a:xfrm>
            <a:off x="4773610" y="2664289"/>
            <a:ext cx="2136778" cy="427419"/>
          </a:xfrm>
          <a:prstGeom prst="rect">
            <a:avLst/>
          </a:prstGeom>
          <a:solidFill>
            <a:schemeClr val="tx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757870" y="3055097"/>
            <a:ext cx="2451101" cy="638176"/>
            <a:chOff x="4580890" y="2553652"/>
            <a:chExt cx="2451101" cy="638176"/>
          </a:xfrm>
        </p:grpSpPr>
        <p:sp>
          <p:nvSpPr>
            <p:cNvPr id="41" name="任意多边形 40"/>
            <p:cNvSpPr/>
            <p:nvPr/>
          </p:nvSpPr>
          <p:spPr>
            <a:xfrm>
              <a:off x="4580890" y="2553652"/>
              <a:ext cx="2451101" cy="638176"/>
            </a:xfrm>
            <a:custGeom>
              <a:avLst/>
              <a:gdLst>
                <a:gd name="connsiteX0" fmla="*/ 0 w 2451101"/>
                <a:gd name="connsiteY0" fmla="*/ 319087 h 638176"/>
                <a:gd name="connsiteX1" fmla="*/ 0 w 2451101"/>
                <a:gd name="connsiteY1" fmla="*/ 319088 h 638176"/>
                <a:gd name="connsiteX2" fmla="*/ 0 w 2451101"/>
                <a:gd name="connsiteY2" fmla="*/ 319088 h 638176"/>
                <a:gd name="connsiteX3" fmla="*/ 647271 w 2451101"/>
                <a:gd name="connsiteY3" fmla="*/ 134937 h 638176"/>
                <a:gd name="connsiteX4" fmla="*/ 652638 w 2451101"/>
                <a:gd name="connsiteY4" fmla="*/ 141443 h 638176"/>
                <a:gd name="connsiteX5" fmla="*/ 707050 w 2451101"/>
                <a:gd name="connsiteY5" fmla="*/ 319575 h 638176"/>
                <a:gd name="connsiteX6" fmla="*/ 652638 w 2451101"/>
                <a:gd name="connsiteY6" fmla="*/ 497707 h 638176"/>
                <a:gd name="connsiteX7" fmla="*/ 648076 w 2451101"/>
                <a:gd name="connsiteY7" fmla="*/ 503237 h 638176"/>
                <a:gd name="connsiteX8" fmla="*/ 2096294 w 2451101"/>
                <a:gd name="connsiteY8" fmla="*/ 503237 h 638176"/>
                <a:gd name="connsiteX9" fmla="*/ 2280444 w 2451101"/>
                <a:gd name="connsiteY9" fmla="*/ 319087 h 638176"/>
                <a:gd name="connsiteX10" fmla="*/ 2096294 w 2451101"/>
                <a:gd name="connsiteY10" fmla="*/ 134937 h 638176"/>
                <a:gd name="connsiteX11" fmla="*/ 319088 w 2451101"/>
                <a:gd name="connsiteY11" fmla="*/ 0 h 638176"/>
                <a:gd name="connsiteX12" fmla="*/ 2132013 w 2451101"/>
                <a:gd name="connsiteY12" fmla="*/ 0 h 638176"/>
                <a:gd name="connsiteX13" fmla="*/ 2451101 w 2451101"/>
                <a:gd name="connsiteY13" fmla="*/ 319088 h 638176"/>
                <a:gd name="connsiteX14" fmla="*/ 2451100 w 2451101"/>
                <a:gd name="connsiteY14" fmla="*/ 319088 h 638176"/>
                <a:gd name="connsiteX15" fmla="*/ 2132012 w 2451101"/>
                <a:gd name="connsiteY15" fmla="*/ 638176 h 638176"/>
                <a:gd name="connsiteX16" fmla="*/ 319088 w 2451101"/>
                <a:gd name="connsiteY16" fmla="*/ 638175 h 638176"/>
                <a:gd name="connsiteX17" fmla="*/ 25076 w 2451101"/>
                <a:gd name="connsiteY17" fmla="*/ 443290 h 638176"/>
                <a:gd name="connsiteX18" fmla="*/ 0 w 2451101"/>
                <a:gd name="connsiteY18" fmla="*/ 319088 h 638176"/>
                <a:gd name="connsiteX19" fmla="*/ 25076 w 2451101"/>
                <a:gd name="connsiteY19" fmla="*/ 194885 h 638176"/>
                <a:gd name="connsiteX20" fmla="*/ 319088 w 2451101"/>
                <a:gd name="connsiteY20" fmla="*/ 0 h 63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51101" h="638176">
                  <a:moveTo>
                    <a:pt x="0" y="319087"/>
                  </a:moveTo>
                  <a:lnTo>
                    <a:pt x="0" y="319088"/>
                  </a:lnTo>
                  <a:lnTo>
                    <a:pt x="0" y="319088"/>
                  </a:lnTo>
                  <a:close/>
                  <a:moveTo>
                    <a:pt x="647271" y="134937"/>
                  </a:moveTo>
                  <a:lnTo>
                    <a:pt x="652638" y="141443"/>
                  </a:lnTo>
                  <a:cubicBezTo>
                    <a:pt x="686991" y="192292"/>
                    <a:pt x="707050" y="253591"/>
                    <a:pt x="707050" y="319575"/>
                  </a:cubicBezTo>
                  <a:cubicBezTo>
                    <a:pt x="707050" y="385559"/>
                    <a:pt x="686991" y="446859"/>
                    <a:pt x="652638" y="497707"/>
                  </a:cubicBezTo>
                  <a:lnTo>
                    <a:pt x="648076" y="503237"/>
                  </a:lnTo>
                  <a:lnTo>
                    <a:pt x="2096294" y="503237"/>
                  </a:lnTo>
                  <a:cubicBezTo>
                    <a:pt x="2197997" y="503237"/>
                    <a:pt x="2280444" y="420790"/>
                    <a:pt x="2280444" y="319087"/>
                  </a:cubicBezTo>
                  <a:cubicBezTo>
                    <a:pt x="2280444" y="217384"/>
                    <a:pt x="2197997" y="134937"/>
                    <a:pt x="2096294" y="134937"/>
                  </a:cubicBezTo>
                  <a:close/>
                  <a:moveTo>
                    <a:pt x="319088" y="0"/>
                  </a:moveTo>
                  <a:lnTo>
                    <a:pt x="2132013" y="0"/>
                  </a:lnTo>
                  <a:cubicBezTo>
                    <a:pt x="2308240" y="0"/>
                    <a:pt x="2451101" y="142861"/>
                    <a:pt x="2451101" y="319088"/>
                  </a:cubicBezTo>
                  <a:lnTo>
                    <a:pt x="2451100" y="319088"/>
                  </a:lnTo>
                  <a:cubicBezTo>
                    <a:pt x="2451100" y="495315"/>
                    <a:pt x="2308239" y="638176"/>
                    <a:pt x="2132012" y="638176"/>
                  </a:cubicBezTo>
                  <a:lnTo>
                    <a:pt x="319088" y="638175"/>
                  </a:lnTo>
                  <a:cubicBezTo>
                    <a:pt x="186918" y="638175"/>
                    <a:pt x="73516" y="557816"/>
                    <a:pt x="25076" y="443290"/>
                  </a:cubicBezTo>
                  <a:lnTo>
                    <a:pt x="0" y="319088"/>
                  </a:lnTo>
                  <a:lnTo>
                    <a:pt x="25076" y="194885"/>
                  </a:lnTo>
                  <a:cubicBezTo>
                    <a:pt x="73516" y="80359"/>
                    <a:pt x="186918" y="0"/>
                    <a:pt x="3190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4580890" y="2553653"/>
              <a:ext cx="2451100" cy="638175"/>
            </a:xfrm>
            <a:prstGeom prst="roundRect">
              <a:avLst>
                <a:gd name="adj" fmla="val 50000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80890" y="2554628"/>
              <a:ext cx="637200" cy="637200"/>
            </a:xfrm>
            <a:prstGeom prst="ellipse">
              <a:avLst/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868020" y="3165735"/>
            <a:ext cx="416900" cy="416900"/>
            <a:chOff x="3970950" y="2184475"/>
            <a:chExt cx="416900" cy="416900"/>
          </a:xfrm>
        </p:grpSpPr>
        <p:sp>
          <p:nvSpPr>
            <p:cNvPr id="11" name="椭圆 10"/>
            <p:cNvSpPr/>
            <p:nvPr/>
          </p:nvSpPr>
          <p:spPr>
            <a:xfrm>
              <a:off x="3970950" y="2184475"/>
              <a:ext cx="416900" cy="416900"/>
            </a:xfrm>
            <a:prstGeom prst="ellipse">
              <a:avLst/>
            </a:prstGeom>
            <a:solidFill>
              <a:schemeClr val="tx1"/>
            </a:solidFill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106322" y="2199256"/>
              <a:ext cx="146156" cy="387349"/>
              <a:chOff x="6945241" y="1805936"/>
              <a:chExt cx="193593" cy="513068"/>
            </a:xfrm>
            <a:solidFill>
              <a:schemeClr val="bg1"/>
            </a:solidFill>
          </p:grpSpPr>
          <p:sp>
            <p:nvSpPr>
              <p:cNvPr id="23" name="任意多边形 22"/>
              <p:cNvSpPr/>
              <p:nvPr/>
            </p:nvSpPr>
            <p:spPr>
              <a:xfrm>
                <a:off x="6945241" y="1805936"/>
                <a:ext cx="193593" cy="188599"/>
              </a:xfrm>
              <a:custGeom>
                <a:avLst/>
                <a:gdLst>
                  <a:gd name="connsiteX0" fmla="*/ 96796 w 193593"/>
                  <a:gd name="connsiteY0" fmla="*/ 0 h 229943"/>
                  <a:gd name="connsiteX1" fmla="*/ 177935 w 193593"/>
                  <a:gd name="connsiteY1" fmla="*/ 18070 h 229943"/>
                  <a:gd name="connsiteX2" fmla="*/ 193593 w 193593"/>
                  <a:gd name="connsiteY2" fmla="*/ 29717 h 229943"/>
                  <a:gd name="connsiteX3" fmla="*/ 151565 w 193593"/>
                  <a:gd name="connsiteY3" fmla="*/ 229943 h 229943"/>
                  <a:gd name="connsiteX4" fmla="*/ 142658 w 193593"/>
                  <a:gd name="connsiteY4" fmla="*/ 229943 h 229943"/>
                  <a:gd name="connsiteX5" fmla="*/ 129482 w 193593"/>
                  <a:gd name="connsiteY5" fmla="*/ 221059 h 229943"/>
                  <a:gd name="connsiteX6" fmla="*/ 96796 w 193593"/>
                  <a:gd name="connsiteY6" fmla="*/ 214460 h 229943"/>
                  <a:gd name="connsiteX7" fmla="*/ 64111 w 193593"/>
                  <a:gd name="connsiteY7" fmla="*/ 221059 h 229943"/>
                  <a:gd name="connsiteX8" fmla="*/ 50934 w 193593"/>
                  <a:gd name="connsiteY8" fmla="*/ 229943 h 229943"/>
                  <a:gd name="connsiteX9" fmla="*/ 42028 w 193593"/>
                  <a:gd name="connsiteY9" fmla="*/ 229943 h 229943"/>
                  <a:gd name="connsiteX10" fmla="*/ 0 w 193593"/>
                  <a:gd name="connsiteY10" fmla="*/ 29716 h 229943"/>
                  <a:gd name="connsiteX11" fmla="*/ 15658 w 193593"/>
                  <a:gd name="connsiteY11" fmla="*/ 18070 h 229943"/>
                  <a:gd name="connsiteX12" fmla="*/ 96796 w 193593"/>
                  <a:gd name="connsiteY12" fmla="*/ 0 h 22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3593" h="229943">
                    <a:moveTo>
                      <a:pt x="96796" y="0"/>
                    </a:moveTo>
                    <a:cubicBezTo>
                      <a:pt x="125577" y="0"/>
                      <a:pt x="152996" y="6434"/>
                      <a:pt x="177935" y="18070"/>
                    </a:cubicBezTo>
                    <a:lnTo>
                      <a:pt x="193593" y="29717"/>
                    </a:lnTo>
                    <a:lnTo>
                      <a:pt x="151565" y="229943"/>
                    </a:lnTo>
                    <a:lnTo>
                      <a:pt x="142658" y="229943"/>
                    </a:lnTo>
                    <a:lnTo>
                      <a:pt x="129482" y="221059"/>
                    </a:lnTo>
                    <a:cubicBezTo>
                      <a:pt x="119436" y="216810"/>
                      <a:pt x="108390" y="214460"/>
                      <a:pt x="96796" y="214460"/>
                    </a:cubicBezTo>
                    <a:cubicBezTo>
                      <a:pt x="85202" y="214460"/>
                      <a:pt x="74157" y="216810"/>
                      <a:pt x="64111" y="221059"/>
                    </a:cubicBezTo>
                    <a:lnTo>
                      <a:pt x="50934" y="229943"/>
                    </a:lnTo>
                    <a:lnTo>
                      <a:pt x="42028" y="229943"/>
                    </a:lnTo>
                    <a:lnTo>
                      <a:pt x="0" y="29716"/>
                    </a:lnTo>
                    <a:lnTo>
                      <a:pt x="15658" y="18070"/>
                    </a:lnTo>
                    <a:cubicBezTo>
                      <a:pt x="40597" y="6434"/>
                      <a:pt x="68015" y="0"/>
                      <a:pt x="96796" y="0"/>
                    </a:cubicBezTo>
                    <a:close/>
                  </a:path>
                </a:pathLst>
              </a:custGeom>
              <a:grpFill/>
              <a:ln w="4445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flipV="1">
                <a:off x="6945241" y="2130405"/>
                <a:ext cx="193593" cy="188599"/>
              </a:xfrm>
              <a:custGeom>
                <a:avLst/>
                <a:gdLst>
                  <a:gd name="connsiteX0" fmla="*/ 96796 w 193593"/>
                  <a:gd name="connsiteY0" fmla="*/ 0 h 229943"/>
                  <a:gd name="connsiteX1" fmla="*/ 177935 w 193593"/>
                  <a:gd name="connsiteY1" fmla="*/ 18070 h 229943"/>
                  <a:gd name="connsiteX2" fmla="*/ 193593 w 193593"/>
                  <a:gd name="connsiteY2" fmla="*/ 29717 h 229943"/>
                  <a:gd name="connsiteX3" fmla="*/ 151565 w 193593"/>
                  <a:gd name="connsiteY3" fmla="*/ 229943 h 229943"/>
                  <a:gd name="connsiteX4" fmla="*/ 142658 w 193593"/>
                  <a:gd name="connsiteY4" fmla="*/ 229943 h 229943"/>
                  <a:gd name="connsiteX5" fmla="*/ 129482 w 193593"/>
                  <a:gd name="connsiteY5" fmla="*/ 221059 h 229943"/>
                  <a:gd name="connsiteX6" fmla="*/ 96796 w 193593"/>
                  <a:gd name="connsiteY6" fmla="*/ 214460 h 229943"/>
                  <a:gd name="connsiteX7" fmla="*/ 64111 w 193593"/>
                  <a:gd name="connsiteY7" fmla="*/ 221059 h 229943"/>
                  <a:gd name="connsiteX8" fmla="*/ 50934 w 193593"/>
                  <a:gd name="connsiteY8" fmla="*/ 229943 h 229943"/>
                  <a:gd name="connsiteX9" fmla="*/ 42028 w 193593"/>
                  <a:gd name="connsiteY9" fmla="*/ 229943 h 229943"/>
                  <a:gd name="connsiteX10" fmla="*/ 0 w 193593"/>
                  <a:gd name="connsiteY10" fmla="*/ 29716 h 229943"/>
                  <a:gd name="connsiteX11" fmla="*/ 15658 w 193593"/>
                  <a:gd name="connsiteY11" fmla="*/ 18070 h 229943"/>
                  <a:gd name="connsiteX12" fmla="*/ 96796 w 193593"/>
                  <a:gd name="connsiteY12" fmla="*/ 0 h 22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3593" h="229943">
                    <a:moveTo>
                      <a:pt x="96796" y="0"/>
                    </a:moveTo>
                    <a:cubicBezTo>
                      <a:pt x="125577" y="0"/>
                      <a:pt x="152996" y="6434"/>
                      <a:pt x="177935" y="18070"/>
                    </a:cubicBezTo>
                    <a:lnTo>
                      <a:pt x="193593" y="29717"/>
                    </a:lnTo>
                    <a:lnTo>
                      <a:pt x="151565" y="229943"/>
                    </a:lnTo>
                    <a:lnTo>
                      <a:pt x="142658" y="229943"/>
                    </a:lnTo>
                    <a:lnTo>
                      <a:pt x="129482" y="221059"/>
                    </a:lnTo>
                    <a:cubicBezTo>
                      <a:pt x="119436" y="216810"/>
                      <a:pt x="108390" y="214460"/>
                      <a:pt x="96796" y="214460"/>
                    </a:cubicBezTo>
                    <a:cubicBezTo>
                      <a:pt x="85202" y="214460"/>
                      <a:pt x="74157" y="216810"/>
                      <a:pt x="64111" y="221059"/>
                    </a:cubicBezTo>
                    <a:lnTo>
                      <a:pt x="50934" y="229943"/>
                    </a:lnTo>
                    <a:lnTo>
                      <a:pt x="42028" y="229943"/>
                    </a:lnTo>
                    <a:lnTo>
                      <a:pt x="0" y="29716"/>
                    </a:lnTo>
                    <a:lnTo>
                      <a:pt x="15658" y="18070"/>
                    </a:lnTo>
                    <a:cubicBezTo>
                      <a:pt x="40597" y="6434"/>
                      <a:pt x="68015" y="0"/>
                      <a:pt x="96796" y="0"/>
                    </a:cubicBezTo>
                    <a:close/>
                  </a:path>
                </a:pathLst>
              </a:custGeom>
              <a:grpFill/>
              <a:ln w="4445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988038" y="2008468"/>
                <a:ext cx="108000" cy="108000"/>
              </a:xfrm>
              <a:prstGeom prst="ellipse">
                <a:avLst/>
              </a:pr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930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组合 272"/>
          <p:cNvGrpSpPr/>
          <p:nvPr/>
        </p:nvGrpSpPr>
        <p:grpSpPr>
          <a:xfrm flipH="1">
            <a:off x="5483754" y="2816754"/>
            <a:ext cx="1224492" cy="1224492"/>
            <a:chOff x="4683794" y="3640327"/>
            <a:chExt cx="1224492" cy="1224492"/>
          </a:xfrm>
          <a:solidFill>
            <a:srgbClr val="262626"/>
          </a:solidFill>
        </p:grpSpPr>
        <p:sp>
          <p:nvSpPr>
            <p:cNvPr id="274" name="任意多边形 273"/>
            <p:cNvSpPr/>
            <p:nvPr/>
          </p:nvSpPr>
          <p:spPr>
            <a:xfrm>
              <a:off x="5305038" y="3640327"/>
              <a:ext cx="288390" cy="286026"/>
            </a:xfrm>
            <a:custGeom>
              <a:avLst/>
              <a:gdLst>
                <a:gd name="connsiteX0" fmla="*/ 0 w 288390"/>
                <a:gd name="connsiteY0" fmla="*/ 0 h 286026"/>
                <a:gd name="connsiteX1" fmla="*/ 114573 w 288390"/>
                <a:gd name="connsiteY1" fmla="*/ 11550 h 286026"/>
                <a:gd name="connsiteX2" fmla="*/ 229668 w 288390"/>
                <a:gd name="connsiteY2" fmla="*/ 47278 h 286026"/>
                <a:gd name="connsiteX3" fmla="*/ 288390 w 288390"/>
                <a:gd name="connsiteY3" fmla="*/ 79151 h 286026"/>
                <a:gd name="connsiteX4" fmla="*/ 168950 w 288390"/>
                <a:gd name="connsiteY4" fmla="*/ 286026 h 286026"/>
                <a:gd name="connsiteX5" fmla="*/ 136296 w 288390"/>
                <a:gd name="connsiteY5" fmla="*/ 268302 h 286026"/>
                <a:gd name="connsiteX6" fmla="*/ 66228 w 288390"/>
                <a:gd name="connsiteY6" fmla="*/ 246552 h 286026"/>
                <a:gd name="connsiteX7" fmla="*/ 0 w 288390"/>
                <a:gd name="connsiteY7" fmla="*/ 239875 h 286026"/>
                <a:gd name="connsiteX8" fmla="*/ 0 w 288390"/>
                <a:gd name="connsiteY8" fmla="*/ 0 h 28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0" h="286026">
                  <a:moveTo>
                    <a:pt x="0" y="0"/>
                  </a:moveTo>
                  <a:lnTo>
                    <a:pt x="114573" y="11550"/>
                  </a:lnTo>
                  <a:cubicBezTo>
                    <a:pt x="154488" y="19718"/>
                    <a:pt x="192990" y="31764"/>
                    <a:pt x="229668" y="47278"/>
                  </a:cubicBezTo>
                  <a:lnTo>
                    <a:pt x="288390" y="79151"/>
                  </a:lnTo>
                  <a:lnTo>
                    <a:pt x="168950" y="286026"/>
                  </a:lnTo>
                  <a:lnTo>
                    <a:pt x="136296" y="268302"/>
                  </a:lnTo>
                  <a:cubicBezTo>
                    <a:pt x="113967" y="258858"/>
                    <a:pt x="90528" y="251524"/>
                    <a:pt x="66228" y="246552"/>
                  </a:cubicBezTo>
                  <a:lnTo>
                    <a:pt x="0" y="2398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5" name="任意多边形 274"/>
            <p:cNvSpPr/>
            <p:nvPr/>
          </p:nvSpPr>
          <p:spPr>
            <a:xfrm>
              <a:off x="4998650" y="3640329"/>
              <a:ext cx="288389" cy="286025"/>
            </a:xfrm>
            <a:custGeom>
              <a:avLst/>
              <a:gdLst>
                <a:gd name="connsiteX0" fmla="*/ 288389 w 288389"/>
                <a:gd name="connsiteY0" fmla="*/ 0 h 286025"/>
                <a:gd name="connsiteX1" fmla="*/ 288389 w 288389"/>
                <a:gd name="connsiteY1" fmla="*/ 239874 h 286025"/>
                <a:gd name="connsiteX2" fmla="*/ 222161 w 288389"/>
                <a:gd name="connsiteY2" fmla="*/ 246551 h 286025"/>
                <a:gd name="connsiteX3" fmla="*/ 152093 w 288389"/>
                <a:gd name="connsiteY3" fmla="*/ 268301 h 286025"/>
                <a:gd name="connsiteX4" fmla="*/ 119439 w 288389"/>
                <a:gd name="connsiteY4" fmla="*/ 286025 h 286025"/>
                <a:gd name="connsiteX5" fmla="*/ 0 w 288389"/>
                <a:gd name="connsiteY5" fmla="*/ 79151 h 286025"/>
                <a:gd name="connsiteX6" fmla="*/ 58724 w 288389"/>
                <a:gd name="connsiteY6" fmla="*/ 47277 h 286025"/>
                <a:gd name="connsiteX7" fmla="*/ 173819 w 288389"/>
                <a:gd name="connsiteY7" fmla="*/ 11549 h 286025"/>
                <a:gd name="connsiteX8" fmla="*/ 288389 w 288389"/>
                <a:gd name="connsiteY8" fmla="*/ 0 h 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5">
                  <a:moveTo>
                    <a:pt x="288389" y="0"/>
                  </a:moveTo>
                  <a:lnTo>
                    <a:pt x="288389" y="239874"/>
                  </a:lnTo>
                  <a:lnTo>
                    <a:pt x="222161" y="246551"/>
                  </a:lnTo>
                  <a:cubicBezTo>
                    <a:pt x="197862" y="251523"/>
                    <a:pt x="174422" y="258857"/>
                    <a:pt x="152093" y="268301"/>
                  </a:cubicBezTo>
                  <a:lnTo>
                    <a:pt x="119439" y="286025"/>
                  </a:lnTo>
                  <a:lnTo>
                    <a:pt x="0" y="79151"/>
                  </a:lnTo>
                  <a:lnTo>
                    <a:pt x="58724" y="47277"/>
                  </a:lnTo>
                  <a:cubicBezTo>
                    <a:pt x="95403" y="31763"/>
                    <a:pt x="133905" y="19717"/>
                    <a:pt x="173819" y="11549"/>
                  </a:cubicBezTo>
                  <a:lnTo>
                    <a:pt x="288389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6" name="任意多边形 275"/>
            <p:cNvSpPr/>
            <p:nvPr/>
          </p:nvSpPr>
          <p:spPr>
            <a:xfrm>
              <a:off x="5489813" y="3728067"/>
              <a:ext cx="330730" cy="330730"/>
            </a:xfrm>
            <a:custGeom>
              <a:avLst/>
              <a:gdLst>
                <a:gd name="connsiteX0" fmla="*/ 119440 w 330730"/>
                <a:gd name="connsiteY0" fmla="*/ 0 h 330730"/>
                <a:gd name="connsiteX1" fmla="*/ 149046 w 330730"/>
                <a:gd name="connsiteY1" fmla="*/ 16070 h 330730"/>
                <a:gd name="connsiteX2" fmla="*/ 314662 w 330730"/>
                <a:gd name="connsiteY2" fmla="*/ 181686 h 330730"/>
                <a:gd name="connsiteX3" fmla="*/ 330730 w 330730"/>
                <a:gd name="connsiteY3" fmla="*/ 211289 h 330730"/>
                <a:gd name="connsiteX4" fmla="*/ 123853 w 330730"/>
                <a:gd name="connsiteY4" fmla="*/ 330730 h 330730"/>
                <a:gd name="connsiteX5" fmla="*/ 115750 w 330730"/>
                <a:gd name="connsiteY5" fmla="*/ 315802 h 330730"/>
                <a:gd name="connsiteX6" fmla="*/ 14926 w 330730"/>
                <a:gd name="connsiteY6" fmla="*/ 214978 h 330730"/>
                <a:gd name="connsiteX7" fmla="*/ 0 w 330730"/>
                <a:gd name="connsiteY7" fmla="*/ 206876 h 330730"/>
                <a:gd name="connsiteX8" fmla="*/ 119440 w 330730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0" h="330730">
                  <a:moveTo>
                    <a:pt x="119440" y="0"/>
                  </a:moveTo>
                  <a:lnTo>
                    <a:pt x="149046" y="16070"/>
                  </a:lnTo>
                  <a:cubicBezTo>
                    <a:pt x="214286" y="60145"/>
                    <a:pt x="270587" y="116447"/>
                    <a:pt x="314662" y="181686"/>
                  </a:cubicBezTo>
                  <a:lnTo>
                    <a:pt x="330730" y="211289"/>
                  </a:lnTo>
                  <a:lnTo>
                    <a:pt x="123853" y="330730"/>
                  </a:lnTo>
                  <a:lnTo>
                    <a:pt x="115750" y="315802"/>
                  </a:lnTo>
                  <a:cubicBezTo>
                    <a:pt x="88919" y="276085"/>
                    <a:pt x="54643" y="241810"/>
                    <a:pt x="14926" y="214978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7" name="任意多边形 276"/>
            <p:cNvSpPr/>
            <p:nvPr/>
          </p:nvSpPr>
          <p:spPr>
            <a:xfrm>
              <a:off x="4771536" y="3728069"/>
              <a:ext cx="330727" cy="330728"/>
            </a:xfrm>
            <a:custGeom>
              <a:avLst/>
              <a:gdLst>
                <a:gd name="connsiteX0" fmla="*/ 211288 w 330727"/>
                <a:gd name="connsiteY0" fmla="*/ 0 h 330728"/>
                <a:gd name="connsiteX1" fmla="*/ 330727 w 330727"/>
                <a:gd name="connsiteY1" fmla="*/ 206874 h 330728"/>
                <a:gd name="connsiteX2" fmla="*/ 315800 w 330727"/>
                <a:gd name="connsiteY2" fmla="*/ 214976 h 330728"/>
                <a:gd name="connsiteX3" fmla="*/ 214976 w 330727"/>
                <a:gd name="connsiteY3" fmla="*/ 315800 h 330728"/>
                <a:gd name="connsiteX4" fmla="*/ 206874 w 330727"/>
                <a:gd name="connsiteY4" fmla="*/ 330728 h 330728"/>
                <a:gd name="connsiteX5" fmla="*/ 0 w 330727"/>
                <a:gd name="connsiteY5" fmla="*/ 211289 h 330728"/>
                <a:gd name="connsiteX6" fmla="*/ 16069 w 330727"/>
                <a:gd name="connsiteY6" fmla="*/ 181684 h 330728"/>
                <a:gd name="connsiteX7" fmla="*/ 181685 w 330727"/>
                <a:gd name="connsiteY7" fmla="*/ 16068 h 330728"/>
                <a:gd name="connsiteX8" fmla="*/ 211288 w 330727"/>
                <a:gd name="connsiteY8" fmla="*/ 0 h 33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7" h="330728">
                  <a:moveTo>
                    <a:pt x="211288" y="0"/>
                  </a:moveTo>
                  <a:lnTo>
                    <a:pt x="330727" y="206874"/>
                  </a:lnTo>
                  <a:lnTo>
                    <a:pt x="315800" y="214976"/>
                  </a:lnTo>
                  <a:cubicBezTo>
                    <a:pt x="276083" y="241808"/>
                    <a:pt x="241808" y="276083"/>
                    <a:pt x="214976" y="315800"/>
                  </a:cubicBezTo>
                  <a:lnTo>
                    <a:pt x="206874" y="330728"/>
                  </a:lnTo>
                  <a:lnTo>
                    <a:pt x="0" y="211289"/>
                  </a:lnTo>
                  <a:lnTo>
                    <a:pt x="16069" y="181684"/>
                  </a:lnTo>
                  <a:cubicBezTo>
                    <a:pt x="60144" y="116445"/>
                    <a:pt x="116446" y="60143"/>
                    <a:pt x="181685" y="16068"/>
                  </a:cubicBezTo>
                  <a:lnTo>
                    <a:pt x="211288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8" name="任意多边形 277"/>
            <p:cNvSpPr/>
            <p:nvPr/>
          </p:nvSpPr>
          <p:spPr>
            <a:xfrm>
              <a:off x="5622257" y="3955182"/>
              <a:ext cx="286029" cy="288389"/>
            </a:xfrm>
            <a:custGeom>
              <a:avLst/>
              <a:gdLst>
                <a:gd name="connsiteX0" fmla="*/ 206876 w 286029"/>
                <a:gd name="connsiteY0" fmla="*/ 0 h 288389"/>
                <a:gd name="connsiteX1" fmla="*/ 238751 w 286029"/>
                <a:gd name="connsiteY1" fmla="*/ 58725 h 288389"/>
                <a:gd name="connsiteX2" fmla="*/ 274479 w 286029"/>
                <a:gd name="connsiteY2" fmla="*/ 173820 h 288389"/>
                <a:gd name="connsiteX3" fmla="*/ 286029 w 286029"/>
                <a:gd name="connsiteY3" fmla="*/ 288389 h 288389"/>
                <a:gd name="connsiteX4" fmla="*/ 46151 w 286029"/>
                <a:gd name="connsiteY4" fmla="*/ 288389 h 288389"/>
                <a:gd name="connsiteX5" fmla="*/ 39474 w 286029"/>
                <a:gd name="connsiteY5" fmla="*/ 222161 h 288389"/>
                <a:gd name="connsiteX6" fmla="*/ 17724 w 286029"/>
                <a:gd name="connsiteY6" fmla="*/ 152093 h 288389"/>
                <a:gd name="connsiteX7" fmla="*/ 0 w 286029"/>
                <a:gd name="connsiteY7" fmla="*/ 119440 h 288389"/>
                <a:gd name="connsiteX8" fmla="*/ 206876 w 286029"/>
                <a:gd name="connsiteY8" fmla="*/ 0 h 28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89">
                  <a:moveTo>
                    <a:pt x="206876" y="0"/>
                  </a:moveTo>
                  <a:lnTo>
                    <a:pt x="238751" y="58725"/>
                  </a:lnTo>
                  <a:cubicBezTo>
                    <a:pt x="254265" y="95404"/>
                    <a:pt x="266311" y="133906"/>
                    <a:pt x="274479" y="173820"/>
                  </a:cubicBezTo>
                  <a:lnTo>
                    <a:pt x="286029" y="288389"/>
                  </a:lnTo>
                  <a:lnTo>
                    <a:pt x="46151" y="288389"/>
                  </a:lnTo>
                  <a:lnTo>
                    <a:pt x="39474" y="222161"/>
                  </a:lnTo>
                  <a:cubicBezTo>
                    <a:pt x="34502" y="197861"/>
                    <a:pt x="27169" y="174422"/>
                    <a:pt x="17724" y="152093"/>
                  </a:cubicBezTo>
                  <a:lnTo>
                    <a:pt x="0" y="119440"/>
                  </a:lnTo>
                  <a:lnTo>
                    <a:pt x="206876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9" name="任意多边形 278"/>
            <p:cNvSpPr/>
            <p:nvPr/>
          </p:nvSpPr>
          <p:spPr>
            <a:xfrm>
              <a:off x="4683794" y="4261570"/>
              <a:ext cx="286026" cy="288390"/>
            </a:xfrm>
            <a:custGeom>
              <a:avLst/>
              <a:gdLst>
                <a:gd name="connsiteX0" fmla="*/ 0 w 286026"/>
                <a:gd name="connsiteY0" fmla="*/ 0 h 288390"/>
                <a:gd name="connsiteX1" fmla="*/ 239875 w 286026"/>
                <a:gd name="connsiteY1" fmla="*/ 0 h 288390"/>
                <a:gd name="connsiteX2" fmla="*/ 246552 w 286026"/>
                <a:gd name="connsiteY2" fmla="*/ 66228 h 288390"/>
                <a:gd name="connsiteX3" fmla="*/ 268302 w 286026"/>
                <a:gd name="connsiteY3" fmla="*/ 136296 h 288390"/>
                <a:gd name="connsiteX4" fmla="*/ 286026 w 286026"/>
                <a:gd name="connsiteY4" fmla="*/ 168950 h 288390"/>
                <a:gd name="connsiteX5" fmla="*/ 79150 w 286026"/>
                <a:gd name="connsiteY5" fmla="*/ 288390 h 288390"/>
                <a:gd name="connsiteX6" fmla="*/ 47278 w 286026"/>
                <a:gd name="connsiteY6" fmla="*/ 229669 h 288390"/>
                <a:gd name="connsiteX7" fmla="*/ 11550 w 286026"/>
                <a:gd name="connsiteY7" fmla="*/ 114574 h 288390"/>
                <a:gd name="connsiteX8" fmla="*/ 0 w 286026"/>
                <a:gd name="connsiteY8" fmla="*/ 0 h 28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6" h="288390">
                  <a:moveTo>
                    <a:pt x="0" y="0"/>
                  </a:moveTo>
                  <a:lnTo>
                    <a:pt x="239875" y="0"/>
                  </a:lnTo>
                  <a:lnTo>
                    <a:pt x="246552" y="66228"/>
                  </a:lnTo>
                  <a:cubicBezTo>
                    <a:pt x="251524" y="90528"/>
                    <a:pt x="258858" y="113967"/>
                    <a:pt x="268302" y="136296"/>
                  </a:cubicBezTo>
                  <a:lnTo>
                    <a:pt x="286026" y="168950"/>
                  </a:lnTo>
                  <a:lnTo>
                    <a:pt x="79150" y="288390"/>
                  </a:lnTo>
                  <a:lnTo>
                    <a:pt x="47278" y="229669"/>
                  </a:lnTo>
                  <a:cubicBezTo>
                    <a:pt x="31764" y="192991"/>
                    <a:pt x="19718" y="154489"/>
                    <a:pt x="11550" y="1145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0" name="任意多边形 279"/>
            <p:cNvSpPr/>
            <p:nvPr/>
          </p:nvSpPr>
          <p:spPr>
            <a:xfrm>
              <a:off x="5622257" y="4261571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1" name="任意多边形 280"/>
            <p:cNvSpPr/>
            <p:nvPr/>
          </p:nvSpPr>
          <p:spPr>
            <a:xfrm>
              <a:off x="4771534" y="4446345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5489813" y="4446345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3" name="任意多边形 282"/>
            <p:cNvSpPr/>
            <p:nvPr/>
          </p:nvSpPr>
          <p:spPr>
            <a:xfrm>
              <a:off x="4998649" y="4578790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4" name="任意多边形 283"/>
            <p:cNvSpPr/>
            <p:nvPr/>
          </p:nvSpPr>
          <p:spPr>
            <a:xfrm>
              <a:off x="5305038" y="4578790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grp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5" name="任意多边形 284"/>
            <p:cNvSpPr/>
            <p:nvPr/>
          </p:nvSpPr>
          <p:spPr>
            <a:xfrm>
              <a:off x="4683796" y="3955182"/>
              <a:ext cx="286025" cy="288388"/>
            </a:xfrm>
            <a:custGeom>
              <a:avLst/>
              <a:gdLst>
                <a:gd name="connsiteX0" fmla="*/ 79151 w 286025"/>
                <a:gd name="connsiteY0" fmla="*/ 0 h 288388"/>
                <a:gd name="connsiteX1" fmla="*/ 286025 w 286025"/>
                <a:gd name="connsiteY1" fmla="*/ 119439 h 288388"/>
                <a:gd name="connsiteX2" fmla="*/ 268301 w 286025"/>
                <a:gd name="connsiteY2" fmla="*/ 152092 h 288388"/>
                <a:gd name="connsiteX3" fmla="*/ 246551 w 286025"/>
                <a:gd name="connsiteY3" fmla="*/ 222160 h 288388"/>
                <a:gd name="connsiteX4" fmla="*/ 239874 w 286025"/>
                <a:gd name="connsiteY4" fmla="*/ 288388 h 288388"/>
                <a:gd name="connsiteX5" fmla="*/ 0 w 286025"/>
                <a:gd name="connsiteY5" fmla="*/ 288388 h 288388"/>
                <a:gd name="connsiteX6" fmla="*/ 11549 w 286025"/>
                <a:gd name="connsiteY6" fmla="*/ 173819 h 288388"/>
                <a:gd name="connsiteX7" fmla="*/ 47277 w 286025"/>
                <a:gd name="connsiteY7" fmla="*/ 58724 h 288388"/>
                <a:gd name="connsiteX8" fmla="*/ 79151 w 286025"/>
                <a:gd name="connsiteY8" fmla="*/ 0 h 28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5" h="288388">
                  <a:moveTo>
                    <a:pt x="79151" y="0"/>
                  </a:moveTo>
                  <a:lnTo>
                    <a:pt x="286025" y="119439"/>
                  </a:lnTo>
                  <a:lnTo>
                    <a:pt x="268301" y="152092"/>
                  </a:lnTo>
                  <a:cubicBezTo>
                    <a:pt x="258857" y="174421"/>
                    <a:pt x="251523" y="197860"/>
                    <a:pt x="246551" y="222160"/>
                  </a:cubicBezTo>
                  <a:lnTo>
                    <a:pt x="239874" y="288388"/>
                  </a:lnTo>
                  <a:lnTo>
                    <a:pt x="0" y="288388"/>
                  </a:lnTo>
                  <a:lnTo>
                    <a:pt x="11549" y="173819"/>
                  </a:lnTo>
                  <a:cubicBezTo>
                    <a:pt x="19717" y="133905"/>
                    <a:pt x="31763" y="95403"/>
                    <a:pt x="47277" y="58724"/>
                  </a:cubicBezTo>
                  <a:lnTo>
                    <a:pt x="79151" y="0"/>
                  </a:lnTo>
                  <a:close/>
                </a:path>
              </a:pathLst>
            </a:custGeom>
            <a:grpFill/>
            <a:ln w="111125"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18" name="组合 317" hidden="1"/>
          <p:cNvGrpSpPr/>
          <p:nvPr/>
        </p:nvGrpSpPr>
        <p:grpSpPr>
          <a:xfrm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319" name="组合 318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325" name="任意多边形 324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任意多边形 325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任意多边形 326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任意多边形 327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任意多边形 328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任意多边形 329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任意多边形 330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任意多边形 331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任意多边形 332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任意多边形 333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任意多边形 334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 335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0" name="任意多边形 319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1" name="任意多边形 320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2" name="任意多边形 321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3" name="任意多边形 322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4" name="任意多边形 323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 rot="18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109" name="组合 108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115" name="任意多边形 114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任意多边形 121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 122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任意多边形 109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 110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任意多边形 111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 112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36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128" name="组合 127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134" name="任意多边形 133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 135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 136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 138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 142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任意多边形 128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 rot="54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147" name="组合 146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153" name="任意多边形 152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 153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任意多边形 154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 155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 157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 158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 160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 161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 162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任意多边形 147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rot="72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166" name="组合 165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172" name="任意多边形 171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 173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 174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 177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 180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任意多边形 181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7" name="任意多边形 166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 167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 168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 169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 rot="90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185" name="组合 184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191" name="任意多边形 190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任意多边形 191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任意多边形 192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任意多边形 193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任意多边形 194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任意多边形 195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 196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任意多边形 197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任意多边形 199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任意多边形 200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任意多边形 201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6" name="任意多边形 185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 186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9" name="任意多边形 188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任意多边形 189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 rot="108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204" name="组合 203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215" name="任意多边形 214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任意多边形 215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任意多边形 216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任意多边形 217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任意多边形 218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任意多边形 219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任意多边形 220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任意多边形 221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任意多边形 222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任意多边形 223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任意多边形 224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任意多边形 225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5" name="任意多边形 204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2" name="任意多边形 211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3" name="任意多边形 212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4" name="任意多边形 213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 rot="126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228" name="组合 227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234" name="任意多边形 233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任意多边形 234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任意多边形 236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任意多边形 237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任意多边形 238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任意多边形 239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任意多边形 240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任意多边形 241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任意多边形 242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任意多边形 243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任意多边形 244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9" name="任意多边形 228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0" name="任意多边形 229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1" name="任意多边形 230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2" name="任意多边形 231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3" name="任意多边形 232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6" name="组合 245"/>
          <p:cNvGrpSpPr/>
          <p:nvPr/>
        </p:nvGrpSpPr>
        <p:grpSpPr>
          <a:xfrm rot="144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260" name="组合 259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266" name="任意多边形 265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任意多边形 266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任意多边形 267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任意多边形 268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任意多边形 269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任意多边形 270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任意多边形 271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任意多边形 285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任意多边形 286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任意多边形 287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任意多边形 288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任意多边形 289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1" name="任意多边形 260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2" name="任意多边形 261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3" name="任意多边形 262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4" name="任意多边形 263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5" name="任意多边形 264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1" name="组合 290"/>
          <p:cNvGrpSpPr/>
          <p:nvPr/>
        </p:nvGrpSpPr>
        <p:grpSpPr>
          <a:xfrm rot="16200000">
            <a:off x="5483754" y="2816755"/>
            <a:ext cx="1224492" cy="1224492"/>
            <a:chOff x="5636154" y="2969155"/>
            <a:chExt cx="1224492" cy="1224492"/>
          </a:xfrm>
        </p:grpSpPr>
        <p:grpSp>
          <p:nvGrpSpPr>
            <p:cNvPr id="292" name="组合 291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298" name="任意多边形 297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任意多边形 298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 299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任意多边形 300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任意多边形 301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任意多边形 302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任意多边形 303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任意多边形 304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任意多边形 305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任意多边形 306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任意多边形 307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任意多边形 308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3" name="任意多边形 292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4" name="任意多边形 293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5" name="任意多边形 294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6" name="任意多边形 295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7" name="任意多边形 296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10" name="组合 309"/>
          <p:cNvGrpSpPr/>
          <p:nvPr/>
        </p:nvGrpSpPr>
        <p:grpSpPr>
          <a:xfrm rot="180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311" name="组合 310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346" name="任意多边形 345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任意多边形 346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任意多边形 347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任意多边形 348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任意多边形 349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任意多边形 350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任意多边形 351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任意多边形 352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任意多边形 353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任意多边形 354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任意多边形 355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任意多边形 356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7" name="任意多边形 316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7" name="任意多边形 336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8" name="任意多边形 337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4" name="任意多边形 343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5" name="任意多边形 344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3" name="组合 362"/>
          <p:cNvGrpSpPr/>
          <p:nvPr/>
        </p:nvGrpSpPr>
        <p:grpSpPr>
          <a:xfrm rot="19800000">
            <a:off x="5483754" y="2816754"/>
            <a:ext cx="1224492" cy="1224492"/>
            <a:chOff x="5636154" y="2969155"/>
            <a:chExt cx="1224492" cy="1224492"/>
          </a:xfrm>
        </p:grpSpPr>
        <p:grpSp>
          <p:nvGrpSpPr>
            <p:cNvPr id="364" name="组合 363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370" name="任意多边形 369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任意多边形 370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任意多边形 371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任意多边形 372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任意多边形 373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任意多边形 374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任意多边形 375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任意多边形 381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任意多边形 382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任意多边形 383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任意多边形 384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任意多边形 385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5" name="任意多边形 364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6" name="任意多边形 365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7" name="任意多边形 366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8" name="任意多边形 367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9" name="任意多边形 368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9" name="组合 428"/>
          <p:cNvGrpSpPr/>
          <p:nvPr/>
        </p:nvGrpSpPr>
        <p:grpSpPr>
          <a:xfrm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430" name="组合 429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441" name="任意多边形 440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任意多边形 441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任意多边形 442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任意多边形 443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任意多边形 444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任意多边形 448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任意多边形 449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任意多边形 450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任意多边形 451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1" name="任意多边形 430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2" name="任意多边形 431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3" name="任意多边形 432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9" name="任意多边形 438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0" name="任意多边形 439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53" name="组合 452"/>
          <p:cNvGrpSpPr/>
          <p:nvPr/>
        </p:nvGrpSpPr>
        <p:grpSpPr>
          <a:xfrm rot="18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454" name="组合 453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460" name="任意多边形 459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任意多边形 460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任意多边形 461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任意多边形 462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任意多边形 463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任意多边形 464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任意多边形 465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任意多边形 466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任意多边形 467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任意多边形 468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任意多边形 469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任意多边形 470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5" name="任意多边形 454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6" name="任意多边形 455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7" name="任意多边形 456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8" name="任意多边形 457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9" name="任意多边形 458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72" name="组合 471"/>
          <p:cNvGrpSpPr/>
          <p:nvPr/>
        </p:nvGrpSpPr>
        <p:grpSpPr>
          <a:xfrm rot="36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473" name="组合 472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479" name="任意多边形 478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任意多边形 479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任意多边形 480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任意多边形 486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任意多边形 487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任意多边形 488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任意多边形 494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任意多边形 495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任意多边形 496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任意多边形 497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任意多边形 498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任意多边形 499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4" name="任意多边形 473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5" name="任意多边形 474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6" name="任意多边形 475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 476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 477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01" name="组合 500"/>
          <p:cNvGrpSpPr/>
          <p:nvPr/>
        </p:nvGrpSpPr>
        <p:grpSpPr>
          <a:xfrm rot="54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502" name="组合 501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508" name="任意多边形 507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任意多边形 513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任意多边形 514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任意多边形 515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任意多边形 516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任意多边形 517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任意多边形 518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任意多边形 519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任意多边形 520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任意多边形 521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任意多边形 522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任意多边形 523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3" name="任意多边形 502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4" name="任意多边形 503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5" name="任意多边形 504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6" name="任意多边形 505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7" name="任意多边形 506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5" name="组合 524"/>
          <p:cNvGrpSpPr/>
          <p:nvPr/>
        </p:nvGrpSpPr>
        <p:grpSpPr>
          <a:xfrm rot="72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526" name="组合 525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532" name="任意多边形 531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任意多边形 532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任意多边形 533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任意多边形 534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任意多边形 535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任意多边形 536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任意多边形 537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任意多边形 538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任意多边形 539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任意多边形 540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任意多边形 541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任意多边形 542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7" name="任意多边形 526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8" name="任意多边形 527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9" name="任意多边形 528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0" name="任意多边形 529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1" name="任意多边形 530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4" name="组合 543"/>
          <p:cNvGrpSpPr/>
          <p:nvPr/>
        </p:nvGrpSpPr>
        <p:grpSpPr>
          <a:xfrm rot="90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545" name="组合 544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556" name="任意多边形 555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任意多边形 556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任意多边形 557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任意多边形 558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任意多边形 559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任意多边形 560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任意多边形 561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任意多边形 562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任意多边形 563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任意多边形 564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任意多边形 565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任意多边形 566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6" name="任意多边形 545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2" name="任意多边形 551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3" name="任意多边形 552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4" name="任意多边形 553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5" name="任意多边形 554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68" name="组合 567"/>
          <p:cNvGrpSpPr/>
          <p:nvPr/>
        </p:nvGrpSpPr>
        <p:grpSpPr>
          <a:xfrm rot="108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569" name="组合 568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575" name="任意多边形 574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任意多边形 575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任意多边形 576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任意多边形 577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任意多边形 578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任意多边形 579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任意多边形 580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任意多边形 581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任意多边形 582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任意多边形 583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任意多边形 584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任意多边形 585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0" name="任意多边形 569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1" name="任意多边形 570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2" name="任意多边形 571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3" name="任意多边形 572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4" name="任意多边形 573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7" name="组合 586"/>
          <p:cNvGrpSpPr/>
          <p:nvPr/>
        </p:nvGrpSpPr>
        <p:grpSpPr>
          <a:xfrm rot="126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588" name="组合 587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594" name="任意多边形 593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任意多边形 594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任意多边形 595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任意多边形 596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任意多边形 597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任意多边形 598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任意多边形 599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任意多边形 600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任意多边形 601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任意多边形 602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任意多边形 603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任意多边形 604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9" name="任意多边形 588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0" name="任意多边形 589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1" name="任意多边形 590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2" name="任意多边形 591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3" name="任意多边形 592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6" name="组合 605"/>
          <p:cNvGrpSpPr/>
          <p:nvPr/>
        </p:nvGrpSpPr>
        <p:grpSpPr>
          <a:xfrm rot="144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607" name="组合 606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613" name="任意多边形 612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任意多边形 613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任意多边形 614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任意多边形 615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任意多边形 616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任意多边形 617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任意多边形 618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任意多边形 619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任意多边形 620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任意多边形 621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任意多边形 622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任意多边形 623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8" name="任意多边形 607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9" name="任意多边形 608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0" name="任意多边形 609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1" name="任意多边形 610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2" name="任意多边形 611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25" name="组合 624"/>
          <p:cNvGrpSpPr/>
          <p:nvPr/>
        </p:nvGrpSpPr>
        <p:grpSpPr>
          <a:xfrm rot="16200000">
            <a:off x="5483225" y="2816226"/>
            <a:ext cx="1224492" cy="1224492"/>
            <a:chOff x="5636154" y="2969155"/>
            <a:chExt cx="1224492" cy="1224492"/>
          </a:xfrm>
        </p:grpSpPr>
        <p:grpSp>
          <p:nvGrpSpPr>
            <p:cNvPr id="626" name="组合 625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632" name="任意多边形 631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任意多边形 632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任意多边形 633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任意多边形 634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任意多边形 635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任意多边形 636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任意多边形 637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任意多边形 638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任意多边形 639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任意多边形 640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任意多边形 641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任意多边形 642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7" name="任意多边形 626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8" name="任意多边形 627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9" name="任意多边形 628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0" name="任意多边形 629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1" name="任意多边形 630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44" name="组合 643"/>
          <p:cNvGrpSpPr/>
          <p:nvPr/>
        </p:nvGrpSpPr>
        <p:grpSpPr>
          <a:xfrm rot="180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645" name="组合 644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651" name="任意多边形 650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任意多边形 651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任意多边形 652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任意多边形 653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任意多边形 654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任意多边形 655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任意多边形 656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任意多边形 657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任意多边形 658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任意多边形 659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任意多边形 660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任意多边形 661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6" name="任意多边形 645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7" name="任意多边形 646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8" name="任意多边形 647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9" name="任意多边形 648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0" name="任意多边形 649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63" name="组合 662"/>
          <p:cNvGrpSpPr/>
          <p:nvPr/>
        </p:nvGrpSpPr>
        <p:grpSpPr>
          <a:xfrm rot="19800000">
            <a:off x="5483225" y="2816225"/>
            <a:ext cx="1224492" cy="1224492"/>
            <a:chOff x="5636154" y="2969155"/>
            <a:chExt cx="1224492" cy="1224492"/>
          </a:xfrm>
        </p:grpSpPr>
        <p:grpSp>
          <p:nvGrpSpPr>
            <p:cNvPr id="664" name="组合 663" hidden="1"/>
            <p:cNvGrpSpPr/>
            <p:nvPr/>
          </p:nvGrpSpPr>
          <p:grpSpPr>
            <a:xfrm flipH="1">
              <a:off x="5636154" y="2969155"/>
              <a:ext cx="1224492" cy="1224492"/>
              <a:chOff x="4683794" y="3640327"/>
              <a:chExt cx="1224492" cy="1224492"/>
            </a:xfrm>
            <a:solidFill>
              <a:srgbClr val="262626"/>
            </a:solidFill>
          </p:grpSpPr>
          <p:sp>
            <p:nvSpPr>
              <p:cNvPr id="670" name="任意多边形 669"/>
              <p:cNvSpPr/>
              <p:nvPr/>
            </p:nvSpPr>
            <p:spPr>
              <a:xfrm>
                <a:off x="5305038" y="3640327"/>
                <a:ext cx="288390" cy="286026"/>
              </a:xfrm>
              <a:custGeom>
                <a:avLst/>
                <a:gdLst>
                  <a:gd name="connsiteX0" fmla="*/ 0 w 288390"/>
                  <a:gd name="connsiteY0" fmla="*/ 0 h 286026"/>
                  <a:gd name="connsiteX1" fmla="*/ 114573 w 288390"/>
                  <a:gd name="connsiteY1" fmla="*/ 11550 h 286026"/>
                  <a:gd name="connsiteX2" fmla="*/ 229668 w 288390"/>
                  <a:gd name="connsiteY2" fmla="*/ 47278 h 286026"/>
                  <a:gd name="connsiteX3" fmla="*/ 288390 w 288390"/>
                  <a:gd name="connsiteY3" fmla="*/ 79151 h 286026"/>
                  <a:gd name="connsiteX4" fmla="*/ 168950 w 288390"/>
                  <a:gd name="connsiteY4" fmla="*/ 286026 h 286026"/>
                  <a:gd name="connsiteX5" fmla="*/ 136296 w 288390"/>
                  <a:gd name="connsiteY5" fmla="*/ 268302 h 286026"/>
                  <a:gd name="connsiteX6" fmla="*/ 66228 w 288390"/>
                  <a:gd name="connsiteY6" fmla="*/ 246552 h 286026"/>
                  <a:gd name="connsiteX7" fmla="*/ 0 w 288390"/>
                  <a:gd name="connsiteY7" fmla="*/ 239875 h 286026"/>
                  <a:gd name="connsiteX8" fmla="*/ 0 w 288390"/>
                  <a:gd name="connsiteY8" fmla="*/ 0 h 28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0" h="286026">
                    <a:moveTo>
                      <a:pt x="0" y="0"/>
                    </a:moveTo>
                    <a:lnTo>
                      <a:pt x="114573" y="11550"/>
                    </a:lnTo>
                    <a:cubicBezTo>
                      <a:pt x="154488" y="19718"/>
                      <a:pt x="192990" y="31764"/>
                      <a:pt x="229668" y="47278"/>
                    </a:cubicBezTo>
                    <a:lnTo>
                      <a:pt x="288390" y="79151"/>
                    </a:lnTo>
                    <a:lnTo>
                      <a:pt x="168950" y="286026"/>
                    </a:lnTo>
                    <a:lnTo>
                      <a:pt x="136296" y="268302"/>
                    </a:lnTo>
                    <a:cubicBezTo>
                      <a:pt x="113967" y="258858"/>
                      <a:pt x="90528" y="251524"/>
                      <a:pt x="66228" y="246552"/>
                    </a:cubicBezTo>
                    <a:lnTo>
                      <a:pt x="0" y="239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任意多边形 670"/>
              <p:cNvSpPr/>
              <p:nvPr/>
            </p:nvSpPr>
            <p:spPr>
              <a:xfrm>
                <a:off x="4998650" y="3640329"/>
                <a:ext cx="288389" cy="286025"/>
              </a:xfrm>
              <a:custGeom>
                <a:avLst/>
                <a:gdLst>
                  <a:gd name="connsiteX0" fmla="*/ 288389 w 288389"/>
                  <a:gd name="connsiteY0" fmla="*/ 0 h 286025"/>
                  <a:gd name="connsiteX1" fmla="*/ 288389 w 288389"/>
                  <a:gd name="connsiteY1" fmla="*/ 239874 h 286025"/>
                  <a:gd name="connsiteX2" fmla="*/ 222161 w 288389"/>
                  <a:gd name="connsiteY2" fmla="*/ 246551 h 286025"/>
                  <a:gd name="connsiteX3" fmla="*/ 152093 w 288389"/>
                  <a:gd name="connsiteY3" fmla="*/ 268301 h 286025"/>
                  <a:gd name="connsiteX4" fmla="*/ 119439 w 288389"/>
                  <a:gd name="connsiteY4" fmla="*/ 286025 h 286025"/>
                  <a:gd name="connsiteX5" fmla="*/ 0 w 288389"/>
                  <a:gd name="connsiteY5" fmla="*/ 79151 h 286025"/>
                  <a:gd name="connsiteX6" fmla="*/ 58724 w 288389"/>
                  <a:gd name="connsiteY6" fmla="*/ 47277 h 286025"/>
                  <a:gd name="connsiteX7" fmla="*/ 173819 w 288389"/>
                  <a:gd name="connsiteY7" fmla="*/ 11549 h 286025"/>
                  <a:gd name="connsiteX8" fmla="*/ 288389 w 288389"/>
                  <a:gd name="connsiteY8" fmla="*/ 0 h 2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5">
                    <a:moveTo>
                      <a:pt x="288389" y="0"/>
                    </a:moveTo>
                    <a:lnTo>
                      <a:pt x="288389" y="239874"/>
                    </a:lnTo>
                    <a:lnTo>
                      <a:pt x="222161" y="246551"/>
                    </a:lnTo>
                    <a:cubicBezTo>
                      <a:pt x="197862" y="251523"/>
                      <a:pt x="174422" y="258857"/>
                      <a:pt x="152093" y="268301"/>
                    </a:cubicBezTo>
                    <a:lnTo>
                      <a:pt x="119439" y="286025"/>
                    </a:lnTo>
                    <a:lnTo>
                      <a:pt x="0" y="79151"/>
                    </a:lnTo>
                    <a:lnTo>
                      <a:pt x="58724" y="47277"/>
                    </a:lnTo>
                    <a:cubicBezTo>
                      <a:pt x="95403" y="31763"/>
                      <a:pt x="133905" y="19717"/>
                      <a:pt x="173819" y="11549"/>
                    </a:cubicBezTo>
                    <a:lnTo>
                      <a:pt x="288389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任意多边形 671"/>
              <p:cNvSpPr/>
              <p:nvPr/>
            </p:nvSpPr>
            <p:spPr>
              <a:xfrm>
                <a:off x="5489813" y="3728067"/>
                <a:ext cx="330730" cy="330730"/>
              </a:xfrm>
              <a:custGeom>
                <a:avLst/>
                <a:gdLst>
                  <a:gd name="connsiteX0" fmla="*/ 119440 w 330730"/>
                  <a:gd name="connsiteY0" fmla="*/ 0 h 330730"/>
                  <a:gd name="connsiteX1" fmla="*/ 149046 w 330730"/>
                  <a:gd name="connsiteY1" fmla="*/ 16070 h 330730"/>
                  <a:gd name="connsiteX2" fmla="*/ 314662 w 330730"/>
                  <a:gd name="connsiteY2" fmla="*/ 181686 h 330730"/>
                  <a:gd name="connsiteX3" fmla="*/ 330730 w 330730"/>
                  <a:gd name="connsiteY3" fmla="*/ 211289 h 330730"/>
                  <a:gd name="connsiteX4" fmla="*/ 123853 w 330730"/>
                  <a:gd name="connsiteY4" fmla="*/ 330730 h 330730"/>
                  <a:gd name="connsiteX5" fmla="*/ 115750 w 330730"/>
                  <a:gd name="connsiteY5" fmla="*/ 315802 h 330730"/>
                  <a:gd name="connsiteX6" fmla="*/ 14926 w 330730"/>
                  <a:gd name="connsiteY6" fmla="*/ 214978 h 330730"/>
                  <a:gd name="connsiteX7" fmla="*/ 0 w 330730"/>
                  <a:gd name="connsiteY7" fmla="*/ 206876 h 330730"/>
                  <a:gd name="connsiteX8" fmla="*/ 119440 w 330730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0" h="330730">
                    <a:moveTo>
                      <a:pt x="119440" y="0"/>
                    </a:moveTo>
                    <a:lnTo>
                      <a:pt x="149046" y="16070"/>
                    </a:lnTo>
                    <a:cubicBezTo>
                      <a:pt x="214286" y="60145"/>
                      <a:pt x="270587" y="116447"/>
                      <a:pt x="314662" y="181686"/>
                    </a:cubicBezTo>
                    <a:lnTo>
                      <a:pt x="330730" y="211289"/>
                    </a:lnTo>
                    <a:lnTo>
                      <a:pt x="123853" y="330730"/>
                    </a:lnTo>
                    <a:lnTo>
                      <a:pt x="115750" y="315802"/>
                    </a:lnTo>
                    <a:cubicBezTo>
                      <a:pt x="88919" y="276085"/>
                      <a:pt x="54643" y="241810"/>
                      <a:pt x="14926" y="214978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任意多边形 672"/>
              <p:cNvSpPr/>
              <p:nvPr/>
            </p:nvSpPr>
            <p:spPr>
              <a:xfrm>
                <a:off x="4771536" y="3728069"/>
                <a:ext cx="330727" cy="330728"/>
              </a:xfrm>
              <a:custGeom>
                <a:avLst/>
                <a:gdLst>
                  <a:gd name="connsiteX0" fmla="*/ 211288 w 330727"/>
                  <a:gd name="connsiteY0" fmla="*/ 0 h 330728"/>
                  <a:gd name="connsiteX1" fmla="*/ 330727 w 330727"/>
                  <a:gd name="connsiteY1" fmla="*/ 206874 h 330728"/>
                  <a:gd name="connsiteX2" fmla="*/ 315800 w 330727"/>
                  <a:gd name="connsiteY2" fmla="*/ 214976 h 330728"/>
                  <a:gd name="connsiteX3" fmla="*/ 214976 w 330727"/>
                  <a:gd name="connsiteY3" fmla="*/ 315800 h 330728"/>
                  <a:gd name="connsiteX4" fmla="*/ 206874 w 330727"/>
                  <a:gd name="connsiteY4" fmla="*/ 330728 h 330728"/>
                  <a:gd name="connsiteX5" fmla="*/ 0 w 330727"/>
                  <a:gd name="connsiteY5" fmla="*/ 211289 h 330728"/>
                  <a:gd name="connsiteX6" fmla="*/ 16069 w 330727"/>
                  <a:gd name="connsiteY6" fmla="*/ 181684 h 330728"/>
                  <a:gd name="connsiteX7" fmla="*/ 181685 w 330727"/>
                  <a:gd name="connsiteY7" fmla="*/ 16068 h 330728"/>
                  <a:gd name="connsiteX8" fmla="*/ 211288 w 330727"/>
                  <a:gd name="connsiteY8" fmla="*/ 0 h 3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7" h="330728">
                    <a:moveTo>
                      <a:pt x="211288" y="0"/>
                    </a:moveTo>
                    <a:lnTo>
                      <a:pt x="330727" y="206874"/>
                    </a:lnTo>
                    <a:lnTo>
                      <a:pt x="315800" y="214976"/>
                    </a:lnTo>
                    <a:cubicBezTo>
                      <a:pt x="276083" y="241808"/>
                      <a:pt x="241808" y="276083"/>
                      <a:pt x="214976" y="315800"/>
                    </a:cubicBezTo>
                    <a:lnTo>
                      <a:pt x="206874" y="330728"/>
                    </a:lnTo>
                    <a:lnTo>
                      <a:pt x="0" y="211289"/>
                    </a:lnTo>
                    <a:lnTo>
                      <a:pt x="16069" y="181684"/>
                    </a:lnTo>
                    <a:cubicBezTo>
                      <a:pt x="60144" y="116445"/>
                      <a:pt x="116446" y="60143"/>
                      <a:pt x="181685" y="16068"/>
                    </a:cubicBezTo>
                    <a:lnTo>
                      <a:pt x="211288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任意多边形 673"/>
              <p:cNvSpPr/>
              <p:nvPr/>
            </p:nvSpPr>
            <p:spPr>
              <a:xfrm>
                <a:off x="5622257" y="3955182"/>
                <a:ext cx="286029" cy="288389"/>
              </a:xfrm>
              <a:custGeom>
                <a:avLst/>
                <a:gdLst>
                  <a:gd name="connsiteX0" fmla="*/ 206876 w 286029"/>
                  <a:gd name="connsiteY0" fmla="*/ 0 h 288389"/>
                  <a:gd name="connsiteX1" fmla="*/ 238751 w 286029"/>
                  <a:gd name="connsiteY1" fmla="*/ 58725 h 288389"/>
                  <a:gd name="connsiteX2" fmla="*/ 274479 w 286029"/>
                  <a:gd name="connsiteY2" fmla="*/ 173820 h 288389"/>
                  <a:gd name="connsiteX3" fmla="*/ 286029 w 286029"/>
                  <a:gd name="connsiteY3" fmla="*/ 288389 h 288389"/>
                  <a:gd name="connsiteX4" fmla="*/ 46151 w 286029"/>
                  <a:gd name="connsiteY4" fmla="*/ 288389 h 288389"/>
                  <a:gd name="connsiteX5" fmla="*/ 39474 w 286029"/>
                  <a:gd name="connsiteY5" fmla="*/ 222161 h 288389"/>
                  <a:gd name="connsiteX6" fmla="*/ 17724 w 286029"/>
                  <a:gd name="connsiteY6" fmla="*/ 152093 h 288389"/>
                  <a:gd name="connsiteX7" fmla="*/ 0 w 286029"/>
                  <a:gd name="connsiteY7" fmla="*/ 119440 h 288389"/>
                  <a:gd name="connsiteX8" fmla="*/ 206876 w 286029"/>
                  <a:gd name="connsiteY8" fmla="*/ 0 h 2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89">
                    <a:moveTo>
                      <a:pt x="206876" y="0"/>
                    </a:moveTo>
                    <a:lnTo>
                      <a:pt x="238751" y="58725"/>
                    </a:lnTo>
                    <a:cubicBezTo>
                      <a:pt x="254265" y="95404"/>
                      <a:pt x="266311" y="133906"/>
                      <a:pt x="274479" y="173820"/>
                    </a:cubicBezTo>
                    <a:lnTo>
                      <a:pt x="286029" y="288389"/>
                    </a:lnTo>
                    <a:lnTo>
                      <a:pt x="46151" y="288389"/>
                    </a:lnTo>
                    <a:lnTo>
                      <a:pt x="39474" y="222161"/>
                    </a:lnTo>
                    <a:cubicBezTo>
                      <a:pt x="34502" y="197861"/>
                      <a:pt x="27169" y="174422"/>
                      <a:pt x="17724" y="152093"/>
                    </a:cubicBezTo>
                    <a:lnTo>
                      <a:pt x="0" y="119440"/>
                    </a:lnTo>
                    <a:lnTo>
                      <a:pt x="206876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任意多边形 674"/>
              <p:cNvSpPr/>
              <p:nvPr/>
            </p:nvSpPr>
            <p:spPr>
              <a:xfrm>
                <a:off x="4683794" y="4261570"/>
                <a:ext cx="286026" cy="288390"/>
              </a:xfrm>
              <a:custGeom>
                <a:avLst/>
                <a:gdLst>
                  <a:gd name="connsiteX0" fmla="*/ 0 w 286026"/>
                  <a:gd name="connsiteY0" fmla="*/ 0 h 288390"/>
                  <a:gd name="connsiteX1" fmla="*/ 239875 w 286026"/>
                  <a:gd name="connsiteY1" fmla="*/ 0 h 288390"/>
                  <a:gd name="connsiteX2" fmla="*/ 246552 w 286026"/>
                  <a:gd name="connsiteY2" fmla="*/ 66228 h 288390"/>
                  <a:gd name="connsiteX3" fmla="*/ 268302 w 286026"/>
                  <a:gd name="connsiteY3" fmla="*/ 136296 h 288390"/>
                  <a:gd name="connsiteX4" fmla="*/ 286026 w 286026"/>
                  <a:gd name="connsiteY4" fmla="*/ 168950 h 288390"/>
                  <a:gd name="connsiteX5" fmla="*/ 79150 w 286026"/>
                  <a:gd name="connsiteY5" fmla="*/ 288390 h 288390"/>
                  <a:gd name="connsiteX6" fmla="*/ 47278 w 286026"/>
                  <a:gd name="connsiteY6" fmla="*/ 229669 h 288390"/>
                  <a:gd name="connsiteX7" fmla="*/ 11550 w 286026"/>
                  <a:gd name="connsiteY7" fmla="*/ 114574 h 288390"/>
                  <a:gd name="connsiteX8" fmla="*/ 0 w 286026"/>
                  <a:gd name="connsiteY8" fmla="*/ 0 h 288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6" h="288390">
                    <a:moveTo>
                      <a:pt x="0" y="0"/>
                    </a:moveTo>
                    <a:lnTo>
                      <a:pt x="239875" y="0"/>
                    </a:lnTo>
                    <a:lnTo>
                      <a:pt x="246552" y="66228"/>
                    </a:lnTo>
                    <a:cubicBezTo>
                      <a:pt x="251524" y="90528"/>
                      <a:pt x="258858" y="113967"/>
                      <a:pt x="268302" y="136296"/>
                    </a:cubicBezTo>
                    <a:lnTo>
                      <a:pt x="286026" y="168950"/>
                    </a:lnTo>
                    <a:lnTo>
                      <a:pt x="79150" y="288390"/>
                    </a:lnTo>
                    <a:lnTo>
                      <a:pt x="47278" y="229669"/>
                    </a:lnTo>
                    <a:cubicBezTo>
                      <a:pt x="31764" y="192991"/>
                      <a:pt x="19718" y="154489"/>
                      <a:pt x="11550" y="1145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任意多边形 675"/>
              <p:cNvSpPr/>
              <p:nvPr/>
            </p:nvSpPr>
            <p:spPr>
              <a:xfrm>
                <a:off x="5622257" y="4261571"/>
                <a:ext cx="286029" cy="288391"/>
              </a:xfrm>
              <a:custGeom>
                <a:avLst/>
                <a:gdLst>
                  <a:gd name="connsiteX0" fmla="*/ 46151 w 286029"/>
                  <a:gd name="connsiteY0" fmla="*/ 0 h 288391"/>
                  <a:gd name="connsiteX1" fmla="*/ 286029 w 286029"/>
                  <a:gd name="connsiteY1" fmla="*/ 0 h 288391"/>
                  <a:gd name="connsiteX2" fmla="*/ 274479 w 286029"/>
                  <a:gd name="connsiteY2" fmla="*/ 114574 h 288391"/>
                  <a:gd name="connsiteX3" fmla="*/ 238751 w 286029"/>
                  <a:gd name="connsiteY3" fmla="*/ 229669 h 288391"/>
                  <a:gd name="connsiteX4" fmla="*/ 206878 w 286029"/>
                  <a:gd name="connsiteY4" fmla="*/ 288391 h 288391"/>
                  <a:gd name="connsiteX5" fmla="*/ 0 w 286029"/>
                  <a:gd name="connsiteY5" fmla="*/ 168950 h 288391"/>
                  <a:gd name="connsiteX6" fmla="*/ 17724 w 286029"/>
                  <a:gd name="connsiteY6" fmla="*/ 136296 h 288391"/>
                  <a:gd name="connsiteX7" fmla="*/ 39474 w 286029"/>
                  <a:gd name="connsiteY7" fmla="*/ 66228 h 288391"/>
                  <a:gd name="connsiteX8" fmla="*/ 46151 w 286029"/>
                  <a:gd name="connsiteY8" fmla="*/ 0 h 2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9" h="288391">
                    <a:moveTo>
                      <a:pt x="46151" y="0"/>
                    </a:moveTo>
                    <a:lnTo>
                      <a:pt x="286029" y="0"/>
                    </a:lnTo>
                    <a:lnTo>
                      <a:pt x="274479" y="114574"/>
                    </a:lnTo>
                    <a:cubicBezTo>
                      <a:pt x="266311" y="154489"/>
                      <a:pt x="254265" y="192991"/>
                      <a:pt x="238751" y="229669"/>
                    </a:cubicBezTo>
                    <a:lnTo>
                      <a:pt x="206878" y="288391"/>
                    </a:lnTo>
                    <a:lnTo>
                      <a:pt x="0" y="168950"/>
                    </a:lnTo>
                    <a:lnTo>
                      <a:pt x="17724" y="136296"/>
                    </a:lnTo>
                    <a:cubicBezTo>
                      <a:pt x="27169" y="113967"/>
                      <a:pt x="34502" y="90528"/>
                      <a:pt x="39474" y="66228"/>
                    </a:cubicBezTo>
                    <a:lnTo>
                      <a:pt x="46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任意多边形 676"/>
              <p:cNvSpPr/>
              <p:nvPr/>
            </p:nvSpPr>
            <p:spPr>
              <a:xfrm>
                <a:off x="4771534" y="4446345"/>
                <a:ext cx="330728" cy="330730"/>
              </a:xfrm>
              <a:custGeom>
                <a:avLst/>
                <a:gdLst>
                  <a:gd name="connsiteX0" fmla="*/ 206875 w 330728"/>
                  <a:gd name="connsiteY0" fmla="*/ 0 h 330730"/>
                  <a:gd name="connsiteX1" fmla="*/ 214977 w 330728"/>
                  <a:gd name="connsiteY1" fmla="*/ 14927 h 330730"/>
                  <a:gd name="connsiteX2" fmla="*/ 315801 w 330728"/>
                  <a:gd name="connsiteY2" fmla="*/ 115751 h 330730"/>
                  <a:gd name="connsiteX3" fmla="*/ 330728 w 330728"/>
                  <a:gd name="connsiteY3" fmla="*/ 123853 h 330730"/>
                  <a:gd name="connsiteX4" fmla="*/ 211288 w 330728"/>
                  <a:gd name="connsiteY4" fmla="*/ 330730 h 330730"/>
                  <a:gd name="connsiteX5" fmla="*/ 181686 w 330728"/>
                  <a:gd name="connsiteY5" fmla="*/ 314663 h 330730"/>
                  <a:gd name="connsiteX6" fmla="*/ 16070 w 330728"/>
                  <a:gd name="connsiteY6" fmla="*/ 149047 h 330730"/>
                  <a:gd name="connsiteX7" fmla="*/ 0 w 330728"/>
                  <a:gd name="connsiteY7" fmla="*/ 119440 h 330730"/>
                  <a:gd name="connsiteX8" fmla="*/ 206875 w 330728"/>
                  <a:gd name="connsiteY8" fmla="*/ 0 h 3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28" h="330730">
                    <a:moveTo>
                      <a:pt x="206875" y="0"/>
                    </a:moveTo>
                    <a:lnTo>
                      <a:pt x="214977" y="14927"/>
                    </a:lnTo>
                    <a:cubicBezTo>
                      <a:pt x="241809" y="54644"/>
                      <a:pt x="276084" y="88919"/>
                      <a:pt x="315801" y="115751"/>
                    </a:cubicBezTo>
                    <a:lnTo>
                      <a:pt x="330728" y="123853"/>
                    </a:lnTo>
                    <a:lnTo>
                      <a:pt x="211288" y="330730"/>
                    </a:lnTo>
                    <a:lnTo>
                      <a:pt x="181686" y="314663"/>
                    </a:lnTo>
                    <a:cubicBezTo>
                      <a:pt x="116447" y="270588"/>
                      <a:pt x="60145" y="214287"/>
                      <a:pt x="16070" y="149047"/>
                    </a:cubicBezTo>
                    <a:lnTo>
                      <a:pt x="0" y="119440"/>
                    </a:lnTo>
                    <a:lnTo>
                      <a:pt x="206875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任意多边形 677"/>
              <p:cNvSpPr/>
              <p:nvPr/>
            </p:nvSpPr>
            <p:spPr>
              <a:xfrm>
                <a:off x="5489813" y="4446345"/>
                <a:ext cx="330732" cy="330732"/>
              </a:xfrm>
              <a:custGeom>
                <a:avLst/>
                <a:gdLst>
                  <a:gd name="connsiteX0" fmla="*/ 123853 w 330732"/>
                  <a:gd name="connsiteY0" fmla="*/ 0 h 330732"/>
                  <a:gd name="connsiteX1" fmla="*/ 330732 w 330732"/>
                  <a:gd name="connsiteY1" fmla="*/ 119441 h 330732"/>
                  <a:gd name="connsiteX2" fmla="*/ 314662 w 330732"/>
                  <a:gd name="connsiteY2" fmla="*/ 149047 h 330732"/>
                  <a:gd name="connsiteX3" fmla="*/ 149046 w 330732"/>
                  <a:gd name="connsiteY3" fmla="*/ 314663 h 330732"/>
                  <a:gd name="connsiteX4" fmla="*/ 119442 w 330732"/>
                  <a:gd name="connsiteY4" fmla="*/ 330732 h 330732"/>
                  <a:gd name="connsiteX5" fmla="*/ 0 w 330732"/>
                  <a:gd name="connsiteY5" fmla="*/ 123853 h 330732"/>
                  <a:gd name="connsiteX6" fmla="*/ 14927 w 330732"/>
                  <a:gd name="connsiteY6" fmla="*/ 115751 h 330732"/>
                  <a:gd name="connsiteX7" fmla="*/ 115751 w 330732"/>
                  <a:gd name="connsiteY7" fmla="*/ 14927 h 330732"/>
                  <a:gd name="connsiteX8" fmla="*/ 123853 w 330732"/>
                  <a:gd name="connsiteY8" fmla="*/ 0 h 33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732" h="330732">
                    <a:moveTo>
                      <a:pt x="123853" y="0"/>
                    </a:moveTo>
                    <a:lnTo>
                      <a:pt x="330732" y="119441"/>
                    </a:lnTo>
                    <a:lnTo>
                      <a:pt x="314662" y="149047"/>
                    </a:lnTo>
                    <a:cubicBezTo>
                      <a:pt x="270587" y="214287"/>
                      <a:pt x="214286" y="270588"/>
                      <a:pt x="149046" y="314663"/>
                    </a:cubicBezTo>
                    <a:lnTo>
                      <a:pt x="119442" y="330732"/>
                    </a:lnTo>
                    <a:lnTo>
                      <a:pt x="0" y="123853"/>
                    </a:lnTo>
                    <a:lnTo>
                      <a:pt x="14927" y="115751"/>
                    </a:lnTo>
                    <a:cubicBezTo>
                      <a:pt x="54644" y="88919"/>
                      <a:pt x="88920" y="54644"/>
                      <a:pt x="115751" y="14927"/>
                    </a:cubicBezTo>
                    <a:lnTo>
                      <a:pt x="123853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任意多边形 678"/>
              <p:cNvSpPr/>
              <p:nvPr/>
            </p:nvSpPr>
            <p:spPr>
              <a:xfrm>
                <a:off x="4998649" y="4578790"/>
                <a:ext cx="288389" cy="286029"/>
              </a:xfrm>
              <a:custGeom>
                <a:avLst/>
                <a:gdLst>
                  <a:gd name="connsiteX0" fmla="*/ 119440 w 288389"/>
                  <a:gd name="connsiteY0" fmla="*/ 0 h 286029"/>
                  <a:gd name="connsiteX1" fmla="*/ 152093 w 288389"/>
                  <a:gd name="connsiteY1" fmla="*/ 17724 h 286029"/>
                  <a:gd name="connsiteX2" fmla="*/ 222161 w 288389"/>
                  <a:gd name="connsiteY2" fmla="*/ 39474 h 286029"/>
                  <a:gd name="connsiteX3" fmla="*/ 288389 w 288389"/>
                  <a:gd name="connsiteY3" fmla="*/ 46151 h 286029"/>
                  <a:gd name="connsiteX4" fmla="*/ 288389 w 288389"/>
                  <a:gd name="connsiteY4" fmla="*/ 286029 h 286029"/>
                  <a:gd name="connsiteX5" fmla="*/ 173820 w 288389"/>
                  <a:gd name="connsiteY5" fmla="*/ 274479 h 286029"/>
                  <a:gd name="connsiteX6" fmla="*/ 58725 w 288389"/>
                  <a:gd name="connsiteY6" fmla="*/ 238751 h 286029"/>
                  <a:gd name="connsiteX7" fmla="*/ 0 w 288389"/>
                  <a:gd name="connsiteY7" fmla="*/ 206876 h 286029"/>
                  <a:gd name="connsiteX8" fmla="*/ 119440 w 288389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89" h="286029">
                    <a:moveTo>
                      <a:pt x="119440" y="0"/>
                    </a:moveTo>
                    <a:lnTo>
                      <a:pt x="152093" y="17724"/>
                    </a:lnTo>
                    <a:cubicBezTo>
                      <a:pt x="174422" y="27169"/>
                      <a:pt x="197862" y="34502"/>
                      <a:pt x="222161" y="39474"/>
                    </a:cubicBezTo>
                    <a:lnTo>
                      <a:pt x="288389" y="46151"/>
                    </a:lnTo>
                    <a:lnTo>
                      <a:pt x="288389" y="286029"/>
                    </a:lnTo>
                    <a:lnTo>
                      <a:pt x="173820" y="274479"/>
                    </a:lnTo>
                    <a:cubicBezTo>
                      <a:pt x="133906" y="266311"/>
                      <a:pt x="95404" y="254265"/>
                      <a:pt x="58725" y="238751"/>
                    </a:cubicBezTo>
                    <a:lnTo>
                      <a:pt x="0" y="206876"/>
                    </a:lnTo>
                    <a:lnTo>
                      <a:pt x="11944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任意多边形 679"/>
              <p:cNvSpPr/>
              <p:nvPr/>
            </p:nvSpPr>
            <p:spPr>
              <a:xfrm>
                <a:off x="5305038" y="4578790"/>
                <a:ext cx="288391" cy="286029"/>
              </a:xfrm>
              <a:custGeom>
                <a:avLst/>
                <a:gdLst>
                  <a:gd name="connsiteX0" fmla="*/ 168950 w 288391"/>
                  <a:gd name="connsiteY0" fmla="*/ 0 h 286029"/>
                  <a:gd name="connsiteX1" fmla="*/ 288391 w 288391"/>
                  <a:gd name="connsiteY1" fmla="*/ 206878 h 286029"/>
                  <a:gd name="connsiteX2" fmla="*/ 229669 w 288391"/>
                  <a:gd name="connsiteY2" fmla="*/ 238751 h 286029"/>
                  <a:gd name="connsiteX3" fmla="*/ 114574 w 288391"/>
                  <a:gd name="connsiteY3" fmla="*/ 274479 h 286029"/>
                  <a:gd name="connsiteX4" fmla="*/ 0 w 288391"/>
                  <a:gd name="connsiteY4" fmla="*/ 286029 h 286029"/>
                  <a:gd name="connsiteX5" fmla="*/ 0 w 288391"/>
                  <a:gd name="connsiteY5" fmla="*/ 46151 h 286029"/>
                  <a:gd name="connsiteX6" fmla="*/ 66228 w 288391"/>
                  <a:gd name="connsiteY6" fmla="*/ 39474 h 286029"/>
                  <a:gd name="connsiteX7" fmla="*/ 136296 w 288391"/>
                  <a:gd name="connsiteY7" fmla="*/ 17724 h 286029"/>
                  <a:gd name="connsiteX8" fmla="*/ 168950 w 288391"/>
                  <a:gd name="connsiteY8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391" h="286029">
                    <a:moveTo>
                      <a:pt x="168950" y="0"/>
                    </a:moveTo>
                    <a:lnTo>
                      <a:pt x="288391" y="206878"/>
                    </a:lnTo>
                    <a:lnTo>
                      <a:pt x="229669" y="238751"/>
                    </a:lnTo>
                    <a:cubicBezTo>
                      <a:pt x="192991" y="254265"/>
                      <a:pt x="154489" y="266311"/>
                      <a:pt x="114574" y="274479"/>
                    </a:cubicBezTo>
                    <a:lnTo>
                      <a:pt x="0" y="286029"/>
                    </a:lnTo>
                    <a:lnTo>
                      <a:pt x="0" y="46151"/>
                    </a:lnTo>
                    <a:lnTo>
                      <a:pt x="66228" y="39474"/>
                    </a:lnTo>
                    <a:cubicBezTo>
                      <a:pt x="90528" y="34502"/>
                      <a:pt x="113967" y="27169"/>
                      <a:pt x="136296" y="17724"/>
                    </a:cubicBezTo>
                    <a:lnTo>
                      <a:pt x="168950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任意多边形 680"/>
              <p:cNvSpPr/>
              <p:nvPr/>
            </p:nvSpPr>
            <p:spPr>
              <a:xfrm>
                <a:off x="4683796" y="3955182"/>
                <a:ext cx="286025" cy="288388"/>
              </a:xfrm>
              <a:custGeom>
                <a:avLst/>
                <a:gdLst>
                  <a:gd name="connsiteX0" fmla="*/ 79151 w 286025"/>
                  <a:gd name="connsiteY0" fmla="*/ 0 h 288388"/>
                  <a:gd name="connsiteX1" fmla="*/ 286025 w 286025"/>
                  <a:gd name="connsiteY1" fmla="*/ 119439 h 288388"/>
                  <a:gd name="connsiteX2" fmla="*/ 268301 w 286025"/>
                  <a:gd name="connsiteY2" fmla="*/ 152092 h 288388"/>
                  <a:gd name="connsiteX3" fmla="*/ 246551 w 286025"/>
                  <a:gd name="connsiteY3" fmla="*/ 222160 h 288388"/>
                  <a:gd name="connsiteX4" fmla="*/ 239874 w 286025"/>
                  <a:gd name="connsiteY4" fmla="*/ 288388 h 288388"/>
                  <a:gd name="connsiteX5" fmla="*/ 0 w 286025"/>
                  <a:gd name="connsiteY5" fmla="*/ 288388 h 288388"/>
                  <a:gd name="connsiteX6" fmla="*/ 11549 w 286025"/>
                  <a:gd name="connsiteY6" fmla="*/ 173819 h 288388"/>
                  <a:gd name="connsiteX7" fmla="*/ 47277 w 286025"/>
                  <a:gd name="connsiteY7" fmla="*/ 58724 h 288388"/>
                  <a:gd name="connsiteX8" fmla="*/ 79151 w 286025"/>
                  <a:gd name="connsiteY8" fmla="*/ 0 h 28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025" h="288388">
                    <a:moveTo>
                      <a:pt x="79151" y="0"/>
                    </a:moveTo>
                    <a:lnTo>
                      <a:pt x="286025" y="119439"/>
                    </a:lnTo>
                    <a:lnTo>
                      <a:pt x="268301" y="152092"/>
                    </a:lnTo>
                    <a:cubicBezTo>
                      <a:pt x="258857" y="174421"/>
                      <a:pt x="251523" y="197860"/>
                      <a:pt x="246551" y="222160"/>
                    </a:cubicBezTo>
                    <a:lnTo>
                      <a:pt x="239874" y="288388"/>
                    </a:lnTo>
                    <a:lnTo>
                      <a:pt x="0" y="288388"/>
                    </a:lnTo>
                    <a:lnTo>
                      <a:pt x="11549" y="173819"/>
                    </a:lnTo>
                    <a:cubicBezTo>
                      <a:pt x="19717" y="133905"/>
                      <a:pt x="31763" y="95403"/>
                      <a:pt x="47277" y="58724"/>
                    </a:cubicBezTo>
                    <a:lnTo>
                      <a:pt x="79151" y="0"/>
                    </a:lnTo>
                    <a:close/>
                  </a:path>
                </a:pathLst>
              </a:custGeom>
              <a:grpFill/>
              <a:ln w="111125" cap="rnd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5" name="任意多边形 664"/>
            <p:cNvSpPr/>
            <p:nvPr/>
          </p:nvSpPr>
          <p:spPr>
            <a:xfrm flipH="1">
              <a:off x="5636154" y="3590399"/>
              <a:ext cx="286029" cy="288391"/>
            </a:xfrm>
            <a:custGeom>
              <a:avLst/>
              <a:gdLst>
                <a:gd name="connsiteX0" fmla="*/ 46151 w 286029"/>
                <a:gd name="connsiteY0" fmla="*/ 0 h 288391"/>
                <a:gd name="connsiteX1" fmla="*/ 286029 w 286029"/>
                <a:gd name="connsiteY1" fmla="*/ 0 h 288391"/>
                <a:gd name="connsiteX2" fmla="*/ 274479 w 286029"/>
                <a:gd name="connsiteY2" fmla="*/ 114574 h 288391"/>
                <a:gd name="connsiteX3" fmla="*/ 238751 w 286029"/>
                <a:gd name="connsiteY3" fmla="*/ 229669 h 288391"/>
                <a:gd name="connsiteX4" fmla="*/ 206878 w 286029"/>
                <a:gd name="connsiteY4" fmla="*/ 288391 h 288391"/>
                <a:gd name="connsiteX5" fmla="*/ 0 w 286029"/>
                <a:gd name="connsiteY5" fmla="*/ 168950 h 288391"/>
                <a:gd name="connsiteX6" fmla="*/ 17724 w 286029"/>
                <a:gd name="connsiteY6" fmla="*/ 136296 h 288391"/>
                <a:gd name="connsiteX7" fmla="*/ 39474 w 286029"/>
                <a:gd name="connsiteY7" fmla="*/ 66228 h 288391"/>
                <a:gd name="connsiteX8" fmla="*/ 46151 w 286029"/>
                <a:gd name="connsiteY8" fmla="*/ 0 h 2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029" h="288391">
                  <a:moveTo>
                    <a:pt x="46151" y="0"/>
                  </a:moveTo>
                  <a:lnTo>
                    <a:pt x="286029" y="0"/>
                  </a:lnTo>
                  <a:lnTo>
                    <a:pt x="274479" y="114574"/>
                  </a:lnTo>
                  <a:cubicBezTo>
                    <a:pt x="266311" y="154489"/>
                    <a:pt x="254265" y="192991"/>
                    <a:pt x="238751" y="229669"/>
                  </a:cubicBezTo>
                  <a:lnTo>
                    <a:pt x="206878" y="288391"/>
                  </a:lnTo>
                  <a:lnTo>
                    <a:pt x="0" y="168950"/>
                  </a:lnTo>
                  <a:lnTo>
                    <a:pt x="17724" y="136296"/>
                  </a:lnTo>
                  <a:cubicBezTo>
                    <a:pt x="27169" y="113967"/>
                    <a:pt x="34502" y="90528"/>
                    <a:pt x="39474" y="66228"/>
                  </a:cubicBezTo>
                  <a:lnTo>
                    <a:pt x="461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6" name="任意多边形 665"/>
            <p:cNvSpPr/>
            <p:nvPr/>
          </p:nvSpPr>
          <p:spPr>
            <a:xfrm flipH="1">
              <a:off x="6442179" y="3775173"/>
              <a:ext cx="330728" cy="330730"/>
            </a:xfrm>
            <a:custGeom>
              <a:avLst/>
              <a:gdLst>
                <a:gd name="connsiteX0" fmla="*/ 206875 w 330728"/>
                <a:gd name="connsiteY0" fmla="*/ 0 h 330730"/>
                <a:gd name="connsiteX1" fmla="*/ 214977 w 330728"/>
                <a:gd name="connsiteY1" fmla="*/ 14927 h 330730"/>
                <a:gd name="connsiteX2" fmla="*/ 315801 w 330728"/>
                <a:gd name="connsiteY2" fmla="*/ 115751 h 330730"/>
                <a:gd name="connsiteX3" fmla="*/ 330728 w 330728"/>
                <a:gd name="connsiteY3" fmla="*/ 123853 h 330730"/>
                <a:gd name="connsiteX4" fmla="*/ 211288 w 330728"/>
                <a:gd name="connsiteY4" fmla="*/ 330730 h 330730"/>
                <a:gd name="connsiteX5" fmla="*/ 181686 w 330728"/>
                <a:gd name="connsiteY5" fmla="*/ 314663 h 330730"/>
                <a:gd name="connsiteX6" fmla="*/ 16070 w 330728"/>
                <a:gd name="connsiteY6" fmla="*/ 149047 h 330730"/>
                <a:gd name="connsiteX7" fmla="*/ 0 w 330728"/>
                <a:gd name="connsiteY7" fmla="*/ 119440 h 330730"/>
                <a:gd name="connsiteX8" fmla="*/ 206875 w 330728"/>
                <a:gd name="connsiteY8" fmla="*/ 0 h 3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28" h="330730">
                  <a:moveTo>
                    <a:pt x="206875" y="0"/>
                  </a:moveTo>
                  <a:lnTo>
                    <a:pt x="214977" y="14927"/>
                  </a:lnTo>
                  <a:cubicBezTo>
                    <a:pt x="241809" y="54644"/>
                    <a:pt x="276084" y="88919"/>
                    <a:pt x="315801" y="115751"/>
                  </a:cubicBezTo>
                  <a:lnTo>
                    <a:pt x="330728" y="123853"/>
                  </a:lnTo>
                  <a:lnTo>
                    <a:pt x="211288" y="330730"/>
                  </a:lnTo>
                  <a:lnTo>
                    <a:pt x="181686" y="314663"/>
                  </a:lnTo>
                  <a:cubicBezTo>
                    <a:pt x="116447" y="270588"/>
                    <a:pt x="60145" y="214287"/>
                    <a:pt x="16070" y="149047"/>
                  </a:cubicBezTo>
                  <a:lnTo>
                    <a:pt x="0" y="119440"/>
                  </a:lnTo>
                  <a:lnTo>
                    <a:pt x="20687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7" name="任意多边形 666"/>
            <p:cNvSpPr/>
            <p:nvPr/>
          </p:nvSpPr>
          <p:spPr>
            <a:xfrm flipH="1">
              <a:off x="5723896" y="3775172"/>
              <a:ext cx="330732" cy="330732"/>
            </a:xfrm>
            <a:custGeom>
              <a:avLst/>
              <a:gdLst>
                <a:gd name="connsiteX0" fmla="*/ 123853 w 330732"/>
                <a:gd name="connsiteY0" fmla="*/ 0 h 330732"/>
                <a:gd name="connsiteX1" fmla="*/ 330732 w 330732"/>
                <a:gd name="connsiteY1" fmla="*/ 119441 h 330732"/>
                <a:gd name="connsiteX2" fmla="*/ 314662 w 330732"/>
                <a:gd name="connsiteY2" fmla="*/ 149047 h 330732"/>
                <a:gd name="connsiteX3" fmla="*/ 149046 w 330732"/>
                <a:gd name="connsiteY3" fmla="*/ 314663 h 330732"/>
                <a:gd name="connsiteX4" fmla="*/ 119442 w 330732"/>
                <a:gd name="connsiteY4" fmla="*/ 330732 h 330732"/>
                <a:gd name="connsiteX5" fmla="*/ 0 w 330732"/>
                <a:gd name="connsiteY5" fmla="*/ 123853 h 330732"/>
                <a:gd name="connsiteX6" fmla="*/ 14927 w 330732"/>
                <a:gd name="connsiteY6" fmla="*/ 115751 h 330732"/>
                <a:gd name="connsiteX7" fmla="*/ 115751 w 330732"/>
                <a:gd name="connsiteY7" fmla="*/ 14927 h 330732"/>
                <a:gd name="connsiteX8" fmla="*/ 123853 w 330732"/>
                <a:gd name="connsiteY8" fmla="*/ 0 h 33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32" h="330732">
                  <a:moveTo>
                    <a:pt x="123853" y="0"/>
                  </a:moveTo>
                  <a:lnTo>
                    <a:pt x="330732" y="119441"/>
                  </a:lnTo>
                  <a:lnTo>
                    <a:pt x="314662" y="149047"/>
                  </a:lnTo>
                  <a:cubicBezTo>
                    <a:pt x="270587" y="214287"/>
                    <a:pt x="214286" y="270588"/>
                    <a:pt x="149046" y="314663"/>
                  </a:cubicBezTo>
                  <a:lnTo>
                    <a:pt x="119442" y="330732"/>
                  </a:lnTo>
                  <a:lnTo>
                    <a:pt x="0" y="123853"/>
                  </a:lnTo>
                  <a:lnTo>
                    <a:pt x="14927" y="115751"/>
                  </a:lnTo>
                  <a:cubicBezTo>
                    <a:pt x="54644" y="88919"/>
                    <a:pt x="88920" y="54644"/>
                    <a:pt x="115751" y="14927"/>
                  </a:cubicBezTo>
                  <a:lnTo>
                    <a:pt x="12385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8" name="任意多边形 667"/>
            <p:cNvSpPr/>
            <p:nvPr/>
          </p:nvSpPr>
          <p:spPr>
            <a:xfrm flipH="1">
              <a:off x="6257402" y="3907617"/>
              <a:ext cx="288389" cy="286029"/>
            </a:xfrm>
            <a:custGeom>
              <a:avLst/>
              <a:gdLst>
                <a:gd name="connsiteX0" fmla="*/ 119440 w 288389"/>
                <a:gd name="connsiteY0" fmla="*/ 0 h 286029"/>
                <a:gd name="connsiteX1" fmla="*/ 152093 w 288389"/>
                <a:gd name="connsiteY1" fmla="*/ 17724 h 286029"/>
                <a:gd name="connsiteX2" fmla="*/ 222161 w 288389"/>
                <a:gd name="connsiteY2" fmla="*/ 39474 h 286029"/>
                <a:gd name="connsiteX3" fmla="*/ 288389 w 288389"/>
                <a:gd name="connsiteY3" fmla="*/ 46151 h 286029"/>
                <a:gd name="connsiteX4" fmla="*/ 288389 w 288389"/>
                <a:gd name="connsiteY4" fmla="*/ 286029 h 286029"/>
                <a:gd name="connsiteX5" fmla="*/ 173820 w 288389"/>
                <a:gd name="connsiteY5" fmla="*/ 274479 h 286029"/>
                <a:gd name="connsiteX6" fmla="*/ 58725 w 288389"/>
                <a:gd name="connsiteY6" fmla="*/ 238751 h 286029"/>
                <a:gd name="connsiteX7" fmla="*/ 0 w 288389"/>
                <a:gd name="connsiteY7" fmla="*/ 206876 h 286029"/>
                <a:gd name="connsiteX8" fmla="*/ 119440 w 288389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89" h="286029">
                  <a:moveTo>
                    <a:pt x="119440" y="0"/>
                  </a:moveTo>
                  <a:lnTo>
                    <a:pt x="152093" y="17724"/>
                  </a:lnTo>
                  <a:cubicBezTo>
                    <a:pt x="174422" y="27169"/>
                    <a:pt x="197862" y="34502"/>
                    <a:pt x="222161" y="39474"/>
                  </a:cubicBezTo>
                  <a:lnTo>
                    <a:pt x="288389" y="46151"/>
                  </a:lnTo>
                  <a:lnTo>
                    <a:pt x="288389" y="286029"/>
                  </a:lnTo>
                  <a:lnTo>
                    <a:pt x="173820" y="274479"/>
                  </a:lnTo>
                  <a:cubicBezTo>
                    <a:pt x="133906" y="266311"/>
                    <a:pt x="95404" y="254265"/>
                    <a:pt x="58725" y="238751"/>
                  </a:cubicBezTo>
                  <a:lnTo>
                    <a:pt x="0" y="206876"/>
                  </a:lnTo>
                  <a:lnTo>
                    <a:pt x="11944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9" name="任意多边形 668"/>
            <p:cNvSpPr/>
            <p:nvPr/>
          </p:nvSpPr>
          <p:spPr>
            <a:xfrm flipH="1">
              <a:off x="5951011" y="3907617"/>
              <a:ext cx="288391" cy="286029"/>
            </a:xfrm>
            <a:custGeom>
              <a:avLst/>
              <a:gdLst>
                <a:gd name="connsiteX0" fmla="*/ 168950 w 288391"/>
                <a:gd name="connsiteY0" fmla="*/ 0 h 286029"/>
                <a:gd name="connsiteX1" fmla="*/ 288391 w 288391"/>
                <a:gd name="connsiteY1" fmla="*/ 206878 h 286029"/>
                <a:gd name="connsiteX2" fmla="*/ 229669 w 288391"/>
                <a:gd name="connsiteY2" fmla="*/ 238751 h 286029"/>
                <a:gd name="connsiteX3" fmla="*/ 114574 w 288391"/>
                <a:gd name="connsiteY3" fmla="*/ 274479 h 286029"/>
                <a:gd name="connsiteX4" fmla="*/ 0 w 288391"/>
                <a:gd name="connsiteY4" fmla="*/ 286029 h 286029"/>
                <a:gd name="connsiteX5" fmla="*/ 0 w 288391"/>
                <a:gd name="connsiteY5" fmla="*/ 46151 h 286029"/>
                <a:gd name="connsiteX6" fmla="*/ 66228 w 288391"/>
                <a:gd name="connsiteY6" fmla="*/ 39474 h 286029"/>
                <a:gd name="connsiteX7" fmla="*/ 136296 w 288391"/>
                <a:gd name="connsiteY7" fmla="*/ 17724 h 286029"/>
                <a:gd name="connsiteX8" fmla="*/ 168950 w 288391"/>
                <a:gd name="connsiteY8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391" h="286029">
                  <a:moveTo>
                    <a:pt x="168950" y="0"/>
                  </a:moveTo>
                  <a:lnTo>
                    <a:pt x="288391" y="206878"/>
                  </a:lnTo>
                  <a:lnTo>
                    <a:pt x="229669" y="238751"/>
                  </a:lnTo>
                  <a:cubicBezTo>
                    <a:pt x="192991" y="254265"/>
                    <a:pt x="154489" y="266311"/>
                    <a:pt x="114574" y="274479"/>
                  </a:cubicBezTo>
                  <a:lnTo>
                    <a:pt x="0" y="286029"/>
                  </a:lnTo>
                  <a:lnTo>
                    <a:pt x="0" y="46151"/>
                  </a:lnTo>
                  <a:lnTo>
                    <a:pt x="66228" y="39474"/>
                  </a:lnTo>
                  <a:cubicBezTo>
                    <a:pt x="90528" y="34502"/>
                    <a:pt x="113967" y="27169"/>
                    <a:pt x="136296" y="17724"/>
                  </a:cubicBezTo>
                  <a:lnTo>
                    <a:pt x="16895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749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20000" decel="2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20000" decel="2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20000" decel="20000" autoRev="1" fill="remove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20000" decel="20000" autoRev="1" fill="remove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20000" decel="20000" autoRev="1" fill="remove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20000" decel="20000" autoRev="1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20000" decel="20000" autoRev="1" fill="remove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accel="20000" decel="20000" autoRev="1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accel="20000" decel="20000" autoRev="1" fill="remove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accel="20000" decel="20000" autoRev="1" fill="remove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accel="20000" decel="20000" autoRev="1" fill="remove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accel="20000" decel="20000" autoRev="1" fill="remove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accel="20000" decel="20000" autoRev="1" fill="remove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accel="20000" decel="20000" autoRev="1" fill="remove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accel="20000" decel="20000" autoRev="1" fill="remove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accel="20000" decel="20000" autoRev="1" fill="remove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accel="20000" decel="20000" autoRev="1" fill="remove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accel="20000" decel="20000" autoRev="1" fill="remove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accel="20000" decel="20000" autoRev="1" fill="remove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accel="20000" decel="20000" autoRev="1" fill="remove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accel="20000" decel="20000" autoRev="1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accel="20000" decel="20000" autoRev="1" fill="remove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accel="20000" decel="20000" autoRev="1" fill="remove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accel="20000" decel="20000" autoRev="1" fill="remove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99411" y="2130767"/>
            <a:ext cx="2992907" cy="2992907"/>
          </a:xfrm>
          <a:prstGeom prst="ellipse">
            <a:avLst/>
          </a:prstGeom>
          <a:solidFill>
            <a:srgbClr val="94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6162651" y="2130767"/>
            <a:ext cx="1429667" cy="2986163"/>
          </a:xfrm>
          <a:custGeom>
            <a:avLst/>
            <a:gdLst>
              <a:gd name="connsiteX0" fmla="*/ 0 w 1429667"/>
              <a:gd name="connsiteY0" fmla="*/ 0 h 2986163"/>
              <a:gd name="connsiteX1" fmla="*/ 86217 w 1429667"/>
              <a:gd name="connsiteY1" fmla="*/ 4353 h 2986163"/>
              <a:gd name="connsiteX2" fmla="*/ 1429667 w 1429667"/>
              <a:gd name="connsiteY2" fmla="*/ 1493081 h 2986163"/>
              <a:gd name="connsiteX3" fmla="*/ 86217 w 1429667"/>
              <a:gd name="connsiteY3" fmla="*/ 2981809 h 2986163"/>
              <a:gd name="connsiteX4" fmla="*/ 0 w 1429667"/>
              <a:gd name="connsiteY4" fmla="*/ 2986163 h 298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667" h="2986163">
                <a:moveTo>
                  <a:pt x="0" y="0"/>
                </a:moveTo>
                <a:lnTo>
                  <a:pt x="86217" y="4353"/>
                </a:lnTo>
                <a:cubicBezTo>
                  <a:pt x="840813" y="80986"/>
                  <a:pt x="1429667" y="718266"/>
                  <a:pt x="1429667" y="1493081"/>
                </a:cubicBezTo>
                <a:cubicBezTo>
                  <a:pt x="1429667" y="2267896"/>
                  <a:pt x="840813" y="2905176"/>
                  <a:pt x="86217" y="2981809"/>
                </a:cubicBezTo>
                <a:lnTo>
                  <a:pt x="0" y="2986163"/>
                </a:lnTo>
                <a:close/>
              </a:path>
            </a:pathLst>
          </a:custGeom>
          <a:solidFill>
            <a:srgbClr val="7AC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191250" y="4371975"/>
            <a:ext cx="762000" cy="561975"/>
          </a:xfrm>
          <a:custGeom>
            <a:avLst/>
            <a:gdLst>
              <a:gd name="connsiteX0" fmla="*/ 0 w 762000"/>
              <a:gd name="connsiteY0" fmla="*/ 0 h 561975"/>
              <a:gd name="connsiteX1" fmla="*/ 762000 w 762000"/>
              <a:gd name="connsiteY1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561975">
                <a:moveTo>
                  <a:pt x="0" y="0"/>
                </a:moveTo>
                <a:lnTo>
                  <a:pt x="762000" y="561975"/>
                </a:lnTo>
              </a:path>
            </a:pathLst>
          </a:custGeom>
          <a:noFill/>
          <a:ln w="111125" cap="rnd">
            <a:solidFill>
              <a:srgbClr val="EBD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050971" y="2975429"/>
            <a:ext cx="769258" cy="72571"/>
          </a:xfrm>
          <a:custGeom>
            <a:avLst/>
            <a:gdLst>
              <a:gd name="connsiteX0" fmla="*/ 0 w 769258"/>
              <a:gd name="connsiteY0" fmla="*/ 0 h 72571"/>
              <a:gd name="connsiteX1" fmla="*/ 769258 w 769258"/>
              <a:gd name="connsiteY1" fmla="*/ 72571 h 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258" h="72571">
                <a:moveTo>
                  <a:pt x="0" y="0"/>
                </a:moveTo>
                <a:lnTo>
                  <a:pt x="769258" y="72571"/>
                </a:lnTo>
              </a:path>
            </a:pathLst>
          </a:custGeom>
          <a:noFill/>
          <a:ln w="11112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4516510" y="2727920"/>
            <a:ext cx="1031769" cy="1864276"/>
          </a:xfrm>
          <a:custGeom>
            <a:avLst/>
            <a:gdLst>
              <a:gd name="T0" fmla="*/ 92 w 258"/>
              <a:gd name="T1" fmla="*/ 22 h 465"/>
              <a:gd name="T2" fmla="*/ 75 w 258"/>
              <a:gd name="T3" fmla="*/ 0 h 465"/>
              <a:gd name="T4" fmla="*/ 0 w 258"/>
              <a:gd name="T5" fmla="*/ 255 h 465"/>
              <a:gd name="T6" fmla="*/ 50 w 258"/>
              <a:gd name="T7" fmla="*/ 465 h 465"/>
              <a:gd name="T8" fmla="*/ 258 w 258"/>
              <a:gd name="T9" fmla="*/ 265 h 465"/>
              <a:gd name="T10" fmla="*/ 92 w 258"/>
              <a:gd name="T11" fmla="*/ 2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" h="465">
                <a:moveTo>
                  <a:pt x="92" y="22"/>
                </a:moveTo>
                <a:cubicBezTo>
                  <a:pt x="86" y="15"/>
                  <a:pt x="80" y="7"/>
                  <a:pt x="75" y="0"/>
                </a:cubicBezTo>
                <a:cubicBezTo>
                  <a:pt x="28" y="73"/>
                  <a:pt x="0" y="161"/>
                  <a:pt x="0" y="255"/>
                </a:cubicBezTo>
                <a:cubicBezTo>
                  <a:pt x="0" y="331"/>
                  <a:pt x="18" y="402"/>
                  <a:pt x="50" y="465"/>
                </a:cubicBezTo>
                <a:cubicBezTo>
                  <a:pt x="258" y="265"/>
                  <a:pt x="258" y="265"/>
                  <a:pt x="258" y="265"/>
                </a:cubicBezTo>
                <a:cubicBezTo>
                  <a:pt x="209" y="180"/>
                  <a:pt x="150" y="101"/>
                  <a:pt x="92" y="22"/>
                </a:cubicBezTo>
                <a:close/>
              </a:path>
            </a:pathLst>
          </a:custGeom>
          <a:solidFill>
            <a:srgbClr val="76B4D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6721599" y="3084591"/>
            <a:ext cx="991783" cy="762000"/>
          </a:xfrm>
          <a:custGeom>
            <a:avLst/>
            <a:gdLst>
              <a:gd name="T0" fmla="*/ 244 w 248"/>
              <a:gd name="T1" fmla="*/ 186 h 190"/>
              <a:gd name="T2" fmla="*/ 248 w 248"/>
              <a:gd name="T3" fmla="*/ 130 h 190"/>
              <a:gd name="T4" fmla="*/ 230 w 248"/>
              <a:gd name="T5" fmla="*/ 0 h 190"/>
              <a:gd name="T6" fmla="*/ 0 w 248"/>
              <a:gd name="T7" fmla="*/ 190 h 190"/>
              <a:gd name="T8" fmla="*/ 244 w 248"/>
              <a:gd name="T9" fmla="*/ 18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90">
                <a:moveTo>
                  <a:pt x="244" y="186"/>
                </a:moveTo>
                <a:cubicBezTo>
                  <a:pt x="247" y="167"/>
                  <a:pt x="248" y="149"/>
                  <a:pt x="248" y="130"/>
                </a:cubicBezTo>
                <a:cubicBezTo>
                  <a:pt x="248" y="85"/>
                  <a:pt x="241" y="41"/>
                  <a:pt x="230" y="0"/>
                </a:cubicBezTo>
                <a:cubicBezTo>
                  <a:pt x="0" y="190"/>
                  <a:pt x="0" y="190"/>
                  <a:pt x="0" y="190"/>
                </a:cubicBezTo>
                <a:lnTo>
                  <a:pt x="244" y="186"/>
                </a:lnTo>
                <a:close/>
              </a:path>
            </a:pathLst>
          </a:custGeom>
          <a:solidFill>
            <a:srgbClr val="76B4D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10127" y="2686051"/>
            <a:ext cx="999412" cy="2538640"/>
          </a:xfrm>
          <a:custGeom>
            <a:avLst/>
            <a:gdLst>
              <a:gd name="connsiteX0" fmla="*/ 0 w 1038225"/>
              <a:gd name="connsiteY0" fmla="*/ 0 h 2628900"/>
              <a:gd name="connsiteX1" fmla="*/ 1038225 w 1038225"/>
              <a:gd name="connsiteY1" fmla="*/ 2628900 h 2628900"/>
              <a:gd name="connsiteX0" fmla="*/ 0 w 1068428"/>
              <a:gd name="connsiteY0" fmla="*/ 0 h 2628900"/>
              <a:gd name="connsiteX1" fmla="*/ 1038225 w 1068428"/>
              <a:gd name="connsiteY1" fmla="*/ 2628900 h 2628900"/>
              <a:gd name="connsiteX0" fmla="*/ 0 w 1073483"/>
              <a:gd name="connsiteY0" fmla="*/ 0 h 2628900"/>
              <a:gd name="connsiteX1" fmla="*/ 1038225 w 1073483"/>
              <a:gd name="connsiteY1" fmla="*/ 2628900 h 2628900"/>
              <a:gd name="connsiteX0" fmla="*/ 0 w 1031682"/>
              <a:gd name="connsiteY0" fmla="*/ 0 h 2643415"/>
              <a:gd name="connsiteX1" fmla="*/ 994682 w 1031682"/>
              <a:gd name="connsiteY1" fmla="*/ 2643415 h 2643415"/>
              <a:gd name="connsiteX0" fmla="*/ 0 w 1031682"/>
              <a:gd name="connsiteY0" fmla="*/ 0 h 2567215"/>
              <a:gd name="connsiteX1" fmla="*/ 994682 w 1031682"/>
              <a:gd name="connsiteY1" fmla="*/ 2567215 h 2567215"/>
              <a:gd name="connsiteX0" fmla="*/ 0 w 1027886"/>
              <a:gd name="connsiteY0" fmla="*/ 0 h 2567215"/>
              <a:gd name="connsiteX1" fmla="*/ 994682 w 1027886"/>
              <a:gd name="connsiteY1" fmla="*/ 2567215 h 2567215"/>
              <a:gd name="connsiteX0" fmla="*/ 0 w 1032859"/>
              <a:gd name="connsiteY0" fmla="*/ 0 h 2567215"/>
              <a:gd name="connsiteX1" fmla="*/ 994682 w 1032859"/>
              <a:gd name="connsiteY1" fmla="*/ 2567215 h 2567215"/>
              <a:gd name="connsiteX0" fmla="*/ 0 w 1035654"/>
              <a:gd name="connsiteY0" fmla="*/ 0 h 2567215"/>
              <a:gd name="connsiteX1" fmla="*/ 994682 w 1035654"/>
              <a:gd name="connsiteY1" fmla="*/ 2567215 h 2567215"/>
              <a:gd name="connsiteX0" fmla="*/ 0 w 981352"/>
              <a:gd name="connsiteY0" fmla="*/ 0 h 2500540"/>
              <a:gd name="connsiteX1" fmla="*/ 937532 w 981352"/>
              <a:gd name="connsiteY1" fmla="*/ 2500540 h 2500540"/>
              <a:gd name="connsiteX0" fmla="*/ 0 w 999412"/>
              <a:gd name="connsiteY0" fmla="*/ 0 h 2538640"/>
              <a:gd name="connsiteX1" fmla="*/ 956582 w 999412"/>
              <a:gd name="connsiteY1" fmla="*/ 2538640 h 253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9412" h="2538640">
                <a:moveTo>
                  <a:pt x="0" y="0"/>
                </a:moveTo>
                <a:cubicBezTo>
                  <a:pt x="534307" y="726621"/>
                  <a:pt x="1171574" y="1469572"/>
                  <a:pt x="956582" y="2538640"/>
                </a:cubicBezTo>
              </a:path>
            </a:pathLst>
          </a:custGeom>
          <a:noFill/>
          <a:ln w="111125" cap="rnd">
            <a:solidFill>
              <a:srgbClr val="EBD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720268" y="3810320"/>
            <a:ext cx="777875" cy="749300"/>
          </a:xfrm>
          <a:custGeom>
            <a:avLst/>
            <a:gdLst>
              <a:gd name="connsiteX0" fmla="*/ 0 w 809625"/>
              <a:gd name="connsiteY0" fmla="*/ 781050 h 781050"/>
              <a:gd name="connsiteX1" fmla="*/ 809625 w 809625"/>
              <a:gd name="connsiteY1" fmla="*/ 0 h 781050"/>
              <a:gd name="connsiteX0" fmla="*/ 0 w 777875"/>
              <a:gd name="connsiteY0" fmla="*/ 749300 h 749300"/>
              <a:gd name="connsiteX1" fmla="*/ 777875 w 777875"/>
              <a:gd name="connsiteY1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7875" h="749300">
                <a:moveTo>
                  <a:pt x="0" y="749300"/>
                </a:moveTo>
                <a:lnTo>
                  <a:pt x="777875" y="0"/>
                </a:lnTo>
              </a:path>
            </a:pathLst>
          </a:custGeom>
          <a:noFill/>
          <a:ln w="111125" cap="rnd">
            <a:solidFill>
              <a:srgbClr val="EBD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315075" y="3108325"/>
            <a:ext cx="1270000" cy="1044575"/>
          </a:xfrm>
          <a:custGeom>
            <a:avLst/>
            <a:gdLst>
              <a:gd name="connsiteX0" fmla="*/ 0 w 1276350"/>
              <a:gd name="connsiteY0" fmla="*/ 1057275 h 1057275"/>
              <a:gd name="connsiteX1" fmla="*/ 1276350 w 1276350"/>
              <a:gd name="connsiteY1" fmla="*/ 0 h 1057275"/>
              <a:gd name="connsiteX0" fmla="*/ 0 w 1270000"/>
              <a:gd name="connsiteY0" fmla="*/ 1044575 h 1044575"/>
              <a:gd name="connsiteX1" fmla="*/ 1270000 w 1270000"/>
              <a:gd name="connsiteY1" fmla="*/ 0 h 104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0" h="1044575">
                <a:moveTo>
                  <a:pt x="0" y="1044575"/>
                </a:moveTo>
                <a:lnTo>
                  <a:pt x="1270000" y="0"/>
                </a:lnTo>
              </a:path>
            </a:pathLst>
          </a:custGeom>
          <a:noFill/>
          <a:ln w="111125" cap="rnd">
            <a:solidFill>
              <a:srgbClr val="EBD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638925" y="3844925"/>
            <a:ext cx="1009650" cy="31750"/>
          </a:xfrm>
          <a:custGeom>
            <a:avLst/>
            <a:gdLst>
              <a:gd name="connsiteX0" fmla="*/ 0 w 1104900"/>
              <a:gd name="connsiteY0" fmla="*/ 19050 h 19050"/>
              <a:gd name="connsiteX1" fmla="*/ 1104900 w 1104900"/>
              <a:gd name="connsiteY1" fmla="*/ 0 h 19050"/>
              <a:gd name="connsiteX0" fmla="*/ 0 w 1054100"/>
              <a:gd name="connsiteY0" fmla="*/ 31750 h 31750"/>
              <a:gd name="connsiteX1" fmla="*/ 1054100 w 1054100"/>
              <a:gd name="connsiteY1" fmla="*/ 0 h 31750"/>
              <a:gd name="connsiteX0" fmla="*/ 0 w 1009650"/>
              <a:gd name="connsiteY0" fmla="*/ 31750 h 31750"/>
              <a:gd name="connsiteX1" fmla="*/ 1009650 w 1009650"/>
              <a:gd name="connsiteY1" fmla="*/ 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650" h="31750">
                <a:moveTo>
                  <a:pt x="0" y="31750"/>
                </a:moveTo>
                <a:lnTo>
                  <a:pt x="1009650" y="0"/>
                </a:lnTo>
              </a:path>
            </a:pathLst>
          </a:custGeom>
          <a:noFill/>
          <a:ln w="111125" cap="rnd">
            <a:solidFill>
              <a:srgbClr val="EBD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[动画大师]_Group 17"/>
          <p:cNvGrpSpPr/>
          <p:nvPr/>
        </p:nvGrpSpPr>
        <p:grpSpPr>
          <a:xfrm>
            <a:off x="5087956" y="1446428"/>
            <a:ext cx="2149783" cy="5974112"/>
            <a:chOff x="-4076272" y="1397045"/>
            <a:chExt cx="2149783" cy="5974112"/>
          </a:xfrm>
        </p:grpSpPr>
        <p:grpSp>
          <p:nvGrpSpPr>
            <p:cNvPr id="16" name="组合 15"/>
            <p:cNvGrpSpPr/>
            <p:nvPr/>
          </p:nvGrpSpPr>
          <p:grpSpPr>
            <a:xfrm>
              <a:off x="-4076272" y="1397045"/>
              <a:ext cx="2149783" cy="5974112"/>
              <a:chOff x="-4076272" y="1171127"/>
              <a:chExt cx="2149783" cy="6200030"/>
            </a:xfrm>
          </p:grpSpPr>
          <p:sp>
            <p:nvSpPr>
              <p:cNvPr id="11" name="任意多边形 10"/>
              <p:cNvSpPr/>
              <p:nvPr/>
            </p:nvSpPr>
            <p:spPr>
              <a:xfrm rot="10800000">
                <a:off x="-4076102" y="1171127"/>
                <a:ext cx="2149613" cy="3091521"/>
              </a:xfrm>
              <a:custGeom>
                <a:avLst/>
                <a:gdLst>
                  <a:gd name="connsiteX0" fmla="*/ 834572 w 1669144"/>
                  <a:gd name="connsiteY0" fmla="*/ 2400524 h 2400524"/>
                  <a:gd name="connsiteX1" fmla="*/ 0 w 1669144"/>
                  <a:gd name="connsiteY1" fmla="*/ 1565952 h 2400524"/>
                  <a:gd name="connsiteX2" fmla="*/ 37520 w 1669144"/>
                  <a:gd name="connsiteY2" fmla="*/ 1317776 h 2400524"/>
                  <a:gd name="connsiteX3" fmla="*/ 142532 w 1669144"/>
                  <a:gd name="connsiteY3" fmla="*/ 1099335 h 2400524"/>
                  <a:gd name="connsiteX4" fmla="*/ 683459 w 1669144"/>
                  <a:gd name="connsiteY4" fmla="*/ 129643 h 2400524"/>
                  <a:gd name="connsiteX5" fmla="*/ 695055 w 1669144"/>
                  <a:gd name="connsiteY5" fmla="*/ 121825 h 2400524"/>
                  <a:gd name="connsiteX6" fmla="*/ 724084 w 1669144"/>
                  <a:gd name="connsiteY6" fmla="*/ 62771 h 2400524"/>
                  <a:gd name="connsiteX7" fmla="*/ 834572 w 1669144"/>
                  <a:gd name="connsiteY7" fmla="*/ 0 h 2400524"/>
                  <a:gd name="connsiteX8" fmla="*/ 945061 w 1669144"/>
                  <a:gd name="connsiteY8" fmla="*/ 62771 h 2400524"/>
                  <a:gd name="connsiteX9" fmla="*/ 973188 w 1669144"/>
                  <a:gd name="connsiteY9" fmla="*/ 119991 h 2400524"/>
                  <a:gd name="connsiteX10" fmla="*/ 987504 w 1669144"/>
                  <a:gd name="connsiteY10" fmla="*/ 129643 h 2400524"/>
                  <a:gd name="connsiteX11" fmla="*/ 1514988 w 1669144"/>
                  <a:gd name="connsiteY11" fmla="*/ 1085246 h 2400524"/>
                  <a:gd name="connsiteX12" fmla="*/ 1631623 w 1669144"/>
                  <a:gd name="connsiteY12" fmla="*/ 1317776 h 2400524"/>
                  <a:gd name="connsiteX13" fmla="*/ 1669144 w 1669144"/>
                  <a:gd name="connsiteY13" fmla="*/ 1565952 h 2400524"/>
                  <a:gd name="connsiteX14" fmla="*/ 834572 w 1669144"/>
                  <a:gd name="connsiteY14" fmla="*/ 2400524 h 2400524"/>
                  <a:gd name="connsiteX0" fmla="*/ 834572 w 1669144"/>
                  <a:gd name="connsiteY0" fmla="*/ 2400524 h 2400524"/>
                  <a:gd name="connsiteX1" fmla="*/ 0 w 1669144"/>
                  <a:gd name="connsiteY1" fmla="*/ 1565952 h 2400524"/>
                  <a:gd name="connsiteX2" fmla="*/ 37520 w 1669144"/>
                  <a:gd name="connsiteY2" fmla="*/ 1317776 h 2400524"/>
                  <a:gd name="connsiteX3" fmla="*/ 142532 w 1669144"/>
                  <a:gd name="connsiteY3" fmla="*/ 1099335 h 2400524"/>
                  <a:gd name="connsiteX4" fmla="*/ 683459 w 1669144"/>
                  <a:gd name="connsiteY4" fmla="*/ 129643 h 2400524"/>
                  <a:gd name="connsiteX5" fmla="*/ 724084 w 1669144"/>
                  <a:gd name="connsiteY5" fmla="*/ 62771 h 2400524"/>
                  <a:gd name="connsiteX6" fmla="*/ 834572 w 1669144"/>
                  <a:gd name="connsiteY6" fmla="*/ 0 h 2400524"/>
                  <a:gd name="connsiteX7" fmla="*/ 945061 w 1669144"/>
                  <a:gd name="connsiteY7" fmla="*/ 62771 h 2400524"/>
                  <a:gd name="connsiteX8" fmla="*/ 973188 w 1669144"/>
                  <a:gd name="connsiteY8" fmla="*/ 119991 h 2400524"/>
                  <a:gd name="connsiteX9" fmla="*/ 987504 w 1669144"/>
                  <a:gd name="connsiteY9" fmla="*/ 129643 h 2400524"/>
                  <a:gd name="connsiteX10" fmla="*/ 1514988 w 1669144"/>
                  <a:gd name="connsiteY10" fmla="*/ 1085246 h 2400524"/>
                  <a:gd name="connsiteX11" fmla="*/ 1631623 w 1669144"/>
                  <a:gd name="connsiteY11" fmla="*/ 1317776 h 2400524"/>
                  <a:gd name="connsiteX12" fmla="*/ 1669144 w 1669144"/>
                  <a:gd name="connsiteY12" fmla="*/ 1565952 h 2400524"/>
                  <a:gd name="connsiteX13" fmla="*/ 834572 w 1669144"/>
                  <a:gd name="connsiteY13" fmla="*/ 2400524 h 2400524"/>
                  <a:gd name="connsiteX0" fmla="*/ 834572 w 1669144"/>
                  <a:gd name="connsiteY0" fmla="*/ 2400524 h 2400524"/>
                  <a:gd name="connsiteX1" fmla="*/ 0 w 1669144"/>
                  <a:gd name="connsiteY1" fmla="*/ 1565952 h 2400524"/>
                  <a:gd name="connsiteX2" fmla="*/ 37520 w 1669144"/>
                  <a:gd name="connsiteY2" fmla="*/ 1317776 h 2400524"/>
                  <a:gd name="connsiteX3" fmla="*/ 142532 w 1669144"/>
                  <a:gd name="connsiteY3" fmla="*/ 1099335 h 2400524"/>
                  <a:gd name="connsiteX4" fmla="*/ 683459 w 1669144"/>
                  <a:gd name="connsiteY4" fmla="*/ 129643 h 2400524"/>
                  <a:gd name="connsiteX5" fmla="*/ 724084 w 1669144"/>
                  <a:gd name="connsiteY5" fmla="*/ 62771 h 2400524"/>
                  <a:gd name="connsiteX6" fmla="*/ 834572 w 1669144"/>
                  <a:gd name="connsiteY6" fmla="*/ 0 h 2400524"/>
                  <a:gd name="connsiteX7" fmla="*/ 945061 w 1669144"/>
                  <a:gd name="connsiteY7" fmla="*/ 62771 h 2400524"/>
                  <a:gd name="connsiteX8" fmla="*/ 987504 w 1669144"/>
                  <a:gd name="connsiteY8" fmla="*/ 129643 h 2400524"/>
                  <a:gd name="connsiteX9" fmla="*/ 1514988 w 1669144"/>
                  <a:gd name="connsiteY9" fmla="*/ 1085246 h 2400524"/>
                  <a:gd name="connsiteX10" fmla="*/ 1631623 w 1669144"/>
                  <a:gd name="connsiteY10" fmla="*/ 1317776 h 2400524"/>
                  <a:gd name="connsiteX11" fmla="*/ 1669144 w 1669144"/>
                  <a:gd name="connsiteY11" fmla="*/ 1565952 h 2400524"/>
                  <a:gd name="connsiteX12" fmla="*/ 834572 w 1669144"/>
                  <a:gd name="connsiteY12" fmla="*/ 2400524 h 2400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69144" h="2400524">
                    <a:moveTo>
                      <a:pt x="834572" y="2400524"/>
                    </a:moveTo>
                    <a:cubicBezTo>
                      <a:pt x="373651" y="2400524"/>
                      <a:pt x="0" y="2026873"/>
                      <a:pt x="0" y="1565952"/>
                    </a:cubicBezTo>
                    <a:cubicBezTo>
                      <a:pt x="0" y="1479529"/>
                      <a:pt x="13136" y="1396175"/>
                      <a:pt x="37520" y="1317776"/>
                    </a:cubicBezTo>
                    <a:lnTo>
                      <a:pt x="142532" y="1099335"/>
                    </a:lnTo>
                    <a:lnTo>
                      <a:pt x="683459" y="129643"/>
                    </a:lnTo>
                    <a:lnTo>
                      <a:pt x="724084" y="62771"/>
                    </a:lnTo>
                    <a:cubicBezTo>
                      <a:pt x="752360" y="23988"/>
                      <a:pt x="791424" y="0"/>
                      <a:pt x="834572" y="0"/>
                    </a:cubicBezTo>
                    <a:cubicBezTo>
                      <a:pt x="877721" y="0"/>
                      <a:pt x="916784" y="23988"/>
                      <a:pt x="945061" y="62771"/>
                    </a:cubicBezTo>
                    <a:lnTo>
                      <a:pt x="987504" y="129643"/>
                    </a:lnTo>
                    <a:lnTo>
                      <a:pt x="1514988" y="1085246"/>
                    </a:lnTo>
                    <a:lnTo>
                      <a:pt x="1631623" y="1317776"/>
                    </a:lnTo>
                    <a:cubicBezTo>
                      <a:pt x="1656008" y="1396175"/>
                      <a:pt x="1669144" y="1479529"/>
                      <a:pt x="1669144" y="1565952"/>
                    </a:cubicBezTo>
                    <a:cubicBezTo>
                      <a:pt x="1669144" y="2026873"/>
                      <a:pt x="1295493" y="2400524"/>
                      <a:pt x="834572" y="2400524"/>
                    </a:cubicBezTo>
                    <a:close/>
                  </a:path>
                </a:pathLst>
              </a:custGeom>
              <a:solidFill>
                <a:srgbClr val="D05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10800000">
                <a:off x="-3001297" y="1171127"/>
                <a:ext cx="1074808" cy="3091521"/>
              </a:xfrm>
              <a:custGeom>
                <a:avLst/>
                <a:gdLst>
                  <a:gd name="connsiteX0" fmla="*/ 834572 w 834573"/>
                  <a:gd name="connsiteY0" fmla="*/ 2400524 h 2400524"/>
                  <a:gd name="connsiteX1" fmla="*/ 0 w 834573"/>
                  <a:gd name="connsiteY1" fmla="*/ 1565952 h 2400524"/>
                  <a:gd name="connsiteX2" fmla="*/ 37520 w 834573"/>
                  <a:gd name="connsiteY2" fmla="*/ 1317776 h 2400524"/>
                  <a:gd name="connsiteX3" fmla="*/ 142532 w 834573"/>
                  <a:gd name="connsiteY3" fmla="*/ 1099335 h 2400524"/>
                  <a:gd name="connsiteX4" fmla="*/ 683459 w 834573"/>
                  <a:gd name="connsiteY4" fmla="*/ 129643 h 2400524"/>
                  <a:gd name="connsiteX5" fmla="*/ 724084 w 834573"/>
                  <a:gd name="connsiteY5" fmla="*/ 62771 h 2400524"/>
                  <a:gd name="connsiteX6" fmla="*/ 834572 w 834573"/>
                  <a:gd name="connsiteY6" fmla="*/ 0 h 2400524"/>
                  <a:gd name="connsiteX7" fmla="*/ 834573 w 834573"/>
                  <a:gd name="connsiteY7" fmla="*/ 0 h 2400524"/>
                  <a:gd name="connsiteX8" fmla="*/ 834573 w 834573"/>
                  <a:gd name="connsiteY8" fmla="*/ 2400524 h 2400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573" h="2400524">
                    <a:moveTo>
                      <a:pt x="834572" y="2400524"/>
                    </a:moveTo>
                    <a:cubicBezTo>
                      <a:pt x="373651" y="2400524"/>
                      <a:pt x="0" y="2026873"/>
                      <a:pt x="0" y="1565952"/>
                    </a:cubicBezTo>
                    <a:cubicBezTo>
                      <a:pt x="0" y="1479529"/>
                      <a:pt x="13136" y="1396175"/>
                      <a:pt x="37520" y="1317776"/>
                    </a:cubicBezTo>
                    <a:lnTo>
                      <a:pt x="142532" y="1099335"/>
                    </a:lnTo>
                    <a:lnTo>
                      <a:pt x="683459" y="129643"/>
                    </a:lnTo>
                    <a:lnTo>
                      <a:pt x="724084" y="62771"/>
                    </a:lnTo>
                    <a:cubicBezTo>
                      <a:pt x="752360" y="23988"/>
                      <a:pt x="791424" y="0"/>
                      <a:pt x="834572" y="0"/>
                    </a:cubicBezTo>
                    <a:lnTo>
                      <a:pt x="834573" y="0"/>
                    </a:lnTo>
                    <a:lnTo>
                      <a:pt x="834573" y="2400524"/>
                    </a:lnTo>
                    <a:close/>
                  </a:path>
                </a:pathLst>
              </a:custGeom>
              <a:solidFill>
                <a:srgbClr val="B64E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2" name="组合 431"/>
              <p:cNvGrpSpPr/>
              <p:nvPr/>
            </p:nvGrpSpPr>
            <p:grpSpPr>
              <a:xfrm flipV="1">
                <a:off x="-4076272" y="4279636"/>
                <a:ext cx="2149613" cy="3091521"/>
                <a:chOff x="5268609" y="1981200"/>
                <a:chExt cx="1695324" cy="2438174"/>
              </a:xfrm>
              <a:noFill/>
              <a:effectLst/>
            </p:grpSpPr>
            <p:sp>
              <p:nvSpPr>
                <p:cNvPr id="433" name="任意多边形 432"/>
                <p:cNvSpPr/>
                <p:nvPr/>
              </p:nvSpPr>
              <p:spPr>
                <a:xfrm rot="10800000">
                  <a:off x="5268609" y="1981200"/>
                  <a:ext cx="1695324" cy="2438174"/>
                </a:xfrm>
                <a:custGeom>
                  <a:avLst/>
                  <a:gdLst>
                    <a:gd name="connsiteX0" fmla="*/ 834572 w 1669144"/>
                    <a:gd name="connsiteY0" fmla="*/ 2400524 h 2400524"/>
                    <a:gd name="connsiteX1" fmla="*/ 0 w 1669144"/>
                    <a:gd name="connsiteY1" fmla="*/ 1565952 h 2400524"/>
                    <a:gd name="connsiteX2" fmla="*/ 37520 w 1669144"/>
                    <a:gd name="connsiteY2" fmla="*/ 1317776 h 2400524"/>
                    <a:gd name="connsiteX3" fmla="*/ 142532 w 1669144"/>
                    <a:gd name="connsiteY3" fmla="*/ 1099335 h 2400524"/>
                    <a:gd name="connsiteX4" fmla="*/ 683459 w 1669144"/>
                    <a:gd name="connsiteY4" fmla="*/ 129643 h 2400524"/>
                    <a:gd name="connsiteX5" fmla="*/ 695055 w 1669144"/>
                    <a:gd name="connsiteY5" fmla="*/ 121825 h 2400524"/>
                    <a:gd name="connsiteX6" fmla="*/ 724084 w 1669144"/>
                    <a:gd name="connsiteY6" fmla="*/ 62771 h 2400524"/>
                    <a:gd name="connsiteX7" fmla="*/ 834572 w 1669144"/>
                    <a:gd name="connsiteY7" fmla="*/ 0 h 2400524"/>
                    <a:gd name="connsiteX8" fmla="*/ 945061 w 1669144"/>
                    <a:gd name="connsiteY8" fmla="*/ 62771 h 2400524"/>
                    <a:gd name="connsiteX9" fmla="*/ 973188 w 1669144"/>
                    <a:gd name="connsiteY9" fmla="*/ 119991 h 2400524"/>
                    <a:gd name="connsiteX10" fmla="*/ 987504 w 1669144"/>
                    <a:gd name="connsiteY10" fmla="*/ 129643 h 2400524"/>
                    <a:gd name="connsiteX11" fmla="*/ 1514988 w 1669144"/>
                    <a:gd name="connsiteY11" fmla="*/ 1085246 h 2400524"/>
                    <a:gd name="connsiteX12" fmla="*/ 1631623 w 1669144"/>
                    <a:gd name="connsiteY12" fmla="*/ 1317776 h 2400524"/>
                    <a:gd name="connsiteX13" fmla="*/ 1669144 w 1669144"/>
                    <a:gd name="connsiteY13" fmla="*/ 1565952 h 2400524"/>
                    <a:gd name="connsiteX14" fmla="*/ 834572 w 1669144"/>
                    <a:gd name="connsiteY14" fmla="*/ 2400524 h 2400524"/>
                    <a:gd name="connsiteX0" fmla="*/ 834572 w 1669144"/>
                    <a:gd name="connsiteY0" fmla="*/ 2400524 h 2400524"/>
                    <a:gd name="connsiteX1" fmla="*/ 0 w 1669144"/>
                    <a:gd name="connsiteY1" fmla="*/ 1565952 h 2400524"/>
                    <a:gd name="connsiteX2" fmla="*/ 37520 w 1669144"/>
                    <a:gd name="connsiteY2" fmla="*/ 1317776 h 2400524"/>
                    <a:gd name="connsiteX3" fmla="*/ 142532 w 1669144"/>
                    <a:gd name="connsiteY3" fmla="*/ 1099335 h 2400524"/>
                    <a:gd name="connsiteX4" fmla="*/ 683459 w 1669144"/>
                    <a:gd name="connsiteY4" fmla="*/ 129643 h 2400524"/>
                    <a:gd name="connsiteX5" fmla="*/ 724084 w 1669144"/>
                    <a:gd name="connsiteY5" fmla="*/ 62771 h 2400524"/>
                    <a:gd name="connsiteX6" fmla="*/ 834572 w 1669144"/>
                    <a:gd name="connsiteY6" fmla="*/ 0 h 2400524"/>
                    <a:gd name="connsiteX7" fmla="*/ 945061 w 1669144"/>
                    <a:gd name="connsiteY7" fmla="*/ 62771 h 2400524"/>
                    <a:gd name="connsiteX8" fmla="*/ 973188 w 1669144"/>
                    <a:gd name="connsiteY8" fmla="*/ 119991 h 2400524"/>
                    <a:gd name="connsiteX9" fmla="*/ 987504 w 1669144"/>
                    <a:gd name="connsiteY9" fmla="*/ 129643 h 2400524"/>
                    <a:gd name="connsiteX10" fmla="*/ 1514988 w 1669144"/>
                    <a:gd name="connsiteY10" fmla="*/ 1085246 h 2400524"/>
                    <a:gd name="connsiteX11" fmla="*/ 1631623 w 1669144"/>
                    <a:gd name="connsiteY11" fmla="*/ 1317776 h 2400524"/>
                    <a:gd name="connsiteX12" fmla="*/ 1669144 w 1669144"/>
                    <a:gd name="connsiteY12" fmla="*/ 1565952 h 2400524"/>
                    <a:gd name="connsiteX13" fmla="*/ 834572 w 1669144"/>
                    <a:gd name="connsiteY13" fmla="*/ 2400524 h 2400524"/>
                    <a:gd name="connsiteX0" fmla="*/ 834572 w 1669144"/>
                    <a:gd name="connsiteY0" fmla="*/ 2400524 h 2400524"/>
                    <a:gd name="connsiteX1" fmla="*/ 0 w 1669144"/>
                    <a:gd name="connsiteY1" fmla="*/ 1565952 h 2400524"/>
                    <a:gd name="connsiteX2" fmla="*/ 37520 w 1669144"/>
                    <a:gd name="connsiteY2" fmla="*/ 1317776 h 2400524"/>
                    <a:gd name="connsiteX3" fmla="*/ 142532 w 1669144"/>
                    <a:gd name="connsiteY3" fmla="*/ 1099335 h 2400524"/>
                    <a:gd name="connsiteX4" fmla="*/ 683459 w 1669144"/>
                    <a:gd name="connsiteY4" fmla="*/ 129643 h 2400524"/>
                    <a:gd name="connsiteX5" fmla="*/ 724084 w 1669144"/>
                    <a:gd name="connsiteY5" fmla="*/ 62771 h 2400524"/>
                    <a:gd name="connsiteX6" fmla="*/ 834572 w 1669144"/>
                    <a:gd name="connsiteY6" fmla="*/ 0 h 2400524"/>
                    <a:gd name="connsiteX7" fmla="*/ 945061 w 1669144"/>
                    <a:gd name="connsiteY7" fmla="*/ 62771 h 2400524"/>
                    <a:gd name="connsiteX8" fmla="*/ 987504 w 1669144"/>
                    <a:gd name="connsiteY8" fmla="*/ 129643 h 2400524"/>
                    <a:gd name="connsiteX9" fmla="*/ 1514988 w 1669144"/>
                    <a:gd name="connsiteY9" fmla="*/ 1085246 h 2400524"/>
                    <a:gd name="connsiteX10" fmla="*/ 1631623 w 1669144"/>
                    <a:gd name="connsiteY10" fmla="*/ 1317776 h 2400524"/>
                    <a:gd name="connsiteX11" fmla="*/ 1669144 w 1669144"/>
                    <a:gd name="connsiteY11" fmla="*/ 1565952 h 2400524"/>
                    <a:gd name="connsiteX12" fmla="*/ 834572 w 1669144"/>
                    <a:gd name="connsiteY12" fmla="*/ 2400524 h 240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69144" h="2400524">
                      <a:moveTo>
                        <a:pt x="834572" y="2400524"/>
                      </a:moveTo>
                      <a:cubicBezTo>
                        <a:pt x="373651" y="2400524"/>
                        <a:pt x="0" y="2026873"/>
                        <a:pt x="0" y="1565952"/>
                      </a:cubicBezTo>
                      <a:cubicBezTo>
                        <a:pt x="0" y="1479529"/>
                        <a:pt x="13136" y="1396175"/>
                        <a:pt x="37520" y="1317776"/>
                      </a:cubicBezTo>
                      <a:lnTo>
                        <a:pt x="142532" y="1099335"/>
                      </a:lnTo>
                      <a:lnTo>
                        <a:pt x="683459" y="129643"/>
                      </a:lnTo>
                      <a:lnTo>
                        <a:pt x="724084" y="62771"/>
                      </a:lnTo>
                      <a:cubicBezTo>
                        <a:pt x="752360" y="23988"/>
                        <a:pt x="791424" y="0"/>
                        <a:pt x="834572" y="0"/>
                      </a:cubicBezTo>
                      <a:cubicBezTo>
                        <a:pt x="877721" y="0"/>
                        <a:pt x="916784" y="23988"/>
                        <a:pt x="945061" y="62771"/>
                      </a:cubicBezTo>
                      <a:lnTo>
                        <a:pt x="987504" y="129643"/>
                      </a:lnTo>
                      <a:lnTo>
                        <a:pt x="1514988" y="1085246"/>
                      </a:lnTo>
                      <a:lnTo>
                        <a:pt x="1631623" y="1317776"/>
                      </a:lnTo>
                      <a:cubicBezTo>
                        <a:pt x="1656008" y="1396175"/>
                        <a:pt x="1669144" y="1479529"/>
                        <a:pt x="1669144" y="1565952"/>
                      </a:cubicBezTo>
                      <a:cubicBezTo>
                        <a:pt x="1669144" y="2026873"/>
                        <a:pt x="1295493" y="2400524"/>
                        <a:pt x="834572" y="24005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4" name="任意多边形 433"/>
                <p:cNvSpPr/>
                <p:nvPr/>
              </p:nvSpPr>
              <p:spPr>
                <a:xfrm rot="10800000">
                  <a:off x="6116270" y="1981200"/>
                  <a:ext cx="847663" cy="2438174"/>
                </a:xfrm>
                <a:custGeom>
                  <a:avLst/>
                  <a:gdLst>
                    <a:gd name="connsiteX0" fmla="*/ 834572 w 834573"/>
                    <a:gd name="connsiteY0" fmla="*/ 2400524 h 2400524"/>
                    <a:gd name="connsiteX1" fmla="*/ 0 w 834573"/>
                    <a:gd name="connsiteY1" fmla="*/ 1565952 h 2400524"/>
                    <a:gd name="connsiteX2" fmla="*/ 37520 w 834573"/>
                    <a:gd name="connsiteY2" fmla="*/ 1317776 h 2400524"/>
                    <a:gd name="connsiteX3" fmla="*/ 142532 w 834573"/>
                    <a:gd name="connsiteY3" fmla="*/ 1099335 h 2400524"/>
                    <a:gd name="connsiteX4" fmla="*/ 683459 w 834573"/>
                    <a:gd name="connsiteY4" fmla="*/ 129643 h 2400524"/>
                    <a:gd name="connsiteX5" fmla="*/ 724084 w 834573"/>
                    <a:gd name="connsiteY5" fmla="*/ 62771 h 2400524"/>
                    <a:gd name="connsiteX6" fmla="*/ 834572 w 834573"/>
                    <a:gd name="connsiteY6" fmla="*/ 0 h 2400524"/>
                    <a:gd name="connsiteX7" fmla="*/ 834573 w 834573"/>
                    <a:gd name="connsiteY7" fmla="*/ 0 h 2400524"/>
                    <a:gd name="connsiteX8" fmla="*/ 834573 w 834573"/>
                    <a:gd name="connsiteY8" fmla="*/ 2400524 h 240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4573" h="2400524">
                      <a:moveTo>
                        <a:pt x="834572" y="2400524"/>
                      </a:moveTo>
                      <a:cubicBezTo>
                        <a:pt x="373651" y="2400524"/>
                        <a:pt x="0" y="2026873"/>
                        <a:pt x="0" y="1565952"/>
                      </a:cubicBezTo>
                      <a:cubicBezTo>
                        <a:pt x="0" y="1479529"/>
                        <a:pt x="13136" y="1396175"/>
                        <a:pt x="37520" y="1317776"/>
                      </a:cubicBezTo>
                      <a:lnTo>
                        <a:pt x="142532" y="1099335"/>
                      </a:lnTo>
                      <a:lnTo>
                        <a:pt x="683459" y="129643"/>
                      </a:lnTo>
                      <a:lnTo>
                        <a:pt x="724084" y="62771"/>
                      </a:lnTo>
                      <a:cubicBezTo>
                        <a:pt x="752360" y="23988"/>
                        <a:pt x="791424" y="0"/>
                        <a:pt x="834572" y="0"/>
                      </a:cubicBezTo>
                      <a:lnTo>
                        <a:pt x="834573" y="0"/>
                      </a:lnTo>
                      <a:lnTo>
                        <a:pt x="834573" y="24005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椭圆 434"/>
                <p:cNvSpPr/>
                <p:nvPr/>
              </p:nvSpPr>
              <p:spPr>
                <a:xfrm>
                  <a:off x="5710865" y="2389481"/>
                  <a:ext cx="810809" cy="810806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508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" name="椭圆 11"/>
            <p:cNvSpPr/>
            <p:nvPr/>
          </p:nvSpPr>
          <p:spPr>
            <a:xfrm>
              <a:off x="-3515420" y="1852830"/>
              <a:ext cx="1028078" cy="10280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407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 to="78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960000" to="-78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960000" to="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accel="28333" decel="71667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20000" decel="8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40" fill="hold"/>
                                        <p:tgtEl>
                                          <p:spTgt spid="22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ccel="20000" decel="8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140" fill="hold"/>
                                        <p:tgtEl>
                                          <p:spTgt spid="30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20000" decel="8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6" dur="140" fill="hold"/>
                                        <p:tgtEl>
                                          <p:spTgt spid="6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20000" decel="8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40" fill="hold"/>
                                        <p:tgtEl>
                                          <p:spTgt spid="5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ccel="20000" decel="8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140" fill="hold"/>
                                        <p:tgtEl>
                                          <p:spTgt spid="7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20000" decel="8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2" dur="140" fill="hold"/>
                                        <p:tgtEl>
                                          <p:spTgt spid="9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20000" decel="8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140" fill="hold"/>
                                        <p:tgtEl>
                                          <p:spTgt spid="8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20000" decel="8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6" dur="140" fill="hold"/>
                                        <p:tgtEl>
                                          <p:spTgt spid="13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  <p:bldP spid="22" grpId="0" animBg="1"/>
      <p:bldP spid="30" grpId="0" animBg="1"/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JhengHei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11125" cap="rnd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0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1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3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4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5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6.xml><?xml version="1.0" encoding="utf-8"?>
<Control xmlns="http://schemas.microsoft.com/VisualStudio/2011/storyboarding/control">
  <Id Name="540f9d5c-8354-462c-946f-da51052e9a7f" Revision="1" Stencil="System.MyShapes" StencilVersion="1.0"/>
</Control>
</file>

<file path=customXml/item17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8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2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e3040264-4c79-402e-ba1d-2db094f38d86" Revision="1" Stencil="System.MyShapes" StencilVersion="1.0"/>
</Control>
</file>

<file path=customXml/item4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6.xml><?xml version="1.0" encoding="utf-8"?>
<Control xmlns="http://schemas.microsoft.com/VisualStudio/2011/storyboarding/control">
  <Id Name="bac61cb5-d7f3-4dba-81b1-380deaceb990" Revision="1" Stencil="System.MyShapes" StencilVersion="1.0"/>
</Control>
</file>

<file path=customXml/item7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8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099B8945-2366-41BE-B68D-0D3F791FB0D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996AEA1-DB62-4620-A2AC-D1CDB7F211E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F94CCB5-EA4E-4CE6-8242-DDF93DB34EF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79CEE0E-43BC-402C-8446-6CF360EE378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0FD29C6-329A-4FBB-AD0A-BB04176ECA1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97FA21E-6C06-4A79-86B5-7CF626C9AA2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730132E-4713-4043-8AC2-BA2ADED15FF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B5380AF-788A-4904-9B3A-C020E07CEF8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3FFF27D-7F53-4EBC-82F4-81A228D84A4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5321401-0C7E-4AC9-B487-9FA6DECE944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C9E37C0-CC22-4497-96F9-E6EB5911C52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9CF7019-6185-4793-83E0-280708D7300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419CCB2-FFF7-4629-87FF-5683FBAB8B4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5D5E48E-762F-453C-9FB9-9CDC4550AB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971C616-B729-4381-857D-7CB274764D2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8F56497-0B93-4B0A-9810-8993C76230E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7DEF5C0-9CBE-4A16-8403-C8FA81341E3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D12AC17-CCC3-488D-B3C0-1D152B11D4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314</Words>
  <Application>Microsoft Office PowerPoint</Application>
  <PresentationFormat>宽屏</PresentationFormat>
  <Paragraphs>32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华康俪金黑W8</vt:lpstr>
      <vt:lpstr>华文细黑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周立朋</dc:creator>
  <cp:lastModifiedBy>Abel</cp:lastModifiedBy>
  <cp:revision>141</cp:revision>
  <dcterms:created xsi:type="dcterms:W3CDTF">2014-11-12T13:15:11Z</dcterms:created>
  <dcterms:modified xsi:type="dcterms:W3CDTF">2015-06-08T15:19:05Z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