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2"/>
    <p:sldMasterId id="2147483653" r:id="rId23"/>
  </p:sldMasterIdLst>
  <p:notesMasterIdLst>
    <p:notesMasterId r:id="rId38"/>
  </p:notesMasterIdLst>
  <p:sldIdLst>
    <p:sldId id="331" r:id="rId24"/>
    <p:sldId id="310" r:id="rId25"/>
    <p:sldId id="329" r:id="rId26"/>
    <p:sldId id="308" r:id="rId27"/>
    <p:sldId id="309" r:id="rId28"/>
    <p:sldId id="316" r:id="rId29"/>
    <p:sldId id="319" r:id="rId30"/>
    <p:sldId id="322" r:id="rId31"/>
    <p:sldId id="320" r:id="rId32"/>
    <p:sldId id="326" r:id="rId33"/>
    <p:sldId id="333" r:id="rId34"/>
    <p:sldId id="334" r:id="rId35"/>
    <p:sldId id="335" r:id="rId36"/>
    <p:sldId id="337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94A2"/>
    <a:srgbClr val="F6F797"/>
    <a:srgbClr val="AE8955"/>
    <a:srgbClr val="CDA76C"/>
    <a:srgbClr val="2E261A"/>
    <a:srgbClr val="8DBE9C"/>
    <a:srgbClr val="3F474C"/>
    <a:srgbClr val="7A6021"/>
    <a:srgbClr val="E06060"/>
    <a:srgbClr val="50B9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3" autoAdjust="0"/>
    <p:restoredTop sz="85094" autoAdjust="0"/>
  </p:normalViewPr>
  <p:slideViewPr>
    <p:cSldViewPr snapToGrid="0" showGuides="1">
      <p:cViewPr varScale="1">
        <p:scale>
          <a:sx n="63" d="100"/>
          <a:sy n="63" d="100"/>
        </p:scale>
        <p:origin x="89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slide" Target="slides/slide3.xml"/><Relationship Id="rId39" Type="http://schemas.openxmlformats.org/officeDocument/2006/relationships/presProps" Target="presProps.xml"/><Relationship Id="rId21" Type="http://schemas.openxmlformats.org/officeDocument/2006/relationships/customXml" Target="../customXml/item21.xml"/><Relationship Id="rId34" Type="http://schemas.openxmlformats.org/officeDocument/2006/relationships/slide" Target="slides/slide11.xml"/><Relationship Id="rId42" Type="http://schemas.openxmlformats.org/officeDocument/2006/relationships/tableStyles" Target="tableStyles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slide" Target="slides/slide6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1.xml"/><Relationship Id="rId32" Type="http://schemas.openxmlformats.org/officeDocument/2006/relationships/slide" Target="slides/slide9.xml"/><Relationship Id="rId37" Type="http://schemas.openxmlformats.org/officeDocument/2006/relationships/slide" Target="slides/slide14.xml"/><Relationship Id="rId40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Master" Target="slideMasters/slideMaster2.xml"/><Relationship Id="rId28" Type="http://schemas.openxmlformats.org/officeDocument/2006/relationships/slide" Target="slides/slide5.xml"/><Relationship Id="rId36" Type="http://schemas.openxmlformats.org/officeDocument/2006/relationships/slide" Target="slides/slide13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slide" Target="slides/slide8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Master" Target="slideMasters/slideMaster1.xml"/><Relationship Id="rId27" Type="http://schemas.openxmlformats.org/officeDocument/2006/relationships/slide" Target="slides/slide4.xml"/><Relationship Id="rId30" Type="http://schemas.openxmlformats.org/officeDocument/2006/relationships/slide" Target="slides/slide7.xml"/><Relationship Id="rId35" Type="http://schemas.openxmlformats.org/officeDocument/2006/relationships/slide" Target="slides/slide12.xml"/><Relationship Id="rId8" Type="http://schemas.openxmlformats.org/officeDocument/2006/relationships/customXml" Target="../customXml/item8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" Target="slides/slide2.xml"/><Relationship Id="rId33" Type="http://schemas.openxmlformats.org/officeDocument/2006/relationships/slide" Target="slides/slide10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EB396C-3ABA-476A-B2B7-C730242F259F}" type="datetimeFigureOut">
              <a:rPr lang="zh-CN" altLang="en-US" smtClean="0"/>
              <a:t>2015/7/23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B931B8-6FDE-4D4A-AB8A-74F6E31100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48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参考动画来源：</a:t>
            </a:r>
            <a:r>
              <a:rPr lang="en-US" altLang="zh-CN" dirty="0" smtClean="0"/>
              <a:t>http://huaban.com/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931B8-6FDE-4D4A-AB8A-74F6E311008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45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参考动画来源：</a:t>
            </a:r>
            <a:r>
              <a:rPr lang="en-US" altLang="zh-CN" dirty="0" smtClean="0"/>
              <a:t>http://huaban.com/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931B8-6FDE-4D4A-AB8A-74F6E311008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0059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原创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发布说明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zh-CN" altLang="en-US" sz="1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保护您作品的版权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，请将版权声明页对应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4:3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或者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16:9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规格插入到原创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中。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2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推荐使用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2010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版本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OFFICE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制作原创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，发布作品存为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2003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2007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以上版本两个格式，压缩后上传。</a:t>
            </a:r>
          </a:p>
          <a:p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2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在上传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的截图时，推荐使用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2010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版本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OFFICE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另存为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jpg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图片的功能，第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页为封面，第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页为封面结合缩略图，图片宽度为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640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像素。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2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上传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作品时，可以使用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2010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版本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OFFICE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另存为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wmv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格式视频，上传到优酷，在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STORE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添加原创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时，嵌入视频地址。</a:t>
            </a:r>
            <a:endParaRPr lang="zh-CN" altLang="en-US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1A4A1-89E0-4429-8066-CFF7A62D3B28}" type="slidenum">
              <a:rPr lang="zh-CN" altLang="en-US" smtClean="0">
                <a:solidFill>
                  <a:prstClr val="black"/>
                </a:solidFill>
              </a:rPr>
              <a:pPr/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0881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原创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发布说明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zh-CN" altLang="en-US" sz="1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保护您作品的版权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，请将版权声明页对应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4:3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或者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16:9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规格插入到原创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中。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2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推荐使用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2010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版本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OFFICE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制作原创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，发布作品存为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2003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2007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以上版本两个格式，压缩后上传。</a:t>
            </a:r>
          </a:p>
          <a:p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2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在上传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的截图时，推荐使用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2010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版本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OFFICE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另存为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jpg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图片的功能，第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页为封面，第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页为封面结合缩略图，图片宽度为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640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像素。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2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上传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作品时，可以使用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2010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版本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OFFICE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另存为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wmv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格式视频，上传到优酷，在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STORE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添加原创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时，嵌入视频地址。</a:t>
            </a:r>
            <a:endParaRPr lang="zh-CN" altLang="en-US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1A4A1-89E0-4429-8066-CFF7A62D3B28}" type="slidenum">
              <a:rPr lang="zh-CN" altLang="en-US" smtClean="0">
                <a:solidFill>
                  <a:prstClr val="black"/>
                </a:solidFill>
              </a:rPr>
              <a:pPr/>
              <a:t>13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209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参考动画来源：</a:t>
            </a:r>
            <a:r>
              <a:rPr lang="en-US" altLang="zh-CN" dirty="0" smtClean="0"/>
              <a:t>http://huaban.com/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931B8-6FDE-4D4A-AB8A-74F6E311008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075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参考动画来源：</a:t>
            </a:r>
            <a:r>
              <a:rPr lang="en-US" altLang="zh-CN" dirty="0" smtClean="0"/>
              <a:t>http://huaban.com/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931B8-6FDE-4D4A-AB8A-74F6E311008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391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参考动画来源：</a:t>
            </a:r>
            <a:r>
              <a:rPr lang="en-US" altLang="zh-CN" dirty="0" smtClean="0"/>
              <a:t>http://huaban.com/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931B8-6FDE-4D4A-AB8A-74F6E311008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742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参考动画来源：</a:t>
            </a:r>
            <a:r>
              <a:rPr lang="en-US" altLang="zh-CN" dirty="0" smtClean="0"/>
              <a:t>http://huaban.com/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931B8-6FDE-4D4A-AB8A-74F6E311008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168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参考动画来源：</a:t>
            </a:r>
            <a:r>
              <a:rPr lang="en-US" altLang="zh-CN" dirty="0" smtClean="0"/>
              <a:t>http://huaban.com/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931B8-6FDE-4D4A-AB8A-74F6E311008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776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参考动画来源：</a:t>
            </a:r>
            <a:r>
              <a:rPr lang="en-US" altLang="zh-CN" dirty="0" smtClean="0"/>
              <a:t>http://huaban.com/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931B8-6FDE-4D4A-AB8A-74F6E311008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448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参考动画来源：</a:t>
            </a:r>
            <a:r>
              <a:rPr lang="en-US" altLang="zh-CN" dirty="0" smtClean="0"/>
              <a:t>http://huaban.com/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931B8-6FDE-4D4A-AB8A-74F6E311008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9587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参考动画来源：</a:t>
            </a:r>
            <a:r>
              <a:rPr lang="en-US" altLang="zh-CN" dirty="0" smtClean="0"/>
              <a:t>http://huaban.com/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931B8-6FDE-4D4A-AB8A-74F6E311008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187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9689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3472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1058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0533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2568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1892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1710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4272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ptstore.net/author/%E5%A5%87%E6%80%AA%E7%9A%84%E9%B1%BCzzZ/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eibo.com/showppt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://www.weibo.com/51ppt" TargetMode="External"/><Relationship Id="rId12" Type="http://schemas.openxmlformats.org/officeDocument/2006/relationships/hyperlink" Target="http://www.showppt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eibo.com/pptstore" TargetMode="External"/><Relationship Id="rId11" Type="http://schemas.openxmlformats.org/officeDocument/2006/relationships/hyperlink" Target="http://www.pptstore.net/zhidao/" TargetMode="External"/><Relationship Id="rId5" Type="http://schemas.openxmlformats.org/officeDocument/2006/relationships/hyperlink" Target="http://www.51ppt.com.cn/Article/PPTTips/2013-03-15/Article_20130315013834.html" TargetMode="External"/><Relationship Id="rId10" Type="http://schemas.openxmlformats.org/officeDocument/2006/relationships/hyperlink" Target="http://www.51ppt.com.cn/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://www.pptstore.net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F94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组合 70"/>
          <p:cNvGrpSpPr/>
          <p:nvPr/>
        </p:nvGrpSpPr>
        <p:grpSpPr>
          <a:xfrm>
            <a:off x="2905437" y="1304928"/>
            <a:ext cx="3670108" cy="3670108"/>
            <a:chOff x="1845894" y="372187"/>
            <a:chExt cx="4240482" cy="4240482"/>
          </a:xfrm>
          <a:solidFill>
            <a:schemeClr val="bg1"/>
          </a:solidFill>
        </p:grpSpPr>
        <p:grpSp>
          <p:nvGrpSpPr>
            <p:cNvPr id="53" name="组合 52"/>
            <p:cNvGrpSpPr/>
            <p:nvPr/>
          </p:nvGrpSpPr>
          <p:grpSpPr>
            <a:xfrm rot="-5400000">
              <a:off x="3910572" y="372187"/>
              <a:ext cx="111125" cy="4240482"/>
              <a:chOff x="3910572" y="372187"/>
              <a:chExt cx="111125" cy="4240482"/>
            </a:xfrm>
            <a:grpFill/>
          </p:grpSpPr>
          <p:sp>
            <p:nvSpPr>
              <p:cNvPr id="54" name="圆角矩形 53"/>
              <p:cNvSpPr/>
              <p:nvPr/>
            </p:nvSpPr>
            <p:spPr>
              <a:xfrm>
                <a:off x="3910572" y="372187"/>
                <a:ext cx="111125" cy="267913"/>
              </a:xfrm>
              <a:prstGeom prst="roundRect">
                <a:avLst>
                  <a:gd name="adj" fmla="val 50000"/>
                </a:avLst>
              </a:prstGeom>
              <a:grpFill/>
              <a:ln w="317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圆角矩形 54"/>
              <p:cNvSpPr/>
              <p:nvPr/>
            </p:nvSpPr>
            <p:spPr>
              <a:xfrm>
                <a:off x="3910572" y="4344756"/>
                <a:ext cx="111125" cy="267913"/>
              </a:xfrm>
              <a:prstGeom prst="roundRect">
                <a:avLst>
                  <a:gd name="adj" fmla="val 50000"/>
                </a:avLst>
              </a:prstGeom>
              <a:grpFill/>
              <a:ln w="317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6" name="组合 55"/>
            <p:cNvGrpSpPr/>
            <p:nvPr/>
          </p:nvGrpSpPr>
          <p:grpSpPr>
            <a:xfrm rot="-1080000">
              <a:off x="3910572" y="372187"/>
              <a:ext cx="111125" cy="4240482"/>
              <a:chOff x="3910572" y="372187"/>
              <a:chExt cx="111125" cy="4240482"/>
            </a:xfrm>
            <a:grpFill/>
          </p:grpSpPr>
          <p:sp>
            <p:nvSpPr>
              <p:cNvPr id="57" name="圆角矩形 56"/>
              <p:cNvSpPr/>
              <p:nvPr/>
            </p:nvSpPr>
            <p:spPr>
              <a:xfrm>
                <a:off x="3910572" y="372187"/>
                <a:ext cx="111125" cy="267913"/>
              </a:xfrm>
              <a:prstGeom prst="roundRect">
                <a:avLst>
                  <a:gd name="adj" fmla="val 50000"/>
                </a:avLst>
              </a:prstGeom>
              <a:grpFill/>
              <a:ln w="317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圆角矩形 57"/>
              <p:cNvSpPr/>
              <p:nvPr/>
            </p:nvSpPr>
            <p:spPr>
              <a:xfrm>
                <a:off x="3910572" y="4344756"/>
                <a:ext cx="111125" cy="267913"/>
              </a:xfrm>
              <a:prstGeom prst="roundRect">
                <a:avLst>
                  <a:gd name="adj" fmla="val 50000"/>
                </a:avLst>
              </a:prstGeom>
              <a:grpFill/>
              <a:ln w="317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2" name="组合 61"/>
            <p:cNvGrpSpPr/>
            <p:nvPr/>
          </p:nvGrpSpPr>
          <p:grpSpPr>
            <a:xfrm rot="3240000">
              <a:off x="3910572" y="372187"/>
              <a:ext cx="111125" cy="4240482"/>
              <a:chOff x="3910572" y="372187"/>
              <a:chExt cx="111125" cy="4240482"/>
            </a:xfrm>
            <a:grpFill/>
          </p:grpSpPr>
          <p:sp>
            <p:nvSpPr>
              <p:cNvPr id="63" name="圆角矩形 62"/>
              <p:cNvSpPr/>
              <p:nvPr/>
            </p:nvSpPr>
            <p:spPr>
              <a:xfrm>
                <a:off x="3910572" y="372187"/>
                <a:ext cx="111125" cy="267913"/>
              </a:xfrm>
              <a:prstGeom prst="roundRect">
                <a:avLst>
                  <a:gd name="adj" fmla="val 50000"/>
                </a:avLst>
              </a:prstGeom>
              <a:grpFill/>
              <a:ln w="317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圆角矩形 63"/>
              <p:cNvSpPr/>
              <p:nvPr/>
            </p:nvSpPr>
            <p:spPr>
              <a:xfrm>
                <a:off x="3910572" y="4344756"/>
                <a:ext cx="111125" cy="267913"/>
              </a:xfrm>
              <a:prstGeom prst="roundRect">
                <a:avLst>
                  <a:gd name="adj" fmla="val 50000"/>
                </a:avLst>
              </a:prstGeom>
              <a:grpFill/>
              <a:ln w="317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5" name="组合 64"/>
            <p:cNvGrpSpPr/>
            <p:nvPr/>
          </p:nvGrpSpPr>
          <p:grpSpPr>
            <a:xfrm rot="7560000">
              <a:off x="3910572" y="372187"/>
              <a:ext cx="111125" cy="4240482"/>
              <a:chOff x="3910572" y="372187"/>
              <a:chExt cx="111125" cy="4240482"/>
            </a:xfrm>
            <a:grpFill/>
          </p:grpSpPr>
          <p:sp>
            <p:nvSpPr>
              <p:cNvPr id="66" name="圆角矩形 65"/>
              <p:cNvSpPr/>
              <p:nvPr/>
            </p:nvSpPr>
            <p:spPr>
              <a:xfrm>
                <a:off x="3910572" y="372187"/>
                <a:ext cx="111125" cy="267913"/>
              </a:xfrm>
              <a:prstGeom prst="roundRect">
                <a:avLst>
                  <a:gd name="adj" fmla="val 50000"/>
                </a:avLst>
              </a:prstGeom>
              <a:grpFill/>
              <a:ln w="317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圆角矩形 66"/>
              <p:cNvSpPr/>
              <p:nvPr/>
            </p:nvSpPr>
            <p:spPr>
              <a:xfrm>
                <a:off x="3910572" y="4344756"/>
                <a:ext cx="111125" cy="267913"/>
              </a:xfrm>
              <a:prstGeom prst="roundRect">
                <a:avLst>
                  <a:gd name="adj" fmla="val 50000"/>
                </a:avLst>
              </a:prstGeom>
              <a:grpFill/>
              <a:ln w="317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 rot="11880000">
              <a:off x="3910572" y="372187"/>
              <a:ext cx="111125" cy="4240482"/>
              <a:chOff x="3910572" y="372187"/>
              <a:chExt cx="111125" cy="4240482"/>
            </a:xfrm>
            <a:grpFill/>
          </p:grpSpPr>
          <p:sp>
            <p:nvSpPr>
              <p:cNvPr id="69" name="圆角矩形 68"/>
              <p:cNvSpPr/>
              <p:nvPr/>
            </p:nvSpPr>
            <p:spPr>
              <a:xfrm>
                <a:off x="3910572" y="372187"/>
                <a:ext cx="111125" cy="267913"/>
              </a:xfrm>
              <a:prstGeom prst="roundRect">
                <a:avLst>
                  <a:gd name="adj" fmla="val 50000"/>
                </a:avLst>
              </a:prstGeom>
              <a:grpFill/>
              <a:ln w="317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圆角矩形 69"/>
              <p:cNvSpPr/>
              <p:nvPr/>
            </p:nvSpPr>
            <p:spPr>
              <a:xfrm>
                <a:off x="3910572" y="4344756"/>
                <a:ext cx="111125" cy="267913"/>
              </a:xfrm>
              <a:prstGeom prst="roundRect">
                <a:avLst>
                  <a:gd name="adj" fmla="val 50000"/>
                </a:avLst>
              </a:prstGeom>
              <a:grpFill/>
              <a:ln w="317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6" name="椭圆 25"/>
          <p:cNvSpPr/>
          <p:nvPr/>
        </p:nvSpPr>
        <p:spPr>
          <a:xfrm>
            <a:off x="3436424" y="1835916"/>
            <a:ext cx="2608132" cy="2608132"/>
          </a:xfrm>
          <a:prstGeom prst="ellipse">
            <a:avLst/>
          </a:prstGeom>
          <a:noFill/>
          <a:ln w="76200"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73" name="组合 72"/>
          <p:cNvGrpSpPr/>
          <p:nvPr/>
        </p:nvGrpSpPr>
        <p:grpSpPr>
          <a:xfrm>
            <a:off x="4393815" y="2953122"/>
            <a:ext cx="938586" cy="186860"/>
            <a:chOff x="4393815" y="2953122"/>
            <a:chExt cx="938586" cy="186860"/>
          </a:xfrm>
        </p:grpSpPr>
        <p:sp>
          <p:nvSpPr>
            <p:cNvPr id="33" name="椭圆 32"/>
            <p:cNvSpPr/>
            <p:nvPr/>
          </p:nvSpPr>
          <p:spPr>
            <a:xfrm>
              <a:off x="4393815" y="2953122"/>
              <a:ext cx="186860" cy="186860"/>
            </a:xfrm>
            <a:prstGeom prst="ellipse">
              <a:avLst/>
            </a:prstGeom>
            <a:solidFill>
              <a:schemeClr val="bg1"/>
            </a:solidFill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5145541" y="2953122"/>
              <a:ext cx="186860" cy="186860"/>
            </a:xfrm>
            <a:prstGeom prst="ellipse">
              <a:avLst/>
            </a:prstGeom>
            <a:solidFill>
              <a:schemeClr val="bg1"/>
            </a:solidFill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4580675" y="4649833"/>
            <a:ext cx="4606868" cy="1910624"/>
          </a:xfrm>
          <a:prstGeom prst="rect">
            <a:avLst/>
          </a:prstGeom>
          <a:solidFill>
            <a:srgbClr val="6F94A2"/>
          </a:solidFill>
          <a:ln w="3175" cap="rnd">
            <a:solidFill>
              <a:srgbClr val="6F94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4112370" y="2701444"/>
            <a:ext cx="4741344" cy="2682354"/>
          </a:xfrm>
          <a:custGeom>
            <a:avLst/>
            <a:gdLst>
              <a:gd name="connsiteX0" fmla="*/ 1000126 w 1593852"/>
              <a:gd name="connsiteY0" fmla="*/ 0 h 901701"/>
              <a:gd name="connsiteX1" fmla="*/ 1450976 w 1593852"/>
              <a:gd name="connsiteY1" fmla="*/ 450850 h 901701"/>
              <a:gd name="connsiteX2" fmla="*/ 1448932 w 1593852"/>
              <a:gd name="connsiteY2" fmla="*/ 471128 h 901701"/>
              <a:gd name="connsiteX3" fmla="*/ 1457869 w 1593852"/>
              <a:gd name="connsiteY3" fmla="*/ 473902 h 901701"/>
              <a:gd name="connsiteX4" fmla="*/ 1593852 w 1593852"/>
              <a:gd name="connsiteY4" fmla="*/ 679053 h 901701"/>
              <a:gd name="connsiteX5" fmla="*/ 1371204 w 1593852"/>
              <a:gd name="connsiteY5" fmla="*/ 901701 h 901701"/>
              <a:gd name="connsiteX6" fmla="*/ 1352307 w 1593852"/>
              <a:gd name="connsiteY6" fmla="*/ 898844 h 901701"/>
              <a:gd name="connsiteX7" fmla="*/ 1323976 w 1593852"/>
              <a:gd name="connsiteY7" fmla="*/ 901700 h 901701"/>
              <a:gd name="connsiteX8" fmla="*/ 1000126 w 1593852"/>
              <a:gd name="connsiteY8" fmla="*/ 901700 h 901701"/>
              <a:gd name="connsiteX9" fmla="*/ 187325 w 1593852"/>
              <a:gd name="connsiteY9" fmla="*/ 901700 h 901701"/>
              <a:gd name="connsiteX10" fmla="*/ 0 w 1593852"/>
              <a:gd name="connsiteY10" fmla="*/ 714375 h 901701"/>
              <a:gd name="connsiteX11" fmla="*/ 187325 w 1593852"/>
              <a:gd name="connsiteY11" fmla="*/ 527050 h 901701"/>
              <a:gd name="connsiteX12" fmla="*/ 266180 w 1593852"/>
              <a:gd name="connsiteY12" fmla="*/ 527050 h 901701"/>
              <a:gd name="connsiteX13" fmla="*/ 269221 w 1593852"/>
              <a:gd name="connsiteY13" fmla="*/ 511987 h 901701"/>
              <a:gd name="connsiteX14" fmla="*/ 447676 w 1593852"/>
              <a:gd name="connsiteY14" fmla="*/ 393699 h 901701"/>
              <a:gd name="connsiteX15" fmla="*/ 523063 w 1593852"/>
              <a:gd name="connsiteY15" fmla="*/ 408919 h 901701"/>
              <a:gd name="connsiteX16" fmla="*/ 551566 w 1593852"/>
              <a:gd name="connsiteY16" fmla="*/ 428136 h 901701"/>
              <a:gd name="connsiteX17" fmla="*/ 558435 w 1593852"/>
              <a:gd name="connsiteY17" fmla="*/ 359988 h 901701"/>
              <a:gd name="connsiteX18" fmla="*/ 1000126 w 1593852"/>
              <a:gd name="connsiteY18" fmla="*/ 0 h 901701"/>
              <a:gd name="connsiteX0" fmla="*/ 1000126 w 1593852"/>
              <a:gd name="connsiteY0" fmla="*/ 0 h 901701"/>
              <a:gd name="connsiteX1" fmla="*/ 1450976 w 1593852"/>
              <a:gd name="connsiteY1" fmla="*/ 450850 h 901701"/>
              <a:gd name="connsiteX2" fmla="*/ 1448932 w 1593852"/>
              <a:gd name="connsiteY2" fmla="*/ 471128 h 901701"/>
              <a:gd name="connsiteX3" fmla="*/ 1457869 w 1593852"/>
              <a:gd name="connsiteY3" fmla="*/ 473902 h 901701"/>
              <a:gd name="connsiteX4" fmla="*/ 1593852 w 1593852"/>
              <a:gd name="connsiteY4" fmla="*/ 679053 h 901701"/>
              <a:gd name="connsiteX5" fmla="*/ 1371204 w 1593852"/>
              <a:gd name="connsiteY5" fmla="*/ 901701 h 901701"/>
              <a:gd name="connsiteX6" fmla="*/ 1323976 w 1593852"/>
              <a:gd name="connsiteY6" fmla="*/ 901700 h 901701"/>
              <a:gd name="connsiteX7" fmla="*/ 1000126 w 1593852"/>
              <a:gd name="connsiteY7" fmla="*/ 901700 h 901701"/>
              <a:gd name="connsiteX8" fmla="*/ 187325 w 1593852"/>
              <a:gd name="connsiteY8" fmla="*/ 901700 h 901701"/>
              <a:gd name="connsiteX9" fmla="*/ 0 w 1593852"/>
              <a:gd name="connsiteY9" fmla="*/ 714375 h 901701"/>
              <a:gd name="connsiteX10" fmla="*/ 187325 w 1593852"/>
              <a:gd name="connsiteY10" fmla="*/ 527050 h 901701"/>
              <a:gd name="connsiteX11" fmla="*/ 266180 w 1593852"/>
              <a:gd name="connsiteY11" fmla="*/ 527050 h 901701"/>
              <a:gd name="connsiteX12" fmla="*/ 269221 w 1593852"/>
              <a:gd name="connsiteY12" fmla="*/ 511987 h 901701"/>
              <a:gd name="connsiteX13" fmla="*/ 447676 w 1593852"/>
              <a:gd name="connsiteY13" fmla="*/ 393699 h 901701"/>
              <a:gd name="connsiteX14" fmla="*/ 523063 w 1593852"/>
              <a:gd name="connsiteY14" fmla="*/ 408919 h 901701"/>
              <a:gd name="connsiteX15" fmla="*/ 551566 w 1593852"/>
              <a:gd name="connsiteY15" fmla="*/ 428136 h 901701"/>
              <a:gd name="connsiteX16" fmla="*/ 558435 w 1593852"/>
              <a:gd name="connsiteY16" fmla="*/ 359988 h 901701"/>
              <a:gd name="connsiteX17" fmla="*/ 1000126 w 1593852"/>
              <a:gd name="connsiteY17" fmla="*/ 0 h 901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593852" h="901701">
                <a:moveTo>
                  <a:pt x="1000126" y="0"/>
                </a:moveTo>
                <a:cubicBezTo>
                  <a:pt x="1249124" y="0"/>
                  <a:pt x="1450976" y="201852"/>
                  <a:pt x="1450976" y="450850"/>
                </a:cubicBezTo>
                <a:lnTo>
                  <a:pt x="1448932" y="471128"/>
                </a:lnTo>
                <a:lnTo>
                  <a:pt x="1457869" y="473902"/>
                </a:lnTo>
                <a:cubicBezTo>
                  <a:pt x="1537781" y="507702"/>
                  <a:pt x="1593852" y="586829"/>
                  <a:pt x="1593852" y="679053"/>
                </a:cubicBezTo>
                <a:cubicBezTo>
                  <a:pt x="1593852" y="802018"/>
                  <a:pt x="1494169" y="901701"/>
                  <a:pt x="1371204" y="901701"/>
                </a:cubicBezTo>
                <a:lnTo>
                  <a:pt x="1323976" y="901700"/>
                </a:lnTo>
                <a:lnTo>
                  <a:pt x="1000126" y="901700"/>
                </a:lnTo>
                <a:lnTo>
                  <a:pt x="187325" y="901700"/>
                </a:lnTo>
                <a:cubicBezTo>
                  <a:pt x="83868" y="901700"/>
                  <a:pt x="0" y="817832"/>
                  <a:pt x="0" y="714375"/>
                </a:cubicBezTo>
                <a:cubicBezTo>
                  <a:pt x="0" y="610918"/>
                  <a:pt x="83868" y="527050"/>
                  <a:pt x="187325" y="527050"/>
                </a:cubicBezTo>
                <a:lnTo>
                  <a:pt x="266180" y="527050"/>
                </a:lnTo>
                <a:lnTo>
                  <a:pt x="269221" y="511987"/>
                </a:lnTo>
                <a:cubicBezTo>
                  <a:pt x="298622" y="442474"/>
                  <a:pt x="367453" y="393699"/>
                  <a:pt x="447676" y="393699"/>
                </a:cubicBezTo>
                <a:cubicBezTo>
                  <a:pt x="474417" y="393699"/>
                  <a:pt x="499892" y="399118"/>
                  <a:pt x="523063" y="408919"/>
                </a:cubicBezTo>
                <a:lnTo>
                  <a:pt x="551566" y="428136"/>
                </a:lnTo>
                <a:lnTo>
                  <a:pt x="558435" y="359988"/>
                </a:lnTo>
                <a:cubicBezTo>
                  <a:pt x="600475" y="154543"/>
                  <a:pt x="782253" y="0"/>
                  <a:pt x="1000126" y="0"/>
                </a:cubicBezTo>
                <a:close/>
              </a:path>
            </a:pathLst>
          </a:custGeom>
          <a:solidFill>
            <a:srgbClr val="6F94A2"/>
          </a:solidFill>
          <a:ln w="76200"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32" name="组合 31"/>
          <p:cNvGrpSpPr/>
          <p:nvPr/>
        </p:nvGrpSpPr>
        <p:grpSpPr>
          <a:xfrm>
            <a:off x="6446086" y="3458706"/>
            <a:ext cx="1391602" cy="725528"/>
            <a:chOff x="6076950" y="2813042"/>
            <a:chExt cx="1522473" cy="793759"/>
          </a:xfrm>
        </p:grpSpPr>
        <p:sp>
          <p:nvSpPr>
            <p:cNvPr id="12" name="圆角矩形 11"/>
            <p:cNvSpPr/>
            <p:nvPr/>
          </p:nvSpPr>
          <p:spPr>
            <a:xfrm>
              <a:off x="6572884" y="3495675"/>
              <a:ext cx="634365" cy="11112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 20"/>
            <p:cNvSpPr/>
            <p:nvPr/>
          </p:nvSpPr>
          <p:spPr>
            <a:xfrm rot="653240">
              <a:off x="6076950" y="2813042"/>
              <a:ext cx="495934" cy="241462"/>
            </a:xfrm>
            <a:custGeom>
              <a:avLst/>
              <a:gdLst>
                <a:gd name="connsiteX0" fmla="*/ 270524 w 453230"/>
                <a:gd name="connsiteY0" fmla="*/ 1362 h 220670"/>
                <a:gd name="connsiteX1" fmla="*/ 398932 w 453230"/>
                <a:gd name="connsiteY1" fmla="*/ 52535 h 220670"/>
                <a:gd name="connsiteX2" fmla="*/ 439676 w 453230"/>
                <a:gd name="connsiteY2" fmla="*/ 94093 h 220670"/>
                <a:gd name="connsiteX3" fmla="*/ 443350 w 453230"/>
                <a:gd name="connsiteY3" fmla="*/ 95615 h 220670"/>
                <a:gd name="connsiteX4" fmla="*/ 444946 w 453230"/>
                <a:gd name="connsiteY4" fmla="*/ 99468 h 220670"/>
                <a:gd name="connsiteX5" fmla="*/ 448692 w 453230"/>
                <a:gd name="connsiteY5" fmla="*/ 103289 h 220670"/>
                <a:gd name="connsiteX6" fmla="*/ 447035 w 453230"/>
                <a:gd name="connsiteY6" fmla="*/ 104510 h 220670"/>
                <a:gd name="connsiteX7" fmla="*/ 453230 w 453230"/>
                <a:gd name="connsiteY7" fmla="*/ 119468 h 220670"/>
                <a:gd name="connsiteX8" fmla="*/ 419496 w 453230"/>
                <a:gd name="connsiteY8" fmla="*/ 153202 h 220670"/>
                <a:gd name="connsiteX9" fmla="*/ 395643 w 453230"/>
                <a:gd name="connsiteY9" fmla="*/ 143322 h 220670"/>
                <a:gd name="connsiteX10" fmla="*/ 395348 w 453230"/>
                <a:gd name="connsiteY10" fmla="*/ 142612 h 220670"/>
                <a:gd name="connsiteX11" fmla="*/ 395023 w 453230"/>
                <a:gd name="connsiteY11" fmla="*/ 142852 h 220670"/>
                <a:gd name="connsiteX12" fmla="*/ 211241 w 453230"/>
                <a:gd name="connsiteY12" fmla="*/ 69612 h 220670"/>
                <a:gd name="connsiteX13" fmla="*/ 64267 w 453230"/>
                <a:gd name="connsiteY13" fmla="*/ 202045 h 220670"/>
                <a:gd name="connsiteX14" fmla="*/ 61536 w 453230"/>
                <a:gd name="connsiteY14" fmla="*/ 201256 h 220670"/>
                <a:gd name="connsiteX15" fmla="*/ 57587 w 453230"/>
                <a:gd name="connsiteY15" fmla="*/ 210790 h 220670"/>
                <a:gd name="connsiteX16" fmla="*/ 33734 w 453230"/>
                <a:gd name="connsiteY16" fmla="*/ 220670 h 220670"/>
                <a:gd name="connsiteX17" fmla="*/ 0 w 453230"/>
                <a:gd name="connsiteY17" fmla="*/ 186936 h 220670"/>
                <a:gd name="connsiteX18" fmla="*/ 1275 w 453230"/>
                <a:gd name="connsiteY18" fmla="*/ 183857 h 220670"/>
                <a:gd name="connsiteX19" fmla="*/ 209 w 453230"/>
                <a:gd name="connsiteY19" fmla="*/ 183550 h 220670"/>
                <a:gd name="connsiteX20" fmla="*/ 199496 w 453230"/>
                <a:gd name="connsiteY20" fmla="*/ 3979 h 220670"/>
                <a:gd name="connsiteX21" fmla="*/ 270524 w 453230"/>
                <a:gd name="connsiteY21" fmla="*/ 1362 h 220670"/>
                <a:gd name="connsiteX0" fmla="*/ 270524 w 453230"/>
                <a:gd name="connsiteY0" fmla="*/ 1362 h 220670"/>
                <a:gd name="connsiteX1" fmla="*/ 398932 w 453230"/>
                <a:gd name="connsiteY1" fmla="*/ 52535 h 220670"/>
                <a:gd name="connsiteX2" fmla="*/ 439676 w 453230"/>
                <a:gd name="connsiteY2" fmla="*/ 94093 h 220670"/>
                <a:gd name="connsiteX3" fmla="*/ 443350 w 453230"/>
                <a:gd name="connsiteY3" fmla="*/ 95615 h 220670"/>
                <a:gd name="connsiteX4" fmla="*/ 444946 w 453230"/>
                <a:gd name="connsiteY4" fmla="*/ 99468 h 220670"/>
                <a:gd name="connsiteX5" fmla="*/ 448692 w 453230"/>
                <a:gd name="connsiteY5" fmla="*/ 103289 h 220670"/>
                <a:gd name="connsiteX6" fmla="*/ 453230 w 453230"/>
                <a:gd name="connsiteY6" fmla="*/ 119468 h 220670"/>
                <a:gd name="connsiteX7" fmla="*/ 419496 w 453230"/>
                <a:gd name="connsiteY7" fmla="*/ 153202 h 220670"/>
                <a:gd name="connsiteX8" fmla="*/ 395643 w 453230"/>
                <a:gd name="connsiteY8" fmla="*/ 143322 h 220670"/>
                <a:gd name="connsiteX9" fmla="*/ 395348 w 453230"/>
                <a:gd name="connsiteY9" fmla="*/ 142612 h 220670"/>
                <a:gd name="connsiteX10" fmla="*/ 395023 w 453230"/>
                <a:gd name="connsiteY10" fmla="*/ 142852 h 220670"/>
                <a:gd name="connsiteX11" fmla="*/ 211241 w 453230"/>
                <a:gd name="connsiteY11" fmla="*/ 69612 h 220670"/>
                <a:gd name="connsiteX12" fmla="*/ 64267 w 453230"/>
                <a:gd name="connsiteY12" fmla="*/ 202045 h 220670"/>
                <a:gd name="connsiteX13" fmla="*/ 61536 w 453230"/>
                <a:gd name="connsiteY13" fmla="*/ 201256 h 220670"/>
                <a:gd name="connsiteX14" fmla="*/ 57587 w 453230"/>
                <a:gd name="connsiteY14" fmla="*/ 210790 h 220670"/>
                <a:gd name="connsiteX15" fmla="*/ 33734 w 453230"/>
                <a:gd name="connsiteY15" fmla="*/ 220670 h 220670"/>
                <a:gd name="connsiteX16" fmla="*/ 0 w 453230"/>
                <a:gd name="connsiteY16" fmla="*/ 186936 h 220670"/>
                <a:gd name="connsiteX17" fmla="*/ 1275 w 453230"/>
                <a:gd name="connsiteY17" fmla="*/ 183857 h 220670"/>
                <a:gd name="connsiteX18" fmla="*/ 209 w 453230"/>
                <a:gd name="connsiteY18" fmla="*/ 183550 h 220670"/>
                <a:gd name="connsiteX19" fmla="*/ 199496 w 453230"/>
                <a:gd name="connsiteY19" fmla="*/ 3979 h 220670"/>
                <a:gd name="connsiteX20" fmla="*/ 270524 w 453230"/>
                <a:gd name="connsiteY20" fmla="*/ 1362 h 220670"/>
                <a:gd name="connsiteX0" fmla="*/ 270524 w 453230"/>
                <a:gd name="connsiteY0" fmla="*/ 1362 h 220670"/>
                <a:gd name="connsiteX1" fmla="*/ 398932 w 453230"/>
                <a:gd name="connsiteY1" fmla="*/ 52535 h 220670"/>
                <a:gd name="connsiteX2" fmla="*/ 439676 w 453230"/>
                <a:gd name="connsiteY2" fmla="*/ 94093 h 220670"/>
                <a:gd name="connsiteX3" fmla="*/ 443350 w 453230"/>
                <a:gd name="connsiteY3" fmla="*/ 95615 h 220670"/>
                <a:gd name="connsiteX4" fmla="*/ 444946 w 453230"/>
                <a:gd name="connsiteY4" fmla="*/ 99468 h 220670"/>
                <a:gd name="connsiteX5" fmla="*/ 453230 w 453230"/>
                <a:gd name="connsiteY5" fmla="*/ 119468 h 220670"/>
                <a:gd name="connsiteX6" fmla="*/ 419496 w 453230"/>
                <a:gd name="connsiteY6" fmla="*/ 153202 h 220670"/>
                <a:gd name="connsiteX7" fmla="*/ 395643 w 453230"/>
                <a:gd name="connsiteY7" fmla="*/ 143322 h 220670"/>
                <a:gd name="connsiteX8" fmla="*/ 395348 w 453230"/>
                <a:gd name="connsiteY8" fmla="*/ 142612 h 220670"/>
                <a:gd name="connsiteX9" fmla="*/ 395023 w 453230"/>
                <a:gd name="connsiteY9" fmla="*/ 142852 h 220670"/>
                <a:gd name="connsiteX10" fmla="*/ 211241 w 453230"/>
                <a:gd name="connsiteY10" fmla="*/ 69612 h 220670"/>
                <a:gd name="connsiteX11" fmla="*/ 64267 w 453230"/>
                <a:gd name="connsiteY11" fmla="*/ 202045 h 220670"/>
                <a:gd name="connsiteX12" fmla="*/ 61536 w 453230"/>
                <a:gd name="connsiteY12" fmla="*/ 201256 h 220670"/>
                <a:gd name="connsiteX13" fmla="*/ 57587 w 453230"/>
                <a:gd name="connsiteY13" fmla="*/ 210790 h 220670"/>
                <a:gd name="connsiteX14" fmla="*/ 33734 w 453230"/>
                <a:gd name="connsiteY14" fmla="*/ 220670 h 220670"/>
                <a:gd name="connsiteX15" fmla="*/ 0 w 453230"/>
                <a:gd name="connsiteY15" fmla="*/ 186936 h 220670"/>
                <a:gd name="connsiteX16" fmla="*/ 1275 w 453230"/>
                <a:gd name="connsiteY16" fmla="*/ 183857 h 220670"/>
                <a:gd name="connsiteX17" fmla="*/ 209 w 453230"/>
                <a:gd name="connsiteY17" fmla="*/ 183550 h 220670"/>
                <a:gd name="connsiteX18" fmla="*/ 199496 w 453230"/>
                <a:gd name="connsiteY18" fmla="*/ 3979 h 220670"/>
                <a:gd name="connsiteX19" fmla="*/ 270524 w 453230"/>
                <a:gd name="connsiteY19" fmla="*/ 1362 h 220670"/>
                <a:gd name="connsiteX0" fmla="*/ 270524 w 453230"/>
                <a:gd name="connsiteY0" fmla="*/ 1362 h 220670"/>
                <a:gd name="connsiteX1" fmla="*/ 398932 w 453230"/>
                <a:gd name="connsiteY1" fmla="*/ 52535 h 220670"/>
                <a:gd name="connsiteX2" fmla="*/ 439676 w 453230"/>
                <a:gd name="connsiteY2" fmla="*/ 94093 h 220670"/>
                <a:gd name="connsiteX3" fmla="*/ 443350 w 453230"/>
                <a:gd name="connsiteY3" fmla="*/ 95615 h 220670"/>
                <a:gd name="connsiteX4" fmla="*/ 453230 w 453230"/>
                <a:gd name="connsiteY4" fmla="*/ 119468 h 220670"/>
                <a:gd name="connsiteX5" fmla="*/ 419496 w 453230"/>
                <a:gd name="connsiteY5" fmla="*/ 153202 h 220670"/>
                <a:gd name="connsiteX6" fmla="*/ 395643 w 453230"/>
                <a:gd name="connsiteY6" fmla="*/ 143322 h 220670"/>
                <a:gd name="connsiteX7" fmla="*/ 395348 w 453230"/>
                <a:gd name="connsiteY7" fmla="*/ 142612 h 220670"/>
                <a:gd name="connsiteX8" fmla="*/ 395023 w 453230"/>
                <a:gd name="connsiteY8" fmla="*/ 142852 h 220670"/>
                <a:gd name="connsiteX9" fmla="*/ 211241 w 453230"/>
                <a:gd name="connsiteY9" fmla="*/ 69612 h 220670"/>
                <a:gd name="connsiteX10" fmla="*/ 64267 w 453230"/>
                <a:gd name="connsiteY10" fmla="*/ 202045 h 220670"/>
                <a:gd name="connsiteX11" fmla="*/ 61536 w 453230"/>
                <a:gd name="connsiteY11" fmla="*/ 201256 h 220670"/>
                <a:gd name="connsiteX12" fmla="*/ 57587 w 453230"/>
                <a:gd name="connsiteY12" fmla="*/ 210790 h 220670"/>
                <a:gd name="connsiteX13" fmla="*/ 33734 w 453230"/>
                <a:gd name="connsiteY13" fmla="*/ 220670 h 220670"/>
                <a:gd name="connsiteX14" fmla="*/ 0 w 453230"/>
                <a:gd name="connsiteY14" fmla="*/ 186936 h 220670"/>
                <a:gd name="connsiteX15" fmla="*/ 1275 w 453230"/>
                <a:gd name="connsiteY15" fmla="*/ 183857 h 220670"/>
                <a:gd name="connsiteX16" fmla="*/ 209 w 453230"/>
                <a:gd name="connsiteY16" fmla="*/ 183550 h 220670"/>
                <a:gd name="connsiteX17" fmla="*/ 199496 w 453230"/>
                <a:gd name="connsiteY17" fmla="*/ 3979 h 220670"/>
                <a:gd name="connsiteX18" fmla="*/ 270524 w 453230"/>
                <a:gd name="connsiteY18" fmla="*/ 1362 h 220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53230" h="220670">
                  <a:moveTo>
                    <a:pt x="270524" y="1362"/>
                  </a:moveTo>
                  <a:cubicBezTo>
                    <a:pt x="317206" y="6222"/>
                    <a:pt x="361702" y="23955"/>
                    <a:pt x="398932" y="52535"/>
                  </a:cubicBezTo>
                  <a:lnTo>
                    <a:pt x="439676" y="94093"/>
                  </a:lnTo>
                  <a:lnTo>
                    <a:pt x="443350" y="95615"/>
                  </a:lnTo>
                  <a:lnTo>
                    <a:pt x="453230" y="119468"/>
                  </a:lnTo>
                  <a:cubicBezTo>
                    <a:pt x="453230" y="138099"/>
                    <a:pt x="438127" y="153202"/>
                    <a:pt x="419496" y="153202"/>
                  </a:cubicBezTo>
                  <a:cubicBezTo>
                    <a:pt x="410181" y="153202"/>
                    <a:pt x="401747" y="149426"/>
                    <a:pt x="395643" y="143322"/>
                  </a:cubicBezTo>
                  <a:cubicBezTo>
                    <a:pt x="395545" y="143085"/>
                    <a:pt x="395446" y="142849"/>
                    <a:pt x="395348" y="142612"/>
                  </a:cubicBezTo>
                  <a:lnTo>
                    <a:pt x="395023" y="142852"/>
                  </a:lnTo>
                  <a:cubicBezTo>
                    <a:pt x="352701" y="85442"/>
                    <a:pt x="281449" y="57047"/>
                    <a:pt x="211241" y="69612"/>
                  </a:cubicBezTo>
                  <a:cubicBezTo>
                    <a:pt x="141033" y="82176"/>
                    <a:pt x="84052" y="133520"/>
                    <a:pt x="64267" y="202045"/>
                  </a:cubicBezTo>
                  <a:lnTo>
                    <a:pt x="61536" y="201256"/>
                  </a:lnTo>
                  <a:lnTo>
                    <a:pt x="57587" y="210790"/>
                  </a:lnTo>
                  <a:cubicBezTo>
                    <a:pt x="51483" y="216894"/>
                    <a:pt x="43049" y="220670"/>
                    <a:pt x="33734" y="220670"/>
                  </a:cubicBezTo>
                  <a:cubicBezTo>
                    <a:pt x="15103" y="220670"/>
                    <a:pt x="0" y="205567"/>
                    <a:pt x="0" y="186936"/>
                  </a:cubicBezTo>
                  <a:lnTo>
                    <a:pt x="1275" y="183857"/>
                  </a:lnTo>
                  <a:lnTo>
                    <a:pt x="209" y="183550"/>
                  </a:lnTo>
                  <a:cubicBezTo>
                    <a:pt x="27035" y="90636"/>
                    <a:pt x="104298" y="21017"/>
                    <a:pt x="199496" y="3979"/>
                  </a:cubicBezTo>
                  <a:cubicBezTo>
                    <a:pt x="223295" y="-280"/>
                    <a:pt x="247183" y="-1068"/>
                    <a:pt x="270524" y="1362"/>
                  </a:cubicBezTo>
                  <a:close/>
                </a:path>
              </a:pathLst>
            </a:custGeom>
            <a:solidFill>
              <a:schemeClr val="bg1"/>
            </a:solidFill>
            <a:ln w="3175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 21"/>
            <p:cNvSpPr/>
            <p:nvPr/>
          </p:nvSpPr>
          <p:spPr>
            <a:xfrm rot="21328695" flipH="1">
              <a:off x="7103489" y="2814175"/>
              <a:ext cx="495934" cy="241462"/>
            </a:xfrm>
            <a:custGeom>
              <a:avLst/>
              <a:gdLst>
                <a:gd name="connsiteX0" fmla="*/ 270524 w 453230"/>
                <a:gd name="connsiteY0" fmla="*/ 1362 h 220670"/>
                <a:gd name="connsiteX1" fmla="*/ 398932 w 453230"/>
                <a:gd name="connsiteY1" fmla="*/ 52535 h 220670"/>
                <a:gd name="connsiteX2" fmla="*/ 439676 w 453230"/>
                <a:gd name="connsiteY2" fmla="*/ 94093 h 220670"/>
                <a:gd name="connsiteX3" fmla="*/ 443350 w 453230"/>
                <a:gd name="connsiteY3" fmla="*/ 95615 h 220670"/>
                <a:gd name="connsiteX4" fmla="*/ 444946 w 453230"/>
                <a:gd name="connsiteY4" fmla="*/ 99468 h 220670"/>
                <a:gd name="connsiteX5" fmla="*/ 448692 w 453230"/>
                <a:gd name="connsiteY5" fmla="*/ 103289 h 220670"/>
                <a:gd name="connsiteX6" fmla="*/ 447035 w 453230"/>
                <a:gd name="connsiteY6" fmla="*/ 104510 h 220670"/>
                <a:gd name="connsiteX7" fmla="*/ 453230 w 453230"/>
                <a:gd name="connsiteY7" fmla="*/ 119468 h 220670"/>
                <a:gd name="connsiteX8" fmla="*/ 419496 w 453230"/>
                <a:gd name="connsiteY8" fmla="*/ 153202 h 220670"/>
                <a:gd name="connsiteX9" fmla="*/ 395643 w 453230"/>
                <a:gd name="connsiteY9" fmla="*/ 143322 h 220670"/>
                <a:gd name="connsiteX10" fmla="*/ 395348 w 453230"/>
                <a:gd name="connsiteY10" fmla="*/ 142612 h 220670"/>
                <a:gd name="connsiteX11" fmla="*/ 395023 w 453230"/>
                <a:gd name="connsiteY11" fmla="*/ 142852 h 220670"/>
                <a:gd name="connsiteX12" fmla="*/ 211241 w 453230"/>
                <a:gd name="connsiteY12" fmla="*/ 69612 h 220670"/>
                <a:gd name="connsiteX13" fmla="*/ 64267 w 453230"/>
                <a:gd name="connsiteY13" fmla="*/ 202045 h 220670"/>
                <a:gd name="connsiteX14" fmla="*/ 61536 w 453230"/>
                <a:gd name="connsiteY14" fmla="*/ 201256 h 220670"/>
                <a:gd name="connsiteX15" fmla="*/ 57587 w 453230"/>
                <a:gd name="connsiteY15" fmla="*/ 210790 h 220670"/>
                <a:gd name="connsiteX16" fmla="*/ 33734 w 453230"/>
                <a:gd name="connsiteY16" fmla="*/ 220670 h 220670"/>
                <a:gd name="connsiteX17" fmla="*/ 0 w 453230"/>
                <a:gd name="connsiteY17" fmla="*/ 186936 h 220670"/>
                <a:gd name="connsiteX18" fmla="*/ 1275 w 453230"/>
                <a:gd name="connsiteY18" fmla="*/ 183857 h 220670"/>
                <a:gd name="connsiteX19" fmla="*/ 209 w 453230"/>
                <a:gd name="connsiteY19" fmla="*/ 183550 h 220670"/>
                <a:gd name="connsiteX20" fmla="*/ 199496 w 453230"/>
                <a:gd name="connsiteY20" fmla="*/ 3979 h 220670"/>
                <a:gd name="connsiteX21" fmla="*/ 270524 w 453230"/>
                <a:gd name="connsiteY21" fmla="*/ 1362 h 220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53230" h="220670">
                  <a:moveTo>
                    <a:pt x="270524" y="1362"/>
                  </a:moveTo>
                  <a:cubicBezTo>
                    <a:pt x="317206" y="6222"/>
                    <a:pt x="361702" y="23955"/>
                    <a:pt x="398932" y="52535"/>
                  </a:cubicBezTo>
                  <a:lnTo>
                    <a:pt x="439676" y="94093"/>
                  </a:lnTo>
                  <a:lnTo>
                    <a:pt x="443350" y="95615"/>
                  </a:lnTo>
                  <a:lnTo>
                    <a:pt x="444946" y="99468"/>
                  </a:lnTo>
                  <a:lnTo>
                    <a:pt x="448692" y="103289"/>
                  </a:lnTo>
                  <a:lnTo>
                    <a:pt x="447035" y="104510"/>
                  </a:lnTo>
                  <a:lnTo>
                    <a:pt x="453230" y="119468"/>
                  </a:lnTo>
                  <a:cubicBezTo>
                    <a:pt x="453230" y="138099"/>
                    <a:pt x="438127" y="153202"/>
                    <a:pt x="419496" y="153202"/>
                  </a:cubicBezTo>
                  <a:cubicBezTo>
                    <a:pt x="410181" y="153202"/>
                    <a:pt x="401747" y="149426"/>
                    <a:pt x="395643" y="143322"/>
                  </a:cubicBezTo>
                  <a:lnTo>
                    <a:pt x="395348" y="142612"/>
                  </a:lnTo>
                  <a:lnTo>
                    <a:pt x="395023" y="142852"/>
                  </a:lnTo>
                  <a:cubicBezTo>
                    <a:pt x="352701" y="85442"/>
                    <a:pt x="281449" y="57047"/>
                    <a:pt x="211241" y="69612"/>
                  </a:cubicBezTo>
                  <a:cubicBezTo>
                    <a:pt x="141033" y="82176"/>
                    <a:pt x="84052" y="133520"/>
                    <a:pt x="64267" y="202045"/>
                  </a:cubicBezTo>
                  <a:lnTo>
                    <a:pt x="61536" y="201256"/>
                  </a:lnTo>
                  <a:lnTo>
                    <a:pt x="57587" y="210790"/>
                  </a:lnTo>
                  <a:cubicBezTo>
                    <a:pt x="51483" y="216894"/>
                    <a:pt x="43049" y="220670"/>
                    <a:pt x="33734" y="220670"/>
                  </a:cubicBezTo>
                  <a:cubicBezTo>
                    <a:pt x="15103" y="220670"/>
                    <a:pt x="0" y="205567"/>
                    <a:pt x="0" y="186936"/>
                  </a:cubicBezTo>
                  <a:lnTo>
                    <a:pt x="1275" y="183857"/>
                  </a:lnTo>
                  <a:lnTo>
                    <a:pt x="209" y="183550"/>
                  </a:lnTo>
                  <a:cubicBezTo>
                    <a:pt x="27035" y="90636"/>
                    <a:pt x="104298" y="21017"/>
                    <a:pt x="199496" y="3979"/>
                  </a:cubicBezTo>
                  <a:cubicBezTo>
                    <a:pt x="223295" y="-280"/>
                    <a:pt x="247183" y="-1068"/>
                    <a:pt x="270524" y="1362"/>
                  </a:cubicBezTo>
                  <a:close/>
                </a:path>
              </a:pathLst>
            </a:custGeom>
            <a:solidFill>
              <a:schemeClr val="bg1"/>
            </a:solidFill>
            <a:ln w="3175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51541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1.85185E-6 L -6.25E-7 -0.0351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5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4.07407E-6 L 2.70833E-6 -0.046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1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6" presetClass="emph" presetSubtype="0" repeatCount="2000" autoRev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12" dur="100" fill="hold"/>
                                        <p:tgtEl>
                                          <p:spTgt spid="7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" presetClass="emph" presetSubtype="0" autoRev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Scale>
                                      <p:cBhvr>
                                        <p:cTn id="14" dur="100" fill="hold"/>
                                        <p:tgtEl>
                                          <p:spTgt spid="7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71"/>
                                        </p:tgtEl>
                                      </p:cBhvr>
                                      <p:by x="98000" y="98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26"/>
                                        </p:tgtEl>
                                      </p:cBhvr>
                                      <p:by x="98000" y="98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49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2.08333E-6 -3.7037E-7 L -0.01237 -0.012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" y="-625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9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2.08333E-6 1.11111E-6 L -0.01107 -0.01111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0" y="-55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9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1.875E-6 -2.96296E-6 L -0.01367 -0.0136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0" y="-694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9" presetClass="path" presetSubtype="0" decel="100000" fill="hold" grpId="2" nodeType="withEffect">
                                  <p:stCondLst>
                                    <p:cond delay="3400"/>
                                  </p:stCondLst>
                                  <p:childTnLst>
                                    <p:animMotion origin="layout" path="M -0.01107 -0.01111 L 0.05352 0.11898 " pathEditMode="relative" rAng="0" ptsTypes="AA">
                                      <p:cBhvr>
                                        <p:cTn id="2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29" y="6505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9" presetClass="path" presetSubtype="0" decel="100000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animMotion origin="layout" path="M -0.01237 -0.0125 L 0.05352 0.11528 " pathEditMode="relative" rAng="0" ptsTypes="AA">
                                      <p:cBhvr>
                                        <p:cTn id="28" dur="4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94" y="6389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9" presetClass="path" presetSubtype="0" decel="100000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animMotion origin="layout" path="M -0.01367 -0.01365 L 0.0651 0.14005 " pathEditMode="relative" rAng="0" ptsTypes="AA">
                                      <p:cBhvr>
                                        <p:cTn id="30" dur="4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32" y="7685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" presetClass="emph" presetSubtype="0" decel="100000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animScale>
                                      <p:cBhvr>
                                        <p:cTn id="32" dur="400" fill="hold"/>
                                        <p:tgtEl>
                                          <p:spTgt spid="71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6" presetClass="emph" presetSubtype="0" decel="100000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animScale>
                                      <p:cBhvr>
                                        <p:cTn id="34" dur="400" fill="hold"/>
                                        <p:tgtEl>
                                          <p:spTgt spid="73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6" presetClass="emph" presetSubtype="0" decel="100000" fill="hold" grpId="3" nodeType="withEffect">
                                  <p:stCondLst>
                                    <p:cond delay="3400"/>
                                  </p:stCondLst>
                                  <p:childTnLst>
                                    <p:animScale>
                                      <p:cBhvr>
                                        <p:cTn id="36" dur="400" fill="hold"/>
                                        <p:tgtEl>
                                          <p:spTgt spid="26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49" presetClass="path" presetSubtype="0" accel="100000" fill="hold" nodeType="withEffect">
                                  <p:stCondLst>
                                    <p:cond delay="5400"/>
                                  </p:stCondLst>
                                  <p:childTnLst>
                                    <p:animMotion origin="layout" path="M 0.05352 0.11528 L 1.66667E-6 4.44444E-6 " pathEditMode="relative" rAng="0" ptsTypes="AA">
                                      <p:cBhvr>
                                        <p:cTn id="38" dur="1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9" y="-713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9" presetClass="path" presetSubtype="0" accel="100000" fill="hold" nodeType="withEffect">
                                  <p:stCondLst>
                                    <p:cond delay="5400"/>
                                  </p:stCondLst>
                                  <p:childTnLst>
                                    <p:animMotion origin="layout" path="M 0.0651 0.14005 L 2.08333E-6 2.01662E-17 " pathEditMode="relative" rAng="0" ptsTypes="AA">
                                      <p:cBhvr>
                                        <p:cTn id="40" dur="1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8" y="-7037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9" presetClass="path" presetSubtype="0" accel="100000" fill="hold" grpId="4" nodeType="withEffect">
                                  <p:stCondLst>
                                    <p:cond delay="5400"/>
                                  </p:stCondLst>
                                  <p:childTnLst>
                                    <p:animMotion origin="layout" path="M 0.05352 0.11898 L -2.08333E-7 -3.7037E-7 " pathEditMode="relative" rAng="0" ptsTypes="AA">
                                      <p:cBhvr>
                                        <p:cTn id="42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34" y="-5949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" presetClass="emph" presetSubtype="0" accel="100000" fill="hold" nodeType="withEffect">
                                  <p:stCondLst>
                                    <p:cond delay="5400"/>
                                  </p:stCondLst>
                                  <p:childTnLst>
                                    <p:animScale>
                                      <p:cBhvr>
                                        <p:cTn id="44" dur="1250" fill="hold"/>
                                        <p:tgtEl>
                                          <p:spTgt spid="71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6" presetClass="emph" presetSubtype="0" accel="100000" fill="hold" nodeType="withEffect">
                                  <p:stCondLst>
                                    <p:cond delay="5400"/>
                                  </p:stCondLst>
                                  <p:childTnLst>
                                    <p:animScale>
                                      <p:cBhvr>
                                        <p:cTn id="46" dur="1250" fill="hold"/>
                                        <p:tgtEl>
                                          <p:spTgt spid="73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6" presetClass="emph" presetSubtype="0" accel="100000" fill="hold" grpId="5" nodeType="withEffect">
                                  <p:stCondLst>
                                    <p:cond delay="5400"/>
                                  </p:stCondLst>
                                  <p:childTnLst>
                                    <p:animScale>
                                      <p:cBhvr>
                                        <p:cTn id="48" dur="1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6" presetClass="emph" presetSubtype="0" autoRev="1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animScale>
                                      <p:cBhvr>
                                        <p:cTn id="50" dur="100" fill="hold"/>
                                        <p:tgtEl>
                                          <p:spTgt spid="7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6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组合 198"/>
          <p:cNvGrpSpPr/>
          <p:nvPr/>
        </p:nvGrpSpPr>
        <p:grpSpPr>
          <a:xfrm>
            <a:off x="4372455" y="-1248751"/>
            <a:ext cx="3442581" cy="7012511"/>
            <a:chOff x="4372455" y="-1248751"/>
            <a:chExt cx="3442581" cy="7012511"/>
          </a:xfrm>
          <a:effectLst>
            <a:glow rad="228600">
              <a:schemeClr val="accent5">
                <a:satMod val="175000"/>
                <a:alpha val="0"/>
              </a:schemeClr>
            </a:glow>
          </a:effectLst>
        </p:grpSpPr>
        <p:grpSp>
          <p:nvGrpSpPr>
            <p:cNvPr id="191" name="组合 190"/>
            <p:cNvGrpSpPr/>
            <p:nvPr/>
          </p:nvGrpSpPr>
          <p:grpSpPr>
            <a:xfrm>
              <a:off x="4372455" y="2224088"/>
              <a:ext cx="3438071" cy="3539672"/>
              <a:chOff x="4372455" y="2224088"/>
              <a:chExt cx="3438071" cy="3539672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5613197" y="2224088"/>
                <a:ext cx="1000126" cy="1010556"/>
                <a:chOff x="5595936" y="2224088"/>
                <a:chExt cx="1000126" cy="1010556"/>
              </a:xfrm>
              <a:solidFill>
                <a:srgbClr val="202020"/>
              </a:solidFill>
            </p:grpSpPr>
            <p:sp>
              <p:nvSpPr>
                <p:cNvPr id="13" name="任意多边形 12"/>
                <p:cNvSpPr/>
                <p:nvPr/>
              </p:nvSpPr>
              <p:spPr>
                <a:xfrm>
                  <a:off x="5595936" y="2638425"/>
                  <a:ext cx="1000126" cy="596219"/>
                </a:xfrm>
                <a:custGeom>
                  <a:avLst/>
                  <a:gdLst>
                    <a:gd name="connsiteX0" fmla="*/ 500063 w 1000126"/>
                    <a:gd name="connsiteY0" fmla="*/ 0 h 596219"/>
                    <a:gd name="connsiteX1" fmla="*/ 1000126 w 1000126"/>
                    <a:gd name="connsiteY1" fmla="*/ 500063 h 596219"/>
                    <a:gd name="connsiteX2" fmla="*/ 990433 w 1000126"/>
                    <a:gd name="connsiteY2" fmla="*/ 596219 h 596219"/>
                    <a:gd name="connsiteX3" fmla="*/ 9694 w 1000126"/>
                    <a:gd name="connsiteY3" fmla="*/ 596219 h 596219"/>
                    <a:gd name="connsiteX4" fmla="*/ 0 w 1000126"/>
                    <a:gd name="connsiteY4" fmla="*/ 500063 h 596219"/>
                    <a:gd name="connsiteX5" fmla="*/ 500063 w 1000126"/>
                    <a:gd name="connsiteY5" fmla="*/ 0 h 5962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126" h="596219">
                      <a:moveTo>
                        <a:pt x="500063" y="0"/>
                      </a:moveTo>
                      <a:cubicBezTo>
                        <a:pt x="776240" y="0"/>
                        <a:pt x="1000126" y="223886"/>
                        <a:pt x="1000126" y="500063"/>
                      </a:cubicBezTo>
                      <a:lnTo>
                        <a:pt x="990433" y="596219"/>
                      </a:lnTo>
                      <a:lnTo>
                        <a:pt x="9694" y="596219"/>
                      </a:lnTo>
                      <a:lnTo>
                        <a:pt x="0" y="500063"/>
                      </a:lnTo>
                      <a:cubicBezTo>
                        <a:pt x="0" y="223886"/>
                        <a:pt x="223886" y="0"/>
                        <a:pt x="500063" y="0"/>
                      </a:cubicBezTo>
                      <a:close/>
                    </a:path>
                  </a:pathLst>
                </a:custGeom>
                <a:grpFill/>
                <a:ln w="3175" cap="rnd">
                  <a:noFill/>
                </a:ln>
                <a:effectLst>
                  <a:glow rad="63500">
                    <a:schemeClr val="accent1">
                      <a:satMod val="175000"/>
                      <a:alpha val="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圆角矩形 13"/>
                <p:cNvSpPr/>
                <p:nvPr/>
              </p:nvSpPr>
              <p:spPr>
                <a:xfrm>
                  <a:off x="5998368" y="2478429"/>
                  <a:ext cx="195262" cy="585787"/>
                </a:xfrm>
                <a:prstGeom prst="roundRect">
                  <a:avLst>
                    <a:gd name="adj" fmla="val 40991"/>
                  </a:avLst>
                </a:prstGeom>
                <a:grpFill/>
                <a:ln w="3175" cap="rnd">
                  <a:noFill/>
                </a:ln>
                <a:effectLst>
                  <a:glow rad="228600">
                    <a:schemeClr val="accent5">
                      <a:satMod val="175000"/>
                      <a:alpha val="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矩形 14"/>
                <p:cNvSpPr/>
                <p:nvPr/>
              </p:nvSpPr>
              <p:spPr>
                <a:xfrm>
                  <a:off x="6077999" y="2224088"/>
                  <a:ext cx="36000" cy="328612"/>
                </a:xfrm>
                <a:prstGeom prst="rect">
                  <a:avLst/>
                </a:prstGeom>
                <a:grpFill/>
                <a:ln w="3175" cap="rnd">
                  <a:noFill/>
                </a:ln>
                <a:effectLst>
                  <a:glow rad="228600">
                    <a:schemeClr val="accent5">
                      <a:satMod val="175000"/>
                      <a:alpha val="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1" name="梯形 20"/>
              <p:cNvSpPr/>
              <p:nvPr/>
            </p:nvSpPr>
            <p:spPr>
              <a:xfrm>
                <a:off x="4372455" y="3293721"/>
                <a:ext cx="3438071" cy="2470039"/>
              </a:xfrm>
              <a:prstGeom prst="trapezoid">
                <a:avLst>
                  <a:gd name="adj" fmla="val 50036"/>
                </a:avLst>
              </a:prstGeom>
              <a:solidFill>
                <a:srgbClr val="E08080"/>
              </a:solidFill>
              <a:ln w="317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2" name="组合 191"/>
            <p:cNvGrpSpPr/>
            <p:nvPr/>
          </p:nvGrpSpPr>
          <p:grpSpPr>
            <a:xfrm flipV="1">
              <a:off x="4376965" y="-1248751"/>
              <a:ext cx="3438071" cy="3539672"/>
              <a:chOff x="4372455" y="2224088"/>
              <a:chExt cx="3438071" cy="3539672"/>
            </a:xfrm>
            <a:noFill/>
          </p:grpSpPr>
          <p:grpSp>
            <p:nvGrpSpPr>
              <p:cNvPr id="193" name="组合 192"/>
              <p:cNvGrpSpPr/>
              <p:nvPr/>
            </p:nvGrpSpPr>
            <p:grpSpPr>
              <a:xfrm>
                <a:off x="5613197" y="2224088"/>
                <a:ext cx="1000126" cy="1010556"/>
                <a:chOff x="5595936" y="2224088"/>
                <a:chExt cx="1000126" cy="1010556"/>
              </a:xfrm>
              <a:grpFill/>
            </p:grpSpPr>
            <p:sp>
              <p:nvSpPr>
                <p:cNvPr id="195" name="任意多边形 194"/>
                <p:cNvSpPr/>
                <p:nvPr/>
              </p:nvSpPr>
              <p:spPr>
                <a:xfrm>
                  <a:off x="5595936" y="2638425"/>
                  <a:ext cx="1000126" cy="596219"/>
                </a:xfrm>
                <a:custGeom>
                  <a:avLst/>
                  <a:gdLst>
                    <a:gd name="connsiteX0" fmla="*/ 500063 w 1000126"/>
                    <a:gd name="connsiteY0" fmla="*/ 0 h 596219"/>
                    <a:gd name="connsiteX1" fmla="*/ 1000126 w 1000126"/>
                    <a:gd name="connsiteY1" fmla="*/ 500063 h 596219"/>
                    <a:gd name="connsiteX2" fmla="*/ 990433 w 1000126"/>
                    <a:gd name="connsiteY2" fmla="*/ 596219 h 596219"/>
                    <a:gd name="connsiteX3" fmla="*/ 9694 w 1000126"/>
                    <a:gd name="connsiteY3" fmla="*/ 596219 h 596219"/>
                    <a:gd name="connsiteX4" fmla="*/ 0 w 1000126"/>
                    <a:gd name="connsiteY4" fmla="*/ 500063 h 596219"/>
                    <a:gd name="connsiteX5" fmla="*/ 500063 w 1000126"/>
                    <a:gd name="connsiteY5" fmla="*/ 0 h 5962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126" h="596219">
                      <a:moveTo>
                        <a:pt x="500063" y="0"/>
                      </a:moveTo>
                      <a:cubicBezTo>
                        <a:pt x="776240" y="0"/>
                        <a:pt x="1000126" y="223886"/>
                        <a:pt x="1000126" y="500063"/>
                      </a:cubicBezTo>
                      <a:lnTo>
                        <a:pt x="990433" y="596219"/>
                      </a:lnTo>
                      <a:lnTo>
                        <a:pt x="9694" y="596219"/>
                      </a:lnTo>
                      <a:lnTo>
                        <a:pt x="0" y="500063"/>
                      </a:lnTo>
                      <a:cubicBezTo>
                        <a:pt x="0" y="223886"/>
                        <a:pt x="223886" y="0"/>
                        <a:pt x="500063" y="0"/>
                      </a:cubicBezTo>
                      <a:close/>
                    </a:path>
                  </a:pathLst>
                </a:custGeom>
                <a:grpFill/>
                <a:ln w="317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6" name="圆角矩形 195"/>
                <p:cNvSpPr/>
                <p:nvPr/>
              </p:nvSpPr>
              <p:spPr>
                <a:xfrm>
                  <a:off x="5998368" y="2478429"/>
                  <a:ext cx="195262" cy="585787"/>
                </a:xfrm>
                <a:prstGeom prst="roundRect">
                  <a:avLst>
                    <a:gd name="adj" fmla="val 40991"/>
                  </a:avLst>
                </a:prstGeom>
                <a:grpFill/>
                <a:ln w="317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7" name="矩形 196"/>
                <p:cNvSpPr/>
                <p:nvPr/>
              </p:nvSpPr>
              <p:spPr>
                <a:xfrm>
                  <a:off x="6077999" y="2224088"/>
                  <a:ext cx="36000" cy="328612"/>
                </a:xfrm>
                <a:prstGeom prst="rect">
                  <a:avLst/>
                </a:prstGeom>
                <a:grpFill/>
                <a:ln w="317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94" name="梯形 193"/>
              <p:cNvSpPr/>
              <p:nvPr/>
            </p:nvSpPr>
            <p:spPr>
              <a:xfrm>
                <a:off x="4372455" y="3293721"/>
                <a:ext cx="3438071" cy="2470039"/>
              </a:xfrm>
              <a:prstGeom prst="trapezoid">
                <a:avLst>
                  <a:gd name="adj" fmla="val 50036"/>
                </a:avLst>
              </a:prstGeom>
              <a:grpFill/>
              <a:ln w="317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84" name="任意多边形 183"/>
          <p:cNvSpPr/>
          <p:nvPr/>
        </p:nvSpPr>
        <p:spPr>
          <a:xfrm>
            <a:off x="3901080" y="3424555"/>
            <a:ext cx="4099560" cy="1351530"/>
          </a:xfrm>
          <a:custGeom>
            <a:avLst/>
            <a:gdLst>
              <a:gd name="connsiteX0" fmla="*/ 0 w 4099560"/>
              <a:gd name="connsiteY0" fmla="*/ 1322730 h 1351530"/>
              <a:gd name="connsiteX1" fmla="*/ 4099560 w 4099560"/>
              <a:gd name="connsiteY1" fmla="*/ 1322730 h 1351530"/>
              <a:gd name="connsiteX2" fmla="*/ 4099560 w 4099560"/>
              <a:gd name="connsiteY2" fmla="*/ 1351530 h 1351530"/>
              <a:gd name="connsiteX3" fmla="*/ 0 w 4099560"/>
              <a:gd name="connsiteY3" fmla="*/ 1351530 h 1351530"/>
              <a:gd name="connsiteX4" fmla="*/ 0 w 4099560"/>
              <a:gd name="connsiteY4" fmla="*/ 505576 h 1351530"/>
              <a:gd name="connsiteX5" fmla="*/ 4099560 w 4099560"/>
              <a:gd name="connsiteY5" fmla="*/ 505576 h 1351530"/>
              <a:gd name="connsiteX6" fmla="*/ 4099560 w 4099560"/>
              <a:gd name="connsiteY6" fmla="*/ 534376 h 1351530"/>
              <a:gd name="connsiteX7" fmla="*/ 0 w 4099560"/>
              <a:gd name="connsiteY7" fmla="*/ 534376 h 1351530"/>
              <a:gd name="connsiteX8" fmla="*/ 0 w 4099560"/>
              <a:gd name="connsiteY8" fmla="*/ 329750 h 1351530"/>
              <a:gd name="connsiteX9" fmla="*/ 4099560 w 4099560"/>
              <a:gd name="connsiteY9" fmla="*/ 329750 h 1351530"/>
              <a:gd name="connsiteX10" fmla="*/ 4099560 w 4099560"/>
              <a:gd name="connsiteY10" fmla="*/ 358550 h 1351530"/>
              <a:gd name="connsiteX11" fmla="*/ 0 w 4099560"/>
              <a:gd name="connsiteY11" fmla="*/ 358550 h 1351530"/>
              <a:gd name="connsiteX12" fmla="*/ 0 w 4099560"/>
              <a:gd name="connsiteY12" fmla="*/ 164875 h 1351530"/>
              <a:gd name="connsiteX13" fmla="*/ 4099560 w 4099560"/>
              <a:gd name="connsiteY13" fmla="*/ 164875 h 1351530"/>
              <a:gd name="connsiteX14" fmla="*/ 4099560 w 4099560"/>
              <a:gd name="connsiteY14" fmla="*/ 193675 h 1351530"/>
              <a:gd name="connsiteX15" fmla="*/ 0 w 4099560"/>
              <a:gd name="connsiteY15" fmla="*/ 193675 h 1351530"/>
              <a:gd name="connsiteX16" fmla="*/ 0 w 4099560"/>
              <a:gd name="connsiteY16" fmla="*/ 0 h 1351530"/>
              <a:gd name="connsiteX17" fmla="*/ 4099560 w 4099560"/>
              <a:gd name="connsiteY17" fmla="*/ 0 h 1351530"/>
              <a:gd name="connsiteX18" fmla="*/ 4099560 w 4099560"/>
              <a:gd name="connsiteY18" fmla="*/ 28800 h 1351530"/>
              <a:gd name="connsiteX19" fmla="*/ 0 w 4099560"/>
              <a:gd name="connsiteY19" fmla="*/ 28800 h 135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099560" h="1351530">
                <a:moveTo>
                  <a:pt x="0" y="1322730"/>
                </a:moveTo>
                <a:lnTo>
                  <a:pt x="4099560" y="1322730"/>
                </a:lnTo>
                <a:lnTo>
                  <a:pt x="4099560" y="1351530"/>
                </a:lnTo>
                <a:lnTo>
                  <a:pt x="0" y="1351530"/>
                </a:lnTo>
                <a:close/>
                <a:moveTo>
                  <a:pt x="0" y="505576"/>
                </a:moveTo>
                <a:lnTo>
                  <a:pt x="4099560" y="505576"/>
                </a:lnTo>
                <a:lnTo>
                  <a:pt x="4099560" y="534376"/>
                </a:lnTo>
                <a:lnTo>
                  <a:pt x="0" y="534376"/>
                </a:lnTo>
                <a:close/>
                <a:moveTo>
                  <a:pt x="0" y="329750"/>
                </a:moveTo>
                <a:lnTo>
                  <a:pt x="4099560" y="329750"/>
                </a:lnTo>
                <a:lnTo>
                  <a:pt x="4099560" y="358550"/>
                </a:lnTo>
                <a:lnTo>
                  <a:pt x="0" y="358550"/>
                </a:lnTo>
                <a:close/>
                <a:moveTo>
                  <a:pt x="0" y="164875"/>
                </a:moveTo>
                <a:lnTo>
                  <a:pt x="4099560" y="164875"/>
                </a:lnTo>
                <a:lnTo>
                  <a:pt x="4099560" y="193675"/>
                </a:lnTo>
                <a:lnTo>
                  <a:pt x="0" y="193675"/>
                </a:lnTo>
                <a:close/>
                <a:moveTo>
                  <a:pt x="0" y="0"/>
                </a:moveTo>
                <a:lnTo>
                  <a:pt x="4099560" y="0"/>
                </a:lnTo>
                <a:lnTo>
                  <a:pt x="4099560" y="28800"/>
                </a:lnTo>
                <a:lnTo>
                  <a:pt x="0" y="28800"/>
                </a:lnTo>
                <a:close/>
              </a:path>
            </a:pathLst>
          </a:custGeom>
          <a:solidFill>
            <a:srgbClr val="E06060"/>
          </a:solidFill>
          <a:ln w="3175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0" name="任意多边形 189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6096001 w 12192000"/>
              <a:gd name="connsiteY0" fmla="*/ 1712686 h 6858000"/>
              <a:gd name="connsiteX1" fmla="*/ 4379686 w 12192000"/>
              <a:gd name="connsiteY1" fmla="*/ 3429001 h 6858000"/>
              <a:gd name="connsiteX2" fmla="*/ 6096001 w 12192000"/>
              <a:gd name="connsiteY2" fmla="*/ 5145316 h 6858000"/>
              <a:gd name="connsiteX3" fmla="*/ 7812316 w 12192000"/>
              <a:gd name="connsiteY3" fmla="*/ 3429001 h 6858000"/>
              <a:gd name="connsiteX4" fmla="*/ 6096001 w 12192000"/>
              <a:gd name="connsiteY4" fmla="*/ 1712686 h 6858000"/>
              <a:gd name="connsiteX5" fmla="*/ 0 w 12192000"/>
              <a:gd name="connsiteY5" fmla="*/ 0 h 6858000"/>
              <a:gd name="connsiteX6" fmla="*/ 12192000 w 12192000"/>
              <a:gd name="connsiteY6" fmla="*/ 0 h 6858000"/>
              <a:gd name="connsiteX7" fmla="*/ 12192000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6096001" y="1712686"/>
                </a:moveTo>
                <a:cubicBezTo>
                  <a:pt x="5148106" y="1712686"/>
                  <a:pt x="4379686" y="2481106"/>
                  <a:pt x="4379686" y="3429001"/>
                </a:cubicBezTo>
                <a:cubicBezTo>
                  <a:pt x="4379686" y="4376896"/>
                  <a:pt x="5148106" y="5145316"/>
                  <a:pt x="6096001" y="5145316"/>
                </a:cubicBezTo>
                <a:cubicBezTo>
                  <a:pt x="7043896" y="5145316"/>
                  <a:pt x="7812316" y="4376896"/>
                  <a:pt x="7812316" y="3429001"/>
                </a:cubicBezTo>
                <a:cubicBezTo>
                  <a:pt x="7812316" y="2481106"/>
                  <a:pt x="7043896" y="1712686"/>
                  <a:pt x="6096001" y="171268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3175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270854" y="1605643"/>
            <a:ext cx="3646715" cy="3646715"/>
          </a:xfrm>
          <a:prstGeom prst="ellipse">
            <a:avLst/>
          </a:prstGeom>
          <a:noFill/>
          <a:ln w="25400" cap="rnd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4377897" y="1712686"/>
            <a:ext cx="3432629" cy="3432629"/>
            <a:chOff x="4379686" y="1712686"/>
            <a:chExt cx="3432629" cy="3432629"/>
          </a:xfrm>
        </p:grpSpPr>
        <p:sp>
          <p:nvSpPr>
            <p:cNvPr id="4" name="椭圆 3"/>
            <p:cNvSpPr/>
            <p:nvPr/>
          </p:nvSpPr>
          <p:spPr>
            <a:xfrm>
              <a:off x="4379686" y="1712686"/>
              <a:ext cx="3432629" cy="3432629"/>
            </a:xfrm>
            <a:prstGeom prst="ellipse">
              <a:avLst/>
            </a:prstGeom>
            <a:noFill/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4767209" y="1712686"/>
              <a:ext cx="2657585" cy="630464"/>
            </a:xfrm>
            <a:custGeom>
              <a:avLst/>
              <a:gdLst>
                <a:gd name="connsiteX0" fmla="*/ 1328792 w 2657585"/>
                <a:gd name="connsiteY0" fmla="*/ 0 h 630464"/>
                <a:gd name="connsiteX1" fmla="*/ 2653184 w 2657585"/>
                <a:gd name="connsiteY1" fmla="*/ 624579 h 630464"/>
                <a:gd name="connsiteX2" fmla="*/ 2657585 w 2657585"/>
                <a:gd name="connsiteY2" fmla="*/ 630464 h 630464"/>
                <a:gd name="connsiteX3" fmla="*/ 0 w 2657585"/>
                <a:gd name="connsiteY3" fmla="*/ 630464 h 630464"/>
                <a:gd name="connsiteX4" fmla="*/ 4400 w 2657585"/>
                <a:gd name="connsiteY4" fmla="*/ 624579 h 630464"/>
                <a:gd name="connsiteX5" fmla="*/ 1328792 w 2657585"/>
                <a:gd name="connsiteY5" fmla="*/ 0 h 630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57585" h="630464">
                  <a:moveTo>
                    <a:pt x="1328792" y="0"/>
                  </a:moveTo>
                  <a:cubicBezTo>
                    <a:pt x="1861983" y="0"/>
                    <a:pt x="2338387" y="243133"/>
                    <a:pt x="2653184" y="624579"/>
                  </a:cubicBezTo>
                  <a:lnTo>
                    <a:pt x="2657585" y="630464"/>
                  </a:lnTo>
                  <a:lnTo>
                    <a:pt x="0" y="630464"/>
                  </a:lnTo>
                  <a:lnTo>
                    <a:pt x="4400" y="624579"/>
                  </a:lnTo>
                  <a:cubicBezTo>
                    <a:pt x="319198" y="243133"/>
                    <a:pt x="795601" y="0"/>
                    <a:pt x="1328792" y="0"/>
                  </a:cubicBezTo>
                  <a:close/>
                </a:path>
              </a:pathLst>
            </a:custGeom>
            <a:solidFill>
              <a:srgbClr val="202020"/>
            </a:solidFill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椭圆 32"/>
          <p:cNvSpPr/>
          <p:nvPr/>
        </p:nvSpPr>
        <p:spPr>
          <a:xfrm>
            <a:off x="5749724" y="4864100"/>
            <a:ext cx="700087" cy="104775"/>
          </a:xfrm>
          <a:prstGeom prst="ellipse">
            <a:avLst/>
          </a:prstGeom>
          <a:solidFill>
            <a:srgbClr val="E06060"/>
          </a:solidFill>
          <a:ln w="3175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任意多边形 130"/>
          <p:cNvSpPr/>
          <p:nvPr/>
        </p:nvSpPr>
        <p:spPr>
          <a:xfrm rot="5400000" flipH="1">
            <a:off x="6088868" y="3991913"/>
            <a:ext cx="55669" cy="201441"/>
          </a:xfrm>
          <a:custGeom>
            <a:avLst/>
            <a:gdLst>
              <a:gd name="connsiteX0" fmla="*/ 236878 w 236878"/>
              <a:gd name="connsiteY0" fmla="*/ 857161 h 857161"/>
              <a:gd name="connsiteX1" fmla="*/ 231914 w 236878"/>
              <a:gd name="connsiteY1" fmla="*/ 838858 h 857161"/>
              <a:gd name="connsiteX2" fmla="*/ 231914 w 236878"/>
              <a:gd name="connsiteY2" fmla="*/ 838853 h 857161"/>
              <a:gd name="connsiteX3" fmla="*/ 231914 w 236878"/>
              <a:gd name="connsiteY3" fmla="*/ 115808 h 857161"/>
              <a:gd name="connsiteX4" fmla="*/ 116106 w 236878"/>
              <a:gd name="connsiteY4" fmla="*/ 0 h 857161"/>
              <a:gd name="connsiteX5" fmla="*/ 303 w 236878"/>
              <a:gd name="connsiteY5" fmla="*/ 115808 h 857161"/>
              <a:gd name="connsiteX6" fmla="*/ 303 w 236878"/>
              <a:gd name="connsiteY6" fmla="*/ 810491 h 857161"/>
              <a:gd name="connsiteX7" fmla="*/ 0 w 236878"/>
              <a:gd name="connsiteY7" fmla="*/ 810491 h 857161"/>
              <a:gd name="connsiteX8" fmla="*/ 303 w 236878"/>
              <a:gd name="connsiteY8" fmla="*/ 812745 h 857161"/>
              <a:gd name="connsiteX9" fmla="*/ 303 w 236878"/>
              <a:gd name="connsiteY9" fmla="*/ 857161 h 857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6878" h="857161">
                <a:moveTo>
                  <a:pt x="236878" y="857161"/>
                </a:moveTo>
                <a:lnTo>
                  <a:pt x="231914" y="838858"/>
                </a:lnTo>
                <a:lnTo>
                  <a:pt x="231914" y="838853"/>
                </a:lnTo>
                <a:lnTo>
                  <a:pt x="231914" y="115808"/>
                </a:lnTo>
                <a:cubicBezTo>
                  <a:pt x="231914" y="51846"/>
                  <a:pt x="180067" y="0"/>
                  <a:pt x="116106" y="0"/>
                </a:cubicBezTo>
                <a:cubicBezTo>
                  <a:pt x="52150" y="0"/>
                  <a:pt x="303" y="51846"/>
                  <a:pt x="303" y="115808"/>
                </a:cubicBezTo>
                <a:lnTo>
                  <a:pt x="303" y="810491"/>
                </a:lnTo>
                <a:lnTo>
                  <a:pt x="0" y="810491"/>
                </a:lnTo>
                <a:cubicBezTo>
                  <a:pt x="103" y="811241"/>
                  <a:pt x="200" y="811995"/>
                  <a:pt x="303" y="812745"/>
                </a:cubicBezTo>
                <a:lnTo>
                  <a:pt x="303" y="857161"/>
                </a:lnTo>
                <a:close/>
              </a:path>
            </a:pathLst>
          </a:custGeom>
          <a:solidFill>
            <a:schemeClr val="bg1"/>
          </a:solidFill>
          <a:ln w="3175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9" name="任意多边形 138"/>
          <p:cNvSpPr/>
          <p:nvPr/>
        </p:nvSpPr>
        <p:spPr>
          <a:xfrm rot="5400000" flipH="1">
            <a:off x="5900886" y="3969558"/>
            <a:ext cx="184661" cy="117157"/>
          </a:xfrm>
          <a:custGeom>
            <a:avLst/>
            <a:gdLst>
              <a:gd name="connsiteX0" fmla="*/ 775621 w 775621"/>
              <a:gd name="connsiteY0" fmla="*/ 96516 h 498520"/>
              <a:gd name="connsiteX1" fmla="*/ 775621 w 775621"/>
              <a:gd name="connsiteY1" fmla="*/ 96173 h 498520"/>
              <a:gd name="connsiteX2" fmla="*/ 775621 w 775621"/>
              <a:gd name="connsiteY2" fmla="*/ 1 h 498520"/>
              <a:gd name="connsiteX3" fmla="*/ 545106 w 775621"/>
              <a:gd name="connsiteY3" fmla="*/ 1 h 498520"/>
              <a:gd name="connsiteX4" fmla="*/ 544015 w 775621"/>
              <a:gd name="connsiteY4" fmla="*/ 137167 h 498520"/>
              <a:gd name="connsiteX5" fmla="*/ 544015 w 775621"/>
              <a:gd name="connsiteY5" fmla="*/ 137172 h 498520"/>
              <a:gd name="connsiteX6" fmla="*/ 532229 w 775621"/>
              <a:gd name="connsiteY6" fmla="*/ 188008 h 498520"/>
              <a:gd name="connsiteX7" fmla="*/ 473314 w 775621"/>
              <a:gd name="connsiteY7" fmla="*/ 250296 h 498520"/>
              <a:gd name="connsiteX8" fmla="*/ 307851 w 775621"/>
              <a:gd name="connsiteY8" fmla="*/ 253365 h 498520"/>
              <a:gd name="connsiteX9" fmla="*/ 246662 w 775621"/>
              <a:gd name="connsiteY9" fmla="*/ 193300 h 498520"/>
              <a:gd name="connsiteX10" fmla="*/ 231914 w 775621"/>
              <a:gd name="connsiteY10" fmla="*/ 138923 h 498520"/>
              <a:gd name="connsiteX11" fmla="*/ 231914 w 775621"/>
              <a:gd name="connsiteY11" fmla="*/ 138918 h 498520"/>
              <a:gd name="connsiteX12" fmla="*/ 231914 w 775621"/>
              <a:gd name="connsiteY12" fmla="*/ 0 h 498520"/>
              <a:gd name="connsiteX13" fmla="*/ 303 w 775621"/>
              <a:gd name="connsiteY13" fmla="*/ 0 h 498520"/>
              <a:gd name="connsiteX14" fmla="*/ 303 w 775621"/>
              <a:gd name="connsiteY14" fmla="*/ 110556 h 498520"/>
              <a:gd name="connsiteX15" fmla="*/ 0 w 775621"/>
              <a:gd name="connsiteY15" fmla="*/ 110556 h 498520"/>
              <a:gd name="connsiteX16" fmla="*/ 303 w 775621"/>
              <a:gd name="connsiteY16" fmla="*/ 112810 h 498520"/>
              <a:gd name="connsiteX17" fmla="*/ 303 w 775621"/>
              <a:gd name="connsiteY17" fmla="*/ 165960 h 498520"/>
              <a:gd name="connsiteX18" fmla="*/ 10862 w 775621"/>
              <a:gd name="connsiteY18" fmla="*/ 191452 h 498520"/>
              <a:gd name="connsiteX19" fmla="*/ 13752 w 775621"/>
              <a:gd name="connsiteY19" fmla="*/ 212966 h 498520"/>
              <a:gd name="connsiteX20" fmla="*/ 198152 w 775621"/>
              <a:gd name="connsiteY20" fmla="*/ 448914 h 498520"/>
              <a:gd name="connsiteX21" fmla="*/ 495623 w 775621"/>
              <a:gd name="connsiteY21" fmla="*/ 483292 h 498520"/>
              <a:gd name="connsiteX22" fmla="*/ 544015 w 775621"/>
              <a:gd name="connsiteY22" fmla="*/ 461979 h 498520"/>
              <a:gd name="connsiteX23" fmla="*/ 590190 w 775621"/>
              <a:gd name="connsiteY23" fmla="*/ 441646 h 498520"/>
              <a:gd name="connsiteX24" fmla="*/ 765713 w 775621"/>
              <a:gd name="connsiteY24" fmla="*/ 199024 h 498520"/>
              <a:gd name="connsiteX0" fmla="*/ 775621 w 775621"/>
              <a:gd name="connsiteY0" fmla="*/ 96516 h 498520"/>
              <a:gd name="connsiteX1" fmla="*/ 775621 w 775621"/>
              <a:gd name="connsiteY1" fmla="*/ 96173 h 498520"/>
              <a:gd name="connsiteX2" fmla="*/ 775621 w 775621"/>
              <a:gd name="connsiteY2" fmla="*/ 1 h 498520"/>
              <a:gd name="connsiteX3" fmla="*/ 545106 w 775621"/>
              <a:gd name="connsiteY3" fmla="*/ 1 h 498520"/>
              <a:gd name="connsiteX4" fmla="*/ 544015 w 775621"/>
              <a:gd name="connsiteY4" fmla="*/ 137167 h 498520"/>
              <a:gd name="connsiteX5" fmla="*/ 544015 w 775621"/>
              <a:gd name="connsiteY5" fmla="*/ 137172 h 498520"/>
              <a:gd name="connsiteX6" fmla="*/ 532229 w 775621"/>
              <a:gd name="connsiteY6" fmla="*/ 188008 h 498520"/>
              <a:gd name="connsiteX7" fmla="*/ 473314 w 775621"/>
              <a:gd name="connsiteY7" fmla="*/ 250296 h 498520"/>
              <a:gd name="connsiteX8" fmla="*/ 307851 w 775621"/>
              <a:gd name="connsiteY8" fmla="*/ 253365 h 498520"/>
              <a:gd name="connsiteX9" fmla="*/ 246662 w 775621"/>
              <a:gd name="connsiteY9" fmla="*/ 193300 h 498520"/>
              <a:gd name="connsiteX10" fmla="*/ 231914 w 775621"/>
              <a:gd name="connsiteY10" fmla="*/ 138923 h 498520"/>
              <a:gd name="connsiteX11" fmla="*/ 231914 w 775621"/>
              <a:gd name="connsiteY11" fmla="*/ 138918 h 498520"/>
              <a:gd name="connsiteX12" fmla="*/ 231914 w 775621"/>
              <a:gd name="connsiteY12" fmla="*/ 0 h 498520"/>
              <a:gd name="connsiteX13" fmla="*/ 303 w 775621"/>
              <a:gd name="connsiteY13" fmla="*/ 0 h 498520"/>
              <a:gd name="connsiteX14" fmla="*/ 303 w 775621"/>
              <a:gd name="connsiteY14" fmla="*/ 110556 h 498520"/>
              <a:gd name="connsiteX15" fmla="*/ 0 w 775621"/>
              <a:gd name="connsiteY15" fmla="*/ 110556 h 498520"/>
              <a:gd name="connsiteX16" fmla="*/ 303 w 775621"/>
              <a:gd name="connsiteY16" fmla="*/ 112810 h 498520"/>
              <a:gd name="connsiteX17" fmla="*/ 303 w 775621"/>
              <a:gd name="connsiteY17" fmla="*/ 165960 h 498520"/>
              <a:gd name="connsiteX18" fmla="*/ 13752 w 775621"/>
              <a:gd name="connsiteY18" fmla="*/ 212966 h 498520"/>
              <a:gd name="connsiteX19" fmla="*/ 198152 w 775621"/>
              <a:gd name="connsiteY19" fmla="*/ 448914 h 498520"/>
              <a:gd name="connsiteX20" fmla="*/ 495623 w 775621"/>
              <a:gd name="connsiteY20" fmla="*/ 483292 h 498520"/>
              <a:gd name="connsiteX21" fmla="*/ 544015 w 775621"/>
              <a:gd name="connsiteY21" fmla="*/ 461979 h 498520"/>
              <a:gd name="connsiteX22" fmla="*/ 590190 w 775621"/>
              <a:gd name="connsiteY22" fmla="*/ 441646 h 498520"/>
              <a:gd name="connsiteX23" fmla="*/ 765713 w 775621"/>
              <a:gd name="connsiteY23" fmla="*/ 199024 h 498520"/>
              <a:gd name="connsiteX24" fmla="*/ 775621 w 775621"/>
              <a:gd name="connsiteY24" fmla="*/ 96516 h 498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75621" h="498520">
                <a:moveTo>
                  <a:pt x="775621" y="96516"/>
                </a:moveTo>
                <a:lnTo>
                  <a:pt x="775621" y="96173"/>
                </a:lnTo>
                <a:lnTo>
                  <a:pt x="775621" y="1"/>
                </a:lnTo>
                <a:lnTo>
                  <a:pt x="545106" y="1"/>
                </a:lnTo>
                <a:cubicBezTo>
                  <a:pt x="544742" y="45723"/>
                  <a:pt x="544379" y="91445"/>
                  <a:pt x="544015" y="137167"/>
                </a:cubicBezTo>
                <a:lnTo>
                  <a:pt x="544015" y="137172"/>
                </a:lnTo>
                <a:lnTo>
                  <a:pt x="532229" y="188008"/>
                </a:lnTo>
                <a:cubicBezTo>
                  <a:pt x="518703" y="213202"/>
                  <a:pt x="498585" y="234860"/>
                  <a:pt x="473314" y="250296"/>
                </a:cubicBezTo>
                <a:cubicBezTo>
                  <a:pt x="422771" y="281162"/>
                  <a:pt x="359503" y="282338"/>
                  <a:pt x="307851" y="253365"/>
                </a:cubicBezTo>
                <a:cubicBezTo>
                  <a:pt x="282020" y="238874"/>
                  <a:pt x="261112" y="217981"/>
                  <a:pt x="246662" y="193300"/>
                </a:cubicBezTo>
                <a:lnTo>
                  <a:pt x="231914" y="138923"/>
                </a:lnTo>
                <a:lnTo>
                  <a:pt x="231914" y="138918"/>
                </a:lnTo>
                <a:lnTo>
                  <a:pt x="231914" y="0"/>
                </a:lnTo>
                <a:lnTo>
                  <a:pt x="303" y="0"/>
                </a:lnTo>
                <a:lnTo>
                  <a:pt x="303" y="110556"/>
                </a:lnTo>
                <a:lnTo>
                  <a:pt x="0" y="110556"/>
                </a:lnTo>
                <a:cubicBezTo>
                  <a:pt x="103" y="111306"/>
                  <a:pt x="200" y="112060"/>
                  <a:pt x="303" y="112810"/>
                </a:cubicBezTo>
                <a:lnTo>
                  <a:pt x="303" y="165960"/>
                </a:lnTo>
                <a:lnTo>
                  <a:pt x="13752" y="212966"/>
                </a:lnTo>
                <a:cubicBezTo>
                  <a:pt x="40800" y="311772"/>
                  <a:pt x="106368" y="397427"/>
                  <a:pt x="198152" y="448914"/>
                </a:cubicBezTo>
                <a:cubicBezTo>
                  <a:pt x="289936" y="500402"/>
                  <a:pt x="397207" y="511716"/>
                  <a:pt x="495623" y="483292"/>
                </a:cubicBezTo>
                <a:lnTo>
                  <a:pt x="544015" y="461979"/>
                </a:lnTo>
                <a:lnTo>
                  <a:pt x="590190" y="441646"/>
                </a:lnTo>
                <a:cubicBezTo>
                  <a:pt x="680002" y="386786"/>
                  <a:pt x="742352" y="298765"/>
                  <a:pt x="765713" y="199024"/>
                </a:cubicBezTo>
                <a:lnTo>
                  <a:pt x="775621" y="96516"/>
                </a:lnTo>
                <a:close/>
              </a:path>
            </a:pathLst>
          </a:custGeom>
          <a:solidFill>
            <a:schemeClr val="bg1"/>
          </a:solidFill>
          <a:ln w="3175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0" name="任意多边形 159"/>
          <p:cNvSpPr/>
          <p:nvPr/>
        </p:nvSpPr>
        <p:spPr>
          <a:xfrm>
            <a:off x="6022441" y="3938189"/>
            <a:ext cx="253374" cy="53272"/>
          </a:xfrm>
          <a:custGeom>
            <a:avLst/>
            <a:gdLst>
              <a:gd name="connsiteX0" fmla="*/ 1078142 w 1078142"/>
              <a:gd name="connsiteY0" fmla="*/ 0 h 232743"/>
              <a:gd name="connsiteX1" fmla="*/ 1078142 w 1078142"/>
              <a:gd name="connsiteY1" fmla="*/ 224170 h 232743"/>
              <a:gd name="connsiteX2" fmla="*/ 0 w 1078142"/>
              <a:gd name="connsiteY2" fmla="*/ 232743 h 232743"/>
              <a:gd name="connsiteX3" fmla="*/ 0 w 1078142"/>
              <a:gd name="connsiteY3" fmla="*/ 2082 h 232743"/>
              <a:gd name="connsiteX4" fmla="*/ 7017 w 1078142"/>
              <a:gd name="connsiteY4" fmla="*/ 1404 h 232743"/>
              <a:gd name="connsiteX5" fmla="*/ 7360 w 1078142"/>
              <a:gd name="connsiteY5" fmla="*/ 1404 h 232743"/>
              <a:gd name="connsiteX6" fmla="*/ 1071844 w 1078142"/>
              <a:gd name="connsiteY6" fmla="*/ 1404 h 232743"/>
              <a:gd name="connsiteX7" fmla="*/ 1078142 w 1078142"/>
              <a:gd name="connsiteY7" fmla="*/ 0 h 232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8142" h="232743">
                <a:moveTo>
                  <a:pt x="1078142" y="0"/>
                </a:moveTo>
                <a:lnTo>
                  <a:pt x="1078142" y="224170"/>
                </a:lnTo>
                <a:lnTo>
                  <a:pt x="0" y="232743"/>
                </a:lnTo>
                <a:lnTo>
                  <a:pt x="0" y="2082"/>
                </a:lnTo>
                <a:lnTo>
                  <a:pt x="7017" y="1404"/>
                </a:lnTo>
                <a:lnTo>
                  <a:pt x="7360" y="1404"/>
                </a:lnTo>
                <a:lnTo>
                  <a:pt x="1071844" y="1404"/>
                </a:lnTo>
                <a:lnTo>
                  <a:pt x="1078142" y="0"/>
                </a:lnTo>
                <a:close/>
              </a:path>
            </a:pathLst>
          </a:custGeom>
          <a:solidFill>
            <a:schemeClr val="bg1"/>
          </a:solidFill>
          <a:ln w="3175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任意多边形 174"/>
          <p:cNvSpPr/>
          <p:nvPr/>
        </p:nvSpPr>
        <p:spPr>
          <a:xfrm rot="5400000" flipH="1">
            <a:off x="6433691" y="4173019"/>
            <a:ext cx="112" cy="109"/>
          </a:xfrm>
          <a:custGeom>
            <a:avLst/>
            <a:gdLst>
              <a:gd name="connsiteX0" fmla="*/ 478 w 478"/>
              <a:gd name="connsiteY0" fmla="*/ 462 h 462"/>
              <a:gd name="connsiteX1" fmla="*/ 21 w 478"/>
              <a:gd name="connsiteY1" fmla="*/ 0 h 462"/>
              <a:gd name="connsiteX2" fmla="*/ 0 w 478"/>
              <a:gd name="connsiteY2" fmla="*/ 441 h 462"/>
              <a:gd name="connsiteX3" fmla="*/ 478 w 478"/>
              <a:gd name="connsiteY3" fmla="*/ 462 h 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" h="462">
                <a:moveTo>
                  <a:pt x="478" y="462"/>
                </a:moveTo>
                <a:lnTo>
                  <a:pt x="21" y="0"/>
                </a:lnTo>
                <a:cubicBezTo>
                  <a:pt x="16" y="148"/>
                  <a:pt x="11" y="292"/>
                  <a:pt x="0" y="441"/>
                </a:cubicBezTo>
                <a:lnTo>
                  <a:pt x="478" y="462"/>
                </a:lnTo>
                <a:close/>
              </a:path>
            </a:pathLst>
          </a:custGeom>
          <a:solidFill>
            <a:schemeClr val="bg1"/>
          </a:solidFill>
          <a:ln w="3175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9" name="任意多边形 168"/>
          <p:cNvSpPr/>
          <p:nvPr/>
        </p:nvSpPr>
        <p:spPr>
          <a:xfrm rot="5400000" flipH="1">
            <a:off x="6205878" y="3824094"/>
            <a:ext cx="183528" cy="151205"/>
          </a:xfrm>
          <a:custGeom>
            <a:avLst/>
            <a:gdLst>
              <a:gd name="connsiteX0" fmla="*/ 770803 w 770803"/>
              <a:gd name="connsiteY0" fmla="*/ 352306 h 641018"/>
              <a:gd name="connsiteX1" fmla="*/ 613539 w 770803"/>
              <a:gd name="connsiteY1" fmla="*/ 74849 h 641018"/>
              <a:gd name="connsiteX2" fmla="*/ 197929 w 770803"/>
              <a:gd name="connsiteY2" fmla="*/ 47791 h 641018"/>
              <a:gd name="connsiteX3" fmla="*/ 109523 w 770803"/>
              <a:gd name="connsiteY3" fmla="*/ 114232 h 641018"/>
              <a:gd name="connsiteX4" fmla="*/ 87100 w 770803"/>
              <a:gd name="connsiteY4" fmla="*/ 144175 h 641018"/>
              <a:gd name="connsiteX5" fmla="*/ 74832 w 770803"/>
              <a:gd name="connsiteY5" fmla="*/ 154734 h 641018"/>
              <a:gd name="connsiteX6" fmla="*/ 66043 w 770803"/>
              <a:gd name="connsiteY6" fmla="*/ 172290 h 641018"/>
              <a:gd name="connsiteX7" fmla="*/ 44489 w 770803"/>
              <a:gd name="connsiteY7" fmla="*/ 201073 h 641018"/>
              <a:gd name="connsiteX8" fmla="*/ 22133 w 770803"/>
              <a:gd name="connsiteY8" fmla="*/ 260034 h 641018"/>
              <a:gd name="connsiteX9" fmla="*/ 6907 w 770803"/>
              <a:gd name="connsiteY9" fmla="*/ 290449 h 641018"/>
              <a:gd name="connsiteX10" fmla="*/ 2529 w 770803"/>
              <a:gd name="connsiteY10" fmla="*/ 323051 h 641018"/>
              <a:gd name="connsiteX11" fmla="*/ 0 w 770803"/>
              <a:gd name="connsiteY11" fmla="*/ 641018 h 641018"/>
              <a:gd name="connsiteX12" fmla="*/ 224761 w 770803"/>
              <a:gd name="connsiteY12" fmla="*/ 641018 h 641018"/>
              <a:gd name="connsiteX13" fmla="*/ 224761 w 770803"/>
              <a:gd name="connsiteY13" fmla="*/ 396442 h 641018"/>
              <a:gd name="connsiteX14" fmla="*/ 243877 w 770803"/>
              <a:gd name="connsiteY14" fmla="*/ 310685 h 641018"/>
              <a:gd name="connsiteX15" fmla="*/ 307330 w 770803"/>
              <a:gd name="connsiteY15" fmla="*/ 247298 h 641018"/>
              <a:gd name="connsiteX16" fmla="*/ 479189 w 770803"/>
              <a:gd name="connsiteY16" fmla="*/ 258484 h 641018"/>
              <a:gd name="connsiteX17" fmla="*/ 541888 w 770803"/>
              <a:gd name="connsiteY17" fmla="*/ 418890 h 641018"/>
              <a:gd name="connsiteX18" fmla="*/ 544788 w 770803"/>
              <a:gd name="connsiteY18" fmla="*/ 419460 h 641018"/>
              <a:gd name="connsiteX19" fmla="*/ 545209 w 770803"/>
              <a:gd name="connsiteY19" fmla="*/ 641018 h 641018"/>
              <a:gd name="connsiteX20" fmla="*/ 768473 w 770803"/>
              <a:gd name="connsiteY20" fmla="*/ 641018 h 641018"/>
              <a:gd name="connsiteX21" fmla="*/ 768473 w 770803"/>
              <a:gd name="connsiteY21" fmla="*/ 407238 h 641018"/>
              <a:gd name="connsiteX22" fmla="*/ 767995 w 770803"/>
              <a:gd name="connsiteY22" fmla="*/ 407217 h 641018"/>
              <a:gd name="connsiteX23" fmla="*/ 768016 w 770803"/>
              <a:gd name="connsiteY23" fmla="*/ 406776 h 641018"/>
              <a:gd name="connsiteX24" fmla="*/ 768473 w 770803"/>
              <a:gd name="connsiteY24" fmla="*/ 407238 h 641018"/>
              <a:gd name="connsiteX25" fmla="*/ 768812 w 770803"/>
              <a:gd name="connsiteY25" fmla="*/ 407248 h 641018"/>
              <a:gd name="connsiteX26" fmla="*/ 768473 w 770803"/>
              <a:gd name="connsiteY26" fmla="*/ 403757 h 641018"/>
              <a:gd name="connsiteX27" fmla="*/ 768473 w 770803"/>
              <a:gd name="connsiteY27" fmla="*/ 403742 h 641018"/>
              <a:gd name="connsiteX28" fmla="*/ 768175 w 770803"/>
              <a:gd name="connsiteY28" fmla="*/ 403737 h 641018"/>
              <a:gd name="connsiteX29" fmla="*/ 770803 w 770803"/>
              <a:gd name="connsiteY29" fmla="*/ 352306 h 641018"/>
              <a:gd name="connsiteX0" fmla="*/ 768274 w 768274"/>
              <a:gd name="connsiteY0" fmla="*/ 352306 h 643400"/>
              <a:gd name="connsiteX1" fmla="*/ 611010 w 768274"/>
              <a:gd name="connsiteY1" fmla="*/ 74849 h 643400"/>
              <a:gd name="connsiteX2" fmla="*/ 195400 w 768274"/>
              <a:gd name="connsiteY2" fmla="*/ 47791 h 643400"/>
              <a:gd name="connsiteX3" fmla="*/ 106994 w 768274"/>
              <a:gd name="connsiteY3" fmla="*/ 114232 h 643400"/>
              <a:gd name="connsiteX4" fmla="*/ 84571 w 768274"/>
              <a:gd name="connsiteY4" fmla="*/ 144175 h 643400"/>
              <a:gd name="connsiteX5" fmla="*/ 72303 w 768274"/>
              <a:gd name="connsiteY5" fmla="*/ 154734 h 643400"/>
              <a:gd name="connsiteX6" fmla="*/ 63514 w 768274"/>
              <a:gd name="connsiteY6" fmla="*/ 172290 h 643400"/>
              <a:gd name="connsiteX7" fmla="*/ 41960 w 768274"/>
              <a:gd name="connsiteY7" fmla="*/ 201073 h 643400"/>
              <a:gd name="connsiteX8" fmla="*/ 19604 w 768274"/>
              <a:gd name="connsiteY8" fmla="*/ 260034 h 643400"/>
              <a:gd name="connsiteX9" fmla="*/ 4378 w 768274"/>
              <a:gd name="connsiteY9" fmla="*/ 290449 h 643400"/>
              <a:gd name="connsiteX10" fmla="*/ 0 w 768274"/>
              <a:gd name="connsiteY10" fmla="*/ 323051 h 643400"/>
              <a:gd name="connsiteX11" fmla="*/ 2233 w 768274"/>
              <a:gd name="connsiteY11" fmla="*/ 643400 h 643400"/>
              <a:gd name="connsiteX12" fmla="*/ 222232 w 768274"/>
              <a:gd name="connsiteY12" fmla="*/ 641018 h 643400"/>
              <a:gd name="connsiteX13" fmla="*/ 222232 w 768274"/>
              <a:gd name="connsiteY13" fmla="*/ 396442 h 643400"/>
              <a:gd name="connsiteX14" fmla="*/ 241348 w 768274"/>
              <a:gd name="connsiteY14" fmla="*/ 310685 h 643400"/>
              <a:gd name="connsiteX15" fmla="*/ 304801 w 768274"/>
              <a:gd name="connsiteY15" fmla="*/ 247298 h 643400"/>
              <a:gd name="connsiteX16" fmla="*/ 476660 w 768274"/>
              <a:gd name="connsiteY16" fmla="*/ 258484 h 643400"/>
              <a:gd name="connsiteX17" fmla="*/ 539359 w 768274"/>
              <a:gd name="connsiteY17" fmla="*/ 418890 h 643400"/>
              <a:gd name="connsiteX18" fmla="*/ 542259 w 768274"/>
              <a:gd name="connsiteY18" fmla="*/ 419460 h 643400"/>
              <a:gd name="connsiteX19" fmla="*/ 542680 w 768274"/>
              <a:gd name="connsiteY19" fmla="*/ 641018 h 643400"/>
              <a:gd name="connsiteX20" fmla="*/ 765944 w 768274"/>
              <a:gd name="connsiteY20" fmla="*/ 641018 h 643400"/>
              <a:gd name="connsiteX21" fmla="*/ 765944 w 768274"/>
              <a:gd name="connsiteY21" fmla="*/ 407238 h 643400"/>
              <a:gd name="connsiteX22" fmla="*/ 765466 w 768274"/>
              <a:gd name="connsiteY22" fmla="*/ 407217 h 643400"/>
              <a:gd name="connsiteX23" fmla="*/ 765487 w 768274"/>
              <a:gd name="connsiteY23" fmla="*/ 406776 h 643400"/>
              <a:gd name="connsiteX24" fmla="*/ 765944 w 768274"/>
              <a:gd name="connsiteY24" fmla="*/ 407238 h 643400"/>
              <a:gd name="connsiteX25" fmla="*/ 766283 w 768274"/>
              <a:gd name="connsiteY25" fmla="*/ 407248 h 643400"/>
              <a:gd name="connsiteX26" fmla="*/ 765944 w 768274"/>
              <a:gd name="connsiteY26" fmla="*/ 403757 h 643400"/>
              <a:gd name="connsiteX27" fmla="*/ 765944 w 768274"/>
              <a:gd name="connsiteY27" fmla="*/ 403742 h 643400"/>
              <a:gd name="connsiteX28" fmla="*/ 765646 w 768274"/>
              <a:gd name="connsiteY28" fmla="*/ 403737 h 643400"/>
              <a:gd name="connsiteX29" fmla="*/ 768274 w 768274"/>
              <a:gd name="connsiteY29" fmla="*/ 352306 h 64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768274" h="643400">
                <a:moveTo>
                  <a:pt x="768274" y="352306"/>
                </a:moveTo>
                <a:cubicBezTo>
                  <a:pt x="758203" y="243269"/>
                  <a:pt x="702162" y="141536"/>
                  <a:pt x="611010" y="74849"/>
                </a:cubicBezTo>
                <a:cubicBezTo>
                  <a:pt x="489463" y="-14072"/>
                  <a:pt x="327445" y="-24621"/>
                  <a:pt x="195400" y="47791"/>
                </a:cubicBezTo>
                <a:cubicBezTo>
                  <a:pt x="162393" y="65897"/>
                  <a:pt x="132742" y="88365"/>
                  <a:pt x="106994" y="114232"/>
                </a:cubicBezTo>
                <a:lnTo>
                  <a:pt x="84571" y="144175"/>
                </a:lnTo>
                <a:lnTo>
                  <a:pt x="72303" y="154734"/>
                </a:lnTo>
                <a:lnTo>
                  <a:pt x="63514" y="172290"/>
                </a:lnTo>
                <a:lnTo>
                  <a:pt x="41960" y="201073"/>
                </a:lnTo>
                <a:lnTo>
                  <a:pt x="19604" y="260034"/>
                </a:lnTo>
                <a:lnTo>
                  <a:pt x="4378" y="290449"/>
                </a:lnTo>
                <a:lnTo>
                  <a:pt x="0" y="323051"/>
                </a:lnTo>
                <a:cubicBezTo>
                  <a:pt x="744" y="429834"/>
                  <a:pt x="1489" y="536617"/>
                  <a:pt x="2233" y="643400"/>
                </a:cubicBezTo>
                <a:lnTo>
                  <a:pt x="222232" y="641018"/>
                </a:lnTo>
                <a:lnTo>
                  <a:pt x="222232" y="396442"/>
                </a:lnTo>
                <a:lnTo>
                  <a:pt x="241348" y="310685"/>
                </a:lnTo>
                <a:cubicBezTo>
                  <a:pt x="255763" y="284464"/>
                  <a:pt x="277502" y="262267"/>
                  <a:pt x="304801" y="247298"/>
                </a:cubicBezTo>
                <a:cubicBezTo>
                  <a:pt x="359405" y="217356"/>
                  <a:pt x="426405" y="221719"/>
                  <a:pt x="476660" y="258484"/>
                </a:cubicBezTo>
                <a:cubicBezTo>
                  <a:pt x="526926" y="295254"/>
                  <a:pt x="551366" y="357788"/>
                  <a:pt x="539359" y="418890"/>
                </a:cubicBezTo>
                <a:lnTo>
                  <a:pt x="542259" y="419460"/>
                </a:lnTo>
                <a:cubicBezTo>
                  <a:pt x="542399" y="493313"/>
                  <a:pt x="542540" y="567165"/>
                  <a:pt x="542680" y="641018"/>
                </a:cubicBezTo>
                <a:lnTo>
                  <a:pt x="765944" y="641018"/>
                </a:lnTo>
                <a:lnTo>
                  <a:pt x="765944" y="407238"/>
                </a:lnTo>
                <a:lnTo>
                  <a:pt x="765466" y="407217"/>
                </a:lnTo>
                <a:cubicBezTo>
                  <a:pt x="765477" y="407068"/>
                  <a:pt x="765482" y="406924"/>
                  <a:pt x="765487" y="406776"/>
                </a:cubicBezTo>
                <a:lnTo>
                  <a:pt x="765944" y="407238"/>
                </a:lnTo>
                <a:lnTo>
                  <a:pt x="766283" y="407248"/>
                </a:lnTo>
                <a:cubicBezTo>
                  <a:pt x="766170" y="406088"/>
                  <a:pt x="766057" y="404922"/>
                  <a:pt x="765944" y="403757"/>
                </a:cubicBezTo>
                <a:lnTo>
                  <a:pt x="765944" y="403742"/>
                </a:lnTo>
                <a:lnTo>
                  <a:pt x="765646" y="403737"/>
                </a:lnTo>
                <a:lnTo>
                  <a:pt x="768274" y="352306"/>
                </a:lnTo>
                <a:close/>
              </a:path>
            </a:pathLst>
          </a:custGeom>
          <a:solidFill>
            <a:schemeClr val="bg1"/>
          </a:solidFill>
          <a:ln w="3175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7" name="任意多边形 176"/>
          <p:cNvSpPr/>
          <p:nvPr/>
        </p:nvSpPr>
        <p:spPr>
          <a:xfrm>
            <a:off x="5880829" y="3811058"/>
            <a:ext cx="375157" cy="51412"/>
          </a:xfrm>
          <a:custGeom>
            <a:avLst/>
            <a:gdLst>
              <a:gd name="connsiteX0" fmla="*/ 1078142 w 1078142"/>
              <a:gd name="connsiteY0" fmla="*/ 0 h 232743"/>
              <a:gd name="connsiteX1" fmla="*/ 1078142 w 1078142"/>
              <a:gd name="connsiteY1" fmla="*/ 224170 h 232743"/>
              <a:gd name="connsiteX2" fmla="*/ 0 w 1078142"/>
              <a:gd name="connsiteY2" fmla="*/ 232743 h 232743"/>
              <a:gd name="connsiteX3" fmla="*/ 0 w 1078142"/>
              <a:gd name="connsiteY3" fmla="*/ 2082 h 232743"/>
              <a:gd name="connsiteX4" fmla="*/ 7017 w 1078142"/>
              <a:gd name="connsiteY4" fmla="*/ 1404 h 232743"/>
              <a:gd name="connsiteX5" fmla="*/ 7360 w 1078142"/>
              <a:gd name="connsiteY5" fmla="*/ 1404 h 232743"/>
              <a:gd name="connsiteX6" fmla="*/ 1071844 w 1078142"/>
              <a:gd name="connsiteY6" fmla="*/ 1404 h 232743"/>
              <a:gd name="connsiteX7" fmla="*/ 1078142 w 1078142"/>
              <a:gd name="connsiteY7" fmla="*/ 0 h 232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8142" h="232743">
                <a:moveTo>
                  <a:pt x="1078142" y="0"/>
                </a:moveTo>
                <a:lnTo>
                  <a:pt x="1078142" y="224170"/>
                </a:lnTo>
                <a:lnTo>
                  <a:pt x="0" y="232743"/>
                </a:lnTo>
                <a:lnTo>
                  <a:pt x="0" y="2082"/>
                </a:lnTo>
                <a:lnTo>
                  <a:pt x="7017" y="1404"/>
                </a:lnTo>
                <a:lnTo>
                  <a:pt x="7360" y="1404"/>
                </a:lnTo>
                <a:lnTo>
                  <a:pt x="1071844" y="1404"/>
                </a:lnTo>
                <a:lnTo>
                  <a:pt x="1078142" y="0"/>
                </a:lnTo>
                <a:close/>
              </a:path>
            </a:pathLst>
          </a:custGeom>
          <a:solidFill>
            <a:schemeClr val="bg1"/>
          </a:solidFill>
          <a:ln w="3175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任意多边形 177"/>
          <p:cNvSpPr/>
          <p:nvPr/>
        </p:nvSpPr>
        <p:spPr>
          <a:xfrm rot="5400000" flipH="1">
            <a:off x="5734514" y="3714095"/>
            <a:ext cx="179592" cy="117157"/>
          </a:xfrm>
          <a:custGeom>
            <a:avLst/>
            <a:gdLst>
              <a:gd name="connsiteX0" fmla="*/ 775621 w 775621"/>
              <a:gd name="connsiteY0" fmla="*/ 96516 h 498520"/>
              <a:gd name="connsiteX1" fmla="*/ 775621 w 775621"/>
              <a:gd name="connsiteY1" fmla="*/ 96173 h 498520"/>
              <a:gd name="connsiteX2" fmla="*/ 775621 w 775621"/>
              <a:gd name="connsiteY2" fmla="*/ 1 h 498520"/>
              <a:gd name="connsiteX3" fmla="*/ 545106 w 775621"/>
              <a:gd name="connsiteY3" fmla="*/ 1 h 498520"/>
              <a:gd name="connsiteX4" fmla="*/ 544015 w 775621"/>
              <a:gd name="connsiteY4" fmla="*/ 137167 h 498520"/>
              <a:gd name="connsiteX5" fmla="*/ 544015 w 775621"/>
              <a:gd name="connsiteY5" fmla="*/ 137172 h 498520"/>
              <a:gd name="connsiteX6" fmla="*/ 532229 w 775621"/>
              <a:gd name="connsiteY6" fmla="*/ 188008 h 498520"/>
              <a:gd name="connsiteX7" fmla="*/ 473314 w 775621"/>
              <a:gd name="connsiteY7" fmla="*/ 250296 h 498520"/>
              <a:gd name="connsiteX8" fmla="*/ 307851 w 775621"/>
              <a:gd name="connsiteY8" fmla="*/ 253365 h 498520"/>
              <a:gd name="connsiteX9" fmla="*/ 246662 w 775621"/>
              <a:gd name="connsiteY9" fmla="*/ 193300 h 498520"/>
              <a:gd name="connsiteX10" fmla="*/ 231914 w 775621"/>
              <a:gd name="connsiteY10" fmla="*/ 138923 h 498520"/>
              <a:gd name="connsiteX11" fmla="*/ 231914 w 775621"/>
              <a:gd name="connsiteY11" fmla="*/ 138918 h 498520"/>
              <a:gd name="connsiteX12" fmla="*/ 231914 w 775621"/>
              <a:gd name="connsiteY12" fmla="*/ 0 h 498520"/>
              <a:gd name="connsiteX13" fmla="*/ 303 w 775621"/>
              <a:gd name="connsiteY13" fmla="*/ 0 h 498520"/>
              <a:gd name="connsiteX14" fmla="*/ 303 w 775621"/>
              <a:gd name="connsiteY14" fmla="*/ 110556 h 498520"/>
              <a:gd name="connsiteX15" fmla="*/ 0 w 775621"/>
              <a:gd name="connsiteY15" fmla="*/ 110556 h 498520"/>
              <a:gd name="connsiteX16" fmla="*/ 303 w 775621"/>
              <a:gd name="connsiteY16" fmla="*/ 112810 h 498520"/>
              <a:gd name="connsiteX17" fmla="*/ 303 w 775621"/>
              <a:gd name="connsiteY17" fmla="*/ 165960 h 498520"/>
              <a:gd name="connsiteX18" fmla="*/ 10862 w 775621"/>
              <a:gd name="connsiteY18" fmla="*/ 191452 h 498520"/>
              <a:gd name="connsiteX19" fmla="*/ 13752 w 775621"/>
              <a:gd name="connsiteY19" fmla="*/ 212966 h 498520"/>
              <a:gd name="connsiteX20" fmla="*/ 198152 w 775621"/>
              <a:gd name="connsiteY20" fmla="*/ 448914 h 498520"/>
              <a:gd name="connsiteX21" fmla="*/ 495623 w 775621"/>
              <a:gd name="connsiteY21" fmla="*/ 483292 h 498520"/>
              <a:gd name="connsiteX22" fmla="*/ 544015 w 775621"/>
              <a:gd name="connsiteY22" fmla="*/ 461979 h 498520"/>
              <a:gd name="connsiteX23" fmla="*/ 590190 w 775621"/>
              <a:gd name="connsiteY23" fmla="*/ 441646 h 498520"/>
              <a:gd name="connsiteX24" fmla="*/ 765713 w 775621"/>
              <a:gd name="connsiteY24" fmla="*/ 199024 h 498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75621" h="498520">
                <a:moveTo>
                  <a:pt x="775621" y="96516"/>
                </a:moveTo>
                <a:lnTo>
                  <a:pt x="775621" y="96173"/>
                </a:lnTo>
                <a:lnTo>
                  <a:pt x="775621" y="1"/>
                </a:lnTo>
                <a:lnTo>
                  <a:pt x="545106" y="1"/>
                </a:lnTo>
                <a:lnTo>
                  <a:pt x="544015" y="137167"/>
                </a:lnTo>
                <a:lnTo>
                  <a:pt x="544015" y="137172"/>
                </a:lnTo>
                <a:lnTo>
                  <a:pt x="532229" y="188008"/>
                </a:lnTo>
                <a:cubicBezTo>
                  <a:pt x="518703" y="213202"/>
                  <a:pt x="498585" y="234860"/>
                  <a:pt x="473314" y="250296"/>
                </a:cubicBezTo>
                <a:cubicBezTo>
                  <a:pt x="422771" y="281162"/>
                  <a:pt x="359503" y="282338"/>
                  <a:pt x="307851" y="253365"/>
                </a:cubicBezTo>
                <a:cubicBezTo>
                  <a:pt x="282020" y="238874"/>
                  <a:pt x="261112" y="217981"/>
                  <a:pt x="246662" y="193300"/>
                </a:cubicBezTo>
                <a:lnTo>
                  <a:pt x="231914" y="138923"/>
                </a:lnTo>
                <a:lnTo>
                  <a:pt x="231914" y="138918"/>
                </a:lnTo>
                <a:lnTo>
                  <a:pt x="231914" y="0"/>
                </a:lnTo>
                <a:lnTo>
                  <a:pt x="303" y="0"/>
                </a:lnTo>
                <a:lnTo>
                  <a:pt x="303" y="110556"/>
                </a:lnTo>
                <a:lnTo>
                  <a:pt x="0" y="110556"/>
                </a:lnTo>
                <a:cubicBezTo>
                  <a:pt x="103" y="111306"/>
                  <a:pt x="200" y="112060"/>
                  <a:pt x="303" y="112810"/>
                </a:cubicBezTo>
                <a:lnTo>
                  <a:pt x="303" y="165960"/>
                </a:lnTo>
                <a:lnTo>
                  <a:pt x="10862" y="191452"/>
                </a:lnTo>
                <a:lnTo>
                  <a:pt x="13752" y="212966"/>
                </a:lnTo>
                <a:cubicBezTo>
                  <a:pt x="40800" y="311772"/>
                  <a:pt x="106368" y="397427"/>
                  <a:pt x="198152" y="448914"/>
                </a:cubicBezTo>
                <a:cubicBezTo>
                  <a:pt x="289936" y="500402"/>
                  <a:pt x="397207" y="511716"/>
                  <a:pt x="495623" y="483292"/>
                </a:cubicBezTo>
                <a:lnTo>
                  <a:pt x="544015" y="461979"/>
                </a:lnTo>
                <a:lnTo>
                  <a:pt x="590190" y="441646"/>
                </a:lnTo>
                <a:cubicBezTo>
                  <a:pt x="680002" y="386786"/>
                  <a:pt x="742352" y="298765"/>
                  <a:pt x="765713" y="199024"/>
                </a:cubicBezTo>
                <a:close/>
              </a:path>
            </a:pathLst>
          </a:custGeom>
          <a:solidFill>
            <a:schemeClr val="bg1"/>
          </a:solidFill>
          <a:ln w="3175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2" name="任意多边形 181"/>
          <p:cNvSpPr/>
          <p:nvPr/>
        </p:nvSpPr>
        <p:spPr>
          <a:xfrm>
            <a:off x="5860917" y="3683051"/>
            <a:ext cx="395417" cy="53924"/>
          </a:xfrm>
          <a:custGeom>
            <a:avLst/>
            <a:gdLst>
              <a:gd name="connsiteX0" fmla="*/ 825380 w 1682541"/>
              <a:gd name="connsiteY0" fmla="*/ 0 h 239093"/>
              <a:gd name="connsiteX1" fmla="*/ 843683 w 1682541"/>
              <a:gd name="connsiteY1" fmla="*/ 4964 h 239093"/>
              <a:gd name="connsiteX2" fmla="*/ 843688 w 1682541"/>
              <a:gd name="connsiteY2" fmla="*/ 4964 h 239093"/>
              <a:gd name="connsiteX3" fmla="*/ 1566733 w 1682541"/>
              <a:gd name="connsiteY3" fmla="*/ 4964 h 239093"/>
              <a:gd name="connsiteX4" fmla="*/ 1682541 w 1682541"/>
              <a:gd name="connsiteY4" fmla="*/ 120773 h 239093"/>
              <a:gd name="connsiteX5" fmla="*/ 1566733 w 1682541"/>
              <a:gd name="connsiteY5" fmla="*/ 236576 h 239093"/>
              <a:gd name="connsiteX6" fmla="*/ 872050 w 1682541"/>
              <a:gd name="connsiteY6" fmla="*/ 236576 h 239093"/>
              <a:gd name="connsiteX7" fmla="*/ 872050 w 1682541"/>
              <a:gd name="connsiteY7" fmla="*/ 236879 h 239093"/>
              <a:gd name="connsiteX8" fmla="*/ 869796 w 1682541"/>
              <a:gd name="connsiteY8" fmla="*/ 236576 h 239093"/>
              <a:gd name="connsiteX9" fmla="*/ 825380 w 1682541"/>
              <a:gd name="connsiteY9" fmla="*/ 236576 h 239093"/>
              <a:gd name="connsiteX10" fmla="*/ 825380 w 1682541"/>
              <a:gd name="connsiteY10" fmla="*/ 230929 h 239093"/>
              <a:gd name="connsiteX11" fmla="*/ 0 w 1682541"/>
              <a:gd name="connsiteY11" fmla="*/ 239093 h 239093"/>
              <a:gd name="connsiteX12" fmla="*/ 0 w 1682541"/>
              <a:gd name="connsiteY12" fmla="*/ 8432 h 239093"/>
              <a:gd name="connsiteX13" fmla="*/ 5641 w 1682541"/>
              <a:gd name="connsiteY13" fmla="*/ 7754 h 239093"/>
              <a:gd name="connsiteX14" fmla="*/ 5917 w 1682541"/>
              <a:gd name="connsiteY14" fmla="*/ 7754 h 239093"/>
              <a:gd name="connsiteX15" fmla="*/ 825380 w 1682541"/>
              <a:gd name="connsiteY15" fmla="*/ 7754 h 239093"/>
              <a:gd name="connsiteX0" fmla="*/ 825380 w 1682541"/>
              <a:gd name="connsiteY0" fmla="*/ 2790 h 234129"/>
              <a:gd name="connsiteX1" fmla="*/ 843683 w 1682541"/>
              <a:gd name="connsiteY1" fmla="*/ 0 h 234129"/>
              <a:gd name="connsiteX2" fmla="*/ 843688 w 1682541"/>
              <a:gd name="connsiteY2" fmla="*/ 0 h 234129"/>
              <a:gd name="connsiteX3" fmla="*/ 1566733 w 1682541"/>
              <a:gd name="connsiteY3" fmla="*/ 0 h 234129"/>
              <a:gd name="connsiteX4" fmla="*/ 1682541 w 1682541"/>
              <a:gd name="connsiteY4" fmla="*/ 115809 h 234129"/>
              <a:gd name="connsiteX5" fmla="*/ 1566733 w 1682541"/>
              <a:gd name="connsiteY5" fmla="*/ 231612 h 234129"/>
              <a:gd name="connsiteX6" fmla="*/ 872050 w 1682541"/>
              <a:gd name="connsiteY6" fmla="*/ 231612 h 234129"/>
              <a:gd name="connsiteX7" fmla="*/ 872050 w 1682541"/>
              <a:gd name="connsiteY7" fmla="*/ 231915 h 234129"/>
              <a:gd name="connsiteX8" fmla="*/ 869796 w 1682541"/>
              <a:gd name="connsiteY8" fmla="*/ 231612 h 234129"/>
              <a:gd name="connsiteX9" fmla="*/ 825380 w 1682541"/>
              <a:gd name="connsiteY9" fmla="*/ 231612 h 234129"/>
              <a:gd name="connsiteX10" fmla="*/ 825380 w 1682541"/>
              <a:gd name="connsiteY10" fmla="*/ 225965 h 234129"/>
              <a:gd name="connsiteX11" fmla="*/ 0 w 1682541"/>
              <a:gd name="connsiteY11" fmla="*/ 234129 h 234129"/>
              <a:gd name="connsiteX12" fmla="*/ 0 w 1682541"/>
              <a:gd name="connsiteY12" fmla="*/ 3468 h 234129"/>
              <a:gd name="connsiteX13" fmla="*/ 5641 w 1682541"/>
              <a:gd name="connsiteY13" fmla="*/ 2790 h 234129"/>
              <a:gd name="connsiteX14" fmla="*/ 5917 w 1682541"/>
              <a:gd name="connsiteY14" fmla="*/ 2790 h 234129"/>
              <a:gd name="connsiteX15" fmla="*/ 825380 w 1682541"/>
              <a:gd name="connsiteY15" fmla="*/ 2790 h 234129"/>
              <a:gd name="connsiteX0" fmla="*/ 825380 w 1682541"/>
              <a:gd name="connsiteY0" fmla="*/ 2790 h 234129"/>
              <a:gd name="connsiteX1" fmla="*/ 843683 w 1682541"/>
              <a:gd name="connsiteY1" fmla="*/ 0 h 234129"/>
              <a:gd name="connsiteX2" fmla="*/ 1566733 w 1682541"/>
              <a:gd name="connsiteY2" fmla="*/ 0 h 234129"/>
              <a:gd name="connsiteX3" fmla="*/ 1682541 w 1682541"/>
              <a:gd name="connsiteY3" fmla="*/ 115809 h 234129"/>
              <a:gd name="connsiteX4" fmla="*/ 1566733 w 1682541"/>
              <a:gd name="connsiteY4" fmla="*/ 231612 h 234129"/>
              <a:gd name="connsiteX5" fmla="*/ 872050 w 1682541"/>
              <a:gd name="connsiteY5" fmla="*/ 231612 h 234129"/>
              <a:gd name="connsiteX6" fmla="*/ 872050 w 1682541"/>
              <a:gd name="connsiteY6" fmla="*/ 231915 h 234129"/>
              <a:gd name="connsiteX7" fmla="*/ 869796 w 1682541"/>
              <a:gd name="connsiteY7" fmla="*/ 231612 h 234129"/>
              <a:gd name="connsiteX8" fmla="*/ 825380 w 1682541"/>
              <a:gd name="connsiteY8" fmla="*/ 231612 h 234129"/>
              <a:gd name="connsiteX9" fmla="*/ 825380 w 1682541"/>
              <a:gd name="connsiteY9" fmla="*/ 225965 h 234129"/>
              <a:gd name="connsiteX10" fmla="*/ 0 w 1682541"/>
              <a:gd name="connsiteY10" fmla="*/ 234129 h 234129"/>
              <a:gd name="connsiteX11" fmla="*/ 0 w 1682541"/>
              <a:gd name="connsiteY11" fmla="*/ 3468 h 234129"/>
              <a:gd name="connsiteX12" fmla="*/ 5641 w 1682541"/>
              <a:gd name="connsiteY12" fmla="*/ 2790 h 234129"/>
              <a:gd name="connsiteX13" fmla="*/ 5917 w 1682541"/>
              <a:gd name="connsiteY13" fmla="*/ 2790 h 234129"/>
              <a:gd name="connsiteX14" fmla="*/ 825380 w 1682541"/>
              <a:gd name="connsiteY14" fmla="*/ 2790 h 234129"/>
              <a:gd name="connsiteX0" fmla="*/ 825380 w 1682541"/>
              <a:gd name="connsiteY0" fmla="*/ 2790 h 234129"/>
              <a:gd name="connsiteX1" fmla="*/ 1566733 w 1682541"/>
              <a:gd name="connsiteY1" fmla="*/ 0 h 234129"/>
              <a:gd name="connsiteX2" fmla="*/ 1682541 w 1682541"/>
              <a:gd name="connsiteY2" fmla="*/ 115809 h 234129"/>
              <a:gd name="connsiteX3" fmla="*/ 1566733 w 1682541"/>
              <a:gd name="connsiteY3" fmla="*/ 231612 h 234129"/>
              <a:gd name="connsiteX4" fmla="*/ 872050 w 1682541"/>
              <a:gd name="connsiteY4" fmla="*/ 231612 h 234129"/>
              <a:gd name="connsiteX5" fmla="*/ 872050 w 1682541"/>
              <a:gd name="connsiteY5" fmla="*/ 231915 h 234129"/>
              <a:gd name="connsiteX6" fmla="*/ 869796 w 1682541"/>
              <a:gd name="connsiteY6" fmla="*/ 231612 h 234129"/>
              <a:gd name="connsiteX7" fmla="*/ 825380 w 1682541"/>
              <a:gd name="connsiteY7" fmla="*/ 231612 h 234129"/>
              <a:gd name="connsiteX8" fmla="*/ 825380 w 1682541"/>
              <a:gd name="connsiteY8" fmla="*/ 225965 h 234129"/>
              <a:gd name="connsiteX9" fmla="*/ 0 w 1682541"/>
              <a:gd name="connsiteY9" fmla="*/ 234129 h 234129"/>
              <a:gd name="connsiteX10" fmla="*/ 0 w 1682541"/>
              <a:gd name="connsiteY10" fmla="*/ 3468 h 234129"/>
              <a:gd name="connsiteX11" fmla="*/ 5641 w 1682541"/>
              <a:gd name="connsiteY11" fmla="*/ 2790 h 234129"/>
              <a:gd name="connsiteX12" fmla="*/ 5917 w 1682541"/>
              <a:gd name="connsiteY12" fmla="*/ 2790 h 234129"/>
              <a:gd name="connsiteX13" fmla="*/ 825380 w 1682541"/>
              <a:gd name="connsiteY13" fmla="*/ 2790 h 234129"/>
              <a:gd name="connsiteX0" fmla="*/ 5917 w 1682541"/>
              <a:gd name="connsiteY0" fmla="*/ 2790 h 234129"/>
              <a:gd name="connsiteX1" fmla="*/ 1566733 w 1682541"/>
              <a:gd name="connsiteY1" fmla="*/ 0 h 234129"/>
              <a:gd name="connsiteX2" fmla="*/ 1682541 w 1682541"/>
              <a:gd name="connsiteY2" fmla="*/ 115809 h 234129"/>
              <a:gd name="connsiteX3" fmla="*/ 1566733 w 1682541"/>
              <a:gd name="connsiteY3" fmla="*/ 231612 h 234129"/>
              <a:gd name="connsiteX4" fmla="*/ 872050 w 1682541"/>
              <a:gd name="connsiteY4" fmla="*/ 231612 h 234129"/>
              <a:gd name="connsiteX5" fmla="*/ 872050 w 1682541"/>
              <a:gd name="connsiteY5" fmla="*/ 231915 h 234129"/>
              <a:gd name="connsiteX6" fmla="*/ 869796 w 1682541"/>
              <a:gd name="connsiteY6" fmla="*/ 231612 h 234129"/>
              <a:gd name="connsiteX7" fmla="*/ 825380 w 1682541"/>
              <a:gd name="connsiteY7" fmla="*/ 231612 h 234129"/>
              <a:gd name="connsiteX8" fmla="*/ 825380 w 1682541"/>
              <a:gd name="connsiteY8" fmla="*/ 225965 h 234129"/>
              <a:gd name="connsiteX9" fmla="*/ 0 w 1682541"/>
              <a:gd name="connsiteY9" fmla="*/ 234129 h 234129"/>
              <a:gd name="connsiteX10" fmla="*/ 0 w 1682541"/>
              <a:gd name="connsiteY10" fmla="*/ 3468 h 234129"/>
              <a:gd name="connsiteX11" fmla="*/ 5641 w 1682541"/>
              <a:gd name="connsiteY11" fmla="*/ 2790 h 234129"/>
              <a:gd name="connsiteX12" fmla="*/ 5917 w 1682541"/>
              <a:gd name="connsiteY12" fmla="*/ 2790 h 234129"/>
              <a:gd name="connsiteX0" fmla="*/ 5641 w 1682541"/>
              <a:gd name="connsiteY0" fmla="*/ 2790 h 234129"/>
              <a:gd name="connsiteX1" fmla="*/ 1566733 w 1682541"/>
              <a:gd name="connsiteY1" fmla="*/ 0 h 234129"/>
              <a:gd name="connsiteX2" fmla="*/ 1682541 w 1682541"/>
              <a:gd name="connsiteY2" fmla="*/ 115809 h 234129"/>
              <a:gd name="connsiteX3" fmla="*/ 1566733 w 1682541"/>
              <a:gd name="connsiteY3" fmla="*/ 231612 h 234129"/>
              <a:gd name="connsiteX4" fmla="*/ 872050 w 1682541"/>
              <a:gd name="connsiteY4" fmla="*/ 231612 h 234129"/>
              <a:gd name="connsiteX5" fmla="*/ 872050 w 1682541"/>
              <a:gd name="connsiteY5" fmla="*/ 231915 h 234129"/>
              <a:gd name="connsiteX6" fmla="*/ 869796 w 1682541"/>
              <a:gd name="connsiteY6" fmla="*/ 231612 h 234129"/>
              <a:gd name="connsiteX7" fmla="*/ 825380 w 1682541"/>
              <a:gd name="connsiteY7" fmla="*/ 231612 h 234129"/>
              <a:gd name="connsiteX8" fmla="*/ 825380 w 1682541"/>
              <a:gd name="connsiteY8" fmla="*/ 225965 h 234129"/>
              <a:gd name="connsiteX9" fmla="*/ 0 w 1682541"/>
              <a:gd name="connsiteY9" fmla="*/ 234129 h 234129"/>
              <a:gd name="connsiteX10" fmla="*/ 0 w 1682541"/>
              <a:gd name="connsiteY10" fmla="*/ 3468 h 234129"/>
              <a:gd name="connsiteX11" fmla="*/ 5641 w 1682541"/>
              <a:gd name="connsiteY11" fmla="*/ 2790 h 234129"/>
              <a:gd name="connsiteX0" fmla="*/ 0 w 1682541"/>
              <a:gd name="connsiteY0" fmla="*/ 3468 h 234129"/>
              <a:gd name="connsiteX1" fmla="*/ 1566733 w 1682541"/>
              <a:gd name="connsiteY1" fmla="*/ 0 h 234129"/>
              <a:gd name="connsiteX2" fmla="*/ 1682541 w 1682541"/>
              <a:gd name="connsiteY2" fmla="*/ 115809 h 234129"/>
              <a:gd name="connsiteX3" fmla="*/ 1566733 w 1682541"/>
              <a:gd name="connsiteY3" fmla="*/ 231612 h 234129"/>
              <a:gd name="connsiteX4" fmla="*/ 872050 w 1682541"/>
              <a:gd name="connsiteY4" fmla="*/ 231612 h 234129"/>
              <a:gd name="connsiteX5" fmla="*/ 872050 w 1682541"/>
              <a:gd name="connsiteY5" fmla="*/ 231915 h 234129"/>
              <a:gd name="connsiteX6" fmla="*/ 869796 w 1682541"/>
              <a:gd name="connsiteY6" fmla="*/ 231612 h 234129"/>
              <a:gd name="connsiteX7" fmla="*/ 825380 w 1682541"/>
              <a:gd name="connsiteY7" fmla="*/ 231612 h 234129"/>
              <a:gd name="connsiteX8" fmla="*/ 825380 w 1682541"/>
              <a:gd name="connsiteY8" fmla="*/ 225965 h 234129"/>
              <a:gd name="connsiteX9" fmla="*/ 0 w 1682541"/>
              <a:gd name="connsiteY9" fmla="*/ 234129 h 234129"/>
              <a:gd name="connsiteX10" fmla="*/ 0 w 1682541"/>
              <a:gd name="connsiteY10" fmla="*/ 3468 h 234129"/>
              <a:gd name="connsiteX0" fmla="*/ 0 w 1682541"/>
              <a:gd name="connsiteY0" fmla="*/ 3468 h 234129"/>
              <a:gd name="connsiteX1" fmla="*/ 1566733 w 1682541"/>
              <a:gd name="connsiteY1" fmla="*/ 0 h 234129"/>
              <a:gd name="connsiteX2" fmla="*/ 1682541 w 1682541"/>
              <a:gd name="connsiteY2" fmla="*/ 115809 h 234129"/>
              <a:gd name="connsiteX3" fmla="*/ 1566733 w 1682541"/>
              <a:gd name="connsiteY3" fmla="*/ 231612 h 234129"/>
              <a:gd name="connsiteX4" fmla="*/ 872050 w 1682541"/>
              <a:gd name="connsiteY4" fmla="*/ 231612 h 234129"/>
              <a:gd name="connsiteX5" fmla="*/ 872050 w 1682541"/>
              <a:gd name="connsiteY5" fmla="*/ 231915 h 234129"/>
              <a:gd name="connsiteX6" fmla="*/ 869796 w 1682541"/>
              <a:gd name="connsiteY6" fmla="*/ 231612 h 234129"/>
              <a:gd name="connsiteX7" fmla="*/ 825380 w 1682541"/>
              <a:gd name="connsiteY7" fmla="*/ 231612 h 234129"/>
              <a:gd name="connsiteX8" fmla="*/ 0 w 1682541"/>
              <a:gd name="connsiteY8" fmla="*/ 234129 h 234129"/>
              <a:gd name="connsiteX9" fmla="*/ 0 w 1682541"/>
              <a:gd name="connsiteY9" fmla="*/ 3468 h 234129"/>
              <a:gd name="connsiteX0" fmla="*/ 0 w 1682541"/>
              <a:gd name="connsiteY0" fmla="*/ 3468 h 234129"/>
              <a:gd name="connsiteX1" fmla="*/ 1566733 w 1682541"/>
              <a:gd name="connsiteY1" fmla="*/ 0 h 234129"/>
              <a:gd name="connsiteX2" fmla="*/ 1682541 w 1682541"/>
              <a:gd name="connsiteY2" fmla="*/ 115809 h 234129"/>
              <a:gd name="connsiteX3" fmla="*/ 1566733 w 1682541"/>
              <a:gd name="connsiteY3" fmla="*/ 231612 h 234129"/>
              <a:gd name="connsiteX4" fmla="*/ 872050 w 1682541"/>
              <a:gd name="connsiteY4" fmla="*/ 231612 h 234129"/>
              <a:gd name="connsiteX5" fmla="*/ 872050 w 1682541"/>
              <a:gd name="connsiteY5" fmla="*/ 231915 h 234129"/>
              <a:gd name="connsiteX6" fmla="*/ 869796 w 1682541"/>
              <a:gd name="connsiteY6" fmla="*/ 231612 h 234129"/>
              <a:gd name="connsiteX7" fmla="*/ 0 w 1682541"/>
              <a:gd name="connsiteY7" fmla="*/ 234129 h 234129"/>
              <a:gd name="connsiteX8" fmla="*/ 0 w 1682541"/>
              <a:gd name="connsiteY8" fmla="*/ 3468 h 234129"/>
              <a:gd name="connsiteX0" fmla="*/ 0 w 1682541"/>
              <a:gd name="connsiteY0" fmla="*/ 3468 h 234129"/>
              <a:gd name="connsiteX1" fmla="*/ 1566733 w 1682541"/>
              <a:gd name="connsiteY1" fmla="*/ 0 h 234129"/>
              <a:gd name="connsiteX2" fmla="*/ 1682541 w 1682541"/>
              <a:gd name="connsiteY2" fmla="*/ 115809 h 234129"/>
              <a:gd name="connsiteX3" fmla="*/ 1566733 w 1682541"/>
              <a:gd name="connsiteY3" fmla="*/ 231612 h 234129"/>
              <a:gd name="connsiteX4" fmla="*/ 872050 w 1682541"/>
              <a:gd name="connsiteY4" fmla="*/ 231612 h 234129"/>
              <a:gd name="connsiteX5" fmla="*/ 872050 w 1682541"/>
              <a:gd name="connsiteY5" fmla="*/ 231915 h 234129"/>
              <a:gd name="connsiteX6" fmla="*/ 0 w 1682541"/>
              <a:gd name="connsiteY6" fmla="*/ 234129 h 234129"/>
              <a:gd name="connsiteX7" fmla="*/ 0 w 1682541"/>
              <a:gd name="connsiteY7" fmla="*/ 3468 h 234129"/>
              <a:gd name="connsiteX0" fmla="*/ 0 w 1682541"/>
              <a:gd name="connsiteY0" fmla="*/ 3468 h 234129"/>
              <a:gd name="connsiteX1" fmla="*/ 1566733 w 1682541"/>
              <a:gd name="connsiteY1" fmla="*/ 0 h 234129"/>
              <a:gd name="connsiteX2" fmla="*/ 1682541 w 1682541"/>
              <a:gd name="connsiteY2" fmla="*/ 115809 h 234129"/>
              <a:gd name="connsiteX3" fmla="*/ 1566733 w 1682541"/>
              <a:gd name="connsiteY3" fmla="*/ 231612 h 234129"/>
              <a:gd name="connsiteX4" fmla="*/ 872050 w 1682541"/>
              <a:gd name="connsiteY4" fmla="*/ 231612 h 234129"/>
              <a:gd name="connsiteX5" fmla="*/ 0 w 1682541"/>
              <a:gd name="connsiteY5" fmla="*/ 234129 h 234129"/>
              <a:gd name="connsiteX6" fmla="*/ 0 w 1682541"/>
              <a:gd name="connsiteY6" fmla="*/ 3468 h 234129"/>
              <a:gd name="connsiteX0" fmla="*/ 0 w 1682541"/>
              <a:gd name="connsiteY0" fmla="*/ 3468 h 234129"/>
              <a:gd name="connsiteX1" fmla="*/ 1566733 w 1682541"/>
              <a:gd name="connsiteY1" fmla="*/ 0 h 234129"/>
              <a:gd name="connsiteX2" fmla="*/ 1682541 w 1682541"/>
              <a:gd name="connsiteY2" fmla="*/ 115809 h 234129"/>
              <a:gd name="connsiteX3" fmla="*/ 1566733 w 1682541"/>
              <a:gd name="connsiteY3" fmla="*/ 231612 h 234129"/>
              <a:gd name="connsiteX4" fmla="*/ 0 w 1682541"/>
              <a:gd name="connsiteY4" fmla="*/ 234129 h 234129"/>
              <a:gd name="connsiteX5" fmla="*/ 0 w 1682541"/>
              <a:gd name="connsiteY5" fmla="*/ 3468 h 234129"/>
              <a:gd name="connsiteX0" fmla="*/ 3175 w 1685716"/>
              <a:gd name="connsiteY0" fmla="*/ 3468 h 231612"/>
              <a:gd name="connsiteX1" fmla="*/ 1569908 w 1685716"/>
              <a:gd name="connsiteY1" fmla="*/ 0 h 231612"/>
              <a:gd name="connsiteX2" fmla="*/ 1685716 w 1685716"/>
              <a:gd name="connsiteY2" fmla="*/ 115809 h 231612"/>
              <a:gd name="connsiteX3" fmla="*/ 1569908 w 1685716"/>
              <a:gd name="connsiteY3" fmla="*/ 231612 h 231612"/>
              <a:gd name="connsiteX4" fmla="*/ 0 w 1685716"/>
              <a:gd name="connsiteY4" fmla="*/ 230954 h 231612"/>
              <a:gd name="connsiteX5" fmla="*/ 3175 w 1685716"/>
              <a:gd name="connsiteY5" fmla="*/ 3468 h 231612"/>
              <a:gd name="connsiteX0" fmla="*/ 13 w 1682554"/>
              <a:gd name="connsiteY0" fmla="*/ 3468 h 241659"/>
              <a:gd name="connsiteX1" fmla="*/ 1566746 w 1682554"/>
              <a:gd name="connsiteY1" fmla="*/ 0 h 241659"/>
              <a:gd name="connsiteX2" fmla="*/ 1682554 w 1682554"/>
              <a:gd name="connsiteY2" fmla="*/ 115809 h 241659"/>
              <a:gd name="connsiteX3" fmla="*/ 1566746 w 1682554"/>
              <a:gd name="connsiteY3" fmla="*/ 231612 h 241659"/>
              <a:gd name="connsiteX4" fmla="*/ 67767 w 1682554"/>
              <a:gd name="connsiteY4" fmla="*/ 241659 h 241659"/>
              <a:gd name="connsiteX5" fmla="*/ 13 w 1682554"/>
              <a:gd name="connsiteY5" fmla="*/ 3468 h 241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2554" h="241659">
                <a:moveTo>
                  <a:pt x="13" y="3468"/>
                </a:moveTo>
                <a:lnTo>
                  <a:pt x="1566746" y="0"/>
                </a:lnTo>
                <a:cubicBezTo>
                  <a:pt x="1630708" y="0"/>
                  <a:pt x="1682554" y="51848"/>
                  <a:pt x="1682554" y="115809"/>
                </a:cubicBezTo>
                <a:cubicBezTo>
                  <a:pt x="1682554" y="179765"/>
                  <a:pt x="1630708" y="231612"/>
                  <a:pt x="1566746" y="231612"/>
                </a:cubicBezTo>
                <a:lnTo>
                  <a:pt x="67767" y="241659"/>
                </a:lnTo>
                <a:cubicBezTo>
                  <a:pt x="68825" y="165830"/>
                  <a:pt x="-1045" y="79297"/>
                  <a:pt x="13" y="3468"/>
                </a:cubicBezTo>
                <a:close/>
              </a:path>
            </a:pathLst>
          </a:custGeom>
          <a:solidFill>
            <a:schemeClr val="bg1"/>
          </a:solidFill>
          <a:ln w="3175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5" name="组合 204"/>
          <p:cNvGrpSpPr/>
          <p:nvPr/>
        </p:nvGrpSpPr>
        <p:grpSpPr>
          <a:xfrm>
            <a:off x="5694161" y="4195764"/>
            <a:ext cx="1002506" cy="1435207"/>
            <a:chOff x="5694161" y="4195764"/>
            <a:chExt cx="1002506" cy="1435207"/>
          </a:xfrm>
          <a:effectLst>
            <a:glow rad="228600">
              <a:schemeClr val="accent5">
                <a:satMod val="175000"/>
                <a:alpha val="0"/>
              </a:schemeClr>
            </a:glow>
          </a:effectLst>
        </p:grpSpPr>
        <p:grpSp>
          <p:nvGrpSpPr>
            <p:cNvPr id="200" name="组合 199"/>
            <p:cNvGrpSpPr/>
            <p:nvPr/>
          </p:nvGrpSpPr>
          <p:grpSpPr>
            <a:xfrm>
              <a:off x="5694161" y="4195764"/>
              <a:ext cx="1002506" cy="704851"/>
              <a:chOff x="5694161" y="4195764"/>
              <a:chExt cx="1002506" cy="704851"/>
            </a:xfrm>
          </p:grpSpPr>
          <p:sp>
            <p:nvSpPr>
              <p:cNvPr id="36" name="任意多边形 35"/>
              <p:cNvSpPr/>
              <p:nvPr/>
            </p:nvSpPr>
            <p:spPr>
              <a:xfrm>
                <a:off x="5694161" y="4195764"/>
                <a:ext cx="814388" cy="704851"/>
              </a:xfrm>
              <a:custGeom>
                <a:avLst/>
                <a:gdLst>
                  <a:gd name="connsiteX0" fmla="*/ 0 w 814388"/>
                  <a:gd name="connsiteY0" fmla="*/ 0 h 704851"/>
                  <a:gd name="connsiteX1" fmla="*/ 814388 w 814388"/>
                  <a:gd name="connsiteY1" fmla="*/ 0 h 704851"/>
                  <a:gd name="connsiteX2" fmla="*/ 814388 w 814388"/>
                  <a:gd name="connsiteY2" fmla="*/ 318518 h 704851"/>
                  <a:gd name="connsiteX3" fmla="*/ 565693 w 814388"/>
                  <a:gd name="connsiteY3" fmla="*/ 693713 h 704851"/>
                  <a:gd name="connsiteX4" fmla="*/ 529811 w 814388"/>
                  <a:gd name="connsiteY4" fmla="*/ 704851 h 704851"/>
                  <a:gd name="connsiteX5" fmla="*/ 284578 w 814388"/>
                  <a:gd name="connsiteY5" fmla="*/ 704851 h 704851"/>
                  <a:gd name="connsiteX6" fmla="*/ 248696 w 814388"/>
                  <a:gd name="connsiteY6" fmla="*/ 693713 h 704851"/>
                  <a:gd name="connsiteX7" fmla="*/ 0 w 814388"/>
                  <a:gd name="connsiteY7" fmla="*/ 318518 h 704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14388" h="704851">
                    <a:moveTo>
                      <a:pt x="0" y="0"/>
                    </a:moveTo>
                    <a:lnTo>
                      <a:pt x="814388" y="0"/>
                    </a:lnTo>
                    <a:lnTo>
                      <a:pt x="814388" y="318518"/>
                    </a:lnTo>
                    <a:cubicBezTo>
                      <a:pt x="814388" y="487184"/>
                      <a:pt x="711841" y="631897"/>
                      <a:pt x="565693" y="693713"/>
                    </a:cubicBezTo>
                    <a:lnTo>
                      <a:pt x="529811" y="704851"/>
                    </a:lnTo>
                    <a:lnTo>
                      <a:pt x="284578" y="704851"/>
                    </a:lnTo>
                    <a:lnTo>
                      <a:pt x="248696" y="693713"/>
                    </a:lnTo>
                    <a:cubicBezTo>
                      <a:pt x="102548" y="631897"/>
                      <a:pt x="0" y="487184"/>
                      <a:pt x="0" y="318518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 cap="rnd">
                <a:noFill/>
              </a:ln>
              <a:effectLst>
                <a:glow rad="139700">
                  <a:schemeClr val="accent3">
                    <a:satMod val="175000"/>
                    <a:alpha val="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任意多边形 40"/>
              <p:cNvSpPr/>
              <p:nvPr/>
            </p:nvSpPr>
            <p:spPr>
              <a:xfrm>
                <a:off x="6334717" y="4354354"/>
                <a:ext cx="361950" cy="303372"/>
              </a:xfrm>
              <a:custGeom>
                <a:avLst/>
                <a:gdLst>
                  <a:gd name="connsiteX0" fmla="*/ 207171 w 361950"/>
                  <a:gd name="connsiteY0" fmla="*/ 66230 h 303372"/>
                  <a:gd name="connsiteX1" fmla="*/ 111919 w 361950"/>
                  <a:gd name="connsiteY1" fmla="*/ 156098 h 303372"/>
                  <a:gd name="connsiteX2" fmla="*/ 207171 w 361950"/>
                  <a:gd name="connsiteY2" fmla="*/ 245966 h 303372"/>
                  <a:gd name="connsiteX3" fmla="*/ 302423 w 361950"/>
                  <a:gd name="connsiteY3" fmla="*/ 156098 h 303372"/>
                  <a:gd name="connsiteX4" fmla="*/ 207171 w 361950"/>
                  <a:gd name="connsiteY4" fmla="*/ 66230 h 303372"/>
                  <a:gd name="connsiteX5" fmla="*/ 180975 w 361950"/>
                  <a:gd name="connsiteY5" fmla="*/ 0 h 303372"/>
                  <a:gd name="connsiteX6" fmla="*/ 361950 w 361950"/>
                  <a:gd name="connsiteY6" fmla="*/ 151686 h 303372"/>
                  <a:gd name="connsiteX7" fmla="*/ 180975 w 361950"/>
                  <a:gd name="connsiteY7" fmla="*/ 303372 h 303372"/>
                  <a:gd name="connsiteX8" fmla="*/ 0 w 361950"/>
                  <a:gd name="connsiteY8" fmla="*/ 151686 h 303372"/>
                  <a:gd name="connsiteX9" fmla="*/ 180975 w 361950"/>
                  <a:gd name="connsiteY9" fmla="*/ 0 h 303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61950" h="303372">
                    <a:moveTo>
                      <a:pt x="207171" y="66230"/>
                    </a:moveTo>
                    <a:cubicBezTo>
                      <a:pt x="154565" y="66230"/>
                      <a:pt x="111919" y="106465"/>
                      <a:pt x="111919" y="156098"/>
                    </a:cubicBezTo>
                    <a:cubicBezTo>
                      <a:pt x="111919" y="205731"/>
                      <a:pt x="154565" y="245966"/>
                      <a:pt x="207171" y="245966"/>
                    </a:cubicBezTo>
                    <a:cubicBezTo>
                      <a:pt x="259777" y="245966"/>
                      <a:pt x="302423" y="205731"/>
                      <a:pt x="302423" y="156098"/>
                    </a:cubicBezTo>
                    <a:cubicBezTo>
                      <a:pt x="302423" y="106465"/>
                      <a:pt x="259777" y="66230"/>
                      <a:pt x="207171" y="66230"/>
                    </a:cubicBezTo>
                    <a:close/>
                    <a:moveTo>
                      <a:pt x="180975" y="0"/>
                    </a:moveTo>
                    <a:cubicBezTo>
                      <a:pt x="280925" y="0"/>
                      <a:pt x="361950" y="67912"/>
                      <a:pt x="361950" y="151686"/>
                    </a:cubicBezTo>
                    <a:cubicBezTo>
                      <a:pt x="361950" y="235460"/>
                      <a:pt x="280925" y="303372"/>
                      <a:pt x="180975" y="303372"/>
                    </a:cubicBezTo>
                    <a:cubicBezTo>
                      <a:pt x="81025" y="303372"/>
                      <a:pt x="0" y="235460"/>
                      <a:pt x="0" y="151686"/>
                    </a:cubicBezTo>
                    <a:cubicBezTo>
                      <a:pt x="0" y="67912"/>
                      <a:pt x="81025" y="0"/>
                      <a:pt x="1809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任意多边形 43"/>
              <p:cNvSpPr/>
              <p:nvPr/>
            </p:nvSpPr>
            <p:spPr>
              <a:xfrm rot="19485753">
                <a:off x="5737104" y="4251430"/>
                <a:ext cx="224006" cy="532521"/>
              </a:xfrm>
              <a:custGeom>
                <a:avLst/>
                <a:gdLst>
                  <a:gd name="connsiteX0" fmla="*/ 216589 w 230135"/>
                  <a:gd name="connsiteY0" fmla="*/ 2401 h 547092"/>
                  <a:gd name="connsiteX1" fmla="*/ 224592 w 230135"/>
                  <a:gd name="connsiteY1" fmla="*/ 8054 h 547092"/>
                  <a:gd name="connsiteX2" fmla="*/ 227734 w 230135"/>
                  <a:gd name="connsiteY2" fmla="*/ 26313 h 547092"/>
                  <a:gd name="connsiteX3" fmla="*/ 36000 w 230135"/>
                  <a:gd name="connsiteY3" fmla="*/ 297736 h 547092"/>
                  <a:gd name="connsiteX4" fmla="*/ 36000 w 230135"/>
                  <a:gd name="connsiteY4" fmla="*/ 533991 h 547092"/>
                  <a:gd name="connsiteX5" fmla="*/ 22899 w 230135"/>
                  <a:gd name="connsiteY5" fmla="*/ 547092 h 547092"/>
                  <a:gd name="connsiteX6" fmla="*/ 13101 w 230135"/>
                  <a:gd name="connsiteY6" fmla="*/ 547092 h 547092"/>
                  <a:gd name="connsiteX7" fmla="*/ 0 w 230135"/>
                  <a:gd name="connsiteY7" fmla="*/ 533991 h 547092"/>
                  <a:gd name="connsiteX8" fmla="*/ 0 w 230135"/>
                  <a:gd name="connsiteY8" fmla="*/ 291151 h 547092"/>
                  <a:gd name="connsiteX9" fmla="*/ 3838 w 230135"/>
                  <a:gd name="connsiteY9" fmla="*/ 281887 h 547092"/>
                  <a:gd name="connsiteX10" fmla="*/ 5011 w 230135"/>
                  <a:gd name="connsiteY10" fmla="*/ 281401 h 547092"/>
                  <a:gd name="connsiteX11" fmla="*/ 5740 w 230135"/>
                  <a:gd name="connsiteY11" fmla="*/ 278178 h 547092"/>
                  <a:gd name="connsiteX12" fmla="*/ 198330 w 230135"/>
                  <a:gd name="connsiteY12" fmla="*/ 5543 h 547092"/>
                  <a:gd name="connsiteX13" fmla="*/ 216589 w 230135"/>
                  <a:gd name="connsiteY13" fmla="*/ 2401 h 547092"/>
                  <a:gd name="connsiteX0" fmla="*/ 216589 w 230135"/>
                  <a:gd name="connsiteY0" fmla="*/ 2401 h 547092"/>
                  <a:gd name="connsiteX1" fmla="*/ 224592 w 230135"/>
                  <a:gd name="connsiteY1" fmla="*/ 8054 h 547092"/>
                  <a:gd name="connsiteX2" fmla="*/ 227734 w 230135"/>
                  <a:gd name="connsiteY2" fmla="*/ 26313 h 547092"/>
                  <a:gd name="connsiteX3" fmla="*/ 36000 w 230135"/>
                  <a:gd name="connsiteY3" fmla="*/ 297736 h 547092"/>
                  <a:gd name="connsiteX4" fmla="*/ 36000 w 230135"/>
                  <a:gd name="connsiteY4" fmla="*/ 533991 h 547092"/>
                  <a:gd name="connsiteX5" fmla="*/ 22899 w 230135"/>
                  <a:gd name="connsiteY5" fmla="*/ 547092 h 547092"/>
                  <a:gd name="connsiteX6" fmla="*/ 13101 w 230135"/>
                  <a:gd name="connsiteY6" fmla="*/ 547092 h 547092"/>
                  <a:gd name="connsiteX7" fmla="*/ 0 w 230135"/>
                  <a:gd name="connsiteY7" fmla="*/ 533991 h 547092"/>
                  <a:gd name="connsiteX8" fmla="*/ 0 w 230135"/>
                  <a:gd name="connsiteY8" fmla="*/ 291151 h 547092"/>
                  <a:gd name="connsiteX9" fmla="*/ 3838 w 230135"/>
                  <a:gd name="connsiteY9" fmla="*/ 281887 h 547092"/>
                  <a:gd name="connsiteX10" fmla="*/ 5011 w 230135"/>
                  <a:gd name="connsiteY10" fmla="*/ 281401 h 547092"/>
                  <a:gd name="connsiteX11" fmla="*/ 5740 w 230135"/>
                  <a:gd name="connsiteY11" fmla="*/ 278178 h 547092"/>
                  <a:gd name="connsiteX12" fmla="*/ 198330 w 230135"/>
                  <a:gd name="connsiteY12" fmla="*/ 5543 h 547092"/>
                  <a:gd name="connsiteX13" fmla="*/ 216589 w 230135"/>
                  <a:gd name="connsiteY13" fmla="*/ 2401 h 547092"/>
                  <a:gd name="connsiteX0" fmla="*/ 216589 w 230135"/>
                  <a:gd name="connsiteY0" fmla="*/ 2401 h 547092"/>
                  <a:gd name="connsiteX1" fmla="*/ 224592 w 230135"/>
                  <a:gd name="connsiteY1" fmla="*/ 8054 h 547092"/>
                  <a:gd name="connsiteX2" fmla="*/ 227734 w 230135"/>
                  <a:gd name="connsiteY2" fmla="*/ 26313 h 547092"/>
                  <a:gd name="connsiteX3" fmla="*/ 36000 w 230135"/>
                  <a:gd name="connsiteY3" fmla="*/ 297736 h 547092"/>
                  <a:gd name="connsiteX4" fmla="*/ 36000 w 230135"/>
                  <a:gd name="connsiteY4" fmla="*/ 533991 h 547092"/>
                  <a:gd name="connsiteX5" fmla="*/ 22899 w 230135"/>
                  <a:gd name="connsiteY5" fmla="*/ 547092 h 547092"/>
                  <a:gd name="connsiteX6" fmla="*/ 13101 w 230135"/>
                  <a:gd name="connsiteY6" fmla="*/ 547092 h 547092"/>
                  <a:gd name="connsiteX7" fmla="*/ 0 w 230135"/>
                  <a:gd name="connsiteY7" fmla="*/ 533991 h 547092"/>
                  <a:gd name="connsiteX8" fmla="*/ 0 w 230135"/>
                  <a:gd name="connsiteY8" fmla="*/ 291151 h 547092"/>
                  <a:gd name="connsiteX9" fmla="*/ 3838 w 230135"/>
                  <a:gd name="connsiteY9" fmla="*/ 281887 h 547092"/>
                  <a:gd name="connsiteX10" fmla="*/ 5011 w 230135"/>
                  <a:gd name="connsiteY10" fmla="*/ 281401 h 547092"/>
                  <a:gd name="connsiteX11" fmla="*/ 198330 w 230135"/>
                  <a:gd name="connsiteY11" fmla="*/ 5543 h 547092"/>
                  <a:gd name="connsiteX12" fmla="*/ 216589 w 230135"/>
                  <a:gd name="connsiteY12" fmla="*/ 2401 h 547092"/>
                  <a:gd name="connsiteX0" fmla="*/ 216589 w 230135"/>
                  <a:gd name="connsiteY0" fmla="*/ 2401 h 547092"/>
                  <a:gd name="connsiteX1" fmla="*/ 224592 w 230135"/>
                  <a:gd name="connsiteY1" fmla="*/ 8054 h 547092"/>
                  <a:gd name="connsiteX2" fmla="*/ 227734 w 230135"/>
                  <a:gd name="connsiteY2" fmla="*/ 26313 h 547092"/>
                  <a:gd name="connsiteX3" fmla="*/ 36000 w 230135"/>
                  <a:gd name="connsiteY3" fmla="*/ 297736 h 547092"/>
                  <a:gd name="connsiteX4" fmla="*/ 36000 w 230135"/>
                  <a:gd name="connsiteY4" fmla="*/ 533991 h 547092"/>
                  <a:gd name="connsiteX5" fmla="*/ 22899 w 230135"/>
                  <a:gd name="connsiteY5" fmla="*/ 547092 h 547092"/>
                  <a:gd name="connsiteX6" fmla="*/ 13101 w 230135"/>
                  <a:gd name="connsiteY6" fmla="*/ 547092 h 547092"/>
                  <a:gd name="connsiteX7" fmla="*/ 0 w 230135"/>
                  <a:gd name="connsiteY7" fmla="*/ 533991 h 547092"/>
                  <a:gd name="connsiteX8" fmla="*/ 0 w 230135"/>
                  <a:gd name="connsiteY8" fmla="*/ 291151 h 547092"/>
                  <a:gd name="connsiteX9" fmla="*/ 3838 w 230135"/>
                  <a:gd name="connsiteY9" fmla="*/ 281887 h 547092"/>
                  <a:gd name="connsiteX10" fmla="*/ 198330 w 230135"/>
                  <a:gd name="connsiteY10" fmla="*/ 5543 h 547092"/>
                  <a:gd name="connsiteX11" fmla="*/ 216589 w 230135"/>
                  <a:gd name="connsiteY11" fmla="*/ 2401 h 547092"/>
                  <a:gd name="connsiteX0" fmla="*/ 216589 w 230135"/>
                  <a:gd name="connsiteY0" fmla="*/ 2401 h 547092"/>
                  <a:gd name="connsiteX1" fmla="*/ 224592 w 230135"/>
                  <a:gd name="connsiteY1" fmla="*/ 8054 h 547092"/>
                  <a:gd name="connsiteX2" fmla="*/ 227734 w 230135"/>
                  <a:gd name="connsiteY2" fmla="*/ 26313 h 547092"/>
                  <a:gd name="connsiteX3" fmla="*/ 36000 w 230135"/>
                  <a:gd name="connsiteY3" fmla="*/ 297736 h 547092"/>
                  <a:gd name="connsiteX4" fmla="*/ 36000 w 230135"/>
                  <a:gd name="connsiteY4" fmla="*/ 533991 h 547092"/>
                  <a:gd name="connsiteX5" fmla="*/ 22899 w 230135"/>
                  <a:gd name="connsiteY5" fmla="*/ 547092 h 547092"/>
                  <a:gd name="connsiteX6" fmla="*/ 13101 w 230135"/>
                  <a:gd name="connsiteY6" fmla="*/ 547092 h 547092"/>
                  <a:gd name="connsiteX7" fmla="*/ 0 w 230135"/>
                  <a:gd name="connsiteY7" fmla="*/ 533991 h 547092"/>
                  <a:gd name="connsiteX8" fmla="*/ 0 w 230135"/>
                  <a:gd name="connsiteY8" fmla="*/ 291151 h 547092"/>
                  <a:gd name="connsiteX9" fmla="*/ 198330 w 230135"/>
                  <a:gd name="connsiteY9" fmla="*/ 5543 h 547092"/>
                  <a:gd name="connsiteX10" fmla="*/ 216589 w 230135"/>
                  <a:gd name="connsiteY10" fmla="*/ 2401 h 547092"/>
                  <a:gd name="connsiteX0" fmla="*/ 216589 w 230135"/>
                  <a:gd name="connsiteY0" fmla="*/ 2401 h 547092"/>
                  <a:gd name="connsiteX1" fmla="*/ 224592 w 230135"/>
                  <a:gd name="connsiteY1" fmla="*/ 8054 h 547092"/>
                  <a:gd name="connsiteX2" fmla="*/ 227734 w 230135"/>
                  <a:gd name="connsiteY2" fmla="*/ 26313 h 547092"/>
                  <a:gd name="connsiteX3" fmla="*/ 36000 w 230135"/>
                  <a:gd name="connsiteY3" fmla="*/ 297736 h 547092"/>
                  <a:gd name="connsiteX4" fmla="*/ 36000 w 230135"/>
                  <a:gd name="connsiteY4" fmla="*/ 533991 h 547092"/>
                  <a:gd name="connsiteX5" fmla="*/ 22899 w 230135"/>
                  <a:gd name="connsiteY5" fmla="*/ 547092 h 547092"/>
                  <a:gd name="connsiteX6" fmla="*/ 13101 w 230135"/>
                  <a:gd name="connsiteY6" fmla="*/ 547092 h 547092"/>
                  <a:gd name="connsiteX7" fmla="*/ 0 w 230135"/>
                  <a:gd name="connsiteY7" fmla="*/ 533991 h 547092"/>
                  <a:gd name="connsiteX8" fmla="*/ 0 w 230135"/>
                  <a:gd name="connsiteY8" fmla="*/ 291151 h 547092"/>
                  <a:gd name="connsiteX9" fmla="*/ 198330 w 230135"/>
                  <a:gd name="connsiteY9" fmla="*/ 5543 h 547092"/>
                  <a:gd name="connsiteX10" fmla="*/ 216589 w 230135"/>
                  <a:gd name="connsiteY10" fmla="*/ 2401 h 547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135" h="547092">
                    <a:moveTo>
                      <a:pt x="216589" y="2401"/>
                    </a:moveTo>
                    <a:lnTo>
                      <a:pt x="224592" y="8054"/>
                    </a:lnTo>
                    <a:cubicBezTo>
                      <a:pt x="230501" y="12228"/>
                      <a:pt x="231908" y="20404"/>
                      <a:pt x="227734" y="26313"/>
                    </a:cubicBezTo>
                    <a:cubicBezTo>
                      <a:pt x="163823" y="116787"/>
                      <a:pt x="38597" y="285418"/>
                      <a:pt x="36000" y="297736"/>
                    </a:cubicBezTo>
                    <a:cubicBezTo>
                      <a:pt x="33403" y="310054"/>
                      <a:pt x="36000" y="455239"/>
                      <a:pt x="36000" y="533991"/>
                    </a:cubicBezTo>
                    <a:cubicBezTo>
                      <a:pt x="36000" y="541226"/>
                      <a:pt x="30134" y="547092"/>
                      <a:pt x="22899" y="547092"/>
                    </a:cubicBezTo>
                    <a:lnTo>
                      <a:pt x="13101" y="547092"/>
                    </a:lnTo>
                    <a:cubicBezTo>
                      <a:pt x="5866" y="547092"/>
                      <a:pt x="0" y="541226"/>
                      <a:pt x="0" y="533991"/>
                    </a:cubicBezTo>
                    <a:lnTo>
                      <a:pt x="0" y="291151"/>
                    </a:lnTo>
                    <a:cubicBezTo>
                      <a:pt x="50635" y="202575"/>
                      <a:pt x="162232" y="53668"/>
                      <a:pt x="198330" y="5543"/>
                    </a:cubicBezTo>
                    <a:cubicBezTo>
                      <a:pt x="202504" y="-367"/>
                      <a:pt x="210680" y="-1773"/>
                      <a:pt x="216589" y="2401"/>
                    </a:cubicBezTo>
                    <a:close/>
                  </a:path>
                </a:pathLst>
              </a:custGeom>
              <a:solidFill>
                <a:srgbClr val="D0D0D0"/>
              </a:solidFill>
              <a:ln w="317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1" name="组合 200"/>
            <p:cNvGrpSpPr/>
            <p:nvPr/>
          </p:nvGrpSpPr>
          <p:grpSpPr>
            <a:xfrm flipV="1">
              <a:off x="5694161" y="4926120"/>
              <a:ext cx="1002506" cy="704851"/>
              <a:chOff x="5694161" y="4195764"/>
              <a:chExt cx="1002506" cy="704851"/>
            </a:xfrm>
            <a:noFill/>
          </p:grpSpPr>
          <p:sp>
            <p:nvSpPr>
              <p:cNvPr id="202" name="任意多边形 201"/>
              <p:cNvSpPr/>
              <p:nvPr/>
            </p:nvSpPr>
            <p:spPr>
              <a:xfrm>
                <a:off x="5694161" y="4195764"/>
                <a:ext cx="814388" cy="704851"/>
              </a:xfrm>
              <a:custGeom>
                <a:avLst/>
                <a:gdLst>
                  <a:gd name="connsiteX0" fmla="*/ 0 w 814388"/>
                  <a:gd name="connsiteY0" fmla="*/ 0 h 704851"/>
                  <a:gd name="connsiteX1" fmla="*/ 814388 w 814388"/>
                  <a:gd name="connsiteY1" fmla="*/ 0 h 704851"/>
                  <a:gd name="connsiteX2" fmla="*/ 814388 w 814388"/>
                  <a:gd name="connsiteY2" fmla="*/ 318518 h 704851"/>
                  <a:gd name="connsiteX3" fmla="*/ 565693 w 814388"/>
                  <a:gd name="connsiteY3" fmla="*/ 693713 h 704851"/>
                  <a:gd name="connsiteX4" fmla="*/ 529811 w 814388"/>
                  <a:gd name="connsiteY4" fmla="*/ 704851 h 704851"/>
                  <a:gd name="connsiteX5" fmla="*/ 284578 w 814388"/>
                  <a:gd name="connsiteY5" fmla="*/ 704851 h 704851"/>
                  <a:gd name="connsiteX6" fmla="*/ 248696 w 814388"/>
                  <a:gd name="connsiteY6" fmla="*/ 693713 h 704851"/>
                  <a:gd name="connsiteX7" fmla="*/ 0 w 814388"/>
                  <a:gd name="connsiteY7" fmla="*/ 318518 h 704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14388" h="704851">
                    <a:moveTo>
                      <a:pt x="0" y="0"/>
                    </a:moveTo>
                    <a:lnTo>
                      <a:pt x="814388" y="0"/>
                    </a:lnTo>
                    <a:lnTo>
                      <a:pt x="814388" y="318518"/>
                    </a:lnTo>
                    <a:cubicBezTo>
                      <a:pt x="814388" y="487184"/>
                      <a:pt x="711841" y="631897"/>
                      <a:pt x="565693" y="693713"/>
                    </a:cubicBezTo>
                    <a:lnTo>
                      <a:pt x="529811" y="704851"/>
                    </a:lnTo>
                    <a:lnTo>
                      <a:pt x="284578" y="704851"/>
                    </a:lnTo>
                    <a:lnTo>
                      <a:pt x="248696" y="693713"/>
                    </a:lnTo>
                    <a:cubicBezTo>
                      <a:pt x="102548" y="631897"/>
                      <a:pt x="0" y="487184"/>
                      <a:pt x="0" y="318518"/>
                    </a:cubicBezTo>
                    <a:close/>
                  </a:path>
                </a:pathLst>
              </a:custGeom>
              <a:grpFill/>
              <a:ln w="317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3" name="任意多边形 202"/>
              <p:cNvSpPr/>
              <p:nvPr/>
            </p:nvSpPr>
            <p:spPr>
              <a:xfrm>
                <a:off x="6334717" y="4354354"/>
                <a:ext cx="361950" cy="303372"/>
              </a:xfrm>
              <a:custGeom>
                <a:avLst/>
                <a:gdLst>
                  <a:gd name="connsiteX0" fmla="*/ 207171 w 361950"/>
                  <a:gd name="connsiteY0" fmla="*/ 66230 h 303372"/>
                  <a:gd name="connsiteX1" fmla="*/ 111919 w 361950"/>
                  <a:gd name="connsiteY1" fmla="*/ 156098 h 303372"/>
                  <a:gd name="connsiteX2" fmla="*/ 207171 w 361950"/>
                  <a:gd name="connsiteY2" fmla="*/ 245966 h 303372"/>
                  <a:gd name="connsiteX3" fmla="*/ 302423 w 361950"/>
                  <a:gd name="connsiteY3" fmla="*/ 156098 h 303372"/>
                  <a:gd name="connsiteX4" fmla="*/ 207171 w 361950"/>
                  <a:gd name="connsiteY4" fmla="*/ 66230 h 303372"/>
                  <a:gd name="connsiteX5" fmla="*/ 180975 w 361950"/>
                  <a:gd name="connsiteY5" fmla="*/ 0 h 303372"/>
                  <a:gd name="connsiteX6" fmla="*/ 361950 w 361950"/>
                  <a:gd name="connsiteY6" fmla="*/ 151686 h 303372"/>
                  <a:gd name="connsiteX7" fmla="*/ 180975 w 361950"/>
                  <a:gd name="connsiteY7" fmla="*/ 303372 h 303372"/>
                  <a:gd name="connsiteX8" fmla="*/ 0 w 361950"/>
                  <a:gd name="connsiteY8" fmla="*/ 151686 h 303372"/>
                  <a:gd name="connsiteX9" fmla="*/ 180975 w 361950"/>
                  <a:gd name="connsiteY9" fmla="*/ 0 h 303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61950" h="303372">
                    <a:moveTo>
                      <a:pt x="207171" y="66230"/>
                    </a:moveTo>
                    <a:cubicBezTo>
                      <a:pt x="154565" y="66230"/>
                      <a:pt x="111919" y="106465"/>
                      <a:pt x="111919" y="156098"/>
                    </a:cubicBezTo>
                    <a:cubicBezTo>
                      <a:pt x="111919" y="205731"/>
                      <a:pt x="154565" y="245966"/>
                      <a:pt x="207171" y="245966"/>
                    </a:cubicBezTo>
                    <a:cubicBezTo>
                      <a:pt x="259777" y="245966"/>
                      <a:pt x="302423" y="205731"/>
                      <a:pt x="302423" y="156098"/>
                    </a:cubicBezTo>
                    <a:cubicBezTo>
                      <a:pt x="302423" y="106465"/>
                      <a:pt x="259777" y="66230"/>
                      <a:pt x="207171" y="66230"/>
                    </a:cubicBezTo>
                    <a:close/>
                    <a:moveTo>
                      <a:pt x="180975" y="0"/>
                    </a:moveTo>
                    <a:cubicBezTo>
                      <a:pt x="280925" y="0"/>
                      <a:pt x="361950" y="67912"/>
                      <a:pt x="361950" y="151686"/>
                    </a:cubicBezTo>
                    <a:cubicBezTo>
                      <a:pt x="361950" y="235460"/>
                      <a:pt x="280925" y="303372"/>
                      <a:pt x="180975" y="303372"/>
                    </a:cubicBezTo>
                    <a:cubicBezTo>
                      <a:pt x="81025" y="303372"/>
                      <a:pt x="0" y="235460"/>
                      <a:pt x="0" y="151686"/>
                    </a:cubicBezTo>
                    <a:cubicBezTo>
                      <a:pt x="0" y="67912"/>
                      <a:pt x="81025" y="0"/>
                      <a:pt x="180975" y="0"/>
                    </a:cubicBezTo>
                    <a:close/>
                  </a:path>
                </a:pathLst>
              </a:custGeom>
              <a:grpFill/>
              <a:ln w="317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任意多边形 203"/>
              <p:cNvSpPr/>
              <p:nvPr/>
            </p:nvSpPr>
            <p:spPr>
              <a:xfrm rot="19485753">
                <a:off x="5737104" y="4251430"/>
                <a:ext cx="224006" cy="532521"/>
              </a:xfrm>
              <a:custGeom>
                <a:avLst/>
                <a:gdLst>
                  <a:gd name="connsiteX0" fmla="*/ 216589 w 230135"/>
                  <a:gd name="connsiteY0" fmla="*/ 2401 h 547092"/>
                  <a:gd name="connsiteX1" fmla="*/ 224592 w 230135"/>
                  <a:gd name="connsiteY1" fmla="*/ 8054 h 547092"/>
                  <a:gd name="connsiteX2" fmla="*/ 227734 w 230135"/>
                  <a:gd name="connsiteY2" fmla="*/ 26313 h 547092"/>
                  <a:gd name="connsiteX3" fmla="*/ 36000 w 230135"/>
                  <a:gd name="connsiteY3" fmla="*/ 297736 h 547092"/>
                  <a:gd name="connsiteX4" fmla="*/ 36000 w 230135"/>
                  <a:gd name="connsiteY4" fmla="*/ 533991 h 547092"/>
                  <a:gd name="connsiteX5" fmla="*/ 22899 w 230135"/>
                  <a:gd name="connsiteY5" fmla="*/ 547092 h 547092"/>
                  <a:gd name="connsiteX6" fmla="*/ 13101 w 230135"/>
                  <a:gd name="connsiteY6" fmla="*/ 547092 h 547092"/>
                  <a:gd name="connsiteX7" fmla="*/ 0 w 230135"/>
                  <a:gd name="connsiteY7" fmla="*/ 533991 h 547092"/>
                  <a:gd name="connsiteX8" fmla="*/ 0 w 230135"/>
                  <a:gd name="connsiteY8" fmla="*/ 291151 h 547092"/>
                  <a:gd name="connsiteX9" fmla="*/ 3838 w 230135"/>
                  <a:gd name="connsiteY9" fmla="*/ 281887 h 547092"/>
                  <a:gd name="connsiteX10" fmla="*/ 5011 w 230135"/>
                  <a:gd name="connsiteY10" fmla="*/ 281401 h 547092"/>
                  <a:gd name="connsiteX11" fmla="*/ 5740 w 230135"/>
                  <a:gd name="connsiteY11" fmla="*/ 278178 h 547092"/>
                  <a:gd name="connsiteX12" fmla="*/ 198330 w 230135"/>
                  <a:gd name="connsiteY12" fmla="*/ 5543 h 547092"/>
                  <a:gd name="connsiteX13" fmla="*/ 216589 w 230135"/>
                  <a:gd name="connsiteY13" fmla="*/ 2401 h 547092"/>
                  <a:gd name="connsiteX0" fmla="*/ 216589 w 230135"/>
                  <a:gd name="connsiteY0" fmla="*/ 2401 h 547092"/>
                  <a:gd name="connsiteX1" fmla="*/ 224592 w 230135"/>
                  <a:gd name="connsiteY1" fmla="*/ 8054 h 547092"/>
                  <a:gd name="connsiteX2" fmla="*/ 227734 w 230135"/>
                  <a:gd name="connsiteY2" fmla="*/ 26313 h 547092"/>
                  <a:gd name="connsiteX3" fmla="*/ 36000 w 230135"/>
                  <a:gd name="connsiteY3" fmla="*/ 297736 h 547092"/>
                  <a:gd name="connsiteX4" fmla="*/ 36000 w 230135"/>
                  <a:gd name="connsiteY4" fmla="*/ 533991 h 547092"/>
                  <a:gd name="connsiteX5" fmla="*/ 22899 w 230135"/>
                  <a:gd name="connsiteY5" fmla="*/ 547092 h 547092"/>
                  <a:gd name="connsiteX6" fmla="*/ 13101 w 230135"/>
                  <a:gd name="connsiteY6" fmla="*/ 547092 h 547092"/>
                  <a:gd name="connsiteX7" fmla="*/ 0 w 230135"/>
                  <a:gd name="connsiteY7" fmla="*/ 533991 h 547092"/>
                  <a:gd name="connsiteX8" fmla="*/ 0 w 230135"/>
                  <a:gd name="connsiteY8" fmla="*/ 291151 h 547092"/>
                  <a:gd name="connsiteX9" fmla="*/ 3838 w 230135"/>
                  <a:gd name="connsiteY9" fmla="*/ 281887 h 547092"/>
                  <a:gd name="connsiteX10" fmla="*/ 5011 w 230135"/>
                  <a:gd name="connsiteY10" fmla="*/ 281401 h 547092"/>
                  <a:gd name="connsiteX11" fmla="*/ 5740 w 230135"/>
                  <a:gd name="connsiteY11" fmla="*/ 278178 h 547092"/>
                  <a:gd name="connsiteX12" fmla="*/ 198330 w 230135"/>
                  <a:gd name="connsiteY12" fmla="*/ 5543 h 547092"/>
                  <a:gd name="connsiteX13" fmla="*/ 216589 w 230135"/>
                  <a:gd name="connsiteY13" fmla="*/ 2401 h 547092"/>
                  <a:gd name="connsiteX0" fmla="*/ 216589 w 230135"/>
                  <a:gd name="connsiteY0" fmla="*/ 2401 h 547092"/>
                  <a:gd name="connsiteX1" fmla="*/ 224592 w 230135"/>
                  <a:gd name="connsiteY1" fmla="*/ 8054 h 547092"/>
                  <a:gd name="connsiteX2" fmla="*/ 227734 w 230135"/>
                  <a:gd name="connsiteY2" fmla="*/ 26313 h 547092"/>
                  <a:gd name="connsiteX3" fmla="*/ 36000 w 230135"/>
                  <a:gd name="connsiteY3" fmla="*/ 297736 h 547092"/>
                  <a:gd name="connsiteX4" fmla="*/ 36000 w 230135"/>
                  <a:gd name="connsiteY4" fmla="*/ 533991 h 547092"/>
                  <a:gd name="connsiteX5" fmla="*/ 22899 w 230135"/>
                  <a:gd name="connsiteY5" fmla="*/ 547092 h 547092"/>
                  <a:gd name="connsiteX6" fmla="*/ 13101 w 230135"/>
                  <a:gd name="connsiteY6" fmla="*/ 547092 h 547092"/>
                  <a:gd name="connsiteX7" fmla="*/ 0 w 230135"/>
                  <a:gd name="connsiteY7" fmla="*/ 533991 h 547092"/>
                  <a:gd name="connsiteX8" fmla="*/ 0 w 230135"/>
                  <a:gd name="connsiteY8" fmla="*/ 291151 h 547092"/>
                  <a:gd name="connsiteX9" fmla="*/ 3838 w 230135"/>
                  <a:gd name="connsiteY9" fmla="*/ 281887 h 547092"/>
                  <a:gd name="connsiteX10" fmla="*/ 5011 w 230135"/>
                  <a:gd name="connsiteY10" fmla="*/ 281401 h 547092"/>
                  <a:gd name="connsiteX11" fmla="*/ 198330 w 230135"/>
                  <a:gd name="connsiteY11" fmla="*/ 5543 h 547092"/>
                  <a:gd name="connsiteX12" fmla="*/ 216589 w 230135"/>
                  <a:gd name="connsiteY12" fmla="*/ 2401 h 547092"/>
                  <a:gd name="connsiteX0" fmla="*/ 216589 w 230135"/>
                  <a:gd name="connsiteY0" fmla="*/ 2401 h 547092"/>
                  <a:gd name="connsiteX1" fmla="*/ 224592 w 230135"/>
                  <a:gd name="connsiteY1" fmla="*/ 8054 h 547092"/>
                  <a:gd name="connsiteX2" fmla="*/ 227734 w 230135"/>
                  <a:gd name="connsiteY2" fmla="*/ 26313 h 547092"/>
                  <a:gd name="connsiteX3" fmla="*/ 36000 w 230135"/>
                  <a:gd name="connsiteY3" fmla="*/ 297736 h 547092"/>
                  <a:gd name="connsiteX4" fmla="*/ 36000 w 230135"/>
                  <a:gd name="connsiteY4" fmla="*/ 533991 h 547092"/>
                  <a:gd name="connsiteX5" fmla="*/ 22899 w 230135"/>
                  <a:gd name="connsiteY5" fmla="*/ 547092 h 547092"/>
                  <a:gd name="connsiteX6" fmla="*/ 13101 w 230135"/>
                  <a:gd name="connsiteY6" fmla="*/ 547092 h 547092"/>
                  <a:gd name="connsiteX7" fmla="*/ 0 w 230135"/>
                  <a:gd name="connsiteY7" fmla="*/ 533991 h 547092"/>
                  <a:gd name="connsiteX8" fmla="*/ 0 w 230135"/>
                  <a:gd name="connsiteY8" fmla="*/ 291151 h 547092"/>
                  <a:gd name="connsiteX9" fmla="*/ 3838 w 230135"/>
                  <a:gd name="connsiteY9" fmla="*/ 281887 h 547092"/>
                  <a:gd name="connsiteX10" fmla="*/ 198330 w 230135"/>
                  <a:gd name="connsiteY10" fmla="*/ 5543 h 547092"/>
                  <a:gd name="connsiteX11" fmla="*/ 216589 w 230135"/>
                  <a:gd name="connsiteY11" fmla="*/ 2401 h 547092"/>
                  <a:gd name="connsiteX0" fmla="*/ 216589 w 230135"/>
                  <a:gd name="connsiteY0" fmla="*/ 2401 h 547092"/>
                  <a:gd name="connsiteX1" fmla="*/ 224592 w 230135"/>
                  <a:gd name="connsiteY1" fmla="*/ 8054 h 547092"/>
                  <a:gd name="connsiteX2" fmla="*/ 227734 w 230135"/>
                  <a:gd name="connsiteY2" fmla="*/ 26313 h 547092"/>
                  <a:gd name="connsiteX3" fmla="*/ 36000 w 230135"/>
                  <a:gd name="connsiteY3" fmla="*/ 297736 h 547092"/>
                  <a:gd name="connsiteX4" fmla="*/ 36000 w 230135"/>
                  <a:gd name="connsiteY4" fmla="*/ 533991 h 547092"/>
                  <a:gd name="connsiteX5" fmla="*/ 22899 w 230135"/>
                  <a:gd name="connsiteY5" fmla="*/ 547092 h 547092"/>
                  <a:gd name="connsiteX6" fmla="*/ 13101 w 230135"/>
                  <a:gd name="connsiteY6" fmla="*/ 547092 h 547092"/>
                  <a:gd name="connsiteX7" fmla="*/ 0 w 230135"/>
                  <a:gd name="connsiteY7" fmla="*/ 533991 h 547092"/>
                  <a:gd name="connsiteX8" fmla="*/ 0 w 230135"/>
                  <a:gd name="connsiteY8" fmla="*/ 291151 h 547092"/>
                  <a:gd name="connsiteX9" fmla="*/ 198330 w 230135"/>
                  <a:gd name="connsiteY9" fmla="*/ 5543 h 547092"/>
                  <a:gd name="connsiteX10" fmla="*/ 216589 w 230135"/>
                  <a:gd name="connsiteY10" fmla="*/ 2401 h 547092"/>
                  <a:gd name="connsiteX0" fmla="*/ 216589 w 230135"/>
                  <a:gd name="connsiteY0" fmla="*/ 2401 h 547092"/>
                  <a:gd name="connsiteX1" fmla="*/ 224592 w 230135"/>
                  <a:gd name="connsiteY1" fmla="*/ 8054 h 547092"/>
                  <a:gd name="connsiteX2" fmla="*/ 227734 w 230135"/>
                  <a:gd name="connsiteY2" fmla="*/ 26313 h 547092"/>
                  <a:gd name="connsiteX3" fmla="*/ 36000 w 230135"/>
                  <a:gd name="connsiteY3" fmla="*/ 297736 h 547092"/>
                  <a:gd name="connsiteX4" fmla="*/ 36000 w 230135"/>
                  <a:gd name="connsiteY4" fmla="*/ 533991 h 547092"/>
                  <a:gd name="connsiteX5" fmla="*/ 22899 w 230135"/>
                  <a:gd name="connsiteY5" fmla="*/ 547092 h 547092"/>
                  <a:gd name="connsiteX6" fmla="*/ 13101 w 230135"/>
                  <a:gd name="connsiteY6" fmla="*/ 547092 h 547092"/>
                  <a:gd name="connsiteX7" fmla="*/ 0 w 230135"/>
                  <a:gd name="connsiteY7" fmla="*/ 533991 h 547092"/>
                  <a:gd name="connsiteX8" fmla="*/ 0 w 230135"/>
                  <a:gd name="connsiteY8" fmla="*/ 291151 h 547092"/>
                  <a:gd name="connsiteX9" fmla="*/ 198330 w 230135"/>
                  <a:gd name="connsiteY9" fmla="*/ 5543 h 547092"/>
                  <a:gd name="connsiteX10" fmla="*/ 216589 w 230135"/>
                  <a:gd name="connsiteY10" fmla="*/ 2401 h 547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135" h="547092">
                    <a:moveTo>
                      <a:pt x="216589" y="2401"/>
                    </a:moveTo>
                    <a:lnTo>
                      <a:pt x="224592" y="8054"/>
                    </a:lnTo>
                    <a:cubicBezTo>
                      <a:pt x="230501" y="12228"/>
                      <a:pt x="231908" y="20404"/>
                      <a:pt x="227734" y="26313"/>
                    </a:cubicBezTo>
                    <a:cubicBezTo>
                      <a:pt x="163823" y="116787"/>
                      <a:pt x="38597" y="285418"/>
                      <a:pt x="36000" y="297736"/>
                    </a:cubicBezTo>
                    <a:cubicBezTo>
                      <a:pt x="33403" y="310054"/>
                      <a:pt x="36000" y="455239"/>
                      <a:pt x="36000" y="533991"/>
                    </a:cubicBezTo>
                    <a:cubicBezTo>
                      <a:pt x="36000" y="541226"/>
                      <a:pt x="30134" y="547092"/>
                      <a:pt x="22899" y="547092"/>
                    </a:cubicBezTo>
                    <a:lnTo>
                      <a:pt x="13101" y="547092"/>
                    </a:lnTo>
                    <a:cubicBezTo>
                      <a:pt x="5866" y="547092"/>
                      <a:pt x="0" y="541226"/>
                      <a:pt x="0" y="533991"/>
                    </a:cubicBezTo>
                    <a:lnTo>
                      <a:pt x="0" y="291151"/>
                    </a:lnTo>
                    <a:cubicBezTo>
                      <a:pt x="50635" y="202575"/>
                      <a:pt x="162232" y="53668"/>
                      <a:pt x="198330" y="5543"/>
                    </a:cubicBezTo>
                    <a:cubicBezTo>
                      <a:pt x="202504" y="-367"/>
                      <a:pt x="210680" y="-1773"/>
                      <a:pt x="216589" y="2401"/>
                    </a:cubicBezTo>
                    <a:close/>
                  </a:path>
                </a:pathLst>
              </a:custGeom>
              <a:grpFill/>
              <a:ln w="317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09" name="组合 208"/>
          <p:cNvGrpSpPr/>
          <p:nvPr/>
        </p:nvGrpSpPr>
        <p:grpSpPr>
          <a:xfrm>
            <a:off x="3215640" y="548640"/>
            <a:ext cx="5760720" cy="5760720"/>
            <a:chOff x="3215640" y="548640"/>
            <a:chExt cx="5760720" cy="5760720"/>
          </a:xfrm>
        </p:grpSpPr>
        <p:sp>
          <p:nvSpPr>
            <p:cNvPr id="37" name="空心弧 36"/>
            <p:cNvSpPr/>
            <p:nvPr/>
          </p:nvSpPr>
          <p:spPr>
            <a:xfrm>
              <a:off x="4080000" y="1413000"/>
              <a:ext cx="4032000" cy="4032000"/>
            </a:xfrm>
            <a:prstGeom prst="blockArc">
              <a:avLst>
                <a:gd name="adj1" fmla="val 5933801"/>
                <a:gd name="adj2" fmla="val 8219642"/>
                <a:gd name="adj3" fmla="val 0"/>
              </a:avLst>
            </a:prstGeom>
            <a:noFill/>
            <a:ln w="38100" cap="rnd">
              <a:solidFill>
                <a:srgbClr val="50B9B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7" name="椭圆 206"/>
            <p:cNvSpPr/>
            <p:nvPr/>
          </p:nvSpPr>
          <p:spPr>
            <a:xfrm>
              <a:off x="3215640" y="548640"/>
              <a:ext cx="5760720" cy="5760720"/>
            </a:xfrm>
            <a:prstGeom prst="ellipse">
              <a:avLst/>
            </a:prstGeom>
            <a:noFill/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1" name="组合 210"/>
          <p:cNvGrpSpPr/>
          <p:nvPr/>
        </p:nvGrpSpPr>
        <p:grpSpPr>
          <a:xfrm rot="21340534">
            <a:off x="3215640" y="548640"/>
            <a:ext cx="5760720" cy="5760720"/>
            <a:chOff x="3215640" y="548640"/>
            <a:chExt cx="5760720" cy="5760720"/>
          </a:xfrm>
        </p:grpSpPr>
        <p:sp>
          <p:nvSpPr>
            <p:cNvPr id="35" name="空心弧 34"/>
            <p:cNvSpPr/>
            <p:nvPr/>
          </p:nvSpPr>
          <p:spPr>
            <a:xfrm>
              <a:off x="4080000" y="1413000"/>
              <a:ext cx="4032000" cy="4032000"/>
            </a:xfrm>
            <a:prstGeom prst="blockArc">
              <a:avLst>
                <a:gd name="adj1" fmla="val 8725161"/>
                <a:gd name="adj2" fmla="val 11002936"/>
                <a:gd name="adj3" fmla="val 0"/>
              </a:avLst>
            </a:prstGeom>
            <a:noFill/>
            <a:ln w="38100" cap="rnd">
              <a:solidFill>
                <a:srgbClr val="50B9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0" name="椭圆 209"/>
            <p:cNvSpPr/>
            <p:nvPr/>
          </p:nvSpPr>
          <p:spPr>
            <a:xfrm>
              <a:off x="3215640" y="548640"/>
              <a:ext cx="5760720" cy="5760720"/>
            </a:xfrm>
            <a:prstGeom prst="ellipse">
              <a:avLst/>
            </a:prstGeom>
            <a:noFill/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3" name="组合 212"/>
          <p:cNvGrpSpPr/>
          <p:nvPr/>
        </p:nvGrpSpPr>
        <p:grpSpPr>
          <a:xfrm rot="349035">
            <a:off x="3215640" y="548640"/>
            <a:ext cx="5760720" cy="5760720"/>
            <a:chOff x="3215640" y="548640"/>
            <a:chExt cx="5760720" cy="5760720"/>
          </a:xfrm>
        </p:grpSpPr>
        <p:sp>
          <p:nvSpPr>
            <p:cNvPr id="11" name="空心弧 10"/>
            <p:cNvSpPr/>
            <p:nvPr/>
          </p:nvSpPr>
          <p:spPr>
            <a:xfrm>
              <a:off x="4080000" y="1413000"/>
              <a:ext cx="4032000" cy="4032000"/>
            </a:xfrm>
            <a:prstGeom prst="blockArc">
              <a:avLst>
                <a:gd name="adj1" fmla="val 12566460"/>
                <a:gd name="adj2" fmla="val 15285203"/>
                <a:gd name="adj3" fmla="val 0"/>
              </a:avLst>
            </a:prstGeom>
            <a:noFill/>
            <a:ln w="38100" cap="rnd">
              <a:solidFill>
                <a:srgbClr val="50B9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2" name="椭圆 211"/>
            <p:cNvSpPr/>
            <p:nvPr/>
          </p:nvSpPr>
          <p:spPr>
            <a:xfrm>
              <a:off x="3215640" y="548640"/>
              <a:ext cx="5760720" cy="5760720"/>
            </a:xfrm>
            <a:prstGeom prst="ellipse">
              <a:avLst/>
            </a:prstGeom>
            <a:noFill/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5" name="组合 214"/>
          <p:cNvGrpSpPr/>
          <p:nvPr/>
        </p:nvGrpSpPr>
        <p:grpSpPr>
          <a:xfrm>
            <a:off x="3215640" y="548640"/>
            <a:ext cx="5760720" cy="5760720"/>
            <a:chOff x="3215640" y="548640"/>
            <a:chExt cx="5760720" cy="5760720"/>
          </a:xfrm>
        </p:grpSpPr>
        <p:sp>
          <p:nvSpPr>
            <p:cNvPr id="32" name="空心弧 31"/>
            <p:cNvSpPr/>
            <p:nvPr/>
          </p:nvSpPr>
          <p:spPr>
            <a:xfrm>
              <a:off x="4080000" y="1413000"/>
              <a:ext cx="4032000" cy="4032000"/>
            </a:xfrm>
            <a:prstGeom prst="blockArc">
              <a:avLst>
                <a:gd name="adj1" fmla="val 17602546"/>
                <a:gd name="adj2" fmla="val 17942839"/>
                <a:gd name="adj3" fmla="val 0"/>
              </a:avLst>
            </a:prstGeom>
            <a:noFill/>
            <a:ln w="38100" cap="rnd">
              <a:solidFill>
                <a:srgbClr val="50B9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4" name="椭圆 213"/>
            <p:cNvSpPr/>
            <p:nvPr/>
          </p:nvSpPr>
          <p:spPr>
            <a:xfrm>
              <a:off x="3215640" y="548640"/>
              <a:ext cx="5760720" cy="5760720"/>
            </a:xfrm>
            <a:prstGeom prst="ellipse">
              <a:avLst/>
            </a:prstGeom>
            <a:noFill/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7" name="组合 216"/>
          <p:cNvGrpSpPr/>
          <p:nvPr/>
        </p:nvGrpSpPr>
        <p:grpSpPr>
          <a:xfrm>
            <a:off x="3215640" y="548640"/>
            <a:ext cx="5760720" cy="5760720"/>
            <a:chOff x="3215640" y="548640"/>
            <a:chExt cx="5760720" cy="5760720"/>
          </a:xfrm>
        </p:grpSpPr>
        <p:sp>
          <p:nvSpPr>
            <p:cNvPr id="31" name="空心弧 30"/>
            <p:cNvSpPr/>
            <p:nvPr/>
          </p:nvSpPr>
          <p:spPr>
            <a:xfrm>
              <a:off x="4080000" y="1413000"/>
              <a:ext cx="4032000" cy="4032000"/>
            </a:xfrm>
            <a:prstGeom prst="blockArc">
              <a:avLst>
                <a:gd name="adj1" fmla="val 18344038"/>
                <a:gd name="adj2" fmla="val 19455504"/>
                <a:gd name="adj3" fmla="val 0"/>
              </a:avLst>
            </a:prstGeom>
            <a:noFill/>
            <a:ln w="38100" cap="rnd">
              <a:solidFill>
                <a:srgbClr val="50B9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6" name="椭圆 215"/>
            <p:cNvSpPr/>
            <p:nvPr/>
          </p:nvSpPr>
          <p:spPr>
            <a:xfrm>
              <a:off x="3215640" y="548640"/>
              <a:ext cx="5760720" cy="5760720"/>
            </a:xfrm>
            <a:prstGeom prst="ellipse">
              <a:avLst/>
            </a:prstGeom>
            <a:noFill/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9" name="组合 218"/>
          <p:cNvGrpSpPr/>
          <p:nvPr/>
        </p:nvGrpSpPr>
        <p:grpSpPr>
          <a:xfrm rot="2448293">
            <a:off x="3215640" y="548640"/>
            <a:ext cx="5760720" cy="5760720"/>
            <a:chOff x="3215640" y="548640"/>
            <a:chExt cx="5760720" cy="5760720"/>
          </a:xfrm>
        </p:grpSpPr>
        <p:sp>
          <p:nvSpPr>
            <p:cNvPr id="34" name="空心弧 33"/>
            <p:cNvSpPr/>
            <p:nvPr/>
          </p:nvSpPr>
          <p:spPr>
            <a:xfrm>
              <a:off x="4080000" y="1413000"/>
              <a:ext cx="4032000" cy="4032000"/>
            </a:xfrm>
            <a:prstGeom prst="blockArc">
              <a:avLst>
                <a:gd name="adj1" fmla="val 19843222"/>
                <a:gd name="adj2" fmla="val 3306166"/>
                <a:gd name="adj3" fmla="val 0"/>
              </a:avLst>
            </a:prstGeom>
            <a:noFill/>
            <a:ln w="38100" cap="rnd">
              <a:solidFill>
                <a:srgbClr val="50B9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8" name="椭圆 217"/>
            <p:cNvSpPr/>
            <p:nvPr/>
          </p:nvSpPr>
          <p:spPr>
            <a:xfrm>
              <a:off x="3215640" y="548640"/>
              <a:ext cx="5760720" cy="5760720"/>
            </a:xfrm>
            <a:prstGeom prst="ellipse">
              <a:avLst/>
            </a:prstGeom>
            <a:noFill/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5546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accel="6667" decel="93333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6" dur="32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" presetID="8" presetClass="emph" presetSubtype="0" accel="5000" decel="59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0">
                                          <p:cBhvr>
                                            <p:cTn id="8" dur="32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" presetID="63" presetClass="path" presetSubtype="0" accel="5000" decel="6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16667E-7 1.85185E-6 L 0.01289 1.85185E-6 " pathEditMode="relative" rAng="0" ptsTypes="AA">
                                          <p:cBhvr>
                                            <p:cTn id="10" dur="32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38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8" presetClass="emph" presetSubtype="0" accel="28750" decel="71250" fill="hold" nodeType="withEffect">
                                      <p:stCondLst>
                                        <p:cond delay="320"/>
                                      </p:stCondLst>
                                      <p:childTnLst>
                                        <p:animRot by="-1200000">
                                          <p:cBhvr>
                                            <p:cTn id="12" dur="64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accel="28750" decel="71250" fill="hold" nodeType="withEffect">
                                      <p:stCondLst>
                                        <p:cond delay="320"/>
                                      </p:stCondLst>
                                      <p:childTnLst>
                                        <p:animRot by="-2400000">
                                          <p:cBhvr>
                                            <p:cTn id="14" dur="64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35" presetClass="path" presetSubtype="0" accel="28750" decel="71250" fill="hold" grpId="1" nodeType="withEffect">
                                      <p:stCondLst>
                                        <p:cond delay="320"/>
                                      </p:stCondLst>
                                      <p:childTnLst>
                                        <p:animMotion origin="layout" path="M 0.01289 1.85185E-6 L -0.01354 1.85185E-6 " pathEditMode="relative" rAng="0" ptsTypes="AA">
                                          <p:cBhvr>
                                            <p:cTn id="16" dur="64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328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8" presetClass="emph" presetSubtype="0" accel="56000" decel="44000" fill="hold" nodeType="withEffect">
                                      <p:stCondLst>
                                        <p:cond delay="960"/>
                                      </p:stCondLst>
                                      <p:childTnLst>
                                        <p:animRot by="960000">
                                          <p:cBhvr>
                                            <p:cTn id="18" dur="6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" presetID="8" presetClass="emph" presetSubtype="0" accel="52500" decel="41250" fill="hold" nodeType="withEffect">
                                      <p:stCondLst>
                                        <p:cond delay="960"/>
                                      </p:stCondLst>
                                      <p:childTnLst>
                                        <p:animRot by="1800000">
                                          <p:cBhvr>
                                            <p:cTn id="20" dur="64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" presetID="63" presetClass="path" presetSubtype="0" accel="52500" decel="41250" fill="hold" grpId="2" nodeType="withEffect">
                                      <p:stCondLst>
                                        <p:cond delay="960"/>
                                      </p:stCondLst>
                                      <p:childTnLst>
                                        <p:animMotion origin="layout" path="M -0.01354 1.85185E-6 L 0.01289 1.85185E-6 " pathEditMode="relative" rAng="0" ptsTypes="AA">
                                          <p:cBhvr>
                                            <p:cTn id="22" dur="64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786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8" presetClass="emph" presetSubtype="0" accel="32000" decel="6800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4" dur="4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5" presetID="8" presetClass="emph" presetSubtype="0" accel="32000" decel="6800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6" dur="4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7" presetID="35" presetClass="path" presetSubtype="0" accel="32000" decel="68000" fill="hold" grpId="3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Motion origin="layout" path="M 0.01289 1.85185E-6 L 2.08333E-7 1.85185E-6 " pathEditMode="relative" rAng="0" ptsTypes="AA">
                                          <p:cBhvr>
                                            <p:cTn id="28" dur="4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6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9" presetID="8" presetClass="emph" presetSubtype="0" accel="32000" decel="68000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Rot by="240000">
                                          <p:cBhvr>
                                            <p:cTn id="30" dur="4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1" presetID="22" presetClass="entr" presetSubtype="2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3" dur="12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22" presetClass="entr" presetSubtype="4" fill="hold" grpId="0" nodeType="withEffect">
                                      <p:stCondLst>
                                        <p:cond delay="212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6" dur="12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22" presetClass="entr" presetSubtype="8" fill="hold" grpId="0" nodeType="withEffect">
                                      <p:stCondLst>
                                        <p:cond delay="224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" dur="12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22" presetClass="entr" presetSubtype="4" fill="hold" grpId="0" nodeType="withEffect">
                                      <p:stCondLst>
                                        <p:cond delay="236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2" dur="120"/>
                                            <p:tgtEl>
                                              <p:spTgt spid="1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22" presetClass="entr" presetSubtype="2" fill="hold" grpId="0" nodeType="withEffect">
                                      <p:stCondLst>
                                        <p:cond delay="248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5" dur="12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2" presetClass="entr" presetSubtype="4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8" dur="120"/>
                                            <p:tgtEl>
                                              <p:spTgt spid="1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22" presetClass="entr" presetSubtype="8" fill="hold" grpId="0" nodeType="withEffect">
                                      <p:stCondLst>
                                        <p:cond delay="272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" dur="120"/>
                                            <p:tgtEl>
                                              <p:spTgt spid="1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22" presetClass="exit" presetSubtype="2" fill="hold" grpId="1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53" dur="12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119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5" presetID="22" presetClass="exit" presetSubtype="4" fill="hold" grpId="1" nodeType="withEffect">
                                      <p:stCondLst>
                                        <p:cond delay="252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56" dur="12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119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8" presetID="22" presetClass="exit" presetSubtype="8" fill="hold" grpId="1" nodeType="withEffect">
                                      <p:stCondLst>
                                        <p:cond delay="2640"/>
                                      </p:stCondLst>
                                      <p:childTnLst>
                                        <p:animEffect transition="out" filter="wipe(left)">
                                          <p:cBhvr>
                                            <p:cTn id="59" dur="12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119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1" presetID="22" presetClass="exit" presetSubtype="4" fill="hold" grpId="1" nodeType="withEffect">
                                      <p:stCondLst>
                                        <p:cond delay="276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62" dur="120"/>
                                            <p:tgtEl>
                                              <p:spTgt spid="16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119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4" presetID="22" presetClass="exit" presetSubtype="2" fill="hold" grpId="1" nodeType="withEffect">
                                      <p:stCondLst>
                                        <p:cond delay="288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65" dur="12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119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22" presetClass="exit" presetSubtype="4" fill="hold" grpId="1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68" dur="120"/>
                                            <p:tgtEl>
                                              <p:spTgt spid="17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119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0" presetID="22" presetClass="exit" presetSubtype="8" fill="hold" grpId="1" nodeType="withEffect">
                                      <p:stCondLst>
                                        <p:cond delay="3120"/>
                                      </p:stCondLst>
                                      <p:childTnLst>
                                        <p:animEffect transition="out" filter="wipe(left)">
                                          <p:cBhvr>
                                            <p:cTn id="71" dur="120"/>
                                            <p:tgtEl>
                                              <p:spTgt spid="18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119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3" presetID="8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74" dur="400" fill="hold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5" presetID="8" presetClass="emph" presetSubtype="0" accel="10000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Rot by="-1800000">
                                          <p:cBhvr>
                                            <p:cTn id="76" dur="720" fill="hold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7" presetID="8" presetClass="emph" presetSubtype="0" decel="100000" fill="hold" nodeType="withEffect">
                                      <p:stCondLst>
                                        <p:cond delay="1120"/>
                                      </p:stCondLst>
                                      <p:childTnLst>
                                        <p:animRot by="1200000">
                                          <p:cBhvr>
                                            <p:cTn id="78" dur="1280" fill="hold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9" presetID="8" presetClass="emph" presetSubtype="0" accel="64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500000">
                                          <p:cBhvr>
                                            <p:cTn id="80" dur="64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1" presetID="8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82" dur="6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3" presetID="8" presetClass="emph" presetSubtype="0" accel="85000" autoRev="1" fill="hold" nodeType="withEffect">
                                      <p:stCondLst>
                                        <p:cond delay="640"/>
                                      </p:stCondLst>
                                      <p:childTnLst>
                                        <p:animRot by="1200000">
                                          <p:cBhvr>
                                            <p:cTn id="84" dur="44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5" presetID="8" presetClass="emph" presetSubtype="0" accel="54000" fill="hold" nodeType="withEffect">
                                      <p:stCondLst>
                                        <p:cond delay="1040"/>
                                      </p:stCondLst>
                                      <p:childTnLst>
                                        <p:animRot by="-1500000">
                                          <p:cBhvr>
                                            <p:cTn id="86" dur="64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7" presetID="8" presetClass="emph" presetSubtype="0" accel="53750" fill="hold" nodeType="withEffect" p14:presetBounceEnd="15000">
                                      <p:stCondLst>
                                        <p:cond delay="0"/>
                                      </p:stCondLst>
                                      <p:childTnLst>
                                        <p:animRot by="-2820000" p14:bounceEnd="15000">
                                          <p:cBhvr>
                                            <p:cTn id="88" dur="640" fill="hold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9" presetID="8" presetClass="emph" presetSubtype="0" decel="100000" fill="hold" nodeType="withEffect">
                                      <p:stCondLst>
                                        <p:cond delay="480"/>
                                      </p:stCondLst>
                                      <p:childTnLst>
                                        <p:animRot by="-480000">
                                          <p:cBhvr>
                                            <p:cTn id="90" dur="36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1" presetID="8" presetClass="emph" presetSubtype="0" fill="hold" nodeType="withEffect">
                                      <p:stCondLst>
                                        <p:cond delay="720"/>
                                      </p:stCondLst>
                                      <p:childTnLst>
                                        <p:animRot by="-1200000">
                                          <p:cBhvr>
                                            <p:cTn id="92" dur="32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3" presetID="8" presetClass="emph" presetSubtype="0" accel="49000" decel="51000" fill="hold" nodeType="withEffect">
                                      <p:stCondLst>
                                        <p:cond delay="1040"/>
                                      </p:stCondLst>
                                      <p:childTnLst>
                                        <p:animRot by="1200000">
                                          <p:cBhvr>
                                            <p:cTn id="94" dur="12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5" presetID="8" presetClass="emph" presetSubtype="0" accel="84000" decel="16000" fill="hold" nodeType="withEffect">
                                      <p:stCondLst>
                                        <p:cond delay="1760"/>
                                      </p:stCondLst>
                                      <p:childTnLst>
                                        <p:animRot by="480000">
                                          <p:cBhvr>
                                            <p:cTn id="96" dur="4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7" presetID="8" presetClass="emph" presetSubtype="0" decel="100000" fill="hold" nodeType="withEffect">
                                      <p:stCondLst>
                                        <p:cond delay="2160"/>
                                      </p:stCondLst>
                                      <p:childTnLst>
                                        <p:animRot by="2820000">
                                          <p:cBhvr>
                                            <p:cTn id="98" dur="1280" fill="hold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9" presetID="8" presetClass="emph" presetSubtype="0" accel="41111" decel="58889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00" dur="72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" grpId="0" animBg="1"/>
          <p:bldP spid="33" grpId="1" animBg="1"/>
          <p:bldP spid="33" grpId="2" animBg="1"/>
          <p:bldP spid="33" grpId="3" animBg="1"/>
          <p:bldP spid="131" grpId="0" animBg="1"/>
          <p:bldP spid="131" grpId="1" animBg="1"/>
          <p:bldP spid="139" grpId="0" animBg="1"/>
          <p:bldP spid="139" grpId="1" animBg="1"/>
          <p:bldP spid="160" grpId="0" animBg="1"/>
          <p:bldP spid="160" grpId="1" animBg="1"/>
          <p:bldP spid="169" grpId="0" animBg="1"/>
          <p:bldP spid="169" grpId="1" animBg="1"/>
          <p:bldP spid="177" grpId="0" animBg="1"/>
          <p:bldP spid="177" grpId="1" animBg="1"/>
          <p:bldP spid="178" grpId="0" animBg="1"/>
          <p:bldP spid="178" grpId="1" animBg="1"/>
          <p:bldP spid="182" grpId="0" animBg="1"/>
          <p:bldP spid="182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accel="6667" decel="93333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6" dur="32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" presetID="8" presetClass="emph" presetSubtype="0" accel="5000" decel="59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0">
                                          <p:cBhvr>
                                            <p:cTn id="8" dur="32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" presetID="63" presetClass="path" presetSubtype="0" accel="5000" decel="6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16667E-7 1.85185E-6 L 0.01289 1.85185E-6 " pathEditMode="relative" rAng="0" ptsTypes="AA">
                                          <p:cBhvr>
                                            <p:cTn id="10" dur="32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38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8" presetClass="emph" presetSubtype="0" accel="28750" decel="71250" fill="hold" nodeType="withEffect">
                                      <p:stCondLst>
                                        <p:cond delay="320"/>
                                      </p:stCondLst>
                                      <p:childTnLst>
                                        <p:animRot by="-1200000">
                                          <p:cBhvr>
                                            <p:cTn id="12" dur="64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accel="28750" decel="71250" fill="hold" nodeType="withEffect">
                                      <p:stCondLst>
                                        <p:cond delay="320"/>
                                      </p:stCondLst>
                                      <p:childTnLst>
                                        <p:animRot by="-2400000">
                                          <p:cBhvr>
                                            <p:cTn id="14" dur="64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35" presetClass="path" presetSubtype="0" accel="28750" decel="71250" fill="hold" grpId="1" nodeType="withEffect">
                                      <p:stCondLst>
                                        <p:cond delay="320"/>
                                      </p:stCondLst>
                                      <p:childTnLst>
                                        <p:animMotion origin="layout" path="M 0.01289 1.85185E-6 L -0.01354 1.85185E-6 " pathEditMode="relative" rAng="0" ptsTypes="AA">
                                          <p:cBhvr>
                                            <p:cTn id="16" dur="64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328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8" presetClass="emph" presetSubtype="0" accel="56000" decel="44000" fill="hold" nodeType="withEffect">
                                      <p:stCondLst>
                                        <p:cond delay="960"/>
                                      </p:stCondLst>
                                      <p:childTnLst>
                                        <p:animRot by="960000">
                                          <p:cBhvr>
                                            <p:cTn id="18" dur="6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" presetID="8" presetClass="emph" presetSubtype="0" accel="52500" decel="41250" fill="hold" nodeType="withEffect">
                                      <p:stCondLst>
                                        <p:cond delay="960"/>
                                      </p:stCondLst>
                                      <p:childTnLst>
                                        <p:animRot by="1800000">
                                          <p:cBhvr>
                                            <p:cTn id="20" dur="64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" presetID="63" presetClass="path" presetSubtype="0" accel="52500" decel="41250" fill="hold" grpId="2" nodeType="withEffect">
                                      <p:stCondLst>
                                        <p:cond delay="960"/>
                                      </p:stCondLst>
                                      <p:childTnLst>
                                        <p:animMotion origin="layout" path="M -0.01354 1.85185E-6 L 0.01289 1.85185E-6 " pathEditMode="relative" rAng="0" ptsTypes="AA">
                                          <p:cBhvr>
                                            <p:cTn id="22" dur="64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786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8" presetClass="emph" presetSubtype="0" accel="32000" decel="6800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4" dur="4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5" presetID="8" presetClass="emph" presetSubtype="0" accel="32000" decel="6800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6" dur="4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7" presetID="35" presetClass="path" presetSubtype="0" accel="32000" decel="68000" fill="hold" grpId="3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Motion origin="layout" path="M 0.01289 1.85185E-6 L 2.08333E-7 1.85185E-6 " pathEditMode="relative" rAng="0" ptsTypes="AA">
                                          <p:cBhvr>
                                            <p:cTn id="28" dur="4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6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9" presetID="8" presetClass="emph" presetSubtype="0" accel="32000" decel="68000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Rot by="240000">
                                          <p:cBhvr>
                                            <p:cTn id="30" dur="4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1" presetID="22" presetClass="entr" presetSubtype="2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3" dur="12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22" presetClass="entr" presetSubtype="4" fill="hold" grpId="0" nodeType="withEffect">
                                      <p:stCondLst>
                                        <p:cond delay="212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6" dur="12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22" presetClass="entr" presetSubtype="8" fill="hold" grpId="0" nodeType="withEffect">
                                      <p:stCondLst>
                                        <p:cond delay="224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" dur="12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22" presetClass="entr" presetSubtype="4" fill="hold" grpId="0" nodeType="withEffect">
                                      <p:stCondLst>
                                        <p:cond delay="236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2" dur="120"/>
                                            <p:tgtEl>
                                              <p:spTgt spid="1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22" presetClass="entr" presetSubtype="2" fill="hold" grpId="0" nodeType="withEffect">
                                      <p:stCondLst>
                                        <p:cond delay="248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5" dur="12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2" presetClass="entr" presetSubtype="4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8" dur="120"/>
                                            <p:tgtEl>
                                              <p:spTgt spid="1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22" presetClass="entr" presetSubtype="8" fill="hold" grpId="0" nodeType="withEffect">
                                      <p:stCondLst>
                                        <p:cond delay="272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" dur="120"/>
                                            <p:tgtEl>
                                              <p:spTgt spid="1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22" presetClass="exit" presetSubtype="2" fill="hold" grpId="1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53" dur="12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119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5" presetID="22" presetClass="exit" presetSubtype="4" fill="hold" grpId="1" nodeType="withEffect">
                                      <p:stCondLst>
                                        <p:cond delay="252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56" dur="12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119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8" presetID="22" presetClass="exit" presetSubtype="8" fill="hold" grpId="1" nodeType="withEffect">
                                      <p:stCondLst>
                                        <p:cond delay="2640"/>
                                      </p:stCondLst>
                                      <p:childTnLst>
                                        <p:animEffect transition="out" filter="wipe(left)">
                                          <p:cBhvr>
                                            <p:cTn id="59" dur="12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119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1" presetID="22" presetClass="exit" presetSubtype="4" fill="hold" grpId="1" nodeType="withEffect">
                                      <p:stCondLst>
                                        <p:cond delay="276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62" dur="120"/>
                                            <p:tgtEl>
                                              <p:spTgt spid="16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119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4" presetID="22" presetClass="exit" presetSubtype="2" fill="hold" grpId="1" nodeType="withEffect">
                                      <p:stCondLst>
                                        <p:cond delay="288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65" dur="12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119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22" presetClass="exit" presetSubtype="4" fill="hold" grpId="1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68" dur="120"/>
                                            <p:tgtEl>
                                              <p:spTgt spid="17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119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0" presetID="22" presetClass="exit" presetSubtype="8" fill="hold" grpId="1" nodeType="withEffect">
                                      <p:stCondLst>
                                        <p:cond delay="3120"/>
                                      </p:stCondLst>
                                      <p:childTnLst>
                                        <p:animEffect transition="out" filter="wipe(left)">
                                          <p:cBhvr>
                                            <p:cTn id="71" dur="120"/>
                                            <p:tgtEl>
                                              <p:spTgt spid="18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119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3" presetID="8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74" dur="400" fill="hold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5" presetID="8" presetClass="emph" presetSubtype="0" accel="10000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Rot by="-1800000">
                                          <p:cBhvr>
                                            <p:cTn id="76" dur="720" fill="hold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7" presetID="8" presetClass="emph" presetSubtype="0" decel="100000" fill="hold" nodeType="withEffect">
                                      <p:stCondLst>
                                        <p:cond delay="1120"/>
                                      </p:stCondLst>
                                      <p:childTnLst>
                                        <p:animRot by="1200000">
                                          <p:cBhvr>
                                            <p:cTn id="78" dur="1280" fill="hold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9" presetID="8" presetClass="emph" presetSubtype="0" accel="64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500000">
                                          <p:cBhvr>
                                            <p:cTn id="80" dur="64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1" presetID="8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82" dur="6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3" presetID="8" presetClass="emph" presetSubtype="0" accel="85000" autoRev="1" fill="hold" nodeType="withEffect">
                                      <p:stCondLst>
                                        <p:cond delay="640"/>
                                      </p:stCondLst>
                                      <p:childTnLst>
                                        <p:animRot by="1200000">
                                          <p:cBhvr>
                                            <p:cTn id="84" dur="44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5" presetID="8" presetClass="emph" presetSubtype="0" accel="54000" fill="hold" nodeType="withEffect">
                                      <p:stCondLst>
                                        <p:cond delay="1040"/>
                                      </p:stCondLst>
                                      <p:childTnLst>
                                        <p:animRot by="-1500000">
                                          <p:cBhvr>
                                            <p:cTn id="86" dur="64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7" presetID="8" presetClass="emph" presetSubtype="0" accel="5375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820000">
                                          <p:cBhvr>
                                            <p:cTn id="88" dur="640" fill="hold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9" presetID="8" presetClass="emph" presetSubtype="0" decel="100000" fill="hold" nodeType="withEffect">
                                      <p:stCondLst>
                                        <p:cond delay="480"/>
                                      </p:stCondLst>
                                      <p:childTnLst>
                                        <p:animRot by="-480000">
                                          <p:cBhvr>
                                            <p:cTn id="90" dur="36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1" presetID="8" presetClass="emph" presetSubtype="0" fill="hold" nodeType="withEffect">
                                      <p:stCondLst>
                                        <p:cond delay="720"/>
                                      </p:stCondLst>
                                      <p:childTnLst>
                                        <p:animRot by="-1200000">
                                          <p:cBhvr>
                                            <p:cTn id="92" dur="32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3" presetID="8" presetClass="emph" presetSubtype="0" accel="49000" decel="51000" fill="hold" nodeType="withEffect">
                                      <p:stCondLst>
                                        <p:cond delay="1040"/>
                                      </p:stCondLst>
                                      <p:childTnLst>
                                        <p:animRot by="1200000">
                                          <p:cBhvr>
                                            <p:cTn id="94" dur="12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5" presetID="8" presetClass="emph" presetSubtype="0" accel="84000" decel="16000" fill="hold" nodeType="withEffect">
                                      <p:stCondLst>
                                        <p:cond delay="1760"/>
                                      </p:stCondLst>
                                      <p:childTnLst>
                                        <p:animRot by="480000">
                                          <p:cBhvr>
                                            <p:cTn id="96" dur="4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7" presetID="8" presetClass="emph" presetSubtype="0" decel="100000" fill="hold" nodeType="withEffect">
                                      <p:stCondLst>
                                        <p:cond delay="2160"/>
                                      </p:stCondLst>
                                      <p:childTnLst>
                                        <p:animRot by="2820000">
                                          <p:cBhvr>
                                            <p:cTn id="98" dur="1280" fill="hold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9" presetID="8" presetClass="emph" presetSubtype="0" accel="41111" decel="58889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00" dur="72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" grpId="0" animBg="1"/>
          <p:bldP spid="33" grpId="1" animBg="1"/>
          <p:bldP spid="33" grpId="2" animBg="1"/>
          <p:bldP spid="33" grpId="3" animBg="1"/>
          <p:bldP spid="131" grpId="0" animBg="1"/>
          <p:bldP spid="131" grpId="1" animBg="1"/>
          <p:bldP spid="139" grpId="0" animBg="1"/>
          <p:bldP spid="139" grpId="1" animBg="1"/>
          <p:bldP spid="160" grpId="0" animBg="1"/>
          <p:bldP spid="160" grpId="1" animBg="1"/>
          <p:bldP spid="169" grpId="0" animBg="1"/>
          <p:bldP spid="169" grpId="1" animBg="1"/>
          <p:bldP spid="177" grpId="0" animBg="1"/>
          <p:bldP spid="177" grpId="1" animBg="1"/>
          <p:bldP spid="178" grpId="0" animBg="1"/>
          <p:bldP spid="178" grpId="1" animBg="1"/>
          <p:bldP spid="182" grpId="0" animBg="1"/>
          <p:bldP spid="182" grpId="1" animBg="1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99483" y="781050"/>
            <a:ext cx="959303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prstClr val="white"/>
                </a:solidFill>
              </a:rPr>
              <a:t>【</a:t>
            </a:r>
            <a:r>
              <a:rPr lang="zh-CN" altLang="en-US" dirty="0">
                <a:solidFill>
                  <a:prstClr val="white"/>
                </a:solidFill>
              </a:rPr>
              <a:t>关于作者</a:t>
            </a:r>
            <a:r>
              <a:rPr lang="en-US" altLang="zh-CN" dirty="0">
                <a:solidFill>
                  <a:prstClr val="white"/>
                </a:solidFill>
              </a:rPr>
              <a:t>】</a:t>
            </a:r>
            <a:r>
              <a:rPr lang="zh-CN" altLang="en-US" dirty="0">
                <a:solidFill>
                  <a:prstClr val="white"/>
                </a:solidFill>
              </a:rPr>
              <a:t/>
            </a:r>
            <a:br>
              <a:rPr lang="zh-CN" altLang="en-US" dirty="0">
                <a:solidFill>
                  <a:prstClr val="white"/>
                </a:solidFill>
              </a:rPr>
            </a:br>
            <a:r>
              <a:rPr lang="zh-CN" altLang="en-US" dirty="0">
                <a:solidFill>
                  <a:prstClr val="white"/>
                </a:solidFill>
              </a:rPr>
              <a:t>如果你</a:t>
            </a:r>
            <a:r>
              <a:rPr lang="zh-CN" altLang="en-US" dirty="0" smtClean="0">
                <a:solidFill>
                  <a:prstClr val="white"/>
                </a:solidFill>
              </a:rPr>
              <a:t>喜欢我的</a:t>
            </a:r>
            <a:r>
              <a:rPr lang="en-US" altLang="zh-CN" dirty="0" smtClean="0">
                <a:solidFill>
                  <a:prstClr val="white"/>
                </a:solidFill>
              </a:rPr>
              <a:t>PPT</a:t>
            </a:r>
            <a:r>
              <a:rPr lang="zh-CN" altLang="en-US" dirty="0">
                <a:solidFill>
                  <a:prstClr val="white"/>
                </a:solidFill>
              </a:rPr>
              <a:t>作品</a:t>
            </a:r>
            <a:r>
              <a:rPr lang="zh-CN" altLang="en-US" dirty="0" smtClean="0">
                <a:solidFill>
                  <a:prstClr val="white"/>
                </a:solidFill>
              </a:rPr>
              <a:t>，</a:t>
            </a:r>
            <a:r>
              <a:rPr lang="zh-CN" altLang="en-US" dirty="0">
                <a:solidFill>
                  <a:prstClr val="white"/>
                </a:solidFill>
              </a:rPr>
              <a:t>欢迎光临我的主页</a:t>
            </a:r>
            <a:r>
              <a:rPr lang="zh-CN" altLang="en-US" dirty="0" smtClean="0">
                <a:solidFill>
                  <a:prstClr val="white"/>
                </a:solidFill>
              </a:rPr>
              <a:t>：</a:t>
            </a:r>
            <a:r>
              <a:rPr lang="en-US" altLang="zh-CN" dirty="0">
                <a:solidFill>
                  <a:prstClr val="white"/>
                </a:solidFill>
                <a:hlinkClick r:id="rId2"/>
              </a:rPr>
              <a:t>http://www.pptstore.net/author/%E5%A5%87%E6%80%AA%E7%9A%84%E9%B1%BCzzZ</a:t>
            </a:r>
            <a:r>
              <a:rPr lang="en-US" altLang="zh-CN" dirty="0" smtClean="0">
                <a:solidFill>
                  <a:prstClr val="white"/>
                </a:solidFill>
                <a:hlinkClick r:id="rId2"/>
              </a:rPr>
              <a:t>/</a:t>
            </a:r>
            <a:endParaRPr lang="en-US" altLang="zh-CN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prstClr val="white"/>
                </a:solidFill>
              </a:rPr>
              <a:t>【</a:t>
            </a:r>
            <a:r>
              <a:rPr lang="zh-CN" altLang="en-US" dirty="0" smtClean="0">
                <a:solidFill>
                  <a:prstClr val="white"/>
                </a:solidFill>
              </a:rPr>
              <a:t>联系方式</a:t>
            </a:r>
            <a:r>
              <a:rPr lang="en-US" altLang="zh-CN" dirty="0" smtClean="0">
                <a:solidFill>
                  <a:prstClr val="white"/>
                </a:solidFill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prstClr val="white"/>
                </a:solidFill>
              </a:rPr>
              <a:t>任何问题，随时联系。</a:t>
            </a:r>
            <a:endParaRPr lang="en-US" altLang="zh-CN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prstClr val="white"/>
                </a:solidFill>
              </a:rPr>
              <a:t>QQ</a:t>
            </a:r>
            <a:r>
              <a:rPr lang="zh-CN" altLang="en-US" dirty="0" smtClean="0">
                <a:solidFill>
                  <a:prstClr val="white"/>
                </a:solidFill>
              </a:rPr>
              <a:t>：</a:t>
            </a:r>
            <a:r>
              <a:rPr lang="en-US" altLang="zh-CN" dirty="0" smtClean="0">
                <a:solidFill>
                  <a:prstClr val="white"/>
                </a:solidFill>
              </a:rPr>
              <a:t>742583371   </a:t>
            </a:r>
            <a:r>
              <a:rPr lang="zh-CN" altLang="en-US" dirty="0" smtClean="0">
                <a:solidFill>
                  <a:prstClr val="white"/>
                </a:solidFill>
              </a:rPr>
              <a:t>新浪微博：</a:t>
            </a:r>
            <a:r>
              <a:rPr lang="en-US" altLang="zh-CN" dirty="0" smtClean="0">
                <a:solidFill>
                  <a:prstClr val="white"/>
                </a:solidFill>
              </a:rPr>
              <a:t>@</a:t>
            </a:r>
            <a:r>
              <a:rPr lang="zh-CN" altLang="en-US" dirty="0" smtClean="0">
                <a:solidFill>
                  <a:prstClr val="white"/>
                </a:solidFill>
              </a:rPr>
              <a:t>奇怪的鱼</a:t>
            </a:r>
            <a:r>
              <a:rPr lang="en-US" altLang="zh-CN" dirty="0" err="1" smtClean="0">
                <a:solidFill>
                  <a:prstClr val="white"/>
                </a:solidFill>
              </a:rPr>
              <a:t>zzZ</a:t>
            </a:r>
            <a:endParaRPr lang="en-US" altLang="zh-CN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prstClr val="white"/>
                </a:solidFill>
              </a:rPr>
              <a:t>【</a:t>
            </a:r>
            <a:r>
              <a:rPr lang="zh-CN" altLang="en-US" dirty="0" smtClean="0">
                <a:solidFill>
                  <a:prstClr val="white"/>
                </a:solidFill>
              </a:rPr>
              <a:t>动画声明</a:t>
            </a:r>
            <a:r>
              <a:rPr lang="en-US" altLang="zh-CN" dirty="0" smtClean="0">
                <a:solidFill>
                  <a:prstClr val="white"/>
                </a:solidFill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prstClr val="white"/>
                </a:solidFill>
              </a:rPr>
              <a:t>以上动画均是模仿花瓣网上看到的一些动画。</a:t>
            </a:r>
            <a:r>
              <a:rPr lang="en-US" altLang="zh-CN" dirty="0">
                <a:solidFill>
                  <a:prstClr val="white"/>
                </a:solidFill>
              </a:rPr>
              <a:t>PPT</a:t>
            </a:r>
            <a:r>
              <a:rPr lang="zh-CN" altLang="en-US" dirty="0">
                <a:solidFill>
                  <a:prstClr val="white"/>
                </a:solidFill>
              </a:rPr>
              <a:t>动画制作过程仅供参考！</a:t>
            </a:r>
            <a:endParaRPr lang="en-US" altLang="zh-CN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6252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585609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" y="0"/>
            <a:ext cx="12184264" cy="6858000"/>
          </a:xfrm>
          <a:prstGeom prst="rect">
            <a:avLst/>
          </a:prstGeom>
        </p:spPr>
      </p:pic>
      <p:pic>
        <p:nvPicPr>
          <p:cNvPr id="18" name="图片 17" descr="未标式 题-1.png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bg1">
                <a:tint val="45000"/>
                <a:satMod val="400000"/>
              </a:schemeClr>
            </a:duotone>
            <a:lum bright="100000"/>
          </a:blip>
          <a:stretch>
            <a:fillRect/>
          </a:stretch>
        </p:blipFill>
        <p:spPr>
          <a:xfrm rot="20279432">
            <a:off x="7606457" y="4782163"/>
            <a:ext cx="292356" cy="432000"/>
          </a:xfrm>
          <a:prstGeom prst="rect">
            <a:avLst/>
          </a:prstGeom>
        </p:spPr>
      </p:pic>
      <p:sp>
        <p:nvSpPr>
          <p:cNvPr id="20" name="圆角矩形 19">
            <a:hlinkClick r:id="rId5"/>
          </p:cNvPr>
          <p:cNvSpPr/>
          <p:nvPr/>
        </p:nvSpPr>
        <p:spPr>
          <a:xfrm>
            <a:off x="7749551" y="2756926"/>
            <a:ext cx="1799751" cy="48005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22" name="圆角矩形 21">
            <a:hlinkClick r:id="rId6"/>
          </p:cNvPr>
          <p:cNvSpPr/>
          <p:nvPr/>
        </p:nvSpPr>
        <p:spPr>
          <a:xfrm>
            <a:off x="7248129" y="3924571"/>
            <a:ext cx="1799751" cy="48005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23" name="圆角矩形 22">
            <a:hlinkClick r:id="rId7"/>
          </p:cNvPr>
          <p:cNvSpPr/>
          <p:nvPr/>
        </p:nvSpPr>
        <p:spPr>
          <a:xfrm>
            <a:off x="3215679" y="3944436"/>
            <a:ext cx="1799751" cy="48005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24" name="圆角矩形 23">
            <a:hlinkClick r:id="rId8"/>
          </p:cNvPr>
          <p:cNvSpPr/>
          <p:nvPr/>
        </p:nvSpPr>
        <p:spPr>
          <a:xfrm>
            <a:off x="5196123" y="3944436"/>
            <a:ext cx="1799751" cy="48005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26" name="圆角矩形 25">
            <a:hlinkClick r:id="rId6"/>
          </p:cNvPr>
          <p:cNvSpPr/>
          <p:nvPr/>
        </p:nvSpPr>
        <p:spPr>
          <a:xfrm>
            <a:off x="7248129" y="3924571"/>
            <a:ext cx="1799751" cy="48005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27" name="圆角矩形 26">
            <a:hlinkClick r:id="rId7"/>
          </p:cNvPr>
          <p:cNvSpPr/>
          <p:nvPr/>
        </p:nvSpPr>
        <p:spPr>
          <a:xfrm>
            <a:off x="3215679" y="3944436"/>
            <a:ext cx="1799751" cy="48005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28" name="圆角矩形 27">
            <a:hlinkClick r:id="rId8"/>
          </p:cNvPr>
          <p:cNvSpPr/>
          <p:nvPr/>
        </p:nvSpPr>
        <p:spPr>
          <a:xfrm>
            <a:off x="5196123" y="3944436"/>
            <a:ext cx="1799751" cy="48005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29" name="圆角矩形 28">
            <a:hlinkClick r:id="rId9"/>
          </p:cNvPr>
          <p:cNvSpPr/>
          <p:nvPr/>
        </p:nvSpPr>
        <p:spPr>
          <a:xfrm>
            <a:off x="4576031" y="5005491"/>
            <a:ext cx="1552372" cy="41406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30" name="圆角矩形 29">
            <a:hlinkClick r:id="rId10"/>
          </p:cNvPr>
          <p:cNvSpPr/>
          <p:nvPr/>
        </p:nvSpPr>
        <p:spPr>
          <a:xfrm>
            <a:off x="6141489" y="5005491"/>
            <a:ext cx="1552372" cy="41406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31" name="圆角矩形 30">
            <a:hlinkClick r:id="rId11"/>
          </p:cNvPr>
          <p:cNvSpPr/>
          <p:nvPr/>
        </p:nvSpPr>
        <p:spPr>
          <a:xfrm>
            <a:off x="4589117" y="4591422"/>
            <a:ext cx="1552372" cy="41406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32" name="圆角矩形 31">
            <a:hlinkClick r:id="rId12"/>
          </p:cNvPr>
          <p:cNvSpPr/>
          <p:nvPr/>
        </p:nvSpPr>
        <p:spPr>
          <a:xfrm>
            <a:off x="6154574" y="4591422"/>
            <a:ext cx="1552372" cy="41406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54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29248" y="150534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5EC2AA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最后的最后</a:t>
            </a:r>
            <a:endParaRPr lang="zh-CN" altLang="en-US" sz="2400" b="1" dirty="0">
              <a:solidFill>
                <a:srgbClr val="5EC2AA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95452" y="1935654"/>
            <a:ext cx="531427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0" dirty="0" smtClean="0">
                <a:solidFill>
                  <a:srgbClr val="5EC2AA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逼格</a:t>
            </a:r>
            <a:endParaRPr lang="zh-CN" altLang="en-US" sz="20000" dirty="0">
              <a:solidFill>
                <a:srgbClr val="5EC2AA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75587" y="1935654"/>
            <a:ext cx="818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5EC2AA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博主想说：各种求包养，求留言，求分享，求告诉你的朋友</a:t>
            </a:r>
            <a:endParaRPr lang="zh-CN" altLang="en-US" sz="2400" b="1" dirty="0">
              <a:solidFill>
                <a:srgbClr val="5EC2AA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95554" y="4626745"/>
            <a:ext cx="484844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200" dirty="0" smtClean="0"/>
              <a:t>www.tretars.com</a:t>
            </a:r>
            <a:endParaRPr lang="zh-CN" altLang="en-US" sz="52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214" y="2485868"/>
            <a:ext cx="3033429" cy="303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809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C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0" name="组合 499"/>
          <p:cNvGrpSpPr/>
          <p:nvPr/>
        </p:nvGrpSpPr>
        <p:grpSpPr>
          <a:xfrm>
            <a:off x="0" y="-6854411"/>
            <a:ext cx="24384000" cy="13728087"/>
            <a:chOff x="0" y="-6854411"/>
            <a:chExt cx="24384000" cy="13728087"/>
          </a:xfrm>
        </p:grpSpPr>
        <p:grpSp>
          <p:nvGrpSpPr>
            <p:cNvPr id="365" name="组合 364"/>
            <p:cNvGrpSpPr/>
            <p:nvPr/>
          </p:nvGrpSpPr>
          <p:grpSpPr>
            <a:xfrm>
              <a:off x="0" y="0"/>
              <a:ext cx="12192000" cy="6873676"/>
              <a:chOff x="0" y="0"/>
              <a:chExt cx="12192000" cy="6873676"/>
            </a:xfrm>
          </p:grpSpPr>
          <p:grpSp>
            <p:nvGrpSpPr>
              <p:cNvPr id="227" name="组合 226"/>
              <p:cNvGrpSpPr/>
              <p:nvPr/>
            </p:nvGrpSpPr>
            <p:grpSpPr>
              <a:xfrm>
                <a:off x="292823" y="0"/>
                <a:ext cx="11606354" cy="6873676"/>
                <a:chOff x="263739" y="104080"/>
                <a:chExt cx="11254872" cy="6665516"/>
              </a:xfrm>
            </p:grpSpPr>
            <p:grpSp>
              <p:nvGrpSpPr>
                <p:cNvPr id="174" name="组合 173"/>
                <p:cNvGrpSpPr/>
                <p:nvPr/>
              </p:nvGrpSpPr>
              <p:grpSpPr>
                <a:xfrm>
                  <a:off x="6944459" y="237239"/>
                  <a:ext cx="4574152" cy="3763828"/>
                  <a:chOff x="3522103" y="1587299"/>
                  <a:chExt cx="4574152" cy="3763828"/>
                </a:xfrm>
              </p:grpSpPr>
              <p:sp>
                <p:nvSpPr>
                  <p:cNvPr id="175" name="椭圆 174"/>
                  <p:cNvSpPr/>
                  <p:nvPr/>
                </p:nvSpPr>
                <p:spPr>
                  <a:xfrm flipH="1">
                    <a:off x="6519746" y="1757377"/>
                    <a:ext cx="81301" cy="8130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6" name="椭圆 175"/>
                  <p:cNvSpPr/>
                  <p:nvPr/>
                </p:nvSpPr>
                <p:spPr>
                  <a:xfrm flipH="1">
                    <a:off x="8014954" y="1728647"/>
                    <a:ext cx="81301" cy="8130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7" name="椭圆 176"/>
                  <p:cNvSpPr/>
                  <p:nvPr/>
                </p:nvSpPr>
                <p:spPr>
                  <a:xfrm flipH="1">
                    <a:off x="7250021" y="2543040"/>
                    <a:ext cx="81301" cy="8130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8" name="椭圆 177"/>
                  <p:cNvSpPr/>
                  <p:nvPr/>
                </p:nvSpPr>
                <p:spPr>
                  <a:xfrm flipH="1">
                    <a:off x="7009362" y="3445023"/>
                    <a:ext cx="81301" cy="8130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9" name="椭圆 178"/>
                  <p:cNvSpPr/>
                  <p:nvPr/>
                </p:nvSpPr>
                <p:spPr>
                  <a:xfrm flipH="1">
                    <a:off x="5670263" y="2529580"/>
                    <a:ext cx="81301" cy="81301"/>
                  </a:xfrm>
                  <a:prstGeom prst="ellipse">
                    <a:avLst/>
                  </a:prstGeom>
                  <a:solidFill>
                    <a:srgbClr val="3598C4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0" name="椭圆 179"/>
                  <p:cNvSpPr/>
                  <p:nvPr/>
                </p:nvSpPr>
                <p:spPr>
                  <a:xfrm flipH="1">
                    <a:off x="4575972" y="1992774"/>
                    <a:ext cx="81301" cy="8130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1" name="椭圆 180"/>
                  <p:cNvSpPr/>
                  <p:nvPr/>
                </p:nvSpPr>
                <p:spPr>
                  <a:xfrm flipH="1">
                    <a:off x="3522103" y="1587299"/>
                    <a:ext cx="81301" cy="8130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2" name="椭圆 181"/>
                  <p:cNvSpPr/>
                  <p:nvPr/>
                </p:nvSpPr>
                <p:spPr>
                  <a:xfrm flipH="1">
                    <a:off x="3707937" y="2545389"/>
                    <a:ext cx="81301" cy="8130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3" name="椭圆 182"/>
                  <p:cNvSpPr/>
                  <p:nvPr/>
                </p:nvSpPr>
                <p:spPr>
                  <a:xfrm flipH="1">
                    <a:off x="4069638" y="4009504"/>
                    <a:ext cx="81301" cy="8130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4" name="椭圆 183"/>
                  <p:cNvSpPr/>
                  <p:nvPr/>
                </p:nvSpPr>
                <p:spPr>
                  <a:xfrm flipH="1">
                    <a:off x="3706225" y="5100365"/>
                    <a:ext cx="81301" cy="8130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5" name="椭圆 184"/>
                  <p:cNvSpPr/>
                  <p:nvPr/>
                </p:nvSpPr>
                <p:spPr>
                  <a:xfrm flipH="1">
                    <a:off x="5117266" y="5269826"/>
                    <a:ext cx="81301" cy="81301"/>
                  </a:xfrm>
                  <a:prstGeom prst="ellipse">
                    <a:avLst/>
                  </a:prstGeom>
                  <a:solidFill>
                    <a:srgbClr val="3598C4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6" name="椭圆 185"/>
                  <p:cNvSpPr/>
                  <p:nvPr/>
                </p:nvSpPr>
                <p:spPr>
                  <a:xfrm flipH="1">
                    <a:off x="6374939" y="4540976"/>
                    <a:ext cx="81301" cy="81301"/>
                  </a:xfrm>
                  <a:prstGeom prst="ellipse">
                    <a:avLst/>
                  </a:prstGeom>
                  <a:solidFill>
                    <a:srgbClr val="3598C4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87" name="组合 186"/>
                <p:cNvGrpSpPr/>
                <p:nvPr/>
              </p:nvGrpSpPr>
              <p:grpSpPr>
                <a:xfrm>
                  <a:off x="1041757" y="104080"/>
                  <a:ext cx="4574152" cy="3763828"/>
                  <a:chOff x="3522103" y="1587299"/>
                  <a:chExt cx="4574152" cy="3763828"/>
                </a:xfrm>
              </p:grpSpPr>
              <p:sp>
                <p:nvSpPr>
                  <p:cNvPr id="188" name="椭圆 187"/>
                  <p:cNvSpPr/>
                  <p:nvPr/>
                </p:nvSpPr>
                <p:spPr>
                  <a:xfrm flipH="1">
                    <a:off x="6519746" y="1757377"/>
                    <a:ext cx="81301" cy="8130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9" name="椭圆 188"/>
                  <p:cNvSpPr/>
                  <p:nvPr/>
                </p:nvSpPr>
                <p:spPr>
                  <a:xfrm flipH="1">
                    <a:off x="8014954" y="1728647"/>
                    <a:ext cx="81301" cy="8130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0" name="椭圆 189"/>
                  <p:cNvSpPr/>
                  <p:nvPr/>
                </p:nvSpPr>
                <p:spPr>
                  <a:xfrm flipH="1">
                    <a:off x="7250021" y="2543040"/>
                    <a:ext cx="81301" cy="8130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1" name="椭圆 190"/>
                  <p:cNvSpPr/>
                  <p:nvPr/>
                </p:nvSpPr>
                <p:spPr>
                  <a:xfrm flipH="1">
                    <a:off x="7009362" y="3445023"/>
                    <a:ext cx="81301" cy="8130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2" name="椭圆 191"/>
                  <p:cNvSpPr/>
                  <p:nvPr/>
                </p:nvSpPr>
                <p:spPr>
                  <a:xfrm flipH="1">
                    <a:off x="5670263" y="2529580"/>
                    <a:ext cx="81301" cy="81301"/>
                  </a:xfrm>
                  <a:prstGeom prst="ellipse">
                    <a:avLst/>
                  </a:prstGeom>
                  <a:solidFill>
                    <a:srgbClr val="3598C4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3" name="椭圆 192"/>
                  <p:cNvSpPr/>
                  <p:nvPr/>
                </p:nvSpPr>
                <p:spPr>
                  <a:xfrm flipH="1">
                    <a:off x="4575972" y="1992774"/>
                    <a:ext cx="81301" cy="8130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4" name="椭圆 193"/>
                  <p:cNvSpPr/>
                  <p:nvPr/>
                </p:nvSpPr>
                <p:spPr>
                  <a:xfrm flipH="1">
                    <a:off x="3522103" y="1587299"/>
                    <a:ext cx="81301" cy="8130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5" name="椭圆 194"/>
                  <p:cNvSpPr/>
                  <p:nvPr/>
                </p:nvSpPr>
                <p:spPr>
                  <a:xfrm flipH="1">
                    <a:off x="3707937" y="2545389"/>
                    <a:ext cx="81301" cy="8130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6" name="椭圆 195"/>
                  <p:cNvSpPr/>
                  <p:nvPr/>
                </p:nvSpPr>
                <p:spPr>
                  <a:xfrm flipH="1">
                    <a:off x="4069638" y="4009504"/>
                    <a:ext cx="81301" cy="8130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7" name="椭圆 196"/>
                  <p:cNvSpPr/>
                  <p:nvPr/>
                </p:nvSpPr>
                <p:spPr>
                  <a:xfrm flipH="1">
                    <a:off x="3706225" y="5100365"/>
                    <a:ext cx="81301" cy="8130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8" name="椭圆 197"/>
                  <p:cNvSpPr/>
                  <p:nvPr/>
                </p:nvSpPr>
                <p:spPr>
                  <a:xfrm flipH="1">
                    <a:off x="5117266" y="5269826"/>
                    <a:ext cx="81301" cy="81301"/>
                  </a:xfrm>
                  <a:prstGeom prst="ellipse">
                    <a:avLst/>
                  </a:prstGeom>
                  <a:solidFill>
                    <a:srgbClr val="3598C4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9" name="椭圆 198"/>
                  <p:cNvSpPr/>
                  <p:nvPr/>
                </p:nvSpPr>
                <p:spPr>
                  <a:xfrm flipH="1">
                    <a:off x="6374939" y="4540976"/>
                    <a:ext cx="81301" cy="81301"/>
                  </a:xfrm>
                  <a:prstGeom prst="ellipse">
                    <a:avLst/>
                  </a:prstGeom>
                  <a:solidFill>
                    <a:srgbClr val="3598C4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26" name="组合 225"/>
                <p:cNvGrpSpPr/>
                <p:nvPr/>
              </p:nvGrpSpPr>
              <p:grpSpPr>
                <a:xfrm>
                  <a:off x="263739" y="4587684"/>
                  <a:ext cx="10722631" cy="2181912"/>
                  <a:chOff x="263739" y="4587684"/>
                  <a:chExt cx="10722631" cy="2181912"/>
                </a:xfrm>
              </p:grpSpPr>
              <p:sp>
                <p:nvSpPr>
                  <p:cNvPr id="201" name="椭圆 200"/>
                  <p:cNvSpPr/>
                  <p:nvPr/>
                </p:nvSpPr>
                <p:spPr>
                  <a:xfrm flipH="1">
                    <a:off x="9409861" y="5000649"/>
                    <a:ext cx="81301" cy="8130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2" name="椭圆 201"/>
                  <p:cNvSpPr/>
                  <p:nvPr/>
                </p:nvSpPr>
                <p:spPr>
                  <a:xfrm flipH="1">
                    <a:off x="10905069" y="4971919"/>
                    <a:ext cx="81301" cy="8130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3" name="椭圆 202"/>
                  <p:cNvSpPr/>
                  <p:nvPr/>
                </p:nvSpPr>
                <p:spPr>
                  <a:xfrm flipH="1">
                    <a:off x="10140136" y="5786312"/>
                    <a:ext cx="81301" cy="8130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4" name="椭圆 203"/>
                  <p:cNvSpPr/>
                  <p:nvPr/>
                </p:nvSpPr>
                <p:spPr>
                  <a:xfrm flipH="1">
                    <a:off x="9899477" y="6688295"/>
                    <a:ext cx="81301" cy="8130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5" name="椭圆 204"/>
                  <p:cNvSpPr/>
                  <p:nvPr/>
                </p:nvSpPr>
                <p:spPr>
                  <a:xfrm flipH="1">
                    <a:off x="8560378" y="5772852"/>
                    <a:ext cx="81301" cy="81301"/>
                  </a:xfrm>
                  <a:prstGeom prst="ellipse">
                    <a:avLst/>
                  </a:prstGeom>
                  <a:solidFill>
                    <a:srgbClr val="3598C4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6" name="椭圆 205"/>
                  <p:cNvSpPr/>
                  <p:nvPr/>
                </p:nvSpPr>
                <p:spPr>
                  <a:xfrm flipH="1">
                    <a:off x="7466087" y="5236046"/>
                    <a:ext cx="81301" cy="8130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7" name="椭圆 206"/>
                  <p:cNvSpPr/>
                  <p:nvPr/>
                </p:nvSpPr>
                <p:spPr>
                  <a:xfrm flipH="1">
                    <a:off x="6412218" y="4830571"/>
                    <a:ext cx="81301" cy="8130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8" name="椭圆 207"/>
                  <p:cNvSpPr/>
                  <p:nvPr/>
                </p:nvSpPr>
                <p:spPr>
                  <a:xfrm flipH="1">
                    <a:off x="6598052" y="5788661"/>
                    <a:ext cx="81301" cy="8130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4" name="椭圆 213"/>
                  <p:cNvSpPr/>
                  <p:nvPr/>
                </p:nvSpPr>
                <p:spPr>
                  <a:xfrm flipH="1">
                    <a:off x="2207513" y="4616414"/>
                    <a:ext cx="81301" cy="8130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5" name="椭圆 214"/>
                  <p:cNvSpPr/>
                  <p:nvPr/>
                </p:nvSpPr>
                <p:spPr>
                  <a:xfrm flipH="1">
                    <a:off x="3702721" y="4587684"/>
                    <a:ext cx="81301" cy="8130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6" name="椭圆 215"/>
                  <p:cNvSpPr/>
                  <p:nvPr/>
                </p:nvSpPr>
                <p:spPr>
                  <a:xfrm flipH="1">
                    <a:off x="2937788" y="5402077"/>
                    <a:ext cx="81301" cy="8130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7" name="椭圆 216"/>
                  <p:cNvSpPr/>
                  <p:nvPr/>
                </p:nvSpPr>
                <p:spPr>
                  <a:xfrm flipH="1">
                    <a:off x="2697129" y="6304060"/>
                    <a:ext cx="81301" cy="8130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8" name="椭圆 217"/>
                  <p:cNvSpPr/>
                  <p:nvPr/>
                </p:nvSpPr>
                <p:spPr>
                  <a:xfrm flipH="1">
                    <a:off x="1358030" y="5388617"/>
                    <a:ext cx="81301" cy="81301"/>
                  </a:xfrm>
                  <a:prstGeom prst="ellipse">
                    <a:avLst/>
                  </a:prstGeom>
                  <a:solidFill>
                    <a:srgbClr val="3598C4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9" name="椭圆 218"/>
                  <p:cNvSpPr/>
                  <p:nvPr/>
                </p:nvSpPr>
                <p:spPr>
                  <a:xfrm flipH="1">
                    <a:off x="263739" y="4851811"/>
                    <a:ext cx="81301" cy="8130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364" name="矩形 363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noFill/>
              <a:ln w="317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66" name="组合 365"/>
            <p:cNvGrpSpPr/>
            <p:nvPr/>
          </p:nvGrpSpPr>
          <p:grpSpPr>
            <a:xfrm>
              <a:off x="12192000" y="-6854411"/>
              <a:ext cx="12192000" cy="6873676"/>
              <a:chOff x="0" y="0"/>
              <a:chExt cx="12192000" cy="6873676"/>
            </a:xfrm>
          </p:grpSpPr>
          <p:grpSp>
            <p:nvGrpSpPr>
              <p:cNvPr id="367" name="组合 366"/>
              <p:cNvGrpSpPr/>
              <p:nvPr/>
            </p:nvGrpSpPr>
            <p:grpSpPr>
              <a:xfrm>
                <a:off x="292823" y="0"/>
                <a:ext cx="11606354" cy="6873676"/>
                <a:chOff x="263739" y="104080"/>
                <a:chExt cx="11254872" cy="6665516"/>
              </a:xfrm>
            </p:grpSpPr>
            <p:grpSp>
              <p:nvGrpSpPr>
                <p:cNvPr id="369" name="组合 368"/>
                <p:cNvGrpSpPr/>
                <p:nvPr/>
              </p:nvGrpSpPr>
              <p:grpSpPr>
                <a:xfrm>
                  <a:off x="6944459" y="237239"/>
                  <a:ext cx="4574152" cy="3763828"/>
                  <a:chOff x="3522103" y="1587299"/>
                  <a:chExt cx="4574152" cy="3763828"/>
                </a:xfrm>
              </p:grpSpPr>
              <p:sp>
                <p:nvSpPr>
                  <p:cNvPr id="398" name="椭圆 397"/>
                  <p:cNvSpPr/>
                  <p:nvPr/>
                </p:nvSpPr>
                <p:spPr>
                  <a:xfrm flipH="1">
                    <a:off x="6519746" y="1757377"/>
                    <a:ext cx="81301" cy="8130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99" name="椭圆 398"/>
                  <p:cNvSpPr/>
                  <p:nvPr/>
                </p:nvSpPr>
                <p:spPr>
                  <a:xfrm flipH="1">
                    <a:off x="8014954" y="1728647"/>
                    <a:ext cx="81301" cy="8130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00" name="椭圆 399"/>
                  <p:cNvSpPr/>
                  <p:nvPr/>
                </p:nvSpPr>
                <p:spPr>
                  <a:xfrm flipH="1">
                    <a:off x="7250021" y="2543040"/>
                    <a:ext cx="81301" cy="8130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01" name="椭圆 400"/>
                  <p:cNvSpPr/>
                  <p:nvPr/>
                </p:nvSpPr>
                <p:spPr>
                  <a:xfrm flipH="1">
                    <a:off x="7009362" y="3445023"/>
                    <a:ext cx="81301" cy="8130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02" name="椭圆 401"/>
                  <p:cNvSpPr/>
                  <p:nvPr/>
                </p:nvSpPr>
                <p:spPr>
                  <a:xfrm flipH="1">
                    <a:off x="5670263" y="2529580"/>
                    <a:ext cx="81301" cy="81301"/>
                  </a:xfrm>
                  <a:prstGeom prst="ellipse">
                    <a:avLst/>
                  </a:prstGeom>
                  <a:solidFill>
                    <a:srgbClr val="3598C4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03" name="椭圆 402"/>
                  <p:cNvSpPr/>
                  <p:nvPr/>
                </p:nvSpPr>
                <p:spPr>
                  <a:xfrm flipH="1">
                    <a:off x="4575972" y="1992774"/>
                    <a:ext cx="81301" cy="8130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04" name="椭圆 403"/>
                  <p:cNvSpPr/>
                  <p:nvPr/>
                </p:nvSpPr>
                <p:spPr>
                  <a:xfrm flipH="1">
                    <a:off x="3522103" y="1587299"/>
                    <a:ext cx="81301" cy="8130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05" name="椭圆 404"/>
                  <p:cNvSpPr/>
                  <p:nvPr/>
                </p:nvSpPr>
                <p:spPr>
                  <a:xfrm flipH="1">
                    <a:off x="3707937" y="2545389"/>
                    <a:ext cx="81301" cy="8130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06" name="椭圆 405"/>
                  <p:cNvSpPr/>
                  <p:nvPr/>
                </p:nvSpPr>
                <p:spPr>
                  <a:xfrm flipH="1">
                    <a:off x="4069638" y="4009504"/>
                    <a:ext cx="81301" cy="8130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07" name="椭圆 406"/>
                  <p:cNvSpPr/>
                  <p:nvPr/>
                </p:nvSpPr>
                <p:spPr>
                  <a:xfrm flipH="1">
                    <a:off x="3706225" y="5100365"/>
                    <a:ext cx="81301" cy="8130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08" name="椭圆 407"/>
                  <p:cNvSpPr/>
                  <p:nvPr/>
                </p:nvSpPr>
                <p:spPr>
                  <a:xfrm flipH="1">
                    <a:off x="5117266" y="5269826"/>
                    <a:ext cx="81301" cy="81301"/>
                  </a:xfrm>
                  <a:prstGeom prst="ellipse">
                    <a:avLst/>
                  </a:prstGeom>
                  <a:solidFill>
                    <a:srgbClr val="3598C4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09" name="椭圆 408"/>
                  <p:cNvSpPr/>
                  <p:nvPr/>
                </p:nvSpPr>
                <p:spPr>
                  <a:xfrm flipH="1">
                    <a:off x="6374939" y="4540976"/>
                    <a:ext cx="81301" cy="81301"/>
                  </a:xfrm>
                  <a:prstGeom prst="ellipse">
                    <a:avLst/>
                  </a:prstGeom>
                  <a:solidFill>
                    <a:srgbClr val="3598C4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370" name="组合 369"/>
                <p:cNvGrpSpPr/>
                <p:nvPr/>
              </p:nvGrpSpPr>
              <p:grpSpPr>
                <a:xfrm>
                  <a:off x="1041757" y="104080"/>
                  <a:ext cx="4574152" cy="3763828"/>
                  <a:chOff x="3522103" y="1587299"/>
                  <a:chExt cx="4574152" cy="3763828"/>
                </a:xfrm>
              </p:grpSpPr>
              <p:sp>
                <p:nvSpPr>
                  <p:cNvPr id="386" name="椭圆 385"/>
                  <p:cNvSpPr/>
                  <p:nvPr/>
                </p:nvSpPr>
                <p:spPr>
                  <a:xfrm flipH="1">
                    <a:off x="6519746" y="1757377"/>
                    <a:ext cx="81301" cy="8130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87" name="椭圆 386"/>
                  <p:cNvSpPr/>
                  <p:nvPr/>
                </p:nvSpPr>
                <p:spPr>
                  <a:xfrm flipH="1">
                    <a:off x="8014954" y="1728647"/>
                    <a:ext cx="81301" cy="8130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88" name="椭圆 387"/>
                  <p:cNvSpPr/>
                  <p:nvPr/>
                </p:nvSpPr>
                <p:spPr>
                  <a:xfrm flipH="1">
                    <a:off x="7250021" y="2543040"/>
                    <a:ext cx="81301" cy="8130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89" name="椭圆 388"/>
                  <p:cNvSpPr/>
                  <p:nvPr/>
                </p:nvSpPr>
                <p:spPr>
                  <a:xfrm flipH="1">
                    <a:off x="7009362" y="3445023"/>
                    <a:ext cx="81301" cy="8130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90" name="椭圆 389"/>
                  <p:cNvSpPr/>
                  <p:nvPr/>
                </p:nvSpPr>
                <p:spPr>
                  <a:xfrm flipH="1">
                    <a:off x="5670263" y="2529580"/>
                    <a:ext cx="81301" cy="81301"/>
                  </a:xfrm>
                  <a:prstGeom prst="ellipse">
                    <a:avLst/>
                  </a:prstGeom>
                  <a:solidFill>
                    <a:srgbClr val="3598C4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91" name="椭圆 390"/>
                  <p:cNvSpPr/>
                  <p:nvPr/>
                </p:nvSpPr>
                <p:spPr>
                  <a:xfrm flipH="1">
                    <a:off x="4575972" y="1992774"/>
                    <a:ext cx="81301" cy="8130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92" name="椭圆 391"/>
                  <p:cNvSpPr/>
                  <p:nvPr/>
                </p:nvSpPr>
                <p:spPr>
                  <a:xfrm flipH="1">
                    <a:off x="3522103" y="1587299"/>
                    <a:ext cx="81301" cy="8130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93" name="椭圆 392"/>
                  <p:cNvSpPr/>
                  <p:nvPr/>
                </p:nvSpPr>
                <p:spPr>
                  <a:xfrm flipH="1">
                    <a:off x="3707937" y="2545389"/>
                    <a:ext cx="81301" cy="8130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94" name="椭圆 393"/>
                  <p:cNvSpPr/>
                  <p:nvPr/>
                </p:nvSpPr>
                <p:spPr>
                  <a:xfrm flipH="1">
                    <a:off x="4069638" y="4009504"/>
                    <a:ext cx="81301" cy="8130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95" name="椭圆 394"/>
                  <p:cNvSpPr/>
                  <p:nvPr/>
                </p:nvSpPr>
                <p:spPr>
                  <a:xfrm flipH="1">
                    <a:off x="3706225" y="5100365"/>
                    <a:ext cx="81301" cy="8130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96" name="椭圆 395"/>
                  <p:cNvSpPr/>
                  <p:nvPr/>
                </p:nvSpPr>
                <p:spPr>
                  <a:xfrm flipH="1">
                    <a:off x="5117266" y="5269826"/>
                    <a:ext cx="81301" cy="81301"/>
                  </a:xfrm>
                  <a:prstGeom prst="ellipse">
                    <a:avLst/>
                  </a:prstGeom>
                  <a:solidFill>
                    <a:srgbClr val="3598C4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97" name="椭圆 396"/>
                  <p:cNvSpPr/>
                  <p:nvPr/>
                </p:nvSpPr>
                <p:spPr>
                  <a:xfrm flipH="1">
                    <a:off x="6374939" y="4540976"/>
                    <a:ext cx="81301" cy="81301"/>
                  </a:xfrm>
                  <a:prstGeom prst="ellipse">
                    <a:avLst/>
                  </a:prstGeom>
                  <a:solidFill>
                    <a:srgbClr val="3598C4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371" name="组合 370"/>
                <p:cNvGrpSpPr/>
                <p:nvPr/>
              </p:nvGrpSpPr>
              <p:grpSpPr>
                <a:xfrm>
                  <a:off x="263739" y="4587684"/>
                  <a:ext cx="10722631" cy="2181912"/>
                  <a:chOff x="263739" y="4587684"/>
                  <a:chExt cx="10722631" cy="2181912"/>
                </a:xfrm>
              </p:grpSpPr>
              <p:sp>
                <p:nvSpPr>
                  <p:cNvPr id="372" name="椭圆 371"/>
                  <p:cNvSpPr/>
                  <p:nvPr/>
                </p:nvSpPr>
                <p:spPr>
                  <a:xfrm flipH="1">
                    <a:off x="9409861" y="5000649"/>
                    <a:ext cx="81301" cy="8130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73" name="椭圆 372"/>
                  <p:cNvSpPr/>
                  <p:nvPr/>
                </p:nvSpPr>
                <p:spPr>
                  <a:xfrm flipH="1">
                    <a:off x="10905069" y="4971919"/>
                    <a:ext cx="81301" cy="8130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74" name="椭圆 373"/>
                  <p:cNvSpPr/>
                  <p:nvPr/>
                </p:nvSpPr>
                <p:spPr>
                  <a:xfrm flipH="1">
                    <a:off x="10140136" y="5786312"/>
                    <a:ext cx="81301" cy="8130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75" name="椭圆 374"/>
                  <p:cNvSpPr/>
                  <p:nvPr/>
                </p:nvSpPr>
                <p:spPr>
                  <a:xfrm flipH="1">
                    <a:off x="9899477" y="6688295"/>
                    <a:ext cx="81301" cy="8130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76" name="椭圆 375"/>
                  <p:cNvSpPr/>
                  <p:nvPr/>
                </p:nvSpPr>
                <p:spPr>
                  <a:xfrm flipH="1">
                    <a:off x="8560378" y="5772852"/>
                    <a:ext cx="81301" cy="81301"/>
                  </a:xfrm>
                  <a:prstGeom prst="ellipse">
                    <a:avLst/>
                  </a:prstGeom>
                  <a:solidFill>
                    <a:srgbClr val="3598C4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77" name="椭圆 376"/>
                  <p:cNvSpPr/>
                  <p:nvPr/>
                </p:nvSpPr>
                <p:spPr>
                  <a:xfrm flipH="1">
                    <a:off x="7466087" y="5236046"/>
                    <a:ext cx="81301" cy="8130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78" name="椭圆 377"/>
                  <p:cNvSpPr/>
                  <p:nvPr/>
                </p:nvSpPr>
                <p:spPr>
                  <a:xfrm flipH="1">
                    <a:off x="6412218" y="4830571"/>
                    <a:ext cx="81301" cy="8130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79" name="椭圆 378"/>
                  <p:cNvSpPr/>
                  <p:nvPr/>
                </p:nvSpPr>
                <p:spPr>
                  <a:xfrm flipH="1">
                    <a:off x="6598052" y="5788661"/>
                    <a:ext cx="81301" cy="8130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80" name="椭圆 379"/>
                  <p:cNvSpPr/>
                  <p:nvPr/>
                </p:nvSpPr>
                <p:spPr>
                  <a:xfrm flipH="1">
                    <a:off x="2207513" y="4616414"/>
                    <a:ext cx="81301" cy="8130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81" name="椭圆 380"/>
                  <p:cNvSpPr/>
                  <p:nvPr/>
                </p:nvSpPr>
                <p:spPr>
                  <a:xfrm flipH="1">
                    <a:off x="3702721" y="4587684"/>
                    <a:ext cx="81301" cy="8130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82" name="椭圆 381"/>
                  <p:cNvSpPr/>
                  <p:nvPr/>
                </p:nvSpPr>
                <p:spPr>
                  <a:xfrm flipH="1">
                    <a:off x="2937788" y="5402077"/>
                    <a:ext cx="81301" cy="8130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83" name="椭圆 382"/>
                  <p:cNvSpPr/>
                  <p:nvPr/>
                </p:nvSpPr>
                <p:spPr>
                  <a:xfrm flipH="1">
                    <a:off x="2697129" y="6304060"/>
                    <a:ext cx="81301" cy="8130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84" name="椭圆 383"/>
                  <p:cNvSpPr/>
                  <p:nvPr/>
                </p:nvSpPr>
                <p:spPr>
                  <a:xfrm flipH="1">
                    <a:off x="1358030" y="5388617"/>
                    <a:ext cx="81301" cy="81301"/>
                  </a:xfrm>
                  <a:prstGeom prst="ellipse">
                    <a:avLst/>
                  </a:prstGeom>
                  <a:solidFill>
                    <a:srgbClr val="3598C4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85" name="椭圆 384"/>
                  <p:cNvSpPr/>
                  <p:nvPr/>
                </p:nvSpPr>
                <p:spPr>
                  <a:xfrm flipH="1">
                    <a:off x="263739" y="4851811"/>
                    <a:ext cx="81301" cy="8130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368" name="矩形 367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noFill/>
              <a:ln w="317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0" name="组合 409"/>
            <p:cNvGrpSpPr/>
            <p:nvPr/>
          </p:nvGrpSpPr>
          <p:grpSpPr>
            <a:xfrm>
              <a:off x="0" y="-6854411"/>
              <a:ext cx="12192000" cy="6873676"/>
              <a:chOff x="0" y="0"/>
              <a:chExt cx="12192000" cy="6873676"/>
            </a:xfrm>
          </p:grpSpPr>
          <p:grpSp>
            <p:nvGrpSpPr>
              <p:cNvPr id="411" name="组合 410"/>
              <p:cNvGrpSpPr/>
              <p:nvPr/>
            </p:nvGrpSpPr>
            <p:grpSpPr>
              <a:xfrm>
                <a:off x="292823" y="0"/>
                <a:ext cx="11606354" cy="6873676"/>
                <a:chOff x="263739" y="104080"/>
                <a:chExt cx="11254872" cy="6665516"/>
              </a:xfrm>
            </p:grpSpPr>
            <p:grpSp>
              <p:nvGrpSpPr>
                <p:cNvPr id="413" name="组合 412"/>
                <p:cNvGrpSpPr/>
                <p:nvPr/>
              </p:nvGrpSpPr>
              <p:grpSpPr>
                <a:xfrm>
                  <a:off x="6944459" y="237239"/>
                  <a:ext cx="4574152" cy="3763828"/>
                  <a:chOff x="3522103" y="1587299"/>
                  <a:chExt cx="4574152" cy="3763828"/>
                </a:xfrm>
              </p:grpSpPr>
              <p:sp>
                <p:nvSpPr>
                  <p:cNvPr id="442" name="椭圆 441"/>
                  <p:cNvSpPr/>
                  <p:nvPr/>
                </p:nvSpPr>
                <p:spPr>
                  <a:xfrm flipH="1">
                    <a:off x="6519746" y="1757377"/>
                    <a:ext cx="81301" cy="8130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43" name="椭圆 442"/>
                  <p:cNvSpPr/>
                  <p:nvPr/>
                </p:nvSpPr>
                <p:spPr>
                  <a:xfrm flipH="1">
                    <a:off x="8014954" y="1728647"/>
                    <a:ext cx="81301" cy="8130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44" name="椭圆 443"/>
                  <p:cNvSpPr/>
                  <p:nvPr/>
                </p:nvSpPr>
                <p:spPr>
                  <a:xfrm flipH="1">
                    <a:off x="7250021" y="2543040"/>
                    <a:ext cx="81301" cy="8130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45" name="椭圆 444"/>
                  <p:cNvSpPr/>
                  <p:nvPr/>
                </p:nvSpPr>
                <p:spPr>
                  <a:xfrm flipH="1">
                    <a:off x="7009362" y="3445023"/>
                    <a:ext cx="81301" cy="8130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46" name="椭圆 445"/>
                  <p:cNvSpPr/>
                  <p:nvPr/>
                </p:nvSpPr>
                <p:spPr>
                  <a:xfrm flipH="1">
                    <a:off x="5670263" y="2529580"/>
                    <a:ext cx="81301" cy="81301"/>
                  </a:xfrm>
                  <a:prstGeom prst="ellipse">
                    <a:avLst/>
                  </a:prstGeom>
                  <a:solidFill>
                    <a:srgbClr val="3598C4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47" name="椭圆 446"/>
                  <p:cNvSpPr/>
                  <p:nvPr/>
                </p:nvSpPr>
                <p:spPr>
                  <a:xfrm flipH="1">
                    <a:off x="4575972" y="1992774"/>
                    <a:ext cx="81301" cy="8130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48" name="椭圆 447"/>
                  <p:cNvSpPr/>
                  <p:nvPr/>
                </p:nvSpPr>
                <p:spPr>
                  <a:xfrm flipH="1">
                    <a:off x="3522103" y="1587299"/>
                    <a:ext cx="81301" cy="8130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49" name="椭圆 448"/>
                  <p:cNvSpPr/>
                  <p:nvPr/>
                </p:nvSpPr>
                <p:spPr>
                  <a:xfrm flipH="1">
                    <a:off x="3707937" y="2545389"/>
                    <a:ext cx="81301" cy="8130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50" name="椭圆 449"/>
                  <p:cNvSpPr/>
                  <p:nvPr/>
                </p:nvSpPr>
                <p:spPr>
                  <a:xfrm flipH="1">
                    <a:off x="4069638" y="4009504"/>
                    <a:ext cx="81301" cy="8130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51" name="椭圆 450"/>
                  <p:cNvSpPr/>
                  <p:nvPr/>
                </p:nvSpPr>
                <p:spPr>
                  <a:xfrm flipH="1">
                    <a:off x="3706225" y="5100365"/>
                    <a:ext cx="81301" cy="8130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52" name="椭圆 451"/>
                  <p:cNvSpPr/>
                  <p:nvPr/>
                </p:nvSpPr>
                <p:spPr>
                  <a:xfrm flipH="1">
                    <a:off x="5117266" y="5269826"/>
                    <a:ext cx="81301" cy="81301"/>
                  </a:xfrm>
                  <a:prstGeom prst="ellipse">
                    <a:avLst/>
                  </a:prstGeom>
                  <a:solidFill>
                    <a:srgbClr val="3598C4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53" name="椭圆 452"/>
                  <p:cNvSpPr/>
                  <p:nvPr/>
                </p:nvSpPr>
                <p:spPr>
                  <a:xfrm flipH="1">
                    <a:off x="6374939" y="4540976"/>
                    <a:ext cx="81301" cy="81301"/>
                  </a:xfrm>
                  <a:prstGeom prst="ellipse">
                    <a:avLst/>
                  </a:prstGeom>
                  <a:solidFill>
                    <a:srgbClr val="3598C4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414" name="组合 413"/>
                <p:cNvGrpSpPr/>
                <p:nvPr/>
              </p:nvGrpSpPr>
              <p:grpSpPr>
                <a:xfrm>
                  <a:off x="1041757" y="104080"/>
                  <a:ext cx="4574152" cy="3763828"/>
                  <a:chOff x="3522103" y="1587299"/>
                  <a:chExt cx="4574152" cy="3763828"/>
                </a:xfrm>
              </p:grpSpPr>
              <p:sp>
                <p:nvSpPr>
                  <p:cNvPr id="430" name="椭圆 429"/>
                  <p:cNvSpPr/>
                  <p:nvPr/>
                </p:nvSpPr>
                <p:spPr>
                  <a:xfrm flipH="1">
                    <a:off x="6519746" y="1757377"/>
                    <a:ext cx="81301" cy="8130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31" name="椭圆 430"/>
                  <p:cNvSpPr/>
                  <p:nvPr/>
                </p:nvSpPr>
                <p:spPr>
                  <a:xfrm flipH="1">
                    <a:off x="8014954" y="1728647"/>
                    <a:ext cx="81301" cy="8130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32" name="椭圆 431"/>
                  <p:cNvSpPr/>
                  <p:nvPr/>
                </p:nvSpPr>
                <p:spPr>
                  <a:xfrm flipH="1">
                    <a:off x="7250021" y="2543040"/>
                    <a:ext cx="81301" cy="8130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33" name="椭圆 432"/>
                  <p:cNvSpPr/>
                  <p:nvPr/>
                </p:nvSpPr>
                <p:spPr>
                  <a:xfrm flipH="1">
                    <a:off x="7009362" y="3445023"/>
                    <a:ext cx="81301" cy="8130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34" name="椭圆 433"/>
                  <p:cNvSpPr/>
                  <p:nvPr/>
                </p:nvSpPr>
                <p:spPr>
                  <a:xfrm flipH="1">
                    <a:off x="5670263" y="2529580"/>
                    <a:ext cx="81301" cy="81301"/>
                  </a:xfrm>
                  <a:prstGeom prst="ellipse">
                    <a:avLst/>
                  </a:prstGeom>
                  <a:solidFill>
                    <a:srgbClr val="3598C4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35" name="椭圆 434"/>
                  <p:cNvSpPr/>
                  <p:nvPr/>
                </p:nvSpPr>
                <p:spPr>
                  <a:xfrm flipH="1">
                    <a:off x="4575972" y="1992774"/>
                    <a:ext cx="81301" cy="8130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36" name="椭圆 435"/>
                  <p:cNvSpPr/>
                  <p:nvPr/>
                </p:nvSpPr>
                <p:spPr>
                  <a:xfrm flipH="1">
                    <a:off x="3522103" y="1587299"/>
                    <a:ext cx="81301" cy="8130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37" name="椭圆 436"/>
                  <p:cNvSpPr/>
                  <p:nvPr/>
                </p:nvSpPr>
                <p:spPr>
                  <a:xfrm flipH="1">
                    <a:off x="3707937" y="2545389"/>
                    <a:ext cx="81301" cy="8130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38" name="椭圆 437"/>
                  <p:cNvSpPr/>
                  <p:nvPr/>
                </p:nvSpPr>
                <p:spPr>
                  <a:xfrm flipH="1">
                    <a:off x="4069638" y="4009504"/>
                    <a:ext cx="81301" cy="8130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39" name="椭圆 438"/>
                  <p:cNvSpPr/>
                  <p:nvPr/>
                </p:nvSpPr>
                <p:spPr>
                  <a:xfrm flipH="1">
                    <a:off x="3706225" y="5100365"/>
                    <a:ext cx="81301" cy="8130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40" name="椭圆 439"/>
                  <p:cNvSpPr/>
                  <p:nvPr/>
                </p:nvSpPr>
                <p:spPr>
                  <a:xfrm flipH="1">
                    <a:off x="5117266" y="5269826"/>
                    <a:ext cx="81301" cy="81301"/>
                  </a:xfrm>
                  <a:prstGeom prst="ellipse">
                    <a:avLst/>
                  </a:prstGeom>
                  <a:solidFill>
                    <a:srgbClr val="3598C4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41" name="椭圆 440"/>
                  <p:cNvSpPr/>
                  <p:nvPr/>
                </p:nvSpPr>
                <p:spPr>
                  <a:xfrm flipH="1">
                    <a:off x="6374939" y="4540976"/>
                    <a:ext cx="81301" cy="81301"/>
                  </a:xfrm>
                  <a:prstGeom prst="ellipse">
                    <a:avLst/>
                  </a:prstGeom>
                  <a:solidFill>
                    <a:srgbClr val="3598C4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415" name="组合 414"/>
                <p:cNvGrpSpPr/>
                <p:nvPr/>
              </p:nvGrpSpPr>
              <p:grpSpPr>
                <a:xfrm>
                  <a:off x="263739" y="4587684"/>
                  <a:ext cx="10722631" cy="2181912"/>
                  <a:chOff x="263739" y="4587684"/>
                  <a:chExt cx="10722631" cy="2181912"/>
                </a:xfrm>
              </p:grpSpPr>
              <p:sp>
                <p:nvSpPr>
                  <p:cNvPr id="416" name="椭圆 415"/>
                  <p:cNvSpPr/>
                  <p:nvPr/>
                </p:nvSpPr>
                <p:spPr>
                  <a:xfrm flipH="1">
                    <a:off x="9409861" y="5000649"/>
                    <a:ext cx="81301" cy="8130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17" name="椭圆 416"/>
                  <p:cNvSpPr/>
                  <p:nvPr/>
                </p:nvSpPr>
                <p:spPr>
                  <a:xfrm flipH="1">
                    <a:off x="10905069" y="4971919"/>
                    <a:ext cx="81301" cy="8130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18" name="椭圆 417"/>
                  <p:cNvSpPr/>
                  <p:nvPr/>
                </p:nvSpPr>
                <p:spPr>
                  <a:xfrm flipH="1">
                    <a:off x="10140136" y="5786312"/>
                    <a:ext cx="81301" cy="8130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19" name="椭圆 418"/>
                  <p:cNvSpPr/>
                  <p:nvPr/>
                </p:nvSpPr>
                <p:spPr>
                  <a:xfrm flipH="1">
                    <a:off x="9899477" y="6688295"/>
                    <a:ext cx="81301" cy="8130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20" name="椭圆 419"/>
                  <p:cNvSpPr/>
                  <p:nvPr/>
                </p:nvSpPr>
                <p:spPr>
                  <a:xfrm flipH="1">
                    <a:off x="8560378" y="5772852"/>
                    <a:ext cx="81301" cy="81301"/>
                  </a:xfrm>
                  <a:prstGeom prst="ellipse">
                    <a:avLst/>
                  </a:prstGeom>
                  <a:solidFill>
                    <a:srgbClr val="3598C4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21" name="椭圆 420"/>
                  <p:cNvSpPr/>
                  <p:nvPr/>
                </p:nvSpPr>
                <p:spPr>
                  <a:xfrm flipH="1">
                    <a:off x="7466087" y="5236046"/>
                    <a:ext cx="81301" cy="8130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22" name="椭圆 421"/>
                  <p:cNvSpPr/>
                  <p:nvPr/>
                </p:nvSpPr>
                <p:spPr>
                  <a:xfrm flipH="1">
                    <a:off x="6412218" y="4830571"/>
                    <a:ext cx="81301" cy="8130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23" name="椭圆 422"/>
                  <p:cNvSpPr/>
                  <p:nvPr/>
                </p:nvSpPr>
                <p:spPr>
                  <a:xfrm flipH="1">
                    <a:off x="6598052" y="5788661"/>
                    <a:ext cx="81301" cy="8130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24" name="椭圆 423"/>
                  <p:cNvSpPr/>
                  <p:nvPr/>
                </p:nvSpPr>
                <p:spPr>
                  <a:xfrm flipH="1">
                    <a:off x="2207513" y="4616414"/>
                    <a:ext cx="81301" cy="8130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25" name="椭圆 424"/>
                  <p:cNvSpPr/>
                  <p:nvPr/>
                </p:nvSpPr>
                <p:spPr>
                  <a:xfrm flipH="1">
                    <a:off x="3702721" y="4587684"/>
                    <a:ext cx="81301" cy="8130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26" name="椭圆 425"/>
                  <p:cNvSpPr/>
                  <p:nvPr/>
                </p:nvSpPr>
                <p:spPr>
                  <a:xfrm flipH="1">
                    <a:off x="2937788" y="5402077"/>
                    <a:ext cx="81301" cy="8130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27" name="椭圆 426"/>
                  <p:cNvSpPr/>
                  <p:nvPr/>
                </p:nvSpPr>
                <p:spPr>
                  <a:xfrm flipH="1">
                    <a:off x="2697129" y="6304060"/>
                    <a:ext cx="81301" cy="8130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28" name="椭圆 427"/>
                  <p:cNvSpPr/>
                  <p:nvPr/>
                </p:nvSpPr>
                <p:spPr>
                  <a:xfrm flipH="1">
                    <a:off x="1358030" y="5388617"/>
                    <a:ext cx="81301" cy="81301"/>
                  </a:xfrm>
                  <a:prstGeom prst="ellipse">
                    <a:avLst/>
                  </a:prstGeom>
                  <a:solidFill>
                    <a:srgbClr val="3598C4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29" name="椭圆 428"/>
                  <p:cNvSpPr/>
                  <p:nvPr/>
                </p:nvSpPr>
                <p:spPr>
                  <a:xfrm flipH="1">
                    <a:off x="263739" y="4851811"/>
                    <a:ext cx="81301" cy="8130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412" name="矩形 411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noFill/>
              <a:ln w="317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55" name="组合 454"/>
            <p:cNvGrpSpPr/>
            <p:nvPr/>
          </p:nvGrpSpPr>
          <p:grpSpPr>
            <a:xfrm>
              <a:off x="12192000" y="0"/>
              <a:ext cx="12192000" cy="6873676"/>
              <a:chOff x="0" y="0"/>
              <a:chExt cx="12192000" cy="6873676"/>
            </a:xfrm>
          </p:grpSpPr>
          <p:grpSp>
            <p:nvGrpSpPr>
              <p:cNvPr id="456" name="组合 455"/>
              <p:cNvGrpSpPr/>
              <p:nvPr/>
            </p:nvGrpSpPr>
            <p:grpSpPr>
              <a:xfrm>
                <a:off x="292823" y="0"/>
                <a:ext cx="11606354" cy="6873676"/>
                <a:chOff x="263739" y="104080"/>
                <a:chExt cx="11254872" cy="6665516"/>
              </a:xfrm>
            </p:grpSpPr>
            <p:grpSp>
              <p:nvGrpSpPr>
                <p:cNvPr id="458" name="组合 457"/>
                <p:cNvGrpSpPr/>
                <p:nvPr/>
              </p:nvGrpSpPr>
              <p:grpSpPr>
                <a:xfrm>
                  <a:off x="6944459" y="237239"/>
                  <a:ext cx="4574152" cy="3763828"/>
                  <a:chOff x="3522103" y="1587299"/>
                  <a:chExt cx="4574152" cy="3763828"/>
                </a:xfrm>
              </p:grpSpPr>
              <p:sp>
                <p:nvSpPr>
                  <p:cNvPr id="487" name="椭圆 486"/>
                  <p:cNvSpPr/>
                  <p:nvPr/>
                </p:nvSpPr>
                <p:spPr>
                  <a:xfrm flipH="1">
                    <a:off x="6519746" y="1757377"/>
                    <a:ext cx="81301" cy="8130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88" name="椭圆 487"/>
                  <p:cNvSpPr/>
                  <p:nvPr/>
                </p:nvSpPr>
                <p:spPr>
                  <a:xfrm flipH="1">
                    <a:off x="8014954" y="1728647"/>
                    <a:ext cx="81301" cy="8130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89" name="椭圆 488"/>
                  <p:cNvSpPr/>
                  <p:nvPr/>
                </p:nvSpPr>
                <p:spPr>
                  <a:xfrm flipH="1">
                    <a:off x="7250021" y="2543040"/>
                    <a:ext cx="81301" cy="8130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90" name="椭圆 489"/>
                  <p:cNvSpPr/>
                  <p:nvPr/>
                </p:nvSpPr>
                <p:spPr>
                  <a:xfrm flipH="1">
                    <a:off x="7009362" y="3445023"/>
                    <a:ext cx="81301" cy="8130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91" name="椭圆 490"/>
                  <p:cNvSpPr/>
                  <p:nvPr/>
                </p:nvSpPr>
                <p:spPr>
                  <a:xfrm flipH="1">
                    <a:off x="5670263" y="2529580"/>
                    <a:ext cx="81301" cy="81301"/>
                  </a:xfrm>
                  <a:prstGeom prst="ellipse">
                    <a:avLst/>
                  </a:prstGeom>
                  <a:solidFill>
                    <a:srgbClr val="3598C4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92" name="椭圆 491"/>
                  <p:cNvSpPr/>
                  <p:nvPr/>
                </p:nvSpPr>
                <p:spPr>
                  <a:xfrm flipH="1">
                    <a:off x="4575972" y="1992774"/>
                    <a:ext cx="81301" cy="8130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93" name="椭圆 492"/>
                  <p:cNvSpPr/>
                  <p:nvPr/>
                </p:nvSpPr>
                <p:spPr>
                  <a:xfrm flipH="1">
                    <a:off x="3522103" y="1587299"/>
                    <a:ext cx="81301" cy="8130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94" name="椭圆 493"/>
                  <p:cNvSpPr/>
                  <p:nvPr/>
                </p:nvSpPr>
                <p:spPr>
                  <a:xfrm flipH="1">
                    <a:off x="3707937" y="2545389"/>
                    <a:ext cx="81301" cy="8130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95" name="椭圆 494"/>
                  <p:cNvSpPr/>
                  <p:nvPr/>
                </p:nvSpPr>
                <p:spPr>
                  <a:xfrm flipH="1">
                    <a:off x="4069638" y="4009504"/>
                    <a:ext cx="81301" cy="8130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96" name="椭圆 495"/>
                  <p:cNvSpPr/>
                  <p:nvPr/>
                </p:nvSpPr>
                <p:spPr>
                  <a:xfrm flipH="1">
                    <a:off x="3706225" y="5100365"/>
                    <a:ext cx="81301" cy="8130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97" name="椭圆 496"/>
                  <p:cNvSpPr/>
                  <p:nvPr/>
                </p:nvSpPr>
                <p:spPr>
                  <a:xfrm flipH="1">
                    <a:off x="5117266" y="5269826"/>
                    <a:ext cx="81301" cy="81301"/>
                  </a:xfrm>
                  <a:prstGeom prst="ellipse">
                    <a:avLst/>
                  </a:prstGeom>
                  <a:solidFill>
                    <a:srgbClr val="3598C4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98" name="椭圆 497"/>
                  <p:cNvSpPr/>
                  <p:nvPr/>
                </p:nvSpPr>
                <p:spPr>
                  <a:xfrm flipH="1">
                    <a:off x="6374939" y="4540976"/>
                    <a:ext cx="81301" cy="81301"/>
                  </a:xfrm>
                  <a:prstGeom prst="ellipse">
                    <a:avLst/>
                  </a:prstGeom>
                  <a:solidFill>
                    <a:srgbClr val="3598C4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459" name="组合 458"/>
                <p:cNvGrpSpPr/>
                <p:nvPr/>
              </p:nvGrpSpPr>
              <p:grpSpPr>
                <a:xfrm>
                  <a:off x="1041757" y="104080"/>
                  <a:ext cx="4574152" cy="3763828"/>
                  <a:chOff x="3522103" y="1587299"/>
                  <a:chExt cx="4574152" cy="3763828"/>
                </a:xfrm>
              </p:grpSpPr>
              <p:sp>
                <p:nvSpPr>
                  <p:cNvPr id="475" name="椭圆 474"/>
                  <p:cNvSpPr/>
                  <p:nvPr/>
                </p:nvSpPr>
                <p:spPr>
                  <a:xfrm flipH="1">
                    <a:off x="6519746" y="1757377"/>
                    <a:ext cx="81301" cy="8130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76" name="椭圆 475"/>
                  <p:cNvSpPr/>
                  <p:nvPr/>
                </p:nvSpPr>
                <p:spPr>
                  <a:xfrm flipH="1">
                    <a:off x="8014954" y="1728647"/>
                    <a:ext cx="81301" cy="8130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77" name="椭圆 476"/>
                  <p:cNvSpPr/>
                  <p:nvPr/>
                </p:nvSpPr>
                <p:spPr>
                  <a:xfrm flipH="1">
                    <a:off x="7250021" y="2543040"/>
                    <a:ext cx="81301" cy="8130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78" name="椭圆 477"/>
                  <p:cNvSpPr/>
                  <p:nvPr/>
                </p:nvSpPr>
                <p:spPr>
                  <a:xfrm flipH="1">
                    <a:off x="7009362" y="3445023"/>
                    <a:ext cx="81301" cy="8130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79" name="椭圆 478"/>
                  <p:cNvSpPr/>
                  <p:nvPr/>
                </p:nvSpPr>
                <p:spPr>
                  <a:xfrm flipH="1">
                    <a:off x="5670263" y="2529580"/>
                    <a:ext cx="81301" cy="81301"/>
                  </a:xfrm>
                  <a:prstGeom prst="ellipse">
                    <a:avLst/>
                  </a:prstGeom>
                  <a:solidFill>
                    <a:srgbClr val="3598C4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80" name="椭圆 479"/>
                  <p:cNvSpPr/>
                  <p:nvPr/>
                </p:nvSpPr>
                <p:spPr>
                  <a:xfrm flipH="1">
                    <a:off x="4575972" y="1992774"/>
                    <a:ext cx="81301" cy="8130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81" name="椭圆 480"/>
                  <p:cNvSpPr/>
                  <p:nvPr/>
                </p:nvSpPr>
                <p:spPr>
                  <a:xfrm flipH="1">
                    <a:off x="3522103" y="1587299"/>
                    <a:ext cx="81301" cy="8130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82" name="椭圆 481"/>
                  <p:cNvSpPr/>
                  <p:nvPr/>
                </p:nvSpPr>
                <p:spPr>
                  <a:xfrm flipH="1">
                    <a:off x="3707937" y="2545389"/>
                    <a:ext cx="81301" cy="8130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83" name="椭圆 482"/>
                  <p:cNvSpPr/>
                  <p:nvPr/>
                </p:nvSpPr>
                <p:spPr>
                  <a:xfrm flipH="1">
                    <a:off x="4069638" y="4009504"/>
                    <a:ext cx="81301" cy="8130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84" name="椭圆 483"/>
                  <p:cNvSpPr/>
                  <p:nvPr/>
                </p:nvSpPr>
                <p:spPr>
                  <a:xfrm flipH="1">
                    <a:off x="3706225" y="5100365"/>
                    <a:ext cx="81301" cy="8130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85" name="椭圆 484"/>
                  <p:cNvSpPr/>
                  <p:nvPr/>
                </p:nvSpPr>
                <p:spPr>
                  <a:xfrm flipH="1">
                    <a:off x="5117266" y="5269826"/>
                    <a:ext cx="81301" cy="81301"/>
                  </a:xfrm>
                  <a:prstGeom prst="ellipse">
                    <a:avLst/>
                  </a:prstGeom>
                  <a:solidFill>
                    <a:srgbClr val="3598C4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86" name="椭圆 485"/>
                  <p:cNvSpPr/>
                  <p:nvPr/>
                </p:nvSpPr>
                <p:spPr>
                  <a:xfrm flipH="1">
                    <a:off x="6374939" y="4540976"/>
                    <a:ext cx="81301" cy="81301"/>
                  </a:xfrm>
                  <a:prstGeom prst="ellipse">
                    <a:avLst/>
                  </a:prstGeom>
                  <a:solidFill>
                    <a:srgbClr val="3598C4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460" name="组合 459"/>
                <p:cNvGrpSpPr/>
                <p:nvPr/>
              </p:nvGrpSpPr>
              <p:grpSpPr>
                <a:xfrm>
                  <a:off x="263739" y="4587684"/>
                  <a:ext cx="10722631" cy="2181912"/>
                  <a:chOff x="263739" y="4587684"/>
                  <a:chExt cx="10722631" cy="2181912"/>
                </a:xfrm>
              </p:grpSpPr>
              <p:sp>
                <p:nvSpPr>
                  <p:cNvPr id="461" name="椭圆 460"/>
                  <p:cNvSpPr/>
                  <p:nvPr/>
                </p:nvSpPr>
                <p:spPr>
                  <a:xfrm flipH="1">
                    <a:off x="9409861" y="5000649"/>
                    <a:ext cx="81301" cy="8130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62" name="椭圆 461"/>
                  <p:cNvSpPr/>
                  <p:nvPr/>
                </p:nvSpPr>
                <p:spPr>
                  <a:xfrm flipH="1">
                    <a:off x="10905069" y="4971919"/>
                    <a:ext cx="81301" cy="8130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63" name="椭圆 462"/>
                  <p:cNvSpPr/>
                  <p:nvPr/>
                </p:nvSpPr>
                <p:spPr>
                  <a:xfrm flipH="1">
                    <a:off x="10140136" y="5786312"/>
                    <a:ext cx="81301" cy="8130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64" name="椭圆 463"/>
                  <p:cNvSpPr/>
                  <p:nvPr/>
                </p:nvSpPr>
                <p:spPr>
                  <a:xfrm flipH="1">
                    <a:off x="9899477" y="6688295"/>
                    <a:ext cx="81301" cy="8130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65" name="椭圆 464"/>
                  <p:cNvSpPr/>
                  <p:nvPr/>
                </p:nvSpPr>
                <p:spPr>
                  <a:xfrm flipH="1">
                    <a:off x="8560378" y="5772852"/>
                    <a:ext cx="81301" cy="81301"/>
                  </a:xfrm>
                  <a:prstGeom prst="ellipse">
                    <a:avLst/>
                  </a:prstGeom>
                  <a:solidFill>
                    <a:srgbClr val="3598C4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66" name="椭圆 465"/>
                  <p:cNvSpPr/>
                  <p:nvPr/>
                </p:nvSpPr>
                <p:spPr>
                  <a:xfrm flipH="1">
                    <a:off x="7466087" y="5236046"/>
                    <a:ext cx="81301" cy="8130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67" name="椭圆 466"/>
                  <p:cNvSpPr/>
                  <p:nvPr/>
                </p:nvSpPr>
                <p:spPr>
                  <a:xfrm flipH="1">
                    <a:off x="6412218" y="4830571"/>
                    <a:ext cx="81301" cy="8130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68" name="椭圆 467"/>
                  <p:cNvSpPr/>
                  <p:nvPr/>
                </p:nvSpPr>
                <p:spPr>
                  <a:xfrm flipH="1">
                    <a:off x="6598052" y="5788661"/>
                    <a:ext cx="81301" cy="8130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69" name="椭圆 468"/>
                  <p:cNvSpPr/>
                  <p:nvPr/>
                </p:nvSpPr>
                <p:spPr>
                  <a:xfrm flipH="1">
                    <a:off x="2207513" y="4616414"/>
                    <a:ext cx="81301" cy="8130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70" name="椭圆 469"/>
                  <p:cNvSpPr/>
                  <p:nvPr/>
                </p:nvSpPr>
                <p:spPr>
                  <a:xfrm flipH="1">
                    <a:off x="3702721" y="4587684"/>
                    <a:ext cx="81301" cy="8130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71" name="椭圆 470"/>
                  <p:cNvSpPr/>
                  <p:nvPr/>
                </p:nvSpPr>
                <p:spPr>
                  <a:xfrm flipH="1">
                    <a:off x="2937788" y="5402077"/>
                    <a:ext cx="81301" cy="8130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72" name="椭圆 471"/>
                  <p:cNvSpPr/>
                  <p:nvPr/>
                </p:nvSpPr>
                <p:spPr>
                  <a:xfrm flipH="1">
                    <a:off x="2697129" y="6304060"/>
                    <a:ext cx="81301" cy="8130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73" name="椭圆 472"/>
                  <p:cNvSpPr/>
                  <p:nvPr/>
                </p:nvSpPr>
                <p:spPr>
                  <a:xfrm flipH="1">
                    <a:off x="1358030" y="5388617"/>
                    <a:ext cx="81301" cy="81301"/>
                  </a:xfrm>
                  <a:prstGeom prst="ellipse">
                    <a:avLst/>
                  </a:prstGeom>
                  <a:solidFill>
                    <a:srgbClr val="3598C4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74" name="椭圆 473"/>
                  <p:cNvSpPr/>
                  <p:nvPr/>
                </p:nvSpPr>
                <p:spPr>
                  <a:xfrm flipH="1">
                    <a:off x="263739" y="4851811"/>
                    <a:ext cx="81301" cy="8130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457" name="矩形 456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noFill/>
              <a:ln w="317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2" name="图片 1" hidden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6353" y="1109202"/>
            <a:ext cx="6229350" cy="4657725"/>
          </a:xfrm>
          <a:prstGeom prst="rect">
            <a:avLst/>
          </a:prstGeom>
          <a:solidFill>
            <a:srgbClr val="F82440"/>
          </a:solidFill>
        </p:spPr>
      </p:pic>
      <p:grpSp>
        <p:nvGrpSpPr>
          <p:cNvPr id="97" name="组合 96"/>
          <p:cNvGrpSpPr/>
          <p:nvPr/>
        </p:nvGrpSpPr>
        <p:grpSpPr>
          <a:xfrm>
            <a:off x="8331456" y="-2343738"/>
            <a:ext cx="2143746" cy="2137440"/>
            <a:chOff x="6198368" y="541300"/>
            <a:chExt cx="2757269" cy="2749163"/>
          </a:xfrm>
        </p:grpSpPr>
        <p:sp>
          <p:nvSpPr>
            <p:cNvPr id="88" name="椭圆 87"/>
            <p:cNvSpPr/>
            <p:nvPr/>
          </p:nvSpPr>
          <p:spPr>
            <a:xfrm>
              <a:off x="6198369" y="541300"/>
              <a:ext cx="2749163" cy="2749163"/>
            </a:xfrm>
            <a:prstGeom prst="ellipse">
              <a:avLst/>
            </a:prstGeom>
            <a:solidFill>
              <a:srgbClr val="9C3048"/>
            </a:solidFill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2" name="任意多边形 91"/>
            <p:cNvSpPr/>
            <p:nvPr/>
          </p:nvSpPr>
          <p:spPr>
            <a:xfrm>
              <a:off x="7237255" y="541300"/>
              <a:ext cx="1718382" cy="1537514"/>
            </a:xfrm>
            <a:custGeom>
              <a:avLst/>
              <a:gdLst>
                <a:gd name="connsiteX0" fmla="*/ 343800 w 1718382"/>
                <a:gd name="connsiteY0" fmla="*/ 0 h 1537514"/>
                <a:gd name="connsiteX1" fmla="*/ 1718382 w 1718382"/>
                <a:gd name="connsiteY1" fmla="*/ 1374582 h 1537514"/>
                <a:gd name="connsiteX2" fmla="*/ 1714519 w 1718382"/>
                <a:gd name="connsiteY2" fmla="*/ 1451083 h 1537514"/>
                <a:gd name="connsiteX3" fmla="*/ 1632981 w 1718382"/>
                <a:gd name="connsiteY3" fmla="*/ 1480926 h 1537514"/>
                <a:gd name="connsiteX4" fmla="*/ 1258686 w 1718382"/>
                <a:gd name="connsiteY4" fmla="*/ 1537514 h 1537514"/>
                <a:gd name="connsiteX5" fmla="*/ 0 w 1718382"/>
                <a:gd name="connsiteY5" fmla="*/ 278828 h 1537514"/>
                <a:gd name="connsiteX6" fmla="*/ 6499 w 1718382"/>
                <a:gd name="connsiteY6" fmla="*/ 150135 h 1537514"/>
                <a:gd name="connsiteX7" fmla="*/ 23450 w 1718382"/>
                <a:gd name="connsiteY7" fmla="*/ 39067 h 1537514"/>
                <a:gd name="connsiteX8" fmla="*/ 66774 w 1718382"/>
                <a:gd name="connsiteY8" fmla="*/ 27927 h 1537514"/>
                <a:gd name="connsiteX9" fmla="*/ 343800 w 1718382"/>
                <a:gd name="connsiteY9" fmla="*/ 0 h 1537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8382" h="1537514">
                  <a:moveTo>
                    <a:pt x="343800" y="0"/>
                  </a:moveTo>
                  <a:cubicBezTo>
                    <a:pt x="1102961" y="0"/>
                    <a:pt x="1718382" y="615421"/>
                    <a:pt x="1718382" y="1374582"/>
                  </a:cubicBezTo>
                  <a:lnTo>
                    <a:pt x="1714519" y="1451083"/>
                  </a:lnTo>
                  <a:lnTo>
                    <a:pt x="1632981" y="1480926"/>
                  </a:lnTo>
                  <a:cubicBezTo>
                    <a:pt x="1514741" y="1517703"/>
                    <a:pt x="1389027" y="1537514"/>
                    <a:pt x="1258686" y="1537514"/>
                  </a:cubicBezTo>
                  <a:cubicBezTo>
                    <a:pt x="563533" y="1537514"/>
                    <a:pt x="0" y="973981"/>
                    <a:pt x="0" y="278828"/>
                  </a:cubicBezTo>
                  <a:cubicBezTo>
                    <a:pt x="0" y="235381"/>
                    <a:pt x="2201" y="192448"/>
                    <a:pt x="6499" y="150135"/>
                  </a:cubicBezTo>
                  <a:lnTo>
                    <a:pt x="23450" y="39067"/>
                  </a:lnTo>
                  <a:lnTo>
                    <a:pt x="66774" y="27927"/>
                  </a:lnTo>
                  <a:cubicBezTo>
                    <a:pt x="156256" y="9616"/>
                    <a:pt x="248905" y="0"/>
                    <a:pt x="343800" y="0"/>
                  </a:cubicBezTo>
                  <a:close/>
                </a:path>
              </a:pathLst>
            </a:custGeom>
            <a:solidFill>
              <a:srgbClr val="8D2D44"/>
            </a:solidFill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6" name="任意多边形 95"/>
            <p:cNvSpPr/>
            <p:nvPr/>
          </p:nvSpPr>
          <p:spPr>
            <a:xfrm>
              <a:off x="6198368" y="1727465"/>
              <a:ext cx="1670162" cy="1272533"/>
            </a:xfrm>
            <a:custGeom>
              <a:avLst/>
              <a:gdLst>
                <a:gd name="connsiteX0" fmla="*/ 1013153 w 1670162"/>
                <a:gd name="connsiteY0" fmla="*/ 50 h 1272533"/>
                <a:gd name="connsiteX1" fmla="*/ 1236078 w 1670162"/>
                <a:gd name="connsiteY1" fmla="*/ 213762 h 1272533"/>
                <a:gd name="connsiteX2" fmla="*/ 1022363 w 1670162"/>
                <a:gd name="connsiteY2" fmla="*/ 436687 h 1272533"/>
                <a:gd name="connsiteX3" fmla="*/ 818195 w 1670162"/>
                <a:gd name="connsiteY3" fmla="*/ 440995 h 1272533"/>
                <a:gd name="connsiteX4" fmla="*/ 818195 w 1670162"/>
                <a:gd name="connsiteY4" fmla="*/ 443657 h 1272533"/>
                <a:gd name="connsiteX5" fmla="*/ 483238 w 1670162"/>
                <a:gd name="connsiteY5" fmla="*/ 450723 h 1272533"/>
                <a:gd name="connsiteX6" fmla="*/ 290731 w 1670162"/>
                <a:gd name="connsiteY6" fmla="*/ 651526 h 1272533"/>
                <a:gd name="connsiteX7" fmla="*/ 491533 w 1670162"/>
                <a:gd name="connsiteY7" fmla="*/ 844033 h 1272533"/>
                <a:gd name="connsiteX8" fmla="*/ 1473622 w 1670162"/>
                <a:gd name="connsiteY8" fmla="*/ 823316 h 1272533"/>
                <a:gd name="connsiteX9" fmla="*/ 1533295 w 1670162"/>
                <a:gd name="connsiteY9" fmla="*/ 834059 h 1272533"/>
                <a:gd name="connsiteX10" fmla="*/ 1670116 w 1670162"/>
                <a:gd name="connsiteY10" fmla="*/ 1031310 h 1272533"/>
                <a:gd name="connsiteX11" fmla="*/ 1670113 w 1670162"/>
                <a:gd name="connsiteY11" fmla="*/ 1031310 h 1272533"/>
                <a:gd name="connsiteX12" fmla="*/ 1457582 w 1670162"/>
                <a:gd name="connsiteY12" fmla="*/ 1252998 h 1272533"/>
                <a:gd name="connsiteX13" fmla="*/ 531540 w 1670162"/>
                <a:gd name="connsiteY13" fmla="*/ 1272533 h 1272533"/>
                <a:gd name="connsiteX14" fmla="*/ 500220 w 1670162"/>
                <a:gd name="connsiteY14" fmla="*/ 1249113 h 1272533"/>
                <a:gd name="connsiteX15" fmla="*/ 0 w 1670162"/>
                <a:gd name="connsiteY15" fmla="*/ 188418 h 1272533"/>
                <a:gd name="connsiteX16" fmla="*/ 7097 w 1670162"/>
                <a:gd name="connsiteY16" fmla="*/ 47875 h 1272533"/>
                <a:gd name="connsiteX17" fmla="*/ 11170 w 1670162"/>
                <a:gd name="connsiteY17" fmla="*/ 21187 h 1272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670162" h="1272533">
                  <a:moveTo>
                    <a:pt x="1013153" y="50"/>
                  </a:moveTo>
                  <a:cubicBezTo>
                    <a:pt x="1133726" y="-2494"/>
                    <a:pt x="1233534" y="93189"/>
                    <a:pt x="1236078" y="213762"/>
                  </a:cubicBezTo>
                  <a:cubicBezTo>
                    <a:pt x="1238622" y="334338"/>
                    <a:pt x="1142938" y="434143"/>
                    <a:pt x="1022363" y="436687"/>
                  </a:cubicBezTo>
                  <a:lnTo>
                    <a:pt x="818195" y="440995"/>
                  </a:lnTo>
                  <a:lnTo>
                    <a:pt x="818195" y="443657"/>
                  </a:lnTo>
                  <a:lnTo>
                    <a:pt x="483238" y="450723"/>
                  </a:lnTo>
                  <a:cubicBezTo>
                    <a:pt x="374628" y="453016"/>
                    <a:pt x="288441" y="542917"/>
                    <a:pt x="290731" y="651526"/>
                  </a:cubicBezTo>
                  <a:cubicBezTo>
                    <a:pt x="293023" y="760136"/>
                    <a:pt x="382925" y="846323"/>
                    <a:pt x="491533" y="844033"/>
                  </a:cubicBezTo>
                  <a:lnTo>
                    <a:pt x="1473622" y="823316"/>
                  </a:lnTo>
                  <a:lnTo>
                    <a:pt x="1533295" y="834059"/>
                  </a:lnTo>
                  <a:cubicBezTo>
                    <a:pt x="1611913" y="865376"/>
                    <a:pt x="1668215" y="941380"/>
                    <a:pt x="1670116" y="1031310"/>
                  </a:cubicBezTo>
                  <a:lnTo>
                    <a:pt x="1670113" y="1031310"/>
                  </a:lnTo>
                  <a:cubicBezTo>
                    <a:pt x="1672642" y="1151214"/>
                    <a:pt x="1577489" y="1250467"/>
                    <a:pt x="1457582" y="1252998"/>
                  </a:cubicBezTo>
                  <a:lnTo>
                    <a:pt x="531540" y="1272533"/>
                  </a:lnTo>
                  <a:lnTo>
                    <a:pt x="500220" y="1249113"/>
                  </a:lnTo>
                  <a:cubicBezTo>
                    <a:pt x="194723" y="996994"/>
                    <a:pt x="0" y="615446"/>
                    <a:pt x="0" y="188418"/>
                  </a:cubicBezTo>
                  <a:cubicBezTo>
                    <a:pt x="0" y="140971"/>
                    <a:pt x="2404" y="94085"/>
                    <a:pt x="7097" y="47875"/>
                  </a:cubicBezTo>
                  <a:lnTo>
                    <a:pt x="11170" y="21187"/>
                  </a:lnTo>
                  <a:close/>
                </a:path>
              </a:pathLst>
            </a:custGeom>
            <a:solidFill>
              <a:srgbClr val="8D2D44"/>
            </a:solidFill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29" name="组合 128"/>
          <p:cNvGrpSpPr/>
          <p:nvPr/>
        </p:nvGrpSpPr>
        <p:grpSpPr>
          <a:xfrm>
            <a:off x="13917836" y="-3718061"/>
            <a:ext cx="4066754" cy="2777380"/>
            <a:chOff x="1809267" y="1321054"/>
            <a:chExt cx="2900364" cy="1980797"/>
          </a:xfrm>
        </p:grpSpPr>
        <p:grpSp>
          <p:nvGrpSpPr>
            <p:cNvPr id="122" name="组合 121"/>
            <p:cNvGrpSpPr/>
            <p:nvPr/>
          </p:nvGrpSpPr>
          <p:grpSpPr>
            <a:xfrm>
              <a:off x="2269051" y="1321054"/>
              <a:ext cx="1980797" cy="1980797"/>
              <a:chOff x="1695693" y="2195979"/>
              <a:chExt cx="1980797" cy="1980797"/>
            </a:xfrm>
          </p:grpSpPr>
          <p:sp>
            <p:nvSpPr>
              <p:cNvPr id="101" name="椭圆 100"/>
              <p:cNvSpPr/>
              <p:nvPr/>
            </p:nvSpPr>
            <p:spPr>
              <a:xfrm>
                <a:off x="1695693" y="2195979"/>
                <a:ext cx="1980797" cy="1980797"/>
              </a:xfrm>
              <a:prstGeom prst="ellipse">
                <a:avLst/>
              </a:prstGeom>
              <a:solidFill>
                <a:srgbClr val="3598C4"/>
              </a:solidFill>
              <a:ln w="317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任意多边形 104"/>
              <p:cNvSpPr/>
              <p:nvPr/>
            </p:nvSpPr>
            <p:spPr>
              <a:xfrm>
                <a:off x="2151439" y="2195979"/>
                <a:ext cx="1100665" cy="334672"/>
              </a:xfrm>
              <a:custGeom>
                <a:avLst/>
                <a:gdLst>
                  <a:gd name="connsiteX0" fmla="*/ 546629 w 1100665"/>
                  <a:gd name="connsiteY0" fmla="*/ 0 h 334672"/>
                  <a:gd name="connsiteX1" fmla="*/ 1100371 w 1100665"/>
                  <a:gd name="connsiteY1" fmla="*/ 169145 h 334672"/>
                  <a:gd name="connsiteX2" fmla="*/ 1100665 w 1100665"/>
                  <a:gd name="connsiteY2" fmla="*/ 169388 h 334672"/>
                  <a:gd name="connsiteX3" fmla="*/ 939543 w 1100665"/>
                  <a:gd name="connsiteY3" fmla="*/ 256842 h 334672"/>
                  <a:gd name="connsiteX4" fmla="*/ 554035 w 1100665"/>
                  <a:gd name="connsiteY4" fmla="*/ 334672 h 334672"/>
                  <a:gd name="connsiteX5" fmla="*/ 294 w 1100665"/>
                  <a:gd name="connsiteY5" fmla="*/ 165527 h 334672"/>
                  <a:gd name="connsiteX6" fmla="*/ 0 w 1100665"/>
                  <a:gd name="connsiteY6" fmla="*/ 165285 h 334672"/>
                  <a:gd name="connsiteX7" fmla="*/ 161121 w 1100665"/>
                  <a:gd name="connsiteY7" fmla="*/ 77831 h 334672"/>
                  <a:gd name="connsiteX8" fmla="*/ 546629 w 1100665"/>
                  <a:gd name="connsiteY8" fmla="*/ 0 h 334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00665" h="334672">
                    <a:moveTo>
                      <a:pt x="546629" y="0"/>
                    </a:moveTo>
                    <a:cubicBezTo>
                      <a:pt x="751748" y="0"/>
                      <a:pt x="942302" y="62356"/>
                      <a:pt x="1100371" y="169145"/>
                    </a:cubicBezTo>
                    <a:lnTo>
                      <a:pt x="1100665" y="169388"/>
                    </a:lnTo>
                    <a:lnTo>
                      <a:pt x="939543" y="256842"/>
                    </a:lnTo>
                    <a:cubicBezTo>
                      <a:pt x="821053" y="306959"/>
                      <a:pt x="690781" y="334672"/>
                      <a:pt x="554035" y="334672"/>
                    </a:cubicBezTo>
                    <a:cubicBezTo>
                      <a:pt x="348917" y="334672"/>
                      <a:pt x="158363" y="272317"/>
                      <a:pt x="294" y="165527"/>
                    </a:cubicBezTo>
                    <a:lnTo>
                      <a:pt x="0" y="165285"/>
                    </a:lnTo>
                    <a:lnTo>
                      <a:pt x="161121" y="77831"/>
                    </a:lnTo>
                    <a:cubicBezTo>
                      <a:pt x="279611" y="27714"/>
                      <a:pt x="409884" y="0"/>
                      <a:pt x="546629" y="0"/>
                    </a:cubicBezTo>
                    <a:close/>
                  </a:path>
                </a:pathLst>
              </a:custGeom>
              <a:solidFill>
                <a:srgbClr val="2F89B1"/>
              </a:solidFill>
              <a:ln w="317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任意多边形 117"/>
              <p:cNvSpPr/>
              <p:nvPr/>
            </p:nvSpPr>
            <p:spPr>
              <a:xfrm>
                <a:off x="2200334" y="2788920"/>
                <a:ext cx="1474407" cy="364926"/>
              </a:xfrm>
              <a:custGeom>
                <a:avLst/>
                <a:gdLst>
                  <a:gd name="connsiteX0" fmla="*/ 0 w 1474407"/>
                  <a:gd name="connsiteY0" fmla="*/ 182462 h 364926"/>
                  <a:gd name="connsiteX1" fmla="*/ 0 w 1474407"/>
                  <a:gd name="connsiteY1" fmla="*/ 182463 h 364926"/>
                  <a:gd name="connsiteX2" fmla="*/ 0 w 1474407"/>
                  <a:gd name="connsiteY2" fmla="*/ 182463 h 364926"/>
                  <a:gd name="connsiteX3" fmla="*/ 182463 w 1474407"/>
                  <a:gd name="connsiteY3" fmla="*/ 0 h 364926"/>
                  <a:gd name="connsiteX4" fmla="*/ 1392570 w 1474407"/>
                  <a:gd name="connsiteY4" fmla="*/ 0 h 364926"/>
                  <a:gd name="connsiteX5" fmla="*/ 1398327 w 1474407"/>
                  <a:gd name="connsiteY5" fmla="*/ 11950 h 364926"/>
                  <a:gd name="connsiteX6" fmla="*/ 1471044 w 1474407"/>
                  <a:gd name="connsiteY6" fmla="*/ 296196 h 364926"/>
                  <a:gd name="connsiteX7" fmla="*/ 1474407 w 1474407"/>
                  <a:gd name="connsiteY7" fmla="*/ 362793 h 364926"/>
                  <a:gd name="connsiteX8" fmla="*/ 1453245 w 1474407"/>
                  <a:gd name="connsiteY8" fmla="*/ 364926 h 364926"/>
                  <a:gd name="connsiteX9" fmla="*/ 182463 w 1474407"/>
                  <a:gd name="connsiteY9" fmla="*/ 364925 h 364926"/>
                  <a:gd name="connsiteX10" fmla="*/ 14339 w 1474407"/>
                  <a:gd name="connsiteY10" fmla="*/ 253485 h 364926"/>
                  <a:gd name="connsiteX11" fmla="*/ 0 w 1474407"/>
                  <a:gd name="connsiteY11" fmla="*/ 182463 h 364926"/>
                  <a:gd name="connsiteX12" fmla="*/ 14339 w 1474407"/>
                  <a:gd name="connsiteY12" fmla="*/ 111440 h 364926"/>
                  <a:gd name="connsiteX13" fmla="*/ 182463 w 1474407"/>
                  <a:gd name="connsiteY13" fmla="*/ 0 h 364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74407" h="364926">
                    <a:moveTo>
                      <a:pt x="0" y="182462"/>
                    </a:moveTo>
                    <a:lnTo>
                      <a:pt x="0" y="182463"/>
                    </a:lnTo>
                    <a:lnTo>
                      <a:pt x="0" y="182463"/>
                    </a:lnTo>
                    <a:close/>
                    <a:moveTo>
                      <a:pt x="182463" y="0"/>
                    </a:moveTo>
                    <a:lnTo>
                      <a:pt x="1392570" y="0"/>
                    </a:lnTo>
                    <a:lnTo>
                      <a:pt x="1398327" y="11950"/>
                    </a:lnTo>
                    <a:cubicBezTo>
                      <a:pt x="1435914" y="100818"/>
                      <a:pt x="1460900" y="196313"/>
                      <a:pt x="1471044" y="296196"/>
                    </a:cubicBezTo>
                    <a:lnTo>
                      <a:pt x="1474407" y="362793"/>
                    </a:lnTo>
                    <a:lnTo>
                      <a:pt x="1453245" y="364926"/>
                    </a:lnTo>
                    <a:lnTo>
                      <a:pt x="182463" y="364925"/>
                    </a:lnTo>
                    <a:cubicBezTo>
                      <a:pt x="106884" y="364925"/>
                      <a:pt x="42038" y="318974"/>
                      <a:pt x="14339" y="253485"/>
                    </a:cubicBezTo>
                    <a:lnTo>
                      <a:pt x="0" y="182463"/>
                    </a:lnTo>
                    <a:lnTo>
                      <a:pt x="14339" y="111440"/>
                    </a:lnTo>
                    <a:cubicBezTo>
                      <a:pt x="42038" y="45951"/>
                      <a:pt x="106884" y="0"/>
                      <a:pt x="182463" y="0"/>
                    </a:cubicBezTo>
                    <a:close/>
                  </a:path>
                </a:pathLst>
              </a:custGeom>
              <a:solidFill>
                <a:srgbClr val="2F89B1"/>
              </a:solidFill>
              <a:ln w="317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任意多边形 120"/>
              <p:cNvSpPr/>
              <p:nvPr/>
            </p:nvSpPr>
            <p:spPr>
              <a:xfrm>
                <a:off x="2557250" y="3565357"/>
                <a:ext cx="1043800" cy="364926"/>
              </a:xfrm>
              <a:custGeom>
                <a:avLst/>
                <a:gdLst>
                  <a:gd name="connsiteX0" fmla="*/ 182463 w 1043800"/>
                  <a:gd name="connsiteY0" fmla="*/ 0 h 364926"/>
                  <a:gd name="connsiteX1" fmla="*/ 1043800 w 1043800"/>
                  <a:gd name="connsiteY1" fmla="*/ 0 h 364926"/>
                  <a:gd name="connsiteX2" fmla="*/ 1041411 w 1043800"/>
                  <a:gd name="connsiteY2" fmla="*/ 6529 h 364926"/>
                  <a:gd name="connsiteX3" fmla="*/ 829160 w 1043800"/>
                  <a:gd name="connsiteY3" fmla="*/ 321339 h 364926"/>
                  <a:gd name="connsiteX4" fmla="*/ 776332 w 1043800"/>
                  <a:gd name="connsiteY4" fmla="*/ 364926 h 364926"/>
                  <a:gd name="connsiteX5" fmla="*/ 182463 w 1043800"/>
                  <a:gd name="connsiteY5" fmla="*/ 364925 h 364926"/>
                  <a:gd name="connsiteX6" fmla="*/ 14339 w 1043800"/>
                  <a:gd name="connsiteY6" fmla="*/ 253485 h 364926"/>
                  <a:gd name="connsiteX7" fmla="*/ 0 w 1043800"/>
                  <a:gd name="connsiteY7" fmla="*/ 182463 h 364926"/>
                  <a:gd name="connsiteX8" fmla="*/ 14339 w 1043800"/>
                  <a:gd name="connsiteY8" fmla="*/ 111440 h 364926"/>
                  <a:gd name="connsiteX9" fmla="*/ 182463 w 1043800"/>
                  <a:gd name="connsiteY9" fmla="*/ 0 h 364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43800" h="364926">
                    <a:moveTo>
                      <a:pt x="182463" y="0"/>
                    </a:moveTo>
                    <a:lnTo>
                      <a:pt x="1043800" y="0"/>
                    </a:lnTo>
                    <a:lnTo>
                      <a:pt x="1041411" y="6529"/>
                    </a:lnTo>
                    <a:cubicBezTo>
                      <a:pt x="991294" y="125019"/>
                      <a:pt x="918773" y="231725"/>
                      <a:pt x="829160" y="321339"/>
                    </a:cubicBezTo>
                    <a:lnTo>
                      <a:pt x="776332" y="364926"/>
                    </a:lnTo>
                    <a:lnTo>
                      <a:pt x="182463" y="364925"/>
                    </a:lnTo>
                    <a:cubicBezTo>
                      <a:pt x="106884" y="364925"/>
                      <a:pt x="42038" y="318974"/>
                      <a:pt x="14339" y="253485"/>
                    </a:cubicBezTo>
                    <a:lnTo>
                      <a:pt x="0" y="182463"/>
                    </a:lnTo>
                    <a:lnTo>
                      <a:pt x="14339" y="111440"/>
                    </a:lnTo>
                    <a:cubicBezTo>
                      <a:pt x="42038" y="45951"/>
                      <a:pt x="106884" y="0"/>
                      <a:pt x="182463" y="0"/>
                    </a:cubicBezTo>
                    <a:close/>
                  </a:path>
                </a:pathLst>
              </a:custGeom>
              <a:solidFill>
                <a:srgbClr val="2F89B1"/>
              </a:solidFill>
              <a:ln w="317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8" name="任意多边形 127"/>
            <p:cNvSpPr/>
            <p:nvPr/>
          </p:nvSpPr>
          <p:spPr>
            <a:xfrm>
              <a:off x="1809267" y="2064171"/>
              <a:ext cx="2900364" cy="687221"/>
            </a:xfrm>
            <a:custGeom>
              <a:avLst/>
              <a:gdLst>
                <a:gd name="connsiteX0" fmla="*/ 2401854 w 2900364"/>
                <a:gd name="connsiteY0" fmla="*/ 0 h 687221"/>
                <a:gd name="connsiteX1" fmla="*/ 2475615 w 2900364"/>
                <a:gd name="connsiteY1" fmla="*/ 16489 h 687221"/>
                <a:gd name="connsiteX2" fmla="*/ 2900364 w 2900364"/>
                <a:gd name="connsiteY2" fmla="*/ 294315 h 687221"/>
                <a:gd name="connsiteX3" fmla="*/ 1450182 w 2900364"/>
                <a:gd name="connsiteY3" fmla="*/ 687221 h 687221"/>
                <a:gd name="connsiteX4" fmla="*/ 0 w 2900364"/>
                <a:gd name="connsiteY4" fmla="*/ 294315 h 687221"/>
                <a:gd name="connsiteX5" fmla="*/ 424749 w 2900364"/>
                <a:gd name="connsiteY5" fmla="*/ 16489 h 687221"/>
                <a:gd name="connsiteX6" fmla="*/ 498511 w 2900364"/>
                <a:gd name="connsiteY6" fmla="*/ 0 h 687221"/>
                <a:gd name="connsiteX7" fmla="*/ 464896 w 2900364"/>
                <a:gd name="connsiteY7" fmla="*/ 170193 h 687221"/>
                <a:gd name="connsiteX8" fmla="*/ 463166 w 2900364"/>
                <a:gd name="connsiteY8" fmla="*/ 204456 h 687221"/>
                <a:gd name="connsiteX9" fmla="*/ 580789 w 2900364"/>
                <a:gd name="connsiteY9" fmla="*/ 260479 h 687221"/>
                <a:gd name="connsiteX10" fmla="*/ 1450181 w 2900364"/>
                <a:gd name="connsiteY10" fmla="*/ 429623 h 687221"/>
                <a:gd name="connsiteX11" fmla="*/ 2319573 w 2900364"/>
                <a:gd name="connsiteY11" fmla="*/ 260479 h 687221"/>
                <a:gd name="connsiteX12" fmla="*/ 2437198 w 2900364"/>
                <a:gd name="connsiteY12" fmla="*/ 204455 h 687221"/>
                <a:gd name="connsiteX13" fmla="*/ 2435468 w 2900364"/>
                <a:gd name="connsiteY13" fmla="*/ 170193 h 68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00364" h="687221">
                  <a:moveTo>
                    <a:pt x="2401854" y="0"/>
                  </a:moveTo>
                  <a:lnTo>
                    <a:pt x="2475615" y="16489"/>
                  </a:lnTo>
                  <a:cubicBezTo>
                    <a:pt x="2738047" y="87591"/>
                    <a:pt x="2900364" y="185817"/>
                    <a:pt x="2900364" y="294315"/>
                  </a:cubicBezTo>
                  <a:cubicBezTo>
                    <a:pt x="2900364" y="511311"/>
                    <a:pt x="2251095" y="687221"/>
                    <a:pt x="1450182" y="687221"/>
                  </a:cubicBezTo>
                  <a:cubicBezTo>
                    <a:pt x="649269" y="687221"/>
                    <a:pt x="0" y="511311"/>
                    <a:pt x="0" y="294315"/>
                  </a:cubicBezTo>
                  <a:cubicBezTo>
                    <a:pt x="0" y="185817"/>
                    <a:pt x="162317" y="87591"/>
                    <a:pt x="424749" y="16489"/>
                  </a:cubicBezTo>
                  <a:lnTo>
                    <a:pt x="498511" y="0"/>
                  </a:lnTo>
                  <a:lnTo>
                    <a:pt x="464896" y="170193"/>
                  </a:lnTo>
                  <a:lnTo>
                    <a:pt x="463166" y="204456"/>
                  </a:lnTo>
                  <a:lnTo>
                    <a:pt x="580789" y="260479"/>
                  </a:lnTo>
                  <a:cubicBezTo>
                    <a:pt x="828962" y="367268"/>
                    <a:pt x="1128139" y="429623"/>
                    <a:pt x="1450181" y="429623"/>
                  </a:cubicBezTo>
                  <a:cubicBezTo>
                    <a:pt x="1772224" y="429623"/>
                    <a:pt x="2071400" y="367268"/>
                    <a:pt x="2319573" y="260479"/>
                  </a:cubicBezTo>
                  <a:lnTo>
                    <a:pt x="2437198" y="204455"/>
                  </a:lnTo>
                  <a:lnTo>
                    <a:pt x="2435468" y="170193"/>
                  </a:lnTo>
                  <a:close/>
                </a:path>
              </a:pathLst>
            </a:custGeom>
            <a:solidFill>
              <a:srgbClr val="287293"/>
            </a:solidFill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59" name="组合 158"/>
          <p:cNvGrpSpPr/>
          <p:nvPr/>
        </p:nvGrpSpPr>
        <p:grpSpPr>
          <a:xfrm>
            <a:off x="13282434" y="-1309919"/>
            <a:ext cx="6564186" cy="6564184"/>
            <a:chOff x="2629946" y="2217221"/>
            <a:chExt cx="4039314" cy="4039312"/>
          </a:xfrm>
        </p:grpSpPr>
        <p:grpSp>
          <p:nvGrpSpPr>
            <p:cNvPr id="135" name="组合 134"/>
            <p:cNvGrpSpPr/>
            <p:nvPr/>
          </p:nvGrpSpPr>
          <p:grpSpPr>
            <a:xfrm>
              <a:off x="2629946" y="2217221"/>
              <a:ext cx="4039314" cy="4039312"/>
              <a:chOff x="2629946" y="2217221"/>
              <a:chExt cx="4039314" cy="4039312"/>
            </a:xfrm>
          </p:grpSpPr>
          <p:sp>
            <p:nvSpPr>
              <p:cNvPr id="131" name="椭圆 130"/>
              <p:cNvSpPr/>
              <p:nvPr/>
            </p:nvSpPr>
            <p:spPr>
              <a:xfrm>
                <a:off x="2629946" y="2217221"/>
                <a:ext cx="4039314" cy="4039312"/>
              </a:xfrm>
              <a:prstGeom prst="ellipse">
                <a:avLst/>
              </a:prstGeom>
              <a:solidFill>
                <a:srgbClr val="B1B0AC"/>
              </a:solidFill>
              <a:ln w="317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任意多边形 133"/>
              <p:cNvSpPr/>
              <p:nvPr/>
            </p:nvSpPr>
            <p:spPr>
              <a:xfrm>
                <a:off x="2629946" y="2647121"/>
                <a:ext cx="3699846" cy="3609412"/>
              </a:xfrm>
              <a:custGeom>
                <a:avLst/>
                <a:gdLst>
                  <a:gd name="connsiteX0" fmla="*/ 776813 w 3699846"/>
                  <a:gd name="connsiteY0" fmla="*/ 0 h 3609412"/>
                  <a:gd name="connsiteX1" fmla="*/ 681107 w 3699846"/>
                  <a:gd name="connsiteY1" fmla="*/ 157537 h 3609412"/>
                  <a:gd name="connsiteX2" fmla="*/ 437345 w 3699846"/>
                  <a:gd name="connsiteY2" fmla="*/ 1120225 h 3609412"/>
                  <a:gd name="connsiteX3" fmla="*/ 2457002 w 3699846"/>
                  <a:gd name="connsiteY3" fmla="*/ 3139881 h 3609412"/>
                  <a:gd name="connsiteX4" fmla="*/ 3586212 w 3699846"/>
                  <a:gd name="connsiteY4" fmla="*/ 2794956 h 3609412"/>
                  <a:gd name="connsiteX5" fmla="*/ 3699846 w 3699846"/>
                  <a:gd name="connsiteY5" fmla="*/ 2709981 h 3609412"/>
                  <a:gd name="connsiteX6" fmla="*/ 3694388 w 3699846"/>
                  <a:gd name="connsiteY6" fmla="*/ 2718965 h 3609412"/>
                  <a:gd name="connsiteX7" fmla="*/ 2019657 w 3699846"/>
                  <a:gd name="connsiteY7" fmla="*/ 3609412 h 3609412"/>
                  <a:gd name="connsiteX8" fmla="*/ 0 w 3699846"/>
                  <a:gd name="connsiteY8" fmla="*/ 1589756 h 3609412"/>
                  <a:gd name="connsiteX9" fmla="*/ 734968 w 3699846"/>
                  <a:gd name="connsiteY9" fmla="*/ 31291 h 3609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699846" h="3609412">
                    <a:moveTo>
                      <a:pt x="776813" y="0"/>
                    </a:moveTo>
                    <a:lnTo>
                      <a:pt x="681107" y="157537"/>
                    </a:lnTo>
                    <a:cubicBezTo>
                      <a:pt x="525649" y="443709"/>
                      <a:pt x="437345" y="771655"/>
                      <a:pt x="437345" y="1120225"/>
                    </a:cubicBezTo>
                    <a:cubicBezTo>
                      <a:pt x="437345" y="2235650"/>
                      <a:pt x="1341576" y="3139881"/>
                      <a:pt x="2457002" y="3139881"/>
                    </a:cubicBezTo>
                    <a:cubicBezTo>
                      <a:pt x="2875287" y="3139881"/>
                      <a:pt x="3263872" y="3012724"/>
                      <a:pt x="3586212" y="2794956"/>
                    </a:cubicBezTo>
                    <a:lnTo>
                      <a:pt x="3699846" y="2709981"/>
                    </a:lnTo>
                    <a:lnTo>
                      <a:pt x="3694388" y="2718965"/>
                    </a:lnTo>
                    <a:cubicBezTo>
                      <a:pt x="3331441" y="3256197"/>
                      <a:pt x="2716798" y="3609412"/>
                      <a:pt x="2019657" y="3609412"/>
                    </a:cubicBezTo>
                    <a:cubicBezTo>
                      <a:pt x="904231" y="3609412"/>
                      <a:pt x="0" y="2705181"/>
                      <a:pt x="0" y="1589756"/>
                    </a:cubicBezTo>
                    <a:cubicBezTo>
                      <a:pt x="0" y="962330"/>
                      <a:pt x="286105" y="401726"/>
                      <a:pt x="734968" y="31291"/>
                    </a:cubicBezTo>
                    <a:close/>
                  </a:path>
                </a:pathLst>
              </a:custGeom>
              <a:solidFill>
                <a:srgbClr val="A4A39F"/>
              </a:solidFill>
              <a:ln w="317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4" name="组合 143"/>
            <p:cNvGrpSpPr/>
            <p:nvPr/>
          </p:nvGrpSpPr>
          <p:grpSpPr>
            <a:xfrm>
              <a:off x="2639008" y="3109973"/>
              <a:ext cx="2593655" cy="1932027"/>
              <a:chOff x="2639008" y="3124487"/>
              <a:chExt cx="2593655" cy="1932027"/>
            </a:xfrm>
            <a:solidFill>
              <a:srgbClr val="A4A39F"/>
            </a:solidFill>
          </p:grpSpPr>
          <p:sp>
            <p:nvSpPr>
              <p:cNvPr id="143" name="任意多边形 142"/>
              <p:cNvSpPr/>
              <p:nvPr/>
            </p:nvSpPr>
            <p:spPr>
              <a:xfrm>
                <a:off x="2687735" y="3124487"/>
                <a:ext cx="1635283" cy="640192"/>
              </a:xfrm>
              <a:custGeom>
                <a:avLst/>
                <a:gdLst>
                  <a:gd name="connsiteX0" fmla="*/ 276920 w 1635283"/>
                  <a:gd name="connsiteY0" fmla="*/ 0 h 640192"/>
                  <a:gd name="connsiteX1" fmla="*/ 1315187 w 1635283"/>
                  <a:gd name="connsiteY1" fmla="*/ 0 h 640192"/>
                  <a:gd name="connsiteX2" fmla="*/ 1635283 w 1635283"/>
                  <a:gd name="connsiteY2" fmla="*/ 320096 h 640192"/>
                  <a:gd name="connsiteX3" fmla="*/ 1315187 w 1635283"/>
                  <a:gd name="connsiteY3" fmla="*/ 640192 h 640192"/>
                  <a:gd name="connsiteX4" fmla="*/ 0 w 1635283"/>
                  <a:gd name="connsiteY4" fmla="*/ 640192 h 640192"/>
                  <a:gd name="connsiteX5" fmla="*/ 33012 w 1635283"/>
                  <a:gd name="connsiteY5" fmla="*/ 511806 h 640192"/>
                  <a:gd name="connsiteX6" fmla="*/ 185974 w 1635283"/>
                  <a:gd name="connsiteY6" fmla="*/ 149702 h 640192"/>
                  <a:gd name="connsiteX7" fmla="*/ 276920 w 1635283"/>
                  <a:gd name="connsiteY7" fmla="*/ 0 h 640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5283" h="640192">
                    <a:moveTo>
                      <a:pt x="276920" y="0"/>
                    </a:moveTo>
                    <a:lnTo>
                      <a:pt x="1315187" y="0"/>
                    </a:lnTo>
                    <a:cubicBezTo>
                      <a:pt x="1491971" y="0"/>
                      <a:pt x="1635283" y="143312"/>
                      <a:pt x="1635283" y="320096"/>
                    </a:cubicBezTo>
                    <a:cubicBezTo>
                      <a:pt x="1635283" y="496880"/>
                      <a:pt x="1491971" y="640192"/>
                      <a:pt x="1315187" y="640192"/>
                    </a:cubicBezTo>
                    <a:lnTo>
                      <a:pt x="0" y="640192"/>
                    </a:lnTo>
                    <a:lnTo>
                      <a:pt x="33012" y="511806"/>
                    </a:lnTo>
                    <a:cubicBezTo>
                      <a:pt x="72352" y="385323"/>
                      <a:pt x="123791" y="264171"/>
                      <a:pt x="185974" y="149702"/>
                    </a:cubicBezTo>
                    <a:lnTo>
                      <a:pt x="276920" y="0"/>
                    </a:lnTo>
                    <a:close/>
                  </a:path>
                </a:pathLst>
              </a:custGeom>
              <a:grpFill/>
              <a:ln w="317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任意多边形 141"/>
              <p:cNvSpPr/>
              <p:nvPr/>
            </p:nvSpPr>
            <p:spPr>
              <a:xfrm>
                <a:off x="2639008" y="4416322"/>
                <a:ext cx="2593655" cy="640192"/>
              </a:xfrm>
              <a:custGeom>
                <a:avLst/>
                <a:gdLst>
                  <a:gd name="connsiteX0" fmla="*/ 0 w 2593655"/>
                  <a:gd name="connsiteY0" fmla="*/ 0 h 640192"/>
                  <a:gd name="connsiteX1" fmla="*/ 2273559 w 2593655"/>
                  <a:gd name="connsiteY1" fmla="*/ 0 h 640192"/>
                  <a:gd name="connsiteX2" fmla="*/ 2593655 w 2593655"/>
                  <a:gd name="connsiteY2" fmla="*/ 320096 h 640192"/>
                  <a:gd name="connsiteX3" fmla="*/ 2273559 w 2593655"/>
                  <a:gd name="connsiteY3" fmla="*/ 640192 h 640192"/>
                  <a:gd name="connsiteX4" fmla="*/ 165790 w 2593655"/>
                  <a:gd name="connsiteY4" fmla="*/ 640192 h 640192"/>
                  <a:gd name="connsiteX5" fmla="*/ 149654 w 2593655"/>
                  <a:gd name="connsiteY5" fmla="*/ 606696 h 640192"/>
                  <a:gd name="connsiteX6" fmla="*/ 1366 w 2593655"/>
                  <a:gd name="connsiteY6" fmla="*/ 27053 h 640192"/>
                  <a:gd name="connsiteX7" fmla="*/ 0 w 2593655"/>
                  <a:gd name="connsiteY7" fmla="*/ 0 h 640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93655" h="640192">
                    <a:moveTo>
                      <a:pt x="0" y="0"/>
                    </a:moveTo>
                    <a:lnTo>
                      <a:pt x="2273559" y="0"/>
                    </a:lnTo>
                    <a:cubicBezTo>
                      <a:pt x="2450343" y="0"/>
                      <a:pt x="2593655" y="143312"/>
                      <a:pt x="2593655" y="320096"/>
                    </a:cubicBezTo>
                    <a:cubicBezTo>
                      <a:pt x="2593655" y="496880"/>
                      <a:pt x="2450343" y="640192"/>
                      <a:pt x="2273559" y="640192"/>
                    </a:cubicBezTo>
                    <a:lnTo>
                      <a:pt x="165790" y="640192"/>
                    </a:lnTo>
                    <a:lnTo>
                      <a:pt x="149654" y="606696"/>
                    </a:lnTo>
                    <a:cubicBezTo>
                      <a:pt x="73004" y="425475"/>
                      <a:pt x="22052" y="230738"/>
                      <a:pt x="1366" y="2705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58" name="任意多边形 157"/>
            <p:cNvSpPr/>
            <p:nvPr/>
          </p:nvSpPr>
          <p:spPr>
            <a:xfrm rot="10800000">
              <a:off x="5061326" y="3270297"/>
              <a:ext cx="1579209" cy="640192"/>
            </a:xfrm>
            <a:custGeom>
              <a:avLst/>
              <a:gdLst>
                <a:gd name="connsiteX0" fmla="*/ 1259113 w 1579209"/>
                <a:gd name="connsiteY0" fmla="*/ 640192 h 640192"/>
                <a:gd name="connsiteX1" fmla="*/ 217402 w 1579209"/>
                <a:gd name="connsiteY1" fmla="*/ 640192 h 640192"/>
                <a:gd name="connsiteX2" fmla="*/ 215037 w 1579209"/>
                <a:gd name="connsiteY2" fmla="*/ 636300 h 640192"/>
                <a:gd name="connsiteX3" fmla="*/ 12307 w 1579209"/>
                <a:gd name="connsiteY3" fmla="*/ 80643 h 640192"/>
                <a:gd name="connsiteX4" fmla="*/ 0 w 1579209"/>
                <a:gd name="connsiteY4" fmla="*/ 0 h 640192"/>
                <a:gd name="connsiteX5" fmla="*/ 1259113 w 1579209"/>
                <a:gd name="connsiteY5" fmla="*/ 0 h 640192"/>
                <a:gd name="connsiteX6" fmla="*/ 1579209 w 1579209"/>
                <a:gd name="connsiteY6" fmla="*/ 320096 h 640192"/>
                <a:gd name="connsiteX7" fmla="*/ 1259113 w 1579209"/>
                <a:gd name="connsiteY7" fmla="*/ 640192 h 640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79209" h="640192">
                  <a:moveTo>
                    <a:pt x="1259113" y="640192"/>
                  </a:moveTo>
                  <a:lnTo>
                    <a:pt x="217402" y="640192"/>
                  </a:lnTo>
                  <a:lnTo>
                    <a:pt x="215037" y="636300"/>
                  </a:lnTo>
                  <a:cubicBezTo>
                    <a:pt x="121762" y="464597"/>
                    <a:pt x="52663" y="277855"/>
                    <a:pt x="12307" y="80643"/>
                  </a:cubicBezTo>
                  <a:lnTo>
                    <a:pt x="0" y="0"/>
                  </a:lnTo>
                  <a:lnTo>
                    <a:pt x="1259113" y="0"/>
                  </a:lnTo>
                  <a:cubicBezTo>
                    <a:pt x="1435897" y="0"/>
                    <a:pt x="1579209" y="143312"/>
                    <a:pt x="1579209" y="320096"/>
                  </a:cubicBezTo>
                  <a:cubicBezTo>
                    <a:pt x="1579209" y="496880"/>
                    <a:pt x="1435897" y="640192"/>
                    <a:pt x="1259113" y="640192"/>
                  </a:cubicBezTo>
                  <a:close/>
                </a:path>
              </a:pathLst>
            </a:custGeom>
            <a:solidFill>
              <a:srgbClr val="A4A39F"/>
            </a:solidFill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7" name="任意多边形 156"/>
            <p:cNvSpPr/>
            <p:nvPr/>
          </p:nvSpPr>
          <p:spPr>
            <a:xfrm rot="10800000">
              <a:off x="5840345" y="4562132"/>
              <a:ext cx="800363" cy="640192"/>
            </a:xfrm>
            <a:custGeom>
              <a:avLst/>
              <a:gdLst>
                <a:gd name="connsiteX0" fmla="*/ 480267 w 800363"/>
                <a:gd name="connsiteY0" fmla="*/ 640192 h 640192"/>
                <a:gd name="connsiteX1" fmla="*/ 0 w 800363"/>
                <a:gd name="connsiteY1" fmla="*/ 640192 h 640192"/>
                <a:gd name="connsiteX2" fmla="*/ 12480 w 800363"/>
                <a:gd name="connsiteY2" fmla="*/ 558416 h 640192"/>
                <a:gd name="connsiteX3" fmla="*/ 215210 w 800363"/>
                <a:gd name="connsiteY3" fmla="*/ 2759 h 640192"/>
                <a:gd name="connsiteX4" fmla="*/ 216886 w 800363"/>
                <a:gd name="connsiteY4" fmla="*/ 0 h 640192"/>
                <a:gd name="connsiteX5" fmla="*/ 480267 w 800363"/>
                <a:gd name="connsiteY5" fmla="*/ 0 h 640192"/>
                <a:gd name="connsiteX6" fmla="*/ 800363 w 800363"/>
                <a:gd name="connsiteY6" fmla="*/ 320096 h 640192"/>
                <a:gd name="connsiteX7" fmla="*/ 480267 w 800363"/>
                <a:gd name="connsiteY7" fmla="*/ 640192 h 640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00363" h="640192">
                  <a:moveTo>
                    <a:pt x="480267" y="640192"/>
                  </a:moveTo>
                  <a:lnTo>
                    <a:pt x="0" y="640192"/>
                  </a:lnTo>
                  <a:lnTo>
                    <a:pt x="12480" y="558416"/>
                  </a:lnTo>
                  <a:cubicBezTo>
                    <a:pt x="52836" y="361204"/>
                    <a:pt x="121935" y="174462"/>
                    <a:pt x="215210" y="2759"/>
                  </a:cubicBezTo>
                  <a:lnTo>
                    <a:pt x="216886" y="0"/>
                  </a:lnTo>
                  <a:lnTo>
                    <a:pt x="480267" y="0"/>
                  </a:lnTo>
                  <a:cubicBezTo>
                    <a:pt x="657051" y="0"/>
                    <a:pt x="800363" y="143312"/>
                    <a:pt x="800363" y="320096"/>
                  </a:cubicBezTo>
                  <a:cubicBezTo>
                    <a:pt x="800363" y="496880"/>
                    <a:pt x="657051" y="640192"/>
                    <a:pt x="480267" y="640192"/>
                  </a:cubicBezTo>
                  <a:close/>
                </a:path>
              </a:pathLst>
            </a:custGeom>
            <a:solidFill>
              <a:srgbClr val="A4A39F"/>
            </a:solidFill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86" name="任意多边形 85"/>
          <p:cNvSpPr/>
          <p:nvPr/>
        </p:nvSpPr>
        <p:spPr>
          <a:xfrm rot="19139091">
            <a:off x="4682717" y="3560693"/>
            <a:ext cx="1634474" cy="525696"/>
          </a:xfrm>
          <a:custGeom>
            <a:avLst/>
            <a:gdLst>
              <a:gd name="connsiteX0" fmla="*/ 1435195 w 1634474"/>
              <a:gd name="connsiteY0" fmla="*/ 24029 h 525696"/>
              <a:gd name="connsiteX1" fmla="*/ 1461781 w 1634474"/>
              <a:gd name="connsiteY1" fmla="*/ 84571 h 525696"/>
              <a:gd name="connsiteX2" fmla="*/ 1377229 w 1634474"/>
              <a:gd name="connsiteY2" fmla="*/ 172768 h 525696"/>
              <a:gd name="connsiteX3" fmla="*/ 1291479 w 1634474"/>
              <a:gd name="connsiteY3" fmla="*/ 174577 h 525696"/>
              <a:gd name="connsiteX4" fmla="*/ 1293980 w 1634474"/>
              <a:gd name="connsiteY4" fmla="*/ 330107 h 525696"/>
              <a:gd name="connsiteX5" fmla="*/ 1545768 w 1634474"/>
              <a:gd name="connsiteY5" fmla="*/ 324796 h 525696"/>
              <a:gd name="connsiteX6" fmla="*/ 1607720 w 1634474"/>
              <a:gd name="connsiteY6" fmla="*/ 348940 h 525696"/>
              <a:gd name="connsiteX7" fmla="*/ 1634455 w 1634474"/>
              <a:gd name="connsiteY7" fmla="*/ 409818 h 525696"/>
              <a:gd name="connsiteX8" fmla="*/ 1549433 w 1634474"/>
              <a:gd name="connsiteY8" fmla="*/ 498506 h 525696"/>
              <a:gd name="connsiteX9" fmla="*/ 261380 w 1634474"/>
              <a:gd name="connsiteY9" fmla="*/ 525677 h 525696"/>
              <a:gd name="connsiteX10" fmla="*/ 172693 w 1634474"/>
              <a:gd name="connsiteY10" fmla="*/ 440655 h 525696"/>
              <a:gd name="connsiteX11" fmla="*/ 257716 w 1634474"/>
              <a:gd name="connsiteY11" fmla="*/ 351968 h 525696"/>
              <a:gd name="connsiteX12" fmla="*/ 338941 w 1634474"/>
              <a:gd name="connsiteY12" fmla="*/ 350254 h 525696"/>
              <a:gd name="connsiteX13" fmla="*/ 338941 w 1634474"/>
              <a:gd name="connsiteY13" fmla="*/ 349195 h 525696"/>
              <a:gd name="connsiteX14" fmla="*/ 472198 w 1634474"/>
              <a:gd name="connsiteY14" fmla="*/ 346384 h 525696"/>
              <a:gd name="connsiteX15" fmla="*/ 548784 w 1634474"/>
              <a:gd name="connsiteY15" fmla="*/ 266498 h 525696"/>
              <a:gd name="connsiteX16" fmla="*/ 468898 w 1634474"/>
              <a:gd name="connsiteY16" fmla="*/ 189912 h 525696"/>
              <a:gd name="connsiteX17" fmla="*/ 78190 w 1634474"/>
              <a:gd name="connsiteY17" fmla="*/ 198154 h 525696"/>
              <a:gd name="connsiteX18" fmla="*/ 54450 w 1634474"/>
              <a:gd name="connsiteY18" fmla="*/ 193880 h 525696"/>
              <a:gd name="connsiteX19" fmla="*/ 18 w 1634474"/>
              <a:gd name="connsiteY19" fmla="*/ 115407 h 525696"/>
              <a:gd name="connsiteX20" fmla="*/ 19 w 1634474"/>
              <a:gd name="connsiteY20" fmla="*/ 115407 h 525696"/>
              <a:gd name="connsiteX21" fmla="*/ 84571 w 1634474"/>
              <a:gd name="connsiteY21" fmla="*/ 27212 h 525696"/>
              <a:gd name="connsiteX22" fmla="*/ 1373585 w 1634474"/>
              <a:gd name="connsiteY22" fmla="*/ 19 h 525696"/>
              <a:gd name="connsiteX23" fmla="*/ 1435195 w 1634474"/>
              <a:gd name="connsiteY23" fmla="*/ 24029 h 525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634474" h="525696">
                <a:moveTo>
                  <a:pt x="1435195" y="24029"/>
                </a:moveTo>
                <a:cubicBezTo>
                  <a:pt x="1451154" y="39330"/>
                  <a:pt x="1461278" y="60720"/>
                  <a:pt x="1461781" y="84571"/>
                </a:cubicBezTo>
                <a:cubicBezTo>
                  <a:pt x="1462787" y="132275"/>
                  <a:pt x="1424933" y="171760"/>
                  <a:pt x="1377229" y="172768"/>
                </a:cubicBezTo>
                <a:lnTo>
                  <a:pt x="1291479" y="174577"/>
                </a:lnTo>
                <a:lnTo>
                  <a:pt x="1293980" y="330107"/>
                </a:lnTo>
                <a:lnTo>
                  <a:pt x="1545768" y="324796"/>
                </a:lnTo>
                <a:cubicBezTo>
                  <a:pt x="1569753" y="324290"/>
                  <a:pt x="1591671" y="333554"/>
                  <a:pt x="1607720" y="348940"/>
                </a:cubicBezTo>
                <a:cubicBezTo>
                  <a:pt x="1623769" y="364326"/>
                  <a:pt x="1633949" y="385835"/>
                  <a:pt x="1634455" y="409818"/>
                </a:cubicBezTo>
                <a:cubicBezTo>
                  <a:pt x="1635467" y="457787"/>
                  <a:pt x="1597401" y="497494"/>
                  <a:pt x="1549433" y="498506"/>
                </a:cubicBezTo>
                <a:lnTo>
                  <a:pt x="261380" y="525677"/>
                </a:lnTo>
                <a:cubicBezTo>
                  <a:pt x="213412" y="526689"/>
                  <a:pt x="173705" y="488623"/>
                  <a:pt x="172693" y="440655"/>
                </a:cubicBezTo>
                <a:cubicBezTo>
                  <a:pt x="171681" y="392686"/>
                  <a:pt x="209747" y="352980"/>
                  <a:pt x="257716" y="351968"/>
                </a:cubicBezTo>
                <a:lnTo>
                  <a:pt x="338941" y="350254"/>
                </a:lnTo>
                <a:lnTo>
                  <a:pt x="338941" y="349195"/>
                </a:lnTo>
                <a:lnTo>
                  <a:pt x="472198" y="346384"/>
                </a:lnTo>
                <a:cubicBezTo>
                  <a:pt x="515407" y="345472"/>
                  <a:pt x="549695" y="309706"/>
                  <a:pt x="548784" y="266498"/>
                </a:cubicBezTo>
                <a:cubicBezTo>
                  <a:pt x="547872" y="223289"/>
                  <a:pt x="512106" y="189001"/>
                  <a:pt x="468898" y="189912"/>
                </a:cubicBezTo>
                <a:lnTo>
                  <a:pt x="78190" y="198154"/>
                </a:lnTo>
                <a:lnTo>
                  <a:pt x="54450" y="193880"/>
                </a:lnTo>
                <a:cubicBezTo>
                  <a:pt x="23173" y="181421"/>
                  <a:pt x="774" y="151184"/>
                  <a:pt x="18" y="115407"/>
                </a:cubicBezTo>
                <a:lnTo>
                  <a:pt x="19" y="115407"/>
                </a:lnTo>
                <a:cubicBezTo>
                  <a:pt x="-987" y="67705"/>
                  <a:pt x="36868" y="28219"/>
                  <a:pt x="84571" y="27212"/>
                </a:cubicBezTo>
                <a:lnTo>
                  <a:pt x="1373585" y="19"/>
                </a:lnTo>
                <a:cubicBezTo>
                  <a:pt x="1397437" y="-483"/>
                  <a:pt x="1419235" y="8728"/>
                  <a:pt x="1435195" y="24029"/>
                </a:cubicBezTo>
                <a:close/>
              </a:path>
            </a:pathLst>
          </a:custGeom>
          <a:solidFill>
            <a:srgbClr val="F82440"/>
          </a:solidFill>
          <a:ln w="3175" cap="rnd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84" name="组合 83"/>
          <p:cNvGrpSpPr/>
          <p:nvPr/>
        </p:nvGrpSpPr>
        <p:grpSpPr>
          <a:xfrm>
            <a:off x="4649603" y="2774443"/>
            <a:ext cx="2689494" cy="1931231"/>
            <a:chOff x="4649603" y="2774443"/>
            <a:chExt cx="2689494" cy="1931231"/>
          </a:xfrm>
        </p:grpSpPr>
        <p:grpSp>
          <p:nvGrpSpPr>
            <p:cNvPr id="59" name="组合 58"/>
            <p:cNvGrpSpPr/>
            <p:nvPr/>
          </p:nvGrpSpPr>
          <p:grpSpPr>
            <a:xfrm>
              <a:off x="4649603" y="2959102"/>
              <a:ext cx="1736911" cy="1746572"/>
              <a:chOff x="4649603" y="2959102"/>
              <a:chExt cx="1736911" cy="1746572"/>
            </a:xfrm>
          </p:grpSpPr>
          <p:sp>
            <p:nvSpPr>
              <p:cNvPr id="40" name="任意多边形 39"/>
              <p:cNvSpPr/>
              <p:nvPr/>
            </p:nvSpPr>
            <p:spPr>
              <a:xfrm>
                <a:off x="4649603" y="2962277"/>
                <a:ext cx="1736911" cy="1743397"/>
              </a:xfrm>
              <a:custGeom>
                <a:avLst/>
                <a:gdLst>
                  <a:gd name="connsiteX0" fmla="*/ 843943 w 1736911"/>
                  <a:gd name="connsiteY0" fmla="*/ 0 h 1743397"/>
                  <a:gd name="connsiteX1" fmla="*/ 1736911 w 1736911"/>
                  <a:gd name="connsiteY1" fmla="*/ 892968 h 1743397"/>
                  <a:gd name="connsiteX2" fmla="*/ 1191527 w 1736911"/>
                  <a:gd name="connsiteY2" fmla="*/ 1715762 h 1743397"/>
                  <a:gd name="connsiteX3" fmla="*/ 1116024 w 1736911"/>
                  <a:gd name="connsiteY3" fmla="*/ 1743397 h 1743397"/>
                  <a:gd name="connsiteX4" fmla="*/ 1128614 w 1736911"/>
                  <a:gd name="connsiteY4" fmla="*/ 1720203 h 1743397"/>
                  <a:gd name="connsiteX5" fmla="*/ 1195833 w 1736911"/>
                  <a:gd name="connsiteY5" fmla="*/ 1387251 h 1743397"/>
                  <a:gd name="connsiteX6" fmla="*/ 340456 w 1736911"/>
                  <a:gd name="connsiteY6" fmla="*/ 531874 h 1743397"/>
                  <a:gd name="connsiteX7" fmla="*/ 7505 w 1736911"/>
                  <a:gd name="connsiteY7" fmla="*/ 599094 h 1743397"/>
                  <a:gd name="connsiteX8" fmla="*/ 0 w 1736911"/>
                  <a:gd name="connsiteY8" fmla="*/ 603167 h 1743397"/>
                  <a:gd name="connsiteX9" fmla="*/ 21149 w 1736911"/>
                  <a:gd name="connsiteY9" fmla="*/ 545385 h 1743397"/>
                  <a:gd name="connsiteX10" fmla="*/ 843943 w 1736911"/>
                  <a:gd name="connsiteY10" fmla="*/ 0 h 1743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36911" h="1743397">
                    <a:moveTo>
                      <a:pt x="843943" y="0"/>
                    </a:moveTo>
                    <a:cubicBezTo>
                      <a:pt x="1337116" y="0"/>
                      <a:pt x="1736911" y="399795"/>
                      <a:pt x="1736911" y="892968"/>
                    </a:cubicBezTo>
                    <a:cubicBezTo>
                      <a:pt x="1736911" y="1262848"/>
                      <a:pt x="1512027" y="1580203"/>
                      <a:pt x="1191527" y="1715762"/>
                    </a:cubicBezTo>
                    <a:lnTo>
                      <a:pt x="1116024" y="1743397"/>
                    </a:lnTo>
                    <a:lnTo>
                      <a:pt x="1128614" y="1720203"/>
                    </a:lnTo>
                    <a:cubicBezTo>
                      <a:pt x="1171898" y="1617867"/>
                      <a:pt x="1195833" y="1505354"/>
                      <a:pt x="1195833" y="1387251"/>
                    </a:cubicBezTo>
                    <a:cubicBezTo>
                      <a:pt x="1195833" y="914839"/>
                      <a:pt x="812868" y="531874"/>
                      <a:pt x="340456" y="531874"/>
                    </a:cubicBezTo>
                    <a:cubicBezTo>
                      <a:pt x="222353" y="531874"/>
                      <a:pt x="109841" y="555809"/>
                      <a:pt x="7505" y="599094"/>
                    </a:cubicBezTo>
                    <a:lnTo>
                      <a:pt x="0" y="603167"/>
                    </a:lnTo>
                    <a:lnTo>
                      <a:pt x="21149" y="545385"/>
                    </a:lnTo>
                    <a:cubicBezTo>
                      <a:pt x="156709" y="224885"/>
                      <a:pt x="474064" y="0"/>
                      <a:pt x="843943" y="0"/>
                    </a:cubicBezTo>
                    <a:close/>
                  </a:path>
                </a:pathLst>
              </a:custGeom>
              <a:solidFill>
                <a:srgbClr val="F82440"/>
              </a:solidFill>
              <a:ln w="317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 36"/>
              <p:cNvSpPr/>
              <p:nvPr/>
            </p:nvSpPr>
            <p:spPr>
              <a:xfrm>
                <a:off x="4701271" y="2959102"/>
                <a:ext cx="1685243" cy="1689669"/>
              </a:xfrm>
              <a:custGeom>
                <a:avLst/>
                <a:gdLst>
                  <a:gd name="connsiteX0" fmla="*/ 792275 w 1685243"/>
                  <a:gd name="connsiteY0" fmla="*/ 0 h 1689669"/>
                  <a:gd name="connsiteX1" fmla="*/ 1685243 w 1685243"/>
                  <a:gd name="connsiteY1" fmla="*/ 892968 h 1689669"/>
                  <a:gd name="connsiteX2" fmla="*/ 1217917 w 1685243"/>
                  <a:gd name="connsiteY2" fmla="*/ 1678160 h 1689669"/>
                  <a:gd name="connsiteX3" fmla="*/ 1194025 w 1685243"/>
                  <a:gd name="connsiteY3" fmla="*/ 1689669 h 1689669"/>
                  <a:gd name="connsiteX4" fmla="*/ 1224544 w 1685243"/>
                  <a:gd name="connsiteY4" fmla="*/ 1626315 h 1689669"/>
                  <a:gd name="connsiteX5" fmla="*/ 1294718 w 1685243"/>
                  <a:gd name="connsiteY5" fmla="*/ 1278731 h 1689669"/>
                  <a:gd name="connsiteX6" fmla="*/ 401750 w 1685243"/>
                  <a:gd name="connsiteY6" fmla="*/ 385763 h 1689669"/>
                  <a:gd name="connsiteX7" fmla="*/ 54167 w 1685243"/>
                  <a:gd name="connsiteY7" fmla="*/ 455937 h 1689669"/>
                  <a:gd name="connsiteX8" fmla="*/ 0 w 1685243"/>
                  <a:gd name="connsiteY8" fmla="*/ 482030 h 1689669"/>
                  <a:gd name="connsiteX9" fmla="*/ 7084 w 1685243"/>
                  <a:gd name="connsiteY9" fmla="*/ 467326 h 1689669"/>
                  <a:gd name="connsiteX10" fmla="*/ 792275 w 1685243"/>
                  <a:gd name="connsiteY10" fmla="*/ 0 h 1689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85243" h="1689669">
                    <a:moveTo>
                      <a:pt x="792275" y="0"/>
                    </a:moveTo>
                    <a:cubicBezTo>
                      <a:pt x="1285448" y="0"/>
                      <a:pt x="1685243" y="399795"/>
                      <a:pt x="1685243" y="892968"/>
                    </a:cubicBezTo>
                    <a:cubicBezTo>
                      <a:pt x="1685243" y="1232025"/>
                      <a:pt x="1496278" y="1526945"/>
                      <a:pt x="1217917" y="1678160"/>
                    </a:cubicBezTo>
                    <a:lnTo>
                      <a:pt x="1194025" y="1689669"/>
                    </a:lnTo>
                    <a:lnTo>
                      <a:pt x="1224544" y="1626315"/>
                    </a:lnTo>
                    <a:cubicBezTo>
                      <a:pt x="1269731" y="1519482"/>
                      <a:pt x="1294718" y="1402024"/>
                      <a:pt x="1294718" y="1278731"/>
                    </a:cubicBezTo>
                    <a:cubicBezTo>
                      <a:pt x="1294718" y="785558"/>
                      <a:pt x="894923" y="385763"/>
                      <a:pt x="401750" y="385763"/>
                    </a:cubicBezTo>
                    <a:cubicBezTo>
                      <a:pt x="278457" y="385763"/>
                      <a:pt x="161000" y="410750"/>
                      <a:pt x="54167" y="455937"/>
                    </a:cubicBezTo>
                    <a:lnTo>
                      <a:pt x="0" y="482030"/>
                    </a:lnTo>
                    <a:lnTo>
                      <a:pt x="7084" y="467326"/>
                    </a:lnTo>
                    <a:cubicBezTo>
                      <a:pt x="158298" y="188966"/>
                      <a:pt x="453219" y="0"/>
                      <a:pt x="792275" y="0"/>
                    </a:cubicBezTo>
                    <a:close/>
                  </a:path>
                </a:pathLst>
              </a:custGeom>
              <a:solidFill>
                <a:srgbClr val="F3F4F3"/>
              </a:solidFill>
              <a:ln w="3175" cap="rnd">
                <a:solidFill>
                  <a:srgbClr val="F3F4F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4" name="任意多边形 33"/>
            <p:cNvSpPr/>
            <p:nvPr/>
          </p:nvSpPr>
          <p:spPr>
            <a:xfrm rot="8129941">
              <a:off x="4958589" y="2774443"/>
              <a:ext cx="2244879" cy="991709"/>
            </a:xfrm>
            <a:custGeom>
              <a:avLst/>
              <a:gdLst>
                <a:gd name="connsiteX0" fmla="*/ 3488 w 2244879"/>
                <a:gd name="connsiteY0" fmla="*/ 510517 h 991709"/>
                <a:gd name="connsiteX1" fmla="*/ 0 w 2244879"/>
                <a:gd name="connsiteY1" fmla="*/ 506355 h 991709"/>
                <a:gd name="connsiteX2" fmla="*/ 423987 w 2244879"/>
                <a:gd name="connsiteY2" fmla="*/ 219468 h 991709"/>
                <a:gd name="connsiteX3" fmla="*/ 1927426 w 2244879"/>
                <a:gd name="connsiteY3" fmla="*/ 88403 h 991709"/>
                <a:gd name="connsiteX4" fmla="*/ 2007614 w 2244879"/>
                <a:gd name="connsiteY4" fmla="*/ 121457 h 991709"/>
                <a:gd name="connsiteX5" fmla="*/ 2034775 w 2244879"/>
                <a:gd name="connsiteY5" fmla="*/ 98874 h 991709"/>
                <a:gd name="connsiteX6" fmla="*/ 2208578 w 2244879"/>
                <a:gd name="connsiteY6" fmla="*/ 45180 h 991709"/>
                <a:gd name="connsiteX7" fmla="*/ 2243780 w 2244879"/>
                <a:gd name="connsiteY7" fmla="*/ 48245 h 991709"/>
                <a:gd name="connsiteX8" fmla="*/ 2243780 w 2244879"/>
                <a:gd name="connsiteY8" fmla="*/ 293007 h 991709"/>
                <a:gd name="connsiteX9" fmla="*/ 2241300 w 2244879"/>
                <a:gd name="connsiteY9" fmla="*/ 292791 h 991709"/>
                <a:gd name="connsiteX10" fmla="*/ 2244879 w 2244879"/>
                <a:gd name="connsiteY10" fmla="*/ 703714 h 991709"/>
                <a:gd name="connsiteX11" fmla="*/ 2243780 w 2244879"/>
                <a:gd name="connsiteY11" fmla="*/ 704720 h 991709"/>
                <a:gd name="connsiteX12" fmla="*/ 2243780 w 2244879"/>
                <a:gd name="connsiteY12" fmla="*/ 919019 h 991709"/>
                <a:gd name="connsiteX13" fmla="*/ 2207802 w 2244879"/>
                <a:gd name="connsiteY13" fmla="*/ 922783 h 991709"/>
                <a:gd name="connsiteX14" fmla="*/ 2033091 w 2244879"/>
                <a:gd name="connsiteY14" fmla="*/ 872125 h 991709"/>
                <a:gd name="connsiteX15" fmla="*/ 2018085 w 2244879"/>
                <a:gd name="connsiteY15" fmla="*/ 860084 h 991709"/>
                <a:gd name="connsiteX16" fmla="*/ 1941172 w 2244879"/>
                <a:gd name="connsiteY16" fmla="*/ 893367 h 991709"/>
                <a:gd name="connsiteX17" fmla="*/ 435679 w 2244879"/>
                <a:gd name="connsiteY17" fmla="*/ 788509 h 991709"/>
                <a:gd name="connsiteX18" fmla="*/ 63286 w 2244879"/>
                <a:gd name="connsiteY18" fmla="*/ 554343 h 991709"/>
                <a:gd name="connsiteX19" fmla="*/ 9177 w 2244879"/>
                <a:gd name="connsiteY19" fmla="*/ 510987 h 991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244879" h="991709">
                  <a:moveTo>
                    <a:pt x="3488" y="510517"/>
                  </a:moveTo>
                  <a:lnTo>
                    <a:pt x="0" y="506355"/>
                  </a:lnTo>
                  <a:cubicBezTo>
                    <a:pt x="160879" y="372132"/>
                    <a:pt x="212400" y="331423"/>
                    <a:pt x="423987" y="219468"/>
                  </a:cubicBezTo>
                  <a:cubicBezTo>
                    <a:pt x="928788" y="-28778"/>
                    <a:pt x="1525492" y="-57523"/>
                    <a:pt x="1927426" y="88403"/>
                  </a:cubicBezTo>
                  <a:lnTo>
                    <a:pt x="2007614" y="121457"/>
                  </a:lnTo>
                  <a:lnTo>
                    <a:pt x="2034775" y="98874"/>
                  </a:lnTo>
                  <a:cubicBezTo>
                    <a:pt x="2087154" y="63630"/>
                    <a:pt x="2147790" y="45709"/>
                    <a:pt x="2208578" y="45180"/>
                  </a:cubicBezTo>
                  <a:lnTo>
                    <a:pt x="2243780" y="48245"/>
                  </a:lnTo>
                  <a:lnTo>
                    <a:pt x="2243780" y="293007"/>
                  </a:lnTo>
                  <a:lnTo>
                    <a:pt x="2241300" y="292791"/>
                  </a:lnTo>
                  <a:lnTo>
                    <a:pt x="2244879" y="703714"/>
                  </a:lnTo>
                  <a:lnTo>
                    <a:pt x="2243780" y="704720"/>
                  </a:lnTo>
                  <a:lnTo>
                    <a:pt x="2243780" y="919019"/>
                  </a:lnTo>
                  <a:lnTo>
                    <a:pt x="2207802" y="922783"/>
                  </a:lnTo>
                  <a:cubicBezTo>
                    <a:pt x="2147015" y="923313"/>
                    <a:pt x="2086076" y="906450"/>
                    <a:pt x="2033091" y="872125"/>
                  </a:cubicBezTo>
                  <a:lnTo>
                    <a:pt x="2018085" y="860084"/>
                  </a:lnTo>
                  <a:lnTo>
                    <a:pt x="1941172" y="893367"/>
                  </a:lnTo>
                  <a:cubicBezTo>
                    <a:pt x="1541841" y="1046271"/>
                    <a:pt x="944727" y="1027924"/>
                    <a:pt x="435679" y="788509"/>
                  </a:cubicBezTo>
                  <a:cubicBezTo>
                    <a:pt x="248862" y="693788"/>
                    <a:pt x="185527" y="651472"/>
                    <a:pt x="63286" y="554343"/>
                  </a:cubicBezTo>
                  <a:lnTo>
                    <a:pt x="9177" y="510987"/>
                  </a:lnTo>
                  <a:close/>
                </a:path>
              </a:pathLst>
            </a:custGeom>
            <a:solidFill>
              <a:srgbClr val="F3F4F3"/>
            </a:solidFill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66" name="组合 65"/>
            <p:cNvGrpSpPr/>
            <p:nvPr/>
          </p:nvGrpSpPr>
          <p:grpSpPr>
            <a:xfrm>
              <a:off x="5809858" y="3065128"/>
              <a:ext cx="461196" cy="461196"/>
              <a:chOff x="5806854" y="3070199"/>
              <a:chExt cx="461196" cy="461196"/>
            </a:xfrm>
          </p:grpSpPr>
          <p:grpSp>
            <p:nvGrpSpPr>
              <p:cNvPr id="65" name="组合 64"/>
              <p:cNvGrpSpPr/>
              <p:nvPr/>
            </p:nvGrpSpPr>
            <p:grpSpPr>
              <a:xfrm>
                <a:off x="5928104" y="3191449"/>
                <a:ext cx="218696" cy="218696"/>
                <a:chOff x="5928104" y="3191449"/>
                <a:chExt cx="218696" cy="218696"/>
              </a:xfrm>
            </p:grpSpPr>
            <p:sp>
              <p:nvSpPr>
                <p:cNvPr id="60" name="椭圆 59"/>
                <p:cNvSpPr/>
                <p:nvPr/>
              </p:nvSpPr>
              <p:spPr>
                <a:xfrm flipH="1" flipV="1">
                  <a:off x="5928104" y="3191449"/>
                  <a:ext cx="218696" cy="218696"/>
                </a:xfrm>
                <a:prstGeom prst="ellipse">
                  <a:avLst/>
                </a:prstGeom>
                <a:solidFill>
                  <a:srgbClr val="2D3C69"/>
                </a:solidFill>
                <a:ln w="317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2" name="椭圆 61"/>
                <p:cNvSpPr/>
                <p:nvPr/>
              </p:nvSpPr>
              <p:spPr>
                <a:xfrm flipH="1" flipV="1">
                  <a:off x="6030537" y="3222671"/>
                  <a:ext cx="45719" cy="45719"/>
                </a:xfrm>
                <a:prstGeom prst="ellipse">
                  <a:avLst/>
                </a:prstGeom>
                <a:solidFill>
                  <a:srgbClr val="359AC6"/>
                </a:solidFill>
                <a:ln w="317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3" name="同心圆 62"/>
              <p:cNvSpPr/>
              <p:nvPr/>
            </p:nvSpPr>
            <p:spPr>
              <a:xfrm>
                <a:off x="5806854" y="3070199"/>
                <a:ext cx="461196" cy="461196"/>
              </a:xfrm>
              <a:prstGeom prst="donut">
                <a:avLst>
                  <a:gd name="adj" fmla="val 9974"/>
                </a:avLst>
              </a:prstGeom>
              <a:solidFill>
                <a:srgbClr val="DADCDA"/>
              </a:solidFill>
              <a:ln w="317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同心圆 63"/>
              <p:cNvSpPr/>
              <p:nvPr/>
            </p:nvSpPr>
            <p:spPr>
              <a:xfrm>
                <a:off x="5879539" y="3142884"/>
                <a:ext cx="315827" cy="315827"/>
              </a:xfrm>
              <a:prstGeom prst="donut">
                <a:avLst>
                  <a:gd name="adj" fmla="val 6613"/>
                </a:avLst>
              </a:prstGeom>
              <a:solidFill>
                <a:srgbClr val="DADCDA">
                  <a:alpha val="62000"/>
                </a:srgbClr>
              </a:solidFill>
              <a:ln w="317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4" name="任意多边形 73"/>
            <p:cNvSpPr/>
            <p:nvPr/>
          </p:nvSpPr>
          <p:spPr>
            <a:xfrm rot="8128295">
              <a:off x="5320310" y="3107982"/>
              <a:ext cx="2018787" cy="512924"/>
            </a:xfrm>
            <a:custGeom>
              <a:avLst/>
              <a:gdLst>
                <a:gd name="connsiteX0" fmla="*/ 3488 w 2018787"/>
                <a:gd name="connsiteY0" fmla="*/ 510517 h 512924"/>
                <a:gd name="connsiteX1" fmla="*/ 0 w 2018787"/>
                <a:gd name="connsiteY1" fmla="*/ 506355 h 512924"/>
                <a:gd name="connsiteX2" fmla="*/ 423987 w 2018787"/>
                <a:gd name="connsiteY2" fmla="*/ 219468 h 512924"/>
                <a:gd name="connsiteX3" fmla="*/ 1927426 w 2018787"/>
                <a:gd name="connsiteY3" fmla="*/ 88403 h 512924"/>
                <a:gd name="connsiteX4" fmla="*/ 2007614 w 2018787"/>
                <a:gd name="connsiteY4" fmla="*/ 121457 h 512924"/>
                <a:gd name="connsiteX5" fmla="*/ 2018787 w 2018787"/>
                <a:gd name="connsiteY5" fmla="*/ 112167 h 512924"/>
                <a:gd name="connsiteX6" fmla="*/ 2017225 w 2018787"/>
                <a:gd name="connsiteY6" fmla="*/ 512924 h 512924"/>
                <a:gd name="connsiteX7" fmla="*/ 1456033 w 2018787"/>
                <a:gd name="connsiteY7" fmla="*/ 512924 h 512924"/>
                <a:gd name="connsiteX8" fmla="*/ 1456647 w 2018787"/>
                <a:gd name="connsiteY8" fmla="*/ 505909 h 512924"/>
                <a:gd name="connsiteX9" fmla="*/ 1370248 w 2018787"/>
                <a:gd name="connsiteY9" fmla="*/ 302085 h 512924"/>
                <a:gd name="connsiteX10" fmla="*/ 961205 w 2018787"/>
                <a:gd name="connsiteY10" fmla="*/ 305452 h 512924"/>
                <a:gd name="connsiteX11" fmla="*/ 878172 w 2018787"/>
                <a:gd name="connsiteY11" fmla="*/ 510670 h 512924"/>
                <a:gd name="connsiteX12" fmla="*/ 878407 w 2018787"/>
                <a:gd name="connsiteY12" fmla="*/ 512924 h 512924"/>
                <a:gd name="connsiteX13" fmla="*/ 11595 w 2018787"/>
                <a:gd name="connsiteY13" fmla="*/ 512924 h 512924"/>
                <a:gd name="connsiteX14" fmla="*/ 9177 w 2018787"/>
                <a:gd name="connsiteY14" fmla="*/ 510987 h 51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18787" h="512924">
                  <a:moveTo>
                    <a:pt x="3488" y="510517"/>
                  </a:moveTo>
                  <a:lnTo>
                    <a:pt x="0" y="506355"/>
                  </a:lnTo>
                  <a:cubicBezTo>
                    <a:pt x="160879" y="372132"/>
                    <a:pt x="212400" y="331423"/>
                    <a:pt x="423987" y="219468"/>
                  </a:cubicBezTo>
                  <a:cubicBezTo>
                    <a:pt x="928788" y="-28778"/>
                    <a:pt x="1525492" y="-57523"/>
                    <a:pt x="1927426" y="88403"/>
                  </a:cubicBezTo>
                  <a:lnTo>
                    <a:pt x="2007614" y="121457"/>
                  </a:lnTo>
                  <a:lnTo>
                    <a:pt x="2018787" y="112167"/>
                  </a:lnTo>
                  <a:lnTo>
                    <a:pt x="2017225" y="512924"/>
                  </a:lnTo>
                  <a:lnTo>
                    <a:pt x="1456033" y="512924"/>
                  </a:lnTo>
                  <a:lnTo>
                    <a:pt x="1456647" y="505909"/>
                  </a:lnTo>
                  <a:cubicBezTo>
                    <a:pt x="1456037" y="431887"/>
                    <a:pt x="1427190" y="358097"/>
                    <a:pt x="1370248" y="302085"/>
                  </a:cubicBezTo>
                  <a:cubicBezTo>
                    <a:pt x="1256364" y="190060"/>
                    <a:pt x="1073229" y="191568"/>
                    <a:pt x="961205" y="305452"/>
                  </a:cubicBezTo>
                  <a:cubicBezTo>
                    <a:pt x="905192" y="362394"/>
                    <a:pt x="877563" y="436648"/>
                    <a:pt x="878172" y="510670"/>
                  </a:cubicBezTo>
                  <a:lnTo>
                    <a:pt x="878407" y="512924"/>
                  </a:lnTo>
                  <a:lnTo>
                    <a:pt x="11595" y="512924"/>
                  </a:lnTo>
                  <a:lnTo>
                    <a:pt x="9177" y="510987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  <a:alpha val="15000"/>
              </a:schemeClr>
            </a:solidFill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3" name="任意多边形 82"/>
            <p:cNvSpPr/>
            <p:nvPr/>
          </p:nvSpPr>
          <p:spPr>
            <a:xfrm rot="8129941">
              <a:off x="5265705" y="3562260"/>
              <a:ext cx="178338" cy="877615"/>
            </a:xfrm>
            <a:custGeom>
              <a:avLst/>
              <a:gdLst>
                <a:gd name="connsiteX0" fmla="*/ 33888 w 178338"/>
                <a:gd name="connsiteY0" fmla="*/ 857571 h 877615"/>
                <a:gd name="connsiteX1" fmla="*/ 49616 w 178338"/>
                <a:gd name="connsiteY1" fmla="*/ 822353 h 877615"/>
                <a:gd name="connsiteX2" fmla="*/ 96435 w 178338"/>
                <a:gd name="connsiteY2" fmla="*/ 376545 h 877615"/>
                <a:gd name="connsiteX3" fmla="*/ 20243 w 178338"/>
                <a:gd name="connsiteY3" fmla="*/ 77981 h 877615"/>
                <a:gd name="connsiteX4" fmla="*/ 0 w 178338"/>
                <a:gd name="connsiteY4" fmla="*/ 38573 h 877615"/>
                <a:gd name="connsiteX5" fmla="*/ 51982 w 178338"/>
                <a:gd name="connsiteY5" fmla="*/ 13829 h 877615"/>
                <a:gd name="connsiteX6" fmla="*/ 142038 w 178338"/>
                <a:gd name="connsiteY6" fmla="*/ 0 h 877615"/>
                <a:gd name="connsiteX7" fmla="*/ 175130 w 178338"/>
                <a:gd name="connsiteY7" fmla="*/ 2881 h 877615"/>
                <a:gd name="connsiteX8" fmla="*/ 177239 w 178338"/>
                <a:gd name="connsiteY8" fmla="*/ 221749 h 877615"/>
                <a:gd name="connsiteX9" fmla="*/ 177239 w 178338"/>
                <a:gd name="connsiteY9" fmla="*/ 247827 h 877615"/>
                <a:gd name="connsiteX10" fmla="*/ 174759 w 178338"/>
                <a:gd name="connsiteY10" fmla="*/ 247611 h 877615"/>
                <a:gd name="connsiteX11" fmla="*/ 178338 w 178338"/>
                <a:gd name="connsiteY11" fmla="*/ 658534 h 877615"/>
                <a:gd name="connsiteX12" fmla="*/ 177240 w 178338"/>
                <a:gd name="connsiteY12" fmla="*/ 659540 h 877615"/>
                <a:gd name="connsiteX13" fmla="*/ 177239 w 178338"/>
                <a:gd name="connsiteY13" fmla="*/ 873839 h 877615"/>
                <a:gd name="connsiteX14" fmla="*/ 141261 w 178338"/>
                <a:gd name="connsiteY14" fmla="*/ 877603 h 877615"/>
                <a:gd name="connsiteX15" fmla="*/ 50980 w 178338"/>
                <a:gd name="connsiteY15" fmla="*/ 865345 h 877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8338" h="877615">
                  <a:moveTo>
                    <a:pt x="33888" y="857571"/>
                  </a:moveTo>
                  <a:lnTo>
                    <a:pt x="49616" y="822353"/>
                  </a:lnTo>
                  <a:cubicBezTo>
                    <a:pt x="95523" y="691565"/>
                    <a:pt x="113942" y="537902"/>
                    <a:pt x="96435" y="376545"/>
                  </a:cubicBezTo>
                  <a:cubicBezTo>
                    <a:pt x="84764" y="268974"/>
                    <a:pt x="58231" y="168167"/>
                    <a:pt x="20243" y="77981"/>
                  </a:cubicBezTo>
                  <a:lnTo>
                    <a:pt x="0" y="38573"/>
                  </a:lnTo>
                  <a:lnTo>
                    <a:pt x="51982" y="13829"/>
                  </a:lnTo>
                  <a:cubicBezTo>
                    <a:pt x="81287" y="4877"/>
                    <a:pt x="111643" y="264"/>
                    <a:pt x="142038" y="0"/>
                  </a:cubicBezTo>
                  <a:lnTo>
                    <a:pt x="175130" y="2881"/>
                  </a:lnTo>
                  <a:lnTo>
                    <a:pt x="177239" y="221749"/>
                  </a:lnTo>
                  <a:lnTo>
                    <a:pt x="177239" y="247827"/>
                  </a:lnTo>
                  <a:lnTo>
                    <a:pt x="174759" y="247611"/>
                  </a:lnTo>
                  <a:lnTo>
                    <a:pt x="178338" y="658534"/>
                  </a:lnTo>
                  <a:lnTo>
                    <a:pt x="177240" y="659540"/>
                  </a:lnTo>
                  <a:lnTo>
                    <a:pt x="177239" y="873839"/>
                  </a:lnTo>
                  <a:lnTo>
                    <a:pt x="141261" y="877603"/>
                  </a:lnTo>
                  <a:cubicBezTo>
                    <a:pt x="110868" y="877868"/>
                    <a:pt x="80437" y="873784"/>
                    <a:pt x="50980" y="865345"/>
                  </a:cubicBezTo>
                  <a:close/>
                </a:path>
              </a:pathLst>
            </a:custGeom>
            <a:solidFill>
              <a:srgbClr val="DADCDA"/>
            </a:solidFill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2004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-0.99857 0.99861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935" y="4993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6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59259E-6 L -0.00872 0.01481 " pathEditMode="relative" rAng="0" ptsTypes="AA">
                                      <p:cBhvr>
                                        <p:cTn id="8" dur="6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3" y="74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6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3.7037E-7 L -1.14427 1.1444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214" y="5722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56" presetClass="path" presetSubtype="0" repeatCount="indefinite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33333E-6 3.33333E-6 L -1.47291 1.4729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646" y="7363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56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 L -1.15156 1.1513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578" y="57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47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组合 94"/>
          <p:cNvGrpSpPr/>
          <p:nvPr/>
        </p:nvGrpSpPr>
        <p:grpSpPr>
          <a:xfrm>
            <a:off x="0" y="-6902566"/>
            <a:ext cx="12192000" cy="13760566"/>
            <a:chOff x="0" y="-6902566"/>
            <a:chExt cx="12192000" cy="13760566"/>
          </a:xfrm>
        </p:grpSpPr>
        <p:grpSp>
          <p:nvGrpSpPr>
            <p:cNvPr id="84" name="组合 83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grpSp>
            <p:nvGrpSpPr>
              <p:cNvPr id="82" name="组合 81"/>
              <p:cNvGrpSpPr/>
              <p:nvPr/>
            </p:nvGrpSpPr>
            <p:grpSpPr>
              <a:xfrm>
                <a:off x="1476520" y="657904"/>
                <a:ext cx="7972280" cy="5895395"/>
                <a:chOff x="1476520" y="657904"/>
                <a:chExt cx="7972280" cy="5895395"/>
              </a:xfrm>
            </p:grpSpPr>
            <p:sp>
              <p:nvSpPr>
                <p:cNvPr id="73" name="五角星 72"/>
                <p:cNvSpPr/>
                <p:nvPr/>
              </p:nvSpPr>
              <p:spPr>
                <a:xfrm>
                  <a:off x="1476520" y="657904"/>
                  <a:ext cx="391886" cy="391886"/>
                </a:xfrm>
                <a:prstGeom prst="star5">
                  <a:avLst/>
                </a:prstGeom>
                <a:solidFill>
                  <a:srgbClr val="F6F797"/>
                </a:solidFill>
                <a:ln w="317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4" name="五角星 73"/>
                <p:cNvSpPr/>
                <p:nvPr/>
              </p:nvSpPr>
              <p:spPr>
                <a:xfrm>
                  <a:off x="3117950" y="2509497"/>
                  <a:ext cx="304801" cy="304801"/>
                </a:xfrm>
                <a:prstGeom prst="star5">
                  <a:avLst/>
                </a:prstGeom>
                <a:solidFill>
                  <a:srgbClr val="F6F797"/>
                </a:solidFill>
                <a:ln w="317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5" name="五角星 74"/>
                <p:cNvSpPr/>
                <p:nvPr/>
              </p:nvSpPr>
              <p:spPr>
                <a:xfrm>
                  <a:off x="6633051" y="6272585"/>
                  <a:ext cx="280714" cy="280714"/>
                </a:xfrm>
                <a:prstGeom prst="star5">
                  <a:avLst/>
                </a:prstGeom>
                <a:solidFill>
                  <a:srgbClr val="F6F797"/>
                </a:solidFill>
                <a:ln w="317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6" name="五角星 75"/>
                <p:cNvSpPr/>
                <p:nvPr/>
              </p:nvSpPr>
              <p:spPr>
                <a:xfrm>
                  <a:off x="4647746" y="5067453"/>
                  <a:ext cx="379910" cy="379910"/>
                </a:xfrm>
                <a:prstGeom prst="star5">
                  <a:avLst/>
                </a:prstGeom>
                <a:solidFill>
                  <a:srgbClr val="F6F797"/>
                </a:solidFill>
                <a:ln w="317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7" name="五角星 76"/>
                <p:cNvSpPr/>
                <p:nvPr/>
              </p:nvSpPr>
              <p:spPr>
                <a:xfrm>
                  <a:off x="9127855" y="2182931"/>
                  <a:ext cx="320945" cy="320945"/>
                </a:xfrm>
                <a:prstGeom prst="star5">
                  <a:avLst/>
                </a:prstGeom>
                <a:solidFill>
                  <a:srgbClr val="F6F797"/>
                </a:solidFill>
                <a:ln w="317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" name="五角星 77"/>
                <p:cNvSpPr/>
                <p:nvPr/>
              </p:nvSpPr>
              <p:spPr>
                <a:xfrm>
                  <a:off x="5997956" y="3207004"/>
                  <a:ext cx="305622" cy="305620"/>
                </a:xfrm>
                <a:prstGeom prst="star5">
                  <a:avLst/>
                </a:prstGeom>
                <a:solidFill>
                  <a:srgbClr val="F6F797"/>
                </a:solidFill>
                <a:ln w="317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0" name="五角星 79"/>
                <p:cNvSpPr/>
                <p:nvPr/>
              </p:nvSpPr>
              <p:spPr>
                <a:xfrm>
                  <a:off x="8647184" y="4212832"/>
                  <a:ext cx="357331" cy="357331"/>
                </a:xfrm>
                <a:prstGeom prst="star5">
                  <a:avLst/>
                </a:prstGeom>
                <a:solidFill>
                  <a:srgbClr val="F6F797"/>
                </a:solidFill>
                <a:ln w="317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83" name="矩形 82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noFill/>
              <a:ln w="317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5" name="组合 84"/>
            <p:cNvGrpSpPr/>
            <p:nvPr/>
          </p:nvGrpSpPr>
          <p:grpSpPr>
            <a:xfrm>
              <a:off x="0" y="-6902566"/>
              <a:ext cx="12192000" cy="6858000"/>
              <a:chOff x="0" y="0"/>
              <a:chExt cx="12192000" cy="6858000"/>
            </a:xfrm>
          </p:grpSpPr>
          <p:grpSp>
            <p:nvGrpSpPr>
              <p:cNvPr id="86" name="组合 85"/>
              <p:cNvGrpSpPr/>
              <p:nvPr/>
            </p:nvGrpSpPr>
            <p:grpSpPr>
              <a:xfrm>
                <a:off x="1476520" y="657904"/>
                <a:ext cx="7972280" cy="5895395"/>
                <a:chOff x="1476520" y="657904"/>
                <a:chExt cx="7972280" cy="5895395"/>
              </a:xfrm>
            </p:grpSpPr>
            <p:sp>
              <p:nvSpPr>
                <p:cNvPr id="88" name="五角星 87"/>
                <p:cNvSpPr/>
                <p:nvPr/>
              </p:nvSpPr>
              <p:spPr>
                <a:xfrm>
                  <a:off x="1476520" y="657904"/>
                  <a:ext cx="391886" cy="391886"/>
                </a:xfrm>
                <a:prstGeom prst="star5">
                  <a:avLst/>
                </a:prstGeom>
                <a:solidFill>
                  <a:srgbClr val="F6F797"/>
                </a:solidFill>
                <a:ln w="317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9" name="五角星 88"/>
                <p:cNvSpPr/>
                <p:nvPr/>
              </p:nvSpPr>
              <p:spPr>
                <a:xfrm>
                  <a:off x="3117950" y="2509497"/>
                  <a:ext cx="304801" cy="304801"/>
                </a:xfrm>
                <a:prstGeom prst="star5">
                  <a:avLst/>
                </a:prstGeom>
                <a:solidFill>
                  <a:srgbClr val="F6F797"/>
                </a:solidFill>
                <a:ln w="317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0" name="五角星 89"/>
                <p:cNvSpPr/>
                <p:nvPr/>
              </p:nvSpPr>
              <p:spPr>
                <a:xfrm>
                  <a:off x="6633051" y="6272585"/>
                  <a:ext cx="280714" cy="280714"/>
                </a:xfrm>
                <a:prstGeom prst="star5">
                  <a:avLst/>
                </a:prstGeom>
                <a:solidFill>
                  <a:srgbClr val="F6F797"/>
                </a:solidFill>
                <a:ln w="317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1" name="五角星 90"/>
                <p:cNvSpPr/>
                <p:nvPr/>
              </p:nvSpPr>
              <p:spPr>
                <a:xfrm>
                  <a:off x="4647746" y="5067453"/>
                  <a:ext cx="379910" cy="379910"/>
                </a:xfrm>
                <a:prstGeom prst="star5">
                  <a:avLst/>
                </a:prstGeom>
                <a:solidFill>
                  <a:srgbClr val="F6F797"/>
                </a:solidFill>
                <a:ln w="317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2" name="五角星 91"/>
                <p:cNvSpPr/>
                <p:nvPr/>
              </p:nvSpPr>
              <p:spPr>
                <a:xfrm>
                  <a:off x="9127855" y="2182931"/>
                  <a:ext cx="320945" cy="320945"/>
                </a:xfrm>
                <a:prstGeom prst="star5">
                  <a:avLst/>
                </a:prstGeom>
                <a:solidFill>
                  <a:srgbClr val="F6F797"/>
                </a:solidFill>
                <a:ln w="317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3" name="五角星 92"/>
                <p:cNvSpPr/>
                <p:nvPr/>
              </p:nvSpPr>
              <p:spPr>
                <a:xfrm>
                  <a:off x="5997956" y="3207004"/>
                  <a:ext cx="305622" cy="305620"/>
                </a:xfrm>
                <a:prstGeom prst="star5">
                  <a:avLst/>
                </a:prstGeom>
                <a:solidFill>
                  <a:srgbClr val="F6F797"/>
                </a:solidFill>
                <a:ln w="317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4" name="五角星 93"/>
                <p:cNvSpPr/>
                <p:nvPr/>
              </p:nvSpPr>
              <p:spPr>
                <a:xfrm>
                  <a:off x="8647184" y="4212832"/>
                  <a:ext cx="357331" cy="357331"/>
                </a:xfrm>
                <a:prstGeom prst="star5">
                  <a:avLst/>
                </a:prstGeom>
                <a:solidFill>
                  <a:srgbClr val="F6F797"/>
                </a:solidFill>
                <a:ln w="317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87" name="矩形 86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noFill/>
              <a:ln w="317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6327986" y="223014"/>
            <a:ext cx="810453" cy="2996096"/>
            <a:chOff x="6327986" y="223014"/>
            <a:chExt cx="810453" cy="2996096"/>
          </a:xfrm>
        </p:grpSpPr>
        <p:grpSp>
          <p:nvGrpSpPr>
            <p:cNvPr id="107" name="组合 106"/>
            <p:cNvGrpSpPr/>
            <p:nvPr/>
          </p:nvGrpSpPr>
          <p:grpSpPr>
            <a:xfrm>
              <a:off x="6773408" y="1605416"/>
              <a:ext cx="365031" cy="1613694"/>
              <a:chOff x="6773408" y="1605416"/>
              <a:chExt cx="365031" cy="1613694"/>
            </a:xfrm>
          </p:grpSpPr>
          <p:sp>
            <p:nvSpPr>
              <p:cNvPr id="55" name="任意多边形 54"/>
              <p:cNvSpPr/>
              <p:nvPr/>
            </p:nvSpPr>
            <p:spPr>
              <a:xfrm>
                <a:off x="6773408" y="1605416"/>
                <a:ext cx="336782" cy="1235075"/>
              </a:xfrm>
              <a:custGeom>
                <a:avLst/>
                <a:gdLst>
                  <a:gd name="connsiteX0" fmla="*/ 0 w 376237"/>
                  <a:gd name="connsiteY0" fmla="*/ 204787 h 1238250"/>
                  <a:gd name="connsiteX1" fmla="*/ 228600 w 376237"/>
                  <a:gd name="connsiteY1" fmla="*/ 371475 h 1238250"/>
                  <a:gd name="connsiteX2" fmla="*/ 71437 w 376237"/>
                  <a:gd name="connsiteY2" fmla="*/ 1238250 h 1238250"/>
                  <a:gd name="connsiteX3" fmla="*/ 180975 w 376237"/>
                  <a:gd name="connsiteY3" fmla="*/ 1214437 h 1238250"/>
                  <a:gd name="connsiteX4" fmla="*/ 376237 w 376237"/>
                  <a:gd name="connsiteY4" fmla="*/ 461962 h 1238250"/>
                  <a:gd name="connsiteX5" fmla="*/ 85725 w 376237"/>
                  <a:gd name="connsiteY5" fmla="*/ 0 h 1238250"/>
                  <a:gd name="connsiteX6" fmla="*/ 0 w 376237"/>
                  <a:gd name="connsiteY6" fmla="*/ 204787 h 1238250"/>
                  <a:gd name="connsiteX0" fmla="*/ 0 w 376237"/>
                  <a:gd name="connsiteY0" fmla="*/ 204787 h 1238250"/>
                  <a:gd name="connsiteX1" fmla="*/ 190500 w 376237"/>
                  <a:gd name="connsiteY1" fmla="*/ 276225 h 1238250"/>
                  <a:gd name="connsiteX2" fmla="*/ 71437 w 376237"/>
                  <a:gd name="connsiteY2" fmla="*/ 1238250 h 1238250"/>
                  <a:gd name="connsiteX3" fmla="*/ 180975 w 376237"/>
                  <a:gd name="connsiteY3" fmla="*/ 1214437 h 1238250"/>
                  <a:gd name="connsiteX4" fmla="*/ 376237 w 376237"/>
                  <a:gd name="connsiteY4" fmla="*/ 461962 h 1238250"/>
                  <a:gd name="connsiteX5" fmla="*/ 85725 w 376237"/>
                  <a:gd name="connsiteY5" fmla="*/ 0 h 1238250"/>
                  <a:gd name="connsiteX6" fmla="*/ 0 w 376237"/>
                  <a:gd name="connsiteY6" fmla="*/ 204787 h 1238250"/>
                  <a:gd name="connsiteX0" fmla="*/ 0 w 376237"/>
                  <a:gd name="connsiteY0" fmla="*/ 204787 h 1238250"/>
                  <a:gd name="connsiteX1" fmla="*/ 190500 w 376237"/>
                  <a:gd name="connsiteY1" fmla="*/ 276225 h 1238250"/>
                  <a:gd name="connsiteX2" fmla="*/ 71437 w 376237"/>
                  <a:gd name="connsiteY2" fmla="*/ 1238250 h 1238250"/>
                  <a:gd name="connsiteX3" fmla="*/ 180975 w 376237"/>
                  <a:gd name="connsiteY3" fmla="*/ 1214437 h 1238250"/>
                  <a:gd name="connsiteX4" fmla="*/ 376237 w 376237"/>
                  <a:gd name="connsiteY4" fmla="*/ 461962 h 1238250"/>
                  <a:gd name="connsiteX5" fmla="*/ 85725 w 376237"/>
                  <a:gd name="connsiteY5" fmla="*/ 0 h 1238250"/>
                  <a:gd name="connsiteX6" fmla="*/ 0 w 376237"/>
                  <a:gd name="connsiteY6" fmla="*/ 204787 h 1238250"/>
                  <a:gd name="connsiteX0" fmla="*/ 0 w 376237"/>
                  <a:gd name="connsiteY0" fmla="*/ 204787 h 1238250"/>
                  <a:gd name="connsiteX1" fmla="*/ 190500 w 376237"/>
                  <a:gd name="connsiteY1" fmla="*/ 276225 h 1238250"/>
                  <a:gd name="connsiteX2" fmla="*/ 71437 w 376237"/>
                  <a:gd name="connsiteY2" fmla="*/ 1238250 h 1238250"/>
                  <a:gd name="connsiteX3" fmla="*/ 180975 w 376237"/>
                  <a:gd name="connsiteY3" fmla="*/ 1214437 h 1238250"/>
                  <a:gd name="connsiteX4" fmla="*/ 376237 w 376237"/>
                  <a:gd name="connsiteY4" fmla="*/ 461962 h 1238250"/>
                  <a:gd name="connsiteX5" fmla="*/ 85725 w 376237"/>
                  <a:gd name="connsiteY5" fmla="*/ 0 h 1238250"/>
                  <a:gd name="connsiteX6" fmla="*/ 0 w 376237"/>
                  <a:gd name="connsiteY6" fmla="*/ 204787 h 1238250"/>
                  <a:gd name="connsiteX0" fmla="*/ 0 w 376237"/>
                  <a:gd name="connsiteY0" fmla="*/ 204787 h 1228725"/>
                  <a:gd name="connsiteX1" fmla="*/ 190500 w 376237"/>
                  <a:gd name="connsiteY1" fmla="*/ 276225 h 1228725"/>
                  <a:gd name="connsiteX2" fmla="*/ 80962 w 376237"/>
                  <a:gd name="connsiteY2" fmla="*/ 1228725 h 1228725"/>
                  <a:gd name="connsiteX3" fmla="*/ 180975 w 376237"/>
                  <a:gd name="connsiteY3" fmla="*/ 1214437 h 1228725"/>
                  <a:gd name="connsiteX4" fmla="*/ 376237 w 376237"/>
                  <a:gd name="connsiteY4" fmla="*/ 461962 h 1228725"/>
                  <a:gd name="connsiteX5" fmla="*/ 85725 w 376237"/>
                  <a:gd name="connsiteY5" fmla="*/ 0 h 1228725"/>
                  <a:gd name="connsiteX6" fmla="*/ 0 w 376237"/>
                  <a:gd name="connsiteY6" fmla="*/ 204787 h 1228725"/>
                  <a:gd name="connsiteX0" fmla="*/ 0 w 376237"/>
                  <a:gd name="connsiteY0" fmla="*/ 204787 h 1228725"/>
                  <a:gd name="connsiteX1" fmla="*/ 190500 w 376237"/>
                  <a:gd name="connsiteY1" fmla="*/ 276225 h 1228725"/>
                  <a:gd name="connsiteX2" fmla="*/ 80962 w 376237"/>
                  <a:gd name="connsiteY2" fmla="*/ 1228725 h 1228725"/>
                  <a:gd name="connsiteX3" fmla="*/ 180975 w 376237"/>
                  <a:gd name="connsiteY3" fmla="*/ 1214437 h 1228725"/>
                  <a:gd name="connsiteX4" fmla="*/ 376237 w 376237"/>
                  <a:gd name="connsiteY4" fmla="*/ 461962 h 1228725"/>
                  <a:gd name="connsiteX5" fmla="*/ 85725 w 376237"/>
                  <a:gd name="connsiteY5" fmla="*/ 0 h 1228725"/>
                  <a:gd name="connsiteX6" fmla="*/ 0 w 376237"/>
                  <a:gd name="connsiteY6" fmla="*/ 204787 h 1228725"/>
                  <a:gd name="connsiteX0" fmla="*/ 0 w 376237"/>
                  <a:gd name="connsiteY0" fmla="*/ 204787 h 1228725"/>
                  <a:gd name="connsiteX1" fmla="*/ 190500 w 376237"/>
                  <a:gd name="connsiteY1" fmla="*/ 276225 h 1228725"/>
                  <a:gd name="connsiteX2" fmla="*/ 80962 w 376237"/>
                  <a:gd name="connsiteY2" fmla="*/ 1228725 h 1228725"/>
                  <a:gd name="connsiteX3" fmla="*/ 180975 w 376237"/>
                  <a:gd name="connsiteY3" fmla="*/ 1214437 h 1228725"/>
                  <a:gd name="connsiteX4" fmla="*/ 376237 w 376237"/>
                  <a:gd name="connsiteY4" fmla="*/ 461962 h 1228725"/>
                  <a:gd name="connsiteX5" fmla="*/ 85725 w 376237"/>
                  <a:gd name="connsiteY5" fmla="*/ 0 h 1228725"/>
                  <a:gd name="connsiteX6" fmla="*/ 0 w 376237"/>
                  <a:gd name="connsiteY6" fmla="*/ 204787 h 1228725"/>
                  <a:gd name="connsiteX0" fmla="*/ 0 w 376237"/>
                  <a:gd name="connsiteY0" fmla="*/ 204787 h 1228725"/>
                  <a:gd name="connsiteX1" fmla="*/ 190500 w 376237"/>
                  <a:gd name="connsiteY1" fmla="*/ 276225 h 1228725"/>
                  <a:gd name="connsiteX2" fmla="*/ 80962 w 376237"/>
                  <a:gd name="connsiteY2" fmla="*/ 1228725 h 1228725"/>
                  <a:gd name="connsiteX3" fmla="*/ 180975 w 376237"/>
                  <a:gd name="connsiteY3" fmla="*/ 1214437 h 1228725"/>
                  <a:gd name="connsiteX4" fmla="*/ 376237 w 376237"/>
                  <a:gd name="connsiteY4" fmla="*/ 461962 h 1228725"/>
                  <a:gd name="connsiteX5" fmla="*/ 85725 w 376237"/>
                  <a:gd name="connsiteY5" fmla="*/ 0 h 1228725"/>
                  <a:gd name="connsiteX6" fmla="*/ 0 w 376237"/>
                  <a:gd name="connsiteY6" fmla="*/ 204787 h 1228725"/>
                  <a:gd name="connsiteX0" fmla="*/ 0 w 323850"/>
                  <a:gd name="connsiteY0" fmla="*/ 204787 h 1228725"/>
                  <a:gd name="connsiteX1" fmla="*/ 190500 w 323850"/>
                  <a:gd name="connsiteY1" fmla="*/ 276225 h 1228725"/>
                  <a:gd name="connsiteX2" fmla="*/ 80962 w 323850"/>
                  <a:gd name="connsiteY2" fmla="*/ 1228725 h 1228725"/>
                  <a:gd name="connsiteX3" fmla="*/ 180975 w 323850"/>
                  <a:gd name="connsiteY3" fmla="*/ 1214437 h 1228725"/>
                  <a:gd name="connsiteX4" fmla="*/ 323850 w 323850"/>
                  <a:gd name="connsiteY4" fmla="*/ 357187 h 1228725"/>
                  <a:gd name="connsiteX5" fmla="*/ 85725 w 323850"/>
                  <a:gd name="connsiteY5" fmla="*/ 0 h 1228725"/>
                  <a:gd name="connsiteX6" fmla="*/ 0 w 323850"/>
                  <a:gd name="connsiteY6" fmla="*/ 204787 h 1228725"/>
                  <a:gd name="connsiteX0" fmla="*/ 0 w 323850"/>
                  <a:gd name="connsiteY0" fmla="*/ 204787 h 1228725"/>
                  <a:gd name="connsiteX1" fmla="*/ 190500 w 323850"/>
                  <a:gd name="connsiteY1" fmla="*/ 276225 h 1228725"/>
                  <a:gd name="connsiteX2" fmla="*/ 80962 w 323850"/>
                  <a:gd name="connsiteY2" fmla="*/ 1228725 h 1228725"/>
                  <a:gd name="connsiteX3" fmla="*/ 180975 w 323850"/>
                  <a:gd name="connsiteY3" fmla="*/ 1214437 h 1228725"/>
                  <a:gd name="connsiteX4" fmla="*/ 323850 w 323850"/>
                  <a:gd name="connsiteY4" fmla="*/ 357187 h 1228725"/>
                  <a:gd name="connsiteX5" fmla="*/ 85725 w 323850"/>
                  <a:gd name="connsiteY5" fmla="*/ 0 h 1228725"/>
                  <a:gd name="connsiteX6" fmla="*/ 0 w 323850"/>
                  <a:gd name="connsiteY6" fmla="*/ 204787 h 1228725"/>
                  <a:gd name="connsiteX0" fmla="*/ 0 w 323850"/>
                  <a:gd name="connsiteY0" fmla="*/ 204787 h 1228725"/>
                  <a:gd name="connsiteX1" fmla="*/ 190500 w 323850"/>
                  <a:gd name="connsiteY1" fmla="*/ 276225 h 1228725"/>
                  <a:gd name="connsiteX2" fmla="*/ 80962 w 323850"/>
                  <a:gd name="connsiteY2" fmla="*/ 1228725 h 1228725"/>
                  <a:gd name="connsiteX3" fmla="*/ 161925 w 323850"/>
                  <a:gd name="connsiteY3" fmla="*/ 1219199 h 1228725"/>
                  <a:gd name="connsiteX4" fmla="*/ 323850 w 323850"/>
                  <a:gd name="connsiteY4" fmla="*/ 357187 h 1228725"/>
                  <a:gd name="connsiteX5" fmla="*/ 85725 w 323850"/>
                  <a:gd name="connsiteY5" fmla="*/ 0 h 1228725"/>
                  <a:gd name="connsiteX6" fmla="*/ 0 w 323850"/>
                  <a:gd name="connsiteY6" fmla="*/ 204787 h 1228725"/>
                  <a:gd name="connsiteX0" fmla="*/ 0 w 323850"/>
                  <a:gd name="connsiteY0" fmla="*/ 204787 h 1228725"/>
                  <a:gd name="connsiteX1" fmla="*/ 190500 w 323850"/>
                  <a:gd name="connsiteY1" fmla="*/ 276225 h 1228725"/>
                  <a:gd name="connsiteX2" fmla="*/ 80962 w 323850"/>
                  <a:gd name="connsiteY2" fmla="*/ 1228725 h 1228725"/>
                  <a:gd name="connsiteX3" fmla="*/ 161925 w 323850"/>
                  <a:gd name="connsiteY3" fmla="*/ 1219199 h 1228725"/>
                  <a:gd name="connsiteX4" fmla="*/ 323850 w 323850"/>
                  <a:gd name="connsiteY4" fmla="*/ 357187 h 1228725"/>
                  <a:gd name="connsiteX5" fmla="*/ 85725 w 323850"/>
                  <a:gd name="connsiteY5" fmla="*/ 0 h 1228725"/>
                  <a:gd name="connsiteX6" fmla="*/ 0 w 323850"/>
                  <a:gd name="connsiteY6" fmla="*/ 204787 h 1228725"/>
                  <a:gd name="connsiteX0" fmla="*/ 0 w 323850"/>
                  <a:gd name="connsiteY0" fmla="*/ 204787 h 1228725"/>
                  <a:gd name="connsiteX1" fmla="*/ 190500 w 323850"/>
                  <a:gd name="connsiteY1" fmla="*/ 276225 h 1228725"/>
                  <a:gd name="connsiteX2" fmla="*/ 80962 w 323850"/>
                  <a:gd name="connsiteY2" fmla="*/ 1228725 h 1228725"/>
                  <a:gd name="connsiteX3" fmla="*/ 161925 w 323850"/>
                  <a:gd name="connsiteY3" fmla="*/ 1219199 h 1228725"/>
                  <a:gd name="connsiteX4" fmla="*/ 323850 w 323850"/>
                  <a:gd name="connsiteY4" fmla="*/ 357187 h 1228725"/>
                  <a:gd name="connsiteX5" fmla="*/ 85725 w 323850"/>
                  <a:gd name="connsiteY5" fmla="*/ 0 h 1228725"/>
                  <a:gd name="connsiteX6" fmla="*/ 0 w 323850"/>
                  <a:gd name="connsiteY6" fmla="*/ 204787 h 1228725"/>
                  <a:gd name="connsiteX0" fmla="*/ 0 w 323850"/>
                  <a:gd name="connsiteY0" fmla="*/ 204787 h 1228725"/>
                  <a:gd name="connsiteX1" fmla="*/ 190500 w 323850"/>
                  <a:gd name="connsiteY1" fmla="*/ 276225 h 1228725"/>
                  <a:gd name="connsiteX2" fmla="*/ 80962 w 323850"/>
                  <a:gd name="connsiteY2" fmla="*/ 1228725 h 1228725"/>
                  <a:gd name="connsiteX3" fmla="*/ 161925 w 323850"/>
                  <a:gd name="connsiteY3" fmla="*/ 1219199 h 1228725"/>
                  <a:gd name="connsiteX4" fmla="*/ 323850 w 323850"/>
                  <a:gd name="connsiteY4" fmla="*/ 357187 h 1228725"/>
                  <a:gd name="connsiteX5" fmla="*/ 85725 w 323850"/>
                  <a:gd name="connsiteY5" fmla="*/ 0 h 1228725"/>
                  <a:gd name="connsiteX6" fmla="*/ 0 w 323850"/>
                  <a:gd name="connsiteY6" fmla="*/ 204787 h 1228725"/>
                  <a:gd name="connsiteX0" fmla="*/ 0 w 323850"/>
                  <a:gd name="connsiteY0" fmla="*/ 204787 h 1228725"/>
                  <a:gd name="connsiteX1" fmla="*/ 190500 w 323850"/>
                  <a:gd name="connsiteY1" fmla="*/ 276225 h 1228725"/>
                  <a:gd name="connsiteX2" fmla="*/ 80962 w 323850"/>
                  <a:gd name="connsiteY2" fmla="*/ 1228725 h 1228725"/>
                  <a:gd name="connsiteX3" fmla="*/ 180975 w 323850"/>
                  <a:gd name="connsiteY3" fmla="*/ 1214436 h 1228725"/>
                  <a:gd name="connsiteX4" fmla="*/ 323850 w 323850"/>
                  <a:gd name="connsiteY4" fmla="*/ 357187 h 1228725"/>
                  <a:gd name="connsiteX5" fmla="*/ 85725 w 323850"/>
                  <a:gd name="connsiteY5" fmla="*/ 0 h 1228725"/>
                  <a:gd name="connsiteX6" fmla="*/ 0 w 323850"/>
                  <a:gd name="connsiteY6" fmla="*/ 204787 h 1228725"/>
                  <a:gd name="connsiteX0" fmla="*/ 0 w 323850"/>
                  <a:gd name="connsiteY0" fmla="*/ 204787 h 1228725"/>
                  <a:gd name="connsiteX1" fmla="*/ 190500 w 323850"/>
                  <a:gd name="connsiteY1" fmla="*/ 276225 h 1228725"/>
                  <a:gd name="connsiteX2" fmla="*/ 80962 w 323850"/>
                  <a:gd name="connsiteY2" fmla="*/ 1228725 h 1228725"/>
                  <a:gd name="connsiteX3" fmla="*/ 180975 w 323850"/>
                  <a:gd name="connsiteY3" fmla="*/ 1214436 h 1228725"/>
                  <a:gd name="connsiteX4" fmla="*/ 323850 w 323850"/>
                  <a:gd name="connsiteY4" fmla="*/ 357187 h 1228725"/>
                  <a:gd name="connsiteX5" fmla="*/ 85725 w 323850"/>
                  <a:gd name="connsiteY5" fmla="*/ 0 h 1228725"/>
                  <a:gd name="connsiteX6" fmla="*/ 0 w 323850"/>
                  <a:gd name="connsiteY6" fmla="*/ 204787 h 1228725"/>
                  <a:gd name="connsiteX0" fmla="*/ 0 w 323850"/>
                  <a:gd name="connsiteY0" fmla="*/ 204787 h 1228725"/>
                  <a:gd name="connsiteX1" fmla="*/ 190500 w 323850"/>
                  <a:gd name="connsiteY1" fmla="*/ 276225 h 1228725"/>
                  <a:gd name="connsiteX2" fmla="*/ 80962 w 323850"/>
                  <a:gd name="connsiteY2" fmla="*/ 1228725 h 1228725"/>
                  <a:gd name="connsiteX3" fmla="*/ 171450 w 323850"/>
                  <a:gd name="connsiteY3" fmla="*/ 1214436 h 1228725"/>
                  <a:gd name="connsiteX4" fmla="*/ 323850 w 323850"/>
                  <a:gd name="connsiteY4" fmla="*/ 357187 h 1228725"/>
                  <a:gd name="connsiteX5" fmla="*/ 85725 w 323850"/>
                  <a:gd name="connsiteY5" fmla="*/ 0 h 1228725"/>
                  <a:gd name="connsiteX6" fmla="*/ 0 w 323850"/>
                  <a:gd name="connsiteY6" fmla="*/ 204787 h 1228725"/>
                  <a:gd name="connsiteX0" fmla="*/ 0 w 323850"/>
                  <a:gd name="connsiteY0" fmla="*/ 204787 h 1228725"/>
                  <a:gd name="connsiteX1" fmla="*/ 190500 w 323850"/>
                  <a:gd name="connsiteY1" fmla="*/ 276225 h 1228725"/>
                  <a:gd name="connsiteX2" fmla="*/ 80962 w 323850"/>
                  <a:gd name="connsiteY2" fmla="*/ 1228725 h 1228725"/>
                  <a:gd name="connsiteX3" fmla="*/ 171450 w 323850"/>
                  <a:gd name="connsiteY3" fmla="*/ 1214436 h 1228725"/>
                  <a:gd name="connsiteX4" fmla="*/ 323850 w 323850"/>
                  <a:gd name="connsiteY4" fmla="*/ 357187 h 1228725"/>
                  <a:gd name="connsiteX5" fmla="*/ 85725 w 323850"/>
                  <a:gd name="connsiteY5" fmla="*/ 0 h 1228725"/>
                  <a:gd name="connsiteX6" fmla="*/ 0 w 323850"/>
                  <a:gd name="connsiteY6" fmla="*/ 204787 h 1228725"/>
                  <a:gd name="connsiteX0" fmla="*/ 0 w 323850"/>
                  <a:gd name="connsiteY0" fmla="*/ 166687 h 1190625"/>
                  <a:gd name="connsiteX1" fmla="*/ 190500 w 323850"/>
                  <a:gd name="connsiteY1" fmla="*/ 238125 h 1190625"/>
                  <a:gd name="connsiteX2" fmla="*/ 80962 w 323850"/>
                  <a:gd name="connsiteY2" fmla="*/ 1190625 h 1190625"/>
                  <a:gd name="connsiteX3" fmla="*/ 171450 w 323850"/>
                  <a:gd name="connsiteY3" fmla="*/ 1176336 h 1190625"/>
                  <a:gd name="connsiteX4" fmla="*/ 323850 w 323850"/>
                  <a:gd name="connsiteY4" fmla="*/ 319087 h 1190625"/>
                  <a:gd name="connsiteX5" fmla="*/ 38100 w 323850"/>
                  <a:gd name="connsiteY5" fmla="*/ 0 h 1190625"/>
                  <a:gd name="connsiteX6" fmla="*/ 0 w 323850"/>
                  <a:gd name="connsiteY6" fmla="*/ 166687 h 1190625"/>
                  <a:gd name="connsiteX0" fmla="*/ 0 w 323850"/>
                  <a:gd name="connsiteY0" fmla="*/ 166687 h 1190625"/>
                  <a:gd name="connsiteX1" fmla="*/ 190500 w 323850"/>
                  <a:gd name="connsiteY1" fmla="*/ 238125 h 1190625"/>
                  <a:gd name="connsiteX2" fmla="*/ 80962 w 323850"/>
                  <a:gd name="connsiteY2" fmla="*/ 1190625 h 1190625"/>
                  <a:gd name="connsiteX3" fmla="*/ 171450 w 323850"/>
                  <a:gd name="connsiteY3" fmla="*/ 1176336 h 1190625"/>
                  <a:gd name="connsiteX4" fmla="*/ 323850 w 323850"/>
                  <a:gd name="connsiteY4" fmla="*/ 319087 h 1190625"/>
                  <a:gd name="connsiteX5" fmla="*/ 38100 w 323850"/>
                  <a:gd name="connsiteY5" fmla="*/ 0 h 1190625"/>
                  <a:gd name="connsiteX6" fmla="*/ 0 w 323850"/>
                  <a:gd name="connsiteY6" fmla="*/ 166687 h 1190625"/>
                  <a:gd name="connsiteX0" fmla="*/ 0 w 320675"/>
                  <a:gd name="connsiteY0" fmla="*/ 166687 h 1190625"/>
                  <a:gd name="connsiteX1" fmla="*/ 190500 w 320675"/>
                  <a:gd name="connsiteY1" fmla="*/ 238125 h 1190625"/>
                  <a:gd name="connsiteX2" fmla="*/ 80962 w 320675"/>
                  <a:gd name="connsiteY2" fmla="*/ 1190625 h 1190625"/>
                  <a:gd name="connsiteX3" fmla="*/ 171450 w 320675"/>
                  <a:gd name="connsiteY3" fmla="*/ 1176336 h 1190625"/>
                  <a:gd name="connsiteX4" fmla="*/ 320675 w 320675"/>
                  <a:gd name="connsiteY4" fmla="*/ 306387 h 1190625"/>
                  <a:gd name="connsiteX5" fmla="*/ 38100 w 320675"/>
                  <a:gd name="connsiteY5" fmla="*/ 0 h 1190625"/>
                  <a:gd name="connsiteX6" fmla="*/ 0 w 320675"/>
                  <a:gd name="connsiteY6" fmla="*/ 166687 h 1190625"/>
                  <a:gd name="connsiteX0" fmla="*/ 0 w 320675"/>
                  <a:gd name="connsiteY0" fmla="*/ 166687 h 1190625"/>
                  <a:gd name="connsiteX1" fmla="*/ 190500 w 320675"/>
                  <a:gd name="connsiteY1" fmla="*/ 238125 h 1190625"/>
                  <a:gd name="connsiteX2" fmla="*/ 80962 w 320675"/>
                  <a:gd name="connsiteY2" fmla="*/ 1190625 h 1190625"/>
                  <a:gd name="connsiteX3" fmla="*/ 171450 w 320675"/>
                  <a:gd name="connsiteY3" fmla="*/ 1176336 h 1190625"/>
                  <a:gd name="connsiteX4" fmla="*/ 320675 w 320675"/>
                  <a:gd name="connsiteY4" fmla="*/ 306387 h 1190625"/>
                  <a:gd name="connsiteX5" fmla="*/ 38100 w 320675"/>
                  <a:gd name="connsiteY5" fmla="*/ 0 h 1190625"/>
                  <a:gd name="connsiteX6" fmla="*/ 0 w 320675"/>
                  <a:gd name="connsiteY6" fmla="*/ 166687 h 1190625"/>
                  <a:gd name="connsiteX0" fmla="*/ 0 w 320847"/>
                  <a:gd name="connsiteY0" fmla="*/ 166687 h 1190625"/>
                  <a:gd name="connsiteX1" fmla="*/ 190500 w 320847"/>
                  <a:gd name="connsiteY1" fmla="*/ 238125 h 1190625"/>
                  <a:gd name="connsiteX2" fmla="*/ 80962 w 320847"/>
                  <a:gd name="connsiteY2" fmla="*/ 1190625 h 1190625"/>
                  <a:gd name="connsiteX3" fmla="*/ 171450 w 320847"/>
                  <a:gd name="connsiteY3" fmla="*/ 1176336 h 1190625"/>
                  <a:gd name="connsiteX4" fmla="*/ 320675 w 320847"/>
                  <a:gd name="connsiteY4" fmla="*/ 306387 h 1190625"/>
                  <a:gd name="connsiteX5" fmla="*/ 38100 w 320847"/>
                  <a:gd name="connsiteY5" fmla="*/ 0 h 1190625"/>
                  <a:gd name="connsiteX6" fmla="*/ 0 w 320847"/>
                  <a:gd name="connsiteY6" fmla="*/ 166687 h 1190625"/>
                  <a:gd name="connsiteX0" fmla="*/ 34925 w 355722"/>
                  <a:gd name="connsiteY0" fmla="*/ 211137 h 1235075"/>
                  <a:gd name="connsiteX1" fmla="*/ 225425 w 355722"/>
                  <a:gd name="connsiteY1" fmla="*/ 282575 h 1235075"/>
                  <a:gd name="connsiteX2" fmla="*/ 115887 w 355722"/>
                  <a:gd name="connsiteY2" fmla="*/ 1235075 h 1235075"/>
                  <a:gd name="connsiteX3" fmla="*/ 206375 w 355722"/>
                  <a:gd name="connsiteY3" fmla="*/ 1220786 h 1235075"/>
                  <a:gd name="connsiteX4" fmla="*/ 355600 w 355722"/>
                  <a:gd name="connsiteY4" fmla="*/ 350837 h 1235075"/>
                  <a:gd name="connsiteX5" fmla="*/ 0 w 355722"/>
                  <a:gd name="connsiteY5" fmla="*/ 0 h 1235075"/>
                  <a:gd name="connsiteX6" fmla="*/ 34925 w 355722"/>
                  <a:gd name="connsiteY6" fmla="*/ 211137 h 1235075"/>
                  <a:gd name="connsiteX0" fmla="*/ 34925 w 346201"/>
                  <a:gd name="connsiteY0" fmla="*/ 211137 h 1235075"/>
                  <a:gd name="connsiteX1" fmla="*/ 225425 w 346201"/>
                  <a:gd name="connsiteY1" fmla="*/ 282575 h 1235075"/>
                  <a:gd name="connsiteX2" fmla="*/ 115887 w 346201"/>
                  <a:gd name="connsiteY2" fmla="*/ 1235075 h 1235075"/>
                  <a:gd name="connsiteX3" fmla="*/ 206375 w 346201"/>
                  <a:gd name="connsiteY3" fmla="*/ 1220786 h 1235075"/>
                  <a:gd name="connsiteX4" fmla="*/ 346075 w 346201"/>
                  <a:gd name="connsiteY4" fmla="*/ 360362 h 1235075"/>
                  <a:gd name="connsiteX5" fmla="*/ 0 w 346201"/>
                  <a:gd name="connsiteY5" fmla="*/ 0 h 1235075"/>
                  <a:gd name="connsiteX6" fmla="*/ 34925 w 346201"/>
                  <a:gd name="connsiteY6" fmla="*/ 211137 h 1235075"/>
                  <a:gd name="connsiteX0" fmla="*/ 34925 w 347658"/>
                  <a:gd name="connsiteY0" fmla="*/ 211137 h 1235075"/>
                  <a:gd name="connsiteX1" fmla="*/ 225425 w 347658"/>
                  <a:gd name="connsiteY1" fmla="*/ 282575 h 1235075"/>
                  <a:gd name="connsiteX2" fmla="*/ 115887 w 347658"/>
                  <a:gd name="connsiteY2" fmla="*/ 1235075 h 1235075"/>
                  <a:gd name="connsiteX3" fmla="*/ 206375 w 347658"/>
                  <a:gd name="connsiteY3" fmla="*/ 1220786 h 1235075"/>
                  <a:gd name="connsiteX4" fmla="*/ 346075 w 347658"/>
                  <a:gd name="connsiteY4" fmla="*/ 360362 h 1235075"/>
                  <a:gd name="connsiteX5" fmla="*/ 0 w 347658"/>
                  <a:gd name="connsiteY5" fmla="*/ 0 h 1235075"/>
                  <a:gd name="connsiteX6" fmla="*/ 34925 w 347658"/>
                  <a:gd name="connsiteY6" fmla="*/ 211137 h 1235075"/>
                  <a:gd name="connsiteX0" fmla="*/ 34925 w 374484"/>
                  <a:gd name="connsiteY0" fmla="*/ 211160 h 1235098"/>
                  <a:gd name="connsiteX1" fmla="*/ 225425 w 374484"/>
                  <a:gd name="connsiteY1" fmla="*/ 282598 h 1235098"/>
                  <a:gd name="connsiteX2" fmla="*/ 115887 w 374484"/>
                  <a:gd name="connsiteY2" fmla="*/ 1235098 h 1235098"/>
                  <a:gd name="connsiteX3" fmla="*/ 206375 w 374484"/>
                  <a:gd name="connsiteY3" fmla="*/ 1220809 h 1235098"/>
                  <a:gd name="connsiteX4" fmla="*/ 346075 w 374484"/>
                  <a:gd name="connsiteY4" fmla="*/ 360385 h 1235098"/>
                  <a:gd name="connsiteX5" fmla="*/ 341313 w 374484"/>
                  <a:gd name="connsiteY5" fmla="*/ 198461 h 1235098"/>
                  <a:gd name="connsiteX6" fmla="*/ 0 w 374484"/>
                  <a:gd name="connsiteY6" fmla="*/ 23 h 1235098"/>
                  <a:gd name="connsiteX7" fmla="*/ 34925 w 374484"/>
                  <a:gd name="connsiteY7" fmla="*/ 211160 h 1235098"/>
                  <a:gd name="connsiteX0" fmla="*/ 34925 w 346293"/>
                  <a:gd name="connsiteY0" fmla="*/ 211226 h 1235164"/>
                  <a:gd name="connsiteX1" fmla="*/ 225425 w 346293"/>
                  <a:gd name="connsiteY1" fmla="*/ 282664 h 1235164"/>
                  <a:gd name="connsiteX2" fmla="*/ 115887 w 346293"/>
                  <a:gd name="connsiteY2" fmla="*/ 1235164 h 1235164"/>
                  <a:gd name="connsiteX3" fmla="*/ 206375 w 346293"/>
                  <a:gd name="connsiteY3" fmla="*/ 1220875 h 1235164"/>
                  <a:gd name="connsiteX4" fmla="*/ 346075 w 346293"/>
                  <a:gd name="connsiteY4" fmla="*/ 360451 h 1235164"/>
                  <a:gd name="connsiteX5" fmla="*/ 157163 w 346293"/>
                  <a:gd name="connsiteY5" fmla="*/ 93752 h 1235164"/>
                  <a:gd name="connsiteX6" fmla="*/ 0 w 346293"/>
                  <a:gd name="connsiteY6" fmla="*/ 89 h 1235164"/>
                  <a:gd name="connsiteX7" fmla="*/ 34925 w 346293"/>
                  <a:gd name="connsiteY7" fmla="*/ 211226 h 1235164"/>
                  <a:gd name="connsiteX0" fmla="*/ 34925 w 347032"/>
                  <a:gd name="connsiteY0" fmla="*/ 211226 h 1235164"/>
                  <a:gd name="connsiteX1" fmla="*/ 225425 w 347032"/>
                  <a:gd name="connsiteY1" fmla="*/ 282664 h 1235164"/>
                  <a:gd name="connsiteX2" fmla="*/ 115887 w 347032"/>
                  <a:gd name="connsiteY2" fmla="*/ 1235164 h 1235164"/>
                  <a:gd name="connsiteX3" fmla="*/ 206375 w 347032"/>
                  <a:gd name="connsiteY3" fmla="*/ 1220875 h 1235164"/>
                  <a:gd name="connsiteX4" fmla="*/ 346075 w 347032"/>
                  <a:gd name="connsiteY4" fmla="*/ 360451 h 1235164"/>
                  <a:gd name="connsiteX5" fmla="*/ 157163 w 347032"/>
                  <a:gd name="connsiteY5" fmla="*/ 93752 h 1235164"/>
                  <a:gd name="connsiteX6" fmla="*/ 0 w 347032"/>
                  <a:gd name="connsiteY6" fmla="*/ 89 h 1235164"/>
                  <a:gd name="connsiteX7" fmla="*/ 34925 w 347032"/>
                  <a:gd name="connsiteY7" fmla="*/ 211226 h 1235164"/>
                  <a:gd name="connsiteX0" fmla="*/ 34925 w 352936"/>
                  <a:gd name="connsiteY0" fmla="*/ 211226 h 1235164"/>
                  <a:gd name="connsiteX1" fmla="*/ 225425 w 352936"/>
                  <a:gd name="connsiteY1" fmla="*/ 282664 h 1235164"/>
                  <a:gd name="connsiteX2" fmla="*/ 115887 w 352936"/>
                  <a:gd name="connsiteY2" fmla="*/ 1235164 h 1235164"/>
                  <a:gd name="connsiteX3" fmla="*/ 206375 w 352936"/>
                  <a:gd name="connsiteY3" fmla="*/ 1220875 h 1235164"/>
                  <a:gd name="connsiteX4" fmla="*/ 346075 w 352936"/>
                  <a:gd name="connsiteY4" fmla="*/ 360451 h 1235164"/>
                  <a:gd name="connsiteX5" fmla="*/ 157163 w 352936"/>
                  <a:gd name="connsiteY5" fmla="*/ 93752 h 1235164"/>
                  <a:gd name="connsiteX6" fmla="*/ 0 w 352936"/>
                  <a:gd name="connsiteY6" fmla="*/ 89 h 1235164"/>
                  <a:gd name="connsiteX7" fmla="*/ 34925 w 352936"/>
                  <a:gd name="connsiteY7" fmla="*/ 211226 h 1235164"/>
                  <a:gd name="connsiteX0" fmla="*/ 34925 w 340538"/>
                  <a:gd name="connsiteY0" fmla="*/ 211226 h 1235164"/>
                  <a:gd name="connsiteX1" fmla="*/ 225425 w 340538"/>
                  <a:gd name="connsiteY1" fmla="*/ 282664 h 1235164"/>
                  <a:gd name="connsiteX2" fmla="*/ 115887 w 340538"/>
                  <a:gd name="connsiteY2" fmla="*/ 1235164 h 1235164"/>
                  <a:gd name="connsiteX3" fmla="*/ 206375 w 340538"/>
                  <a:gd name="connsiteY3" fmla="*/ 1220875 h 1235164"/>
                  <a:gd name="connsiteX4" fmla="*/ 333375 w 340538"/>
                  <a:gd name="connsiteY4" fmla="*/ 347751 h 1235164"/>
                  <a:gd name="connsiteX5" fmla="*/ 157163 w 340538"/>
                  <a:gd name="connsiteY5" fmla="*/ 93752 h 1235164"/>
                  <a:gd name="connsiteX6" fmla="*/ 0 w 340538"/>
                  <a:gd name="connsiteY6" fmla="*/ 89 h 1235164"/>
                  <a:gd name="connsiteX7" fmla="*/ 34925 w 340538"/>
                  <a:gd name="connsiteY7" fmla="*/ 211226 h 1235164"/>
                  <a:gd name="connsiteX0" fmla="*/ 34925 w 336782"/>
                  <a:gd name="connsiteY0" fmla="*/ 211137 h 1235075"/>
                  <a:gd name="connsiteX1" fmla="*/ 225425 w 336782"/>
                  <a:gd name="connsiteY1" fmla="*/ 282575 h 1235075"/>
                  <a:gd name="connsiteX2" fmla="*/ 115887 w 336782"/>
                  <a:gd name="connsiteY2" fmla="*/ 1235075 h 1235075"/>
                  <a:gd name="connsiteX3" fmla="*/ 206375 w 336782"/>
                  <a:gd name="connsiteY3" fmla="*/ 1220786 h 1235075"/>
                  <a:gd name="connsiteX4" fmla="*/ 333375 w 336782"/>
                  <a:gd name="connsiteY4" fmla="*/ 347662 h 1235075"/>
                  <a:gd name="connsiteX5" fmla="*/ 0 w 336782"/>
                  <a:gd name="connsiteY5" fmla="*/ 0 h 1235075"/>
                  <a:gd name="connsiteX6" fmla="*/ 34925 w 336782"/>
                  <a:gd name="connsiteY6" fmla="*/ 211137 h 1235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6782" h="1235075">
                    <a:moveTo>
                      <a:pt x="34925" y="211137"/>
                    </a:moveTo>
                    <a:lnTo>
                      <a:pt x="225425" y="282575"/>
                    </a:lnTo>
                    <a:cubicBezTo>
                      <a:pt x="352425" y="498475"/>
                      <a:pt x="60324" y="657225"/>
                      <a:pt x="115887" y="1235075"/>
                    </a:cubicBezTo>
                    <a:lnTo>
                      <a:pt x="206375" y="1220786"/>
                    </a:lnTo>
                    <a:cubicBezTo>
                      <a:pt x="128587" y="731836"/>
                      <a:pt x="367771" y="551126"/>
                      <a:pt x="333375" y="347662"/>
                    </a:cubicBezTo>
                    <a:cubicBezTo>
                      <a:pt x="298979" y="144198"/>
                      <a:pt x="49742" y="22754"/>
                      <a:pt x="0" y="0"/>
                    </a:cubicBezTo>
                    <a:lnTo>
                      <a:pt x="34925" y="211137"/>
                    </a:lnTo>
                    <a:close/>
                  </a:path>
                </a:pathLst>
              </a:custGeom>
              <a:solidFill>
                <a:srgbClr val="CDA76C"/>
              </a:solidFill>
              <a:ln w="317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任意多边形 55"/>
              <p:cNvSpPr/>
              <p:nvPr/>
            </p:nvSpPr>
            <p:spPr>
              <a:xfrm>
                <a:off x="6836814" y="2814298"/>
                <a:ext cx="301625" cy="404812"/>
              </a:xfrm>
              <a:custGeom>
                <a:avLst/>
                <a:gdLst>
                  <a:gd name="connsiteX0" fmla="*/ 53975 w 301625"/>
                  <a:gd name="connsiteY0" fmla="*/ 165100 h 400050"/>
                  <a:gd name="connsiteX1" fmla="*/ 41275 w 301625"/>
                  <a:gd name="connsiteY1" fmla="*/ 0 h 400050"/>
                  <a:gd name="connsiteX2" fmla="*/ 158750 w 301625"/>
                  <a:gd name="connsiteY2" fmla="*/ 0 h 400050"/>
                  <a:gd name="connsiteX3" fmla="*/ 257175 w 301625"/>
                  <a:gd name="connsiteY3" fmla="*/ 79375 h 400050"/>
                  <a:gd name="connsiteX4" fmla="*/ 301625 w 301625"/>
                  <a:gd name="connsiteY4" fmla="*/ 111125 h 400050"/>
                  <a:gd name="connsiteX5" fmla="*/ 285750 w 301625"/>
                  <a:gd name="connsiteY5" fmla="*/ 152400 h 400050"/>
                  <a:gd name="connsiteX6" fmla="*/ 238125 w 301625"/>
                  <a:gd name="connsiteY6" fmla="*/ 149225 h 400050"/>
                  <a:gd name="connsiteX7" fmla="*/ 238125 w 301625"/>
                  <a:gd name="connsiteY7" fmla="*/ 168275 h 400050"/>
                  <a:gd name="connsiteX8" fmla="*/ 298450 w 301625"/>
                  <a:gd name="connsiteY8" fmla="*/ 184150 h 400050"/>
                  <a:gd name="connsiteX9" fmla="*/ 298450 w 301625"/>
                  <a:gd name="connsiteY9" fmla="*/ 203200 h 400050"/>
                  <a:gd name="connsiteX10" fmla="*/ 279400 w 301625"/>
                  <a:gd name="connsiteY10" fmla="*/ 196850 h 400050"/>
                  <a:gd name="connsiteX11" fmla="*/ 231775 w 301625"/>
                  <a:gd name="connsiteY11" fmla="*/ 247650 h 400050"/>
                  <a:gd name="connsiteX12" fmla="*/ 247650 w 301625"/>
                  <a:gd name="connsiteY12" fmla="*/ 314325 h 400050"/>
                  <a:gd name="connsiteX13" fmla="*/ 228600 w 301625"/>
                  <a:gd name="connsiteY13" fmla="*/ 342900 h 400050"/>
                  <a:gd name="connsiteX14" fmla="*/ 196850 w 301625"/>
                  <a:gd name="connsiteY14" fmla="*/ 298450 h 400050"/>
                  <a:gd name="connsiteX15" fmla="*/ 161925 w 301625"/>
                  <a:gd name="connsiteY15" fmla="*/ 390525 h 400050"/>
                  <a:gd name="connsiteX16" fmla="*/ 142875 w 301625"/>
                  <a:gd name="connsiteY16" fmla="*/ 384175 h 400050"/>
                  <a:gd name="connsiteX17" fmla="*/ 133350 w 301625"/>
                  <a:gd name="connsiteY17" fmla="*/ 330200 h 400050"/>
                  <a:gd name="connsiteX18" fmla="*/ 57150 w 301625"/>
                  <a:gd name="connsiteY18" fmla="*/ 400050 h 400050"/>
                  <a:gd name="connsiteX19" fmla="*/ 66675 w 301625"/>
                  <a:gd name="connsiteY19" fmla="*/ 285750 h 400050"/>
                  <a:gd name="connsiteX20" fmla="*/ 0 w 301625"/>
                  <a:gd name="connsiteY20" fmla="*/ 292100 h 400050"/>
                  <a:gd name="connsiteX21" fmla="*/ 47625 w 301625"/>
                  <a:gd name="connsiteY21" fmla="*/ 257175 h 400050"/>
                  <a:gd name="connsiteX22" fmla="*/ 53975 w 301625"/>
                  <a:gd name="connsiteY22" fmla="*/ 165100 h 400050"/>
                  <a:gd name="connsiteX0" fmla="*/ 53975 w 301625"/>
                  <a:gd name="connsiteY0" fmla="*/ 165100 h 400050"/>
                  <a:gd name="connsiteX1" fmla="*/ 41275 w 301625"/>
                  <a:gd name="connsiteY1" fmla="*/ 0 h 400050"/>
                  <a:gd name="connsiteX2" fmla="*/ 158750 w 301625"/>
                  <a:gd name="connsiteY2" fmla="*/ 0 h 400050"/>
                  <a:gd name="connsiteX3" fmla="*/ 257175 w 301625"/>
                  <a:gd name="connsiteY3" fmla="*/ 79375 h 400050"/>
                  <a:gd name="connsiteX4" fmla="*/ 301625 w 301625"/>
                  <a:gd name="connsiteY4" fmla="*/ 111125 h 400050"/>
                  <a:gd name="connsiteX5" fmla="*/ 285750 w 301625"/>
                  <a:gd name="connsiteY5" fmla="*/ 152400 h 400050"/>
                  <a:gd name="connsiteX6" fmla="*/ 238125 w 301625"/>
                  <a:gd name="connsiteY6" fmla="*/ 149225 h 400050"/>
                  <a:gd name="connsiteX7" fmla="*/ 238125 w 301625"/>
                  <a:gd name="connsiteY7" fmla="*/ 168275 h 400050"/>
                  <a:gd name="connsiteX8" fmla="*/ 298450 w 301625"/>
                  <a:gd name="connsiteY8" fmla="*/ 184150 h 400050"/>
                  <a:gd name="connsiteX9" fmla="*/ 298450 w 301625"/>
                  <a:gd name="connsiteY9" fmla="*/ 203200 h 400050"/>
                  <a:gd name="connsiteX10" fmla="*/ 279400 w 301625"/>
                  <a:gd name="connsiteY10" fmla="*/ 196850 h 400050"/>
                  <a:gd name="connsiteX11" fmla="*/ 231775 w 301625"/>
                  <a:gd name="connsiteY11" fmla="*/ 247650 h 400050"/>
                  <a:gd name="connsiteX12" fmla="*/ 247650 w 301625"/>
                  <a:gd name="connsiteY12" fmla="*/ 314325 h 400050"/>
                  <a:gd name="connsiteX13" fmla="*/ 228600 w 301625"/>
                  <a:gd name="connsiteY13" fmla="*/ 342900 h 400050"/>
                  <a:gd name="connsiteX14" fmla="*/ 196850 w 301625"/>
                  <a:gd name="connsiteY14" fmla="*/ 298450 h 400050"/>
                  <a:gd name="connsiteX15" fmla="*/ 161925 w 301625"/>
                  <a:gd name="connsiteY15" fmla="*/ 390525 h 400050"/>
                  <a:gd name="connsiteX16" fmla="*/ 142875 w 301625"/>
                  <a:gd name="connsiteY16" fmla="*/ 384175 h 400050"/>
                  <a:gd name="connsiteX17" fmla="*/ 133350 w 301625"/>
                  <a:gd name="connsiteY17" fmla="*/ 330200 h 400050"/>
                  <a:gd name="connsiteX18" fmla="*/ 57150 w 301625"/>
                  <a:gd name="connsiteY18" fmla="*/ 400050 h 400050"/>
                  <a:gd name="connsiteX19" fmla="*/ 66675 w 301625"/>
                  <a:gd name="connsiteY19" fmla="*/ 285750 h 400050"/>
                  <a:gd name="connsiteX20" fmla="*/ 0 w 301625"/>
                  <a:gd name="connsiteY20" fmla="*/ 292100 h 400050"/>
                  <a:gd name="connsiteX21" fmla="*/ 47625 w 301625"/>
                  <a:gd name="connsiteY21" fmla="*/ 257175 h 400050"/>
                  <a:gd name="connsiteX22" fmla="*/ 53975 w 301625"/>
                  <a:gd name="connsiteY22" fmla="*/ 165100 h 400050"/>
                  <a:gd name="connsiteX0" fmla="*/ 53975 w 301625"/>
                  <a:gd name="connsiteY0" fmla="*/ 165100 h 400050"/>
                  <a:gd name="connsiteX1" fmla="*/ 41275 w 301625"/>
                  <a:gd name="connsiteY1" fmla="*/ 0 h 400050"/>
                  <a:gd name="connsiteX2" fmla="*/ 158750 w 301625"/>
                  <a:gd name="connsiteY2" fmla="*/ 0 h 400050"/>
                  <a:gd name="connsiteX3" fmla="*/ 257175 w 301625"/>
                  <a:gd name="connsiteY3" fmla="*/ 79375 h 400050"/>
                  <a:gd name="connsiteX4" fmla="*/ 301625 w 301625"/>
                  <a:gd name="connsiteY4" fmla="*/ 111125 h 400050"/>
                  <a:gd name="connsiteX5" fmla="*/ 285750 w 301625"/>
                  <a:gd name="connsiteY5" fmla="*/ 152400 h 400050"/>
                  <a:gd name="connsiteX6" fmla="*/ 238125 w 301625"/>
                  <a:gd name="connsiteY6" fmla="*/ 149225 h 400050"/>
                  <a:gd name="connsiteX7" fmla="*/ 238125 w 301625"/>
                  <a:gd name="connsiteY7" fmla="*/ 168275 h 400050"/>
                  <a:gd name="connsiteX8" fmla="*/ 298450 w 301625"/>
                  <a:gd name="connsiteY8" fmla="*/ 184150 h 400050"/>
                  <a:gd name="connsiteX9" fmla="*/ 298450 w 301625"/>
                  <a:gd name="connsiteY9" fmla="*/ 203200 h 400050"/>
                  <a:gd name="connsiteX10" fmla="*/ 279400 w 301625"/>
                  <a:gd name="connsiteY10" fmla="*/ 196850 h 400050"/>
                  <a:gd name="connsiteX11" fmla="*/ 231775 w 301625"/>
                  <a:gd name="connsiteY11" fmla="*/ 247650 h 400050"/>
                  <a:gd name="connsiteX12" fmla="*/ 247650 w 301625"/>
                  <a:gd name="connsiteY12" fmla="*/ 314325 h 400050"/>
                  <a:gd name="connsiteX13" fmla="*/ 228600 w 301625"/>
                  <a:gd name="connsiteY13" fmla="*/ 342900 h 400050"/>
                  <a:gd name="connsiteX14" fmla="*/ 196850 w 301625"/>
                  <a:gd name="connsiteY14" fmla="*/ 298450 h 400050"/>
                  <a:gd name="connsiteX15" fmla="*/ 161925 w 301625"/>
                  <a:gd name="connsiteY15" fmla="*/ 390525 h 400050"/>
                  <a:gd name="connsiteX16" fmla="*/ 142875 w 301625"/>
                  <a:gd name="connsiteY16" fmla="*/ 384175 h 400050"/>
                  <a:gd name="connsiteX17" fmla="*/ 133350 w 301625"/>
                  <a:gd name="connsiteY17" fmla="*/ 330200 h 400050"/>
                  <a:gd name="connsiteX18" fmla="*/ 57150 w 301625"/>
                  <a:gd name="connsiteY18" fmla="*/ 400050 h 400050"/>
                  <a:gd name="connsiteX19" fmla="*/ 66675 w 301625"/>
                  <a:gd name="connsiteY19" fmla="*/ 285750 h 400050"/>
                  <a:gd name="connsiteX20" fmla="*/ 0 w 301625"/>
                  <a:gd name="connsiteY20" fmla="*/ 292100 h 400050"/>
                  <a:gd name="connsiteX21" fmla="*/ 47625 w 301625"/>
                  <a:gd name="connsiteY21" fmla="*/ 257175 h 400050"/>
                  <a:gd name="connsiteX22" fmla="*/ 53975 w 301625"/>
                  <a:gd name="connsiteY22" fmla="*/ 165100 h 400050"/>
                  <a:gd name="connsiteX0" fmla="*/ 53975 w 301625"/>
                  <a:gd name="connsiteY0" fmla="*/ 165100 h 400050"/>
                  <a:gd name="connsiteX1" fmla="*/ 41275 w 301625"/>
                  <a:gd name="connsiteY1" fmla="*/ 0 h 400050"/>
                  <a:gd name="connsiteX2" fmla="*/ 158750 w 301625"/>
                  <a:gd name="connsiteY2" fmla="*/ 0 h 400050"/>
                  <a:gd name="connsiteX3" fmla="*/ 257175 w 301625"/>
                  <a:gd name="connsiteY3" fmla="*/ 79375 h 400050"/>
                  <a:gd name="connsiteX4" fmla="*/ 301625 w 301625"/>
                  <a:gd name="connsiteY4" fmla="*/ 111125 h 400050"/>
                  <a:gd name="connsiteX5" fmla="*/ 285750 w 301625"/>
                  <a:gd name="connsiteY5" fmla="*/ 152400 h 400050"/>
                  <a:gd name="connsiteX6" fmla="*/ 238125 w 301625"/>
                  <a:gd name="connsiteY6" fmla="*/ 149225 h 400050"/>
                  <a:gd name="connsiteX7" fmla="*/ 238125 w 301625"/>
                  <a:gd name="connsiteY7" fmla="*/ 168275 h 400050"/>
                  <a:gd name="connsiteX8" fmla="*/ 298450 w 301625"/>
                  <a:gd name="connsiteY8" fmla="*/ 184150 h 400050"/>
                  <a:gd name="connsiteX9" fmla="*/ 298450 w 301625"/>
                  <a:gd name="connsiteY9" fmla="*/ 203200 h 400050"/>
                  <a:gd name="connsiteX10" fmla="*/ 279400 w 301625"/>
                  <a:gd name="connsiteY10" fmla="*/ 196850 h 400050"/>
                  <a:gd name="connsiteX11" fmla="*/ 231775 w 301625"/>
                  <a:gd name="connsiteY11" fmla="*/ 247650 h 400050"/>
                  <a:gd name="connsiteX12" fmla="*/ 247650 w 301625"/>
                  <a:gd name="connsiteY12" fmla="*/ 314325 h 400050"/>
                  <a:gd name="connsiteX13" fmla="*/ 228600 w 301625"/>
                  <a:gd name="connsiteY13" fmla="*/ 342900 h 400050"/>
                  <a:gd name="connsiteX14" fmla="*/ 196850 w 301625"/>
                  <a:gd name="connsiteY14" fmla="*/ 298450 h 400050"/>
                  <a:gd name="connsiteX15" fmla="*/ 161925 w 301625"/>
                  <a:gd name="connsiteY15" fmla="*/ 390525 h 400050"/>
                  <a:gd name="connsiteX16" fmla="*/ 142875 w 301625"/>
                  <a:gd name="connsiteY16" fmla="*/ 384175 h 400050"/>
                  <a:gd name="connsiteX17" fmla="*/ 133350 w 301625"/>
                  <a:gd name="connsiteY17" fmla="*/ 330200 h 400050"/>
                  <a:gd name="connsiteX18" fmla="*/ 57150 w 301625"/>
                  <a:gd name="connsiteY18" fmla="*/ 400050 h 400050"/>
                  <a:gd name="connsiteX19" fmla="*/ 66675 w 301625"/>
                  <a:gd name="connsiteY19" fmla="*/ 285750 h 400050"/>
                  <a:gd name="connsiteX20" fmla="*/ 0 w 301625"/>
                  <a:gd name="connsiteY20" fmla="*/ 292100 h 400050"/>
                  <a:gd name="connsiteX21" fmla="*/ 57150 w 301625"/>
                  <a:gd name="connsiteY21" fmla="*/ 259557 h 400050"/>
                  <a:gd name="connsiteX22" fmla="*/ 53975 w 301625"/>
                  <a:gd name="connsiteY22" fmla="*/ 165100 h 400050"/>
                  <a:gd name="connsiteX0" fmla="*/ 53975 w 301625"/>
                  <a:gd name="connsiteY0" fmla="*/ 165100 h 404812"/>
                  <a:gd name="connsiteX1" fmla="*/ 41275 w 301625"/>
                  <a:gd name="connsiteY1" fmla="*/ 0 h 404812"/>
                  <a:gd name="connsiteX2" fmla="*/ 158750 w 301625"/>
                  <a:gd name="connsiteY2" fmla="*/ 0 h 404812"/>
                  <a:gd name="connsiteX3" fmla="*/ 257175 w 301625"/>
                  <a:gd name="connsiteY3" fmla="*/ 79375 h 404812"/>
                  <a:gd name="connsiteX4" fmla="*/ 301625 w 301625"/>
                  <a:gd name="connsiteY4" fmla="*/ 111125 h 404812"/>
                  <a:gd name="connsiteX5" fmla="*/ 285750 w 301625"/>
                  <a:gd name="connsiteY5" fmla="*/ 152400 h 404812"/>
                  <a:gd name="connsiteX6" fmla="*/ 238125 w 301625"/>
                  <a:gd name="connsiteY6" fmla="*/ 149225 h 404812"/>
                  <a:gd name="connsiteX7" fmla="*/ 238125 w 301625"/>
                  <a:gd name="connsiteY7" fmla="*/ 168275 h 404812"/>
                  <a:gd name="connsiteX8" fmla="*/ 298450 w 301625"/>
                  <a:gd name="connsiteY8" fmla="*/ 184150 h 404812"/>
                  <a:gd name="connsiteX9" fmla="*/ 298450 w 301625"/>
                  <a:gd name="connsiteY9" fmla="*/ 203200 h 404812"/>
                  <a:gd name="connsiteX10" fmla="*/ 279400 w 301625"/>
                  <a:gd name="connsiteY10" fmla="*/ 196850 h 404812"/>
                  <a:gd name="connsiteX11" fmla="*/ 231775 w 301625"/>
                  <a:gd name="connsiteY11" fmla="*/ 247650 h 404812"/>
                  <a:gd name="connsiteX12" fmla="*/ 247650 w 301625"/>
                  <a:gd name="connsiteY12" fmla="*/ 314325 h 404812"/>
                  <a:gd name="connsiteX13" fmla="*/ 228600 w 301625"/>
                  <a:gd name="connsiteY13" fmla="*/ 342900 h 404812"/>
                  <a:gd name="connsiteX14" fmla="*/ 196850 w 301625"/>
                  <a:gd name="connsiteY14" fmla="*/ 298450 h 404812"/>
                  <a:gd name="connsiteX15" fmla="*/ 161925 w 301625"/>
                  <a:gd name="connsiteY15" fmla="*/ 390525 h 404812"/>
                  <a:gd name="connsiteX16" fmla="*/ 142875 w 301625"/>
                  <a:gd name="connsiteY16" fmla="*/ 384175 h 404812"/>
                  <a:gd name="connsiteX17" fmla="*/ 133350 w 301625"/>
                  <a:gd name="connsiteY17" fmla="*/ 330200 h 404812"/>
                  <a:gd name="connsiteX18" fmla="*/ 71437 w 301625"/>
                  <a:gd name="connsiteY18" fmla="*/ 404812 h 404812"/>
                  <a:gd name="connsiteX19" fmla="*/ 66675 w 301625"/>
                  <a:gd name="connsiteY19" fmla="*/ 285750 h 404812"/>
                  <a:gd name="connsiteX20" fmla="*/ 0 w 301625"/>
                  <a:gd name="connsiteY20" fmla="*/ 292100 h 404812"/>
                  <a:gd name="connsiteX21" fmla="*/ 57150 w 301625"/>
                  <a:gd name="connsiteY21" fmla="*/ 259557 h 404812"/>
                  <a:gd name="connsiteX22" fmla="*/ 53975 w 301625"/>
                  <a:gd name="connsiteY22" fmla="*/ 165100 h 404812"/>
                  <a:gd name="connsiteX0" fmla="*/ 53975 w 301625"/>
                  <a:gd name="connsiteY0" fmla="*/ 165100 h 404812"/>
                  <a:gd name="connsiteX1" fmla="*/ 41275 w 301625"/>
                  <a:gd name="connsiteY1" fmla="*/ 0 h 404812"/>
                  <a:gd name="connsiteX2" fmla="*/ 158750 w 301625"/>
                  <a:gd name="connsiteY2" fmla="*/ 0 h 404812"/>
                  <a:gd name="connsiteX3" fmla="*/ 257175 w 301625"/>
                  <a:gd name="connsiteY3" fmla="*/ 79375 h 404812"/>
                  <a:gd name="connsiteX4" fmla="*/ 301625 w 301625"/>
                  <a:gd name="connsiteY4" fmla="*/ 111125 h 404812"/>
                  <a:gd name="connsiteX5" fmla="*/ 285750 w 301625"/>
                  <a:gd name="connsiteY5" fmla="*/ 152400 h 404812"/>
                  <a:gd name="connsiteX6" fmla="*/ 238125 w 301625"/>
                  <a:gd name="connsiteY6" fmla="*/ 149225 h 404812"/>
                  <a:gd name="connsiteX7" fmla="*/ 238125 w 301625"/>
                  <a:gd name="connsiteY7" fmla="*/ 168275 h 404812"/>
                  <a:gd name="connsiteX8" fmla="*/ 298450 w 301625"/>
                  <a:gd name="connsiteY8" fmla="*/ 184150 h 404812"/>
                  <a:gd name="connsiteX9" fmla="*/ 298450 w 301625"/>
                  <a:gd name="connsiteY9" fmla="*/ 203200 h 404812"/>
                  <a:gd name="connsiteX10" fmla="*/ 279400 w 301625"/>
                  <a:gd name="connsiteY10" fmla="*/ 196850 h 404812"/>
                  <a:gd name="connsiteX11" fmla="*/ 231775 w 301625"/>
                  <a:gd name="connsiteY11" fmla="*/ 247650 h 404812"/>
                  <a:gd name="connsiteX12" fmla="*/ 247650 w 301625"/>
                  <a:gd name="connsiteY12" fmla="*/ 314325 h 404812"/>
                  <a:gd name="connsiteX13" fmla="*/ 228600 w 301625"/>
                  <a:gd name="connsiteY13" fmla="*/ 342900 h 404812"/>
                  <a:gd name="connsiteX14" fmla="*/ 187325 w 301625"/>
                  <a:gd name="connsiteY14" fmla="*/ 303212 h 404812"/>
                  <a:gd name="connsiteX15" fmla="*/ 161925 w 301625"/>
                  <a:gd name="connsiteY15" fmla="*/ 390525 h 404812"/>
                  <a:gd name="connsiteX16" fmla="*/ 142875 w 301625"/>
                  <a:gd name="connsiteY16" fmla="*/ 384175 h 404812"/>
                  <a:gd name="connsiteX17" fmla="*/ 133350 w 301625"/>
                  <a:gd name="connsiteY17" fmla="*/ 330200 h 404812"/>
                  <a:gd name="connsiteX18" fmla="*/ 71437 w 301625"/>
                  <a:gd name="connsiteY18" fmla="*/ 404812 h 404812"/>
                  <a:gd name="connsiteX19" fmla="*/ 66675 w 301625"/>
                  <a:gd name="connsiteY19" fmla="*/ 285750 h 404812"/>
                  <a:gd name="connsiteX20" fmla="*/ 0 w 301625"/>
                  <a:gd name="connsiteY20" fmla="*/ 292100 h 404812"/>
                  <a:gd name="connsiteX21" fmla="*/ 57150 w 301625"/>
                  <a:gd name="connsiteY21" fmla="*/ 259557 h 404812"/>
                  <a:gd name="connsiteX22" fmla="*/ 53975 w 301625"/>
                  <a:gd name="connsiteY22" fmla="*/ 165100 h 404812"/>
                  <a:gd name="connsiteX0" fmla="*/ 53975 w 301625"/>
                  <a:gd name="connsiteY0" fmla="*/ 165100 h 404812"/>
                  <a:gd name="connsiteX1" fmla="*/ 41275 w 301625"/>
                  <a:gd name="connsiteY1" fmla="*/ 0 h 404812"/>
                  <a:gd name="connsiteX2" fmla="*/ 158750 w 301625"/>
                  <a:gd name="connsiteY2" fmla="*/ 0 h 404812"/>
                  <a:gd name="connsiteX3" fmla="*/ 257175 w 301625"/>
                  <a:gd name="connsiteY3" fmla="*/ 79375 h 404812"/>
                  <a:gd name="connsiteX4" fmla="*/ 301625 w 301625"/>
                  <a:gd name="connsiteY4" fmla="*/ 111125 h 404812"/>
                  <a:gd name="connsiteX5" fmla="*/ 285750 w 301625"/>
                  <a:gd name="connsiteY5" fmla="*/ 152400 h 404812"/>
                  <a:gd name="connsiteX6" fmla="*/ 238125 w 301625"/>
                  <a:gd name="connsiteY6" fmla="*/ 149225 h 404812"/>
                  <a:gd name="connsiteX7" fmla="*/ 238125 w 301625"/>
                  <a:gd name="connsiteY7" fmla="*/ 168275 h 404812"/>
                  <a:gd name="connsiteX8" fmla="*/ 298450 w 301625"/>
                  <a:gd name="connsiteY8" fmla="*/ 184150 h 404812"/>
                  <a:gd name="connsiteX9" fmla="*/ 298450 w 301625"/>
                  <a:gd name="connsiteY9" fmla="*/ 203200 h 404812"/>
                  <a:gd name="connsiteX10" fmla="*/ 279400 w 301625"/>
                  <a:gd name="connsiteY10" fmla="*/ 196850 h 404812"/>
                  <a:gd name="connsiteX11" fmla="*/ 231775 w 301625"/>
                  <a:gd name="connsiteY11" fmla="*/ 247650 h 404812"/>
                  <a:gd name="connsiteX12" fmla="*/ 228600 w 301625"/>
                  <a:gd name="connsiteY12" fmla="*/ 316706 h 404812"/>
                  <a:gd name="connsiteX13" fmla="*/ 228600 w 301625"/>
                  <a:gd name="connsiteY13" fmla="*/ 342900 h 404812"/>
                  <a:gd name="connsiteX14" fmla="*/ 187325 w 301625"/>
                  <a:gd name="connsiteY14" fmla="*/ 303212 h 404812"/>
                  <a:gd name="connsiteX15" fmla="*/ 161925 w 301625"/>
                  <a:gd name="connsiteY15" fmla="*/ 390525 h 404812"/>
                  <a:gd name="connsiteX16" fmla="*/ 142875 w 301625"/>
                  <a:gd name="connsiteY16" fmla="*/ 384175 h 404812"/>
                  <a:gd name="connsiteX17" fmla="*/ 133350 w 301625"/>
                  <a:gd name="connsiteY17" fmla="*/ 330200 h 404812"/>
                  <a:gd name="connsiteX18" fmla="*/ 71437 w 301625"/>
                  <a:gd name="connsiteY18" fmla="*/ 404812 h 404812"/>
                  <a:gd name="connsiteX19" fmla="*/ 66675 w 301625"/>
                  <a:gd name="connsiteY19" fmla="*/ 285750 h 404812"/>
                  <a:gd name="connsiteX20" fmla="*/ 0 w 301625"/>
                  <a:gd name="connsiteY20" fmla="*/ 292100 h 404812"/>
                  <a:gd name="connsiteX21" fmla="*/ 57150 w 301625"/>
                  <a:gd name="connsiteY21" fmla="*/ 259557 h 404812"/>
                  <a:gd name="connsiteX22" fmla="*/ 53975 w 301625"/>
                  <a:gd name="connsiteY22" fmla="*/ 165100 h 404812"/>
                  <a:gd name="connsiteX0" fmla="*/ 53975 w 301625"/>
                  <a:gd name="connsiteY0" fmla="*/ 165100 h 404812"/>
                  <a:gd name="connsiteX1" fmla="*/ 41275 w 301625"/>
                  <a:gd name="connsiteY1" fmla="*/ 0 h 404812"/>
                  <a:gd name="connsiteX2" fmla="*/ 158750 w 301625"/>
                  <a:gd name="connsiteY2" fmla="*/ 0 h 404812"/>
                  <a:gd name="connsiteX3" fmla="*/ 257175 w 301625"/>
                  <a:gd name="connsiteY3" fmla="*/ 79375 h 404812"/>
                  <a:gd name="connsiteX4" fmla="*/ 301625 w 301625"/>
                  <a:gd name="connsiteY4" fmla="*/ 111125 h 404812"/>
                  <a:gd name="connsiteX5" fmla="*/ 285750 w 301625"/>
                  <a:gd name="connsiteY5" fmla="*/ 152400 h 404812"/>
                  <a:gd name="connsiteX6" fmla="*/ 238125 w 301625"/>
                  <a:gd name="connsiteY6" fmla="*/ 149225 h 404812"/>
                  <a:gd name="connsiteX7" fmla="*/ 238125 w 301625"/>
                  <a:gd name="connsiteY7" fmla="*/ 168275 h 404812"/>
                  <a:gd name="connsiteX8" fmla="*/ 298450 w 301625"/>
                  <a:gd name="connsiteY8" fmla="*/ 184150 h 404812"/>
                  <a:gd name="connsiteX9" fmla="*/ 279400 w 301625"/>
                  <a:gd name="connsiteY9" fmla="*/ 196850 h 404812"/>
                  <a:gd name="connsiteX10" fmla="*/ 231775 w 301625"/>
                  <a:gd name="connsiteY10" fmla="*/ 247650 h 404812"/>
                  <a:gd name="connsiteX11" fmla="*/ 228600 w 301625"/>
                  <a:gd name="connsiteY11" fmla="*/ 316706 h 404812"/>
                  <a:gd name="connsiteX12" fmla="*/ 228600 w 301625"/>
                  <a:gd name="connsiteY12" fmla="*/ 342900 h 404812"/>
                  <a:gd name="connsiteX13" fmla="*/ 187325 w 301625"/>
                  <a:gd name="connsiteY13" fmla="*/ 303212 h 404812"/>
                  <a:gd name="connsiteX14" fmla="*/ 161925 w 301625"/>
                  <a:gd name="connsiteY14" fmla="*/ 390525 h 404812"/>
                  <a:gd name="connsiteX15" fmla="*/ 142875 w 301625"/>
                  <a:gd name="connsiteY15" fmla="*/ 384175 h 404812"/>
                  <a:gd name="connsiteX16" fmla="*/ 133350 w 301625"/>
                  <a:gd name="connsiteY16" fmla="*/ 330200 h 404812"/>
                  <a:gd name="connsiteX17" fmla="*/ 71437 w 301625"/>
                  <a:gd name="connsiteY17" fmla="*/ 404812 h 404812"/>
                  <a:gd name="connsiteX18" fmla="*/ 66675 w 301625"/>
                  <a:gd name="connsiteY18" fmla="*/ 285750 h 404812"/>
                  <a:gd name="connsiteX19" fmla="*/ 0 w 301625"/>
                  <a:gd name="connsiteY19" fmla="*/ 292100 h 404812"/>
                  <a:gd name="connsiteX20" fmla="*/ 57150 w 301625"/>
                  <a:gd name="connsiteY20" fmla="*/ 259557 h 404812"/>
                  <a:gd name="connsiteX21" fmla="*/ 53975 w 301625"/>
                  <a:gd name="connsiteY21" fmla="*/ 165100 h 404812"/>
                  <a:gd name="connsiteX0" fmla="*/ 53975 w 301625"/>
                  <a:gd name="connsiteY0" fmla="*/ 165100 h 404812"/>
                  <a:gd name="connsiteX1" fmla="*/ 41275 w 301625"/>
                  <a:gd name="connsiteY1" fmla="*/ 0 h 404812"/>
                  <a:gd name="connsiteX2" fmla="*/ 158750 w 301625"/>
                  <a:gd name="connsiteY2" fmla="*/ 0 h 404812"/>
                  <a:gd name="connsiteX3" fmla="*/ 257175 w 301625"/>
                  <a:gd name="connsiteY3" fmla="*/ 79375 h 404812"/>
                  <a:gd name="connsiteX4" fmla="*/ 301625 w 301625"/>
                  <a:gd name="connsiteY4" fmla="*/ 111125 h 404812"/>
                  <a:gd name="connsiteX5" fmla="*/ 285750 w 301625"/>
                  <a:gd name="connsiteY5" fmla="*/ 152400 h 404812"/>
                  <a:gd name="connsiteX6" fmla="*/ 238125 w 301625"/>
                  <a:gd name="connsiteY6" fmla="*/ 149225 h 404812"/>
                  <a:gd name="connsiteX7" fmla="*/ 298450 w 301625"/>
                  <a:gd name="connsiteY7" fmla="*/ 184150 h 404812"/>
                  <a:gd name="connsiteX8" fmla="*/ 279400 w 301625"/>
                  <a:gd name="connsiteY8" fmla="*/ 196850 h 404812"/>
                  <a:gd name="connsiteX9" fmla="*/ 231775 w 301625"/>
                  <a:gd name="connsiteY9" fmla="*/ 247650 h 404812"/>
                  <a:gd name="connsiteX10" fmla="*/ 228600 w 301625"/>
                  <a:gd name="connsiteY10" fmla="*/ 316706 h 404812"/>
                  <a:gd name="connsiteX11" fmla="*/ 228600 w 301625"/>
                  <a:gd name="connsiteY11" fmla="*/ 342900 h 404812"/>
                  <a:gd name="connsiteX12" fmla="*/ 187325 w 301625"/>
                  <a:gd name="connsiteY12" fmla="*/ 303212 h 404812"/>
                  <a:gd name="connsiteX13" fmla="*/ 161925 w 301625"/>
                  <a:gd name="connsiteY13" fmla="*/ 390525 h 404812"/>
                  <a:gd name="connsiteX14" fmla="*/ 142875 w 301625"/>
                  <a:gd name="connsiteY14" fmla="*/ 384175 h 404812"/>
                  <a:gd name="connsiteX15" fmla="*/ 133350 w 301625"/>
                  <a:gd name="connsiteY15" fmla="*/ 330200 h 404812"/>
                  <a:gd name="connsiteX16" fmla="*/ 71437 w 301625"/>
                  <a:gd name="connsiteY16" fmla="*/ 404812 h 404812"/>
                  <a:gd name="connsiteX17" fmla="*/ 66675 w 301625"/>
                  <a:gd name="connsiteY17" fmla="*/ 285750 h 404812"/>
                  <a:gd name="connsiteX18" fmla="*/ 0 w 301625"/>
                  <a:gd name="connsiteY18" fmla="*/ 292100 h 404812"/>
                  <a:gd name="connsiteX19" fmla="*/ 57150 w 301625"/>
                  <a:gd name="connsiteY19" fmla="*/ 259557 h 404812"/>
                  <a:gd name="connsiteX20" fmla="*/ 53975 w 301625"/>
                  <a:gd name="connsiteY20" fmla="*/ 165100 h 404812"/>
                  <a:gd name="connsiteX0" fmla="*/ 53975 w 301625"/>
                  <a:gd name="connsiteY0" fmla="*/ 165100 h 404812"/>
                  <a:gd name="connsiteX1" fmla="*/ 41275 w 301625"/>
                  <a:gd name="connsiteY1" fmla="*/ 0 h 404812"/>
                  <a:gd name="connsiteX2" fmla="*/ 158750 w 301625"/>
                  <a:gd name="connsiteY2" fmla="*/ 0 h 404812"/>
                  <a:gd name="connsiteX3" fmla="*/ 257175 w 301625"/>
                  <a:gd name="connsiteY3" fmla="*/ 79375 h 404812"/>
                  <a:gd name="connsiteX4" fmla="*/ 301625 w 301625"/>
                  <a:gd name="connsiteY4" fmla="*/ 111125 h 404812"/>
                  <a:gd name="connsiteX5" fmla="*/ 285750 w 301625"/>
                  <a:gd name="connsiteY5" fmla="*/ 152400 h 404812"/>
                  <a:gd name="connsiteX6" fmla="*/ 230981 w 301625"/>
                  <a:gd name="connsiteY6" fmla="*/ 161131 h 404812"/>
                  <a:gd name="connsiteX7" fmla="*/ 298450 w 301625"/>
                  <a:gd name="connsiteY7" fmla="*/ 184150 h 404812"/>
                  <a:gd name="connsiteX8" fmla="*/ 279400 w 301625"/>
                  <a:gd name="connsiteY8" fmla="*/ 196850 h 404812"/>
                  <a:gd name="connsiteX9" fmla="*/ 231775 w 301625"/>
                  <a:gd name="connsiteY9" fmla="*/ 247650 h 404812"/>
                  <a:gd name="connsiteX10" fmla="*/ 228600 w 301625"/>
                  <a:gd name="connsiteY10" fmla="*/ 316706 h 404812"/>
                  <a:gd name="connsiteX11" fmla="*/ 228600 w 301625"/>
                  <a:gd name="connsiteY11" fmla="*/ 342900 h 404812"/>
                  <a:gd name="connsiteX12" fmla="*/ 187325 w 301625"/>
                  <a:gd name="connsiteY12" fmla="*/ 303212 h 404812"/>
                  <a:gd name="connsiteX13" fmla="*/ 161925 w 301625"/>
                  <a:gd name="connsiteY13" fmla="*/ 390525 h 404812"/>
                  <a:gd name="connsiteX14" fmla="*/ 142875 w 301625"/>
                  <a:gd name="connsiteY14" fmla="*/ 384175 h 404812"/>
                  <a:gd name="connsiteX15" fmla="*/ 133350 w 301625"/>
                  <a:gd name="connsiteY15" fmla="*/ 330200 h 404812"/>
                  <a:gd name="connsiteX16" fmla="*/ 71437 w 301625"/>
                  <a:gd name="connsiteY16" fmla="*/ 404812 h 404812"/>
                  <a:gd name="connsiteX17" fmla="*/ 66675 w 301625"/>
                  <a:gd name="connsiteY17" fmla="*/ 285750 h 404812"/>
                  <a:gd name="connsiteX18" fmla="*/ 0 w 301625"/>
                  <a:gd name="connsiteY18" fmla="*/ 292100 h 404812"/>
                  <a:gd name="connsiteX19" fmla="*/ 57150 w 301625"/>
                  <a:gd name="connsiteY19" fmla="*/ 259557 h 404812"/>
                  <a:gd name="connsiteX20" fmla="*/ 53975 w 301625"/>
                  <a:gd name="connsiteY20" fmla="*/ 165100 h 404812"/>
                  <a:gd name="connsiteX0" fmla="*/ 53975 w 301625"/>
                  <a:gd name="connsiteY0" fmla="*/ 165100 h 404812"/>
                  <a:gd name="connsiteX1" fmla="*/ 41275 w 301625"/>
                  <a:gd name="connsiteY1" fmla="*/ 0 h 404812"/>
                  <a:gd name="connsiteX2" fmla="*/ 158750 w 301625"/>
                  <a:gd name="connsiteY2" fmla="*/ 0 h 404812"/>
                  <a:gd name="connsiteX3" fmla="*/ 257175 w 301625"/>
                  <a:gd name="connsiteY3" fmla="*/ 79375 h 404812"/>
                  <a:gd name="connsiteX4" fmla="*/ 301625 w 301625"/>
                  <a:gd name="connsiteY4" fmla="*/ 111125 h 404812"/>
                  <a:gd name="connsiteX5" fmla="*/ 285750 w 301625"/>
                  <a:gd name="connsiteY5" fmla="*/ 152400 h 404812"/>
                  <a:gd name="connsiteX6" fmla="*/ 230981 w 301625"/>
                  <a:gd name="connsiteY6" fmla="*/ 161131 h 404812"/>
                  <a:gd name="connsiteX7" fmla="*/ 298450 w 301625"/>
                  <a:gd name="connsiteY7" fmla="*/ 184150 h 404812"/>
                  <a:gd name="connsiteX8" fmla="*/ 279400 w 301625"/>
                  <a:gd name="connsiteY8" fmla="*/ 196850 h 404812"/>
                  <a:gd name="connsiteX9" fmla="*/ 231775 w 301625"/>
                  <a:gd name="connsiteY9" fmla="*/ 247650 h 404812"/>
                  <a:gd name="connsiteX10" fmla="*/ 228600 w 301625"/>
                  <a:gd name="connsiteY10" fmla="*/ 316706 h 404812"/>
                  <a:gd name="connsiteX11" fmla="*/ 228600 w 301625"/>
                  <a:gd name="connsiteY11" fmla="*/ 342900 h 404812"/>
                  <a:gd name="connsiteX12" fmla="*/ 187325 w 301625"/>
                  <a:gd name="connsiteY12" fmla="*/ 303212 h 404812"/>
                  <a:gd name="connsiteX13" fmla="*/ 161925 w 301625"/>
                  <a:gd name="connsiteY13" fmla="*/ 390525 h 404812"/>
                  <a:gd name="connsiteX14" fmla="*/ 142875 w 301625"/>
                  <a:gd name="connsiteY14" fmla="*/ 384175 h 404812"/>
                  <a:gd name="connsiteX15" fmla="*/ 133350 w 301625"/>
                  <a:gd name="connsiteY15" fmla="*/ 330200 h 404812"/>
                  <a:gd name="connsiteX16" fmla="*/ 71437 w 301625"/>
                  <a:gd name="connsiteY16" fmla="*/ 404812 h 404812"/>
                  <a:gd name="connsiteX17" fmla="*/ 66675 w 301625"/>
                  <a:gd name="connsiteY17" fmla="*/ 285750 h 404812"/>
                  <a:gd name="connsiteX18" fmla="*/ 0 w 301625"/>
                  <a:gd name="connsiteY18" fmla="*/ 292100 h 404812"/>
                  <a:gd name="connsiteX19" fmla="*/ 57150 w 301625"/>
                  <a:gd name="connsiteY19" fmla="*/ 259557 h 404812"/>
                  <a:gd name="connsiteX20" fmla="*/ 53975 w 301625"/>
                  <a:gd name="connsiteY20" fmla="*/ 165100 h 404812"/>
                  <a:gd name="connsiteX0" fmla="*/ 53975 w 301625"/>
                  <a:gd name="connsiteY0" fmla="*/ 165100 h 404812"/>
                  <a:gd name="connsiteX1" fmla="*/ 41275 w 301625"/>
                  <a:gd name="connsiteY1" fmla="*/ 0 h 404812"/>
                  <a:gd name="connsiteX2" fmla="*/ 158750 w 301625"/>
                  <a:gd name="connsiteY2" fmla="*/ 0 h 404812"/>
                  <a:gd name="connsiteX3" fmla="*/ 257175 w 301625"/>
                  <a:gd name="connsiteY3" fmla="*/ 79375 h 404812"/>
                  <a:gd name="connsiteX4" fmla="*/ 301625 w 301625"/>
                  <a:gd name="connsiteY4" fmla="*/ 111125 h 404812"/>
                  <a:gd name="connsiteX5" fmla="*/ 276225 w 301625"/>
                  <a:gd name="connsiteY5" fmla="*/ 152400 h 404812"/>
                  <a:gd name="connsiteX6" fmla="*/ 230981 w 301625"/>
                  <a:gd name="connsiteY6" fmla="*/ 161131 h 404812"/>
                  <a:gd name="connsiteX7" fmla="*/ 298450 w 301625"/>
                  <a:gd name="connsiteY7" fmla="*/ 184150 h 404812"/>
                  <a:gd name="connsiteX8" fmla="*/ 279400 w 301625"/>
                  <a:gd name="connsiteY8" fmla="*/ 196850 h 404812"/>
                  <a:gd name="connsiteX9" fmla="*/ 231775 w 301625"/>
                  <a:gd name="connsiteY9" fmla="*/ 247650 h 404812"/>
                  <a:gd name="connsiteX10" fmla="*/ 228600 w 301625"/>
                  <a:gd name="connsiteY10" fmla="*/ 316706 h 404812"/>
                  <a:gd name="connsiteX11" fmla="*/ 228600 w 301625"/>
                  <a:gd name="connsiteY11" fmla="*/ 342900 h 404812"/>
                  <a:gd name="connsiteX12" fmla="*/ 187325 w 301625"/>
                  <a:gd name="connsiteY12" fmla="*/ 303212 h 404812"/>
                  <a:gd name="connsiteX13" fmla="*/ 161925 w 301625"/>
                  <a:gd name="connsiteY13" fmla="*/ 390525 h 404812"/>
                  <a:gd name="connsiteX14" fmla="*/ 142875 w 301625"/>
                  <a:gd name="connsiteY14" fmla="*/ 384175 h 404812"/>
                  <a:gd name="connsiteX15" fmla="*/ 133350 w 301625"/>
                  <a:gd name="connsiteY15" fmla="*/ 330200 h 404812"/>
                  <a:gd name="connsiteX16" fmla="*/ 71437 w 301625"/>
                  <a:gd name="connsiteY16" fmla="*/ 404812 h 404812"/>
                  <a:gd name="connsiteX17" fmla="*/ 66675 w 301625"/>
                  <a:gd name="connsiteY17" fmla="*/ 285750 h 404812"/>
                  <a:gd name="connsiteX18" fmla="*/ 0 w 301625"/>
                  <a:gd name="connsiteY18" fmla="*/ 292100 h 404812"/>
                  <a:gd name="connsiteX19" fmla="*/ 57150 w 301625"/>
                  <a:gd name="connsiteY19" fmla="*/ 259557 h 404812"/>
                  <a:gd name="connsiteX20" fmla="*/ 53975 w 301625"/>
                  <a:gd name="connsiteY20" fmla="*/ 165100 h 404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01625" h="404812">
                    <a:moveTo>
                      <a:pt x="53975" y="165100"/>
                    </a:moveTo>
                    <a:cubicBezTo>
                      <a:pt x="30692" y="131498"/>
                      <a:pt x="-18786" y="62176"/>
                      <a:pt x="41275" y="0"/>
                    </a:cubicBezTo>
                    <a:lnTo>
                      <a:pt x="158750" y="0"/>
                    </a:lnTo>
                    <a:cubicBezTo>
                      <a:pt x="189177" y="12171"/>
                      <a:pt x="224367" y="52917"/>
                      <a:pt x="257175" y="79375"/>
                    </a:cubicBezTo>
                    <a:lnTo>
                      <a:pt x="301625" y="111125"/>
                    </a:lnTo>
                    <a:lnTo>
                      <a:pt x="276225" y="152400"/>
                    </a:lnTo>
                    <a:lnTo>
                      <a:pt x="230981" y="161131"/>
                    </a:lnTo>
                    <a:lnTo>
                      <a:pt x="298450" y="184150"/>
                    </a:lnTo>
                    <a:lnTo>
                      <a:pt x="279400" y="196850"/>
                    </a:lnTo>
                    <a:lnTo>
                      <a:pt x="231775" y="247650"/>
                    </a:lnTo>
                    <a:lnTo>
                      <a:pt x="228600" y="316706"/>
                    </a:lnTo>
                    <a:lnTo>
                      <a:pt x="228600" y="342900"/>
                    </a:lnTo>
                    <a:lnTo>
                      <a:pt x="187325" y="303212"/>
                    </a:lnTo>
                    <a:lnTo>
                      <a:pt x="161925" y="390525"/>
                    </a:lnTo>
                    <a:lnTo>
                      <a:pt x="142875" y="384175"/>
                    </a:lnTo>
                    <a:lnTo>
                      <a:pt x="133350" y="330200"/>
                    </a:lnTo>
                    <a:lnTo>
                      <a:pt x="71437" y="404812"/>
                    </a:lnTo>
                    <a:lnTo>
                      <a:pt x="66675" y="285750"/>
                    </a:lnTo>
                    <a:lnTo>
                      <a:pt x="0" y="292100"/>
                    </a:lnTo>
                    <a:lnTo>
                      <a:pt x="57150" y="259557"/>
                    </a:lnTo>
                    <a:cubicBezTo>
                      <a:pt x="58208" y="222515"/>
                      <a:pt x="49742" y="183092"/>
                      <a:pt x="53975" y="165100"/>
                    </a:cubicBezTo>
                    <a:close/>
                  </a:path>
                </a:pathLst>
              </a:custGeom>
              <a:solidFill>
                <a:srgbClr val="2E261A"/>
              </a:solidFill>
              <a:ln w="317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1" name="组合 80"/>
            <p:cNvGrpSpPr/>
            <p:nvPr/>
          </p:nvGrpSpPr>
          <p:grpSpPr>
            <a:xfrm>
              <a:off x="6327986" y="223014"/>
              <a:ext cx="365031" cy="1613694"/>
              <a:chOff x="6773408" y="1605416"/>
              <a:chExt cx="365031" cy="1613694"/>
            </a:xfrm>
            <a:noFill/>
          </p:grpSpPr>
          <p:sp>
            <p:nvSpPr>
              <p:cNvPr id="96" name="任意多边形 95"/>
              <p:cNvSpPr/>
              <p:nvPr/>
            </p:nvSpPr>
            <p:spPr>
              <a:xfrm>
                <a:off x="6773408" y="1605416"/>
                <a:ext cx="336782" cy="1235075"/>
              </a:xfrm>
              <a:custGeom>
                <a:avLst/>
                <a:gdLst>
                  <a:gd name="connsiteX0" fmla="*/ 0 w 376237"/>
                  <a:gd name="connsiteY0" fmla="*/ 204787 h 1238250"/>
                  <a:gd name="connsiteX1" fmla="*/ 228600 w 376237"/>
                  <a:gd name="connsiteY1" fmla="*/ 371475 h 1238250"/>
                  <a:gd name="connsiteX2" fmla="*/ 71437 w 376237"/>
                  <a:gd name="connsiteY2" fmla="*/ 1238250 h 1238250"/>
                  <a:gd name="connsiteX3" fmla="*/ 180975 w 376237"/>
                  <a:gd name="connsiteY3" fmla="*/ 1214437 h 1238250"/>
                  <a:gd name="connsiteX4" fmla="*/ 376237 w 376237"/>
                  <a:gd name="connsiteY4" fmla="*/ 461962 h 1238250"/>
                  <a:gd name="connsiteX5" fmla="*/ 85725 w 376237"/>
                  <a:gd name="connsiteY5" fmla="*/ 0 h 1238250"/>
                  <a:gd name="connsiteX6" fmla="*/ 0 w 376237"/>
                  <a:gd name="connsiteY6" fmla="*/ 204787 h 1238250"/>
                  <a:gd name="connsiteX0" fmla="*/ 0 w 376237"/>
                  <a:gd name="connsiteY0" fmla="*/ 204787 h 1238250"/>
                  <a:gd name="connsiteX1" fmla="*/ 190500 w 376237"/>
                  <a:gd name="connsiteY1" fmla="*/ 276225 h 1238250"/>
                  <a:gd name="connsiteX2" fmla="*/ 71437 w 376237"/>
                  <a:gd name="connsiteY2" fmla="*/ 1238250 h 1238250"/>
                  <a:gd name="connsiteX3" fmla="*/ 180975 w 376237"/>
                  <a:gd name="connsiteY3" fmla="*/ 1214437 h 1238250"/>
                  <a:gd name="connsiteX4" fmla="*/ 376237 w 376237"/>
                  <a:gd name="connsiteY4" fmla="*/ 461962 h 1238250"/>
                  <a:gd name="connsiteX5" fmla="*/ 85725 w 376237"/>
                  <a:gd name="connsiteY5" fmla="*/ 0 h 1238250"/>
                  <a:gd name="connsiteX6" fmla="*/ 0 w 376237"/>
                  <a:gd name="connsiteY6" fmla="*/ 204787 h 1238250"/>
                  <a:gd name="connsiteX0" fmla="*/ 0 w 376237"/>
                  <a:gd name="connsiteY0" fmla="*/ 204787 h 1238250"/>
                  <a:gd name="connsiteX1" fmla="*/ 190500 w 376237"/>
                  <a:gd name="connsiteY1" fmla="*/ 276225 h 1238250"/>
                  <a:gd name="connsiteX2" fmla="*/ 71437 w 376237"/>
                  <a:gd name="connsiteY2" fmla="*/ 1238250 h 1238250"/>
                  <a:gd name="connsiteX3" fmla="*/ 180975 w 376237"/>
                  <a:gd name="connsiteY3" fmla="*/ 1214437 h 1238250"/>
                  <a:gd name="connsiteX4" fmla="*/ 376237 w 376237"/>
                  <a:gd name="connsiteY4" fmla="*/ 461962 h 1238250"/>
                  <a:gd name="connsiteX5" fmla="*/ 85725 w 376237"/>
                  <a:gd name="connsiteY5" fmla="*/ 0 h 1238250"/>
                  <a:gd name="connsiteX6" fmla="*/ 0 w 376237"/>
                  <a:gd name="connsiteY6" fmla="*/ 204787 h 1238250"/>
                  <a:gd name="connsiteX0" fmla="*/ 0 w 376237"/>
                  <a:gd name="connsiteY0" fmla="*/ 204787 h 1238250"/>
                  <a:gd name="connsiteX1" fmla="*/ 190500 w 376237"/>
                  <a:gd name="connsiteY1" fmla="*/ 276225 h 1238250"/>
                  <a:gd name="connsiteX2" fmla="*/ 71437 w 376237"/>
                  <a:gd name="connsiteY2" fmla="*/ 1238250 h 1238250"/>
                  <a:gd name="connsiteX3" fmla="*/ 180975 w 376237"/>
                  <a:gd name="connsiteY3" fmla="*/ 1214437 h 1238250"/>
                  <a:gd name="connsiteX4" fmla="*/ 376237 w 376237"/>
                  <a:gd name="connsiteY4" fmla="*/ 461962 h 1238250"/>
                  <a:gd name="connsiteX5" fmla="*/ 85725 w 376237"/>
                  <a:gd name="connsiteY5" fmla="*/ 0 h 1238250"/>
                  <a:gd name="connsiteX6" fmla="*/ 0 w 376237"/>
                  <a:gd name="connsiteY6" fmla="*/ 204787 h 1238250"/>
                  <a:gd name="connsiteX0" fmla="*/ 0 w 376237"/>
                  <a:gd name="connsiteY0" fmla="*/ 204787 h 1228725"/>
                  <a:gd name="connsiteX1" fmla="*/ 190500 w 376237"/>
                  <a:gd name="connsiteY1" fmla="*/ 276225 h 1228725"/>
                  <a:gd name="connsiteX2" fmla="*/ 80962 w 376237"/>
                  <a:gd name="connsiteY2" fmla="*/ 1228725 h 1228725"/>
                  <a:gd name="connsiteX3" fmla="*/ 180975 w 376237"/>
                  <a:gd name="connsiteY3" fmla="*/ 1214437 h 1228725"/>
                  <a:gd name="connsiteX4" fmla="*/ 376237 w 376237"/>
                  <a:gd name="connsiteY4" fmla="*/ 461962 h 1228725"/>
                  <a:gd name="connsiteX5" fmla="*/ 85725 w 376237"/>
                  <a:gd name="connsiteY5" fmla="*/ 0 h 1228725"/>
                  <a:gd name="connsiteX6" fmla="*/ 0 w 376237"/>
                  <a:gd name="connsiteY6" fmla="*/ 204787 h 1228725"/>
                  <a:gd name="connsiteX0" fmla="*/ 0 w 376237"/>
                  <a:gd name="connsiteY0" fmla="*/ 204787 h 1228725"/>
                  <a:gd name="connsiteX1" fmla="*/ 190500 w 376237"/>
                  <a:gd name="connsiteY1" fmla="*/ 276225 h 1228725"/>
                  <a:gd name="connsiteX2" fmla="*/ 80962 w 376237"/>
                  <a:gd name="connsiteY2" fmla="*/ 1228725 h 1228725"/>
                  <a:gd name="connsiteX3" fmla="*/ 180975 w 376237"/>
                  <a:gd name="connsiteY3" fmla="*/ 1214437 h 1228725"/>
                  <a:gd name="connsiteX4" fmla="*/ 376237 w 376237"/>
                  <a:gd name="connsiteY4" fmla="*/ 461962 h 1228725"/>
                  <a:gd name="connsiteX5" fmla="*/ 85725 w 376237"/>
                  <a:gd name="connsiteY5" fmla="*/ 0 h 1228725"/>
                  <a:gd name="connsiteX6" fmla="*/ 0 w 376237"/>
                  <a:gd name="connsiteY6" fmla="*/ 204787 h 1228725"/>
                  <a:gd name="connsiteX0" fmla="*/ 0 w 376237"/>
                  <a:gd name="connsiteY0" fmla="*/ 204787 h 1228725"/>
                  <a:gd name="connsiteX1" fmla="*/ 190500 w 376237"/>
                  <a:gd name="connsiteY1" fmla="*/ 276225 h 1228725"/>
                  <a:gd name="connsiteX2" fmla="*/ 80962 w 376237"/>
                  <a:gd name="connsiteY2" fmla="*/ 1228725 h 1228725"/>
                  <a:gd name="connsiteX3" fmla="*/ 180975 w 376237"/>
                  <a:gd name="connsiteY3" fmla="*/ 1214437 h 1228725"/>
                  <a:gd name="connsiteX4" fmla="*/ 376237 w 376237"/>
                  <a:gd name="connsiteY4" fmla="*/ 461962 h 1228725"/>
                  <a:gd name="connsiteX5" fmla="*/ 85725 w 376237"/>
                  <a:gd name="connsiteY5" fmla="*/ 0 h 1228725"/>
                  <a:gd name="connsiteX6" fmla="*/ 0 w 376237"/>
                  <a:gd name="connsiteY6" fmla="*/ 204787 h 1228725"/>
                  <a:gd name="connsiteX0" fmla="*/ 0 w 376237"/>
                  <a:gd name="connsiteY0" fmla="*/ 204787 h 1228725"/>
                  <a:gd name="connsiteX1" fmla="*/ 190500 w 376237"/>
                  <a:gd name="connsiteY1" fmla="*/ 276225 h 1228725"/>
                  <a:gd name="connsiteX2" fmla="*/ 80962 w 376237"/>
                  <a:gd name="connsiteY2" fmla="*/ 1228725 h 1228725"/>
                  <a:gd name="connsiteX3" fmla="*/ 180975 w 376237"/>
                  <a:gd name="connsiteY3" fmla="*/ 1214437 h 1228725"/>
                  <a:gd name="connsiteX4" fmla="*/ 376237 w 376237"/>
                  <a:gd name="connsiteY4" fmla="*/ 461962 h 1228725"/>
                  <a:gd name="connsiteX5" fmla="*/ 85725 w 376237"/>
                  <a:gd name="connsiteY5" fmla="*/ 0 h 1228725"/>
                  <a:gd name="connsiteX6" fmla="*/ 0 w 376237"/>
                  <a:gd name="connsiteY6" fmla="*/ 204787 h 1228725"/>
                  <a:gd name="connsiteX0" fmla="*/ 0 w 323850"/>
                  <a:gd name="connsiteY0" fmla="*/ 204787 h 1228725"/>
                  <a:gd name="connsiteX1" fmla="*/ 190500 w 323850"/>
                  <a:gd name="connsiteY1" fmla="*/ 276225 h 1228725"/>
                  <a:gd name="connsiteX2" fmla="*/ 80962 w 323850"/>
                  <a:gd name="connsiteY2" fmla="*/ 1228725 h 1228725"/>
                  <a:gd name="connsiteX3" fmla="*/ 180975 w 323850"/>
                  <a:gd name="connsiteY3" fmla="*/ 1214437 h 1228725"/>
                  <a:gd name="connsiteX4" fmla="*/ 323850 w 323850"/>
                  <a:gd name="connsiteY4" fmla="*/ 357187 h 1228725"/>
                  <a:gd name="connsiteX5" fmla="*/ 85725 w 323850"/>
                  <a:gd name="connsiteY5" fmla="*/ 0 h 1228725"/>
                  <a:gd name="connsiteX6" fmla="*/ 0 w 323850"/>
                  <a:gd name="connsiteY6" fmla="*/ 204787 h 1228725"/>
                  <a:gd name="connsiteX0" fmla="*/ 0 w 323850"/>
                  <a:gd name="connsiteY0" fmla="*/ 204787 h 1228725"/>
                  <a:gd name="connsiteX1" fmla="*/ 190500 w 323850"/>
                  <a:gd name="connsiteY1" fmla="*/ 276225 h 1228725"/>
                  <a:gd name="connsiteX2" fmla="*/ 80962 w 323850"/>
                  <a:gd name="connsiteY2" fmla="*/ 1228725 h 1228725"/>
                  <a:gd name="connsiteX3" fmla="*/ 180975 w 323850"/>
                  <a:gd name="connsiteY3" fmla="*/ 1214437 h 1228725"/>
                  <a:gd name="connsiteX4" fmla="*/ 323850 w 323850"/>
                  <a:gd name="connsiteY4" fmla="*/ 357187 h 1228725"/>
                  <a:gd name="connsiteX5" fmla="*/ 85725 w 323850"/>
                  <a:gd name="connsiteY5" fmla="*/ 0 h 1228725"/>
                  <a:gd name="connsiteX6" fmla="*/ 0 w 323850"/>
                  <a:gd name="connsiteY6" fmla="*/ 204787 h 1228725"/>
                  <a:gd name="connsiteX0" fmla="*/ 0 w 323850"/>
                  <a:gd name="connsiteY0" fmla="*/ 204787 h 1228725"/>
                  <a:gd name="connsiteX1" fmla="*/ 190500 w 323850"/>
                  <a:gd name="connsiteY1" fmla="*/ 276225 h 1228725"/>
                  <a:gd name="connsiteX2" fmla="*/ 80962 w 323850"/>
                  <a:gd name="connsiteY2" fmla="*/ 1228725 h 1228725"/>
                  <a:gd name="connsiteX3" fmla="*/ 161925 w 323850"/>
                  <a:gd name="connsiteY3" fmla="*/ 1219199 h 1228725"/>
                  <a:gd name="connsiteX4" fmla="*/ 323850 w 323850"/>
                  <a:gd name="connsiteY4" fmla="*/ 357187 h 1228725"/>
                  <a:gd name="connsiteX5" fmla="*/ 85725 w 323850"/>
                  <a:gd name="connsiteY5" fmla="*/ 0 h 1228725"/>
                  <a:gd name="connsiteX6" fmla="*/ 0 w 323850"/>
                  <a:gd name="connsiteY6" fmla="*/ 204787 h 1228725"/>
                  <a:gd name="connsiteX0" fmla="*/ 0 w 323850"/>
                  <a:gd name="connsiteY0" fmla="*/ 204787 h 1228725"/>
                  <a:gd name="connsiteX1" fmla="*/ 190500 w 323850"/>
                  <a:gd name="connsiteY1" fmla="*/ 276225 h 1228725"/>
                  <a:gd name="connsiteX2" fmla="*/ 80962 w 323850"/>
                  <a:gd name="connsiteY2" fmla="*/ 1228725 h 1228725"/>
                  <a:gd name="connsiteX3" fmla="*/ 161925 w 323850"/>
                  <a:gd name="connsiteY3" fmla="*/ 1219199 h 1228725"/>
                  <a:gd name="connsiteX4" fmla="*/ 323850 w 323850"/>
                  <a:gd name="connsiteY4" fmla="*/ 357187 h 1228725"/>
                  <a:gd name="connsiteX5" fmla="*/ 85725 w 323850"/>
                  <a:gd name="connsiteY5" fmla="*/ 0 h 1228725"/>
                  <a:gd name="connsiteX6" fmla="*/ 0 w 323850"/>
                  <a:gd name="connsiteY6" fmla="*/ 204787 h 1228725"/>
                  <a:gd name="connsiteX0" fmla="*/ 0 w 323850"/>
                  <a:gd name="connsiteY0" fmla="*/ 204787 h 1228725"/>
                  <a:gd name="connsiteX1" fmla="*/ 190500 w 323850"/>
                  <a:gd name="connsiteY1" fmla="*/ 276225 h 1228725"/>
                  <a:gd name="connsiteX2" fmla="*/ 80962 w 323850"/>
                  <a:gd name="connsiteY2" fmla="*/ 1228725 h 1228725"/>
                  <a:gd name="connsiteX3" fmla="*/ 161925 w 323850"/>
                  <a:gd name="connsiteY3" fmla="*/ 1219199 h 1228725"/>
                  <a:gd name="connsiteX4" fmla="*/ 323850 w 323850"/>
                  <a:gd name="connsiteY4" fmla="*/ 357187 h 1228725"/>
                  <a:gd name="connsiteX5" fmla="*/ 85725 w 323850"/>
                  <a:gd name="connsiteY5" fmla="*/ 0 h 1228725"/>
                  <a:gd name="connsiteX6" fmla="*/ 0 w 323850"/>
                  <a:gd name="connsiteY6" fmla="*/ 204787 h 1228725"/>
                  <a:gd name="connsiteX0" fmla="*/ 0 w 323850"/>
                  <a:gd name="connsiteY0" fmla="*/ 204787 h 1228725"/>
                  <a:gd name="connsiteX1" fmla="*/ 190500 w 323850"/>
                  <a:gd name="connsiteY1" fmla="*/ 276225 h 1228725"/>
                  <a:gd name="connsiteX2" fmla="*/ 80962 w 323850"/>
                  <a:gd name="connsiteY2" fmla="*/ 1228725 h 1228725"/>
                  <a:gd name="connsiteX3" fmla="*/ 161925 w 323850"/>
                  <a:gd name="connsiteY3" fmla="*/ 1219199 h 1228725"/>
                  <a:gd name="connsiteX4" fmla="*/ 323850 w 323850"/>
                  <a:gd name="connsiteY4" fmla="*/ 357187 h 1228725"/>
                  <a:gd name="connsiteX5" fmla="*/ 85725 w 323850"/>
                  <a:gd name="connsiteY5" fmla="*/ 0 h 1228725"/>
                  <a:gd name="connsiteX6" fmla="*/ 0 w 323850"/>
                  <a:gd name="connsiteY6" fmla="*/ 204787 h 1228725"/>
                  <a:gd name="connsiteX0" fmla="*/ 0 w 323850"/>
                  <a:gd name="connsiteY0" fmla="*/ 204787 h 1228725"/>
                  <a:gd name="connsiteX1" fmla="*/ 190500 w 323850"/>
                  <a:gd name="connsiteY1" fmla="*/ 276225 h 1228725"/>
                  <a:gd name="connsiteX2" fmla="*/ 80962 w 323850"/>
                  <a:gd name="connsiteY2" fmla="*/ 1228725 h 1228725"/>
                  <a:gd name="connsiteX3" fmla="*/ 180975 w 323850"/>
                  <a:gd name="connsiteY3" fmla="*/ 1214436 h 1228725"/>
                  <a:gd name="connsiteX4" fmla="*/ 323850 w 323850"/>
                  <a:gd name="connsiteY4" fmla="*/ 357187 h 1228725"/>
                  <a:gd name="connsiteX5" fmla="*/ 85725 w 323850"/>
                  <a:gd name="connsiteY5" fmla="*/ 0 h 1228725"/>
                  <a:gd name="connsiteX6" fmla="*/ 0 w 323850"/>
                  <a:gd name="connsiteY6" fmla="*/ 204787 h 1228725"/>
                  <a:gd name="connsiteX0" fmla="*/ 0 w 323850"/>
                  <a:gd name="connsiteY0" fmla="*/ 204787 h 1228725"/>
                  <a:gd name="connsiteX1" fmla="*/ 190500 w 323850"/>
                  <a:gd name="connsiteY1" fmla="*/ 276225 h 1228725"/>
                  <a:gd name="connsiteX2" fmla="*/ 80962 w 323850"/>
                  <a:gd name="connsiteY2" fmla="*/ 1228725 h 1228725"/>
                  <a:gd name="connsiteX3" fmla="*/ 180975 w 323850"/>
                  <a:gd name="connsiteY3" fmla="*/ 1214436 h 1228725"/>
                  <a:gd name="connsiteX4" fmla="*/ 323850 w 323850"/>
                  <a:gd name="connsiteY4" fmla="*/ 357187 h 1228725"/>
                  <a:gd name="connsiteX5" fmla="*/ 85725 w 323850"/>
                  <a:gd name="connsiteY5" fmla="*/ 0 h 1228725"/>
                  <a:gd name="connsiteX6" fmla="*/ 0 w 323850"/>
                  <a:gd name="connsiteY6" fmla="*/ 204787 h 1228725"/>
                  <a:gd name="connsiteX0" fmla="*/ 0 w 323850"/>
                  <a:gd name="connsiteY0" fmla="*/ 204787 h 1228725"/>
                  <a:gd name="connsiteX1" fmla="*/ 190500 w 323850"/>
                  <a:gd name="connsiteY1" fmla="*/ 276225 h 1228725"/>
                  <a:gd name="connsiteX2" fmla="*/ 80962 w 323850"/>
                  <a:gd name="connsiteY2" fmla="*/ 1228725 h 1228725"/>
                  <a:gd name="connsiteX3" fmla="*/ 171450 w 323850"/>
                  <a:gd name="connsiteY3" fmla="*/ 1214436 h 1228725"/>
                  <a:gd name="connsiteX4" fmla="*/ 323850 w 323850"/>
                  <a:gd name="connsiteY4" fmla="*/ 357187 h 1228725"/>
                  <a:gd name="connsiteX5" fmla="*/ 85725 w 323850"/>
                  <a:gd name="connsiteY5" fmla="*/ 0 h 1228725"/>
                  <a:gd name="connsiteX6" fmla="*/ 0 w 323850"/>
                  <a:gd name="connsiteY6" fmla="*/ 204787 h 1228725"/>
                  <a:gd name="connsiteX0" fmla="*/ 0 w 323850"/>
                  <a:gd name="connsiteY0" fmla="*/ 204787 h 1228725"/>
                  <a:gd name="connsiteX1" fmla="*/ 190500 w 323850"/>
                  <a:gd name="connsiteY1" fmla="*/ 276225 h 1228725"/>
                  <a:gd name="connsiteX2" fmla="*/ 80962 w 323850"/>
                  <a:gd name="connsiteY2" fmla="*/ 1228725 h 1228725"/>
                  <a:gd name="connsiteX3" fmla="*/ 171450 w 323850"/>
                  <a:gd name="connsiteY3" fmla="*/ 1214436 h 1228725"/>
                  <a:gd name="connsiteX4" fmla="*/ 323850 w 323850"/>
                  <a:gd name="connsiteY4" fmla="*/ 357187 h 1228725"/>
                  <a:gd name="connsiteX5" fmla="*/ 85725 w 323850"/>
                  <a:gd name="connsiteY5" fmla="*/ 0 h 1228725"/>
                  <a:gd name="connsiteX6" fmla="*/ 0 w 323850"/>
                  <a:gd name="connsiteY6" fmla="*/ 204787 h 1228725"/>
                  <a:gd name="connsiteX0" fmla="*/ 0 w 323850"/>
                  <a:gd name="connsiteY0" fmla="*/ 166687 h 1190625"/>
                  <a:gd name="connsiteX1" fmla="*/ 190500 w 323850"/>
                  <a:gd name="connsiteY1" fmla="*/ 238125 h 1190625"/>
                  <a:gd name="connsiteX2" fmla="*/ 80962 w 323850"/>
                  <a:gd name="connsiteY2" fmla="*/ 1190625 h 1190625"/>
                  <a:gd name="connsiteX3" fmla="*/ 171450 w 323850"/>
                  <a:gd name="connsiteY3" fmla="*/ 1176336 h 1190625"/>
                  <a:gd name="connsiteX4" fmla="*/ 323850 w 323850"/>
                  <a:gd name="connsiteY4" fmla="*/ 319087 h 1190625"/>
                  <a:gd name="connsiteX5" fmla="*/ 38100 w 323850"/>
                  <a:gd name="connsiteY5" fmla="*/ 0 h 1190625"/>
                  <a:gd name="connsiteX6" fmla="*/ 0 w 323850"/>
                  <a:gd name="connsiteY6" fmla="*/ 166687 h 1190625"/>
                  <a:gd name="connsiteX0" fmla="*/ 0 w 323850"/>
                  <a:gd name="connsiteY0" fmla="*/ 166687 h 1190625"/>
                  <a:gd name="connsiteX1" fmla="*/ 190500 w 323850"/>
                  <a:gd name="connsiteY1" fmla="*/ 238125 h 1190625"/>
                  <a:gd name="connsiteX2" fmla="*/ 80962 w 323850"/>
                  <a:gd name="connsiteY2" fmla="*/ 1190625 h 1190625"/>
                  <a:gd name="connsiteX3" fmla="*/ 171450 w 323850"/>
                  <a:gd name="connsiteY3" fmla="*/ 1176336 h 1190625"/>
                  <a:gd name="connsiteX4" fmla="*/ 323850 w 323850"/>
                  <a:gd name="connsiteY4" fmla="*/ 319087 h 1190625"/>
                  <a:gd name="connsiteX5" fmla="*/ 38100 w 323850"/>
                  <a:gd name="connsiteY5" fmla="*/ 0 h 1190625"/>
                  <a:gd name="connsiteX6" fmla="*/ 0 w 323850"/>
                  <a:gd name="connsiteY6" fmla="*/ 166687 h 1190625"/>
                  <a:gd name="connsiteX0" fmla="*/ 0 w 320675"/>
                  <a:gd name="connsiteY0" fmla="*/ 166687 h 1190625"/>
                  <a:gd name="connsiteX1" fmla="*/ 190500 w 320675"/>
                  <a:gd name="connsiteY1" fmla="*/ 238125 h 1190625"/>
                  <a:gd name="connsiteX2" fmla="*/ 80962 w 320675"/>
                  <a:gd name="connsiteY2" fmla="*/ 1190625 h 1190625"/>
                  <a:gd name="connsiteX3" fmla="*/ 171450 w 320675"/>
                  <a:gd name="connsiteY3" fmla="*/ 1176336 h 1190625"/>
                  <a:gd name="connsiteX4" fmla="*/ 320675 w 320675"/>
                  <a:gd name="connsiteY4" fmla="*/ 306387 h 1190625"/>
                  <a:gd name="connsiteX5" fmla="*/ 38100 w 320675"/>
                  <a:gd name="connsiteY5" fmla="*/ 0 h 1190625"/>
                  <a:gd name="connsiteX6" fmla="*/ 0 w 320675"/>
                  <a:gd name="connsiteY6" fmla="*/ 166687 h 1190625"/>
                  <a:gd name="connsiteX0" fmla="*/ 0 w 320675"/>
                  <a:gd name="connsiteY0" fmla="*/ 166687 h 1190625"/>
                  <a:gd name="connsiteX1" fmla="*/ 190500 w 320675"/>
                  <a:gd name="connsiteY1" fmla="*/ 238125 h 1190625"/>
                  <a:gd name="connsiteX2" fmla="*/ 80962 w 320675"/>
                  <a:gd name="connsiteY2" fmla="*/ 1190625 h 1190625"/>
                  <a:gd name="connsiteX3" fmla="*/ 171450 w 320675"/>
                  <a:gd name="connsiteY3" fmla="*/ 1176336 h 1190625"/>
                  <a:gd name="connsiteX4" fmla="*/ 320675 w 320675"/>
                  <a:gd name="connsiteY4" fmla="*/ 306387 h 1190625"/>
                  <a:gd name="connsiteX5" fmla="*/ 38100 w 320675"/>
                  <a:gd name="connsiteY5" fmla="*/ 0 h 1190625"/>
                  <a:gd name="connsiteX6" fmla="*/ 0 w 320675"/>
                  <a:gd name="connsiteY6" fmla="*/ 166687 h 1190625"/>
                  <a:gd name="connsiteX0" fmla="*/ 0 w 320847"/>
                  <a:gd name="connsiteY0" fmla="*/ 166687 h 1190625"/>
                  <a:gd name="connsiteX1" fmla="*/ 190500 w 320847"/>
                  <a:gd name="connsiteY1" fmla="*/ 238125 h 1190625"/>
                  <a:gd name="connsiteX2" fmla="*/ 80962 w 320847"/>
                  <a:gd name="connsiteY2" fmla="*/ 1190625 h 1190625"/>
                  <a:gd name="connsiteX3" fmla="*/ 171450 w 320847"/>
                  <a:gd name="connsiteY3" fmla="*/ 1176336 h 1190625"/>
                  <a:gd name="connsiteX4" fmla="*/ 320675 w 320847"/>
                  <a:gd name="connsiteY4" fmla="*/ 306387 h 1190625"/>
                  <a:gd name="connsiteX5" fmla="*/ 38100 w 320847"/>
                  <a:gd name="connsiteY5" fmla="*/ 0 h 1190625"/>
                  <a:gd name="connsiteX6" fmla="*/ 0 w 320847"/>
                  <a:gd name="connsiteY6" fmla="*/ 166687 h 1190625"/>
                  <a:gd name="connsiteX0" fmla="*/ 34925 w 355722"/>
                  <a:gd name="connsiteY0" fmla="*/ 211137 h 1235075"/>
                  <a:gd name="connsiteX1" fmla="*/ 225425 w 355722"/>
                  <a:gd name="connsiteY1" fmla="*/ 282575 h 1235075"/>
                  <a:gd name="connsiteX2" fmla="*/ 115887 w 355722"/>
                  <a:gd name="connsiteY2" fmla="*/ 1235075 h 1235075"/>
                  <a:gd name="connsiteX3" fmla="*/ 206375 w 355722"/>
                  <a:gd name="connsiteY3" fmla="*/ 1220786 h 1235075"/>
                  <a:gd name="connsiteX4" fmla="*/ 355600 w 355722"/>
                  <a:gd name="connsiteY4" fmla="*/ 350837 h 1235075"/>
                  <a:gd name="connsiteX5" fmla="*/ 0 w 355722"/>
                  <a:gd name="connsiteY5" fmla="*/ 0 h 1235075"/>
                  <a:gd name="connsiteX6" fmla="*/ 34925 w 355722"/>
                  <a:gd name="connsiteY6" fmla="*/ 211137 h 1235075"/>
                  <a:gd name="connsiteX0" fmla="*/ 34925 w 346201"/>
                  <a:gd name="connsiteY0" fmla="*/ 211137 h 1235075"/>
                  <a:gd name="connsiteX1" fmla="*/ 225425 w 346201"/>
                  <a:gd name="connsiteY1" fmla="*/ 282575 h 1235075"/>
                  <a:gd name="connsiteX2" fmla="*/ 115887 w 346201"/>
                  <a:gd name="connsiteY2" fmla="*/ 1235075 h 1235075"/>
                  <a:gd name="connsiteX3" fmla="*/ 206375 w 346201"/>
                  <a:gd name="connsiteY3" fmla="*/ 1220786 h 1235075"/>
                  <a:gd name="connsiteX4" fmla="*/ 346075 w 346201"/>
                  <a:gd name="connsiteY4" fmla="*/ 360362 h 1235075"/>
                  <a:gd name="connsiteX5" fmla="*/ 0 w 346201"/>
                  <a:gd name="connsiteY5" fmla="*/ 0 h 1235075"/>
                  <a:gd name="connsiteX6" fmla="*/ 34925 w 346201"/>
                  <a:gd name="connsiteY6" fmla="*/ 211137 h 1235075"/>
                  <a:gd name="connsiteX0" fmla="*/ 34925 w 347658"/>
                  <a:gd name="connsiteY0" fmla="*/ 211137 h 1235075"/>
                  <a:gd name="connsiteX1" fmla="*/ 225425 w 347658"/>
                  <a:gd name="connsiteY1" fmla="*/ 282575 h 1235075"/>
                  <a:gd name="connsiteX2" fmla="*/ 115887 w 347658"/>
                  <a:gd name="connsiteY2" fmla="*/ 1235075 h 1235075"/>
                  <a:gd name="connsiteX3" fmla="*/ 206375 w 347658"/>
                  <a:gd name="connsiteY3" fmla="*/ 1220786 h 1235075"/>
                  <a:gd name="connsiteX4" fmla="*/ 346075 w 347658"/>
                  <a:gd name="connsiteY4" fmla="*/ 360362 h 1235075"/>
                  <a:gd name="connsiteX5" fmla="*/ 0 w 347658"/>
                  <a:gd name="connsiteY5" fmla="*/ 0 h 1235075"/>
                  <a:gd name="connsiteX6" fmla="*/ 34925 w 347658"/>
                  <a:gd name="connsiteY6" fmla="*/ 211137 h 1235075"/>
                  <a:gd name="connsiteX0" fmla="*/ 34925 w 374484"/>
                  <a:gd name="connsiteY0" fmla="*/ 211160 h 1235098"/>
                  <a:gd name="connsiteX1" fmla="*/ 225425 w 374484"/>
                  <a:gd name="connsiteY1" fmla="*/ 282598 h 1235098"/>
                  <a:gd name="connsiteX2" fmla="*/ 115887 w 374484"/>
                  <a:gd name="connsiteY2" fmla="*/ 1235098 h 1235098"/>
                  <a:gd name="connsiteX3" fmla="*/ 206375 w 374484"/>
                  <a:gd name="connsiteY3" fmla="*/ 1220809 h 1235098"/>
                  <a:gd name="connsiteX4" fmla="*/ 346075 w 374484"/>
                  <a:gd name="connsiteY4" fmla="*/ 360385 h 1235098"/>
                  <a:gd name="connsiteX5" fmla="*/ 341313 w 374484"/>
                  <a:gd name="connsiteY5" fmla="*/ 198461 h 1235098"/>
                  <a:gd name="connsiteX6" fmla="*/ 0 w 374484"/>
                  <a:gd name="connsiteY6" fmla="*/ 23 h 1235098"/>
                  <a:gd name="connsiteX7" fmla="*/ 34925 w 374484"/>
                  <a:gd name="connsiteY7" fmla="*/ 211160 h 1235098"/>
                  <a:gd name="connsiteX0" fmla="*/ 34925 w 346293"/>
                  <a:gd name="connsiteY0" fmla="*/ 211226 h 1235164"/>
                  <a:gd name="connsiteX1" fmla="*/ 225425 w 346293"/>
                  <a:gd name="connsiteY1" fmla="*/ 282664 h 1235164"/>
                  <a:gd name="connsiteX2" fmla="*/ 115887 w 346293"/>
                  <a:gd name="connsiteY2" fmla="*/ 1235164 h 1235164"/>
                  <a:gd name="connsiteX3" fmla="*/ 206375 w 346293"/>
                  <a:gd name="connsiteY3" fmla="*/ 1220875 h 1235164"/>
                  <a:gd name="connsiteX4" fmla="*/ 346075 w 346293"/>
                  <a:gd name="connsiteY4" fmla="*/ 360451 h 1235164"/>
                  <a:gd name="connsiteX5" fmla="*/ 157163 w 346293"/>
                  <a:gd name="connsiteY5" fmla="*/ 93752 h 1235164"/>
                  <a:gd name="connsiteX6" fmla="*/ 0 w 346293"/>
                  <a:gd name="connsiteY6" fmla="*/ 89 h 1235164"/>
                  <a:gd name="connsiteX7" fmla="*/ 34925 w 346293"/>
                  <a:gd name="connsiteY7" fmla="*/ 211226 h 1235164"/>
                  <a:gd name="connsiteX0" fmla="*/ 34925 w 347032"/>
                  <a:gd name="connsiteY0" fmla="*/ 211226 h 1235164"/>
                  <a:gd name="connsiteX1" fmla="*/ 225425 w 347032"/>
                  <a:gd name="connsiteY1" fmla="*/ 282664 h 1235164"/>
                  <a:gd name="connsiteX2" fmla="*/ 115887 w 347032"/>
                  <a:gd name="connsiteY2" fmla="*/ 1235164 h 1235164"/>
                  <a:gd name="connsiteX3" fmla="*/ 206375 w 347032"/>
                  <a:gd name="connsiteY3" fmla="*/ 1220875 h 1235164"/>
                  <a:gd name="connsiteX4" fmla="*/ 346075 w 347032"/>
                  <a:gd name="connsiteY4" fmla="*/ 360451 h 1235164"/>
                  <a:gd name="connsiteX5" fmla="*/ 157163 w 347032"/>
                  <a:gd name="connsiteY5" fmla="*/ 93752 h 1235164"/>
                  <a:gd name="connsiteX6" fmla="*/ 0 w 347032"/>
                  <a:gd name="connsiteY6" fmla="*/ 89 h 1235164"/>
                  <a:gd name="connsiteX7" fmla="*/ 34925 w 347032"/>
                  <a:gd name="connsiteY7" fmla="*/ 211226 h 1235164"/>
                  <a:gd name="connsiteX0" fmla="*/ 34925 w 352936"/>
                  <a:gd name="connsiteY0" fmla="*/ 211226 h 1235164"/>
                  <a:gd name="connsiteX1" fmla="*/ 225425 w 352936"/>
                  <a:gd name="connsiteY1" fmla="*/ 282664 h 1235164"/>
                  <a:gd name="connsiteX2" fmla="*/ 115887 w 352936"/>
                  <a:gd name="connsiteY2" fmla="*/ 1235164 h 1235164"/>
                  <a:gd name="connsiteX3" fmla="*/ 206375 w 352936"/>
                  <a:gd name="connsiteY3" fmla="*/ 1220875 h 1235164"/>
                  <a:gd name="connsiteX4" fmla="*/ 346075 w 352936"/>
                  <a:gd name="connsiteY4" fmla="*/ 360451 h 1235164"/>
                  <a:gd name="connsiteX5" fmla="*/ 157163 w 352936"/>
                  <a:gd name="connsiteY5" fmla="*/ 93752 h 1235164"/>
                  <a:gd name="connsiteX6" fmla="*/ 0 w 352936"/>
                  <a:gd name="connsiteY6" fmla="*/ 89 h 1235164"/>
                  <a:gd name="connsiteX7" fmla="*/ 34925 w 352936"/>
                  <a:gd name="connsiteY7" fmla="*/ 211226 h 1235164"/>
                  <a:gd name="connsiteX0" fmla="*/ 34925 w 340538"/>
                  <a:gd name="connsiteY0" fmla="*/ 211226 h 1235164"/>
                  <a:gd name="connsiteX1" fmla="*/ 225425 w 340538"/>
                  <a:gd name="connsiteY1" fmla="*/ 282664 h 1235164"/>
                  <a:gd name="connsiteX2" fmla="*/ 115887 w 340538"/>
                  <a:gd name="connsiteY2" fmla="*/ 1235164 h 1235164"/>
                  <a:gd name="connsiteX3" fmla="*/ 206375 w 340538"/>
                  <a:gd name="connsiteY3" fmla="*/ 1220875 h 1235164"/>
                  <a:gd name="connsiteX4" fmla="*/ 333375 w 340538"/>
                  <a:gd name="connsiteY4" fmla="*/ 347751 h 1235164"/>
                  <a:gd name="connsiteX5" fmla="*/ 157163 w 340538"/>
                  <a:gd name="connsiteY5" fmla="*/ 93752 h 1235164"/>
                  <a:gd name="connsiteX6" fmla="*/ 0 w 340538"/>
                  <a:gd name="connsiteY6" fmla="*/ 89 h 1235164"/>
                  <a:gd name="connsiteX7" fmla="*/ 34925 w 340538"/>
                  <a:gd name="connsiteY7" fmla="*/ 211226 h 1235164"/>
                  <a:gd name="connsiteX0" fmla="*/ 34925 w 336782"/>
                  <a:gd name="connsiteY0" fmla="*/ 211137 h 1235075"/>
                  <a:gd name="connsiteX1" fmla="*/ 225425 w 336782"/>
                  <a:gd name="connsiteY1" fmla="*/ 282575 h 1235075"/>
                  <a:gd name="connsiteX2" fmla="*/ 115887 w 336782"/>
                  <a:gd name="connsiteY2" fmla="*/ 1235075 h 1235075"/>
                  <a:gd name="connsiteX3" fmla="*/ 206375 w 336782"/>
                  <a:gd name="connsiteY3" fmla="*/ 1220786 h 1235075"/>
                  <a:gd name="connsiteX4" fmla="*/ 333375 w 336782"/>
                  <a:gd name="connsiteY4" fmla="*/ 347662 h 1235075"/>
                  <a:gd name="connsiteX5" fmla="*/ 0 w 336782"/>
                  <a:gd name="connsiteY5" fmla="*/ 0 h 1235075"/>
                  <a:gd name="connsiteX6" fmla="*/ 34925 w 336782"/>
                  <a:gd name="connsiteY6" fmla="*/ 211137 h 1235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6782" h="1235075">
                    <a:moveTo>
                      <a:pt x="34925" y="211137"/>
                    </a:moveTo>
                    <a:lnTo>
                      <a:pt x="225425" y="282575"/>
                    </a:lnTo>
                    <a:cubicBezTo>
                      <a:pt x="352425" y="498475"/>
                      <a:pt x="60324" y="657225"/>
                      <a:pt x="115887" y="1235075"/>
                    </a:cubicBezTo>
                    <a:lnTo>
                      <a:pt x="206375" y="1220786"/>
                    </a:lnTo>
                    <a:cubicBezTo>
                      <a:pt x="128587" y="731836"/>
                      <a:pt x="367771" y="551126"/>
                      <a:pt x="333375" y="347662"/>
                    </a:cubicBezTo>
                    <a:cubicBezTo>
                      <a:pt x="298979" y="144198"/>
                      <a:pt x="49742" y="22754"/>
                      <a:pt x="0" y="0"/>
                    </a:cubicBezTo>
                    <a:lnTo>
                      <a:pt x="34925" y="211137"/>
                    </a:lnTo>
                    <a:close/>
                  </a:path>
                </a:pathLst>
              </a:custGeom>
              <a:grpFill/>
              <a:ln w="317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任意多边形 96"/>
              <p:cNvSpPr/>
              <p:nvPr/>
            </p:nvSpPr>
            <p:spPr>
              <a:xfrm>
                <a:off x="6836814" y="2814298"/>
                <a:ext cx="301625" cy="404812"/>
              </a:xfrm>
              <a:custGeom>
                <a:avLst/>
                <a:gdLst>
                  <a:gd name="connsiteX0" fmla="*/ 53975 w 301625"/>
                  <a:gd name="connsiteY0" fmla="*/ 165100 h 400050"/>
                  <a:gd name="connsiteX1" fmla="*/ 41275 w 301625"/>
                  <a:gd name="connsiteY1" fmla="*/ 0 h 400050"/>
                  <a:gd name="connsiteX2" fmla="*/ 158750 w 301625"/>
                  <a:gd name="connsiteY2" fmla="*/ 0 h 400050"/>
                  <a:gd name="connsiteX3" fmla="*/ 257175 w 301625"/>
                  <a:gd name="connsiteY3" fmla="*/ 79375 h 400050"/>
                  <a:gd name="connsiteX4" fmla="*/ 301625 w 301625"/>
                  <a:gd name="connsiteY4" fmla="*/ 111125 h 400050"/>
                  <a:gd name="connsiteX5" fmla="*/ 285750 w 301625"/>
                  <a:gd name="connsiteY5" fmla="*/ 152400 h 400050"/>
                  <a:gd name="connsiteX6" fmla="*/ 238125 w 301625"/>
                  <a:gd name="connsiteY6" fmla="*/ 149225 h 400050"/>
                  <a:gd name="connsiteX7" fmla="*/ 238125 w 301625"/>
                  <a:gd name="connsiteY7" fmla="*/ 168275 h 400050"/>
                  <a:gd name="connsiteX8" fmla="*/ 298450 w 301625"/>
                  <a:gd name="connsiteY8" fmla="*/ 184150 h 400050"/>
                  <a:gd name="connsiteX9" fmla="*/ 298450 w 301625"/>
                  <a:gd name="connsiteY9" fmla="*/ 203200 h 400050"/>
                  <a:gd name="connsiteX10" fmla="*/ 279400 w 301625"/>
                  <a:gd name="connsiteY10" fmla="*/ 196850 h 400050"/>
                  <a:gd name="connsiteX11" fmla="*/ 231775 w 301625"/>
                  <a:gd name="connsiteY11" fmla="*/ 247650 h 400050"/>
                  <a:gd name="connsiteX12" fmla="*/ 247650 w 301625"/>
                  <a:gd name="connsiteY12" fmla="*/ 314325 h 400050"/>
                  <a:gd name="connsiteX13" fmla="*/ 228600 w 301625"/>
                  <a:gd name="connsiteY13" fmla="*/ 342900 h 400050"/>
                  <a:gd name="connsiteX14" fmla="*/ 196850 w 301625"/>
                  <a:gd name="connsiteY14" fmla="*/ 298450 h 400050"/>
                  <a:gd name="connsiteX15" fmla="*/ 161925 w 301625"/>
                  <a:gd name="connsiteY15" fmla="*/ 390525 h 400050"/>
                  <a:gd name="connsiteX16" fmla="*/ 142875 w 301625"/>
                  <a:gd name="connsiteY16" fmla="*/ 384175 h 400050"/>
                  <a:gd name="connsiteX17" fmla="*/ 133350 w 301625"/>
                  <a:gd name="connsiteY17" fmla="*/ 330200 h 400050"/>
                  <a:gd name="connsiteX18" fmla="*/ 57150 w 301625"/>
                  <a:gd name="connsiteY18" fmla="*/ 400050 h 400050"/>
                  <a:gd name="connsiteX19" fmla="*/ 66675 w 301625"/>
                  <a:gd name="connsiteY19" fmla="*/ 285750 h 400050"/>
                  <a:gd name="connsiteX20" fmla="*/ 0 w 301625"/>
                  <a:gd name="connsiteY20" fmla="*/ 292100 h 400050"/>
                  <a:gd name="connsiteX21" fmla="*/ 47625 w 301625"/>
                  <a:gd name="connsiteY21" fmla="*/ 257175 h 400050"/>
                  <a:gd name="connsiteX22" fmla="*/ 53975 w 301625"/>
                  <a:gd name="connsiteY22" fmla="*/ 165100 h 400050"/>
                  <a:gd name="connsiteX0" fmla="*/ 53975 w 301625"/>
                  <a:gd name="connsiteY0" fmla="*/ 165100 h 400050"/>
                  <a:gd name="connsiteX1" fmla="*/ 41275 w 301625"/>
                  <a:gd name="connsiteY1" fmla="*/ 0 h 400050"/>
                  <a:gd name="connsiteX2" fmla="*/ 158750 w 301625"/>
                  <a:gd name="connsiteY2" fmla="*/ 0 h 400050"/>
                  <a:gd name="connsiteX3" fmla="*/ 257175 w 301625"/>
                  <a:gd name="connsiteY3" fmla="*/ 79375 h 400050"/>
                  <a:gd name="connsiteX4" fmla="*/ 301625 w 301625"/>
                  <a:gd name="connsiteY4" fmla="*/ 111125 h 400050"/>
                  <a:gd name="connsiteX5" fmla="*/ 285750 w 301625"/>
                  <a:gd name="connsiteY5" fmla="*/ 152400 h 400050"/>
                  <a:gd name="connsiteX6" fmla="*/ 238125 w 301625"/>
                  <a:gd name="connsiteY6" fmla="*/ 149225 h 400050"/>
                  <a:gd name="connsiteX7" fmla="*/ 238125 w 301625"/>
                  <a:gd name="connsiteY7" fmla="*/ 168275 h 400050"/>
                  <a:gd name="connsiteX8" fmla="*/ 298450 w 301625"/>
                  <a:gd name="connsiteY8" fmla="*/ 184150 h 400050"/>
                  <a:gd name="connsiteX9" fmla="*/ 298450 w 301625"/>
                  <a:gd name="connsiteY9" fmla="*/ 203200 h 400050"/>
                  <a:gd name="connsiteX10" fmla="*/ 279400 w 301625"/>
                  <a:gd name="connsiteY10" fmla="*/ 196850 h 400050"/>
                  <a:gd name="connsiteX11" fmla="*/ 231775 w 301625"/>
                  <a:gd name="connsiteY11" fmla="*/ 247650 h 400050"/>
                  <a:gd name="connsiteX12" fmla="*/ 247650 w 301625"/>
                  <a:gd name="connsiteY12" fmla="*/ 314325 h 400050"/>
                  <a:gd name="connsiteX13" fmla="*/ 228600 w 301625"/>
                  <a:gd name="connsiteY13" fmla="*/ 342900 h 400050"/>
                  <a:gd name="connsiteX14" fmla="*/ 196850 w 301625"/>
                  <a:gd name="connsiteY14" fmla="*/ 298450 h 400050"/>
                  <a:gd name="connsiteX15" fmla="*/ 161925 w 301625"/>
                  <a:gd name="connsiteY15" fmla="*/ 390525 h 400050"/>
                  <a:gd name="connsiteX16" fmla="*/ 142875 w 301625"/>
                  <a:gd name="connsiteY16" fmla="*/ 384175 h 400050"/>
                  <a:gd name="connsiteX17" fmla="*/ 133350 w 301625"/>
                  <a:gd name="connsiteY17" fmla="*/ 330200 h 400050"/>
                  <a:gd name="connsiteX18" fmla="*/ 57150 w 301625"/>
                  <a:gd name="connsiteY18" fmla="*/ 400050 h 400050"/>
                  <a:gd name="connsiteX19" fmla="*/ 66675 w 301625"/>
                  <a:gd name="connsiteY19" fmla="*/ 285750 h 400050"/>
                  <a:gd name="connsiteX20" fmla="*/ 0 w 301625"/>
                  <a:gd name="connsiteY20" fmla="*/ 292100 h 400050"/>
                  <a:gd name="connsiteX21" fmla="*/ 47625 w 301625"/>
                  <a:gd name="connsiteY21" fmla="*/ 257175 h 400050"/>
                  <a:gd name="connsiteX22" fmla="*/ 53975 w 301625"/>
                  <a:gd name="connsiteY22" fmla="*/ 165100 h 400050"/>
                  <a:gd name="connsiteX0" fmla="*/ 53975 w 301625"/>
                  <a:gd name="connsiteY0" fmla="*/ 165100 h 400050"/>
                  <a:gd name="connsiteX1" fmla="*/ 41275 w 301625"/>
                  <a:gd name="connsiteY1" fmla="*/ 0 h 400050"/>
                  <a:gd name="connsiteX2" fmla="*/ 158750 w 301625"/>
                  <a:gd name="connsiteY2" fmla="*/ 0 h 400050"/>
                  <a:gd name="connsiteX3" fmla="*/ 257175 w 301625"/>
                  <a:gd name="connsiteY3" fmla="*/ 79375 h 400050"/>
                  <a:gd name="connsiteX4" fmla="*/ 301625 w 301625"/>
                  <a:gd name="connsiteY4" fmla="*/ 111125 h 400050"/>
                  <a:gd name="connsiteX5" fmla="*/ 285750 w 301625"/>
                  <a:gd name="connsiteY5" fmla="*/ 152400 h 400050"/>
                  <a:gd name="connsiteX6" fmla="*/ 238125 w 301625"/>
                  <a:gd name="connsiteY6" fmla="*/ 149225 h 400050"/>
                  <a:gd name="connsiteX7" fmla="*/ 238125 w 301625"/>
                  <a:gd name="connsiteY7" fmla="*/ 168275 h 400050"/>
                  <a:gd name="connsiteX8" fmla="*/ 298450 w 301625"/>
                  <a:gd name="connsiteY8" fmla="*/ 184150 h 400050"/>
                  <a:gd name="connsiteX9" fmla="*/ 298450 w 301625"/>
                  <a:gd name="connsiteY9" fmla="*/ 203200 h 400050"/>
                  <a:gd name="connsiteX10" fmla="*/ 279400 w 301625"/>
                  <a:gd name="connsiteY10" fmla="*/ 196850 h 400050"/>
                  <a:gd name="connsiteX11" fmla="*/ 231775 w 301625"/>
                  <a:gd name="connsiteY11" fmla="*/ 247650 h 400050"/>
                  <a:gd name="connsiteX12" fmla="*/ 247650 w 301625"/>
                  <a:gd name="connsiteY12" fmla="*/ 314325 h 400050"/>
                  <a:gd name="connsiteX13" fmla="*/ 228600 w 301625"/>
                  <a:gd name="connsiteY13" fmla="*/ 342900 h 400050"/>
                  <a:gd name="connsiteX14" fmla="*/ 196850 w 301625"/>
                  <a:gd name="connsiteY14" fmla="*/ 298450 h 400050"/>
                  <a:gd name="connsiteX15" fmla="*/ 161925 w 301625"/>
                  <a:gd name="connsiteY15" fmla="*/ 390525 h 400050"/>
                  <a:gd name="connsiteX16" fmla="*/ 142875 w 301625"/>
                  <a:gd name="connsiteY16" fmla="*/ 384175 h 400050"/>
                  <a:gd name="connsiteX17" fmla="*/ 133350 w 301625"/>
                  <a:gd name="connsiteY17" fmla="*/ 330200 h 400050"/>
                  <a:gd name="connsiteX18" fmla="*/ 57150 w 301625"/>
                  <a:gd name="connsiteY18" fmla="*/ 400050 h 400050"/>
                  <a:gd name="connsiteX19" fmla="*/ 66675 w 301625"/>
                  <a:gd name="connsiteY19" fmla="*/ 285750 h 400050"/>
                  <a:gd name="connsiteX20" fmla="*/ 0 w 301625"/>
                  <a:gd name="connsiteY20" fmla="*/ 292100 h 400050"/>
                  <a:gd name="connsiteX21" fmla="*/ 47625 w 301625"/>
                  <a:gd name="connsiteY21" fmla="*/ 257175 h 400050"/>
                  <a:gd name="connsiteX22" fmla="*/ 53975 w 301625"/>
                  <a:gd name="connsiteY22" fmla="*/ 165100 h 400050"/>
                  <a:gd name="connsiteX0" fmla="*/ 53975 w 301625"/>
                  <a:gd name="connsiteY0" fmla="*/ 165100 h 400050"/>
                  <a:gd name="connsiteX1" fmla="*/ 41275 w 301625"/>
                  <a:gd name="connsiteY1" fmla="*/ 0 h 400050"/>
                  <a:gd name="connsiteX2" fmla="*/ 158750 w 301625"/>
                  <a:gd name="connsiteY2" fmla="*/ 0 h 400050"/>
                  <a:gd name="connsiteX3" fmla="*/ 257175 w 301625"/>
                  <a:gd name="connsiteY3" fmla="*/ 79375 h 400050"/>
                  <a:gd name="connsiteX4" fmla="*/ 301625 w 301625"/>
                  <a:gd name="connsiteY4" fmla="*/ 111125 h 400050"/>
                  <a:gd name="connsiteX5" fmla="*/ 285750 w 301625"/>
                  <a:gd name="connsiteY5" fmla="*/ 152400 h 400050"/>
                  <a:gd name="connsiteX6" fmla="*/ 238125 w 301625"/>
                  <a:gd name="connsiteY6" fmla="*/ 149225 h 400050"/>
                  <a:gd name="connsiteX7" fmla="*/ 238125 w 301625"/>
                  <a:gd name="connsiteY7" fmla="*/ 168275 h 400050"/>
                  <a:gd name="connsiteX8" fmla="*/ 298450 w 301625"/>
                  <a:gd name="connsiteY8" fmla="*/ 184150 h 400050"/>
                  <a:gd name="connsiteX9" fmla="*/ 298450 w 301625"/>
                  <a:gd name="connsiteY9" fmla="*/ 203200 h 400050"/>
                  <a:gd name="connsiteX10" fmla="*/ 279400 w 301625"/>
                  <a:gd name="connsiteY10" fmla="*/ 196850 h 400050"/>
                  <a:gd name="connsiteX11" fmla="*/ 231775 w 301625"/>
                  <a:gd name="connsiteY11" fmla="*/ 247650 h 400050"/>
                  <a:gd name="connsiteX12" fmla="*/ 247650 w 301625"/>
                  <a:gd name="connsiteY12" fmla="*/ 314325 h 400050"/>
                  <a:gd name="connsiteX13" fmla="*/ 228600 w 301625"/>
                  <a:gd name="connsiteY13" fmla="*/ 342900 h 400050"/>
                  <a:gd name="connsiteX14" fmla="*/ 196850 w 301625"/>
                  <a:gd name="connsiteY14" fmla="*/ 298450 h 400050"/>
                  <a:gd name="connsiteX15" fmla="*/ 161925 w 301625"/>
                  <a:gd name="connsiteY15" fmla="*/ 390525 h 400050"/>
                  <a:gd name="connsiteX16" fmla="*/ 142875 w 301625"/>
                  <a:gd name="connsiteY16" fmla="*/ 384175 h 400050"/>
                  <a:gd name="connsiteX17" fmla="*/ 133350 w 301625"/>
                  <a:gd name="connsiteY17" fmla="*/ 330200 h 400050"/>
                  <a:gd name="connsiteX18" fmla="*/ 57150 w 301625"/>
                  <a:gd name="connsiteY18" fmla="*/ 400050 h 400050"/>
                  <a:gd name="connsiteX19" fmla="*/ 66675 w 301625"/>
                  <a:gd name="connsiteY19" fmla="*/ 285750 h 400050"/>
                  <a:gd name="connsiteX20" fmla="*/ 0 w 301625"/>
                  <a:gd name="connsiteY20" fmla="*/ 292100 h 400050"/>
                  <a:gd name="connsiteX21" fmla="*/ 57150 w 301625"/>
                  <a:gd name="connsiteY21" fmla="*/ 259557 h 400050"/>
                  <a:gd name="connsiteX22" fmla="*/ 53975 w 301625"/>
                  <a:gd name="connsiteY22" fmla="*/ 165100 h 400050"/>
                  <a:gd name="connsiteX0" fmla="*/ 53975 w 301625"/>
                  <a:gd name="connsiteY0" fmla="*/ 165100 h 404812"/>
                  <a:gd name="connsiteX1" fmla="*/ 41275 w 301625"/>
                  <a:gd name="connsiteY1" fmla="*/ 0 h 404812"/>
                  <a:gd name="connsiteX2" fmla="*/ 158750 w 301625"/>
                  <a:gd name="connsiteY2" fmla="*/ 0 h 404812"/>
                  <a:gd name="connsiteX3" fmla="*/ 257175 w 301625"/>
                  <a:gd name="connsiteY3" fmla="*/ 79375 h 404812"/>
                  <a:gd name="connsiteX4" fmla="*/ 301625 w 301625"/>
                  <a:gd name="connsiteY4" fmla="*/ 111125 h 404812"/>
                  <a:gd name="connsiteX5" fmla="*/ 285750 w 301625"/>
                  <a:gd name="connsiteY5" fmla="*/ 152400 h 404812"/>
                  <a:gd name="connsiteX6" fmla="*/ 238125 w 301625"/>
                  <a:gd name="connsiteY6" fmla="*/ 149225 h 404812"/>
                  <a:gd name="connsiteX7" fmla="*/ 238125 w 301625"/>
                  <a:gd name="connsiteY7" fmla="*/ 168275 h 404812"/>
                  <a:gd name="connsiteX8" fmla="*/ 298450 w 301625"/>
                  <a:gd name="connsiteY8" fmla="*/ 184150 h 404812"/>
                  <a:gd name="connsiteX9" fmla="*/ 298450 w 301625"/>
                  <a:gd name="connsiteY9" fmla="*/ 203200 h 404812"/>
                  <a:gd name="connsiteX10" fmla="*/ 279400 w 301625"/>
                  <a:gd name="connsiteY10" fmla="*/ 196850 h 404812"/>
                  <a:gd name="connsiteX11" fmla="*/ 231775 w 301625"/>
                  <a:gd name="connsiteY11" fmla="*/ 247650 h 404812"/>
                  <a:gd name="connsiteX12" fmla="*/ 247650 w 301625"/>
                  <a:gd name="connsiteY12" fmla="*/ 314325 h 404812"/>
                  <a:gd name="connsiteX13" fmla="*/ 228600 w 301625"/>
                  <a:gd name="connsiteY13" fmla="*/ 342900 h 404812"/>
                  <a:gd name="connsiteX14" fmla="*/ 196850 w 301625"/>
                  <a:gd name="connsiteY14" fmla="*/ 298450 h 404812"/>
                  <a:gd name="connsiteX15" fmla="*/ 161925 w 301625"/>
                  <a:gd name="connsiteY15" fmla="*/ 390525 h 404812"/>
                  <a:gd name="connsiteX16" fmla="*/ 142875 w 301625"/>
                  <a:gd name="connsiteY16" fmla="*/ 384175 h 404812"/>
                  <a:gd name="connsiteX17" fmla="*/ 133350 w 301625"/>
                  <a:gd name="connsiteY17" fmla="*/ 330200 h 404812"/>
                  <a:gd name="connsiteX18" fmla="*/ 71437 w 301625"/>
                  <a:gd name="connsiteY18" fmla="*/ 404812 h 404812"/>
                  <a:gd name="connsiteX19" fmla="*/ 66675 w 301625"/>
                  <a:gd name="connsiteY19" fmla="*/ 285750 h 404812"/>
                  <a:gd name="connsiteX20" fmla="*/ 0 w 301625"/>
                  <a:gd name="connsiteY20" fmla="*/ 292100 h 404812"/>
                  <a:gd name="connsiteX21" fmla="*/ 57150 w 301625"/>
                  <a:gd name="connsiteY21" fmla="*/ 259557 h 404812"/>
                  <a:gd name="connsiteX22" fmla="*/ 53975 w 301625"/>
                  <a:gd name="connsiteY22" fmla="*/ 165100 h 404812"/>
                  <a:gd name="connsiteX0" fmla="*/ 53975 w 301625"/>
                  <a:gd name="connsiteY0" fmla="*/ 165100 h 404812"/>
                  <a:gd name="connsiteX1" fmla="*/ 41275 w 301625"/>
                  <a:gd name="connsiteY1" fmla="*/ 0 h 404812"/>
                  <a:gd name="connsiteX2" fmla="*/ 158750 w 301625"/>
                  <a:gd name="connsiteY2" fmla="*/ 0 h 404812"/>
                  <a:gd name="connsiteX3" fmla="*/ 257175 w 301625"/>
                  <a:gd name="connsiteY3" fmla="*/ 79375 h 404812"/>
                  <a:gd name="connsiteX4" fmla="*/ 301625 w 301625"/>
                  <a:gd name="connsiteY4" fmla="*/ 111125 h 404812"/>
                  <a:gd name="connsiteX5" fmla="*/ 285750 w 301625"/>
                  <a:gd name="connsiteY5" fmla="*/ 152400 h 404812"/>
                  <a:gd name="connsiteX6" fmla="*/ 238125 w 301625"/>
                  <a:gd name="connsiteY6" fmla="*/ 149225 h 404812"/>
                  <a:gd name="connsiteX7" fmla="*/ 238125 w 301625"/>
                  <a:gd name="connsiteY7" fmla="*/ 168275 h 404812"/>
                  <a:gd name="connsiteX8" fmla="*/ 298450 w 301625"/>
                  <a:gd name="connsiteY8" fmla="*/ 184150 h 404812"/>
                  <a:gd name="connsiteX9" fmla="*/ 298450 w 301625"/>
                  <a:gd name="connsiteY9" fmla="*/ 203200 h 404812"/>
                  <a:gd name="connsiteX10" fmla="*/ 279400 w 301625"/>
                  <a:gd name="connsiteY10" fmla="*/ 196850 h 404812"/>
                  <a:gd name="connsiteX11" fmla="*/ 231775 w 301625"/>
                  <a:gd name="connsiteY11" fmla="*/ 247650 h 404812"/>
                  <a:gd name="connsiteX12" fmla="*/ 247650 w 301625"/>
                  <a:gd name="connsiteY12" fmla="*/ 314325 h 404812"/>
                  <a:gd name="connsiteX13" fmla="*/ 228600 w 301625"/>
                  <a:gd name="connsiteY13" fmla="*/ 342900 h 404812"/>
                  <a:gd name="connsiteX14" fmla="*/ 187325 w 301625"/>
                  <a:gd name="connsiteY14" fmla="*/ 303212 h 404812"/>
                  <a:gd name="connsiteX15" fmla="*/ 161925 w 301625"/>
                  <a:gd name="connsiteY15" fmla="*/ 390525 h 404812"/>
                  <a:gd name="connsiteX16" fmla="*/ 142875 w 301625"/>
                  <a:gd name="connsiteY16" fmla="*/ 384175 h 404812"/>
                  <a:gd name="connsiteX17" fmla="*/ 133350 w 301625"/>
                  <a:gd name="connsiteY17" fmla="*/ 330200 h 404812"/>
                  <a:gd name="connsiteX18" fmla="*/ 71437 w 301625"/>
                  <a:gd name="connsiteY18" fmla="*/ 404812 h 404812"/>
                  <a:gd name="connsiteX19" fmla="*/ 66675 w 301625"/>
                  <a:gd name="connsiteY19" fmla="*/ 285750 h 404812"/>
                  <a:gd name="connsiteX20" fmla="*/ 0 w 301625"/>
                  <a:gd name="connsiteY20" fmla="*/ 292100 h 404812"/>
                  <a:gd name="connsiteX21" fmla="*/ 57150 w 301625"/>
                  <a:gd name="connsiteY21" fmla="*/ 259557 h 404812"/>
                  <a:gd name="connsiteX22" fmla="*/ 53975 w 301625"/>
                  <a:gd name="connsiteY22" fmla="*/ 165100 h 404812"/>
                  <a:gd name="connsiteX0" fmla="*/ 53975 w 301625"/>
                  <a:gd name="connsiteY0" fmla="*/ 165100 h 404812"/>
                  <a:gd name="connsiteX1" fmla="*/ 41275 w 301625"/>
                  <a:gd name="connsiteY1" fmla="*/ 0 h 404812"/>
                  <a:gd name="connsiteX2" fmla="*/ 158750 w 301625"/>
                  <a:gd name="connsiteY2" fmla="*/ 0 h 404812"/>
                  <a:gd name="connsiteX3" fmla="*/ 257175 w 301625"/>
                  <a:gd name="connsiteY3" fmla="*/ 79375 h 404812"/>
                  <a:gd name="connsiteX4" fmla="*/ 301625 w 301625"/>
                  <a:gd name="connsiteY4" fmla="*/ 111125 h 404812"/>
                  <a:gd name="connsiteX5" fmla="*/ 285750 w 301625"/>
                  <a:gd name="connsiteY5" fmla="*/ 152400 h 404812"/>
                  <a:gd name="connsiteX6" fmla="*/ 238125 w 301625"/>
                  <a:gd name="connsiteY6" fmla="*/ 149225 h 404812"/>
                  <a:gd name="connsiteX7" fmla="*/ 238125 w 301625"/>
                  <a:gd name="connsiteY7" fmla="*/ 168275 h 404812"/>
                  <a:gd name="connsiteX8" fmla="*/ 298450 w 301625"/>
                  <a:gd name="connsiteY8" fmla="*/ 184150 h 404812"/>
                  <a:gd name="connsiteX9" fmla="*/ 298450 w 301625"/>
                  <a:gd name="connsiteY9" fmla="*/ 203200 h 404812"/>
                  <a:gd name="connsiteX10" fmla="*/ 279400 w 301625"/>
                  <a:gd name="connsiteY10" fmla="*/ 196850 h 404812"/>
                  <a:gd name="connsiteX11" fmla="*/ 231775 w 301625"/>
                  <a:gd name="connsiteY11" fmla="*/ 247650 h 404812"/>
                  <a:gd name="connsiteX12" fmla="*/ 228600 w 301625"/>
                  <a:gd name="connsiteY12" fmla="*/ 316706 h 404812"/>
                  <a:gd name="connsiteX13" fmla="*/ 228600 w 301625"/>
                  <a:gd name="connsiteY13" fmla="*/ 342900 h 404812"/>
                  <a:gd name="connsiteX14" fmla="*/ 187325 w 301625"/>
                  <a:gd name="connsiteY14" fmla="*/ 303212 h 404812"/>
                  <a:gd name="connsiteX15" fmla="*/ 161925 w 301625"/>
                  <a:gd name="connsiteY15" fmla="*/ 390525 h 404812"/>
                  <a:gd name="connsiteX16" fmla="*/ 142875 w 301625"/>
                  <a:gd name="connsiteY16" fmla="*/ 384175 h 404812"/>
                  <a:gd name="connsiteX17" fmla="*/ 133350 w 301625"/>
                  <a:gd name="connsiteY17" fmla="*/ 330200 h 404812"/>
                  <a:gd name="connsiteX18" fmla="*/ 71437 w 301625"/>
                  <a:gd name="connsiteY18" fmla="*/ 404812 h 404812"/>
                  <a:gd name="connsiteX19" fmla="*/ 66675 w 301625"/>
                  <a:gd name="connsiteY19" fmla="*/ 285750 h 404812"/>
                  <a:gd name="connsiteX20" fmla="*/ 0 w 301625"/>
                  <a:gd name="connsiteY20" fmla="*/ 292100 h 404812"/>
                  <a:gd name="connsiteX21" fmla="*/ 57150 w 301625"/>
                  <a:gd name="connsiteY21" fmla="*/ 259557 h 404812"/>
                  <a:gd name="connsiteX22" fmla="*/ 53975 w 301625"/>
                  <a:gd name="connsiteY22" fmla="*/ 165100 h 404812"/>
                  <a:gd name="connsiteX0" fmla="*/ 53975 w 301625"/>
                  <a:gd name="connsiteY0" fmla="*/ 165100 h 404812"/>
                  <a:gd name="connsiteX1" fmla="*/ 41275 w 301625"/>
                  <a:gd name="connsiteY1" fmla="*/ 0 h 404812"/>
                  <a:gd name="connsiteX2" fmla="*/ 158750 w 301625"/>
                  <a:gd name="connsiteY2" fmla="*/ 0 h 404812"/>
                  <a:gd name="connsiteX3" fmla="*/ 257175 w 301625"/>
                  <a:gd name="connsiteY3" fmla="*/ 79375 h 404812"/>
                  <a:gd name="connsiteX4" fmla="*/ 301625 w 301625"/>
                  <a:gd name="connsiteY4" fmla="*/ 111125 h 404812"/>
                  <a:gd name="connsiteX5" fmla="*/ 285750 w 301625"/>
                  <a:gd name="connsiteY5" fmla="*/ 152400 h 404812"/>
                  <a:gd name="connsiteX6" fmla="*/ 238125 w 301625"/>
                  <a:gd name="connsiteY6" fmla="*/ 149225 h 404812"/>
                  <a:gd name="connsiteX7" fmla="*/ 238125 w 301625"/>
                  <a:gd name="connsiteY7" fmla="*/ 168275 h 404812"/>
                  <a:gd name="connsiteX8" fmla="*/ 298450 w 301625"/>
                  <a:gd name="connsiteY8" fmla="*/ 184150 h 404812"/>
                  <a:gd name="connsiteX9" fmla="*/ 279400 w 301625"/>
                  <a:gd name="connsiteY9" fmla="*/ 196850 h 404812"/>
                  <a:gd name="connsiteX10" fmla="*/ 231775 w 301625"/>
                  <a:gd name="connsiteY10" fmla="*/ 247650 h 404812"/>
                  <a:gd name="connsiteX11" fmla="*/ 228600 w 301625"/>
                  <a:gd name="connsiteY11" fmla="*/ 316706 h 404812"/>
                  <a:gd name="connsiteX12" fmla="*/ 228600 w 301625"/>
                  <a:gd name="connsiteY12" fmla="*/ 342900 h 404812"/>
                  <a:gd name="connsiteX13" fmla="*/ 187325 w 301625"/>
                  <a:gd name="connsiteY13" fmla="*/ 303212 h 404812"/>
                  <a:gd name="connsiteX14" fmla="*/ 161925 w 301625"/>
                  <a:gd name="connsiteY14" fmla="*/ 390525 h 404812"/>
                  <a:gd name="connsiteX15" fmla="*/ 142875 w 301625"/>
                  <a:gd name="connsiteY15" fmla="*/ 384175 h 404812"/>
                  <a:gd name="connsiteX16" fmla="*/ 133350 w 301625"/>
                  <a:gd name="connsiteY16" fmla="*/ 330200 h 404812"/>
                  <a:gd name="connsiteX17" fmla="*/ 71437 w 301625"/>
                  <a:gd name="connsiteY17" fmla="*/ 404812 h 404812"/>
                  <a:gd name="connsiteX18" fmla="*/ 66675 w 301625"/>
                  <a:gd name="connsiteY18" fmla="*/ 285750 h 404812"/>
                  <a:gd name="connsiteX19" fmla="*/ 0 w 301625"/>
                  <a:gd name="connsiteY19" fmla="*/ 292100 h 404812"/>
                  <a:gd name="connsiteX20" fmla="*/ 57150 w 301625"/>
                  <a:gd name="connsiteY20" fmla="*/ 259557 h 404812"/>
                  <a:gd name="connsiteX21" fmla="*/ 53975 w 301625"/>
                  <a:gd name="connsiteY21" fmla="*/ 165100 h 404812"/>
                  <a:gd name="connsiteX0" fmla="*/ 53975 w 301625"/>
                  <a:gd name="connsiteY0" fmla="*/ 165100 h 404812"/>
                  <a:gd name="connsiteX1" fmla="*/ 41275 w 301625"/>
                  <a:gd name="connsiteY1" fmla="*/ 0 h 404812"/>
                  <a:gd name="connsiteX2" fmla="*/ 158750 w 301625"/>
                  <a:gd name="connsiteY2" fmla="*/ 0 h 404812"/>
                  <a:gd name="connsiteX3" fmla="*/ 257175 w 301625"/>
                  <a:gd name="connsiteY3" fmla="*/ 79375 h 404812"/>
                  <a:gd name="connsiteX4" fmla="*/ 301625 w 301625"/>
                  <a:gd name="connsiteY4" fmla="*/ 111125 h 404812"/>
                  <a:gd name="connsiteX5" fmla="*/ 285750 w 301625"/>
                  <a:gd name="connsiteY5" fmla="*/ 152400 h 404812"/>
                  <a:gd name="connsiteX6" fmla="*/ 238125 w 301625"/>
                  <a:gd name="connsiteY6" fmla="*/ 149225 h 404812"/>
                  <a:gd name="connsiteX7" fmla="*/ 298450 w 301625"/>
                  <a:gd name="connsiteY7" fmla="*/ 184150 h 404812"/>
                  <a:gd name="connsiteX8" fmla="*/ 279400 w 301625"/>
                  <a:gd name="connsiteY8" fmla="*/ 196850 h 404812"/>
                  <a:gd name="connsiteX9" fmla="*/ 231775 w 301625"/>
                  <a:gd name="connsiteY9" fmla="*/ 247650 h 404812"/>
                  <a:gd name="connsiteX10" fmla="*/ 228600 w 301625"/>
                  <a:gd name="connsiteY10" fmla="*/ 316706 h 404812"/>
                  <a:gd name="connsiteX11" fmla="*/ 228600 w 301625"/>
                  <a:gd name="connsiteY11" fmla="*/ 342900 h 404812"/>
                  <a:gd name="connsiteX12" fmla="*/ 187325 w 301625"/>
                  <a:gd name="connsiteY12" fmla="*/ 303212 h 404812"/>
                  <a:gd name="connsiteX13" fmla="*/ 161925 w 301625"/>
                  <a:gd name="connsiteY13" fmla="*/ 390525 h 404812"/>
                  <a:gd name="connsiteX14" fmla="*/ 142875 w 301625"/>
                  <a:gd name="connsiteY14" fmla="*/ 384175 h 404812"/>
                  <a:gd name="connsiteX15" fmla="*/ 133350 w 301625"/>
                  <a:gd name="connsiteY15" fmla="*/ 330200 h 404812"/>
                  <a:gd name="connsiteX16" fmla="*/ 71437 w 301625"/>
                  <a:gd name="connsiteY16" fmla="*/ 404812 h 404812"/>
                  <a:gd name="connsiteX17" fmla="*/ 66675 w 301625"/>
                  <a:gd name="connsiteY17" fmla="*/ 285750 h 404812"/>
                  <a:gd name="connsiteX18" fmla="*/ 0 w 301625"/>
                  <a:gd name="connsiteY18" fmla="*/ 292100 h 404812"/>
                  <a:gd name="connsiteX19" fmla="*/ 57150 w 301625"/>
                  <a:gd name="connsiteY19" fmla="*/ 259557 h 404812"/>
                  <a:gd name="connsiteX20" fmla="*/ 53975 w 301625"/>
                  <a:gd name="connsiteY20" fmla="*/ 165100 h 404812"/>
                  <a:gd name="connsiteX0" fmla="*/ 53975 w 301625"/>
                  <a:gd name="connsiteY0" fmla="*/ 165100 h 404812"/>
                  <a:gd name="connsiteX1" fmla="*/ 41275 w 301625"/>
                  <a:gd name="connsiteY1" fmla="*/ 0 h 404812"/>
                  <a:gd name="connsiteX2" fmla="*/ 158750 w 301625"/>
                  <a:gd name="connsiteY2" fmla="*/ 0 h 404812"/>
                  <a:gd name="connsiteX3" fmla="*/ 257175 w 301625"/>
                  <a:gd name="connsiteY3" fmla="*/ 79375 h 404812"/>
                  <a:gd name="connsiteX4" fmla="*/ 301625 w 301625"/>
                  <a:gd name="connsiteY4" fmla="*/ 111125 h 404812"/>
                  <a:gd name="connsiteX5" fmla="*/ 285750 w 301625"/>
                  <a:gd name="connsiteY5" fmla="*/ 152400 h 404812"/>
                  <a:gd name="connsiteX6" fmla="*/ 230981 w 301625"/>
                  <a:gd name="connsiteY6" fmla="*/ 161131 h 404812"/>
                  <a:gd name="connsiteX7" fmla="*/ 298450 w 301625"/>
                  <a:gd name="connsiteY7" fmla="*/ 184150 h 404812"/>
                  <a:gd name="connsiteX8" fmla="*/ 279400 w 301625"/>
                  <a:gd name="connsiteY8" fmla="*/ 196850 h 404812"/>
                  <a:gd name="connsiteX9" fmla="*/ 231775 w 301625"/>
                  <a:gd name="connsiteY9" fmla="*/ 247650 h 404812"/>
                  <a:gd name="connsiteX10" fmla="*/ 228600 w 301625"/>
                  <a:gd name="connsiteY10" fmla="*/ 316706 h 404812"/>
                  <a:gd name="connsiteX11" fmla="*/ 228600 w 301625"/>
                  <a:gd name="connsiteY11" fmla="*/ 342900 h 404812"/>
                  <a:gd name="connsiteX12" fmla="*/ 187325 w 301625"/>
                  <a:gd name="connsiteY12" fmla="*/ 303212 h 404812"/>
                  <a:gd name="connsiteX13" fmla="*/ 161925 w 301625"/>
                  <a:gd name="connsiteY13" fmla="*/ 390525 h 404812"/>
                  <a:gd name="connsiteX14" fmla="*/ 142875 w 301625"/>
                  <a:gd name="connsiteY14" fmla="*/ 384175 h 404812"/>
                  <a:gd name="connsiteX15" fmla="*/ 133350 w 301625"/>
                  <a:gd name="connsiteY15" fmla="*/ 330200 h 404812"/>
                  <a:gd name="connsiteX16" fmla="*/ 71437 w 301625"/>
                  <a:gd name="connsiteY16" fmla="*/ 404812 h 404812"/>
                  <a:gd name="connsiteX17" fmla="*/ 66675 w 301625"/>
                  <a:gd name="connsiteY17" fmla="*/ 285750 h 404812"/>
                  <a:gd name="connsiteX18" fmla="*/ 0 w 301625"/>
                  <a:gd name="connsiteY18" fmla="*/ 292100 h 404812"/>
                  <a:gd name="connsiteX19" fmla="*/ 57150 w 301625"/>
                  <a:gd name="connsiteY19" fmla="*/ 259557 h 404812"/>
                  <a:gd name="connsiteX20" fmla="*/ 53975 w 301625"/>
                  <a:gd name="connsiteY20" fmla="*/ 165100 h 404812"/>
                  <a:gd name="connsiteX0" fmla="*/ 53975 w 301625"/>
                  <a:gd name="connsiteY0" fmla="*/ 165100 h 404812"/>
                  <a:gd name="connsiteX1" fmla="*/ 41275 w 301625"/>
                  <a:gd name="connsiteY1" fmla="*/ 0 h 404812"/>
                  <a:gd name="connsiteX2" fmla="*/ 158750 w 301625"/>
                  <a:gd name="connsiteY2" fmla="*/ 0 h 404812"/>
                  <a:gd name="connsiteX3" fmla="*/ 257175 w 301625"/>
                  <a:gd name="connsiteY3" fmla="*/ 79375 h 404812"/>
                  <a:gd name="connsiteX4" fmla="*/ 301625 w 301625"/>
                  <a:gd name="connsiteY4" fmla="*/ 111125 h 404812"/>
                  <a:gd name="connsiteX5" fmla="*/ 285750 w 301625"/>
                  <a:gd name="connsiteY5" fmla="*/ 152400 h 404812"/>
                  <a:gd name="connsiteX6" fmla="*/ 230981 w 301625"/>
                  <a:gd name="connsiteY6" fmla="*/ 161131 h 404812"/>
                  <a:gd name="connsiteX7" fmla="*/ 298450 w 301625"/>
                  <a:gd name="connsiteY7" fmla="*/ 184150 h 404812"/>
                  <a:gd name="connsiteX8" fmla="*/ 279400 w 301625"/>
                  <a:gd name="connsiteY8" fmla="*/ 196850 h 404812"/>
                  <a:gd name="connsiteX9" fmla="*/ 231775 w 301625"/>
                  <a:gd name="connsiteY9" fmla="*/ 247650 h 404812"/>
                  <a:gd name="connsiteX10" fmla="*/ 228600 w 301625"/>
                  <a:gd name="connsiteY10" fmla="*/ 316706 h 404812"/>
                  <a:gd name="connsiteX11" fmla="*/ 228600 w 301625"/>
                  <a:gd name="connsiteY11" fmla="*/ 342900 h 404812"/>
                  <a:gd name="connsiteX12" fmla="*/ 187325 w 301625"/>
                  <a:gd name="connsiteY12" fmla="*/ 303212 h 404812"/>
                  <a:gd name="connsiteX13" fmla="*/ 161925 w 301625"/>
                  <a:gd name="connsiteY13" fmla="*/ 390525 h 404812"/>
                  <a:gd name="connsiteX14" fmla="*/ 142875 w 301625"/>
                  <a:gd name="connsiteY14" fmla="*/ 384175 h 404812"/>
                  <a:gd name="connsiteX15" fmla="*/ 133350 w 301625"/>
                  <a:gd name="connsiteY15" fmla="*/ 330200 h 404812"/>
                  <a:gd name="connsiteX16" fmla="*/ 71437 w 301625"/>
                  <a:gd name="connsiteY16" fmla="*/ 404812 h 404812"/>
                  <a:gd name="connsiteX17" fmla="*/ 66675 w 301625"/>
                  <a:gd name="connsiteY17" fmla="*/ 285750 h 404812"/>
                  <a:gd name="connsiteX18" fmla="*/ 0 w 301625"/>
                  <a:gd name="connsiteY18" fmla="*/ 292100 h 404812"/>
                  <a:gd name="connsiteX19" fmla="*/ 57150 w 301625"/>
                  <a:gd name="connsiteY19" fmla="*/ 259557 h 404812"/>
                  <a:gd name="connsiteX20" fmla="*/ 53975 w 301625"/>
                  <a:gd name="connsiteY20" fmla="*/ 165100 h 404812"/>
                  <a:gd name="connsiteX0" fmla="*/ 53975 w 301625"/>
                  <a:gd name="connsiteY0" fmla="*/ 165100 h 404812"/>
                  <a:gd name="connsiteX1" fmla="*/ 41275 w 301625"/>
                  <a:gd name="connsiteY1" fmla="*/ 0 h 404812"/>
                  <a:gd name="connsiteX2" fmla="*/ 158750 w 301625"/>
                  <a:gd name="connsiteY2" fmla="*/ 0 h 404812"/>
                  <a:gd name="connsiteX3" fmla="*/ 257175 w 301625"/>
                  <a:gd name="connsiteY3" fmla="*/ 79375 h 404812"/>
                  <a:gd name="connsiteX4" fmla="*/ 301625 w 301625"/>
                  <a:gd name="connsiteY4" fmla="*/ 111125 h 404812"/>
                  <a:gd name="connsiteX5" fmla="*/ 276225 w 301625"/>
                  <a:gd name="connsiteY5" fmla="*/ 152400 h 404812"/>
                  <a:gd name="connsiteX6" fmla="*/ 230981 w 301625"/>
                  <a:gd name="connsiteY6" fmla="*/ 161131 h 404812"/>
                  <a:gd name="connsiteX7" fmla="*/ 298450 w 301625"/>
                  <a:gd name="connsiteY7" fmla="*/ 184150 h 404812"/>
                  <a:gd name="connsiteX8" fmla="*/ 279400 w 301625"/>
                  <a:gd name="connsiteY8" fmla="*/ 196850 h 404812"/>
                  <a:gd name="connsiteX9" fmla="*/ 231775 w 301625"/>
                  <a:gd name="connsiteY9" fmla="*/ 247650 h 404812"/>
                  <a:gd name="connsiteX10" fmla="*/ 228600 w 301625"/>
                  <a:gd name="connsiteY10" fmla="*/ 316706 h 404812"/>
                  <a:gd name="connsiteX11" fmla="*/ 228600 w 301625"/>
                  <a:gd name="connsiteY11" fmla="*/ 342900 h 404812"/>
                  <a:gd name="connsiteX12" fmla="*/ 187325 w 301625"/>
                  <a:gd name="connsiteY12" fmla="*/ 303212 h 404812"/>
                  <a:gd name="connsiteX13" fmla="*/ 161925 w 301625"/>
                  <a:gd name="connsiteY13" fmla="*/ 390525 h 404812"/>
                  <a:gd name="connsiteX14" fmla="*/ 142875 w 301625"/>
                  <a:gd name="connsiteY14" fmla="*/ 384175 h 404812"/>
                  <a:gd name="connsiteX15" fmla="*/ 133350 w 301625"/>
                  <a:gd name="connsiteY15" fmla="*/ 330200 h 404812"/>
                  <a:gd name="connsiteX16" fmla="*/ 71437 w 301625"/>
                  <a:gd name="connsiteY16" fmla="*/ 404812 h 404812"/>
                  <a:gd name="connsiteX17" fmla="*/ 66675 w 301625"/>
                  <a:gd name="connsiteY17" fmla="*/ 285750 h 404812"/>
                  <a:gd name="connsiteX18" fmla="*/ 0 w 301625"/>
                  <a:gd name="connsiteY18" fmla="*/ 292100 h 404812"/>
                  <a:gd name="connsiteX19" fmla="*/ 57150 w 301625"/>
                  <a:gd name="connsiteY19" fmla="*/ 259557 h 404812"/>
                  <a:gd name="connsiteX20" fmla="*/ 53975 w 301625"/>
                  <a:gd name="connsiteY20" fmla="*/ 165100 h 404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01625" h="404812">
                    <a:moveTo>
                      <a:pt x="53975" y="165100"/>
                    </a:moveTo>
                    <a:cubicBezTo>
                      <a:pt x="30692" y="131498"/>
                      <a:pt x="-18786" y="62176"/>
                      <a:pt x="41275" y="0"/>
                    </a:cubicBezTo>
                    <a:lnTo>
                      <a:pt x="158750" y="0"/>
                    </a:lnTo>
                    <a:cubicBezTo>
                      <a:pt x="189177" y="12171"/>
                      <a:pt x="224367" y="52917"/>
                      <a:pt x="257175" y="79375"/>
                    </a:cubicBezTo>
                    <a:lnTo>
                      <a:pt x="301625" y="111125"/>
                    </a:lnTo>
                    <a:lnTo>
                      <a:pt x="276225" y="152400"/>
                    </a:lnTo>
                    <a:lnTo>
                      <a:pt x="230981" y="161131"/>
                    </a:lnTo>
                    <a:lnTo>
                      <a:pt x="298450" y="184150"/>
                    </a:lnTo>
                    <a:lnTo>
                      <a:pt x="279400" y="196850"/>
                    </a:lnTo>
                    <a:lnTo>
                      <a:pt x="231775" y="247650"/>
                    </a:lnTo>
                    <a:lnTo>
                      <a:pt x="228600" y="316706"/>
                    </a:lnTo>
                    <a:lnTo>
                      <a:pt x="228600" y="342900"/>
                    </a:lnTo>
                    <a:lnTo>
                      <a:pt x="187325" y="303212"/>
                    </a:lnTo>
                    <a:lnTo>
                      <a:pt x="161925" y="390525"/>
                    </a:lnTo>
                    <a:lnTo>
                      <a:pt x="142875" y="384175"/>
                    </a:lnTo>
                    <a:lnTo>
                      <a:pt x="133350" y="330200"/>
                    </a:lnTo>
                    <a:lnTo>
                      <a:pt x="71437" y="404812"/>
                    </a:lnTo>
                    <a:lnTo>
                      <a:pt x="66675" y="285750"/>
                    </a:lnTo>
                    <a:lnTo>
                      <a:pt x="0" y="292100"/>
                    </a:lnTo>
                    <a:lnTo>
                      <a:pt x="57150" y="259557"/>
                    </a:lnTo>
                    <a:cubicBezTo>
                      <a:pt x="58208" y="222515"/>
                      <a:pt x="49742" y="183092"/>
                      <a:pt x="53975" y="165100"/>
                    </a:cubicBezTo>
                    <a:close/>
                  </a:path>
                </a:pathLst>
              </a:custGeom>
              <a:grpFill/>
              <a:ln w="317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5998709" y="1907042"/>
            <a:ext cx="681038" cy="2813161"/>
            <a:chOff x="5998709" y="1907042"/>
            <a:chExt cx="681038" cy="2813161"/>
          </a:xfrm>
        </p:grpSpPr>
        <p:grpSp>
          <p:nvGrpSpPr>
            <p:cNvPr id="60" name="组合 59"/>
            <p:cNvGrpSpPr/>
            <p:nvPr/>
          </p:nvGrpSpPr>
          <p:grpSpPr>
            <a:xfrm>
              <a:off x="5998709" y="1907042"/>
              <a:ext cx="681038" cy="1312068"/>
              <a:chOff x="6434138" y="2386013"/>
              <a:chExt cx="681038" cy="1312068"/>
            </a:xfrm>
          </p:grpSpPr>
          <p:sp>
            <p:nvSpPr>
              <p:cNvPr id="53" name="任意多边形 52"/>
              <p:cNvSpPr/>
              <p:nvPr/>
            </p:nvSpPr>
            <p:spPr>
              <a:xfrm>
                <a:off x="6434138" y="2386013"/>
                <a:ext cx="681038" cy="1312068"/>
              </a:xfrm>
              <a:custGeom>
                <a:avLst/>
                <a:gdLst>
                  <a:gd name="connsiteX0" fmla="*/ 135731 w 707231"/>
                  <a:gd name="connsiteY0" fmla="*/ 0 h 1204913"/>
                  <a:gd name="connsiteX1" fmla="*/ 269081 w 707231"/>
                  <a:gd name="connsiteY1" fmla="*/ 704850 h 1204913"/>
                  <a:gd name="connsiteX2" fmla="*/ 261937 w 707231"/>
                  <a:gd name="connsiteY2" fmla="*/ 912019 h 1204913"/>
                  <a:gd name="connsiteX3" fmla="*/ 133350 w 707231"/>
                  <a:gd name="connsiteY3" fmla="*/ 900113 h 1204913"/>
                  <a:gd name="connsiteX4" fmla="*/ 0 w 707231"/>
                  <a:gd name="connsiteY4" fmla="*/ 1009650 h 1204913"/>
                  <a:gd name="connsiteX5" fmla="*/ 452437 w 707231"/>
                  <a:gd name="connsiteY5" fmla="*/ 1204913 h 1204913"/>
                  <a:gd name="connsiteX6" fmla="*/ 621506 w 707231"/>
                  <a:gd name="connsiteY6" fmla="*/ 828675 h 1204913"/>
                  <a:gd name="connsiteX7" fmla="*/ 581025 w 707231"/>
                  <a:gd name="connsiteY7" fmla="*/ 740569 h 1204913"/>
                  <a:gd name="connsiteX8" fmla="*/ 707231 w 707231"/>
                  <a:gd name="connsiteY8" fmla="*/ 204788 h 1204913"/>
                  <a:gd name="connsiteX9" fmla="*/ 135731 w 707231"/>
                  <a:gd name="connsiteY9" fmla="*/ 0 h 1204913"/>
                  <a:gd name="connsiteX0" fmla="*/ 135731 w 707231"/>
                  <a:gd name="connsiteY0" fmla="*/ 0 h 1204913"/>
                  <a:gd name="connsiteX1" fmla="*/ 269081 w 707231"/>
                  <a:gd name="connsiteY1" fmla="*/ 704850 h 1204913"/>
                  <a:gd name="connsiteX2" fmla="*/ 261937 w 707231"/>
                  <a:gd name="connsiteY2" fmla="*/ 912019 h 1204913"/>
                  <a:gd name="connsiteX3" fmla="*/ 133350 w 707231"/>
                  <a:gd name="connsiteY3" fmla="*/ 900113 h 1204913"/>
                  <a:gd name="connsiteX4" fmla="*/ 0 w 707231"/>
                  <a:gd name="connsiteY4" fmla="*/ 1009650 h 1204913"/>
                  <a:gd name="connsiteX5" fmla="*/ 452437 w 707231"/>
                  <a:gd name="connsiteY5" fmla="*/ 1204913 h 1204913"/>
                  <a:gd name="connsiteX6" fmla="*/ 621506 w 707231"/>
                  <a:gd name="connsiteY6" fmla="*/ 828675 h 1204913"/>
                  <a:gd name="connsiteX7" fmla="*/ 581025 w 707231"/>
                  <a:gd name="connsiteY7" fmla="*/ 740569 h 1204913"/>
                  <a:gd name="connsiteX8" fmla="*/ 707231 w 707231"/>
                  <a:gd name="connsiteY8" fmla="*/ 204788 h 1204913"/>
                  <a:gd name="connsiteX9" fmla="*/ 135731 w 707231"/>
                  <a:gd name="connsiteY9" fmla="*/ 0 h 1204913"/>
                  <a:gd name="connsiteX0" fmla="*/ 135731 w 707231"/>
                  <a:gd name="connsiteY0" fmla="*/ 0 h 1204913"/>
                  <a:gd name="connsiteX1" fmla="*/ 278606 w 707231"/>
                  <a:gd name="connsiteY1" fmla="*/ 702469 h 1204913"/>
                  <a:gd name="connsiteX2" fmla="*/ 261937 w 707231"/>
                  <a:gd name="connsiteY2" fmla="*/ 912019 h 1204913"/>
                  <a:gd name="connsiteX3" fmla="*/ 133350 w 707231"/>
                  <a:gd name="connsiteY3" fmla="*/ 900113 h 1204913"/>
                  <a:gd name="connsiteX4" fmla="*/ 0 w 707231"/>
                  <a:gd name="connsiteY4" fmla="*/ 1009650 h 1204913"/>
                  <a:gd name="connsiteX5" fmla="*/ 452437 w 707231"/>
                  <a:gd name="connsiteY5" fmla="*/ 1204913 h 1204913"/>
                  <a:gd name="connsiteX6" fmla="*/ 621506 w 707231"/>
                  <a:gd name="connsiteY6" fmla="*/ 828675 h 1204913"/>
                  <a:gd name="connsiteX7" fmla="*/ 581025 w 707231"/>
                  <a:gd name="connsiteY7" fmla="*/ 740569 h 1204913"/>
                  <a:gd name="connsiteX8" fmla="*/ 707231 w 707231"/>
                  <a:gd name="connsiteY8" fmla="*/ 204788 h 1204913"/>
                  <a:gd name="connsiteX9" fmla="*/ 135731 w 707231"/>
                  <a:gd name="connsiteY9" fmla="*/ 0 h 1204913"/>
                  <a:gd name="connsiteX0" fmla="*/ 135731 w 707231"/>
                  <a:gd name="connsiteY0" fmla="*/ 0 h 1204913"/>
                  <a:gd name="connsiteX1" fmla="*/ 278606 w 707231"/>
                  <a:gd name="connsiteY1" fmla="*/ 702469 h 1204913"/>
                  <a:gd name="connsiteX2" fmla="*/ 261937 w 707231"/>
                  <a:gd name="connsiteY2" fmla="*/ 912019 h 1204913"/>
                  <a:gd name="connsiteX3" fmla="*/ 133350 w 707231"/>
                  <a:gd name="connsiteY3" fmla="*/ 900113 h 1204913"/>
                  <a:gd name="connsiteX4" fmla="*/ 0 w 707231"/>
                  <a:gd name="connsiteY4" fmla="*/ 1009650 h 1204913"/>
                  <a:gd name="connsiteX5" fmla="*/ 452437 w 707231"/>
                  <a:gd name="connsiteY5" fmla="*/ 1204913 h 1204913"/>
                  <a:gd name="connsiteX6" fmla="*/ 621506 w 707231"/>
                  <a:gd name="connsiteY6" fmla="*/ 828675 h 1204913"/>
                  <a:gd name="connsiteX7" fmla="*/ 581025 w 707231"/>
                  <a:gd name="connsiteY7" fmla="*/ 740569 h 1204913"/>
                  <a:gd name="connsiteX8" fmla="*/ 707231 w 707231"/>
                  <a:gd name="connsiteY8" fmla="*/ 204788 h 1204913"/>
                  <a:gd name="connsiteX9" fmla="*/ 135731 w 707231"/>
                  <a:gd name="connsiteY9" fmla="*/ 0 h 1204913"/>
                  <a:gd name="connsiteX0" fmla="*/ 135731 w 707231"/>
                  <a:gd name="connsiteY0" fmla="*/ 0 h 1204913"/>
                  <a:gd name="connsiteX1" fmla="*/ 278606 w 707231"/>
                  <a:gd name="connsiteY1" fmla="*/ 702469 h 1204913"/>
                  <a:gd name="connsiteX2" fmla="*/ 261937 w 707231"/>
                  <a:gd name="connsiteY2" fmla="*/ 912019 h 1204913"/>
                  <a:gd name="connsiteX3" fmla="*/ 133350 w 707231"/>
                  <a:gd name="connsiteY3" fmla="*/ 900113 h 1204913"/>
                  <a:gd name="connsiteX4" fmla="*/ 0 w 707231"/>
                  <a:gd name="connsiteY4" fmla="*/ 1009650 h 1204913"/>
                  <a:gd name="connsiteX5" fmla="*/ 452437 w 707231"/>
                  <a:gd name="connsiteY5" fmla="*/ 1204913 h 1204913"/>
                  <a:gd name="connsiteX6" fmla="*/ 621506 w 707231"/>
                  <a:gd name="connsiteY6" fmla="*/ 828675 h 1204913"/>
                  <a:gd name="connsiteX7" fmla="*/ 581025 w 707231"/>
                  <a:gd name="connsiteY7" fmla="*/ 740569 h 1204913"/>
                  <a:gd name="connsiteX8" fmla="*/ 707231 w 707231"/>
                  <a:gd name="connsiteY8" fmla="*/ 204788 h 1204913"/>
                  <a:gd name="connsiteX9" fmla="*/ 135731 w 707231"/>
                  <a:gd name="connsiteY9" fmla="*/ 0 h 1204913"/>
                  <a:gd name="connsiteX0" fmla="*/ 135731 w 707231"/>
                  <a:gd name="connsiteY0" fmla="*/ 0 h 1204913"/>
                  <a:gd name="connsiteX1" fmla="*/ 278606 w 707231"/>
                  <a:gd name="connsiteY1" fmla="*/ 702469 h 1204913"/>
                  <a:gd name="connsiteX2" fmla="*/ 261937 w 707231"/>
                  <a:gd name="connsiteY2" fmla="*/ 912019 h 1204913"/>
                  <a:gd name="connsiteX3" fmla="*/ 133350 w 707231"/>
                  <a:gd name="connsiteY3" fmla="*/ 900113 h 1204913"/>
                  <a:gd name="connsiteX4" fmla="*/ 0 w 707231"/>
                  <a:gd name="connsiteY4" fmla="*/ 1009650 h 1204913"/>
                  <a:gd name="connsiteX5" fmla="*/ 452437 w 707231"/>
                  <a:gd name="connsiteY5" fmla="*/ 1204913 h 1204913"/>
                  <a:gd name="connsiteX6" fmla="*/ 621506 w 707231"/>
                  <a:gd name="connsiteY6" fmla="*/ 828675 h 1204913"/>
                  <a:gd name="connsiteX7" fmla="*/ 581025 w 707231"/>
                  <a:gd name="connsiteY7" fmla="*/ 740569 h 1204913"/>
                  <a:gd name="connsiteX8" fmla="*/ 707231 w 707231"/>
                  <a:gd name="connsiteY8" fmla="*/ 204788 h 1204913"/>
                  <a:gd name="connsiteX9" fmla="*/ 135731 w 707231"/>
                  <a:gd name="connsiteY9" fmla="*/ 0 h 1204913"/>
                  <a:gd name="connsiteX0" fmla="*/ 135731 w 707231"/>
                  <a:gd name="connsiteY0" fmla="*/ 0 h 1204913"/>
                  <a:gd name="connsiteX1" fmla="*/ 278606 w 707231"/>
                  <a:gd name="connsiteY1" fmla="*/ 702469 h 1204913"/>
                  <a:gd name="connsiteX2" fmla="*/ 261937 w 707231"/>
                  <a:gd name="connsiteY2" fmla="*/ 912019 h 1204913"/>
                  <a:gd name="connsiteX3" fmla="*/ 133350 w 707231"/>
                  <a:gd name="connsiteY3" fmla="*/ 900113 h 1204913"/>
                  <a:gd name="connsiteX4" fmla="*/ 0 w 707231"/>
                  <a:gd name="connsiteY4" fmla="*/ 1009650 h 1204913"/>
                  <a:gd name="connsiteX5" fmla="*/ 452437 w 707231"/>
                  <a:gd name="connsiteY5" fmla="*/ 1204913 h 1204913"/>
                  <a:gd name="connsiteX6" fmla="*/ 621506 w 707231"/>
                  <a:gd name="connsiteY6" fmla="*/ 828675 h 1204913"/>
                  <a:gd name="connsiteX7" fmla="*/ 581025 w 707231"/>
                  <a:gd name="connsiteY7" fmla="*/ 740569 h 1204913"/>
                  <a:gd name="connsiteX8" fmla="*/ 707231 w 707231"/>
                  <a:gd name="connsiteY8" fmla="*/ 204788 h 1204913"/>
                  <a:gd name="connsiteX9" fmla="*/ 135731 w 707231"/>
                  <a:gd name="connsiteY9" fmla="*/ 0 h 1204913"/>
                  <a:gd name="connsiteX0" fmla="*/ 109538 w 681038"/>
                  <a:gd name="connsiteY0" fmla="*/ 0 h 1204913"/>
                  <a:gd name="connsiteX1" fmla="*/ 252413 w 681038"/>
                  <a:gd name="connsiteY1" fmla="*/ 702469 h 1204913"/>
                  <a:gd name="connsiteX2" fmla="*/ 235744 w 681038"/>
                  <a:gd name="connsiteY2" fmla="*/ 912019 h 1204913"/>
                  <a:gd name="connsiteX3" fmla="*/ 107157 w 681038"/>
                  <a:gd name="connsiteY3" fmla="*/ 900113 h 1204913"/>
                  <a:gd name="connsiteX4" fmla="*/ 0 w 681038"/>
                  <a:gd name="connsiteY4" fmla="*/ 1023938 h 1204913"/>
                  <a:gd name="connsiteX5" fmla="*/ 426244 w 681038"/>
                  <a:gd name="connsiteY5" fmla="*/ 1204913 h 1204913"/>
                  <a:gd name="connsiteX6" fmla="*/ 595313 w 681038"/>
                  <a:gd name="connsiteY6" fmla="*/ 828675 h 1204913"/>
                  <a:gd name="connsiteX7" fmla="*/ 554832 w 681038"/>
                  <a:gd name="connsiteY7" fmla="*/ 740569 h 1204913"/>
                  <a:gd name="connsiteX8" fmla="*/ 681038 w 681038"/>
                  <a:gd name="connsiteY8" fmla="*/ 204788 h 1204913"/>
                  <a:gd name="connsiteX9" fmla="*/ 109538 w 681038"/>
                  <a:gd name="connsiteY9" fmla="*/ 0 h 1204913"/>
                  <a:gd name="connsiteX0" fmla="*/ 109538 w 681038"/>
                  <a:gd name="connsiteY0" fmla="*/ 0 h 1204913"/>
                  <a:gd name="connsiteX1" fmla="*/ 252413 w 681038"/>
                  <a:gd name="connsiteY1" fmla="*/ 702469 h 1204913"/>
                  <a:gd name="connsiteX2" fmla="*/ 235744 w 681038"/>
                  <a:gd name="connsiteY2" fmla="*/ 912019 h 1204913"/>
                  <a:gd name="connsiteX3" fmla="*/ 107157 w 681038"/>
                  <a:gd name="connsiteY3" fmla="*/ 900113 h 1204913"/>
                  <a:gd name="connsiteX4" fmla="*/ 0 w 681038"/>
                  <a:gd name="connsiteY4" fmla="*/ 1023938 h 1204913"/>
                  <a:gd name="connsiteX5" fmla="*/ 426244 w 681038"/>
                  <a:gd name="connsiteY5" fmla="*/ 1204913 h 1204913"/>
                  <a:gd name="connsiteX6" fmla="*/ 595313 w 681038"/>
                  <a:gd name="connsiteY6" fmla="*/ 828675 h 1204913"/>
                  <a:gd name="connsiteX7" fmla="*/ 554832 w 681038"/>
                  <a:gd name="connsiteY7" fmla="*/ 740569 h 1204913"/>
                  <a:gd name="connsiteX8" fmla="*/ 681038 w 681038"/>
                  <a:gd name="connsiteY8" fmla="*/ 204788 h 1204913"/>
                  <a:gd name="connsiteX9" fmla="*/ 109538 w 681038"/>
                  <a:gd name="connsiteY9" fmla="*/ 0 h 1204913"/>
                  <a:gd name="connsiteX0" fmla="*/ 109538 w 681038"/>
                  <a:gd name="connsiteY0" fmla="*/ 0 h 1190626"/>
                  <a:gd name="connsiteX1" fmla="*/ 252413 w 681038"/>
                  <a:gd name="connsiteY1" fmla="*/ 702469 h 1190626"/>
                  <a:gd name="connsiteX2" fmla="*/ 235744 w 681038"/>
                  <a:gd name="connsiteY2" fmla="*/ 912019 h 1190626"/>
                  <a:gd name="connsiteX3" fmla="*/ 107157 w 681038"/>
                  <a:gd name="connsiteY3" fmla="*/ 900113 h 1190626"/>
                  <a:gd name="connsiteX4" fmla="*/ 0 w 681038"/>
                  <a:gd name="connsiteY4" fmla="*/ 1023938 h 1190626"/>
                  <a:gd name="connsiteX5" fmla="*/ 395287 w 681038"/>
                  <a:gd name="connsiteY5" fmla="*/ 1190626 h 1190626"/>
                  <a:gd name="connsiteX6" fmla="*/ 595313 w 681038"/>
                  <a:gd name="connsiteY6" fmla="*/ 828675 h 1190626"/>
                  <a:gd name="connsiteX7" fmla="*/ 554832 w 681038"/>
                  <a:gd name="connsiteY7" fmla="*/ 740569 h 1190626"/>
                  <a:gd name="connsiteX8" fmla="*/ 681038 w 681038"/>
                  <a:gd name="connsiteY8" fmla="*/ 204788 h 1190626"/>
                  <a:gd name="connsiteX9" fmla="*/ 109538 w 681038"/>
                  <a:gd name="connsiteY9" fmla="*/ 0 h 1190626"/>
                  <a:gd name="connsiteX0" fmla="*/ 109538 w 681038"/>
                  <a:gd name="connsiteY0" fmla="*/ 0 h 1190626"/>
                  <a:gd name="connsiteX1" fmla="*/ 252413 w 681038"/>
                  <a:gd name="connsiteY1" fmla="*/ 702469 h 1190626"/>
                  <a:gd name="connsiteX2" fmla="*/ 235744 w 681038"/>
                  <a:gd name="connsiteY2" fmla="*/ 912019 h 1190626"/>
                  <a:gd name="connsiteX3" fmla="*/ 107157 w 681038"/>
                  <a:gd name="connsiteY3" fmla="*/ 900113 h 1190626"/>
                  <a:gd name="connsiteX4" fmla="*/ 0 w 681038"/>
                  <a:gd name="connsiteY4" fmla="*/ 1023938 h 1190626"/>
                  <a:gd name="connsiteX5" fmla="*/ 395287 w 681038"/>
                  <a:gd name="connsiteY5" fmla="*/ 1190626 h 1190626"/>
                  <a:gd name="connsiteX6" fmla="*/ 595313 w 681038"/>
                  <a:gd name="connsiteY6" fmla="*/ 828675 h 1190626"/>
                  <a:gd name="connsiteX7" fmla="*/ 554832 w 681038"/>
                  <a:gd name="connsiteY7" fmla="*/ 740569 h 1190626"/>
                  <a:gd name="connsiteX8" fmla="*/ 681038 w 681038"/>
                  <a:gd name="connsiteY8" fmla="*/ 204788 h 1190626"/>
                  <a:gd name="connsiteX9" fmla="*/ 109538 w 681038"/>
                  <a:gd name="connsiteY9" fmla="*/ 0 h 1190626"/>
                  <a:gd name="connsiteX0" fmla="*/ 109538 w 681038"/>
                  <a:gd name="connsiteY0" fmla="*/ 0 h 1190626"/>
                  <a:gd name="connsiteX1" fmla="*/ 252413 w 681038"/>
                  <a:gd name="connsiteY1" fmla="*/ 702469 h 1190626"/>
                  <a:gd name="connsiteX2" fmla="*/ 235744 w 681038"/>
                  <a:gd name="connsiteY2" fmla="*/ 912019 h 1190626"/>
                  <a:gd name="connsiteX3" fmla="*/ 107157 w 681038"/>
                  <a:gd name="connsiteY3" fmla="*/ 900113 h 1190626"/>
                  <a:gd name="connsiteX4" fmla="*/ 0 w 681038"/>
                  <a:gd name="connsiteY4" fmla="*/ 1023938 h 1190626"/>
                  <a:gd name="connsiteX5" fmla="*/ 395287 w 681038"/>
                  <a:gd name="connsiteY5" fmla="*/ 1190626 h 1190626"/>
                  <a:gd name="connsiteX6" fmla="*/ 595313 w 681038"/>
                  <a:gd name="connsiteY6" fmla="*/ 828675 h 1190626"/>
                  <a:gd name="connsiteX7" fmla="*/ 554832 w 681038"/>
                  <a:gd name="connsiteY7" fmla="*/ 740569 h 1190626"/>
                  <a:gd name="connsiteX8" fmla="*/ 681038 w 681038"/>
                  <a:gd name="connsiteY8" fmla="*/ 204788 h 1190626"/>
                  <a:gd name="connsiteX9" fmla="*/ 109538 w 681038"/>
                  <a:gd name="connsiteY9" fmla="*/ 0 h 1190626"/>
                  <a:gd name="connsiteX0" fmla="*/ 109538 w 681038"/>
                  <a:gd name="connsiteY0" fmla="*/ 0 h 1181101"/>
                  <a:gd name="connsiteX1" fmla="*/ 252413 w 681038"/>
                  <a:gd name="connsiteY1" fmla="*/ 702469 h 1181101"/>
                  <a:gd name="connsiteX2" fmla="*/ 235744 w 681038"/>
                  <a:gd name="connsiteY2" fmla="*/ 912019 h 1181101"/>
                  <a:gd name="connsiteX3" fmla="*/ 107157 w 681038"/>
                  <a:gd name="connsiteY3" fmla="*/ 900113 h 1181101"/>
                  <a:gd name="connsiteX4" fmla="*/ 0 w 681038"/>
                  <a:gd name="connsiteY4" fmla="*/ 1023938 h 1181101"/>
                  <a:gd name="connsiteX5" fmla="*/ 392906 w 681038"/>
                  <a:gd name="connsiteY5" fmla="*/ 1181101 h 1181101"/>
                  <a:gd name="connsiteX6" fmla="*/ 595313 w 681038"/>
                  <a:gd name="connsiteY6" fmla="*/ 828675 h 1181101"/>
                  <a:gd name="connsiteX7" fmla="*/ 554832 w 681038"/>
                  <a:gd name="connsiteY7" fmla="*/ 740569 h 1181101"/>
                  <a:gd name="connsiteX8" fmla="*/ 681038 w 681038"/>
                  <a:gd name="connsiteY8" fmla="*/ 204788 h 1181101"/>
                  <a:gd name="connsiteX9" fmla="*/ 109538 w 681038"/>
                  <a:gd name="connsiteY9" fmla="*/ 0 h 1181101"/>
                  <a:gd name="connsiteX0" fmla="*/ 109538 w 681038"/>
                  <a:gd name="connsiteY0" fmla="*/ 0 h 1181101"/>
                  <a:gd name="connsiteX1" fmla="*/ 252413 w 681038"/>
                  <a:gd name="connsiteY1" fmla="*/ 702469 h 1181101"/>
                  <a:gd name="connsiteX2" fmla="*/ 235744 w 681038"/>
                  <a:gd name="connsiteY2" fmla="*/ 912019 h 1181101"/>
                  <a:gd name="connsiteX3" fmla="*/ 107157 w 681038"/>
                  <a:gd name="connsiteY3" fmla="*/ 900113 h 1181101"/>
                  <a:gd name="connsiteX4" fmla="*/ 0 w 681038"/>
                  <a:gd name="connsiteY4" fmla="*/ 1023938 h 1181101"/>
                  <a:gd name="connsiteX5" fmla="*/ 392906 w 681038"/>
                  <a:gd name="connsiteY5" fmla="*/ 1181101 h 1181101"/>
                  <a:gd name="connsiteX6" fmla="*/ 592932 w 681038"/>
                  <a:gd name="connsiteY6" fmla="*/ 835819 h 1181101"/>
                  <a:gd name="connsiteX7" fmla="*/ 554832 w 681038"/>
                  <a:gd name="connsiteY7" fmla="*/ 740569 h 1181101"/>
                  <a:gd name="connsiteX8" fmla="*/ 681038 w 681038"/>
                  <a:gd name="connsiteY8" fmla="*/ 204788 h 1181101"/>
                  <a:gd name="connsiteX9" fmla="*/ 109538 w 681038"/>
                  <a:gd name="connsiteY9" fmla="*/ 0 h 1181101"/>
                  <a:gd name="connsiteX0" fmla="*/ 109538 w 681038"/>
                  <a:gd name="connsiteY0" fmla="*/ 0 h 1181101"/>
                  <a:gd name="connsiteX1" fmla="*/ 252413 w 681038"/>
                  <a:gd name="connsiteY1" fmla="*/ 702469 h 1181101"/>
                  <a:gd name="connsiteX2" fmla="*/ 235744 w 681038"/>
                  <a:gd name="connsiteY2" fmla="*/ 912019 h 1181101"/>
                  <a:gd name="connsiteX3" fmla="*/ 107157 w 681038"/>
                  <a:gd name="connsiteY3" fmla="*/ 900113 h 1181101"/>
                  <a:gd name="connsiteX4" fmla="*/ 0 w 681038"/>
                  <a:gd name="connsiteY4" fmla="*/ 1023938 h 1181101"/>
                  <a:gd name="connsiteX5" fmla="*/ 392906 w 681038"/>
                  <a:gd name="connsiteY5" fmla="*/ 1181101 h 1181101"/>
                  <a:gd name="connsiteX6" fmla="*/ 592932 w 681038"/>
                  <a:gd name="connsiteY6" fmla="*/ 835819 h 1181101"/>
                  <a:gd name="connsiteX7" fmla="*/ 554832 w 681038"/>
                  <a:gd name="connsiteY7" fmla="*/ 740569 h 1181101"/>
                  <a:gd name="connsiteX8" fmla="*/ 681038 w 681038"/>
                  <a:gd name="connsiteY8" fmla="*/ 204788 h 1181101"/>
                  <a:gd name="connsiteX9" fmla="*/ 109538 w 681038"/>
                  <a:gd name="connsiteY9" fmla="*/ 0 h 1181101"/>
                  <a:gd name="connsiteX0" fmla="*/ 109538 w 681038"/>
                  <a:gd name="connsiteY0" fmla="*/ 0 h 1181101"/>
                  <a:gd name="connsiteX1" fmla="*/ 252413 w 681038"/>
                  <a:gd name="connsiteY1" fmla="*/ 702469 h 1181101"/>
                  <a:gd name="connsiteX2" fmla="*/ 235744 w 681038"/>
                  <a:gd name="connsiteY2" fmla="*/ 912019 h 1181101"/>
                  <a:gd name="connsiteX3" fmla="*/ 107157 w 681038"/>
                  <a:gd name="connsiteY3" fmla="*/ 900113 h 1181101"/>
                  <a:gd name="connsiteX4" fmla="*/ 0 w 681038"/>
                  <a:gd name="connsiteY4" fmla="*/ 1023938 h 1181101"/>
                  <a:gd name="connsiteX5" fmla="*/ 392906 w 681038"/>
                  <a:gd name="connsiteY5" fmla="*/ 1181101 h 1181101"/>
                  <a:gd name="connsiteX6" fmla="*/ 592932 w 681038"/>
                  <a:gd name="connsiteY6" fmla="*/ 835819 h 1181101"/>
                  <a:gd name="connsiteX7" fmla="*/ 554832 w 681038"/>
                  <a:gd name="connsiteY7" fmla="*/ 740569 h 1181101"/>
                  <a:gd name="connsiteX8" fmla="*/ 681038 w 681038"/>
                  <a:gd name="connsiteY8" fmla="*/ 204788 h 1181101"/>
                  <a:gd name="connsiteX9" fmla="*/ 109538 w 681038"/>
                  <a:gd name="connsiteY9" fmla="*/ 0 h 1181101"/>
                  <a:gd name="connsiteX0" fmla="*/ 109538 w 681038"/>
                  <a:gd name="connsiteY0" fmla="*/ 0 h 1181101"/>
                  <a:gd name="connsiteX1" fmla="*/ 252413 w 681038"/>
                  <a:gd name="connsiteY1" fmla="*/ 702469 h 1181101"/>
                  <a:gd name="connsiteX2" fmla="*/ 235744 w 681038"/>
                  <a:gd name="connsiteY2" fmla="*/ 912019 h 1181101"/>
                  <a:gd name="connsiteX3" fmla="*/ 107157 w 681038"/>
                  <a:gd name="connsiteY3" fmla="*/ 900113 h 1181101"/>
                  <a:gd name="connsiteX4" fmla="*/ 0 w 681038"/>
                  <a:gd name="connsiteY4" fmla="*/ 1023938 h 1181101"/>
                  <a:gd name="connsiteX5" fmla="*/ 392906 w 681038"/>
                  <a:gd name="connsiteY5" fmla="*/ 1181101 h 1181101"/>
                  <a:gd name="connsiteX6" fmla="*/ 592932 w 681038"/>
                  <a:gd name="connsiteY6" fmla="*/ 835819 h 1181101"/>
                  <a:gd name="connsiteX7" fmla="*/ 554832 w 681038"/>
                  <a:gd name="connsiteY7" fmla="*/ 740569 h 1181101"/>
                  <a:gd name="connsiteX8" fmla="*/ 681038 w 681038"/>
                  <a:gd name="connsiteY8" fmla="*/ 204788 h 1181101"/>
                  <a:gd name="connsiteX9" fmla="*/ 109538 w 681038"/>
                  <a:gd name="connsiteY9" fmla="*/ 0 h 1181101"/>
                  <a:gd name="connsiteX0" fmla="*/ 109538 w 681038"/>
                  <a:gd name="connsiteY0" fmla="*/ 0 h 1181101"/>
                  <a:gd name="connsiteX1" fmla="*/ 252413 w 681038"/>
                  <a:gd name="connsiteY1" fmla="*/ 702469 h 1181101"/>
                  <a:gd name="connsiteX2" fmla="*/ 235744 w 681038"/>
                  <a:gd name="connsiteY2" fmla="*/ 912019 h 1181101"/>
                  <a:gd name="connsiteX3" fmla="*/ 107157 w 681038"/>
                  <a:gd name="connsiteY3" fmla="*/ 900113 h 1181101"/>
                  <a:gd name="connsiteX4" fmla="*/ 0 w 681038"/>
                  <a:gd name="connsiteY4" fmla="*/ 1023938 h 1181101"/>
                  <a:gd name="connsiteX5" fmla="*/ 392906 w 681038"/>
                  <a:gd name="connsiteY5" fmla="*/ 1181101 h 1181101"/>
                  <a:gd name="connsiteX6" fmla="*/ 592932 w 681038"/>
                  <a:gd name="connsiteY6" fmla="*/ 835819 h 1181101"/>
                  <a:gd name="connsiteX7" fmla="*/ 554832 w 681038"/>
                  <a:gd name="connsiteY7" fmla="*/ 740569 h 1181101"/>
                  <a:gd name="connsiteX8" fmla="*/ 681038 w 681038"/>
                  <a:gd name="connsiteY8" fmla="*/ 204788 h 1181101"/>
                  <a:gd name="connsiteX9" fmla="*/ 109538 w 681038"/>
                  <a:gd name="connsiteY9" fmla="*/ 0 h 1181101"/>
                  <a:gd name="connsiteX0" fmla="*/ 109538 w 681038"/>
                  <a:gd name="connsiteY0" fmla="*/ 0 h 1181101"/>
                  <a:gd name="connsiteX1" fmla="*/ 252413 w 681038"/>
                  <a:gd name="connsiteY1" fmla="*/ 702469 h 1181101"/>
                  <a:gd name="connsiteX2" fmla="*/ 235744 w 681038"/>
                  <a:gd name="connsiteY2" fmla="*/ 912019 h 1181101"/>
                  <a:gd name="connsiteX3" fmla="*/ 107157 w 681038"/>
                  <a:gd name="connsiteY3" fmla="*/ 900113 h 1181101"/>
                  <a:gd name="connsiteX4" fmla="*/ 0 w 681038"/>
                  <a:gd name="connsiteY4" fmla="*/ 1023938 h 1181101"/>
                  <a:gd name="connsiteX5" fmla="*/ 392906 w 681038"/>
                  <a:gd name="connsiteY5" fmla="*/ 1181101 h 1181101"/>
                  <a:gd name="connsiteX6" fmla="*/ 592932 w 681038"/>
                  <a:gd name="connsiteY6" fmla="*/ 835819 h 1181101"/>
                  <a:gd name="connsiteX7" fmla="*/ 554832 w 681038"/>
                  <a:gd name="connsiteY7" fmla="*/ 740569 h 1181101"/>
                  <a:gd name="connsiteX8" fmla="*/ 681038 w 681038"/>
                  <a:gd name="connsiteY8" fmla="*/ 204788 h 1181101"/>
                  <a:gd name="connsiteX9" fmla="*/ 109538 w 681038"/>
                  <a:gd name="connsiteY9" fmla="*/ 0 h 1181101"/>
                  <a:gd name="connsiteX0" fmla="*/ 109538 w 681038"/>
                  <a:gd name="connsiteY0" fmla="*/ 0 h 1181101"/>
                  <a:gd name="connsiteX1" fmla="*/ 252413 w 681038"/>
                  <a:gd name="connsiteY1" fmla="*/ 702469 h 1181101"/>
                  <a:gd name="connsiteX2" fmla="*/ 235744 w 681038"/>
                  <a:gd name="connsiteY2" fmla="*/ 912019 h 1181101"/>
                  <a:gd name="connsiteX3" fmla="*/ 107157 w 681038"/>
                  <a:gd name="connsiteY3" fmla="*/ 900113 h 1181101"/>
                  <a:gd name="connsiteX4" fmla="*/ 0 w 681038"/>
                  <a:gd name="connsiteY4" fmla="*/ 1023938 h 1181101"/>
                  <a:gd name="connsiteX5" fmla="*/ 392906 w 681038"/>
                  <a:gd name="connsiteY5" fmla="*/ 1181101 h 1181101"/>
                  <a:gd name="connsiteX6" fmla="*/ 592932 w 681038"/>
                  <a:gd name="connsiteY6" fmla="*/ 835819 h 1181101"/>
                  <a:gd name="connsiteX7" fmla="*/ 554832 w 681038"/>
                  <a:gd name="connsiteY7" fmla="*/ 740569 h 1181101"/>
                  <a:gd name="connsiteX8" fmla="*/ 681038 w 681038"/>
                  <a:gd name="connsiteY8" fmla="*/ 204788 h 1181101"/>
                  <a:gd name="connsiteX9" fmla="*/ 285750 w 681038"/>
                  <a:gd name="connsiteY9" fmla="*/ 59533 h 1181101"/>
                  <a:gd name="connsiteX10" fmla="*/ 109538 w 681038"/>
                  <a:gd name="connsiteY10" fmla="*/ 0 h 1181101"/>
                  <a:gd name="connsiteX0" fmla="*/ 109538 w 681038"/>
                  <a:gd name="connsiteY0" fmla="*/ 130967 h 1312068"/>
                  <a:gd name="connsiteX1" fmla="*/ 252413 w 681038"/>
                  <a:gd name="connsiteY1" fmla="*/ 833436 h 1312068"/>
                  <a:gd name="connsiteX2" fmla="*/ 235744 w 681038"/>
                  <a:gd name="connsiteY2" fmla="*/ 1042986 h 1312068"/>
                  <a:gd name="connsiteX3" fmla="*/ 107157 w 681038"/>
                  <a:gd name="connsiteY3" fmla="*/ 1031080 h 1312068"/>
                  <a:gd name="connsiteX4" fmla="*/ 0 w 681038"/>
                  <a:gd name="connsiteY4" fmla="*/ 1154905 h 1312068"/>
                  <a:gd name="connsiteX5" fmla="*/ 392906 w 681038"/>
                  <a:gd name="connsiteY5" fmla="*/ 1312068 h 1312068"/>
                  <a:gd name="connsiteX6" fmla="*/ 592932 w 681038"/>
                  <a:gd name="connsiteY6" fmla="*/ 966786 h 1312068"/>
                  <a:gd name="connsiteX7" fmla="*/ 554832 w 681038"/>
                  <a:gd name="connsiteY7" fmla="*/ 871536 h 1312068"/>
                  <a:gd name="connsiteX8" fmla="*/ 681038 w 681038"/>
                  <a:gd name="connsiteY8" fmla="*/ 335755 h 1312068"/>
                  <a:gd name="connsiteX9" fmla="*/ 261937 w 681038"/>
                  <a:gd name="connsiteY9" fmla="*/ 0 h 1312068"/>
                  <a:gd name="connsiteX10" fmla="*/ 109538 w 681038"/>
                  <a:gd name="connsiteY10" fmla="*/ 130967 h 1312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81038" h="1312068">
                    <a:moveTo>
                      <a:pt x="109538" y="130967"/>
                    </a:moveTo>
                    <a:cubicBezTo>
                      <a:pt x="44450" y="373060"/>
                      <a:pt x="210344" y="653255"/>
                      <a:pt x="252413" y="833436"/>
                    </a:cubicBezTo>
                    <a:cubicBezTo>
                      <a:pt x="287338" y="993773"/>
                      <a:pt x="241300" y="973136"/>
                      <a:pt x="235744" y="1042986"/>
                    </a:cubicBezTo>
                    <a:cubicBezTo>
                      <a:pt x="192882" y="1039017"/>
                      <a:pt x="146448" y="1012427"/>
                      <a:pt x="107157" y="1031080"/>
                    </a:cubicBezTo>
                    <a:cubicBezTo>
                      <a:pt x="67866" y="1049733"/>
                      <a:pt x="20638" y="1101724"/>
                      <a:pt x="0" y="1154905"/>
                    </a:cubicBezTo>
                    <a:lnTo>
                      <a:pt x="392906" y="1312068"/>
                    </a:lnTo>
                    <a:cubicBezTo>
                      <a:pt x="500063" y="1189037"/>
                      <a:pt x="545307" y="1099342"/>
                      <a:pt x="592932" y="966786"/>
                    </a:cubicBezTo>
                    <a:lnTo>
                      <a:pt x="554832" y="871536"/>
                    </a:lnTo>
                    <a:cubicBezTo>
                      <a:pt x="549276" y="721517"/>
                      <a:pt x="536575" y="521492"/>
                      <a:pt x="681038" y="335755"/>
                    </a:cubicBezTo>
                    <a:lnTo>
                      <a:pt x="261937" y="0"/>
                    </a:lnTo>
                    <a:lnTo>
                      <a:pt x="109538" y="130967"/>
                    </a:lnTo>
                    <a:close/>
                  </a:path>
                </a:pathLst>
              </a:custGeom>
              <a:solidFill>
                <a:srgbClr val="CDA76C"/>
              </a:solidFill>
              <a:ln w="317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任意多边形 58"/>
              <p:cNvSpPr/>
              <p:nvPr/>
            </p:nvSpPr>
            <p:spPr>
              <a:xfrm>
                <a:off x="6434139" y="2507164"/>
                <a:ext cx="343325" cy="1043044"/>
              </a:xfrm>
              <a:custGeom>
                <a:avLst/>
                <a:gdLst>
                  <a:gd name="connsiteX0" fmla="*/ 106631 w 335839"/>
                  <a:gd name="connsiteY0" fmla="*/ 0 h 1014426"/>
                  <a:gd name="connsiteX1" fmla="*/ 136624 w 335839"/>
                  <a:gd name="connsiteY1" fmla="*/ 2331 h 1014426"/>
                  <a:gd name="connsiteX2" fmla="*/ 240506 w 335839"/>
                  <a:gd name="connsiteY2" fmla="*/ 24060 h 1014426"/>
                  <a:gd name="connsiteX3" fmla="*/ 171451 w 335839"/>
                  <a:gd name="connsiteY3" fmla="*/ 326480 h 1014426"/>
                  <a:gd name="connsiteX4" fmla="*/ 335757 w 335839"/>
                  <a:gd name="connsiteY4" fmla="*/ 843211 h 1014426"/>
                  <a:gd name="connsiteX5" fmla="*/ 283369 w 335839"/>
                  <a:gd name="connsiteY5" fmla="*/ 931318 h 1014426"/>
                  <a:gd name="connsiteX6" fmla="*/ 223838 w 335839"/>
                  <a:gd name="connsiteY6" fmla="*/ 893217 h 1014426"/>
                  <a:gd name="connsiteX7" fmla="*/ 64295 w 335839"/>
                  <a:gd name="connsiteY7" fmla="*/ 968227 h 1014426"/>
                  <a:gd name="connsiteX8" fmla="*/ 23228 w 335839"/>
                  <a:gd name="connsiteY8" fmla="*/ 1014426 h 1014426"/>
                  <a:gd name="connsiteX9" fmla="*/ 0 w 335839"/>
                  <a:gd name="connsiteY9" fmla="*/ 1005135 h 1014426"/>
                  <a:gd name="connsiteX10" fmla="*/ 107157 w 335839"/>
                  <a:gd name="connsiteY10" fmla="*/ 881310 h 1014426"/>
                  <a:gd name="connsiteX11" fmla="*/ 235744 w 335839"/>
                  <a:gd name="connsiteY11" fmla="*/ 893216 h 1014426"/>
                  <a:gd name="connsiteX12" fmla="*/ 252413 w 335839"/>
                  <a:gd name="connsiteY12" fmla="*/ 683666 h 1014426"/>
                  <a:gd name="connsiteX13" fmla="*/ 95265 w 335839"/>
                  <a:gd name="connsiteY13" fmla="*/ 73498 h 1014426"/>
                  <a:gd name="connsiteX0" fmla="*/ 106631 w 335839"/>
                  <a:gd name="connsiteY0" fmla="*/ 2596 h 1017022"/>
                  <a:gd name="connsiteX1" fmla="*/ 136624 w 335839"/>
                  <a:gd name="connsiteY1" fmla="*/ 4927 h 1017022"/>
                  <a:gd name="connsiteX2" fmla="*/ 186190 w 335839"/>
                  <a:gd name="connsiteY2" fmla="*/ 12709 h 1017022"/>
                  <a:gd name="connsiteX3" fmla="*/ 240506 w 335839"/>
                  <a:gd name="connsiteY3" fmla="*/ 26656 h 1017022"/>
                  <a:gd name="connsiteX4" fmla="*/ 171451 w 335839"/>
                  <a:gd name="connsiteY4" fmla="*/ 329076 h 1017022"/>
                  <a:gd name="connsiteX5" fmla="*/ 335757 w 335839"/>
                  <a:gd name="connsiteY5" fmla="*/ 845807 h 1017022"/>
                  <a:gd name="connsiteX6" fmla="*/ 283369 w 335839"/>
                  <a:gd name="connsiteY6" fmla="*/ 933914 h 1017022"/>
                  <a:gd name="connsiteX7" fmla="*/ 223838 w 335839"/>
                  <a:gd name="connsiteY7" fmla="*/ 895813 h 1017022"/>
                  <a:gd name="connsiteX8" fmla="*/ 64295 w 335839"/>
                  <a:gd name="connsiteY8" fmla="*/ 970823 h 1017022"/>
                  <a:gd name="connsiteX9" fmla="*/ 23228 w 335839"/>
                  <a:gd name="connsiteY9" fmla="*/ 1017022 h 1017022"/>
                  <a:gd name="connsiteX10" fmla="*/ 0 w 335839"/>
                  <a:gd name="connsiteY10" fmla="*/ 1007731 h 1017022"/>
                  <a:gd name="connsiteX11" fmla="*/ 107157 w 335839"/>
                  <a:gd name="connsiteY11" fmla="*/ 883906 h 1017022"/>
                  <a:gd name="connsiteX12" fmla="*/ 235744 w 335839"/>
                  <a:gd name="connsiteY12" fmla="*/ 895812 h 1017022"/>
                  <a:gd name="connsiteX13" fmla="*/ 252413 w 335839"/>
                  <a:gd name="connsiteY13" fmla="*/ 686262 h 1017022"/>
                  <a:gd name="connsiteX14" fmla="*/ 95265 w 335839"/>
                  <a:gd name="connsiteY14" fmla="*/ 76094 h 1017022"/>
                  <a:gd name="connsiteX15" fmla="*/ 106631 w 335839"/>
                  <a:gd name="connsiteY15" fmla="*/ 2596 h 1017022"/>
                  <a:gd name="connsiteX0" fmla="*/ 106631 w 335839"/>
                  <a:gd name="connsiteY0" fmla="*/ 28245 h 1042671"/>
                  <a:gd name="connsiteX1" fmla="*/ 136624 w 335839"/>
                  <a:gd name="connsiteY1" fmla="*/ 30576 h 1042671"/>
                  <a:gd name="connsiteX2" fmla="*/ 329065 w 335839"/>
                  <a:gd name="connsiteY2" fmla="*/ 258 h 1042671"/>
                  <a:gd name="connsiteX3" fmla="*/ 240506 w 335839"/>
                  <a:gd name="connsiteY3" fmla="*/ 52305 h 1042671"/>
                  <a:gd name="connsiteX4" fmla="*/ 171451 w 335839"/>
                  <a:gd name="connsiteY4" fmla="*/ 354725 h 1042671"/>
                  <a:gd name="connsiteX5" fmla="*/ 335757 w 335839"/>
                  <a:gd name="connsiteY5" fmla="*/ 871456 h 1042671"/>
                  <a:gd name="connsiteX6" fmla="*/ 283369 w 335839"/>
                  <a:gd name="connsiteY6" fmla="*/ 959563 h 1042671"/>
                  <a:gd name="connsiteX7" fmla="*/ 223838 w 335839"/>
                  <a:gd name="connsiteY7" fmla="*/ 921462 h 1042671"/>
                  <a:gd name="connsiteX8" fmla="*/ 64295 w 335839"/>
                  <a:gd name="connsiteY8" fmla="*/ 996472 h 1042671"/>
                  <a:gd name="connsiteX9" fmla="*/ 23228 w 335839"/>
                  <a:gd name="connsiteY9" fmla="*/ 1042671 h 1042671"/>
                  <a:gd name="connsiteX10" fmla="*/ 0 w 335839"/>
                  <a:gd name="connsiteY10" fmla="*/ 1033380 h 1042671"/>
                  <a:gd name="connsiteX11" fmla="*/ 107157 w 335839"/>
                  <a:gd name="connsiteY11" fmla="*/ 909555 h 1042671"/>
                  <a:gd name="connsiteX12" fmla="*/ 235744 w 335839"/>
                  <a:gd name="connsiteY12" fmla="*/ 921461 h 1042671"/>
                  <a:gd name="connsiteX13" fmla="*/ 252413 w 335839"/>
                  <a:gd name="connsiteY13" fmla="*/ 711911 h 1042671"/>
                  <a:gd name="connsiteX14" fmla="*/ 95265 w 335839"/>
                  <a:gd name="connsiteY14" fmla="*/ 101743 h 1042671"/>
                  <a:gd name="connsiteX15" fmla="*/ 106631 w 335839"/>
                  <a:gd name="connsiteY15" fmla="*/ 28245 h 1042671"/>
                  <a:gd name="connsiteX0" fmla="*/ 106631 w 335839"/>
                  <a:gd name="connsiteY0" fmla="*/ 28245 h 1042671"/>
                  <a:gd name="connsiteX1" fmla="*/ 136624 w 335839"/>
                  <a:gd name="connsiteY1" fmla="*/ 30576 h 1042671"/>
                  <a:gd name="connsiteX2" fmla="*/ 329065 w 335839"/>
                  <a:gd name="connsiteY2" fmla="*/ 258 h 1042671"/>
                  <a:gd name="connsiteX3" fmla="*/ 240506 w 335839"/>
                  <a:gd name="connsiteY3" fmla="*/ 52305 h 1042671"/>
                  <a:gd name="connsiteX4" fmla="*/ 171451 w 335839"/>
                  <a:gd name="connsiteY4" fmla="*/ 354725 h 1042671"/>
                  <a:gd name="connsiteX5" fmla="*/ 335757 w 335839"/>
                  <a:gd name="connsiteY5" fmla="*/ 871456 h 1042671"/>
                  <a:gd name="connsiteX6" fmla="*/ 283369 w 335839"/>
                  <a:gd name="connsiteY6" fmla="*/ 959563 h 1042671"/>
                  <a:gd name="connsiteX7" fmla="*/ 223838 w 335839"/>
                  <a:gd name="connsiteY7" fmla="*/ 921462 h 1042671"/>
                  <a:gd name="connsiteX8" fmla="*/ 64295 w 335839"/>
                  <a:gd name="connsiteY8" fmla="*/ 996472 h 1042671"/>
                  <a:gd name="connsiteX9" fmla="*/ 23228 w 335839"/>
                  <a:gd name="connsiteY9" fmla="*/ 1042671 h 1042671"/>
                  <a:gd name="connsiteX10" fmla="*/ 0 w 335839"/>
                  <a:gd name="connsiteY10" fmla="*/ 1033380 h 1042671"/>
                  <a:gd name="connsiteX11" fmla="*/ 107157 w 335839"/>
                  <a:gd name="connsiteY11" fmla="*/ 909555 h 1042671"/>
                  <a:gd name="connsiteX12" fmla="*/ 235744 w 335839"/>
                  <a:gd name="connsiteY12" fmla="*/ 921461 h 1042671"/>
                  <a:gd name="connsiteX13" fmla="*/ 252413 w 335839"/>
                  <a:gd name="connsiteY13" fmla="*/ 711911 h 1042671"/>
                  <a:gd name="connsiteX14" fmla="*/ 95265 w 335839"/>
                  <a:gd name="connsiteY14" fmla="*/ 101743 h 1042671"/>
                  <a:gd name="connsiteX15" fmla="*/ 106631 w 335839"/>
                  <a:gd name="connsiteY15" fmla="*/ 28245 h 1042671"/>
                  <a:gd name="connsiteX0" fmla="*/ 106631 w 342949"/>
                  <a:gd name="connsiteY0" fmla="*/ 28852 h 1043278"/>
                  <a:gd name="connsiteX1" fmla="*/ 136624 w 342949"/>
                  <a:gd name="connsiteY1" fmla="*/ 31183 h 1043278"/>
                  <a:gd name="connsiteX2" fmla="*/ 329065 w 342949"/>
                  <a:gd name="connsiteY2" fmla="*/ 865 h 1043278"/>
                  <a:gd name="connsiteX3" fmla="*/ 240506 w 342949"/>
                  <a:gd name="connsiteY3" fmla="*/ 52912 h 1043278"/>
                  <a:gd name="connsiteX4" fmla="*/ 171451 w 342949"/>
                  <a:gd name="connsiteY4" fmla="*/ 355332 h 1043278"/>
                  <a:gd name="connsiteX5" fmla="*/ 335757 w 342949"/>
                  <a:gd name="connsiteY5" fmla="*/ 872063 h 1043278"/>
                  <a:gd name="connsiteX6" fmla="*/ 283369 w 342949"/>
                  <a:gd name="connsiteY6" fmla="*/ 960170 h 1043278"/>
                  <a:gd name="connsiteX7" fmla="*/ 223838 w 342949"/>
                  <a:gd name="connsiteY7" fmla="*/ 922069 h 1043278"/>
                  <a:gd name="connsiteX8" fmla="*/ 64295 w 342949"/>
                  <a:gd name="connsiteY8" fmla="*/ 997079 h 1043278"/>
                  <a:gd name="connsiteX9" fmla="*/ 23228 w 342949"/>
                  <a:gd name="connsiteY9" fmla="*/ 1043278 h 1043278"/>
                  <a:gd name="connsiteX10" fmla="*/ 0 w 342949"/>
                  <a:gd name="connsiteY10" fmla="*/ 1033987 h 1043278"/>
                  <a:gd name="connsiteX11" fmla="*/ 107157 w 342949"/>
                  <a:gd name="connsiteY11" fmla="*/ 910162 h 1043278"/>
                  <a:gd name="connsiteX12" fmla="*/ 235744 w 342949"/>
                  <a:gd name="connsiteY12" fmla="*/ 922068 h 1043278"/>
                  <a:gd name="connsiteX13" fmla="*/ 252413 w 342949"/>
                  <a:gd name="connsiteY13" fmla="*/ 712518 h 1043278"/>
                  <a:gd name="connsiteX14" fmla="*/ 95265 w 342949"/>
                  <a:gd name="connsiteY14" fmla="*/ 102350 h 1043278"/>
                  <a:gd name="connsiteX15" fmla="*/ 106631 w 342949"/>
                  <a:gd name="connsiteY15" fmla="*/ 28852 h 1043278"/>
                  <a:gd name="connsiteX0" fmla="*/ 106631 w 343325"/>
                  <a:gd name="connsiteY0" fmla="*/ 28618 h 1043044"/>
                  <a:gd name="connsiteX1" fmla="*/ 136624 w 343325"/>
                  <a:gd name="connsiteY1" fmla="*/ 30949 h 1043044"/>
                  <a:gd name="connsiteX2" fmla="*/ 329065 w 343325"/>
                  <a:gd name="connsiteY2" fmla="*/ 631 h 1043044"/>
                  <a:gd name="connsiteX3" fmla="*/ 240506 w 343325"/>
                  <a:gd name="connsiteY3" fmla="*/ 52678 h 1043044"/>
                  <a:gd name="connsiteX4" fmla="*/ 171451 w 343325"/>
                  <a:gd name="connsiteY4" fmla="*/ 355098 h 1043044"/>
                  <a:gd name="connsiteX5" fmla="*/ 335757 w 343325"/>
                  <a:gd name="connsiteY5" fmla="*/ 871829 h 1043044"/>
                  <a:gd name="connsiteX6" fmla="*/ 283369 w 343325"/>
                  <a:gd name="connsiteY6" fmla="*/ 959936 h 1043044"/>
                  <a:gd name="connsiteX7" fmla="*/ 223838 w 343325"/>
                  <a:gd name="connsiteY7" fmla="*/ 921835 h 1043044"/>
                  <a:gd name="connsiteX8" fmla="*/ 64295 w 343325"/>
                  <a:gd name="connsiteY8" fmla="*/ 996845 h 1043044"/>
                  <a:gd name="connsiteX9" fmla="*/ 23228 w 343325"/>
                  <a:gd name="connsiteY9" fmla="*/ 1043044 h 1043044"/>
                  <a:gd name="connsiteX10" fmla="*/ 0 w 343325"/>
                  <a:gd name="connsiteY10" fmla="*/ 1033753 h 1043044"/>
                  <a:gd name="connsiteX11" fmla="*/ 107157 w 343325"/>
                  <a:gd name="connsiteY11" fmla="*/ 909928 h 1043044"/>
                  <a:gd name="connsiteX12" fmla="*/ 235744 w 343325"/>
                  <a:gd name="connsiteY12" fmla="*/ 921834 h 1043044"/>
                  <a:gd name="connsiteX13" fmla="*/ 252413 w 343325"/>
                  <a:gd name="connsiteY13" fmla="*/ 712284 h 1043044"/>
                  <a:gd name="connsiteX14" fmla="*/ 95265 w 343325"/>
                  <a:gd name="connsiteY14" fmla="*/ 102116 h 1043044"/>
                  <a:gd name="connsiteX15" fmla="*/ 106631 w 343325"/>
                  <a:gd name="connsiteY15" fmla="*/ 28618 h 1043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43325" h="1043044">
                    <a:moveTo>
                      <a:pt x="106631" y="28618"/>
                    </a:moveTo>
                    <a:lnTo>
                      <a:pt x="136624" y="30949"/>
                    </a:lnTo>
                    <a:cubicBezTo>
                      <a:pt x="149884" y="32634"/>
                      <a:pt x="311751" y="-2990"/>
                      <a:pt x="329065" y="631"/>
                    </a:cubicBezTo>
                    <a:cubicBezTo>
                      <a:pt x="384479" y="-5272"/>
                      <a:pt x="262013" y="31699"/>
                      <a:pt x="240506" y="52678"/>
                    </a:cubicBezTo>
                    <a:cubicBezTo>
                      <a:pt x="218999" y="73657"/>
                      <a:pt x="94457" y="142373"/>
                      <a:pt x="171451" y="355098"/>
                    </a:cubicBezTo>
                    <a:cubicBezTo>
                      <a:pt x="226220" y="527342"/>
                      <a:pt x="339329" y="821029"/>
                      <a:pt x="335757" y="871829"/>
                    </a:cubicBezTo>
                    <a:cubicBezTo>
                      <a:pt x="332185" y="922629"/>
                      <a:pt x="295672" y="945252"/>
                      <a:pt x="283369" y="959936"/>
                    </a:cubicBezTo>
                    <a:cubicBezTo>
                      <a:pt x="271066" y="974620"/>
                      <a:pt x="259557" y="943267"/>
                      <a:pt x="223838" y="921835"/>
                    </a:cubicBezTo>
                    <a:cubicBezTo>
                      <a:pt x="151607" y="921835"/>
                      <a:pt x="104776" y="955173"/>
                      <a:pt x="64295" y="996845"/>
                    </a:cubicBezTo>
                    <a:lnTo>
                      <a:pt x="23228" y="1043044"/>
                    </a:lnTo>
                    <a:lnTo>
                      <a:pt x="0" y="1033753"/>
                    </a:lnTo>
                    <a:cubicBezTo>
                      <a:pt x="20638" y="980572"/>
                      <a:pt x="67866" y="928581"/>
                      <a:pt x="107157" y="909928"/>
                    </a:cubicBezTo>
                    <a:cubicBezTo>
                      <a:pt x="146448" y="891275"/>
                      <a:pt x="192882" y="917865"/>
                      <a:pt x="235744" y="921834"/>
                    </a:cubicBezTo>
                    <a:cubicBezTo>
                      <a:pt x="241300" y="851984"/>
                      <a:pt x="287338" y="872621"/>
                      <a:pt x="252413" y="712284"/>
                    </a:cubicBezTo>
                    <a:cubicBezTo>
                      <a:pt x="215603" y="554626"/>
                      <a:pt x="83989" y="320394"/>
                      <a:pt x="95265" y="102116"/>
                    </a:cubicBezTo>
                    <a:lnTo>
                      <a:pt x="106631" y="28618"/>
                    </a:lnTo>
                    <a:close/>
                  </a:path>
                </a:pathLst>
              </a:custGeom>
              <a:solidFill>
                <a:srgbClr val="AE8955"/>
              </a:solidFill>
              <a:ln w="317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 flipV="1">
              <a:off x="5998709" y="3408135"/>
              <a:ext cx="681038" cy="1312068"/>
              <a:chOff x="6434138" y="2386013"/>
              <a:chExt cx="681038" cy="1312068"/>
            </a:xfrm>
            <a:noFill/>
          </p:grpSpPr>
          <p:sp>
            <p:nvSpPr>
              <p:cNvPr id="72" name="任意多边形 71"/>
              <p:cNvSpPr/>
              <p:nvPr/>
            </p:nvSpPr>
            <p:spPr>
              <a:xfrm>
                <a:off x="6434138" y="2386013"/>
                <a:ext cx="681038" cy="1312068"/>
              </a:xfrm>
              <a:custGeom>
                <a:avLst/>
                <a:gdLst>
                  <a:gd name="connsiteX0" fmla="*/ 135731 w 707231"/>
                  <a:gd name="connsiteY0" fmla="*/ 0 h 1204913"/>
                  <a:gd name="connsiteX1" fmla="*/ 269081 w 707231"/>
                  <a:gd name="connsiteY1" fmla="*/ 704850 h 1204913"/>
                  <a:gd name="connsiteX2" fmla="*/ 261937 w 707231"/>
                  <a:gd name="connsiteY2" fmla="*/ 912019 h 1204913"/>
                  <a:gd name="connsiteX3" fmla="*/ 133350 w 707231"/>
                  <a:gd name="connsiteY3" fmla="*/ 900113 h 1204913"/>
                  <a:gd name="connsiteX4" fmla="*/ 0 w 707231"/>
                  <a:gd name="connsiteY4" fmla="*/ 1009650 h 1204913"/>
                  <a:gd name="connsiteX5" fmla="*/ 452437 w 707231"/>
                  <a:gd name="connsiteY5" fmla="*/ 1204913 h 1204913"/>
                  <a:gd name="connsiteX6" fmla="*/ 621506 w 707231"/>
                  <a:gd name="connsiteY6" fmla="*/ 828675 h 1204913"/>
                  <a:gd name="connsiteX7" fmla="*/ 581025 w 707231"/>
                  <a:gd name="connsiteY7" fmla="*/ 740569 h 1204913"/>
                  <a:gd name="connsiteX8" fmla="*/ 707231 w 707231"/>
                  <a:gd name="connsiteY8" fmla="*/ 204788 h 1204913"/>
                  <a:gd name="connsiteX9" fmla="*/ 135731 w 707231"/>
                  <a:gd name="connsiteY9" fmla="*/ 0 h 1204913"/>
                  <a:gd name="connsiteX0" fmla="*/ 135731 w 707231"/>
                  <a:gd name="connsiteY0" fmla="*/ 0 h 1204913"/>
                  <a:gd name="connsiteX1" fmla="*/ 269081 w 707231"/>
                  <a:gd name="connsiteY1" fmla="*/ 704850 h 1204913"/>
                  <a:gd name="connsiteX2" fmla="*/ 261937 w 707231"/>
                  <a:gd name="connsiteY2" fmla="*/ 912019 h 1204913"/>
                  <a:gd name="connsiteX3" fmla="*/ 133350 w 707231"/>
                  <a:gd name="connsiteY3" fmla="*/ 900113 h 1204913"/>
                  <a:gd name="connsiteX4" fmla="*/ 0 w 707231"/>
                  <a:gd name="connsiteY4" fmla="*/ 1009650 h 1204913"/>
                  <a:gd name="connsiteX5" fmla="*/ 452437 w 707231"/>
                  <a:gd name="connsiteY5" fmla="*/ 1204913 h 1204913"/>
                  <a:gd name="connsiteX6" fmla="*/ 621506 w 707231"/>
                  <a:gd name="connsiteY6" fmla="*/ 828675 h 1204913"/>
                  <a:gd name="connsiteX7" fmla="*/ 581025 w 707231"/>
                  <a:gd name="connsiteY7" fmla="*/ 740569 h 1204913"/>
                  <a:gd name="connsiteX8" fmla="*/ 707231 w 707231"/>
                  <a:gd name="connsiteY8" fmla="*/ 204788 h 1204913"/>
                  <a:gd name="connsiteX9" fmla="*/ 135731 w 707231"/>
                  <a:gd name="connsiteY9" fmla="*/ 0 h 1204913"/>
                  <a:gd name="connsiteX0" fmla="*/ 135731 w 707231"/>
                  <a:gd name="connsiteY0" fmla="*/ 0 h 1204913"/>
                  <a:gd name="connsiteX1" fmla="*/ 278606 w 707231"/>
                  <a:gd name="connsiteY1" fmla="*/ 702469 h 1204913"/>
                  <a:gd name="connsiteX2" fmla="*/ 261937 w 707231"/>
                  <a:gd name="connsiteY2" fmla="*/ 912019 h 1204913"/>
                  <a:gd name="connsiteX3" fmla="*/ 133350 w 707231"/>
                  <a:gd name="connsiteY3" fmla="*/ 900113 h 1204913"/>
                  <a:gd name="connsiteX4" fmla="*/ 0 w 707231"/>
                  <a:gd name="connsiteY4" fmla="*/ 1009650 h 1204913"/>
                  <a:gd name="connsiteX5" fmla="*/ 452437 w 707231"/>
                  <a:gd name="connsiteY5" fmla="*/ 1204913 h 1204913"/>
                  <a:gd name="connsiteX6" fmla="*/ 621506 w 707231"/>
                  <a:gd name="connsiteY6" fmla="*/ 828675 h 1204913"/>
                  <a:gd name="connsiteX7" fmla="*/ 581025 w 707231"/>
                  <a:gd name="connsiteY7" fmla="*/ 740569 h 1204913"/>
                  <a:gd name="connsiteX8" fmla="*/ 707231 w 707231"/>
                  <a:gd name="connsiteY8" fmla="*/ 204788 h 1204913"/>
                  <a:gd name="connsiteX9" fmla="*/ 135731 w 707231"/>
                  <a:gd name="connsiteY9" fmla="*/ 0 h 1204913"/>
                  <a:gd name="connsiteX0" fmla="*/ 135731 w 707231"/>
                  <a:gd name="connsiteY0" fmla="*/ 0 h 1204913"/>
                  <a:gd name="connsiteX1" fmla="*/ 278606 w 707231"/>
                  <a:gd name="connsiteY1" fmla="*/ 702469 h 1204913"/>
                  <a:gd name="connsiteX2" fmla="*/ 261937 w 707231"/>
                  <a:gd name="connsiteY2" fmla="*/ 912019 h 1204913"/>
                  <a:gd name="connsiteX3" fmla="*/ 133350 w 707231"/>
                  <a:gd name="connsiteY3" fmla="*/ 900113 h 1204913"/>
                  <a:gd name="connsiteX4" fmla="*/ 0 w 707231"/>
                  <a:gd name="connsiteY4" fmla="*/ 1009650 h 1204913"/>
                  <a:gd name="connsiteX5" fmla="*/ 452437 w 707231"/>
                  <a:gd name="connsiteY5" fmla="*/ 1204913 h 1204913"/>
                  <a:gd name="connsiteX6" fmla="*/ 621506 w 707231"/>
                  <a:gd name="connsiteY6" fmla="*/ 828675 h 1204913"/>
                  <a:gd name="connsiteX7" fmla="*/ 581025 w 707231"/>
                  <a:gd name="connsiteY7" fmla="*/ 740569 h 1204913"/>
                  <a:gd name="connsiteX8" fmla="*/ 707231 w 707231"/>
                  <a:gd name="connsiteY8" fmla="*/ 204788 h 1204913"/>
                  <a:gd name="connsiteX9" fmla="*/ 135731 w 707231"/>
                  <a:gd name="connsiteY9" fmla="*/ 0 h 1204913"/>
                  <a:gd name="connsiteX0" fmla="*/ 135731 w 707231"/>
                  <a:gd name="connsiteY0" fmla="*/ 0 h 1204913"/>
                  <a:gd name="connsiteX1" fmla="*/ 278606 w 707231"/>
                  <a:gd name="connsiteY1" fmla="*/ 702469 h 1204913"/>
                  <a:gd name="connsiteX2" fmla="*/ 261937 w 707231"/>
                  <a:gd name="connsiteY2" fmla="*/ 912019 h 1204913"/>
                  <a:gd name="connsiteX3" fmla="*/ 133350 w 707231"/>
                  <a:gd name="connsiteY3" fmla="*/ 900113 h 1204913"/>
                  <a:gd name="connsiteX4" fmla="*/ 0 w 707231"/>
                  <a:gd name="connsiteY4" fmla="*/ 1009650 h 1204913"/>
                  <a:gd name="connsiteX5" fmla="*/ 452437 w 707231"/>
                  <a:gd name="connsiteY5" fmla="*/ 1204913 h 1204913"/>
                  <a:gd name="connsiteX6" fmla="*/ 621506 w 707231"/>
                  <a:gd name="connsiteY6" fmla="*/ 828675 h 1204913"/>
                  <a:gd name="connsiteX7" fmla="*/ 581025 w 707231"/>
                  <a:gd name="connsiteY7" fmla="*/ 740569 h 1204913"/>
                  <a:gd name="connsiteX8" fmla="*/ 707231 w 707231"/>
                  <a:gd name="connsiteY8" fmla="*/ 204788 h 1204913"/>
                  <a:gd name="connsiteX9" fmla="*/ 135731 w 707231"/>
                  <a:gd name="connsiteY9" fmla="*/ 0 h 1204913"/>
                  <a:gd name="connsiteX0" fmla="*/ 135731 w 707231"/>
                  <a:gd name="connsiteY0" fmla="*/ 0 h 1204913"/>
                  <a:gd name="connsiteX1" fmla="*/ 278606 w 707231"/>
                  <a:gd name="connsiteY1" fmla="*/ 702469 h 1204913"/>
                  <a:gd name="connsiteX2" fmla="*/ 261937 w 707231"/>
                  <a:gd name="connsiteY2" fmla="*/ 912019 h 1204913"/>
                  <a:gd name="connsiteX3" fmla="*/ 133350 w 707231"/>
                  <a:gd name="connsiteY3" fmla="*/ 900113 h 1204913"/>
                  <a:gd name="connsiteX4" fmla="*/ 0 w 707231"/>
                  <a:gd name="connsiteY4" fmla="*/ 1009650 h 1204913"/>
                  <a:gd name="connsiteX5" fmla="*/ 452437 w 707231"/>
                  <a:gd name="connsiteY5" fmla="*/ 1204913 h 1204913"/>
                  <a:gd name="connsiteX6" fmla="*/ 621506 w 707231"/>
                  <a:gd name="connsiteY6" fmla="*/ 828675 h 1204913"/>
                  <a:gd name="connsiteX7" fmla="*/ 581025 w 707231"/>
                  <a:gd name="connsiteY7" fmla="*/ 740569 h 1204913"/>
                  <a:gd name="connsiteX8" fmla="*/ 707231 w 707231"/>
                  <a:gd name="connsiteY8" fmla="*/ 204788 h 1204913"/>
                  <a:gd name="connsiteX9" fmla="*/ 135731 w 707231"/>
                  <a:gd name="connsiteY9" fmla="*/ 0 h 1204913"/>
                  <a:gd name="connsiteX0" fmla="*/ 135731 w 707231"/>
                  <a:gd name="connsiteY0" fmla="*/ 0 h 1204913"/>
                  <a:gd name="connsiteX1" fmla="*/ 278606 w 707231"/>
                  <a:gd name="connsiteY1" fmla="*/ 702469 h 1204913"/>
                  <a:gd name="connsiteX2" fmla="*/ 261937 w 707231"/>
                  <a:gd name="connsiteY2" fmla="*/ 912019 h 1204913"/>
                  <a:gd name="connsiteX3" fmla="*/ 133350 w 707231"/>
                  <a:gd name="connsiteY3" fmla="*/ 900113 h 1204913"/>
                  <a:gd name="connsiteX4" fmla="*/ 0 w 707231"/>
                  <a:gd name="connsiteY4" fmla="*/ 1009650 h 1204913"/>
                  <a:gd name="connsiteX5" fmla="*/ 452437 w 707231"/>
                  <a:gd name="connsiteY5" fmla="*/ 1204913 h 1204913"/>
                  <a:gd name="connsiteX6" fmla="*/ 621506 w 707231"/>
                  <a:gd name="connsiteY6" fmla="*/ 828675 h 1204913"/>
                  <a:gd name="connsiteX7" fmla="*/ 581025 w 707231"/>
                  <a:gd name="connsiteY7" fmla="*/ 740569 h 1204913"/>
                  <a:gd name="connsiteX8" fmla="*/ 707231 w 707231"/>
                  <a:gd name="connsiteY8" fmla="*/ 204788 h 1204913"/>
                  <a:gd name="connsiteX9" fmla="*/ 135731 w 707231"/>
                  <a:gd name="connsiteY9" fmla="*/ 0 h 1204913"/>
                  <a:gd name="connsiteX0" fmla="*/ 109538 w 681038"/>
                  <a:gd name="connsiteY0" fmla="*/ 0 h 1204913"/>
                  <a:gd name="connsiteX1" fmla="*/ 252413 w 681038"/>
                  <a:gd name="connsiteY1" fmla="*/ 702469 h 1204913"/>
                  <a:gd name="connsiteX2" fmla="*/ 235744 w 681038"/>
                  <a:gd name="connsiteY2" fmla="*/ 912019 h 1204913"/>
                  <a:gd name="connsiteX3" fmla="*/ 107157 w 681038"/>
                  <a:gd name="connsiteY3" fmla="*/ 900113 h 1204913"/>
                  <a:gd name="connsiteX4" fmla="*/ 0 w 681038"/>
                  <a:gd name="connsiteY4" fmla="*/ 1023938 h 1204913"/>
                  <a:gd name="connsiteX5" fmla="*/ 426244 w 681038"/>
                  <a:gd name="connsiteY5" fmla="*/ 1204913 h 1204913"/>
                  <a:gd name="connsiteX6" fmla="*/ 595313 w 681038"/>
                  <a:gd name="connsiteY6" fmla="*/ 828675 h 1204913"/>
                  <a:gd name="connsiteX7" fmla="*/ 554832 w 681038"/>
                  <a:gd name="connsiteY7" fmla="*/ 740569 h 1204913"/>
                  <a:gd name="connsiteX8" fmla="*/ 681038 w 681038"/>
                  <a:gd name="connsiteY8" fmla="*/ 204788 h 1204913"/>
                  <a:gd name="connsiteX9" fmla="*/ 109538 w 681038"/>
                  <a:gd name="connsiteY9" fmla="*/ 0 h 1204913"/>
                  <a:gd name="connsiteX0" fmla="*/ 109538 w 681038"/>
                  <a:gd name="connsiteY0" fmla="*/ 0 h 1204913"/>
                  <a:gd name="connsiteX1" fmla="*/ 252413 w 681038"/>
                  <a:gd name="connsiteY1" fmla="*/ 702469 h 1204913"/>
                  <a:gd name="connsiteX2" fmla="*/ 235744 w 681038"/>
                  <a:gd name="connsiteY2" fmla="*/ 912019 h 1204913"/>
                  <a:gd name="connsiteX3" fmla="*/ 107157 w 681038"/>
                  <a:gd name="connsiteY3" fmla="*/ 900113 h 1204913"/>
                  <a:gd name="connsiteX4" fmla="*/ 0 w 681038"/>
                  <a:gd name="connsiteY4" fmla="*/ 1023938 h 1204913"/>
                  <a:gd name="connsiteX5" fmla="*/ 426244 w 681038"/>
                  <a:gd name="connsiteY5" fmla="*/ 1204913 h 1204913"/>
                  <a:gd name="connsiteX6" fmla="*/ 595313 w 681038"/>
                  <a:gd name="connsiteY6" fmla="*/ 828675 h 1204913"/>
                  <a:gd name="connsiteX7" fmla="*/ 554832 w 681038"/>
                  <a:gd name="connsiteY7" fmla="*/ 740569 h 1204913"/>
                  <a:gd name="connsiteX8" fmla="*/ 681038 w 681038"/>
                  <a:gd name="connsiteY8" fmla="*/ 204788 h 1204913"/>
                  <a:gd name="connsiteX9" fmla="*/ 109538 w 681038"/>
                  <a:gd name="connsiteY9" fmla="*/ 0 h 1204913"/>
                  <a:gd name="connsiteX0" fmla="*/ 109538 w 681038"/>
                  <a:gd name="connsiteY0" fmla="*/ 0 h 1190626"/>
                  <a:gd name="connsiteX1" fmla="*/ 252413 w 681038"/>
                  <a:gd name="connsiteY1" fmla="*/ 702469 h 1190626"/>
                  <a:gd name="connsiteX2" fmla="*/ 235744 w 681038"/>
                  <a:gd name="connsiteY2" fmla="*/ 912019 h 1190626"/>
                  <a:gd name="connsiteX3" fmla="*/ 107157 w 681038"/>
                  <a:gd name="connsiteY3" fmla="*/ 900113 h 1190626"/>
                  <a:gd name="connsiteX4" fmla="*/ 0 w 681038"/>
                  <a:gd name="connsiteY4" fmla="*/ 1023938 h 1190626"/>
                  <a:gd name="connsiteX5" fmla="*/ 395287 w 681038"/>
                  <a:gd name="connsiteY5" fmla="*/ 1190626 h 1190626"/>
                  <a:gd name="connsiteX6" fmla="*/ 595313 w 681038"/>
                  <a:gd name="connsiteY6" fmla="*/ 828675 h 1190626"/>
                  <a:gd name="connsiteX7" fmla="*/ 554832 w 681038"/>
                  <a:gd name="connsiteY7" fmla="*/ 740569 h 1190626"/>
                  <a:gd name="connsiteX8" fmla="*/ 681038 w 681038"/>
                  <a:gd name="connsiteY8" fmla="*/ 204788 h 1190626"/>
                  <a:gd name="connsiteX9" fmla="*/ 109538 w 681038"/>
                  <a:gd name="connsiteY9" fmla="*/ 0 h 1190626"/>
                  <a:gd name="connsiteX0" fmla="*/ 109538 w 681038"/>
                  <a:gd name="connsiteY0" fmla="*/ 0 h 1190626"/>
                  <a:gd name="connsiteX1" fmla="*/ 252413 w 681038"/>
                  <a:gd name="connsiteY1" fmla="*/ 702469 h 1190626"/>
                  <a:gd name="connsiteX2" fmla="*/ 235744 w 681038"/>
                  <a:gd name="connsiteY2" fmla="*/ 912019 h 1190626"/>
                  <a:gd name="connsiteX3" fmla="*/ 107157 w 681038"/>
                  <a:gd name="connsiteY3" fmla="*/ 900113 h 1190626"/>
                  <a:gd name="connsiteX4" fmla="*/ 0 w 681038"/>
                  <a:gd name="connsiteY4" fmla="*/ 1023938 h 1190626"/>
                  <a:gd name="connsiteX5" fmla="*/ 395287 w 681038"/>
                  <a:gd name="connsiteY5" fmla="*/ 1190626 h 1190626"/>
                  <a:gd name="connsiteX6" fmla="*/ 595313 w 681038"/>
                  <a:gd name="connsiteY6" fmla="*/ 828675 h 1190626"/>
                  <a:gd name="connsiteX7" fmla="*/ 554832 w 681038"/>
                  <a:gd name="connsiteY7" fmla="*/ 740569 h 1190626"/>
                  <a:gd name="connsiteX8" fmla="*/ 681038 w 681038"/>
                  <a:gd name="connsiteY8" fmla="*/ 204788 h 1190626"/>
                  <a:gd name="connsiteX9" fmla="*/ 109538 w 681038"/>
                  <a:gd name="connsiteY9" fmla="*/ 0 h 1190626"/>
                  <a:gd name="connsiteX0" fmla="*/ 109538 w 681038"/>
                  <a:gd name="connsiteY0" fmla="*/ 0 h 1190626"/>
                  <a:gd name="connsiteX1" fmla="*/ 252413 w 681038"/>
                  <a:gd name="connsiteY1" fmla="*/ 702469 h 1190626"/>
                  <a:gd name="connsiteX2" fmla="*/ 235744 w 681038"/>
                  <a:gd name="connsiteY2" fmla="*/ 912019 h 1190626"/>
                  <a:gd name="connsiteX3" fmla="*/ 107157 w 681038"/>
                  <a:gd name="connsiteY3" fmla="*/ 900113 h 1190626"/>
                  <a:gd name="connsiteX4" fmla="*/ 0 w 681038"/>
                  <a:gd name="connsiteY4" fmla="*/ 1023938 h 1190626"/>
                  <a:gd name="connsiteX5" fmla="*/ 395287 w 681038"/>
                  <a:gd name="connsiteY5" fmla="*/ 1190626 h 1190626"/>
                  <a:gd name="connsiteX6" fmla="*/ 595313 w 681038"/>
                  <a:gd name="connsiteY6" fmla="*/ 828675 h 1190626"/>
                  <a:gd name="connsiteX7" fmla="*/ 554832 w 681038"/>
                  <a:gd name="connsiteY7" fmla="*/ 740569 h 1190626"/>
                  <a:gd name="connsiteX8" fmla="*/ 681038 w 681038"/>
                  <a:gd name="connsiteY8" fmla="*/ 204788 h 1190626"/>
                  <a:gd name="connsiteX9" fmla="*/ 109538 w 681038"/>
                  <a:gd name="connsiteY9" fmla="*/ 0 h 1190626"/>
                  <a:gd name="connsiteX0" fmla="*/ 109538 w 681038"/>
                  <a:gd name="connsiteY0" fmla="*/ 0 h 1181101"/>
                  <a:gd name="connsiteX1" fmla="*/ 252413 w 681038"/>
                  <a:gd name="connsiteY1" fmla="*/ 702469 h 1181101"/>
                  <a:gd name="connsiteX2" fmla="*/ 235744 w 681038"/>
                  <a:gd name="connsiteY2" fmla="*/ 912019 h 1181101"/>
                  <a:gd name="connsiteX3" fmla="*/ 107157 w 681038"/>
                  <a:gd name="connsiteY3" fmla="*/ 900113 h 1181101"/>
                  <a:gd name="connsiteX4" fmla="*/ 0 w 681038"/>
                  <a:gd name="connsiteY4" fmla="*/ 1023938 h 1181101"/>
                  <a:gd name="connsiteX5" fmla="*/ 392906 w 681038"/>
                  <a:gd name="connsiteY5" fmla="*/ 1181101 h 1181101"/>
                  <a:gd name="connsiteX6" fmla="*/ 595313 w 681038"/>
                  <a:gd name="connsiteY6" fmla="*/ 828675 h 1181101"/>
                  <a:gd name="connsiteX7" fmla="*/ 554832 w 681038"/>
                  <a:gd name="connsiteY7" fmla="*/ 740569 h 1181101"/>
                  <a:gd name="connsiteX8" fmla="*/ 681038 w 681038"/>
                  <a:gd name="connsiteY8" fmla="*/ 204788 h 1181101"/>
                  <a:gd name="connsiteX9" fmla="*/ 109538 w 681038"/>
                  <a:gd name="connsiteY9" fmla="*/ 0 h 1181101"/>
                  <a:gd name="connsiteX0" fmla="*/ 109538 w 681038"/>
                  <a:gd name="connsiteY0" fmla="*/ 0 h 1181101"/>
                  <a:gd name="connsiteX1" fmla="*/ 252413 w 681038"/>
                  <a:gd name="connsiteY1" fmla="*/ 702469 h 1181101"/>
                  <a:gd name="connsiteX2" fmla="*/ 235744 w 681038"/>
                  <a:gd name="connsiteY2" fmla="*/ 912019 h 1181101"/>
                  <a:gd name="connsiteX3" fmla="*/ 107157 w 681038"/>
                  <a:gd name="connsiteY3" fmla="*/ 900113 h 1181101"/>
                  <a:gd name="connsiteX4" fmla="*/ 0 w 681038"/>
                  <a:gd name="connsiteY4" fmla="*/ 1023938 h 1181101"/>
                  <a:gd name="connsiteX5" fmla="*/ 392906 w 681038"/>
                  <a:gd name="connsiteY5" fmla="*/ 1181101 h 1181101"/>
                  <a:gd name="connsiteX6" fmla="*/ 592932 w 681038"/>
                  <a:gd name="connsiteY6" fmla="*/ 835819 h 1181101"/>
                  <a:gd name="connsiteX7" fmla="*/ 554832 w 681038"/>
                  <a:gd name="connsiteY7" fmla="*/ 740569 h 1181101"/>
                  <a:gd name="connsiteX8" fmla="*/ 681038 w 681038"/>
                  <a:gd name="connsiteY8" fmla="*/ 204788 h 1181101"/>
                  <a:gd name="connsiteX9" fmla="*/ 109538 w 681038"/>
                  <a:gd name="connsiteY9" fmla="*/ 0 h 1181101"/>
                  <a:gd name="connsiteX0" fmla="*/ 109538 w 681038"/>
                  <a:gd name="connsiteY0" fmla="*/ 0 h 1181101"/>
                  <a:gd name="connsiteX1" fmla="*/ 252413 w 681038"/>
                  <a:gd name="connsiteY1" fmla="*/ 702469 h 1181101"/>
                  <a:gd name="connsiteX2" fmla="*/ 235744 w 681038"/>
                  <a:gd name="connsiteY2" fmla="*/ 912019 h 1181101"/>
                  <a:gd name="connsiteX3" fmla="*/ 107157 w 681038"/>
                  <a:gd name="connsiteY3" fmla="*/ 900113 h 1181101"/>
                  <a:gd name="connsiteX4" fmla="*/ 0 w 681038"/>
                  <a:gd name="connsiteY4" fmla="*/ 1023938 h 1181101"/>
                  <a:gd name="connsiteX5" fmla="*/ 392906 w 681038"/>
                  <a:gd name="connsiteY5" fmla="*/ 1181101 h 1181101"/>
                  <a:gd name="connsiteX6" fmla="*/ 592932 w 681038"/>
                  <a:gd name="connsiteY6" fmla="*/ 835819 h 1181101"/>
                  <a:gd name="connsiteX7" fmla="*/ 554832 w 681038"/>
                  <a:gd name="connsiteY7" fmla="*/ 740569 h 1181101"/>
                  <a:gd name="connsiteX8" fmla="*/ 681038 w 681038"/>
                  <a:gd name="connsiteY8" fmla="*/ 204788 h 1181101"/>
                  <a:gd name="connsiteX9" fmla="*/ 109538 w 681038"/>
                  <a:gd name="connsiteY9" fmla="*/ 0 h 1181101"/>
                  <a:gd name="connsiteX0" fmla="*/ 109538 w 681038"/>
                  <a:gd name="connsiteY0" fmla="*/ 0 h 1181101"/>
                  <a:gd name="connsiteX1" fmla="*/ 252413 w 681038"/>
                  <a:gd name="connsiteY1" fmla="*/ 702469 h 1181101"/>
                  <a:gd name="connsiteX2" fmla="*/ 235744 w 681038"/>
                  <a:gd name="connsiteY2" fmla="*/ 912019 h 1181101"/>
                  <a:gd name="connsiteX3" fmla="*/ 107157 w 681038"/>
                  <a:gd name="connsiteY3" fmla="*/ 900113 h 1181101"/>
                  <a:gd name="connsiteX4" fmla="*/ 0 w 681038"/>
                  <a:gd name="connsiteY4" fmla="*/ 1023938 h 1181101"/>
                  <a:gd name="connsiteX5" fmla="*/ 392906 w 681038"/>
                  <a:gd name="connsiteY5" fmla="*/ 1181101 h 1181101"/>
                  <a:gd name="connsiteX6" fmla="*/ 592932 w 681038"/>
                  <a:gd name="connsiteY6" fmla="*/ 835819 h 1181101"/>
                  <a:gd name="connsiteX7" fmla="*/ 554832 w 681038"/>
                  <a:gd name="connsiteY7" fmla="*/ 740569 h 1181101"/>
                  <a:gd name="connsiteX8" fmla="*/ 681038 w 681038"/>
                  <a:gd name="connsiteY8" fmla="*/ 204788 h 1181101"/>
                  <a:gd name="connsiteX9" fmla="*/ 109538 w 681038"/>
                  <a:gd name="connsiteY9" fmla="*/ 0 h 1181101"/>
                  <a:gd name="connsiteX0" fmla="*/ 109538 w 681038"/>
                  <a:gd name="connsiteY0" fmla="*/ 0 h 1181101"/>
                  <a:gd name="connsiteX1" fmla="*/ 252413 w 681038"/>
                  <a:gd name="connsiteY1" fmla="*/ 702469 h 1181101"/>
                  <a:gd name="connsiteX2" fmla="*/ 235744 w 681038"/>
                  <a:gd name="connsiteY2" fmla="*/ 912019 h 1181101"/>
                  <a:gd name="connsiteX3" fmla="*/ 107157 w 681038"/>
                  <a:gd name="connsiteY3" fmla="*/ 900113 h 1181101"/>
                  <a:gd name="connsiteX4" fmla="*/ 0 w 681038"/>
                  <a:gd name="connsiteY4" fmla="*/ 1023938 h 1181101"/>
                  <a:gd name="connsiteX5" fmla="*/ 392906 w 681038"/>
                  <a:gd name="connsiteY5" fmla="*/ 1181101 h 1181101"/>
                  <a:gd name="connsiteX6" fmla="*/ 592932 w 681038"/>
                  <a:gd name="connsiteY6" fmla="*/ 835819 h 1181101"/>
                  <a:gd name="connsiteX7" fmla="*/ 554832 w 681038"/>
                  <a:gd name="connsiteY7" fmla="*/ 740569 h 1181101"/>
                  <a:gd name="connsiteX8" fmla="*/ 681038 w 681038"/>
                  <a:gd name="connsiteY8" fmla="*/ 204788 h 1181101"/>
                  <a:gd name="connsiteX9" fmla="*/ 109538 w 681038"/>
                  <a:gd name="connsiteY9" fmla="*/ 0 h 1181101"/>
                  <a:gd name="connsiteX0" fmla="*/ 109538 w 681038"/>
                  <a:gd name="connsiteY0" fmla="*/ 0 h 1181101"/>
                  <a:gd name="connsiteX1" fmla="*/ 252413 w 681038"/>
                  <a:gd name="connsiteY1" fmla="*/ 702469 h 1181101"/>
                  <a:gd name="connsiteX2" fmla="*/ 235744 w 681038"/>
                  <a:gd name="connsiteY2" fmla="*/ 912019 h 1181101"/>
                  <a:gd name="connsiteX3" fmla="*/ 107157 w 681038"/>
                  <a:gd name="connsiteY3" fmla="*/ 900113 h 1181101"/>
                  <a:gd name="connsiteX4" fmla="*/ 0 w 681038"/>
                  <a:gd name="connsiteY4" fmla="*/ 1023938 h 1181101"/>
                  <a:gd name="connsiteX5" fmla="*/ 392906 w 681038"/>
                  <a:gd name="connsiteY5" fmla="*/ 1181101 h 1181101"/>
                  <a:gd name="connsiteX6" fmla="*/ 592932 w 681038"/>
                  <a:gd name="connsiteY6" fmla="*/ 835819 h 1181101"/>
                  <a:gd name="connsiteX7" fmla="*/ 554832 w 681038"/>
                  <a:gd name="connsiteY7" fmla="*/ 740569 h 1181101"/>
                  <a:gd name="connsiteX8" fmla="*/ 681038 w 681038"/>
                  <a:gd name="connsiteY8" fmla="*/ 204788 h 1181101"/>
                  <a:gd name="connsiteX9" fmla="*/ 109538 w 681038"/>
                  <a:gd name="connsiteY9" fmla="*/ 0 h 1181101"/>
                  <a:gd name="connsiteX0" fmla="*/ 109538 w 681038"/>
                  <a:gd name="connsiteY0" fmla="*/ 0 h 1181101"/>
                  <a:gd name="connsiteX1" fmla="*/ 252413 w 681038"/>
                  <a:gd name="connsiteY1" fmla="*/ 702469 h 1181101"/>
                  <a:gd name="connsiteX2" fmla="*/ 235744 w 681038"/>
                  <a:gd name="connsiteY2" fmla="*/ 912019 h 1181101"/>
                  <a:gd name="connsiteX3" fmla="*/ 107157 w 681038"/>
                  <a:gd name="connsiteY3" fmla="*/ 900113 h 1181101"/>
                  <a:gd name="connsiteX4" fmla="*/ 0 w 681038"/>
                  <a:gd name="connsiteY4" fmla="*/ 1023938 h 1181101"/>
                  <a:gd name="connsiteX5" fmla="*/ 392906 w 681038"/>
                  <a:gd name="connsiteY5" fmla="*/ 1181101 h 1181101"/>
                  <a:gd name="connsiteX6" fmla="*/ 592932 w 681038"/>
                  <a:gd name="connsiteY6" fmla="*/ 835819 h 1181101"/>
                  <a:gd name="connsiteX7" fmla="*/ 554832 w 681038"/>
                  <a:gd name="connsiteY7" fmla="*/ 740569 h 1181101"/>
                  <a:gd name="connsiteX8" fmla="*/ 681038 w 681038"/>
                  <a:gd name="connsiteY8" fmla="*/ 204788 h 1181101"/>
                  <a:gd name="connsiteX9" fmla="*/ 109538 w 681038"/>
                  <a:gd name="connsiteY9" fmla="*/ 0 h 1181101"/>
                  <a:gd name="connsiteX0" fmla="*/ 109538 w 681038"/>
                  <a:gd name="connsiteY0" fmla="*/ 0 h 1181101"/>
                  <a:gd name="connsiteX1" fmla="*/ 252413 w 681038"/>
                  <a:gd name="connsiteY1" fmla="*/ 702469 h 1181101"/>
                  <a:gd name="connsiteX2" fmla="*/ 235744 w 681038"/>
                  <a:gd name="connsiteY2" fmla="*/ 912019 h 1181101"/>
                  <a:gd name="connsiteX3" fmla="*/ 107157 w 681038"/>
                  <a:gd name="connsiteY3" fmla="*/ 900113 h 1181101"/>
                  <a:gd name="connsiteX4" fmla="*/ 0 w 681038"/>
                  <a:gd name="connsiteY4" fmla="*/ 1023938 h 1181101"/>
                  <a:gd name="connsiteX5" fmla="*/ 392906 w 681038"/>
                  <a:gd name="connsiteY5" fmla="*/ 1181101 h 1181101"/>
                  <a:gd name="connsiteX6" fmla="*/ 592932 w 681038"/>
                  <a:gd name="connsiteY6" fmla="*/ 835819 h 1181101"/>
                  <a:gd name="connsiteX7" fmla="*/ 554832 w 681038"/>
                  <a:gd name="connsiteY7" fmla="*/ 740569 h 1181101"/>
                  <a:gd name="connsiteX8" fmla="*/ 681038 w 681038"/>
                  <a:gd name="connsiteY8" fmla="*/ 204788 h 1181101"/>
                  <a:gd name="connsiteX9" fmla="*/ 285750 w 681038"/>
                  <a:gd name="connsiteY9" fmla="*/ 59533 h 1181101"/>
                  <a:gd name="connsiteX10" fmla="*/ 109538 w 681038"/>
                  <a:gd name="connsiteY10" fmla="*/ 0 h 1181101"/>
                  <a:gd name="connsiteX0" fmla="*/ 109538 w 681038"/>
                  <a:gd name="connsiteY0" fmla="*/ 130967 h 1312068"/>
                  <a:gd name="connsiteX1" fmla="*/ 252413 w 681038"/>
                  <a:gd name="connsiteY1" fmla="*/ 833436 h 1312068"/>
                  <a:gd name="connsiteX2" fmla="*/ 235744 w 681038"/>
                  <a:gd name="connsiteY2" fmla="*/ 1042986 h 1312068"/>
                  <a:gd name="connsiteX3" fmla="*/ 107157 w 681038"/>
                  <a:gd name="connsiteY3" fmla="*/ 1031080 h 1312068"/>
                  <a:gd name="connsiteX4" fmla="*/ 0 w 681038"/>
                  <a:gd name="connsiteY4" fmla="*/ 1154905 h 1312068"/>
                  <a:gd name="connsiteX5" fmla="*/ 392906 w 681038"/>
                  <a:gd name="connsiteY5" fmla="*/ 1312068 h 1312068"/>
                  <a:gd name="connsiteX6" fmla="*/ 592932 w 681038"/>
                  <a:gd name="connsiteY6" fmla="*/ 966786 h 1312068"/>
                  <a:gd name="connsiteX7" fmla="*/ 554832 w 681038"/>
                  <a:gd name="connsiteY7" fmla="*/ 871536 h 1312068"/>
                  <a:gd name="connsiteX8" fmla="*/ 681038 w 681038"/>
                  <a:gd name="connsiteY8" fmla="*/ 335755 h 1312068"/>
                  <a:gd name="connsiteX9" fmla="*/ 261937 w 681038"/>
                  <a:gd name="connsiteY9" fmla="*/ 0 h 1312068"/>
                  <a:gd name="connsiteX10" fmla="*/ 109538 w 681038"/>
                  <a:gd name="connsiteY10" fmla="*/ 130967 h 1312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81038" h="1312068">
                    <a:moveTo>
                      <a:pt x="109538" y="130967"/>
                    </a:moveTo>
                    <a:cubicBezTo>
                      <a:pt x="44450" y="373060"/>
                      <a:pt x="210344" y="653255"/>
                      <a:pt x="252413" y="833436"/>
                    </a:cubicBezTo>
                    <a:cubicBezTo>
                      <a:pt x="287338" y="993773"/>
                      <a:pt x="241300" y="973136"/>
                      <a:pt x="235744" y="1042986"/>
                    </a:cubicBezTo>
                    <a:cubicBezTo>
                      <a:pt x="192882" y="1039017"/>
                      <a:pt x="146448" y="1012427"/>
                      <a:pt x="107157" y="1031080"/>
                    </a:cubicBezTo>
                    <a:cubicBezTo>
                      <a:pt x="67866" y="1049733"/>
                      <a:pt x="20638" y="1101724"/>
                      <a:pt x="0" y="1154905"/>
                    </a:cubicBezTo>
                    <a:lnTo>
                      <a:pt x="392906" y="1312068"/>
                    </a:lnTo>
                    <a:cubicBezTo>
                      <a:pt x="500063" y="1189037"/>
                      <a:pt x="545307" y="1099342"/>
                      <a:pt x="592932" y="966786"/>
                    </a:cubicBezTo>
                    <a:lnTo>
                      <a:pt x="554832" y="871536"/>
                    </a:lnTo>
                    <a:cubicBezTo>
                      <a:pt x="549276" y="721517"/>
                      <a:pt x="536575" y="521492"/>
                      <a:pt x="681038" y="335755"/>
                    </a:cubicBezTo>
                    <a:lnTo>
                      <a:pt x="261937" y="0"/>
                    </a:lnTo>
                    <a:lnTo>
                      <a:pt x="109538" y="130967"/>
                    </a:lnTo>
                    <a:close/>
                  </a:path>
                </a:pathLst>
              </a:custGeom>
              <a:grpFill/>
              <a:ln w="317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任意多边形 78"/>
              <p:cNvSpPr/>
              <p:nvPr/>
            </p:nvSpPr>
            <p:spPr>
              <a:xfrm>
                <a:off x="6434139" y="2535783"/>
                <a:ext cx="335839" cy="1014426"/>
              </a:xfrm>
              <a:custGeom>
                <a:avLst/>
                <a:gdLst>
                  <a:gd name="connsiteX0" fmla="*/ 106631 w 335839"/>
                  <a:gd name="connsiteY0" fmla="*/ 0 h 1014426"/>
                  <a:gd name="connsiteX1" fmla="*/ 136624 w 335839"/>
                  <a:gd name="connsiteY1" fmla="*/ 2331 h 1014426"/>
                  <a:gd name="connsiteX2" fmla="*/ 240506 w 335839"/>
                  <a:gd name="connsiteY2" fmla="*/ 24060 h 1014426"/>
                  <a:gd name="connsiteX3" fmla="*/ 171451 w 335839"/>
                  <a:gd name="connsiteY3" fmla="*/ 326480 h 1014426"/>
                  <a:gd name="connsiteX4" fmla="*/ 335757 w 335839"/>
                  <a:gd name="connsiteY4" fmla="*/ 843211 h 1014426"/>
                  <a:gd name="connsiteX5" fmla="*/ 283369 w 335839"/>
                  <a:gd name="connsiteY5" fmla="*/ 931318 h 1014426"/>
                  <a:gd name="connsiteX6" fmla="*/ 223838 w 335839"/>
                  <a:gd name="connsiteY6" fmla="*/ 893217 h 1014426"/>
                  <a:gd name="connsiteX7" fmla="*/ 64295 w 335839"/>
                  <a:gd name="connsiteY7" fmla="*/ 968227 h 1014426"/>
                  <a:gd name="connsiteX8" fmla="*/ 23228 w 335839"/>
                  <a:gd name="connsiteY8" fmla="*/ 1014426 h 1014426"/>
                  <a:gd name="connsiteX9" fmla="*/ 0 w 335839"/>
                  <a:gd name="connsiteY9" fmla="*/ 1005135 h 1014426"/>
                  <a:gd name="connsiteX10" fmla="*/ 107157 w 335839"/>
                  <a:gd name="connsiteY10" fmla="*/ 881310 h 1014426"/>
                  <a:gd name="connsiteX11" fmla="*/ 235744 w 335839"/>
                  <a:gd name="connsiteY11" fmla="*/ 893216 h 1014426"/>
                  <a:gd name="connsiteX12" fmla="*/ 252413 w 335839"/>
                  <a:gd name="connsiteY12" fmla="*/ 683666 h 1014426"/>
                  <a:gd name="connsiteX13" fmla="*/ 95265 w 335839"/>
                  <a:gd name="connsiteY13" fmla="*/ 73498 h 1014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839" h="1014426">
                    <a:moveTo>
                      <a:pt x="106631" y="0"/>
                    </a:moveTo>
                    <a:lnTo>
                      <a:pt x="136624" y="2331"/>
                    </a:lnTo>
                    <a:cubicBezTo>
                      <a:pt x="190103" y="6994"/>
                      <a:pt x="234156" y="12947"/>
                      <a:pt x="240506" y="24060"/>
                    </a:cubicBezTo>
                    <a:cubicBezTo>
                      <a:pt x="253207" y="46286"/>
                      <a:pt x="94457" y="113755"/>
                      <a:pt x="171451" y="326480"/>
                    </a:cubicBezTo>
                    <a:cubicBezTo>
                      <a:pt x="226220" y="498724"/>
                      <a:pt x="339329" y="792411"/>
                      <a:pt x="335757" y="843211"/>
                    </a:cubicBezTo>
                    <a:cubicBezTo>
                      <a:pt x="332185" y="894011"/>
                      <a:pt x="295672" y="916634"/>
                      <a:pt x="283369" y="931318"/>
                    </a:cubicBezTo>
                    <a:cubicBezTo>
                      <a:pt x="271066" y="946002"/>
                      <a:pt x="259557" y="914649"/>
                      <a:pt x="223838" y="893217"/>
                    </a:cubicBezTo>
                    <a:cubicBezTo>
                      <a:pt x="151607" y="893217"/>
                      <a:pt x="104776" y="926555"/>
                      <a:pt x="64295" y="968227"/>
                    </a:cubicBezTo>
                    <a:lnTo>
                      <a:pt x="23228" y="1014426"/>
                    </a:lnTo>
                    <a:lnTo>
                      <a:pt x="0" y="1005135"/>
                    </a:lnTo>
                    <a:cubicBezTo>
                      <a:pt x="20638" y="951954"/>
                      <a:pt x="67866" y="899963"/>
                      <a:pt x="107157" y="881310"/>
                    </a:cubicBezTo>
                    <a:cubicBezTo>
                      <a:pt x="146448" y="862657"/>
                      <a:pt x="192882" y="889247"/>
                      <a:pt x="235744" y="893216"/>
                    </a:cubicBezTo>
                    <a:cubicBezTo>
                      <a:pt x="241300" y="823366"/>
                      <a:pt x="287338" y="844003"/>
                      <a:pt x="252413" y="683666"/>
                    </a:cubicBezTo>
                    <a:cubicBezTo>
                      <a:pt x="215603" y="526008"/>
                      <a:pt x="83989" y="291776"/>
                      <a:pt x="95265" y="73498"/>
                    </a:cubicBezTo>
                    <a:close/>
                  </a:path>
                </a:pathLst>
              </a:custGeom>
              <a:grpFill/>
              <a:ln w="317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51" name="任意多边形 50"/>
          <p:cNvSpPr/>
          <p:nvPr/>
        </p:nvSpPr>
        <p:spPr>
          <a:xfrm>
            <a:off x="5567860" y="1225673"/>
            <a:ext cx="1453528" cy="1246199"/>
          </a:xfrm>
          <a:custGeom>
            <a:avLst/>
            <a:gdLst>
              <a:gd name="connsiteX0" fmla="*/ 0 w 1851660"/>
              <a:gd name="connsiteY0" fmla="*/ 83820 h 1219200"/>
              <a:gd name="connsiteX1" fmla="*/ 723900 w 1851660"/>
              <a:gd name="connsiteY1" fmla="*/ 0 h 1219200"/>
              <a:gd name="connsiteX2" fmla="*/ 1760220 w 1851660"/>
              <a:gd name="connsiteY2" fmla="*/ 396240 h 1219200"/>
              <a:gd name="connsiteX3" fmla="*/ 1851660 w 1851660"/>
              <a:gd name="connsiteY3" fmla="*/ 723900 h 1219200"/>
              <a:gd name="connsiteX4" fmla="*/ 1447800 w 1851660"/>
              <a:gd name="connsiteY4" fmla="*/ 1203960 h 1219200"/>
              <a:gd name="connsiteX5" fmla="*/ 1089660 w 1851660"/>
              <a:gd name="connsiteY5" fmla="*/ 868680 h 1219200"/>
              <a:gd name="connsiteX6" fmla="*/ 266700 w 1851660"/>
              <a:gd name="connsiteY6" fmla="*/ 1219200 h 1219200"/>
              <a:gd name="connsiteX7" fmla="*/ 0 w 1851660"/>
              <a:gd name="connsiteY7" fmla="*/ 83820 h 1219200"/>
              <a:gd name="connsiteX0" fmla="*/ 0 w 1851660"/>
              <a:gd name="connsiteY0" fmla="*/ 45720 h 1181100"/>
              <a:gd name="connsiteX1" fmla="*/ 730250 w 1851660"/>
              <a:gd name="connsiteY1" fmla="*/ 0 h 1181100"/>
              <a:gd name="connsiteX2" fmla="*/ 1760220 w 1851660"/>
              <a:gd name="connsiteY2" fmla="*/ 358140 h 1181100"/>
              <a:gd name="connsiteX3" fmla="*/ 1851660 w 1851660"/>
              <a:gd name="connsiteY3" fmla="*/ 685800 h 1181100"/>
              <a:gd name="connsiteX4" fmla="*/ 1447800 w 1851660"/>
              <a:gd name="connsiteY4" fmla="*/ 1165860 h 1181100"/>
              <a:gd name="connsiteX5" fmla="*/ 1089660 w 1851660"/>
              <a:gd name="connsiteY5" fmla="*/ 830580 h 1181100"/>
              <a:gd name="connsiteX6" fmla="*/ 266700 w 1851660"/>
              <a:gd name="connsiteY6" fmla="*/ 1181100 h 1181100"/>
              <a:gd name="connsiteX7" fmla="*/ 0 w 1851660"/>
              <a:gd name="connsiteY7" fmla="*/ 45720 h 1181100"/>
              <a:gd name="connsiteX0" fmla="*/ 0 w 1851660"/>
              <a:gd name="connsiteY0" fmla="*/ 78653 h 1214033"/>
              <a:gd name="connsiteX1" fmla="*/ 730250 w 1851660"/>
              <a:gd name="connsiteY1" fmla="*/ 32933 h 1214033"/>
              <a:gd name="connsiteX2" fmla="*/ 1760220 w 1851660"/>
              <a:gd name="connsiteY2" fmla="*/ 391073 h 1214033"/>
              <a:gd name="connsiteX3" fmla="*/ 1851660 w 1851660"/>
              <a:gd name="connsiteY3" fmla="*/ 718733 h 1214033"/>
              <a:gd name="connsiteX4" fmla="*/ 1447800 w 1851660"/>
              <a:gd name="connsiteY4" fmla="*/ 1198793 h 1214033"/>
              <a:gd name="connsiteX5" fmla="*/ 1089660 w 1851660"/>
              <a:gd name="connsiteY5" fmla="*/ 863513 h 1214033"/>
              <a:gd name="connsiteX6" fmla="*/ 266700 w 1851660"/>
              <a:gd name="connsiteY6" fmla="*/ 1214033 h 1214033"/>
              <a:gd name="connsiteX7" fmla="*/ 0 w 1851660"/>
              <a:gd name="connsiteY7" fmla="*/ 78653 h 1214033"/>
              <a:gd name="connsiteX0" fmla="*/ 0 w 1851660"/>
              <a:gd name="connsiteY0" fmla="*/ 95777 h 1231157"/>
              <a:gd name="connsiteX1" fmla="*/ 730250 w 1851660"/>
              <a:gd name="connsiteY1" fmla="*/ 50057 h 1231157"/>
              <a:gd name="connsiteX2" fmla="*/ 1760220 w 1851660"/>
              <a:gd name="connsiteY2" fmla="*/ 408197 h 1231157"/>
              <a:gd name="connsiteX3" fmla="*/ 1851660 w 1851660"/>
              <a:gd name="connsiteY3" fmla="*/ 735857 h 1231157"/>
              <a:gd name="connsiteX4" fmla="*/ 1447800 w 1851660"/>
              <a:gd name="connsiteY4" fmla="*/ 1215917 h 1231157"/>
              <a:gd name="connsiteX5" fmla="*/ 1089660 w 1851660"/>
              <a:gd name="connsiteY5" fmla="*/ 880637 h 1231157"/>
              <a:gd name="connsiteX6" fmla="*/ 266700 w 1851660"/>
              <a:gd name="connsiteY6" fmla="*/ 1231157 h 1231157"/>
              <a:gd name="connsiteX7" fmla="*/ 0 w 1851660"/>
              <a:gd name="connsiteY7" fmla="*/ 95777 h 1231157"/>
              <a:gd name="connsiteX0" fmla="*/ 165100 w 1584960"/>
              <a:gd name="connsiteY0" fmla="*/ 72097 h 1274152"/>
              <a:gd name="connsiteX1" fmla="*/ 463550 w 1584960"/>
              <a:gd name="connsiteY1" fmla="*/ 93052 h 1274152"/>
              <a:gd name="connsiteX2" fmla="*/ 1493520 w 1584960"/>
              <a:gd name="connsiteY2" fmla="*/ 451192 h 1274152"/>
              <a:gd name="connsiteX3" fmla="*/ 1584960 w 1584960"/>
              <a:gd name="connsiteY3" fmla="*/ 778852 h 1274152"/>
              <a:gd name="connsiteX4" fmla="*/ 1181100 w 1584960"/>
              <a:gd name="connsiteY4" fmla="*/ 1258912 h 1274152"/>
              <a:gd name="connsiteX5" fmla="*/ 822960 w 1584960"/>
              <a:gd name="connsiteY5" fmla="*/ 923632 h 1274152"/>
              <a:gd name="connsiteX6" fmla="*/ 0 w 1584960"/>
              <a:gd name="connsiteY6" fmla="*/ 1274152 h 1274152"/>
              <a:gd name="connsiteX7" fmla="*/ 165100 w 1584960"/>
              <a:gd name="connsiteY7" fmla="*/ 72097 h 1274152"/>
              <a:gd name="connsiteX0" fmla="*/ 165100 w 1584960"/>
              <a:gd name="connsiteY0" fmla="*/ 9019 h 1211074"/>
              <a:gd name="connsiteX1" fmla="*/ 463550 w 1584960"/>
              <a:gd name="connsiteY1" fmla="*/ 29974 h 1211074"/>
              <a:gd name="connsiteX2" fmla="*/ 1493520 w 1584960"/>
              <a:gd name="connsiteY2" fmla="*/ 388114 h 1211074"/>
              <a:gd name="connsiteX3" fmla="*/ 1584960 w 1584960"/>
              <a:gd name="connsiteY3" fmla="*/ 715774 h 1211074"/>
              <a:gd name="connsiteX4" fmla="*/ 1181100 w 1584960"/>
              <a:gd name="connsiteY4" fmla="*/ 1195834 h 1211074"/>
              <a:gd name="connsiteX5" fmla="*/ 822960 w 1584960"/>
              <a:gd name="connsiteY5" fmla="*/ 860554 h 1211074"/>
              <a:gd name="connsiteX6" fmla="*/ 0 w 1584960"/>
              <a:gd name="connsiteY6" fmla="*/ 1211074 h 1211074"/>
              <a:gd name="connsiteX7" fmla="*/ 165100 w 1584960"/>
              <a:gd name="connsiteY7" fmla="*/ 9019 h 1211074"/>
              <a:gd name="connsiteX0" fmla="*/ 165100 w 1584960"/>
              <a:gd name="connsiteY0" fmla="*/ 11759 h 1213814"/>
              <a:gd name="connsiteX1" fmla="*/ 469900 w 1584960"/>
              <a:gd name="connsiteY1" fmla="*/ 26364 h 1213814"/>
              <a:gd name="connsiteX2" fmla="*/ 1493520 w 1584960"/>
              <a:gd name="connsiteY2" fmla="*/ 390854 h 1213814"/>
              <a:gd name="connsiteX3" fmla="*/ 1584960 w 1584960"/>
              <a:gd name="connsiteY3" fmla="*/ 718514 h 1213814"/>
              <a:gd name="connsiteX4" fmla="*/ 1181100 w 1584960"/>
              <a:gd name="connsiteY4" fmla="*/ 1198574 h 1213814"/>
              <a:gd name="connsiteX5" fmla="*/ 822960 w 1584960"/>
              <a:gd name="connsiteY5" fmla="*/ 863294 h 1213814"/>
              <a:gd name="connsiteX6" fmla="*/ 0 w 1584960"/>
              <a:gd name="connsiteY6" fmla="*/ 1213814 h 1213814"/>
              <a:gd name="connsiteX7" fmla="*/ 165100 w 1584960"/>
              <a:gd name="connsiteY7" fmla="*/ 11759 h 1213814"/>
              <a:gd name="connsiteX0" fmla="*/ 165100 w 1584960"/>
              <a:gd name="connsiteY0" fmla="*/ 11759 h 1213814"/>
              <a:gd name="connsiteX1" fmla="*/ 469900 w 1584960"/>
              <a:gd name="connsiteY1" fmla="*/ 26364 h 1213814"/>
              <a:gd name="connsiteX2" fmla="*/ 1493520 w 1584960"/>
              <a:gd name="connsiteY2" fmla="*/ 390854 h 1213814"/>
              <a:gd name="connsiteX3" fmla="*/ 1584960 w 1584960"/>
              <a:gd name="connsiteY3" fmla="*/ 718514 h 1213814"/>
              <a:gd name="connsiteX4" fmla="*/ 1181100 w 1584960"/>
              <a:gd name="connsiteY4" fmla="*/ 1198574 h 1213814"/>
              <a:gd name="connsiteX5" fmla="*/ 822960 w 1584960"/>
              <a:gd name="connsiteY5" fmla="*/ 863294 h 1213814"/>
              <a:gd name="connsiteX6" fmla="*/ 0 w 1584960"/>
              <a:gd name="connsiteY6" fmla="*/ 1213814 h 1213814"/>
              <a:gd name="connsiteX7" fmla="*/ 165100 w 1584960"/>
              <a:gd name="connsiteY7" fmla="*/ 11759 h 1213814"/>
              <a:gd name="connsiteX0" fmla="*/ 165100 w 1584960"/>
              <a:gd name="connsiteY0" fmla="*/ 11759 h 1213814"/>
              <a:gd name="connsiteX1" fmla="*/ 469900 w 1584960"/>
              <a:gd name="connsiteY1" fmla="*/ 26364 h 1213814"/>
              <a:gd name="connsiteX2" fmla="*/ 1480820 w 1584960"/>
              <a:gd name="connsiteY2" fmla="*/ 387679 h 1213814"/>
              <a:gd name="connsiteX3" fmla="*/ 1584960 w 1584960"/>
              <a:gd name="connsiteY3" fmla="*/ 718514 h 1213814"/>
              <a:gd name="connsiteX4" fmla="*/ 1181100 w 1584960"/>
              <a:gd name="connsiteY4" fmla="*/ 1198574 h 1213814"/>
              <a:gd name="connsiteX5" fmla="*/ 822960 w 1584960"/>
              <a:gd name="connsiteY5" fmla="*/ 863294 h 1213814"/>
              <a:gd name="connsiteX6" fmla="*/ 0 w 1584960"/>
              <a:gd name="connsiteY6" fmla="*/ 1213814 h 1213814"/>
              <a:gd name="connsiteX7" fmla="*/ 165100 w 1584960"/>
              <a:gd name="connsiteY7" fmla="*/ 11759 h 1213814"/>
              <a:gd name="connsiteX0" fmla="*/ 165100 w 1584960"/>
              <a:gd name="connsiteY0" fmla="*/ 11759 h 1213814"/>
              <a:gd name="connsiteX1" fmla="*/ 469900 w 1584960"/>
              <a:gd name="connsiteY1" fmla="*/ 26364 h 1213814"/>
              <a:gd name="connsiteX2" fmla="*/ 1480820 w 1584960"/>
              <a:gd name="connsiteY2" fmla="*/ 387679 h 1213814"/>
              <a:gd name="connsiteX3" fmla="*/ 1584960 w 1584960"/>
              <a:gd name="connsiteY3" fmla="*/ 718514 h 1213814"/>
              <a:gd name="connsiteX4" fmla="*/ 1181100 w 1584960"/>
              <a:gd name="connsiteY4" fmla="*/ 1198574 h 1213814"/>
              <a:gd name="connsiteX5" fmla="*/ 822960 w 1584960"/>
              <a:gd name="connsiteY5" fmla="*/ 863294 h 1213814"/>
              <a:gd name="connsiteX6" fmla="*/ 0 w 1584960"/>
              <a:gd name="connsiteY6" fmla="*/ 1213814 h 1213814"/>
              <a:gd name="connsiteX7" fmla="*/ 165100 w 1584960"/>
              <a:gd name="connsiteY7" fmla="*/ 11759 h 1213814"/>
              <a:gd name="connsiteX0" fmla="*/ 165100 w 1584960"/>
              <a:gd name="connsiteY0" fmla="*/ 11759 h 1213814"/>
              <a:gd name="connsiteX1" fmla="*/ 469900 w 1584960"/>
              <a:gd name="connsiteY1" fmla="*/ 26364 h 1213814"/>
              <a:gd name="connsiteX2" fmla="*/ 1480820 w 1584960"/>
              <a:gd name="connsiteY2" fmla="*/ 387679 h 1213814"/>
              <a:gd name="connsiteX3" fmla="*/ 1584960 w 1584960"/>
              <a:gd name="connsiteY3" fmla="*/ 718514 h 1213814"/>
              <a:gd name="connsiteX4" fmla="*/ 1181100 w 1584960"/>
              <a:gd name="connsiteY4" fmla="*/ 1198574 h 1213814"/>
              <a:gd name="connsiteX5" fmla="*/ 822960 w 1584960"/>
              <a:gd name="connsiteY5" fmla="*/ 863294 h 1213814"/>
              <a:gd name="connsiteX6" fmla="*/ 0 w 1584960"/>
              <a:gd name="connsiteY6" fmla="*/ 1213814 h 1213814"/>
              <a:gd name="connsiteX7" fmla="*/ 165100 w 1584960"/>
              <a:gd name="connsiteY7" fmla="*/ 11759 h 1213814"/>
              <a:gd name="connsiteX0" fmla="*/ 165100 w 1591634"/>
              <a:gd name="connsiteY0" fmla="*/ 11759 h 1213814"/>
              <a:gd name="connsiteX1" fmla="*/ 469900 w 1591634"/>
              <a:gd name="connsiteY1" fmla="*/ 26364 h 1213814"/>
              <a:gd name="connsiteX2" fmla="*/ 1480820 w 1591634"/>
              <a:gd name="connsiteY2" fmla="*/ 387679 h 1213814"/>
              <a:gd name="connsiteX3" fmla="*/ 1584960 w 1591634"/>
              <a:gd name="connsiteY3" fmla="*/ 718514 h 1213814"/>
              <a:gd name="connsiteX4" fmla="*/ 1181100 w 1591634"/>
              <a:gd name="connsiteY4" fmla="*/ 1198574 h 1213814"/>
              <a:gd name="connsiteX5" fmla="*/ 822960 w 1591634"/>
              <a:gd name="connsiteY5" fmla="*/ 863294 h 1213814"/>
              <a:gd name="connsiteX6" fmla="*/ 0 w 1591634"/>
              <a:gd name="connsiteY6" fmla="*/ 1213814 h 1213814"/>
              <a:gd name="connsiteX7" fmla="*/ 165100 w 1591634"/>
              <a:gd name="connsiteY7" fmla="*/ 11759 h 1213814"/>
              <a:gd name="connsiteX0" fmla="*/ 165100 w 1587926"/>
              <a:gd name="connsiteY0" fmla="*/ 11759 h 1213814"/>
              <a:gd name="connsiteX1" fmla="*/ 469900 w 1587926"/>
              <a:gd name="connsiteY1" fmla="*/ 26364 h 1213814"/>
              <a:gd name="connsiteX2" fmla="*/ 1480820 w 1587926"/>
              <a:gd name="connsiteY2" fmla="*/ 387679 h 1213814"/>
              <a:gd name="connsiteX3" fmla="*/ 1584960 w 1587926"/>
              <a:gd name="connsiteY3" fmla="*/ 718514 h 1213814"/>
              <a:gd name="connsiteX4" fmla="*/ 1181100 w 1587926"/>
              <a:gd name="connsiteY4" fmla="*/ 1198574 h 1213814"/>
              <a:gd name="connsiteX5" fmla="*/ 822960 w 1587926"/>
              <a:gd name="connsiteY5" fmla="*/ 863294 h 1213814"/>
              <a:gd name="connsiteX6" fmla="*/ 0 w 1587926"/>
              <a:gd name="connsiteY6" fmla="*/ 1213814 h 1213814"/>
              <a:gd name="connsiteX7" fmla="*/ 165100 w 1587926"/>
              <a:gd name="connsiteY7" fmla="*/ 11759 h 1213814"/>
              <a:gd name="connsiteX0" fmla="*/ 165100 w 1587926"/>
              <a:gd name="connsiteY0" fmla="*/ 11759 h 1213814"/>
              <a:gd name="connsiteX1" fmla="*/ 469900 w 1587926"/>
              <a:gd name="connsiteY1" fmla="*/ 26364 h 1213814"/>
              <a:gd name="connsiteX2" fmla="*/ 1480820 w 1587926"/>
              <a:gd name="connsiteY2" fmla="*/ 387679 h 1213814"/>
              <a:gd name="connsiteX3" fmla="*/ 1584960 w 1587926"/>
              <a:gd name="connsiteY3" fmla="*/ 718514 h 1213814"/>
              <a:gd name="connsiteX4" fmla="*/ 1181100 w 1587926"/>
              <a:gd name="connsiteY4" fmla="*/ 1198574 h 1213814"/>
              <a:gd name="connsiteX5" fmla="*/ 822960 w 1587926"/>
              <a:gd name="connsiteY5" fmla="*/ 863294 h 1213814"/>
              <a:gd name="connsiteX6" fmla="*/ 0 w 1587926"/>
              <a:gd name="connsiteY6" fmla="*/ 1213814 h 1213814"/>
              <a:gd name="connsiteX7" fmla="*/ 165100 w 1587926"/>
              <a:gd name="connsiteY7" fmla="*/ 11759 h 1213814"/>
              <a:gd name="connsiteX0" fmla="*/ 165100 w 1585411"/>
              <a:gd name="connsiteY0" fmla="*/ 11759 h 1213814"/>
              <a:gd name="connsiteX1" fmla="*/ 469900 w 1585411"/>
              <a:gd name="connsiteY1" fmla="*/ 26364 h 1213814"/>
              <a:gd name="connsiteX2" fmla="*/ 1480820 w 1585411"/>
              <a:gd name="connsiteY2" fmla="*/ 387679 h 1213814"/>
              <a:gd name="connsiteX3" fmla="*/ 1584960 w 1585411"/>
              <a:gd name="connsiteY3" fmla="*/ 718514 h 1213814"/>
              <a:gd name="connsiteX4" fmla="*/ 1181100 w 1585411"/>
              <a:gd name="connsiteY4" fmla="*/ 1198574 h 1213814"/>
              <a:gd name="connsiteX5" fmla="*/ 822960 w 1585411"/>
              <a:gd name="connsiteY5" fmla="*/ 863294 h 1213814"/>
              <a:gd name="connsiteX6" fmla="*/ 0 w 1585411"/>
              <a:gd name="connsiteY6" fmla="*/ 1213814 h 1213814"/>
              <a:gd name="connsiteX7" fmla="*/ 165100 w 1585411"/>
              <a:gd name="connsiteY7" fmla="*/ 11759 h 1213814"/>
              <a:gd name="connsiteX0" fmla="*/ 165100 w 1585411"/>
              <a:gd name="connsiteY0" fmla="*/ 11759 h 1213814"/>
              <a:gd name="connsiteX1" fmla="*/ 469900 w 1585411"/>
              <a:gd name="connsiteY1" fmla="*/ 26364 h 1213814"/>
              <a:gd name="connsiteX2" fmla="*/ 1480820 w 1585411"/>
              <a:gd name="connsiteY2" fmla="*/ 387679 h 1213814"/>
              <a:gd name="connsiteX3" fmla="*/ 1584960 w 1585411"/>
              <a:gd name="connsiteY3" fmla="*/ 718514 h 1213814"/>
              <a:gd name="connsiteX4" fmla="*/ 1181100 w 1585411"/>
              <a:gd name="connsiteY4" fmla="*/ 1198574 h 1213814"/>
              <a:gd name="connsiteX5" fmla="*/ 822960 w 1585411"/>
              <a:gd name="connsiteY5" fmla="*/ 863294 h 1213814"/>
              <a:gd name="connsiteX6" fmla="*/ 0 w 1585411"/>
              <a:gd name="connsiteY6" fmla="*/ 1213814 h 1213814"/>
              <a:gd name="connsiteX7" fmla="*/ 165100 w 1585411"/>
              <a:gd name="connsiteY7" fmla="*/ 11759 h 1213814"/>
              <a:gd name="connsiteX0" fmla="*/ 165100 w 1585411"/>
              <a:gd name="connsiteY0" fmla="*/ 11759 h 1262074"/>
              <a:gd name="connsiteX1" fmla="*/ 469900 w 1585411"/>
              <a:gd name="connsiteY1" fmla="*/ 26364 h 1262074"/>
              <a:gd name="connsiteX2" fmla="*/ 1480820 w 1585411"/>
              <a:gd name="connsiteY2" fmla="*/ 387679 h 1262074"/>
              <a:gd name="connsiteX3" fmla="*/ 1584960 w 1585411"/>
              <a:gd name="connsiteY3" fmla="*/ 718514 h 1262074"/>
              <a:gd name="connsiteX4" fmla="*/ 1076325 w 1585411"/>
              <a:gd name="connsiteY4" fmla="*/ 1262074 h 1262074"/>
              <a:gd name="connsiteX5" fmla="*/ 822960 w 1585411"/>
              <a:gd name="connsiteY5" fmla="*/ 863294 h 1262074"/>
              <a:gd name="connsiteX6" fmla="*/ 0 w 1585411"/>
              <a:gd name="connsiteY6" fmla="*/ 1213814 h 1262074"/>
              <a:gd name="connsiteX7" fmla="*/ 165100 w 1585411"/>
              <a:gd name="connsiteY7" fmla="*/ 11759 h 1262074"/>
              <a:gd name="connsiteX0" fmla="*/ 165100 w 1585411"/>
              <a:gd name="connsiteY0" fmla="*/ 11759 h 1246199"/>
              <a:gd name="connsiteX1" fmla="*/ 469900 w 1585411"/>
              <a:gd name="connsiteY1" fmla="*/ 26364 h 1246199"/>
              <a:gd name="connsiteX2" fmla="*/ 1480820 w 1585411"/>
              <a:gd name="connsiteY2" fmla="*/ 387679 h 1246199"/>
              <a:gd name="connsiteX3" fmla="*/ 1584960 w 1585411"/>
              <a:gd name="connsiteY3" fmla="*/ 718514 h 1246199"/>
              <a:gd name="connsiteX4" fmla="*/ 1073150 w 1585411"/>
              <a:gd name="connsiteY4" fmla="*/ 1246199 h 1246199"/>
              <a:gd name="connsiteX5" fmla="*/ 822960 w 1585411"/>
              <a:gd name="connsiteY5" fmla="*/ 863294 h 1246199"/>
              <a:gd name="connsiteX6" fmla="*/ 0 w 1585411"/>
              <a:gd name="connsiteY6" fmla="*/ 1213814 h 1246199"/>
              <a:gd name="connsiteX7" fmla="*/ 165100 w 1585411"/>
              <a:gd name="connsiteY7" fmla="*/ 11759 h 1246199"/>
              <a:gd name="connsiteX0" fmla="*/ 6350 w 1426661"/>
              <a:gd name="connsiteY0" fmla="*/ 11759 h 1246199"/>
              <a:gd name="connsiteX1" fmla="*/ 311150 w 1426661"/>
              <a:gd name="connsiteY1" fmla="*/ 26364 h 1246199"/>
              <a:gd name="connsiteX2" fmla="*/ 1322070 w 1426661"/>
              <a:gd name="connsiteY2" fmla="*/ 387679 h 1246199"/>
              <a:gd name="connsiteX3" fmla="*/ 1426210 w 1426661"/>
              <a:gd name="connsiteY3" fmla="*/ 718514 h 1246199"/>
              <a:gd name="connsiteX4" fmla="*/ 914400 w 1426661"/>
              <a:gd name="connsiteY4" fmla="*/ 1246199 h 1246199"/>
              <a:gd name="connsiteX5" fmla="*/ 664210 w 1426661"/>
              <a:gd name="connsiteY5" fmla="*/ 863294 h 1246199"/>
              <a:gd name="connsiteX6" fmla="*/ 0 w 1426661"/>
              <a:gd name="connsiteY6" fmla="*/ 1131264 h 1246199"/>
              <a:gd name="connsiteX7" fmla="*/ 6350 w 1426661"/>
              <a:gd name="connsiteY7" fmla="*/ 11759 h 1246199"/>
              <a:gd name="connsiteX0" fmla="*/ 6350 w 1426661"/>
              <a:gd name="connsiteY0" fmla="*/ 11759 h 1246199"/>
              <a:gd name="connsiteX1" fmla="*/ 311150 w 1426661"/>
              <a:gd name="connsiteY1" fmla="*/ 26364 h 1246199"/>
              <a:gd name="connsiteX2" fmla="*/ 1322070 w 1426661"/>
              <a:gd name="connsiteY2" fmla="*/ 387679 h 1246199"/>
              <a:gd name="connsiteX3" fmla="*/ 1426210 w 1426661"/>
              <a:gd name="connsiteY3" fmla="*/ 718514 h 1246199"/>
              <a:gd name="connsiteX4" fmla="*/ 914400 w 1426661"/>
              <a:gd name="connsiteY4" fmla="*/ 1246199 h 1246199"/>
              <a:gd name="connsiteX5" fmla="*/ 664210 w 1426661"/>
              <a:gd name="connsiteY5" fmla="*/ 863294 h 1246199"/>
              <a:gd name="connsiteX6" fmla="*/ 346711 w 1426661"/>
              <a:gd name="connsiteY6" fmla="*/ 990931 h 1246199"/>
              <a:gd name="connsiteX7" fmla="*/ 0 w 1426661"/>
              <a:gd name="connsiteY7" fmla="*/ 1131264 h 1246199"/>
              <a:gd name="connsiteX8" fmla="*/ 6350 w 1426661"/>
              <a:gd name="connsiteY8" fmla="*/ 11759 h 1246199"/>
              <a:gd name="connsiteX0" fmla="*/ 6350 w 1426661"/>
              <a:gd name="connsiteY0" fmla="*/ 11759 h 1246199"/>
              <a:gd name="connsiteX1" fmla="*/ 311150 w 1426661"/>
              <a:gd name="connsiteY1" fmla="*/ 26364 h 1246199"/>
              <a:gd name="connsiteX2" fmla="*/ 1322070 w 1426661"/>
              <a:gd name="connsiteY2" fmla="*/ 387679 h 1246199"/>
              <a:gd name="connsiteX3" fmla="*/ 1426210 w 1426661"/>
              <a:gd name="connsiteY3" fmla="*/ 718514 h 1246199"/>
              <a:gd name="connsiteX4" fmla="*/ 914400 w 1426661"/>
              <a:gd name="connsiteY4" fmla="*/ 1246199 h 1246199"/>
              <a:gd name="connsiteX5" fmla="*/ 664210 w 1426661"/>
              <a:gd name="connsiteY5" fmla="*/ 863294 h 1246199"/>
              <a:gd name="connsiteX6" fmla="*/ 353061 w 1426661"/>
              <a:gd name="connsiteY6" fmla="*/ 990931 h 1246199"/>
              <a:gd name="connsiteX7" fmla="*/ 0 w 1426661"/>
              <a:gd name="connsiteY7" fmla="*/ 1131264 h 1246199"/>
              <a:gd name="connsiteX8" fmla="*/ 6350 w 1426661"/>
              <a:gd name="connsiteY8" fmla="*/ 11759 h 1246199"/>
              <a:gd name="connsiteX0" fmla="*/ 6350 w 1426661"/>
              <a:gd name="connsiteY0" fmla="*/ 11759 h 1246199"/>
              <a:gd name="connsiteX1" fmla="*/ 311150 w 1426661"/>
              <a:gd name="connsiteY1" fmla="*/ 26364 h 1246199"/>
              <a:gd name="connsiteX2" fmla="*/ 1322070 w 1426661"/>
              <a:gd name="connsiteY2" fmla="*/ 387679 h 1246199"/>
              <a:gd name="connsiteX3" fmla="*/ 1426210 w 1426661"/>
              <a:gd name="connsiteY3" fmla="*/ 718514 h 1246199"/>
              <a:gd name="connsiteX4" fmla="*/ 914400 w 1426661"/>
              <a:gd name="connsiteY4" fmla="*/ 1246199 h 1246199"/>
              <a:gd name="connsiteX5" fmla="*/ 664210 w 1426661"/>
              <a:gd name="connsiteY5" fmla="*/ 863294 h 1246199"/>
              <a:gd name="connsiteX6" fmla="*/ 353061 w 1426661"/>
              <a:gd name="connsiteY6" fmla="*/ 990931 h 1246199"/>
              <a:gd name="connsiteX7" fmla="*/ 0 w 1426661"/>
              <a:gd name="connsiteY7" fmla="*/ 1131264 h 1246199"/>
              <a:gd name="connsiteX8" fmla="*/ 6350 w 1426661"/>
              <a:gd name="connsiteY8" fmla="*/ 11759 h 1246199"/>
              <a:gd name="connsiteX0" fmla="*/ 6350 w 1426661"/>
              <a:gd name="connsiteY0" fmla="*/ 11759 h 1246199"/>
              <a:gd name="connsiteX1" fmla="*/ 311150 w 1426661"/>
              <a:gd name="connsiteY1" fmla="*/ 26364 h 1246199"/>
              <a:gd name="connsiteX2" fmla="*/ 1322070 w 1426661"/>
              <a:gd name="connsiteY2" fmla="*/ 387679 h 1246199"/>
              <a:gd name="connsiteX3" fmla="*/ 1426210 w 1426661"/>
              <a:gd name="connsiteY3" fmla="*/ 718514 h 1246199"/>
              <a:gd name="connsiteX4" fmla="*/ 914400 w 1426661"/>
              <a:gd name="connsiteY4" fmla="*/ 1246199 h 1246199"/>
              <a:gd name="connsiteX5" fmla="*/ 657860 w 1426661"/>
              <a:gd name="connsiteY5" fmla="*/ 841069 h 1246199"/>
              <a:gd name="connsiteX6" fmla="*/ 353061 w 1426661"/>
              <a:gd name="connsiteY6" fmla="*/ 990931 h 1246199"/>
              <a:gd name="connsiteX7" fmla="*/ 0 w 1426661"/>
              <a:gd name="connsiteY7" fmla="*/ 1131264 h 1246199"/>
              <a:gd name="connsiteX8" fmla="*/ 6350 w 1426661"/>
              <a:gd name="connsiteY8" fmla="*/ 11759 h 1246199"/>
              <a:gd name="connsiteX0" fmla="*/ 6350 w 1426661"/>
              <a:gd name="connsiteY0" fmla="*/ 11759 h 1246199"/>
              <a:gd name="connsiteX1" fmla="*/ 311150 w 1426661"/>
              <a:gd name="connsiteY1" fmla="*/ 26364 h 1246199"/>
              <a:gd name="connsiteX2" fmla="*/ 1322070 w 1426661"/>
              <a:gd name="connsiteY2" fmla="*/ 387679 h 1246199"/>
              <a:gd name="connsiteX3" fmla="*/ 1426210 w 1426661"/>
              <a:gd name="connsiteY3" fmla="*/ 718514 h 1246199"/>
              <a:gd name="connsiteX4" fmla="*/ 914400 w 1426661"/>
              <a:gd name="connsiteY4" fmla="*/ 1246199 h 1246199"/>
              <a:gd name="connsiteX5" fmla="*/ 657860 w 1426661"/>
              <a:gd name="connsiteY5" fmla="*/ 841069 h 1246199"/>
              <a:gd name="connsiteX6" fmla="*/ 353061 w 1426661"/>
              <a:gd name="connsiteY6" fmla="*/ 990931 h 1246199"/>
              <a:gd name="connsiteX7" fmla="*/ 0 w 1426661"/>
              <a:gd name="connsiteY7" fmla="*/ 1131264 h 1246199"/>
              <a:gd name="connsiteX8" fmla="*/ 6350 w 1426661"/>
              <a:gd name="connsiteY8" fmla="*/ 11759 h 1246199"/>
              <a:gd name="connsiteX0" fmla="*/ 6350 w 1426572"/>
              <a:gd name="connsiteY0" fmla="*/ 11759 h 1246199"/>
              <a:gd name="connsiteX1" fmla="*/ 311150 w 1426572"/>
              <a:gd name="connsiteY1" fmla="*/ 26364 h 1246199"/>
              <a:gd name="connsiteX2" fmla="*/ 1267461 w 1426572"/>
              <a:gd name="connsiteY2" fmla="*/ 368631 h 1246199"/>
              <a:gd name="connsiteX3" fmla="*/ 1322070 w 1426572"/>
              <a:gd name="connsiteY3" fmla="*/ 387679 h 1246199"/>
              <a:gd name="connsiteX4" fmla="*/ 1426210 w 1426572"/>
              <a:gd name="connsiteY4" fmla="*/ 718514 h 1246199"/>
              <a:gd name="connsiteX5" fmla="*/ 914400 w 1426572"/>
              <a:gd name="connsiteY5" fmla="*/ 1246199 h 1246199"/>
              <a:gd name="connsiteX6" fmla="*/ 657860 w 1426572"/>
              <a:gd name="connsiteY6" fmla="*/ 841069 h 1246199"/>
              <a:gd name="connsiteX7" fmla="*/ 353061 w 1426572"/>
              <a:gd name="connsiteY7" fmla="*/ 990931 h 1246199"/>
              <a:gd name="connsiteX8" fmla="*/ 0 w 1426572"/>
              <a:gd name="connsiteY8" fmla="*/ 1131264 h 1246199"/>
              <a:gd name="connsiteX9" fmla="*/ 6350 w 1426572"/>
              <a:gd name="connsiteY9" fmla="*/ 11759 h 1246199"/>
              <a:gd name="connsiteX0" fmla="*/ 6350 w 1453004"/>
              <a:gd name="connsiteY0" fmla="*/ 11759 h 1246199"/>
              <a:gd name="connsiteX1" fmla="*/ 311150 w 1453004"/>
              <a:gd name="connsiteY1" fmla="*/ 26364 h 1246199"/>
              <a:gd name="connsiteX2" fmla="*/ 1267461 w 1453004"/>
              <a:gd name="connsiteY2" fmla="*/ 368631 h 1246199"/>
              <a:gd name="connsiteX3" fmla="*/ 1426210 w 1453004"/>
              <a:gd name="connsiteY3" fmla="*/ 718514 h 1246199"/>
              <a:gd name="connsiteX4" fmla="*/ 914400 w 1453004"/>
              <a:gd name="connsiteY4" fmla="*/ 1246199 h 1246199"/>
              <a:gd name="connsiteX5" fmla="*/ 657860 w 1453004"/>
              <a:gd name="connsiteY5" fmla="*/ 841069 h 1246199"/>
              <a:gd name="connsiteX6" fmla="*/ 353061 w 1453004"/>
              <a:gd name="connsiteY6" fmla="*/ 990931 h 1246199"/>
              <a:gd name="connsiteX7" fmla="*/ 0 w 1453004"/>
              <a:gd name="connsiteY7" fmla="*/ 1131264 h 1246199"/>
              <a:gd name="connsiteX8" fmla="*/ 6350 w 1453004"/>
              <a:gd name="connsiteY8" fmla="*/ 11759 h 1246199"/>
              <a:gd name="connsiteX0" fmla="*/ 6350 w 1463652"/>
              <a:gd name="connsiteY0" fmla="*/ 11759 h 1246199"/>
              <a:gd name="connsiteX1" fmla="*/ 311150 w 1463652"/>
              <a:gd name="connsiteY1" fmla="*/ 26364 h 1246199"/>
              <a:gd name="connsiteX2" fmla="*/ 1267461 w 1463652"/>
              <a:gd name="connsiteY2" fmla="*/ 368631 h 1246199"/>
              <a:gd name="connsiteX3" fmla="*/ 1407161 w 1463652"/>
              <a:gd name="connsiteY3" fmla="*/ 470231 h 1246199"/>
              <a:gd name="connsiteX4" fmla="*/ 1426210 w 1463652"/>
              <a:gd name="connsiteY4" fmla="*/ 718514 h 1246199"/>
              <a:gd name="connsiteX5" fmla="*/ 914400 w 1463652"/>
              <a:gd name="connsiteY5" fmla="*/ 1246199 h 1246199"/>
              <a:gd name="connsiteX6" fmla="*/ 657860 w 1463652"/>
              <a:gd name="connsiteY6" fmla="*/ 841069 h 1246199"/>
              <a:gd name="connsiteX7" fmla="*/ 353061 w 1463652"/>
              <a:gd name="connsiteY7" fmla="*/ 990931 h 1246199"/>
              <a:gd name="connsiteX8" fmla="*/ 0 w 1463652"/>
              <a:gd name="connsiteY8" fmla="*/ 1131264 h 1246199"/>
              <a:gd name="connsiteX9" fmla="*/ 6350 w 1463652"/>
              <a:gd name="connsiteY9" fmla="*/ 11759 h 1246199"/>
              <a:gd name="connsiteX0" fmla="*/ 6350 w 1463652"/>
              <a:gd name="connsiteY0" fmla="*/ 11759 h 1246199"/>
              <a:gd name="connsiteX1" fmla="*/ 311150 w 1463652"/>
              <a:gd name="connsiteY1" fmla="*/ 26364 h 1246199"/>
              <a:gd name="connsiteX2" fmla="*/ 1267461 w 1463652"/>
              <a:gd name="connsiteY2" fmla="*/ 368631 h 1246199"/>
              <a:gd name="connsiteX3" fmla="*/ 1407161 w 1463652"/>
              <a:gd name="connsiteY3" fmla="*/ 470231 h 1246199"/>
              <a:gd name="connsiteX4" fmla="*/ 1426210 w 1463652"/>
              <a:gd name="connsiteY4" fmla="*/ 718514 h 1246199"/>
              <a:gd name="connsiteX5" fmla="*/ 914400 w 1463652"/>
              <a:gd name="connsiteY5" fmla="*/ 1246199 h 1246199"/>
              <a:gd name="connsiteX6" fmla="*/ 657860 w 1463652"/>
              <a:gd name="connsiteY6" fmla="*/ 841069 h 1246199"/>
              <a:gd name="connsiteX7" fmla="*/ 353061 w 1463652"/>
              <a:gd name="connsiteY7" fmla="*/ 990931 h 1246199"/>
              <a:gd name="connsiteX8" fmla="*/ 0 w 1463652"/>
              <a:gd name="connsiteY8" fmla="*/ 1131264 h 1246199"/>
              <a:gd name="connsiteX9" fmla="*/ 6350 w 1463652"/>
              <a:gd name="connsiteY9" fmla="*/ 11759 h 1246199"/>
              <a:gd name="connsiteX0" fmla="*/ 6350 w 1458258"/>
              <a:gd name="connsiteY0" fmla="*/ 11759 h 1246199"/>
              <a:gd name="connsiteX1" fmla="*/ 311150 w 1458258"/>
              <a:gd name="connsiteY1" fmla="*/ 26364 h 1246199"/>
              <a:gd name="connsiteX2" fmla="*/ 1267461 w 1458258"/>
              <a:gd name="connsiteY2" fmla="*/ 368631 h 1246199"/>
              <a:gd name="connsiteX3" fmla="*/ 1383349 w 1458258"/>
              <a:gd name="connsiteY3" fmla="*/ 439275 h 1246199"/>
              <a:gd name="connsiteX4" fmla="*/ 1426210 w 1458258"/>
              <a:gd name="connsiteY4" fmla="*/ 718514 h 1246199"/>
              <a:gd name="connsiteX5" fmla="*/ 914400 w 1458258"/>
              <a:gd name="connsiteY5" fmla="*/ 1246199 h 1246199"/>
              <a:gd name="connsiteX6" fmla="*/ 657860 w 1458258"/>
              <a:gd name="connsiteY6" fmla="*/ 841069 h 1246199"/>
              <a:gd name="connsiteX7" fmla="*/ 353061 w 1458258"/>
              <a:gd name="connsiteY7" fmla="*/ 990931 h 1246199"/>
              <a:gd name="connsiteX8" fmla="*/ 0 w 1458258"/>
              <a:gd name="connsiteY8" fmla="*/ 1131264 h 1246199"/>
              <a:gd name="connsiteX9" fmla="*/ 6350 w 1458258"/>
              <a:gd name="connsiteY9" fmla="*/ 11759 h 1246199"/>
              <a:gd name="connsiteX0" fmla="*/ 6350 w 1459097"/>
              <a:gd name="connsiteY0" fmla="*/ 11759 h 1246199"/>
              <a:gd name="connsiteX1" fmla="*/ 311150 w 1459097"/>
              <a:gd name="connsiteY1" fmla="*/ 26364 h 1246199"/>
              <a:gd name="connsiteX2" fmla="*/ 1267461 w 1459097"/>
              <a:gd name="connsiteY2" fmla="*/ 368631 h 1246199"/>
              <a:gd name="connsiteX3" fmla="*/ 1383349 w 1459097"/>
              <a:gd name="connsiteY3" fmla="*/ 439275 h 1246199"/>
              <a:gd name="connsiteX4" fmla="*/ 1426210 w 1459097"/>
              <a:gd name="connsiteY4" fmla="*/ 718514 h 1246199"/>
              <a:gd name="connsiteX5" fmla="*/ 914400 w 1459097"/>
              <a:gd name="connsiteY5" fmla="*/ 1246199 h 1246199"/>
              <a:gd name="connsiteX6" fmla="*/ 657860 w 1459097"/>
              <a:gd name="connsiteY6" fmla="*/ 841069 h 1246199"/>
              <a:gd name="connsiteX7" fmla="*/ 353061 w 1459097"/>
              <a:gd name="connsiteY7" fmla="*/ 990931 h 1246199"/>
              <a:gd name="connsiteX8" fmla="*/ 0 w 1459097"/>
              <a:gd name="connsiteY8" fmla="*/ 1131264 h 1246199"/>
              <a:gd name="connsiteX9" fmla="*/ 6350 w 1459097"/>
              <a:gd name="connsiteY9" fmla="*/ 11759 h 1246199"/>
              <a:gd name="connsiteX0" fmla="*/ 6350 w 1459097"/>
              <a:gd name="connsiteY0" fmla="*/ 11759 h 1246199"/>
              <a:gd name="connsiteX1" fmla="*/ 311150 w 1459097"/>
              <a:gd name="connsiteY1" fmla="*/ 26364 h 1246199"/>
              <a:gd name="connsiteX2" fmla="*/ 1267461 w 1459097"/>
              <a:gd name="connsiteY2" fmla="*/ 368631 h 1246199"/>
              <a:gd name="connsiteX3" fmla="*/ 1383349 w 1459097"/>
              <a:gd name="connsiteY3" fmla="*/ 439275 h 1246199"/>
              <a:gd name="connsiteX4" fmla="*/ 1426210 w 1459097"/>
              <a:gd name="connsiteY4" fmla="*/ 718514 h 1246199"/>
              <a:gd name="connsiteX5" fmla="*/ 914400 w 1459097"/>
              <a:gd name="connsiteY5" fmla="*/ 1246199 h 1246199"/>
              <a:gd name="connsiteX6" fmla="*/ 657860 w 1459097"/>
              <a:gd name="connsiteY6" fmla="*/ 841069 h 1246199"/>
              <a:gd name="connsiteX7" fmla="*/ 353061 w 1459097"/>
              <a:gd name="connsiteY7" fmla="*/ 990931 h 1246199"/>
              <a:gd name="connsiteX8" fmla="*/ 0 w 1459097"/>
              <a:gd name="connsiteY8" fmla="*/ 1131264 h 1246199"/>
              <a:gd name="connsiteX9" fmla="*/ 6350 w 1459097"/>
              <a:gd name="connsiteY9" fmla="*/ 11759 h 1246199"/>
              <a:gd name="connsiteX0" fmla="*/ 6350 w 1454829"/>
              <a:gd name="connsiteY0" fmla="*/ 11759 h 1246199"/>
              <a:gd name="connsiteX1" fmla="*/ 311150 w 1454829"/>
              <a:gd name="connsiteY1" fmla="*/ 26364 h 1246199"/>
              <a:gd name="connsiteX2" fmla="*/ 1267461 w 1454829"/>
              <a:gd name="connsiteY2" fmla="*/ 368631 h 1246199"/>
              <a:gd name="connsiteX3" fmla="*/ 1359536 w 1454829"/>
              <a:gd name="connsiteY3" fmla="*/ 446419 h 1246199"/>
              <a:gd name="connsiteX4" fmla="*/ 1426210 w 1454829"/>
              <a:gd name="connsiteY4" fmla="*/ 718514 h 1246199"/>
              <a:gd name="connsiteX5" fmla="*/ 914400 w 1454829"/>
              <a:gd name="connsiteY5" fmla="*/ 1246199 h 1246199"/>
              <a:gd name="connsiteX6" fmla="*/ 657860 w 1454829"/>
              <a:gd name="connsiteY6" fmla="*/ 841069 h 1246199"/>
              <a:gd name="connsiteX7" fmla="*/ 353061 w 1454829"/>
              <a:gd name="connsiteY7" fmla="*/ 990931 h 1246199"/>
              <a:gd name="connsiteX8" fmla="*/ 0 w 1454829"/>
              <a:gd name="connsiteY8" fmla="*/ 1131264 h 1246199"/>
              <a:gd name="connsiteX9" fmla="*/ 6350 w 1454829"/>
              <a:gd name="connsiteY9" fmla="*/ 11759 h 1246199"/>
              <a:gd name="connsiteX0" fmla="*/ 6350 w 1454829"/>
              <a:gd name="connsiteY0" fmla="*/ 11759 h 1246199"/>
              <a:gd name="connsiteX1" fmla="*/ 311150 w 1454829"/>
              <a:gd name="connsiteY1" fmla="*/ 26364 h 1246199"/>
              <a:gd name="connsiteX2" fmla="*/ 1267461 w 1454829"/>
              <a:gd name="connsiteY2" fmla="*/ 368631 h 1246199"/>
              <a:gd name="connsiteX3" fmla="*/ 1359536 w 1454829"/>
              <a:gd name="connsiteY3" fmla="*/ 446419 h 1246199"/>
              <a:gd name="connsiteX4" fmla="*/ 1426210 w 1454829"/>
              <a:gd name="connsiteY4" fmla="*/ 718514 h 1246199"/>
              <a:gd name="connsiteX5" fmla="*/ 914400 w 1454829"/>
              <a:gd name="connsiteY5" fmla="*/ 1246199 h 1246199"/>
              <a:gd name="connsiteX6" fmla="*/ 657860 w 1454829"/>
              <a:gd name="connsiteY6" fmla="*/ 841069 h 1246199"/>
              <a:gd name="connsiteX7" fmla="*/ 353061 w 1454829"/>
              <a:gd name="connsiteY7" fmla="*/ 990931 h 1246199"/>
              <a:gd name="connsiteX8" fmla="*/ 0 w 1454829"/>
              <a:gd name="connsiteY8" fmla="*/ 1131264 h 1246199"/>
              <a:gd name="connsiteX9" fmla="*/ 6350 w 1454829"/>
              <a:gd name="connsiteY9" fmla="*/ 11759 h 1246199"/>
              <a:gd name="connsiteX0" fmla="*/ 6350 w 1455515"/>
              <a:gd name="connsiteY0" fmla="*/ 11759 h 1246199"/>
              <a:gd name="connsiteX1" fmla="*/ 311150 w 1455515"/>
              <a:gd name="connsiteY1" fmla="*/ 26364 h 1246199"/>
              <a:gd name="connsiteX2" fmla="*/ 1267461 w 1455515"/>
              <a:gd name="connsiteY2" fmla="*/ 368631 h 1246199"/>
              <a:gd name="connsiteX3" fmla="*/ 1359536 w 1455515"/>
              <a:gd name="connsiteY3" fmla="*/ 446419 h 1246199"/>
              <a:gd name="connsiteX4" fmla="*/ 1426210 w 1455515"/>
              <a:gd name="connsiteY4" fmla="*/ 718514 h 1246199"/>
              <a:gd name="connsiteX5" fmla="*/ 914400 w 1455515"/>
              <a:gd name="connsiteY5" fmla="*/ 1246199 h 1246199"/>
              <a:gd name="connsiteX6" fmla="*/ 657860 w 1455515"/>
              <a:gd name="connsiteY6" fmla="*/ 841069 h 1246199"/>
              <a:gd name="connsiteX7" fmla="*/ 353061 w 1455515"/>
              <a:gd name="connsiteY7" fmla="*/ 990931 h 1246199"/>
              <a:gd name="connsiteX8" fmla="*/ 0 w 1455515"/>
              <a:gd name="connsiteY8" fmla="*/ 1131264 h 1246199"/>
              <a:gd name="connsiteX9" fmla="*/ 6350 w 1455515"/>
              <a:gd name="connsiteY9" fmla="*/ 11759 h 1246199"/>
              <a:gd name="connsiteX0" fmla="*/ 6350 w 1455515"/>
              <a:gd name="connsiteY0" fmla="*/ 11759 h 1246199"/>
              <a:gd name="connsiteX1" fmla="*/ 311150 w 1455515"/>
              <a:gd name="connsiteY1" fmla="*/ 26364 h 1246199"/>
              <a:gd name="connsiteX2" fmla="*/ 1267461 w 1455515"/>
              <a:gd name="connsiteY2" fmla="*/ 368631 h 1246199"/>
              <a:gd name="connsiteX3" fmla="*/ 1359536 w 1455515"/>
              <a:gd name="connsiteY3" fmla="*/ 446419 h 1246199"/>
              <a:gd name="connsiteX4" fmla="*/ 1426210 w 1455515"/>
              <a:gd name="connsiteY4" fmla="*/ 718514 h 1246199"/>
              <a:gd name="connsiteX5" fmla="*/ 914400 w 1455515"/>
              <a:gd name="connsiteY5" fmla="*/ 1246199 h 1246199"/>
              <a:gd name="connsiteX6" fmla="*/ 657860 w 1455515"/>
              <a:gd name="connsiteY6" fmla="*/ 841069 h 1246199"/>
              <a:gd name="connsiteX7" fmla="*/ 353061 w 1455515"/>
              <a:gd name="connsiteY7" fmla="*/ 990931 h 1246199"/>
              <a:gd name="connsiteX8" fmla="*/ 0 w 1455515"/>
              <a:gd name="connsiteY8" fmla="*/ 1131264 h 1246199"/>
              <a:gd name="connsiteX9" fmla="*/ 6350 w 1455515"/>
              <a:gd name="connsiteY9" fmla="*/ 11759 h 1246199"/>
              <a:gd name="connsiteX0" fmla="*/ 6350 w 1453528"/>
              <a:gd name="connsiteY0" fmla="*/ 11759 h 1246199"/>
              <a:gd name="connsiteX1" fmla="*/ 311150 w 1453528"/>
              <a:gd name="connsiteY1" fmla="*/ 26364 h 1246199"/>
              <a:gd name="connsiteX2" fmla="*/ 1267461 w 1453528"/>
              <a:gd name="connsiteY2" fmla="*/ 368631 h 1246199"/>
              <a:gd name="connsiteX3" fmla="*/ 1359536 w 1453528"/>
              <a:gd name="connsiteY3" fmla="*/ 446419 h 1246199"/>
              <a:gd name="connsiteX4" fmla="*/ 1423828 w 1453528"/>
              <a:gd name="connsiteY4" fmla="*/ 704226 h 1246199"/>
              <a:gd name="connsiteX5" fmla="*/ 914400 w 1453528"/>
              <a:gd name="connsiteY5" fmla="*/ 1246199 h 1246199"/>
              <a:gd name="connsiteX6" fmla="*/ 657860 w 1453528"/>
              <a:gd name="connsiteY6" fmla="*/ 841069 h 1246199"/>
              <a:gd name="connsiteX7" fmla="*/ 353061 w 1453528"/>
              <a:gd name="connsiteY7" fmla="*/ 990931 h 1246199"/>
              <a:gd name="connsiteX8" fmla="*/ 0 w 1453528"/>
              <a:gd name="connsiteY8" fmla="*/ 1131264 h 1246199"/>
              <a:gd name="connsiteX9" fmla="*/ 6350 w 1453528"/>
              <a:gd name="connsiteY9" fmla="*/ 11759 h 1246199"/>
              <a:gd name="connsiteX0" fmla="*/ 6350 w 1453528"/>
              <a:gd name="connsiteY0" fmla="*/ 11759 h 1246199"/>
              <a:gd name="connsiteX1" fmla="*/ 311150 w 1453528"/>
              <a:gd name="connsiteY1" fmla="*/ 26364 h 1246199"/>
              <a:gd name="connsiteX2" fmla="*/ 1267461 w 1453528"/>
              <a:gd name="connsiteY2" fmla="*/ 368631 h 1246199"/>
              <a:gd name="connsiteX3" fmla="*/ 1359536 w 1453528"/>
              <a:gd name="connsiteY3" fmla="*/ 446419 h 1246199"/>
              <a:gd name="connsiteX4" fmla="*/ 1423828 w 1453528"/>
              <a:gd name="connsiteY4" fmla="*/ 704226 h 1246199"/>
              <a:gd name="connsiteX5" fmla="*/ 914400 w 1453528"/>
              <a:gd name="connsiteY5" fmla="*/ 1246199 h 1246199"/>
              <a:gd name="connsiteX6" fmla="*/ 657860 w 1453528"/>
              <a:gd name="connsiteY6" fmla="*/ 841069 h 1246199"/>
              <a:gd name="connsiteX7" fmla="*/ 353061 w 1453528"/>
              <a:gd name="connsiteY7" fmla="*/ 990931 h 1246199"/>
              <a:gd name="connsiteX8" fmla="*/ 0 w 1453528"/>
              <a:gd name="connsiteY8" fmla="*/ 1131264 h 1246199"/>
              <a:gd name="connsiteX9" fmla="*/ 6350 w 1453528"/>
              <a:gd name="connsiteY9" fmla="*/ 11759 h 1246199"/>
              <a:gd name="connsiteX0" fmla="*/ 6350 w 1453528"/>
              <a:gd name="connsiteY0" fmla="*/ 11759 h 1246199"/>
              <a:gd name="connsiteX1" fmla="*/ 311150 w 1453528"/>
              <a:gd name="connsiteY1" fmla="*/ 26364 h 1246199"/>
              <a:gd name="connsiteX2" fmla="*/ 1267461 w 1453528"/>
              <a:gd name="connsiteY2" fmla="*/ 368631 h 1246199"/>
              <a:gd name="connsiteX3" fmla="*/ 1359536 w 1453528"/>
              <a:gd name="connsiteY3" fmla="*/ 446419 h 1246199"/>
              <a:gd name="connsiteX4" fmla="*/ 1423828 w 1453528"/>
              <a:gd name="connsiteY4" fmla="*/ 704226 h 1246199"/>
              <a:gd name="connsiteX5" fmla="*/ 914400 w 1453528"/>
              <a:gd name="connsiteY5" fmla="*/ 1246199 h 1246199"/>
              <a:gd name="connsiteX6" fmla="*/ 711496 w 1453528"/>
              <a:gd name="connsiteY6" fmla="*/ 924596 h 1246199"/>
              <a:gd name="connsiteX7" fmla="*/ 657860 w 1453528"/>
              <a:gd name="connsiteY7" fmla="*/ 841069 h 1246199"/>
              <a:gd name="connsiteX8" fmla="*/ 353061 w 1453528"/>
              <a:gd name="connsiteY8" fmla="*/ 990931 h 1246199"/>
              <a:gd name="connsiteX9" fmla="*/ 0 w 1453528"/>
              <a:gd name="connsiteY9" fmla="*/ 1131264 h 1246199"/>
              <a:gd name="connsiteX10" fmla="*/ 6350 w 1453528"/>
              <a:gd name="connsiteY10" fmla="*/ 11759 h 1246199"/>
              <a:gd name="connsiteX0" fmla="*/ 6350 w 1453528"/>
              <a:gd name="connsiteY0" fmla="*/ 11759 h 1246199"/>
              <a:gd name="connsiteX1" fmla="*/ 311150 w 1453528"/>
              <a:gd name="connsiteY1" fmla="*/ 26364 h 1246199"/>
              <a:gd name="connsiteX2" fmla="*/ 1267461 w 1453528"/>
              <a:gd name="connsiteY2" fmla="*/ 368631 h 1246199"/>
              <a:gd name="connsiteX3" fmla="*/ 1359536 w 1453528"/>
              <a:gd name="connsiteY3" fmla="*/ 446419 h 1246199"/>
              <a:gd name="connsiteX4" fmla="*/ 1423828 w 1453528"/>
              <a:gd name="connsiteY4" fmla="*/ 704226 h 1246199"/>
              <a:gd name="connsiteX5" fmla="*/ 914400 w 1453528"/>
              <a:gd name="connsiteY5" fmla="*/ 1246199 h 1246199"/>
              <a:gd name="connsiteX6" fmla="*/ 730546 w 1453528"/>
              <a:gd name="connsiteY6" fmla="*/ 784102 h 1246199"/>
              <a:gd name="connsiteX7" fmla="*/ 657860 w 1453528"/>
              <a:gd name="connsiteY7" fmla="*/ 841069 h 1246199"/>
              <a:gd name="connsiteX8" fmla="*/ 353061 w 1453528"/>
              <a:gd name="connsiteY8" fmla="*/ 990931 h 1246199"/>
              <a:gd name="connsiteX9" fmla="*/ 0 w 1453528"/>
              <a:gd name="connsiteY9" fmla="*/ 1131264 h 1246199"/>
              <a:gd name="connsiteX10" fmla="*/ 6350 w 1453528"/>
              <a:gd name="connsiteY10" fmla="*/ 11759 h 1246199"/>
              <a:gd name="connsiteX0" fmla="*/ 6350 w 1453528"/>
              <a:gd name="connsiteY0" fmla="*/ 11759 h 1246199"/>
              <a:gd name="connsiteX1" fmla="*/ 311150 w 1453528"/>
              <a:gd name="connsiteY1" fmla="*/ 26364 h 1246199"/>
              <a:gd name="connsiteX2" fmla="*/ 1267461 w 1453528"/>
              <a:gd name="connsiteY2" fmla="*/ 368631 h 1246199"/>
              <a:gd name="connsiteX3" fmla="*/ 1359536 w 1453528"/>
              <a:gd name="connsiteY3" fmla="*/ 446419 h 1246199"/>
              <a:gd name="connsiteX4" fmla="*/ 1423828 w 1453528"/>
              <a:gd name="connsiteY4" fmla="*/ 704226 h 1246199"/>
              <a:gd name="connsiteX5" fmla="*/ 914400 w 1453528"/>
              <a:gd name="connsiteY5" fmla="*/ 1246199 h 1246199"/>
              <a:gd name="connsiteX6" fmla="*/ 766264 w 1453528"/>
              <a:gd name="connsiteY6" fmla="*/ 805533 h 1246199"/>
              <a:gd name="connsiteX7" fmla="*/ 657860 w 1453528"/>
              <a:gd name="connsiteY7" fmla="*/ 841069 h 1246199"/>
              <a:gd name="connsiteX8" fmla="*/ 353061 w 1453528"/>
              <a:gd name="connsiteY8" fmla="*/ 990931 h 1246199"/>
              <a:gd name="connsiteX9" fmla="*/ 0 w 1453528"/>
              <a:gd name="connsiteY9" fmla="*/ 1131264 h 1246199"/>
              <a:gd name="connsiteX10" fmla="*/ 6350 w 1453528"/>
              <a:gd name="connsiteY10" fmla="*/ 11759 h 1246199"/>
              <a:gd name="connsiteX0" fmla="*/ 6350 w 1453528"/>
              <a:gd name="connsiteY0" fmla="*/ 11759 h 1246199"/>
              <a:gd name="connsiteX1" fmla="*/ 311150 w 1453528"/>
              <a:gd name="connsiteY1" fmla="*/ 26364 h 1246199"/>
              <a:gd name="connsiteX2" fmla="*/ 1267461 w 1453528"/>
              <a:gd name="connsiteY2" fmla="*/ 368631 h 1246199"/>
              <a:gd name="connsiteX3" fmla="*/ 1359536 w 1453528"/>
              <a:gd name="connsiteY3" fmla="*/ 446419 h 1246199"/>
              <a:gd name="connsiteX4" fmla="*/ 1423828 w 1453528"/>
              <a:gd name="connsiteY4" fmla="*/ 704226 h 1246199"/>
              <a:gd name="connsiteX5" fmla="*/ 914400 w 1453528"/>
              <a:gd name="connsiteY5" fmla="*/ 1246199 h 1246199"/>
              <a:gd name="connsiteX6" fmla="*/ 766264 w 1453528"/>
              <a:gd name="connsiteY6" fmla="*/ 805533 h 1246199"/>
              <a:gd name="connsiteX7" fmla="*/ 657860 w 1453528"/>
              <a:gd name="connsiteY7" fmla="*/ 841069 h 1246199"/>
              <a:gd name="connsiteX8" fmla="*/ 353061 w 1453528"/>
              <a:gd name="connsiteY8" fmla="*/ 990931 h 1246199"/>
              <a:gd name="connsiteX9" fmla="*/ 0 w 1453528"/>
              <a:gd name="connsiteY9" fmla="*/ 1131264 h 1246199"/>
              <a:gd name="connsiteX10" fmla="*/ 6350 w 1453528"/>
              <a:gd name="connsiteY10" fmla="*/ 11759 h 1246199"/>
              <a:gd name="connsiteX0" fmla="*/ 6350 w 1453528"/>
              <a:gd name="connsiteY0" fmla="*/ 11759 h 1246199"/>
              <a:gd name="connsiteX1" fmla="*/ 311150 w 1453528"/>
              <a:gd name="connsiteY1" fmla="*/ 26364 h 1246199"/>
              <a:gd name="connsiteX2" fmla="*/ 1267461 w 1453528"/>
              <a:gd name="connsiteY2" fmla="*/ 368631 h 1246199"/>
              <a:gd name="connsiteX3" fmla="*/ 1359536 w 1453528"/>
              <a:gd name="connsiteY3" fmla="*/ 446419 h 1246199"/>
              <a:gd name="connsiteX4" fmla="*/ 1423828 w 1453528"/>
              <a:gd name="connsiteY4" fmla="*/ 704226 h 1246199"/>
              <a:gd name="connsiteX5" fmla="*/ 914400 w 1453528"/>
              <a:gd name="connsiteY5" fmla="*/ 1246199 h 1246199"/>
              <a:gd name="connsiteX6" fmla="*/ 768646 w 1453528"/>
              <a:gd name="connsiteY6" fmla="*/ 824583 h 1246199"/>
              <a:gd name="connsiteX7" fmla="*/ 657860 w 1453528"/>
              <a:gd name="connsiteY7" fmla="*/ 841069 h 1246199"/>
              <a:gd name="connsiteX8" fmla="*/ 353061 w 1453528"/>
              <a:gd name="connsiteY8" fmla="*/ 990931 h 1246199"/>
              <a:gd name="connsiteX9" fmla="*/ 0 w 1453528"/>
              <a:gd name="connsiteY9" fmla="*/ 1131264 h 1246199"/>
              <a:gd name="connsiteX10" fmla="*/ 6350 w 1453528"/>
              <a:gd name="connsiteY10" fmla="*/ 11759 h 1246199"/>
              <a:gd name="connsiteX0" fmla="*/ 6350 w 1453528"/>
              <a:gd name="connsiteY0" fmla="*/ 11759 h 1246199"/>
              <a:gd name="connsiteX1" fmla="*/ 311150 w 1453528"/>
              <a:gd name="connsiteY1" fmla="*/ 26364 h 1246199"/>
              <a:gd name="connsiteX2" fmla="*/ 1267461 w 1453528"/>
              <a:gd name="connsiteY2" fmla="*/ 368631 h 1246199"/>
              <a:gd name="connsiteX3" fmla="*/ 1359536 w 1453528"/>
              <a:gd name="connsiteY3" fmla="*/ 446419 h 1246199"/>
              <a:gd name="connsiteX4" fmla="*/ 1423828 w 1453528"/>
              <a:gd name="connsiteY4" fmla="*/ 704226 h 1246199"/>
              <a:gd name="connsiteX5" fmla="*/ 914400 w 1453528"/>
              <a:gd name="connsiteY5" fmla="*/ 1246199 h 1246199"/>
              <a:gd name="connsiteX6" fmla="*/ 768646 w 1453528"/>
              <a:gd name="connsiteY6" fmla="*/ 824583 h 1246199"/>
              <a:gd name="connsiteX7" fmla="*/ 657860 w 1453528"/>
              <a:gd name="connsiteY7" fmla="*/ 841069 h 1246199"/>
              <a:gd name="connsiteX8" fmla="*/ 353061 w 1453528"/>
              <a:gd name="connsiteY8" fmla="*/ 990931 h 1246199"/>
              <a:gd name="connsiteX9" fmla="*/ 0 w 1453528"/>
              <a:gd name="connsiteY9" fmla="*/ 1131264 h 1246199"/>
              <a:gd name="connsiteX10" fmla="*/ 6350 w 1453528"/>
              <a:gd name="connsiteY10" fmla="*/ 11759 h 1246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53528" h="1246199">
                <a:moveTo>
                  <a:pt x="6350" y="11759"/>
                </a:moveTo>
                <a:cubicBezTo>
                  <a:pt x="52917" y="-306"/>
                  <a:pt x="162983" y="-12371"/>
                  <a:pt x="311150" y="26364"/>
                </a:cubicBezTo>
                <a:cubicBezTo>
                  <a:pt x="521335" y="85843"/>
                  <a:pt x="1092730" y="298622"/>
                  <a:pt x="1267461" y="368631"/>
                </a:cubicBezTo>
                <a:cubicBezTo>
                  <a:pt x="1292174" y="379109"/>
                  <a:pt x="1325935" y="388105"/>
                  <a:pt x="1359536" y="446419"/>
                </a:cubicBezTo>
                <a:cubicBezTo>
                  <a:pt x="1395518" y="526164"/>
                  <a:pt x="1505955" y="574898"/>
                  <a:pt x="1423828" y="704226"/>
                </a:cubicBezTo>
                <a:cubicBezTo>
                  <a:pt x="1395571" y="1076177"/>
                  <a:pt x="1049020" y="1143329"/>
                  <a:pt x="914400" y="1246199"/>
                </a:cubicBezTo>
                <a:cubicBezTo>
                  <a:pt x="865815" y="1105660"/>
                  <a:pt x="1026781" y="872253"/>
                  <a:pt x="768646" y="824583"/>
                </a:cubicBezTo>
                <a:cubicBezTo>
                  <a:pt x="742036" y="817378"/>
                  <a:pt x="693995" y="829224"/>
                  <a:pt x="657860" y="841069"/>
                </a:cubicBezTo>
                <a:cubicBezTo>
                  <a:pt x="570019" y="889965"/>
                  <a:pt x="472652" y="961085"/>
                  <a:pt x="353061" y="990931"/>
                </a:cubicBezTo>
                <a:lnTo>
                  <a:pt x="0" y="1131264"/>
                </a:lnTo>
                <a:cubicBezTo>
                  <a:pt x="2117" y="758096"/>
                  <a:pt x="4233" y="384927"/>
                  <a:pt x="6350" y="11759"/>
                </a:cubicBezTo>
                <a:close/>
              </a:path>
            </a:pathLst>
          </a:custGeom>
          <a:solidFill>
            <a:srgbClr val="CDA76C"/>
          </a:solidFill>
          <a:ln w="3175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5440416" y="2068965"/>
            <a:ext cx="555912" cy="2503121"/>
            <a:chOff x="5440416" y="2068965"/>
            <a:chExt cx="555912" cy="2503121"/>
          </a:xfrm>
        </p:grpSpPr>
        <p:grpSp>
          <p:nvGrpSpPr>
            <p:cNvPr id="64" name="组合 63"/>
            <p:cNvGrpSpPr/>
            <p:nvPr/>
          </p:nvGrpSpPr>
          <p:grpSpPr>
            <a:xfrm>
              <a:off x="5440416" y="2068965"/>
              <a:ext cx="555912" cy="1166813"/>
              <a:chOff x="5875845" y="2547936"/>
              <a:chExt cx="555912" cy="1166813"/>
            </a:xfrm>
          </p:grpSpPr>
          <p:sp>
            <p:nvSpPr>
              <p:cNvPr id="52" name="任意多边形 51"/>
              <p:cNvSpPr/>
              <p:nvPr/>
            </p:nvSpPr>
            <p:spPr>
              <a:xfrm>
                <a:off x="5875845" y="2547936"/>
                <a:ext cx="555912" cy="1166813"/>
              </a:xfrm>
              <a:custGeom>
                <a:avLst/>
                <a:gdLst>
                  <a:gd name="connsiteX0" fmla="*/ 509587 w 561975"/>
                  <a:gd name="connsiteY0" fmla="*/ 0 h 1233488"/>
                  <a:gd name="connsiteX1" fmla="*/ 561975 w 561975"/>
                  <a:gd name="connsiteY1" fmla="*/ 323850 h 1233488"/>
                  <a:gd name="connsiteX2" fmla="*/ 419100 w 561975"/>
                  <a:gd name="connsiteY2" fmla="*/ 1009650 h 1233488"/>
                  <a:gd name="connsiteX3" fmla="*/ 42862 w 561975"/>
                  <a:gd name="connsiteY3" fmla="*/ 1233488 h 1233488"/>
                  <a:gd name="connsiteX4" fmla="*/ 0 w 561975"/>
                  <a:gd name="connsiteY4" fmla="*/ 1038225 h 1233488"/>
                  <a:gd name="connsiteX5" fmla="*/ 114300 w 561975"/>
                  <a:gd name="connsiteY5" fmla="*/ 857250 h 1233488"/>
                  <a:gd name="connsiteX6" fmla="*/ 228600 w 561975"/>
                  <a:gd name="connsiteY6" fmla="*/ 857250 h 1233488"/>
                  <a:gd name="connsiteX7" fmla="*/ 95250 w 561975"/>
                  <a:gd name="connsiteY7" fmla="*/ 257175 h 1233488"/>
                  <a:gd name="connsiteX8" fmla="*/ 509587 w 561975"/>
                  <a:gd name="connsiteY8" fmla="*/ 0 h 1233488"/>
                  <a:gd name="connsiteX0" fmla="*/ 509587 w 561975"/>
                  <a:gd name="connsiteY0" fmla="*/ 0 h 1233488"/>
                  <a:gd name="connsiteX1" fmla="*/ 561975 w 561975"/>
                  <a:gd name="connsiteY1" fmla="*/ 323850 h 1233488"/>
                  <a:gd name="connsiteX2" fmla="*/ 419100 w 561975"/>
                  <a:gd name="connsiteY2" fmla="*/ 1009650 h 1233488"/>
                  <a:gd name="connsiteX3" fmla="*/ 42862 w 561975"/>
                  <a:gd name="connsiteY3" fmla="*/ 1233488 h 1233488"/>
                  <a:gd name="connsiteX4" fmla="*/ 0 w 561975"/>
                  <a:gd name="connsiteY4" fmla="*/ 1038225 h 1233488"/>
                  <a:gd name="connsiteX5" fmla="*/ 114300 w 561975"/>
                  <a:gd name="connsiteY5" fmla="*/ 857250 h 1233488"/>
                  <a:gd name="connsiteX6" fmla="*/ 228600 w 561975"/>
                  <a:gd name="connsiteY6" fmla="*/ 857250 h 1233488"/>
                  <a:gd name="connsiteX7" fmla="*/ 95250 w 561975"/>
                  <a:gd name="connsiteY7" fmla="*/ 257175 h 1233488"/>
                  <a:gd name="connsiteX8" fmla="*/ 509587 w 561975"/>
                  <a:gd name="connsiteY8" fmla="*/ 0 h 1233488"/>
                  <a:gd name="connsiteX0" fmla="*/ 583406 w 584320"/>
                  <a:gd name="connsiteY0" fmla="*/ 0 h 1257301"/>
                  <a:gd name="connsiteX1" fmla="*/ 561975 w 584320"/>
                  <a:gd name="connsiteY1" fmla="*/ 347663 h 1257301"/>
                  <a:gd name="connsiteX2" fmla="*/ 419100 w 584320"/>
                  <a:gd name="connsiteY2" fmla="*/ 1033463 h 1257301"/>
                  <a:gd name="connsiteX3" fmla="*/ 42862 w 584320"/>
                  <a:gd name="connsiteY3" fmla="*/ 1257301 h 1257301"/>
                  <a:gd name="connsiteX4" fmla="*/ 0 w 584320"/>
                  <a:gd name="connsiteY4" fmla="*/ 1062038 h 1257301"/>
                  <a:gd name="connsiteX5" fmla="*/ 114300 w 584320"/>
                  <a:gd name="connsiteY5" fmla="*/ 881063 h 1257301"/>
                  <a:gd name="connsiteX6" fmla="*/ 228600 w 584320"/>
                  <a:gd name="connsiteY6" fmla="*/ 881063 h 1257301"/>
                  <a:gd name="connsiteX7" fmla="*/ 95250 w 584320"/>
                  <a:gd name="connsiteY7" fmla="*/ 280988 h 1257301"/>
                  <a:gd name="connsiteX8" fmla="*/ 583406 w 584320"/>
                  <a:gd name="connsiteY8" fmla="*/ 0 h 1257301"/>
                  <a:gd name="connsiteX0" fmla="*/ 583406 w 583406"/>
                  <a:gd name="connsiteY0" fmla="*/ 0 h 1257301"/>
                  <a:gd name="connsiteX1" fmla="*/ 561975 w 583406"/>
                  <a:gd name="connsiteY1" fmla="*/ 347663 h 1257301"/>
                  <a:gd name="connsiteX2" fmla="*/ 419100 w 583406"/>
                  <a:gd name="connsiteY2" fmla="*/ 1033463 h 1257301"/>
                  <a:gd name="connsiteX3" fmla="*/ 42862 w 583406"/>
                  <a:gd name="connsiteY3" fmla="*/ 1257301 h 1257301"/>
                  <a:gd name="connsiteX4" fmla="*/ 0 w 583406"/>
                  <a:gd name="connsiteY4" fmla="*/ 1062038 h 1257301"/>
                  <a:gd name="connsiteX5" fmla="*/ 114300 w 583406"/>
                  <a:gd name="connsiteY5" fmla="*/ 881063 h 1257301"/>
                  <a:gd name="connsiteX6" fmla="*/ 228600 w 583406"/>
                  <a:gd name="connsiteY6" fmla="*/ 881063 h 1257301"/>
                  <a:gd name="connsiteX7" fmla="*/ 95250 w 583406"/>
                  <a:gd name="connsiteY7" fmla="*/ 280988 h 1257301"/>
                  <a:gd name="connsiteX8" fmla="*/ 583406 w 583406"/>
                  <a:gd name="connsiteY8" fmla="*/ 0 h 1257301"/>
                  <a:gd name="connsiteX0" fmla="*/ 583406 w 583406"/>
                  <a:gd name="connsiteY0" fmla="*/ 0 h 1257301"/>
                  <a:gd name="connsiteX1" fmla="*/ 561975 w 583406"/>
                  <a:gd name="connsiteY1" fmla="*/ 347663 h 1257301"/>
                  <a:gd name="connsiteX2" fmla="*/ 419100 w 583406"/>
                  <a:gd name="connsiteY2" fmla="*/ 1033463 h 1257301"/>
                  <a:gd name="connsiteX3" fmla="*/ 42862 w 583406"/>
                  <a:gd name="connsiteY3" fmla="*/ 1257301 h 1257301"/>
                  <a:gd name="connsiteX4" fmla="*/ 0 w 583406"/>
                  <a:gd name="connsiteY4" fmla="*/ 1062038 h 1257301"/>
                  <a:gd name="connsiteX5" fmla="*/ 114300 w 583406"/>
                  <a:gd name="connsiteY5" fmla="*/ 881063 h 1257301"/>
                  <a:gd name="connsiteX6" fmla="*/ 228600 w 583406"/>
                  <a:gd name="connsiteY6" fmla="*/ 881063 h 1257301"/>
                  <a:gd name="connsiteX7" fmla="*/ 95250 w 583406"/>
                  <a:gd name="connsiteY7" fmla="*/ 280988 h 1257301"/>
                  <a:gd name="connsiteX8" fmla="*/ 583406 w 583406"/>
                  <a:gd name="connsiteY8" fmla="*/ 0 h 1257301"/>
                  <a:gd name="connsiteX0" fmla="*/ 583406 w 583406"/>
                  <a:gd name="connsiteY0" fmla="*/ 0 h 1257301"/>
                  <a:gd name="connsiteX1" fmla="*/ 561975 w 583406"/>
                  <a:gd name="connsiteY1" fmla="*/ 347663 h 1257301"/>
                  <a:gd name="connsiteX2" fmla="*/ 428625 w 583406"/>
                  <a:gd name="connsiteY2" fmla="*/ 990600 h 1257301"/>
                  <a:gd name="connsiteX3" fmla="*/ 42862 w 583406"/>
                  <a:gd name="connsiteY3" fmla="*/ 1257301 h 1257301"/>
                  <a:gd name="connsiteX4" fmla="*/ 0 w 583406"/>
                  <a:gd name="connsiteY4" fmla="*/ 1062038 h 1257301"/>
                  <a:gd name="connsiteX5" fmla="*/ 114300 w 583406"/>
                  <a:gd name="connsiteY5" fmla="*/ 881063 h 1257301"/>
                  <a:gd name="connsiteX6" fmla="*/ 228600 w 583406"/>
                  <a:gd name="connsiteY6" fmla="*/ 881063 h 1257301"/>
                  <a:gd name="connsiteX7" fmla="*/ 95250 w 583406"/>
                  <a:gd name="connsiteY7" fmla="*/ 280988 h 1257301"/>
                  <a:gd name="connsiteX8" fmla="*/ 583406 w 583406"/>
                  <a:gd name="connsiteY8" fmla="*/ 0 h 1257301"/>
                  <a:gd name="connsiteX0" fmla="*/ 583406 w 583406"/>
                  <a:gd name="connsiteY0" fmla="*/ 0 h 1181101"/>
                  <a:gd name="connsiteX1" fmla="*/ 561975 w 583406"/>
                  <a:gd name="connsiteY1" fmla="*/ 347663 h 1181101"/>
                  <a:gd name="connsiteX2" fmla="*/ 428625 w 583406"/>
                  <a:gd name="connsiteY2" fmla="*/ 990600 h 1181101"/>
                  <a:gd name="connsiteX3" fmla="*/ 133349 w 583406"/>
                  <a:gd name="connsiteY3" fmla="*/ 1181101 h 1181101"/>
                  <a:gd name="connsiteX4" fmla="*/ 0 w 583406"/>
                  <a:gd name="connsiteY4" fmla="*/ 1062038 h 1181101"/>
                  <a:gd name="connsiteX5" fmla="*/ 114300 w 583406"/>
                  <a:gd name="connsiteY5" fmla="*/ 881063 h 1181101"/>
                  <a:gd name="connsiteX6" fmla="*/ 228600 w 583406"/>
                  <a:gd name="connsiteY6" fmla="*/ 881063 h 1181101"/>
                  <a:gd name="connsiteX7" fmla="*/ 95250 w 583406"/>
                  <a:gd name="connsiteY7" fmla="*/ 280988 h 1181101"/>
                  <a:gd name="connsiteX8" fmla="*/ 583406 w 583406"/>
                  <a:gd name="connsiteY8" fmla="*/ 0 h 1181101"/>
                  <a:gd name="connsiteX0" fmla="*/ 542925 w 542925"/>
                  <a:gd name="connsiteY0" fmla="*/ 0 h 1181101"/>
                  <a:gd name="connsiteX1" fmla="*/ 521494 w 542925"/>
                  <a:gd name="connsiteY1" fmla="*/ 347663 h 1181101"/>
                  <a:gd name="connsiteX2" fmla="*/ 388144 w 542925"/>
                  <a:gd name="connsiteY2" fmla="*/ 990600 h 1181101"/>
                  <a:gd name="connsiteX3" fmla="*/ 92868 w 542925"/>
                  <a:gd name="connsiteY3" fmla="*/ 1181101 h 1181101"/>
                  <a:gd name="connsiteX4" fmla="*/ 0 w 542925"/>
                  <a:gd name="connsiteY4" fmla="*/ 964406 h 1181101"/>
                  <a:gd name="connsiteX5" fmla="*/ 73819 w 542925"/>
                  <a:gd name="connsiteY5" fmla="*/ 881063 h 1181101"/>
                  <a:gd name="connsiteX6" fmla="*/ 188119 w 542925"/>
                  <a:gd name="connsiteY6" fmla="*/ 881063 h 1181101"/>
                  <a:gd name="connsiteX7" fmla="*/ 54769 w 542925"/>
                  <a:gd name="connsiteY7" fmla="*/ 280988 h 1181101"/>
                  <a:gd name="connsiteX8" fmla="*/ 542925 w 542925"/>
                  <a:gd name="connsiteY8" fmla="*/ 0 h 1181101"/>
                  <a:gd name="connsiteX0" fmla="*/ 542925 w 542925"/>
                  <a:gd name="connsiteY0" fmla="*/ 0 h 1181101"/>
                  <a:gd name="connsiteX1" fmla="*/ 521494 w 542925"/>
                  <a:gd name="connsiteY1" fmla="*/ 347663 h 1181101"/>
                  <a:gd name="connsiteX2" fmla="*/ 388144 w 542925"/>
                  <a:gd name="connsiteY2" fmla="*/ 990600 h 1181101"/>
                  <a:gd name="connsiteX3" fmla="*/ 92868 w 542925"/>
                  <a:gd name="connsiteY3" fmla="*/ 1181101 h 1181101"/>
                  <a:gd name="connsiteX4" fmla="*/ 42861 w 542925"/>
                  <a:gd name="connsiteY4" fmla="*/ 1066802 h 1181101"/>
                  <a:gd name="connsiteX5" fmla="*/ 0 w 542925"/>
                  <a:gd name="connsiteY5" fmla="*/ 964406 h 1181101"/>
                  <a:gd name="connsiteX6" fmla="*/ 73819 w 542925"/>
                  <a:gd name="connsiteY6" fmla="*/ 881063 h 1181101"/>
                  <a:gd name="connsiteX7" fmla="*/ 188119 w 542925"/>
                  <a:gd name="connsiteY7" fmla="*/ 881063 h 1181101"/>
                  <a:gd name="connsiteX8" fmla="*/ 54769 w 542925"/>
                  <a:gd name="connsiteY8" fmla="*/ 280988 h 1181101"/>
                  <a:gd name="connsiteX9" fmla="*/ 542925 w 542925"/>
                  <a:gd name="connsiteY9" fmla="*/ 0 h 1181101"/>
                  <a:gd name="connsiteX0" fmla="*/ 542925 w 542925"/>
                  <a:gd name="connsiteY0" fmla="*/ 0 h 1181101"/>
                  <a:gd name="connsiteX1" fmla="*/ 521494 w 542925"/>
                  <a:gd name="connsiteY1" fmla="*/ 347663 h 1181101"/>
                  <a:gd name="connsiteX2" fmla="*/ 388144 w 542925"/>
                  <a:gd name="connsiteY2" fmla="*/ 990600 h 1181101"/>
                  <a:gd name="connsiteX3" fmla="*/ 92868 w 542925"/>
                  <a:gd name="connsiteY3" fmla="*/ 1181101 h 1181101"/>
                  <a:gd name="connsiteX4" fmla="*/ 2379 w 542925"/>
                  <a:gd name="connsiteY4" fmla="*/ 1100140 h 1181101"/>
                  <a:gd name="connsiteX5" fmla="*/ 0 w 542925"/>
                  <a:gd name="connsiteY5" fmla="*/ 964406 h 1181101"/>
                  <a:gd name="connsiteX6" fmla="*/ 73819 w 542925"/>
                  <a:gd name="connsiteY6" fmla="*/ 881063 h 1181101"/>
                  <a:gd name="connsiteX7" fmla="*/ 188119 w 542925"/>
                  <a:gd name="connsiteY7" fmla="*/ 881063 h 1181101"/>
                  <a:gd name="connsiteX8" fmla="*/ 54769 w 542925"/>
                  <a:gd name="connsiteY8" fmla="*/ 280988 h 1181101"/>
                  <a:gd name="connsiteX9" fmla="*/ 542925 w 542925"/>
                  <a:gd name="connsiteY9" fmla="*/ 0 h 1181101"/>
                  <a:gd name="connsiteX0" fmla="*/ 542925 w 542925"/>
                  <a:gd name="connsiteY0" fmla="*/ 0 h 1181101"/>
                  <a:gd name="connsiteX1" fmla="*/ 521494 w 542925"/>
                  <a:gd name="connsiteY1" fmla="*/ 347663 h 1181101"/>
                  <a:gd name="connsiteX2" fmla="*/ 388144 w 542925"/>
                  <a:gd name="connsiteY2" fmla="*/ 990600 h 1181101"/>
                  <a:gd name="connsiteX3" fmla="*/ 92868 w 542925"/>
                  <a:gd name="connsiteY3" fmla="*/ 1181101 h 1181101"/>
                  <a:gd name="connsiteX4" fmla="*/ 0 w 542925"/>
                  <a:gd name="connsiteY4" fmla="*/ 964406 h 1181101"/>
                  <a:gd name="connsiteX5" fmla="*/ 73819 w 542925"/>
                  <a:gd name="connsiteY5" fmla="*/ 881063 h 1181101"/>
                  <a:gd name="connsiteX6" fmla="*/ 188119 w 542925"/>
                  <a:gd name="connsiteY6" fmla="*/ 881063 h 1181101"/>
                  <a:gd name="connsiteX7" fmla="*/ 54769 w 542925"/>
                  <a:gd name="connsiteY7" fmla="*/ 280988 h 1181101"/>
                  <a:gd name="connsiteX8" fmla="*/ 542925 w 542925"/>
                  <a:gd name="connsiteY8" fmla="*/ 0 h 1181101"/>
                  <a:gd name="connsiteX0" fmla="*/ 545792 w 545792"/>
                  <a:gd name="connsiteY0" fmla="*/ 0 h 1181101"/>
                  <a:gd name="connsiteX1" fmla="*/ 524361 w 545792"/>
                  <a:gd name="connsiteY1" fmla="*/ 347663 h 1181101"/>
                  <a:gd name="connsiteX2" fmla="*/ 391011 w 545792"/>
                  <a:gd name="connsiteY2" fmla="*/ 990600 h 1181101"/>
                  <a:gd name="connsiteX3" fmla="*/ 95735 w 545792"/>
                  <a:gd name="connsiteY3" fmla="*/ 1181101 h 1181101"/>
                  <a:gd name="connsiteX4" fmla="*/ 2867 w 545792"/>
                  <a:gd name="connsiteY4" fmla="*/ 964406 h 1181101"/>
                  <a:gd name="connsiteX5" fmla="*/ 76686 w 545792"/>
                  <a:gd name="connsiteY5" fmla="*/ 881063 h 1181101"/>
                  <a:gd name="connsiteX6" fmla="*/ 190986 w 545792"/>
                  <a:gd name="connsiteY6" fmla="*/ 881063 h 1181101"/>
                  <a:gd name="connsiteX7" fmla="*/ 57636 w 545792"/>
                  <a:gd name="connsiteY7" fmla="*/ 280988 h 1181101"/>
                  <a:gd name="connsiteX8" fmla="*/ 545792 w 545792"/>
                  <a:gd name="connsiteY8" fmla="*/ 0 h 1181101"/>
                  <a:gd name="connsiteX0" fmla="*/ 544942 w 544942"/>
                  <a:gd name="connsiteY0" fmla="*/ 0 h 1166813"/>
                  <a:gd name="connsiteX1" fmla="*/ 523511 w 544942"/>
                  <a:gd name="connsiteY1" fmla="*/ 347663 h 1166813"/>
                  <a:gd name="connsiteX2" fmla="*/ 390161 w 544942"/>
                  <a:gd name="connsiteY2" fmla="*/ 990600 h 1166813"/>
                  <a:gd name="connsiteX3" fmla="*/ 135367 w 544942"/>
                  <a:gd name="connsiteY3" fmla="*/ 1166813 h 1166813"/>
                  <a:gd name="connsiteX4" fmla="*/ 2017 w 544942"/>
                  <a:gd name="connsiteY4" fmla="*/ 964406 h 1166813"/>
                  <a:gd name="connsiteX5" fmla="*/ 75836 w 544942"/>
                  <a:gd name="connsiteY5" fmla="*/ 881063 h 1166813"/>
                  <a:gd name="connsiteX6" fmla="*/ 190136 w 544942"/>
                  <a:gd name="connsiteY6" fmla="*/ 881063 h 1166813"/>
                  <a:gd name="connsiteX7" fmla="*/ 56786 w 544942"/>
                  <a:gd name="connsiteY7" fmla="*/ 280988 h 1166813"/>
                  <a:gd name="connsiteX8" fmla="*/ 544942 w 544942"/>
                  <a:gd name="connsiteY8" fmla="*/ 0 h 1166813"/>
                  <a:gd name="connsiteX0" fmla="*/ 546197 w 546197"/>
                  <a:gd name="connsiteY0" fmla="*/ 0 h 1166813"/>
                  <a:gd name="connsiteX1" fmla="*/ 524766 w 546197"/>
                  <a:gd name="connsiteY1" fmla="*/ 347663 h 1166813"/>
                  <a:gd name="connsiteX2" fmla="*/ 391416 w 546197"/>
                  <a:gd name="connsiteY2" fmla="*/ 990600 h 1166813"/>
                  <a:gd name="connsiteX3" fmla="*/ 136622 w 546197"/>
                  <a:gd name="connsiteY3" fmla="*/ 1166813 h 1166813"/>
                  <a:gd name="connsiteX4" fmla="*/ 3272 w 546197"/>
                  <a:gd name="connsiteY4" fmla="*/ 964406 h 1166813"/>
                  <a:gd name="connsiteX5" fmla="*/ 77091 w 546197"/>
                  <a:gd name="connsiteY5" fmla="*/ 881063 h 1166813"/>
                  <a:gd name="connsiteX6" fmla="*/ 191391 w 546197"/>
                  <a:gd name="connsiteY6" fmla="*/ 881063 h 1166813"/>
                  <a:gd name="connsiteX7" fmla="*/ 58041 w 546197"/>
                  <a:gd name="connsiteY7" fmla="*/ 280988 h 1166813"/>
                  <a:gd name="connsiteX8" fmla="*/ 546197 w 546197"/>
                  <a:gd name="connsiteY8" fmla="*/ 0 h 1166813"/>
                  <a:gd name="connsiteX0" fmla="*/ 546197 w 546197"/>
                  <a:gd name="connsiteY0" fmla="*/ 0 h 1166813"/>
                  <a:gd name="connsiteX1" fmla="*/ 524766 w 546197"/>
                  <a:gd name="connsiteY1" fmla="*/ 347663 h 1166813"/>
                  <a:gd name="connsiteX2" fmla="*/ 391416 w 546197"/>
                  <a:gd name="connsiteY2" fmla="*/ 990600 h 1166813"/>
                  <a:gd name="connsiteX3" fmla="*/ 136622 w 546197"/>
                  <a:gd name="connsiteY3" fmla="*/ 1166813 h 1166813"/>
                  <a:gd name="connsiteX4" fmla="*/ 3272 w 546197"/>
                  <a:gd name="connsiteY4" fmla="*/ 964406 h 1166813"/>
                  <a:gd name="connsiteX5" fmla="*/ 77091 w 546197"/>
                  <a:gd name="connsiteY5" fmla="*/ 881063 h 1166813"/>
                  <a:gd name="connsiteX6" fmla="*/ 191391 w 546197"/>
                  <a:gd name="connsiteY6" fmla="*/ 881063 h 1166813"/>
                  <a:gd name="connsiteX7" fmla="*/ 58041 w 546197"/>
                  <a:gd name="connsiteY7" fmla="*/ 280988 h 1166813"/>
                  <a:gd name="connsiteX8" fmla="*/ 546197 w 546197"/>
                  <a:gd name="connsiteY8" fmla="*/ 0 h 1166813"/>
                  <a:gd name="connsiteX0" fmla="*/ 546197 w 546197"/>
                  <a:gd name="connsiteY0" fmla="*/ 0 h 1166813"/>
                  <a:gd name="connsiteX1" fmla="*/ 524766 w 546197"/>
                  <a:gd name="connsiteY1" fmla="*/ 347663 h 1166813"/>
                  <a:gd name="connsiteX2" fmla="*/ 391416 w 546197"/>
                  <a:gd name="connsiteY2" fmla="*/ 990600 h 1166813"/>
                  <a:gd name="connsiteX3" fmla="*/ 136622 w 546197"/>
                  <a:gd name="connsiteY3" fmla="*/ 1166813 h 1166813"/>
                  <a:gd name="connsiteX4" fmla="*/ 3272 w 546197"/>
                  <a:gd name="connsiteY4" fmla="*/ 964406 h 1166813"/>
                  <a:gd name="connsiteX5" fmla="*/ 77091 w 546197"/>
                  <a:gd name="connsiteY5" fmla="*/ 881063 h 1166813"/>
                  <a:gd name="connsiteX6" fmla="*/ 191391 w 546197"/>
                  <a:gd name="connsiteY6" fmla="*/ 881063 h 1166813"/>
                  <a:gd name="connsiteX7" fmla="*/ 58041 w 546197"/>
                  <a:gd name="connsiteY7" fmla="*/ 280988 h 1166813"/>
                  <a:gd name="connsiteX8" fmla="*/ 546197 w 546197"/>
                  <a:gd name="connsiteY8" fmla="*/ 0 h 1166813"/>
                  <a:gd name="connsiteX0" fmla="*/ 546197 w 546197"/>
                  <a:gd name="connsiteY0" fmla="*/ 0 h 1166813"/>
                  <a:gd name="connsiteX1" fmla="*/ 524766 w 546197"/>
                  <a:gd name="connsiteY1" fmla="*/ 347663 h 1166813"/>
                  <a:gd name="connsiteX2" fmla="*/ 391416 w 546197"/>
                  <a:gd name="connsiteY2" fmla="*/ 990600 h 1166813"/>
                  <a:gd name="connsiteX3" fmla="*/ 136622 w 546197"/>
                  <a:gd name="connsiteY3" fmla="*/ 1166813 h 1166813"/>
                  <a:gd name="connsiteX4" fmla="*/ 3272 w 546197"/>
                  <a:gd name="connsiteY4" fmla="*/ 964406 h 1166813"/>
                  <a:gd name="connsiteX5" fmla="*/ 98522 w 546197"/>
                  <a:gd name="connsiteY5" fmla="*/ 876301 h 1166813"/>
                  <a:gd name="connsiteX6" fmla="*/ 191391 w 546197"/>
                  <a:gd name="connsiteY6" fmla="*/ 881063 h 1166813"/>
                  <a:gd name="connsiteX7" fmla="*/ 58041 w 546197"/>
                  <a:gd name="connsiteY7" fmla="*/ 280988 h 1166813"/>
                  <a:gd name="connsiteX8" fmla="*/ 546197 w 546197"/>
                  <a:gd name="connsiteY8" fmla="*/ 0 h 1166813"/>
                  <a:gd name="connsiteX0" fmla="*/ 541625 w 541625"/>
                  <a:gd name="connsiteY0" fmla="*/ 0 h 1166813"/>
                  <a:gd name="connsiteX1" fmla="*/ 520194 w 541625"/>
                  <a:gd name="connsiteY1" fmla="*/ 347663 h 1166813"/>
                  <a:gd name="connsiteX2" fmla="*/ 386844 w 541625"/>
                  <a:gd name="connsiteY2" fmla="*/ 990600 h 1166813"/>
                  <a:gd name="connsiteX3" fmla="*/ 132050 w 541625"/>
                  <a:gd name="connsiteY3" fmla="*/ 1166813 h 1166813"/>
                  <a:gd name="connsiteX4" fmla="*/ 3462 w 541625"/>
                  <a:gd name="connsiteY4" fmla="*/ 959643 h 1166813"/>
                  <a:gd name="connsiteX5" fmla="*/ 93950 w 541625"/>
                  <a:gd name="connsiteY5" fmla="*/ 876301 h 1166813"/>
                  <a:gd name="connsiteX6" fmla="*/ 186819 w 541625"/>
                  <a:gd name="connsiteY6" fmla="*/ 881063 h 1166813"/>
                  <a:gd name="connsiteX7" fmla="*/ 53469 w 541625"/>
                  <a:gd name="connsiteY7" fmla="*/ 280988 h 1166813"/>
                  <a:gd name="connsiteX8" fmla="*/ 541625 w 541625"/>
                  <a:gd name="connsiteY8" fmla="*/ 0 h 1166813"/>
                  <a:gd name="connsiteX0" fmla="*/ 541625 w 541625"/>
                  <a:gd name="connsiteY0" fmla="*/ 0 h 1166813"/>
                  <a:gd name="connsiteX1" fmla="*/ 520194 w 541625"/>
                  <a:gd name="connsiteY1" fmla="*/ 347663 h 1166813"/>
                  <a:gd name="connsiteX2" fmla="*/ 386844 w 541625"/>
                  <a:gd name="connsiteY2" fmla="*/ 990600 h 1166813"/>
                  <a:gd name="connsiteX3" fmla="*/ 132050 w 541625"/>
                  <a:gd name="connsiteY3" fmla="*/ 1166813 h 1166813"/>
                  <a:gd name="connsiteX4" fmla="*/ 3462 w 541625"/>
                  <a:gd name="connsiteY4" fmla="*/ 959643 h 1166813"/>
                  <a:gd name="connsiteX5" fmla="*/ 93950 w 541625"/>
                  <a:gd name="connsiteY5" fmla="*/ 876301 h 1166813"/>
                  <a:gd name="connsiteX6" fmla="*/ 186819 w 541625"/>
                  <a:gd name="connsiteY6" fmla="*/ 881063 h 1166813"/>
                  <a:gd name="connsiteX7" fmla="*/ 53469 w 541625"/>
                  <a:gd name="connsiteY7" fmla="*/ 280988 h 1166813"/>
                  <a:gd name="connsiteX8" fmla="*/ 541625 w 541625"/>
                  <a:gd name="connsiteY8" fmla="*/ 0 h 1166813"/>
                  <a:gd name="connsiteX0" fmla="*/ 541625 w 541625"/>
                  <a:gd name="connsiteY0" fmla="*/ 0 h 1166813"/>
                  <a:gd name="connsiteX1" fmla="*/ 520194 w 541625"/>
                  <a:gd name="connsiteY1" fmla="*/ 347663 h 1166813"/>
                  <a:gd name="connsiteX2" fmla="*/ 386844 w 541625"/>
                  <a:gd name="connsiteY2" fmla="*/ 990600 h 1166813"/>
                  <a:gd name="connsiteX3" fmla="*/ 132050 w 541625"/>
                  <a:gd name="connsiteY3" fmla="*/ 1166813 h 1166813"/>
                  <a:gd name="connsiteX4" fmla="*/ 3462 w 541625"/>
                  <a:gd name="connsiteY4" fmla="*/ 959643 h 1166813"/>
                  <a:gd name="connsiteX5" fmla="*/ 84425 w 541625"/>
                  <a:gd name="connsiteY5" fmla="*/ 876301 h 1166813"/>
                  <a:gd name="connsiteX6" fmla="*/ 186819 w 541625"/>
                  <a:gd name="connsiteY6" fmla="*/ 881063 h 1166813"/>
                  <a:gd name="connsiteX7" fmla="*/ 53469 w 541625"/>
                  <a:gd name="connsiteY7" fmla="*/ 280988 h 1166813"/>
                  <a:gd name="connsiteX8" fmla="*/ 541625 w 541625"/>
                  <a:gd name="connsiteY8" fmla="*/ 0 h 1166813"/>
                  <a:gd name="connsiteX0" fmla="*/ 541625 w 541625"/>
                  <a:gd name="connsiteY0" fmla="*/ 0 h 1166813"/>
                  <a:gd name="connsiteX1" fmla="*/ 520194 w 541625"/>
                  <a:gd name="connsiteY1" fmla="*/ 347663 h 1166813"/>
                  <a:gd name="connsiteX2" fmla="*/ 386844 w 541625"/>
                  <a:gd name="connsiteY2" fmla="*/ 990600 h 1166813"/>
                  <a:gd name="connsiteX3" fmla="*/ 132050 w 541625"/>
                  <a:gd name="connsiteY3" fmla="*/ 1166813 h 1166813"/>
                  <a:gd name="connsiteX4" fmla="*/ 3462 w 541625"/>
                  <a:gd name="connsiteY4" fmla="*/ 959643 h 1166813"/>
                  <a:gd name="connsiteX5" fmla="*/ 84425 w 541625"/>
                  <a:gd name="connsiteY5" fmla="*/ 876301 h 1166813"/>
                  <a:gd name="connsiteX6" fmla="*/ 163006 w 541625"/>
                  <a:gd name="connsiteY6" fmla="*/ 885825 h 1166813"/>
                  <a:gd name="connsiteX7" fmla="*/ 53469 w 541625"/>
                  <a:gd name="connsiteY7" fmla="*/ 280988 h 1166813"/>
                  <a:gd name="connsiteX8" fmla="*/ 541625 w 541625"/>
                  <a:gd name="connsiteY8" fmla="*/ 0 h 1166813"/>
                  <a:gd name="connsiteX0" fmla="*/ 541625 w 541625"/>
                  <a:gd name="connsiteY0" fmla="*/ 0 h 1166813"/>
                  <a:gd name="connsiteX1" fmla="*/ 520194 w 541625"/>
                  <a:gd name="connsiteY1" fmla="*/ 347663 h 1166813"/>
                  <a:gd name="connsiteX2" fmla="*/ 386844 w 541625"/>
                  <a:gd name="connsiteY2" fmla="*/ 990600 h 1166813"/>
                  <a:gd name="connsiteX3" fmla="*/ 132050 w 541625"/>
                  <a:gd name="connsiteY3" fmla="*/ 1166813 h 1166813"/>
                  <a:gd name="connsiteX4" fmla="*/ 3462 w 541625"/>
                  <a:gd name="connsiteY4" fmla="*/ 959643 h 1166813"/>
                  <a:gd name="connsiteX5" fmla="*/ 93950 w 541625"/>
                  <a:gd name="connsiteY5" fmla="*/ 881064 h 1166813"/>
                  <a:gd name="connsiteX6" fmla="*/ 163006 w 541625"/>
                  <a:gd name="connsiteY6" fmla="*/ 885825 h 1166813"/>
                  <a:gd name="connsiteX7" fmla="*/ 53469 w 541625"/>
                  <a:gd name="connsiteY7" fmla="*/ 280988 h 1166813"/>
                  <a:gd name="connsiteX8" fmla="*/ 541625 w 541625"/>
                  <a:gd name="connsiteY8" fmla="*/ 0 h 1166813"/>
                  <a:gd name="connsiteX0" fmla="*/ 541625 w 541625"/>
                  <a:gd name="connsiteY0" fmla="*/ 0 h 1166813"/>
                  <a:gd name="connsiteX1" fmla="*/ 520194 w 541625"/>
                  <a:gd name="connsiteY1" fmla="*/ 347663 h 1166813"/>
                  <a:gd name="connsiteX2" fmla="*/ 386844 w 541625"/>
                  <a:gd name="connsiteY2" fmla="*/ 990600 h 1166813"/>
                  <a:gd name="connsiteX3" fmla="*/ 132050 w 541625"/>
                  <a:gd name="connsiteY3" fmla="*/ 1166813 h 1166813"/>
                  <a:gd name="connsiteX4" fmla="*/ 3462 w 541625"/>
                  <a:gd name="connsiteY4" fmla="*/ 959643 h 1166813"/>
                  <a:gd name="connsiteX5" fmla="*/ 93950 w 541625"/>
                  <a:gd name="connsiteY5" fmla="*/ 881064 h 1166813"/>
                  <a:gd name="connsiteX6" fmla="*/ 163006 w 541625"/>
                  <a:gd name="connsiteY6" fmla="*/ 885825 h 1166813"/>
                  <a:gd name="connsiteX7" fmla="*/ 53469 w 541625"/>
                  <a:gd name="connsiteY7" fmla="*/ 280988 h 1166813"/>
                  <a:gd name="connsiteX8" fmla="*/ 541625 w 541625"/>
                  <a:gd name="connsiteY8" fmla="*/ 0 h 1166813"/>
                  <a:gd name="connsiteX0" fmla="*/ 541625 w 541625"/>
                  <a:gd name="connsiteY0" fmla="*/ 0 h 1166813"/>
                  <a:gd name="connsiteX1" fmla="*/ 520194 w 541625"/>
                  <a:gd name="connsiteY1" fmla="*/ 347663 h 1166813"/>
                  <a:gd name="connsiteX2" fmla="*/ 386844 w 541625"/>
                  <a:gd name="connsiteY2" fmla="*/ 990600 h 1166813"/>
                  <a:gd name="connsiteX3" fmla="*/ 132050 w 541625"/>
                  <a:gd name="connsiteY3" fmla="*/ 1166813 h 1166813"/>
                  <a:gd name="connsiteX4" fmla="*/ 3462 w 541625"/>
                  <a:gd name="connsiteY4" fmla="*/ 959643 h 1166813"/>
                  <a:gd name="connsiteX5" fmla="*/ 93950 w 541625"/>
                  <a:gd name="connsiteY5" fmla="*/ 881064 h 1166813"/>
                  <a:gd name="connsiteX6" fmla="*/ 163006 w 541625"/>
                  <a:gd name="connsiteY6" fmla="*/ 885825 h 1166813"/>
                  <a:gd name="connsiteX7" fmla="*/ 53469 w 541625"/>
                  <a:gd name="connsiteY7" fmla="*/ 280988 h 1166813"/>
                  <a:gd name="connsiteX8" fmla="*/ 541625 w 541625"/>
                  <a:gd name="connsiteY8" fmla="*/ 0 h 1166813"/>
                  <a:gd name="connsiteX0" fmla="*/ 541625 w 541625"/>
                  <a:gd name="connsiteY0" fmla="*/ 0 h 1166813"/>
                  <a:gd name="connsiteX1" fmla="*/ 520194 w 541625"/>
                  <a:gd name="connsiteY1" fmla="*/ 347663 h 1166813"/>
                  <a:gd name="connsiteX2" fmla="*/ 386844 w 541625"/>
                  <a:gd name="connsiteY2" fmla="*/ 990600 h 1166813"/>
                  <a:gd name="connsiteX3" fmla="*/ 132050 w 541625"/>
                  <a:gd name="connsiteY3" fmla="*/ 1166813 h 1166813"/>
                  <a:gd name="connsiteX4" fmla="*/ 3462 w 541625"/>
                  <a:gd name="connsiteY4" fmla="*/ 959643 h 1166813"/>
                  <a:gd name="connsiteX5" fmla="*/ 93950 w 541625"/>
                  <a:gd name="connsiteY5" fmla="*/ 881064 h 1166813"/>
                  <a:gd name="connsiteX6" fmla="*/ 163006 w 541625"/>
                  <a:gd name="connsiteY6" fmla="*/ 885825 h 1166813"/>
                  <a:gd name="connsiteX7" fmla="*/ 53469 w 541625"/>
                  <a:gd name="connsiteY7" fmla="*/ 280988 h 1166813"/>
                  <a:gd name="connsiteX8" fmla="*/ 541625 w 541625"/>
                  <a:gd name="connsiteY8" fmla="*/ 0 h 1166813"/>
                  <a:gd name="connsiteX0" fmla="*/ 541625 w 541625"/>
                  <a:gd name="connsiteY0" fmla="*/ 0 h 1166813"/>
                  <a:gd name="connsiteX1" fmla="*/ 520194 w 541625"/>
                  <a:gd name="connsiteY1" fmla="*/ 347663 h 1166813"/>
                  <a:gd name="connsiteX2" fmla="*/ 386844 w 541625"/>
                  <a:gd name="connsiteY2" fmla="*/ 990600 h 1166813"/>
                  <a:gd name="connsiteX3" fmla="*/ 132050 w 541625"/>
                  <a:gd name="connsiteY3" fmla="*/ 1166813 h 1166813"/>
                  <a:gd name="connsiteX4" fmla="*/ 3462 w 541625"/>
                  <a:gd name="connsiteY4" fmla="*/ 959643 h 1166813"/>
                  <a:gd name="connsiteX5" fmla="*/ 93950 w 541625"/>
                  <a:gd name="connsiteY5" fmla="*/ 881064 h 1166813"/>
                  <a:gd name="connsiteX6" fmla="*/ 163006 w 541625"/>
                  <a:gd name="connsiteY6" fmla="*/ 885825 h 1166813"/>
                  <a:gd name="connsiteX7" fmla="*/ 153481 w 541625"/>
                  <a:gd name="connsiteY7" fmla="*/ 664370 h 1166813"/>
                  <a:gd name="connsiteX8" fmla="*/ 53469 w 541625"/>
                  <a:gd name="connsiteY8" fmla="*/ 280988 h 1166813"/>
                  <a:gd name="connsiteX9" fmla="*/ 541625 w 541625"/>
                  <a:gd name="connsiteY9" fmla="*/ 0 h 1166813"/>
                  <a:gd name="connsiteX0" fmla="*/ 541625 w 541625"/>
                  <a:gd name="connsiteY0" fmla="*/ 0 h 1166813"/>
                  <a:gd name="connsiteX1" fmla="*/ 520194 w 541625"/>
                  <a:gd name="connsiteY1" fmla="*/ 347663 h 1166813"/>
                  <a:gd name="connsiteX2" fmla="*/ 386844 w 541625"/>
                  <a:gd name="connsiteY2" fmla="*/ 990600 h 1166813"/>
                  <a:gd name="connsiteX3" fmla="*/ 132050 w 541625"/>
                  <a:gd name="connsiteY3" fmla="*/ 1166813 h 1166813"/>
                  <a:gd name="connsiteX4" fmla="*/ 3462 w 541625"/>
                  <a:gd name="connsiteY4" fmla="*/ 959643 h 1166813"/>
                  <a:gd name="connsiteX5" fmla="*/ 93950 w 541625"/>
                  <a:gd name="connsiteY5" fmla="*/ 881064 h 1166813"/>
                  <a:gd name="connsiteX6" fmla="*/ 163006 w 541625"/>
                  <a:gd name="connsiteY6" fmla="*/ 885825 h 1166813"/>
                  <a:gd name="connsiteX7" fmla="*/ 165387 w 541625"/>
                  <a:gd name="connsiteY7" fmla="*/ 661989 h 1166813"/>
                  <a:gd name="connsiteX8" fmla="*/ 53469 w 541625"/>
                  <a:gd name="connsiteY8" fmla="*/ 280988 h 1166813"/>
                  <a:gd name="connsiteX9" fmla="*/ 541625 w 541625"/>
                  <a:gd name="connsiteY9" fmla="*/ 0 h 1166813"/>
                  <a:gd name="connsiteX0" fmla="*/ 541625 w 541625"/>
                  <a:gd name="connsiteY0" fmla="*/ 0 h 1166813"/>
                  <a:gd name="connsiteX1" fmla="*/ 520194 w 541625"/>
                  <a:gd name="connsiteY1" fmla="*/ 347663 h 1166813"/>
                  <a:gd name="connsiteX2" fmla="*/ 386844 w 541625"/>
                  <a:gd name="connsiteY2" fmla="*/ 990600 h 1166813"/>
                  <a:gd name="connsiteX3" fmla="*/ 132050 w 541625"/>
                  <a:gd name="connsiteY3" fmla="*/ 1166813 h 1166813"/>
                  <a:gd name="connsiteX4" fmla="*/ 3462 w 541625"/>
                  <a:gd name="connsiteY4" fmla="*/ 959643 h 1166813"/>
                  <a:gd name="connsiteX5" fmla="*/ 93950 w 541625"/>
                  <a:gd name="connsiteY5" fmla="*/ 881064 h 1166813"/>
                  <a:gd name="connsiteX6" fmla="*/ 163006 w 541625"/>
                  <a:gd name="connsiteY6" fmla="*/ 885825 h 1166813"/>
                  <a:gd name="connsiteX7" fmla="*/ 165387 w 541625"/>
                  <a:gd name="connsiteY7" fmla="*/ 661989 h 1166813"/>
                  <a:gd name="connsiteX8" fmla="*/ 53469 w 541625"/>
                  <a:gd name="connsiteY8" fmla="*/ 280988 h 1166813"/>
                  <a:gd name="connsiteX9" fmla="*/ 541625 w 541625"/>
                  <a:gd name="connsiteY9" fmla="*/ 0 h 1166813"/>
                  <a:gd name="connsiteX0" fmla="*/ 541625 w 541625"/>
                  <a:gd name="connsiteY0" fmla="*/ 0 h 1166813"/>
                  <a:gd name="connsiteX1" fmla="*/ 520194 w 541625"/>
                  <a:gd name="connsiteY1" fmla="*/ 347663 h 1166813"/>
                  <a:gd name="connsiteX2" fmla="*/ 386844 w 541625"/>
                  <a:gd name="connsiteY2" fmla="*/ 990600 h 1166813"/>
                  <a:gd name="connsiteX3" fmla="*/ 132050 w 541625"/>
                  <a:gd name="connsiteY3" fmla="*/ 1166813 h 1166813"/>
                  <a:gd name="connsiteX4" fmla="*/ 3462 w 541625"/>
                  <a:gd name="connsiteY4" fmla="*/ 959643 h 1166813"/>
                  <a:gd name="connsiteX5" fmla="*/ 93950 w 541625"/>
                  <a:gd name="connsiteY5" fmla="*/ 881064 h 1166813"/>
                  <a:gd name="connsiteX6" fmla="*/ 163006 w 541625"/>
                  <a:gd name="connsiteY6" fmla="*/ 885825 h 1166813"/>
                  <a:gd name="connsiteX7" fmla="*/ 165387 w 541625"/>
                  <a:gd name="connsiteY7" fmla="*/ 661989 h 1166813"/>
                  <a:gd name="connsiteX8" fmla="*/ 77282 w 541625"/>
                  <a:gd name="connsiteY8" fmla="*/ 273844 h 1166813"/>
                  <a:gd name="connsiteX9" fmla="*/ 541625 w 541625"/>
                  <a:gd name="connsiteY9" fmla="*/ 0 h 1166813"/>
                  <a:gd name="connsiteX0" fmla="*/ 541625 w 541625"/>
                  <a:gd name="connsiteY0" fmla="*/ 0 h 1166813"/>
                  <a:gd name="connsiteX1" fmla="*/ 520194 w 541625"/>
                  <a:gd name="connsiteY1" fmla="*/ 347663 h 1166813"/>
                  <a:gd name="connsiteX2" fmla="*/ 386844 w 541625"/>
                  <a:gd name="connsiteY2" fmla="*/ 990600 h 1166813"/>
                  <a:gd name="connsiteX3" fmla="*/ 132050 w 541625"/>
                  <a:gd name="connsiteY3" fmla="*/ 1166813 h 1166813"/>
                  <a:gd name="connsiteX4" fmla="*/ 3462 w 541625"/>
                  <a:gd name="connsiteY4" fmla="*/ 959643 h 1166813"/>
                  <a:gd name="connsiteX5" fmla="*/ 93950 w 541625"/>
                  <a:gd name="connsiteY5" fmla="*/ 881064 h 1166813"/>
                  <a:gd name="connsiteX6" fmla="*/ 163006 w 541625"/>
                  <a:gd name="connsiteY6" fmla="*/ 885825 h 1166813"/>
                  <a:gd name="connsiteX7" fmla="*/ 165387 w 541625"/>
                  <a:gd name="connsiteY7" fmla="*/ 661989 h 1166813"/>
                  <a:gd name="connsiteX8" fmla="*/ 77282 w 541625"/>
                  <a:gd name="connsiteY8" fmla="*/ 273844 h 1166813"/>
                  <a:gd name="connsiteX9" fmla="*/ 541625 w 541625"/>
                  <a:gd name="connsiteY9" fmla="*/ 0 h 1166813"/>
                  <a:gd name="connsiteX0" fmla="*/ 541625 w 541625"/>
                  <a:gd name="connsiteY0" fmla="*/ 0 h 1166813"/>
                  <a:gd name="connsiteX1" fmla="*/ 520194 w 541625"/>
                  <a:gd name="connsiteY1" fmla="*/ 347663 h 1166813"/>
                  <a:gd name="connsiteX2" fmla="*/ 386844 w 541625"/>
                  <a:gd name="connsiteY2" fmla="*/ 990600 h 1166813"/>
                  <a:gd name="connsiteX3" fmla="*/ 132050 w 541625"/>
                  <a:gd name="connsiteY3" fmla="*/ 1166813 h 1166813"/>
                  <a:gd name="connsiteX4" fmla="*/ 3462 w 541625"/>
                  <a:gd name="connsiteY4" fmla="*/ 959643 h 1166813"/>
                  <a:gd name="connsiteX5" fmla="*/ 93950 w 541625"/>
                  <a:gd name="connsiteY5" fmla="*/ 881064 h 1166813"/>
                  <a:gd name="connsiteX6" fmla="*/ 163006 w 541625"/>
                  <a:gd name="connsiteY6" fmla="*/ 885825 h 1166813"/>
                  <a:gd name="connsiteX7" fmla="*/ 165387 w 541625"/>
                  <a:gd name="connsiteY7" fmla="*/ 661989 h 1166813"/>
                  <a:gd name="connsiteX8" fmla="*/ 77282 w 541625"/>
                  <a:gd name="connsiteY8" fmla="*/ 273844 h 1166813"/>
                  <a:gd name="connsiteX9" fmla="*/ 541625 w 541625"/>
                  <a:gd name="connsiteY9" fmla="*/ 0 h 1166813"/>
                  <a:gd name="connsiteX0" fmla="*/ 541625 w 541625"/>
                  <a:gd name="connsiteY0" fmla="*/ 0 h 1166813"/>
                  <a:gd name="connsiteX1" fmla="*/ 520194 w 541625"/>
                  <a:gd name="connsiteY1" fmla="*/ 347663 h 1166813"/>
                  <a:gd name="connsiteX2" fmla="*/ 386844 w 541625"/>
                  <a:gd name="connsiteY2" fmla="*/ 990600 h 1166813"/>
                  <a:gd name="connsiteX3" fmla="*/ 132050 w 541625"/>
                  <a:gd name="connsiteY3" fmla="*/ 1166813 h 1166813"/>
                  <a:gd name="connsiteX4" fmla="*/ 3462 w 541625"/>
                  <a:gd name="connsiteY4" fmla="*/ 959643 h 1166813"/>
                  <a:gd name="connsiteX5" fmla="*/ 93950 w 541625"/>
                  <a:gd name="connsiteY5" fmla="*/ 881064 h 1166813"/>
                  <a:gd name="connsiteX6" fmla="*/ 163006 w 541625"/>
                  <a:gd name="connsiteY6" fmla="*/ 885825 h 1166813"/>
                  <a:gd name="connsiteX7" fmla="*/ 165387 w 541625"/>
                  <a:gd name="connsiteY7" fmla="*/ 661989 h 1166813"/>
                  <a:gd name="connsiteX8" fmla="*/ 108239 w 541625"/>
                  <a:gd name="connsiteY8" fmla="*/ 271463 h 1166813"/>
                  <a:gd name="connsiteX9" fmla="*/ 541625 w 541625"/>
                  <a:gd name="connsiteY9" fmla="*/ 0 h 1166813"/>
                  <a:gd name="connsiteX0" fmla="*/ 541625 w 541625"/>
                  <a:gd name="connsiteY0" fmla="*/ 0 h 1166813"/>
                  <a:gd name="connsiteX1" fmla="*/ 520194 w 541625"/>
                  <a:gd name="connsiteY1" fmla="*/ 347663 h 1166813"/>
                  <a:gd name="connsiteX2" fmla="*/ 386844 w 541625"/>
                  <a:gd name="connsiteY2" fmla="*/ 990600 h 1166813"/>
                  <a:gd name="connsiteX3" fmla="*/ 132050 w 541625"/>
                  <a:gd name="connsiteY3" fmla="*/ 1166813 h 1166813"/>
                  <a:gd name="connsiteX4" fmla="*/ 3462 w 541625"/>
                  <a:gd name="connsiteY4" fmla="*/ 959643 h 1166813"/>
                  <a:gd name="connsiteX5" fmla="*/ 93950 w 541625"/>
                  <a:gd name="connsiteY5" fmla="*/ 881064 h 1166813"/>
                  <a:gd name="connsiteX6" fmla="*/ 163006 w 541625"/>
                  <a:gd name="connsiteY6" fmla="*/ 885825 h 1166813"/>
                  <a:gd name="connsiteX7" fmla="*/ 165387 w 541625"/>
                  <a:gd name="connsiteY7" fmla="*/ 661989 h 1166813"/>
                  <a:gd name="connsiteX8" fmla="*/ 108239 w 541625"/>
                  <a:gd name="connsiteY8" fmla="*/ 271463 h 1166813"/>
                  <a:gd name="connsiteX9" fmla="*/ 541625 w 541625"/>
                  <a:gd name="connsiteY9" fmla="*/ 0 h 1166813"/>
                  <a:gd name="connsiteX0" fmla="*/ 541625 w 541625"/>
                  <a:gd name="connsiteY0" fmla="*/ 0 h 1166813"/>
                  <a:gd name="connsiteX1" fmla="*/ 520194 w 541625"/>
                  <a:gd name="connsiteY1" fmla="*/ 347663 h 1166813"/>
                  <a:gd name="connsiteX2" fmla="*/ 386844 w 541625"/>
                  <a:gd name="connsiteY2" fmla="*/ 990600 h 1166813"/>
                  <a:gd name="connsiteX3" fmla="*/ 132050 w 541625"/>
                  <a:gd name="connsiteY3" fmla="*/ 1166813 h 1166813"/>
                  <a:gd name="connsiteX4" fmla="*/ 3462 w 541625"/>
                  <a:gd name="connsiteY4" fmla="*/ 959643 h 1166813"/>
                  <a:gd name="connsiteX5" fmla="*/ 93950 w 541625"/>
                  <a:gd name="connsiteY5" fmla="*/ 881064 h 1166813"/>
                  <a:gd name="connsiteX6" fmla="*/ 163006 w 541625"/>
                  <a:gd name="connsiteY6" fmla="*/ 885825 h 1166813"/>
                  <a:gd name="connsiteX7" fmla="*/ 165387 w 541625"/>
                  <a:gd name="connsiteY7" fmla="*/ 661989 h 1166813"/>
                  <a:gd name="connsiteX8" fmla="*/ 108239 w 541625"/>
                  <a:gd name="connsiteY8" fmla="*/ 271463 h 1166813"/>
                  <a:gd name="connsiteX9" fmla="*/ 541625 w 541625"/>
                  <a:gd name="connsiteY9" fmla="*/ 0 h 1166813"/>
                  <a:gd name="connsiteX0" fmla="*/ 555912 w 555912"/>
                  <a:gd name="connsiteY0" fmla="*/ 0 h 1166813"/>
                  <a:gd name="connsiteX1" fmla="*/ 520194 w 555912"/>
                  <a:gd name="connsiteY1" fmla="*/ 347663 h 1166813"/>
                  <a:gd name="connsiteX2" fmla="*/ 386844 w 555912"/>
                  <a:gd name="connsiteY2" fmla="*/ 990600 h 1166813"/>
                  <a:gd name="connsiteX3" fmla="*/ 132050 w 555912"/>
                  <a:gd name="connsiteY3" fmla="*/ 1166813 h 1166813"/>
                  <a:gd name="connsiteX4" fmla="*/ 3462 w 555912"/>
                  <a:gd name="connsiteY4" fmla="*/ 959643 h 1166813"/>
                  <a:gd name="connsiteX5" fmla="*/ 93950 w 555912"/>
                  <a:gd name="connsiteY5" fmla="*/ 881064 h 1166813"/>
                  <a:gd name="connsiteX6" fmla="*/ 163006 w 555912"/>
                  <a:gd name="connsiteY6" fmla="*/ 885825 h 1166813"/>
                  <a:gd name="connsiteX7" fmla="*/ 165387 w 555912"/>
                  <a:gd name="connsiteY7" fmla="*/ 661989 h 1166813"/>
                  <a:gd name="connsiteX8" fmla="*/ 108239 w 555912"/>
                  <a:gd name="connsiteY8" fmla="*/ 271463 h 1166813"/>
                  <a:gd name="connsiteX9" fmla="*/ 555912 w 555912"/>
                  <a:gd name="connsiteY9" fmla="*/ 0 h 1166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55912" h="1166813">
                    <a:moveTo>
                      <a:pt x="555912" y="0"/>
                    </a:moveTo>
                    <a:cubicBezTo>
                      <a:pt x="418594" y="136525"/>
                      <a:pt x="493604" y="239713"/>
                      <a:pt x="520194" y="347663"/>
                    </a:cubicBezTo>
                    <a:cubicBezTo>
                      <a:pt x="494397" y="512763"/>
                      <a:pt x="434469" y="762000"/>
                      <a:pt x="386844" y="990600"/>
                    </a:cubicBezTo>
                    <a:lnTo>
                      <a:pt x="132050" y="1166813"/>
                    </a:lnTo>
                    <a:cubicBezTo>
                      <a:pt x="46325" y="1111250"/>
                      <a:pt x="-15588" y="1167606"/>
                      <a:pt x="3462" y="959643"/>
                    </a:cubicBezTo>
                    <a:cubicBezTo>
                      <a:pt x="20924" y="922336"/>
                      <a:pt x="28863" y="908845"/>
                      <a:pt x="93950" y="881064"/>
                    </a:cubicBezTo>
                    <a:lnTo>
                      <a:pt x="163006" y="885825"/>
                    </a:lnTo>
                    <a:cubicBezTo>
                      <a:pt x="172928" y="849709"/>
                      <a:pt x="219759" y="797720"/>
                      <a:pt x="165387" y="661989"/>
                    </a:cubicBezTo>
                    <a:cubicBezTo>
                      <a:pt x="111015" y="526258"/>
                      <a:pt x="69742" y="429816"/>
                      <a:pt x="108239" y="271463"/>
                    </a:cubicBezTo>
                    <a:lnTo>
                      <a:pt x="555912" y="0"/>
                    </a:lnTo>
                    <a:close/>
                  </a:path>
                </a:pathLst>
              </a:custGeom>
              <a:solidFill>
                <a:srgbClr val="CDA76C"/>
              </a:solidFill>
              <a:ln w="317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任意多边形 62"/>
              <p:cNvSpPr/>
              <p:nvPr/>
            </p:nvSpPr>
            <p:spPr>
              <a:xfrm>
                <a:off x="5875845" y="2965450"/>
                <a:ext cx="224930" cy="712388"/>
              </a:xfrm>
              <a:custGeom>
                <a:avLst/>
                <a:gdLst>
                  <a:gd name="connsiteX0" fmla="*/ 118555 w 224930"/>
                  <a:gd name="connsiteY0" fmla="*/ 0 h 712388"/>
                  <a:gd name="connsiteX1" fmla="*/ 204280 w 224930"/>
                  <a:gd name="connsiteY1" fmla="*/ 503238 h 712388"/>
                  <a:gd name="connsiteX2" fmla="*/ 143955 w 224930"/>
                  <a:gd name="connsiteY2" fmla="*/ 501650 h 712388"/>
                  <a:gd name="connsiteX3" fmla="*/ 36948 w 224930"/>
                  <a:gd name="connsiteY3" fmla="*/ 648246 h 712388"/>
                  <a:gd name="connsiteX4" fmla="*/ 49868 w 224930"/>
                  <a:gd name="connsiteY4" fmla="*/ 712388 h 712388"/>
                  <a:gd name="connsiteX5" fmla="*/ 28466 w 224930"/>
                  <a:gd name="connsiteY5" fmla="*/ 702864 h 712388"/>
                  <a:gd name="connsiteX6" fmla="*/ 3462 w 224930"/>
                  <a:gd name="connsiteY6" fmla="*/ 542129 h 712388"/>
                  <a:gd name="connsiteX7" fmla="*/ 93950 w 224930"/>
                  <a:gd name="connsiteY7" fmla="*/ 463550 h 712388"/>
                  <a:gd name="connsiteX8" fmla="*/ 163006 w 224930"/>
                  <a:gd name="connsiteY8" fmla="*/ 468311 h 712388"/>
                  <a:gd name="connsiteX9" fmla="*/ 165387 w 224930"/>
                  <a:gd name="connsiteY9" fmla="*/ 244475 h 712388"/>
                  <a:gd name="connsiteX10" fmla="*/ 101987 w 224930"/>
                  <a:gd name="connsiteY10" fmla="*/ 57695 h 712388"/>
                  <a:gd name="connsiteX11" fmla="*/ 100472 w 224930"/>
                  <a:gd name="connsiteY11" fmla="*/ 41153 h 712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4930" h="712388">
                    <a:moveTo>
                      <a:pt x="118555" y="0"/>
                    </a:moveTo>
                    <a:cubicBezTo>
                      <a:pt x="134430" y="66146"/>
                      <a:pt x="277305" y="237067"/>
                      <a:pt x="204280" y="503238"/>
                    </a:cubicBezTo>
                    <a:cubicBezTo>
                      <a:pt x="184172" y="502709"/>
                      <a:pt x="206397" y="508529"/>
                      <a:pt x="143955" y="501650"/>
                    </a:cubicBezTo>
                    <a:cubicBezTo>
                      <a:pt x="97124" y="496491"/>
                      <a:pt x="25290" y="530622"/>
                      <a:pt x="36948" y="648246"/>
                    </a:cubicBezTo>
                    <a:lnTo>
                      <a:pt x="49868" y="712388"/>
                    </a:lnTo>
                    <a:lnTo>
                      <a:pt x="28466" y="702864"/>
                    </a:lnTo>
                    <a:cubicBezTo>
                      <a:pt x="4653" y="684012"/>
                      <a:pt x="-6063" y="646111"/>
                      <a:pt x="3462" y="542129"/>
                    </a:cubicBezTo>
                    <a:cubicBezTo>
                      <a:pt x="20924" y="504822"/>
                      <a:pt x="28863" y="491331"/>
                      <a:pt x="93950" y="463550"/>
                    </a:cubicBezTo>
                    <a:lnTo>
                      <a:pt x="163006" y="468311"/>
                    </a:lnTo>
                    <a:cubicBezTo>
                      <a:pt x="172928" y="432195"/>
                      <a:pt x="219759" y="380206"/>
                      <a:pt x="165387" y="244475"/>
                    </a:cubicBezTo>
                    <a:cubicBezTo>
                      <a:pt x="138201" y="176610"/>
                      <a:pt x="114290" y="118566"/>
                      <a:pt x="101987" y="57695"/>
                    </a:cubicBezTo>
                    <a:lnTo>
                      <a:pt x="100472" y="41153"/>
                    </a:lnTo>
                    <a:close/>
                  </a:path>
                </a:pathLst>
              </a:custGeom>
              <a:solidFill>
                <a:srgbClr val="AE8955"/>
              </a:solidFill>
              <a:ln w="317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 flipV="1">
              <a:off x="5440416" y="3405273"/>
              <a:ext cx="555912" cy="1166813"/>
              <a:chOff x="5875845" y="2547936"/>
              <a:chExt cx="555912" cy="1166813"/>
            </a:xfrm>
            <a:noFill/>
          </p:grpSpPr>
          <p:sp>
            <p:nvSpPr>
              <p:cNvPr id="69" name="任意多边形 68"/>
              <p:cNvSpPr/>
              <p:nvPr/>
            </p:nvSpPr>
            <p:spPr>
              <a:xfrm>
                <a:off x="5875845" y="2547936"/>
                <a:ext cx="555912" cy="1166813"/>
              </a:xfrm>
              <a:custGeom>
                <a:avLst/>
                <a:gdLst>
                  <a:gd name="connsiteX0" fmla="*/ 509587 w 561975"/>
                  <a:gd name="connsiteY0" fmla="*/ 0 h 1233488"/>
                  <a:gd name="connsiteX1" fmla="*/ 561975 w 561975"/>
                  <a:gd name="connsiteY1" fmla="*/ 323850 h 1233488"/>
                  <a:gd name="connsiteX2" fmla="*/ 419100 w 561975"/>
                  <a:gd name="connsiteY2" fmla="*/ 1009650 h 1233488"/>
                  <a:gd name="connsiteX3" fmla="*/ 42862 w 561975"/>
                  <a:gd name="connsiteY3" fmla="*/ 1233488 h 1233488"/>
                  <a:gd name="connsiteX4" fmla="*/ 0 w 561975"/>
                  <a:gd name="connsiteY4" fmla="*/ 1038225 h 1233488"/>
                  <a:gd name="connsiteX5" fmla="*/ 114300 w 561975"/>
                  <a:gd name="connsiteY5" fmla="*/ 857250 h 1233488"/>
                  <a:gd name="connsiteX6" fmla="*/ 228600 w 561975"/>
                  <a:gd name="connsiteY6" fmla="*/ 857250 h 1233488"/>
                  <a:gd name="connsiteX7" fmla="*/ 95250 w 561975"/>
                  <a:gd name="connsiteY7" fmla="*/ 257175 h 1233488"/>
                  <a:gd name="connsiteX8" fmla="*/ 509587 w 561975"/>
                  <a:gd name="connsiteY8" fmla="*/ 0 h 1233488"/>
                  <a:gd name="connsiteX0" fmla="*/ 509587 w 561975"/>
                  <a:gd name="connsiteY0" fmla="*/ 0 h 1233488"/>
                  <a:gd name="connsiteX1" fmla="*/ 561975 w 561975"/>
                  <a:gd name="connsiteY1" fmla="*/ 323850 h 1233488"/>
                  <a:gd name="connsiteX2" fmla="*/ 419100 w 561975"/>
                  <a:gd name="connsiteY2" fmla="*/ 1009650 h 1233488"/>
                  <a:gd name="connsiteX3" fmla="*/ 42862 w 561975"/>
                  <a:gd name="connsiteY3" fmla="*/ 1233488 h 1233488"/>
                  <a:gd name="connsiteX4" fmla="*/ 0 w 561975"/>
                  <a:gd name="connsiteY4" fmla="*/ 1038225 h 1233488"/>
                  <a:gd name="connsiteX5" fmla="*/ 114300 w 561975"/>
                  <a:gd name="connsiteY5" fmla="*/ 857250 h 1233488"/>
                  <a:gd name="connsiteX6" fmla="*/ 228600 w 561975"/>
                  <a:gd name="connsiteY6" fmla="*/ 857250 h 1233488"/>
                  <a:gd name="connsiteX7" fmla="*/ 95250 w 561975"/>
                  <a:gd name="connsiteY7" fmla="*/ 257175 h 1233488"/>
                  <a:gd name="connsiteX8" fmla="*/ 509587 w 561975"/>
                  <a:gd name="connsiteY8" fmla="*/ 0 h 1233488"/>
                  <a:gd name="connsiteX0" fmla="*/ 583406 w 584320"/>
                  <a:gd name="connsiteY0" fmla="*/ 0 h 1257301"/>
                  <a:gd name="connsiteX1" fmla="*/ 561975 w 584320"/>
                  <a:gd name="connsiteY1" fmla="*/ 347663 h 1257301"/>
                  <a:gd name="connsiteX2" fmla="*/ 419100 w 584320"/>
                  <a:gd name="connsiteY2" fmla="*/ 1033463 h 1257301"/>
                  <a:gd name="connsiteX3" fmla="*/ 42862 w 584320"/>
                  <a:gd name="connsiteY3" fmla="*/ 1257301 h 1257301"/>
                  <a:gd name="connsiteX4" fmla="*/ 0 w 584320"/>
                  <a:gd name="connsiteY4" fmla="*/ 1062038 h 1257301"/>
                  <a:gd name="connsiteX5" fmla="*/ 114300 w 584320"/>
                  <a:gd name="connsiteY5" fmla="*/ 881063 h 1257301"/>
                  <a:gd name="connsiteX6" fmla="*/ 228600 w 584320"/>
                  <a:gd name="connsiteY6" fmla="*/ 881063 h 1257301"/>
                  <a:gd name="connsiteX7" fmla="*/ 95250 w 584320"/>
                  <a:gd name="connsiteY7" fmla="*/ 280988 h 1257301"/>
                  <a:gd name="connsiteX8" fmla="*/ 583406 w 584320"/>
                  <a:gd name="connsiteY8" fmla="*/ 0 h 1257301"/>
                  <a:gd name="connsiteX0" fmla="*/ 583406 w 583406"/>
                  <a:gd name="connsiteY0" fmla="*/ 0 h 1257301"/>
                  <a:gd name="connsiteX1" fmla="*/ 561975 w 583406"/>
                  <a:gd name="connsiteY1" fmla="*/ 347663 h 1257301"/>
                  <a:gd name="connsiteX2" fmla="*/ 419100 w 583406"/>
                  <a:gd name="connsiteY2" fmla="*/ 1033463 h 1257301"/>
                  <a:gd name="connsiteX3" fmla="*/ 42862 w 583406"/>
                  <a:gd name="connsiteY3" fmla="*/ 1257301 h 1257301"/>
                  <a:gd name="connsiteX4" fmla="*/ 0 w 583406"/>
                  <a:gd name="connsiteY4" fmla="*/ 1062038 h 1257301"/>
                  <a:gd name="connsiteX5" fmla="*/ 114300 w 583406"/>
                  <a:gd name="connsiteY5" fmla="*/ 881063 h 1257301"/>
                  <a:gd name="connsiteX6" fmla="*/ 228600 w 583406"/>
                  <a:gd name="connsiteY6" fmla="*/ 881063 h 1257301"/>
                  <a:gd name="connsiteX7" fmla="*/ 95250 w 583406"/>
                  <a:gd name="connsiteY7" fmla="*/ 280988 h 1257301"/>
                  <a:gd name="connsiteX8" fmla="*/ 583406 w 583406"/>
                  <a:gd name="connsiteY8" fmla="*/ 0 h 1257301"/>
                  <a:gd name="connsiteX0" fmla="*/ 583406 w 583406"/>
                  <a:gd name="connsiteY0" fmla="*/ 0 h 1257301"/>
                  <a:gd name="connsiteX1" fmla="*/ 561975 w 583406"/>
                  <a:gd name="connsiteY1" fmla="*/ 347663 h 1257301"/>
                  <a:gd name="connsiteX2" fmla="*/ 419100 w 583406"/>
                  <a:gd name="connsiteY2" fmla="*/ 1033463 h 1257301"/>
                  <a:gd name="connsiteX3" fmla="*/ 42862 w 583406"/>
                  <a:gd name="connsiteY3" fmla="*/ 1257301 h 1257301"/>
                  <a:gd name="connsiteX4" fmla="*/ 0 w 583406"/>
                  <a:gd name="connsiteY4" fmla="*/ 1062038 h 1257301"/>
                  <a:gd name="connsiteX5" fmla="*/ 114300 w 583406"/>
                  <a:gd name="connsiteY5" fmla="*/ 881063 h 1257301"/>
                  <a:gd name="connsiteX6" fmla="*/ 228600 w 583406"/>
                  <a:gd name="connsiteY6" fmla="*/ 881063 h 1257301"/>
                  <a:gd name="connsiteX7" fmla="*/ 95250 w 583406"/>
                  <a:gd name="connsiteY7" fmla="*/ 280988 h 1257301"/>
                  <a:gd name="connsiteX8" fmla="*/ 583406 w 583406"/>
                  <a:gd name="connsiteY8" fmla="*/ 0 h 1257301"/>
                  <a:gd name="connsiteX0" fmla="*/ 583406 w 583406"/>
                  <a:gd name="connsiteY0" fmla="*/ 0 h 1257301"/>
                  <a:gd name="connsiteX1" fmla="*/ 561975 w 583406"/>
                  <a:gd name="connsiteY1" fmla="*/ 347663 h 1257301"/>
                  <a:gd name="connsiteX2" fmla="*/ 428625 w 583406"/>
                  <a:gd name="connsiteY2" fmla="*/ 990600 h 1257301"/>
                  <a:gd name="connsiteX3" fmla="*/ 42862 w 583406"/>
                  <a:gd name="connsiteY3" fmla="*/ 1257301 h 1257301"/>
                  <a:gd name="connsiteX4" fmla="*/ 0 w 583406"/>
                  <a:gd name="connsiteY4" fmla="*/ 1062038 h 1257301"/>
                  <a:gd name="connsiteX5" fmla="*/ 114300 w 583406"/>
                  <a:gd name="connsiteY5" fmla="*/ 881063 h 1257301"/>
                  <a:gd name="connsiteX6" fmla="*/ 228600 w 583406"/>
                  <a:gd name="connsiteY6" fmla="*/ 881063 h 1257301"/>
                  <a:gd name="connsiteX7" fmla="*/ 95250 w 583406"/>
                  <a:gd name="connsiteY7" fmla="*/ 280988 h 1257301"/>
                  <a:gd name="connsiteX8" fmla="*/ 583406 w 583406"/>
                  <a:gd name="connsiteY8" fmla="*/ 0 h 1257301"/>
                  <a:gd name="connsiteX0" fmla="*/ 583406 w 583406"/>
                  <a:gd name="connsiteY0" fmla="*/ 0 h 1181101"/>
                  <a:gd name="connsiteX1" fmla="*/ 561975 w 583406"/>
                  <a:gd name="connsiteY1" fmla="*/ 347663 h 1181101"/>
                  <a:gd name="connsiteX2" fmla="*/ 428625 w 583406"/>
                  <a:gd name="connsiteY2" fmla="*/ 990600 h 1181101"/>
                  <a:gd name="connsiteX3" fmla="*/ 133349 w 583406"/>
                  <a:gd name="connsiteY3" fmla="*/ 1181101 h 1181101"/>
                  <a:gd name="connsiteX4" fmla="*/ 0 w 583406"/>
                  <a:gd name="connsiteY4" fmla="*/ 1062038 h 1181101"/>
                  <a:gd name="connsiteX5" fmla="*/ 114300 w 583406"/>
                  <a:gd name="connsiteY5" fmla="*/ 881063 h 1181101"/>
                  <a:gd name="connsiteX6" fmla="*/ 228600 w 583406"/>
                  <a:gd name="connsiteY6" fmla="*/ 881063 h 1181101"/>
                  <a:gd name="connsiteX7" fmla="*/ 95250 w 583406"/>
                  <a:gd name="connsiteY7" fmla="*/ 280988 h 1181101"/>
                  <a:gd name="connsiteX8" fmla="*/ 583406 w 583406"/>
                  <a:gd name="connsiteY8" fmla="*/ 0 h 1181101"/>
                  <a:gd name="connsiteX0" fmla="*/ 542925 w 542925"/>
                  <a:gd name="connsiteY0" fmla="*/ 0 h 1181101"/>
                  <a:gd name="connsiteX1" fmla="*/ 521494 w 542925"/>
                  <a:gd name="connsiteY1" fmla="*/ 347663 h 1181101"/>
                  <a:gd name="connsiteX2" fmla="*/ 388144 w 542925"/>
                  <a:gd name="connsiteY2" fmla="*/ 990600 h 1181101"/>
                  <a:gd name="connsiteX3" fmla="*/ 92868 w 542925"/>
                  <a:gd name="connsiteY3" fmla="*/ 1181101 h 1181101"/>
                  <a:gd name="connsiteX4" fmla="*/ 0 w 542925"/>
                  <a:gd name="connsiteY4" fmla="*/ 964406 h 1181101"/>
                  <a:gd name="connsiteX5" fmla="*/ 73819 w 542925"/>
                  <a:gd name="connsiteY5" fmla="*/ 881063 h 1181101"/>
                  <a:gd name="connsiteX6" fmla="*/ 188119 w 542925"/>
                  <a:gd name="connsiteY6" fmla="*/ 881063 h 1181101"/>
                  <a:gd name="connsiteX7" fmla="*/ 54769 w 542925"/>
                  <a:gd name="connsiteY7" fmla="*/ 280988 h 1181101"/>
                  <a:gd name="connsiteX8" fmla="*/ 542925 w 542925"/>
                  <a:gd name="connsiteY8" fmla="*/ 0 h 1181101"/>
                  <a:gd name="connsiteX0" fmla="*/ 542925 w 542925"/>
                  <a:gd name="connsiteY0" fmla="*/ 0 h 1181101"/>
                  <a:gd name="connsiteX1" fmla="*/ 521494 w 542925"/>
                  <a:gd name="connsiteY1" fmla="*/ 347663 h 1181101"/>
                  <a:gd name="connsiteX2" fmla="*/ 388144 w 542925"/>
                  <a:gd name="connsiteY2" fmla="*/ 990600 h 1181101"/>
                  <a:gd name="connsiteX3" fmla="*/ 92868 w 542925"/>
                  <a:gd name="connsiteY3" fmla="*/ 1181101 h 1181101"/>
                  <a:gd name="connsiteX4" fmla="*/ 42861 w 542925"/>
                  <a:gd name="connsiteY4" fmla="*/ 1066802 h 1181101"/>
                  <a:gd name="connsiteX5" fmla="*/ 0 w 542925"/>
                  <a:gd name="connsiteY5" fmla="*/ 964406 h 1181101"/>
                  <a:gd name="connsiteX6" fmla="*/ 73819 w 542925"/>
                  <a:gd name="connsiteY6" fmla="*/ 881063 h 1181101"/>
                  <a:gd name="connsiteX7" fmla="*/ 188119 w 542925"/>
                  <a:gd name="connsiteY7" fmla="*/ 881063 h 1181101"/>
                  <a:gd name="connsiteX8" fmla="*/ 54769 w 542925"/>
                  <a:gd name="connsiteY8" fmla="*/ 280988 h 1181101"/>
                  <a:gd name="connsiteX9" fmla="*/ 542925 w 542925"/>
                  <a:gd name="connsiteY9" fmla="*/ 0 h 1181101"/>
                  <a:gd name="connsiteX0" fmla="*/ 542925 w 542925"/>
                  <a:gd name="connsiteY0" fmla="*/ 0 h 1181101"/>
                  <a:gd name="connsiteX1" fmla="*/ 521494 w 542925"/>
                  <a:gd name="connsiteY1" fmla="*/ 347663 h 1181101"/>
                  <a:gd name="connsiteX2" fmla="*/ 388144 w 542925"/>
                  <a:gd name="connsiteY2" fmla="*/ 990600 h 1181101"/>
                  <a:gd name="connsiteX3" fmla="*/ 92868 w 542925"/>
                  <a:gd name="connsiteY3" fmla="*/ 1181101 h 1181101"/>
                  <a:gd name="connsiteX4" fmla="*/ 2379 w 542925"/>
                  <a:gd name="connsiteY4" fmla="*/ 1100140 h 1181101"/>
                  <a:gd name="connsiteX5" fmla="*/ 0 w 542925"/>
                  <a:gd name="connsiteY5" fmla="*/ 964406 h 1181101"/>
                  <a:gd name="connsiteX6" fmla="*/ 73819 w 542925"/>
                  <a:gd name="connsiteY6" fmla="*/ 881063 h 1181101"/>
                  <a:gd name="connsiteX7" fmla="*/ 188119 w 542925"/>
                  <a:gd name="connsiteY7" fmla="*/ 881063 h 1181101"/>
                  <a:gd name="connsiteX8" fmla="*/ 54769 w 542925"/>
                  <a:gd name="connsiteY8" fmla="*/ 280988 h 1181101"/>
                  <a:gd name="connsiteX9" fmla="*/ 542925 w 542925"/>
                  <a:gd name="connsiteY9" fmla="*/ 0 h 1181101"/>
                  <a:gd name="connsiteX0" fmla="*/ 542925 w 542925"/>
                  <a:gd name="connsiteY0" fmla="*/ 0 h 1181101"/>
                  <a:gd name="connsiteX1" fmla="*/ 521494 w 542925"/>
                  <a:gd name="connsiteY1" fmla="*/ 347663 h 1181101"/>
                  <a:gd name="connsiteX2" fmla="*/ 388144 w 542925"/>
                  <a:gd name="connsiteY2" fmla="*/ 990600 h 1181101"/>
                  <a:gd name="connsiteX3" fmla="*/ 92868 w 542925"/>
                  <a:gd name="connsiteY3" fmla="*/ 1181101 h 1181101"/>
                  <a:gd name="connsiteX4" fmla="*/ 0 w 542925"/>
                  <a:gd name="connsiteY4" fmla="*/ 964406 h 1181101"/>
                  <a:gd name="connsiteX5" fmla="*/ 73819 w 542925"/>
                  <a:gd name="connsiteY5" fmla="*/ 881063 h 1181101"/>
                  <a:gd name="connsiteX6" fmla="*/ 188119 w 542925"/>
                  <a:gd name="connsiteY6" fmla="*/ 881063 h 1181101"/>
                  <a:gd name="connsiteX7" fmla="*/ 54769 w 542925"/>
                  <a:gd name="connsiteY7" fmla="*/ 280988 h 1181101"/>
                  <a:gd name="connsiteX8" fmla="*/ 542925 w 542925"/>
                  <a:gd name="connsiteY8" fmla="*/ 0 h 1181101"/>
                  <a:gd name="connsiteX0" fmla="*/ 545792 w 545792"/>
                  <a:gd name="connsiteY0" fmla="*/ 0 h 1181101"/>
                  <a:gd name="connsiteX1" fmla="*/ 524361 w 545792"/>
                  <a:gd name="connsiteY1" fmla="*/ 347663 h 1181101"/>
                  <a:gd name="connsiteX2" fmla="*/ 391011 w 545792"/>
                  <a:gd name="connsiteY2" fmla="*/ 990600 h 1181101"/>
                  <a:gd name="connsiteX3" fmla="*/ 95735 w 545792"/>
                  <a:gd name="connsiteY3" fmla="*/ 1181101 h 1181101"/>
                  <a:gd name="connsiteX4" fmla="*/ 2867 w 545792"/>
                  <a:gd name="connsiteY4" fmla="*/ 964406 h 1181101"/>
                  <a:gd name="connsiteX5" fmla="*/ 76686 w 545792"/>
                  <a:gd name="connsiteY5" fmla="*/ 881063 h 1181101"/>
                  <a:gd name="connsiteX6" fmla="*/ 190986 w 545792"/>
                  <a:gd name="connsiteY6" fmla="*/ 881063 h 1181101"/>
                  <a:gd name="connsiteX7" fmla="*/ 57636 w 545792"/>
                  <a:gd name="connsiteY7" fmla="*/ 280988 h 1181101"/>
                  <a:gd name="connsiteX8" fmla="*/ 545792 w 545792"/>
                  <a:gd name="connsiteY8" fmla="*/ 0 h 1181101"/>
                  <a:gd name="connsiteX0" fmla="*/ 544942 w 544942"/>
                  <a:gd name="connsiteY0" fmla="*/ 0 h 1166813"/>
                  <a:gd name="connsiteX1" fmla="*/ 523511 w 544942"/>
                  <a:gd name="connsiteY1" fmla="*/ 347663 h 1166813"/>
                  <a:gd name="connsiteX2" fmla="*/ 390161 w 544942"/>
                  <a:gd name="connsiteY2" fmla="*/ 990600 h 1166813"/>
                  <a:gd name="connsiteX3" fmla="*/ 135367 w 544942"/>
                  <a:gd name="connsiteY3" fmla="*/ 1166813 h 1166813"/>
                  <a:gd name="connsiteX4" fmla="*/ 2017 w 544942"/>
                  <a:gd name="connsiteY4" fmla="*/ 964406 h 1166813"/>
                  <a:gd name="connsiteX5" fmla="*/ 75836 w 544942"/>
                  <a:gd name="connsiteY5" fmla="*/ 881063 h 1166813"/>
                  <a:gd name="connsiteX6" fmla="*/ 190136 w 544942"/>
                  <a:gd name="connsiteY6" fmla="*/ 881063 h 1166813"/>
                  <a:gd name="connsiteX7" fmla="*/ 56786 w 544942"/>
                  <a:gd name="connsiteY7" fmla="*/ 280988 h 1166813"/>
                  <a:gd name="connsiteX8" fmla="*/ 544942 w 544942"/>
                  <a:gd name="connsiteY8" fmla="*/ 0 h 1166813"/>
                  <a:gd name="connsiteX0" fmla="*/ 546197 w 546197"/>
                  <a:gd name="connsiteY0" fmla="*/ 0 h 1166813"/>
                  <a:gd name="connsiteX1" fmla="*/ 524766 w 546197"/>
                  <a:gd name="connsiteY1" fmla="*/ 347663 h 1166813"/>
                  <a:gd name="connsiteX2" fmla="*/ 391416 w 546197"/>
                  <a:gd name="connsiteY2" fmla="*/ 990600 h 1166813"/>
                  <a:gd name="connsiteX3" fmla="*/ 136622 w 546197"/>
                  <a:gd name="connsiteY3" fmla="*/ 1166813 h 1166813"/>
                  <a:gd name="connsiteX4" fmla="*/ 3272 w 546197"/>
                  <a:gd name="connsiteY4" fmla="*/ 964406 h 1166813"/>
                  <a:gd name="connsiteX5" fmla="*/ 77091 w 546197"/>
                  <a:gd name="connsiteY5" fmla="*/ 881063 h 1166813"/>
                  <a:gd name="connsiteX6" fmla="*/ 191391 w 546197"/>
                  <a:gd name="connsiteY6" fmla="*/ 881063 h 1166813"/>
                  <a:gd name="connsiteX7" fmla="*/ 58041 w 546197"/>
                  <a:gd name="connsiteY7" fmla="*/ 280988 h 1166813"/>
                  <a:gd name="connsiteX8" fmla="*/ 546197 w 546197"/>
                  <a:gd name="connsiteY8" fmla="*/ 0 h 1166813"/>
                  <a:gd name="connsiteX0" fmla="*/ 546197 w 546197"/>
                  <a:gd name="connsiteY0" fmla="*/ 0 h 1166813"/>
                  <a:gd name="connsiteX1" fmla="*/ 524766 w 546197"/>
                  <a:gd name="connsiteY1" fmla="*/ 347663 h 1166813"/>
                  <a:gd name="connsiteX2" fmla="*/ 391416 w 546197"/>
                  <a:gd name="connsiteY2" fmla="*/ 990600 h 1166813"/>
                  <a:gd name="connsiteX3" fmla="*/ 136622 w 546197"/>
                  <a:gd name="connsiteY3" fmla="*/ 1166813 h 1166813"/>
                  <a:gd name="connsiteX4" fmla="*/ 3272 w 546197"/>
                  <a:gd name="connsiteY4" fmla="*/ 964406 h 1166813"/>
                  <a:gd name="connsiteX5" fmla="*/ 77091 w 546197"/>
                  <a:gd name="connsiteY5" fmla="*/ 881063 h 1166813"/>
                  <a:gd name="connsiteX6" fmla="*/ 191391 w 546197"/>
                  <a:gd name="connsiteY6" fmla="*/ 881063 h 1166813"/>
                  <a:gd name="connsiteX7" fmla="*/ 58041 w 546197"/>
                  <a:gd name="connsiteY7" fmla="*/ 280988 h 1166813"/>
                  <a:gd name="connsiteX8" fmla="*/ 546197 w 546197"/>
                  <a:gd name="connsiteY8" fmla="*/ 0 h 1166813"/>
                  <a:gd name="connsiteX0" fmla="*/ 546197 w 546197"/>
                  <a:gd name="connsiteY0" fmla="*/ 0 h 1166813"/>
                  <a:gd name="connsiteX1" fmla="*/ 524766 w 546197"/>
                  <a:gd name="connsiteY1" fmla="*/ 347663 h 1166813"/>
                  <a:gd name="connsiteX2" fmla="*/ 391416 w 546197"/>
                  <a:gd name="connsiteY2" fmla="*/ 990600 h 1166813"/>
                  <a:gd name="connsiteX3" fmla="*/ 136622 w 546197"/>
                  <a:gd name="connsiteY3" fmla="*/ 1166813 h 1166813"/>
                  <a:gd name="connsiteX4" fmla="*/ 3272 w 546197"/>
                  <a:gd name="connsiteY4" fmla="*/ 964406 h 1166813"/>
                  <a:gd name="connsiteX5" fmla="*/ 77091 w 546197"/>
                  <a:gd name="connsiteY5" fmla="*/ 881063 h 1166813"/>
                  <a:gd name="connsiteX6" fmla="*/ 191391 w 546197"/>
                  <a:gd name="connsiteY6" fmla="*/ 881063 h 1166813"/>
                  <a:gd name="connsiteX7" fmla="*/ 58041 w 546197"/>
                  <a:gd name="connsiteY7" fmla="*/ 280988 h 1166813"/>
                  <a:gd name="connsiteX8" fmla="*/ 546197 w 546197"/>
                  <a:gd name="connsiteY8" fmla="*/ 0 h 1166813"/>
                  <a:gd name="connsiteX0" fmla="*/ 546197 w 546197"/>
                  <a:gd name="connsiteY0" fmla="*/ 0 h 1166813"/>
                  <a:gd name="connsiteX1" fmla="*/ 524766 w 546197"/>
                  <a:gd name="connsiteY1" fmla="*/ 347663 h 1166813"/>
                  <a:gd name="connsiteX2" fmla="*/ 391416 w 546197"/>
                  <a:gd name="connsiteY2" fmla="*/ 990600 h 1166813"/>
                  <a:gd name="connsiteX3" fmla="*/ 136622 w 546197"/>
                  <a:gd name="connsiteY3" fmla="*/ 1166813 h 1166813"/>
                  <a:gd name="connsiteX4" fmla="*/ 3272 w 546197"/>
                  <a:gd name="connsiteY4" fmla="*/ 964406 h 1166813"/>
                  <a:gd name="connsiteX5" fmla="*/ 98522 w 546197"/>
                  <a:gd name="connsiteY5" fmla="*/ 876301 h 1166813"/>
                  <a:gd name="connsiteX6" fmla="*/ 191391 w 546197"/>
                  <a:gd name="connsiteY6" fmla="*/ 881063 h 1166813"/>
                  <a:gd name="connsiteX7" fmla="*/ 58041 w 546197"/>
                  <a:gd name="connsiteY7" fmla="*/ 280988 h 1166813"/>
                  <a:gd name="connsiteX8" fmla="*/ 546197 w 546197"/>
                  <a:gd name="connsiteY8" fmla="*/ 0 h 1166813"/>
                  <a:gd name="connsiteX0" fmla="*/ 541625 w 541625"/>
                  <a:gd name="connsiteY0" fmla="*/ 0 h 1166813"/>
                  <a:gd name="connsiteX1" fmla="*/ 520194 w 541625"/>
                  <a:gd name="connsiteY1" fmla="*/ 347663 h 1166813"/>
                  <a:gd name="connsiteX2" fmla="*/ 386844 w 541625"/>
                  <a:gd name="connsiteY2" fmla="*/ 990600 h 1166813"/>
                  <a:gd name="connsiteX3" fmla="*/ 132050 w 541625"/>
                  <a:gd name="connsiteY3" fmla="*/ 1166813 h 1166813"/>
                  <a:gd name="connsiteX4" fmla="*/ 3462 w 541625"/>
                  <a:gd name="connsiteY4" fmla="*/ 959643 h 1166813"/>
                  <a:gd name="connsiteX5" fmla="*/ 93950 w 541625"/>
                  <a:gd name="connsiteY5" fmla="*/ 876301 h 1166813"/>
                  <a:gd name="connsiteX6" fmla="*/ 186819 w 541625"/>
                  <a:gd name="connsiteY6" fmla="*/ 881063 h 1166813"/>
                  <a:gd name="connsiteX7" fmla="*/ 53469 w 541625"/>
                  <a:gd name="connsiteY7" fmla="*/ 280988 h 1166813"/>
                  <a:gd name="connsiteX8" fmla="*/ 541625 w 541625"/>
                  <a:gd name="connsiteY8" fmla="*/ 0 h 1166813"/>
                  <a:gd name="connsiteX0" fmla="*/ 541625 w 541625"/>
                  <a:gd name="connsiteY0" fmla="*/ 0 h 1166813"/>
                  <a:gd name="connsiteX1" fmla="*/ 520194 w 541625"/>
                  <a:gd name="connsiteY1" fmla="*/ 347663 h 1166813"/>
                  <a:gd name="connsiteX2" fmla="*/ 386844 w 541625"/>
                  <a:gd name="connsiteY2" fmla="*/ 990600 h 1166813"/>
                  <a:gd name="connsiteX3" fmla="*/ 132050 w 541625"/>
                  <a:gd name="connsiteY3" fmla="*/ 1166813 h 1166813"/>
                  <a:gd name="connsiteX4" fmla="*/ 3462 w 541625"/>
                  <a:gd name="connsiteY4" fmla="*/ 959643 h 1166813"/>
                  <a:gd name="connsiteX5" fmla="*/ 93950 w 541625"/>
                  <a:gd name="connsiteY5" fmla="*/ 876301 h 1166813"/>
                  <a:gd name="connsiteX6" fmla="*/ 186819 w 541625"/>
                  <a:gd name="connsiteY6" fmla="*/ 881063 h 1166813"/>
                  <a:gd name="connsiteX7" fmla="*/ 53469 w 541625"/>
                  <a:gd name="connsiteY7" fmla="*/ 280988 h 1166813"/>
                  <a:gd name="connsiteX8" fmla="*/ 541625 w 541625"/>
                  <a:gd name="connsiteY8" fmla="*/ 0 h 1166813"/>
                  <a:gd name="connsiteX0" fmla="*/ 541625 w 541625"/>
                  <a:gd name="connsiteY0" fmla="*/ 0 h 1166813"/>
                  <a:gd name="connsiteX1" fmla="*/ 520194 w 541625"/>
                  <a:gd name="connsiteY1" fmla="*/ 347663 h 1166813"/>
                  <a:gd name="connsiteX2" fmla="*/ 386844 w 541625"/>
                  <a:gd name="connsiteY2" fmla="*/ 990600 h 1166813"/>
                  <a:gd name="connsiteX3" fmla="*/ 132050 w 541625"/>
                  <a:gd name="connsiteY3" fmla="*/ 1166813 h 1166813"/>
                  <a:gd name="connsiteX4" fmla="*/ 3462 w 541625"/>
                  <a:gd name="connsiteY4" fmla="*/ 959643 h 1166813"/>
                  <a:gd name="connsiteX5" fmla="*/ 84425 w 541625"/>
                  <a:gd name="connsiteY5" fmla="*/ 876301 h 1166813"/>
                  <a:gd name="connsiteX6" fmla="*/ 186819 w 541625"/>
                  <a:gd name="connsiteY6" fmla="*/ 881063 h 1166813"/>
                  <a:gd name="connsiteX7" fmla="*/ 53469 w 541625"/>
                  <a:gd name="connsiteY7" fmla="*/ 280988 h 1166813"/>
                  <a:gd name="connsiteX8" fmla="*/ 541625 w 541625"/>
                  <a:gd name="connsiteY8" fmla="*/ 0 h 1166813"/>
                  <a:gd name="connsiteX0" fmla="*/ 541625 w 541625"/>
                  <a:gd name="connsiteY0" fmla="*/ 0 h 1166813"/>
                  <a:gd name="connsiteX1" fmla="*/ 520194 w 541625"/>
                  <a:gd name="connsiteY1" fmla="*/ 347663 h 1166813"/>
                  <a:gd name="connsiteX2" fmla="*/ 386844 w 541625"/>
                  <a:gd name="connsiteY2" fmla="*/ 990600 h 1166813"/>
                  <a:gd name="connsiteX3" fmla="*/ 132050 w 541625"/>
                  <a:gd name="connsiteY3" fmla="*/ 1166813 h 1166813"/>
                  <a:gd name="connsiteX4" fmla="*/ 3462 w 541625"/>
                  <a:gd name="connsiteY4" fmla="*/ 959643 h 1166813"/>
                  <a:gd name="connsiteX5" fmla="*/ 84425 w 541625"/>
                  <a:gd name="connsiteY5" fmla="*/ 876301 h 1166813"/>
                  <a:gd name="connsiteX6" fmla="*/ 163006 w 541625"/>
                  <a:gd name="connsiteY6" fmla="*/ 885825 h 1166813"/>
                  <a:gd name="connsiteX7" fmla="*/ 53469 w 541625"/>
                  <a:gd name="connsiteY7" fmla="*/ 280988 h 1166813"/>
                  <a:gd name="connsiteX8" fmla="*/ 541625 w 541625"/>
                  <a:gd name="connsiteY8" fmla="*/ 0 h 1166813"/>
                  <a:gd name="connsiteX0" fmla="*/ 541625 w 541625"/>
                  <a:gd name="connsiteY0" fmla="*/ 0 h 1166813"/>
                  <a:gd name="connsiteX1" fmla="*/ 520194 w 541625"/>
                  <a:gd name="connsiteY1" fmla="*/ 347663 h 1166813"/>
                  <a:gd name="connsiteX2" fmla="*/ 386844 w 541625"/>
                  <a:gd name="connsiteY2" fmla="*/ 990600 h 1166813"/>
                  <a:gd name="connsiteX3" fmla="*/ 132050 w 541625"/>
                  <a:gd name="connsiteY3" fmla="*/ 1166813 h 1166813"/>
                  <a:gd name="connsiteX4" fmla="*/ 3462 w 541625"/>
                  <a:gd name="connsiteY4" fmla="*/ 959643 h 1166813"/>
                  <a:gd name="connsiteX5" fmla="*/ 93950 w 541625"/>
                  <a:gd name="connsiteY5" fmla="*/ 881064 h 1166813"/>
                  <a:gd name="connsiteX6" fmla="*/ 163006 w 541625"/>
                  <a:gd name="connsiteY6" fmla="*/ 885825 h 1166813"/>
                  <a:gd name="connsiteX7" fmla="*/ 53469 w 541625"/>
                  <a:gd name="connsiteY7" fmla="*/ 280988 h 1166813"/>
                  <a:gd name="connsiteX8" fmla="*/ 541625 w 541625"/>
                  <a:gd name="connsiteY8" fmla="*/ 0 h 1166813"/>
                  <a:gd name="connsiteX0" fmla="*/ 541625 w 541625"/>
                  <a:gd name="connsiteY0" fmla="*/ 0 h 1166813"/>
                  <a:gd name="connsiteX1" fmla="*/ 520194 w 541625"/>
                  <a:gd name="connsiteY1" fmla="*/ 347663 h 1166813"/>
                  <a:gd name="connsiteX2" fmla="*/ 386844 w 541625"/>
                  <a:gd name="connsiteY2" fmla="*/ 990600 h 1166813"/>
                  <a:gd name="connsiteX3" fmla="*/ 132050 w 541625"/>
                  <a:gd name="connsiteY3" fmla="*/ 1166813 h 1166813"/>
                  <a:gd name="connsiteX4" fmla="*/ 3462 w 541625"/>
                  <a:gd name="connsiteY4" fmla="*/ 959643 h 1166813"/>
                  <a:gd name="connsiteX5" fmla="*/ 93950 w 541625"/>
                  <a:gd name="connsiteY5" fmla="*/ 881064 h 1166813"/>
                  <a:gd name="connsiteX6" fmla="*/ 163006 w 541625"/>
                  <a:gd name="connsiteY6" fmla="*/ 885825 h 1166813"/>
                  <a:gd name="connsiteX7" fmla="*/ 53469 w 541625"/>
                  <a:gd name="connsiteY7" fmla="*/ 280988 h 1166813"/>
                  <a:gd name="connsiteX8" fmla="*/ 541625 w 541625"/>
                  <a:gd name="connsiteY8" fmla="*/ 0 h 1166813"/>
                  <a:gd name="connsiteX0" fmla="*/ 541625 w 541625"/>
                  <a:gd name="connsiteY0" fmla="*/ 0 h 1166813"/>
                  <a:gd name="connsiteX1" fmla="*/ 520194 w 541625"/>
                  <a:gd name="connsiteY1" fmla="*/ 347663 h 1166813"/>
                  <a:gd name="connsiteX2" fmla="*/ 386844 w 541625"/>
                  <a:gd name="connsiteY2" fmla="*/ 990600 h 1166813"/>
                  <a:gd name="connsiteX3" fmla="*/ 132050 w 541625"/>
                  <a:gd name="connsiteY3" fmla="*/ 1166813 h 1166813"/>
                  <a:gd name="connsiteX4" fmla="*/ 3462 w 541625"/>
                  <a:gd name="connsiteY4" fmla="*/ 959643 h 1166813"/>
                  <a:gd name="connsiteX5" fmla="*/ 93950 w 541625"/>
                  <a:gd name="connsiteY5" fmla="*/ 881064 h 1166813"/>
                  <a:gd name="connsiteX6" fmla="*/ 163006 w 541625"/>
                  <a:gd name="connsiteY6" fmla="*/ 885825 h 1166813"/>
                  <a:gd name="connsiteX7" fmla="*/ 53469 w 541625"/>
                  <a:gd name="connsiteY7" fmla="*/ 280988 h 1166813"/>
                  <a:gd name="connsiteX8" fmla="*/ 541625 w 541625"/>
                  <a:gd name="connsiteY8" fmla="*/ 0 h 1166813"/>
                  <a:gd name="connsiteX0" fmla="*/ 541625 w 541625"/>
                  <a:gd name="connsiteY0" fmla="*/ 0 h 1166813"/>
                  <a:gd name="connsiteX1" fmla="*/ 520194 w 541625"/>
                  <a:gd name="connsiteY1" fmla="*/ 347663 h 1166813"/>
                  <a:gd name="connsiteX2" fmla="*/ 386844 w 541625"/>
                  <a:gd name="connsiteY2" fmla="*/ 990600 h 1166813"/>
                  <a:gd name="connsiteX3" fmla="*/ 132050 w 541625"/>
                  <a:gd name="connsiteY3" fmla="*/ 1166813 h 1166813"/>
                  <a:gd name="connsiteX4" fmla="*/ 3462 w 541625"/>
                  <a:gd name="connsiteY4" fmla="*/ 959643 h 1166813"/>
                  <a:gd name="connsiteX5" fmla="*/ 93950 w 541625"/>
                  <a:gd name="connsiteY5" fmla="*/ 881064 h 1166813"/>
                  <a:gd name="connsiteX6" fmla="*/ 163006 w 541625"/>
                  <a:gd name="connsiteY6" fmla="*/ 885825 h 1166813"/>
                  <a:gd name="connsiteX7" fmla="*/ 53469 w 541625"/>
                  <a:gd name="connsiteY7" fmla="*/ 280988 h 1166813"/>
                  <a:gd name="connsiteX8" fmla="*/ 541625 w 541625"/>
                  <a:gd name="connsiteY8" fmla="*/ 0 h 1166813"/>
                  <a:gd name="connsiteX0" fmla="*/ 541625 w 541625"/>
                  <a:gd name="connsiteY0" fmla="*/ 0 h 1166813"/>
                  <a:gd name="connsiteX1" fmla="*/ 520194 w 541625"/>
                  <a:gd name="connsiteY1" fmla="*/ 347663 h 1166813"/>
                  <a:gd name="connsiteX2" fmla="*/ 386844 w 541625"/>
                  <a:gd name="connsiteY2" fmla="*/ 990600 h 1166813"/>
                  <a:gd name="connsiteX3" fmla="*/ 132050 w 541625"/>
                  <a:gd name="connsiteY3" fmla="*/ 1166813 h 1166813"/>
                  <a:gd name="connsiteX4" fmla="*/ 3462 w 541625"/>
                  <a:gd name="connsiteY4" fmla="*/ 959643 h 1166813"/>
                  <a:gd name="connsiteX5" fmla="*/ 93950 w 541625"/>
                  <a:gd name="connsiteY5" fmla="*/ 881064 h 1166813"/>
                  <a:gd name="connsiteX6" fmla="*/ 163006 w 541625"/>
                  <a:gd name="connsiteY6" fmla="*/ 885825 h 1166813"/>
                  <a:gd name="connsiteX7" fmla="*/ 153481 w 541625"/>
                  <a:gd name="connsiteY7" fmla="*/ 664370 h 1166813"/>
                  <a:gd name="connsiteX8" fmla="*/ 53469 w 541625"/>
                  <a:gd name="connsiteY8" fmla="*/ 280988 h 1166813"/>
                  <a:gd name="connsiteX9" fmla="*/ 541625 w 541625"/>
                  <a:gd name="connsiteY9" fmla="*/ 0 h 1166813"/>
                  <a:gd name="connsiteX0" fmla="*/ 541625 w 541625"/>
                  <a:gd name="connsiteY0" fmla="*/ 0 h 1166813"/>
                  <a:gd name="connsiteX1" fmla="*/ 520194 w 541625"/>
                  <a:gd name="connsiteY1" fmla="*/ 347663 h 1166813"/>
                  <a:gd name="connsiteX2" fmla="*/ 386844 w 541625"/>
                  <a:gd name="connsiteY2" fmla="*/ 990600 h 1166813"/>
                  <a:gd name="connsiteX3" fmla="*/ 132050 w 541625"/>
                  <a:gd name="connsiteY3" fmla="*/ 1166813 h 1166813"/>
                  <a:gd name="connsiteX4" fmla="*/ 3462 w 541625"/>
                  <a:gd name="connsiteY4" fmla="*/ 959643 h 1166813"/>
                  <a:gd name="connsiteX5" fmla="*/ 93950 w 541625"/>
                  <a:gd name="connsiteY5" fmla="*/ 881064 h 1166813"/>
                  <a:gd name="connsiteX6" fmla="*/ 163006 w 541625"/>
                  <a:gd name="connsiteY6" fmla="*/ 885825 h 1166813"/>
                  <a:gd name="connsiteX7" fmla="*/ 165387 w 541625"/>
                  <a:gd name="connsiteY7" fmla="*/ 661989 h 1166813"/>
                  <a:gd name="connsiteX8" fmla="*/ 53469 w 541625"/>
                  <a:gd name="connsiteY8" fmla="*/ 280988 h 1166813"/>
                  <a:gd name="connsiteX9" fmla="*/ 541625 w 541625"/>
                  <a:gd name="connsiteY9" fmla="*/ 0 h 1166813"/>
                  <a:gd name="connsiteX0" fmla="*/ 541625 w 541625"/>
                  <a:gd name="connsiteY0" fmla="*/ 0 h 1166813"/>
                  <a:gd name="connsiteX1" fmla="*/ 520194 w 541625"/>
                  <a:gd name="connsiteY1" fmla="*/ 347663 h 1166813"/>
                  <a:gd name="connsiteX2" fmla="*/ 386844 w 541625"/>
                  <a:gd name="connsiteY2" fmla="*/ 990600 h 1166813"/>
                  <a:gd name="connsiteX3" fmla="*/ 132050 w 541625"/>
                  <a:gd name="connsiteY3" fmla="*/ 1166813 h 1166813"/>
                  <a:gd name="connsiteX4" fmla="*/ 3462 w 541625"/>
                  <a:gd name="connsiteY4" fmla="*/ 959643 h 1166813"/>
                  <a:gd name="connsiteX5" fmla="*/ 93950 w 541625"/>
                  <a:gd name="connsiteY5" fmla="*/ 881064 h 1166813"/>
                  <a:gd name="connsiteX6" fmla="*/ 163006 w 541625"/>
                  <a:gd name="connsiteY6" fmla="*/ 885825 h 1166813"/>
                  <a:gd name="connsiteX7" fmla="*/ 165387 w 541625"/>
                  <a:gd name="connsiteY7" fmla="*/ 661989 h 1166813"/>
                  <a:gd name="connsiteX8" fmla="*/ 53469 w 541625"/>
                  <a:gd name="connsiteY8" fmla="*/ 280988 h 1166813"/>
                  <a:gd name="connsiteX9" fmla="*/ 541625 w 541625"/>
                  <a:gd name="connsiteY9" fmla="*/ 0 h 1166813"/>
                  <a:gd name="connsiteX0" fmla="*/ 541625 w 541625"/>
                  <a:gd name="connsiteY0" fmla="*/ 0 h 1166813"/>
                  <a:gd name="connsiteX1" fmla="*/ 520194 w 541625"/>
                  <a:gd name="connsiteY1" fmla="*/ 347663 h 1166813"/>
                  <a:gd name="connsiteX2" fmla="*/ 386844 w 541625"/>
                  <a:gd name="connsiteY2" fmla="*/ 990600 h 1166813"/>
                  <a:gd name="connsiteX3" fmla="*/ 132050 w 541625"/>
                  <a:gd name="connsiteY3" fmla="*/ 1166813 h 1166813"/>
                  <a:gd name="connsiteX4" fmla="*/ 3462 w 541625"/>
                  <a:gd name="connsiteY4" fmla="*/ 959643 h 1166813"/>
                  <a:gd name="connsiteX5" fmla="*/ 93950 w 541625"/>
                  <a:gd name="connsiteY5" fmla="*/ 881064 h 1166813"/>
                  <a:gd name="connsiteX6" fmla="*/ 163006 w 541625"/>
                  <a:gd name="connsiteY6" fmla="*/ 885825 h 1166813"/>
                  <a:gd name="connsiteX7" fmla="*/ 165387 w 541625"/>
                  <a:gd name="connsiteY7" fmla="*/ 661989 h 1166813"/>
                  <a:gd name="connsiteX8" fmla="*/ 77282 w 541625"/>
                  <a:gd name="connsiteY8" fmla="*/ 273844 h 1166813"/>
                  <a:gd name="connsiteX9" fmla="*/ 541625 w 541625"/>
                  <a:gd name="connsiteY9" fmla="*/ 0 h 1166813"/>
                  <a:gd name="connsiteX0" fmla="*/ 541625 w 541625"/>
                  <a:gd name="connsiteY0" fmla="*/ 0 h 1166813"/>
                  <a:gd name="connsiteX1" fmla="*/ 520194 w 541625"/>
                  <a:gd name="connsiteY1" fmla="*/ 347663 h 1166813"/>
                  <a:gd name="connsiteX2" fmla="*/ 386844 w 541625"/>
                  <a:gd name="connsiteY2" fmla="*/ 990600 h 1166813"/>
                  <a:gd name="connsiteX3" fmla="*/ 132050 w 541625"/>
                  <a:gd name="connsiteY3" fmla="*/ 1166813 h 1166813"/>
                  <a:gd name="connsiteX4" fmla="*/ 3462 w 541625"/>
                  <a:gd name="connsiteY4" fmla="*/ 959643 h 1166813"/>
                  <a:gd name="connsiteX5" fmla="*/ 93950 w 541625"/>
                  <a:gd name="connsiteY5" fmla="*/ 881064 h 1166813"/>
                  <a:gd name="connsiteX6" fmla="*/ 163006 w 541625"/>
                  <a:gd name="connsiteY6" fmla="*/ 885825 h 1166813"/>
                  <a:gd name="connsiteX7" fmla="*/ 165387 w 541625"/>
                  <a:gd name="connsiteY7" fmla="*/ 661989 h 1166813"/>
                  <a:gd name="connsiteX8" fmla="*/ 77282 w 541625"/>
                  <a:gd name="connsiteY8" fmla="*/ 273844 h 1166813"/>
                  <a:gd name="connsiteX9" fmla="*/ 541625 w 541625"/>
                  <a:gd name="connsiteY9" fmla="*/ 0 h 1166813"/>
                  <a:gd name="connsiteX0" fmla="*/ 541625 w 541625"/>
                  <a:gd name="connsiteY0" fmla="*/ 0 h 1166813"/>
                  <a:gd name="connsiteX1" fmla="*/ 520194 w 541625"/>
                  <a:gd name="connsiteY1" fmla="*/ 347663 h 1166813"/>
                  <a:gd name="connsiteX2" fmla="*/ 386844 w 541625"/>
                  <a:gd name="connsiteY2" fmla="*/ 990600 h 1166813"/>
                  <a:gd name="connsiteX3" fmla="*/ 132050 w 541625"/>
                  <a:gd name="connsiteY3" fmla="*/ 1166813 h 1166813"/>
                  <a:gd name="connsiteX4" fmla="*/ 3462 w 541625"/>
                  <a:gd name="connsiteY4" fmla="*/ 959643 h 1166813"/>
                  <a:gd name="connsiteX5" fmla="*/ 93950 w 541625"/>
                  <a:gd name="connsiteY5" fmla="*/ 881064 h 1166813"/>
                  <a:gd name="connsiteX6" fmla="*/ 163006 w 541625"/>
                  <a:gd name="connsiteY6" fmla="*/ 885825 h 1166813"/>
                  <a:gd name="connsiteX7" fmla="*/ 165387 w 541625"/>
                  <a:gd name="connsiteY7" fmla="*/ 661989 h 1166813"/>
                  <a:gd name="connsiteX8" fmla="*/ 77282 w 541625"/>
                  <a:gd name="connsiteY8" fmla="*/ 273844 h 1166813"/>
                  <a:gd name="connsiteX9" fmla="*/ 541625 w 541625"/>
                  <a:gd name="connsiteY9" fmla="*/ 0 h 1166813"/>
                  <a:gd name="connsiteX0" fmla="*/ 541625 w 541625"/>
                  <a:gd name="connsiteY0" fmla="*/ 0 h 1166813"/>
                  <a:gd name="connsiteX1" fmla="*/ 520194 w 541625"/>
                  <a:gd name="connsiteY1" fmla="*/ 347663 h 1166813"/>
                  <a:gd name="connsiteX2" fmla="*/ 386844 w 541625"/>
                  <a:gd name="connsiteY2" fmla="*/ 990600 h 1166813"/>
                  <a:gd name="connsiteX3" fmla="*/ 132050 w 541625"/>
                  <a:gd name="connsiteY3" fmla="*/ 1166813 h 1166813"/>
                  <a:gd name="connsiteX4" fmla="*/ 3462 w 541625"/>
                  <a:gd name="connsiteY4" fmla="*/ 959643 h 1166813"/>
                  <a:gd name="connsiteX5" fmla="*/ 93950 w 541625"/>
                  <a:gd name="connsiteY5" fmla="*/ 881064 h 1166813"/>
                  <a:gd name="connsiteX6" fmla="*/ 163006 w 541625"/>
                  <a:gd name="connsiteY6" fmla="*/ 885825 h 1166813"/>
                  <a:gd name="connsiteX7" fmla="*/ 165387 w 541625"/>
                  <a:gd name="connsiteY7" fmla="*/ 661989 h 1166813"/>
                  <a:gd name="connsiteX8" fmla="*/ 108239 w 541625"/>
                  <a:gd name="connsiteY8" fmla="*/ 271463 h 1166813"/>
                  <a:gd name="connsiteX9" fmla="*/ 541625 w 541625"/>
                  <a:gd name="connsiteY9" fmla="*/ 0 h 1166813"/>
                  <a:gd name="connsiteX0" fmla="*/ 541625 w 541625"/>
                  <a:gd name="connsiteY0" fmla="*/ 0 h 1166813"/>
                  <a:gd name="connsiteX1" fmla="*/ 520194 w 541625"/>
                  <a:gd name="connsiteY1" fmla="*/ 347663 h 1166813"/>
                  <a:gd name="connsiteX2" fmla="*/ 386844 w 541625"/>
                  <a:gd name="connsiteY2" fmla="*/ 990600 h 1166813"/>
                  <a:gd name="connsiteX3" fmla="*/ 132050 w 541625"/>
                  <a:gd name="connsiteY3" fmla="*/ 1166813 h 1166813"/>
                  <a:gd name="connsiteX4" fmla="*/ 3462 w 541625"/>
                  <a:gd name="connsiteY4" fmla="*/ 959643 h 1166813"/>
                  <a:gd name="connsiteX5" fmla="*/ 93950 w 541625"/>
                  <a:gd name="connsiteY5" fmla="*/ 881064 h 1166813"/>
                  <a:gd name="connsiteX6" fmla="*/ 163006 w 541625"/>
                  <a:gd name="connsiteY6" fmla="*/ 885825 h 1166813"/>
                  <a:gd name="connsiteX7" fmla="*/ 165387 w 541625"/>
                  <a:gd name="connsiteY7" fmla="*/ 661989 h 1166813"/>
                  <a:gd name="connsiteX8" fmla="*/ 108239 w 541625"/>
                  <a:gd name="connsiteY8" fmla="*/ 271463 h 1166813"/>
                  <a:gd name="connsiteX9" fmla="*/ 541625 w 541625"/>
                  <a:gd name="connsiteY9" fmla="*/ 0 h 1166813"/>
                  <a:gd name="connsiteX0" fmla="*/ 541625 w 541625"/>
                  <a:gd name="connsiteY0" fmla="*/ 0 h 1166813"/>
                  <a:gd name="connsiteX1" fmla="*/ 520194 w 541625"/>
                  <a:gd name="connsiteY1" fmla="*/ 347663 h 1166813"/>
                  <a:gd name="connsiteX2" fmla="*/ 386844 w 541625"/>
                  <a:gd name="connsiteY2" fmla="*/ 990600 h 1166813"/>
                  <a:gd name="connsiteX3" fmla="*/ 132050 w 541625"/>
                  <a:gd name="connsiteY3" fmla="*/ 1166813 h 1166813"/>
                  <a:gd name="connsiteX4" fmla="*/ 3462 w 541625"/>
                  <a:gd name="connsiteY4" fmla="*/ 959643 h 1166813"/>
                  <a:gd name="connsiteX5" fmla="*/ 93950 w 541625"/>
                  <a:gd name="connsiteY5" fmla="*/ 881064 h 1166813"/>
                  <a:gd name="connsiteX6" fmla="*/ 163006 w 541625"/>
                  <a:gd name="connsiteY6" fmla="*/ 885825 h 1166813"/>
                  <a:gd name="connsiteX7" fmla="*/ 165387 w 541625"/>
                  <a:gd name="connsiteY7" fmla="*/ 661989 h 1166813"/>
                  <a:gd name="connsiteX8" fmla="*/ 108239 w 541625"/>
                  <a:gd name="connsiteY8" fmla="*/ 271463 h 1166813"/>
                  <a:gd name="connsiteX9" fmla="*/ 541625 w 541625"/>
                  <a:gd name="connsiteY9" fmla="*/ 0 h 1166813"/>
                  <a:gd name="connsiteX0" fmla="*/ 555912 w 555912"/>
                  <a:gd name="connsiteY0" fmla="*/ 0 h 1166813"/>
                  <a:gd name="connsiteX1" fmla="*/ 520194 w 555912"/>
                  <a:gd name="connsiteY1" fmla="*/ 347663 h 1166813"/>
                  <a:gd name="connsiteX2" fmla="*/ 386844 w 555912"/>
                  <a:gd name="connsiteY2" fmla="*/ 990600 h 1166813"/>
                  <a:gd name="connsiteX3" fmla="*/ 132050 w 555912"/>
                  <a:gd name="connsiteY3" fmla="*/ 1166813 h 1166813"/>
                  <a:gd name="connsiteX4" fmla="*/ 3462 w 555912"/>
                  <a:gd name="connsiteY4" fmla="*/ 959643 h 1166813"/>
                  <a:gd name="connsiteX5" fmla="*/ 93950 w 555912"/>
                  <a:gd name="connsiteY5" fmla="*/ 881064 h 1166813"/>
                  <a:gd name="connsiteX6" fmla="*/ 163006 w 555912"/>
                  <a:gd name="connsiteY6" fmla="*/ 885825 h 1166813"/>
                  <a:gd name="connsiteX7" fmla="*/ 165387 w 555912"/>
                  <a:gd name="connsiteY7" fmla="*/ 661989 h 1166813"/>
                  <a:gd name="connsiteX8" fmla="*/ 108239 w 555912"/>
                  <a:gd name="connsiteY8" fmla="*/ 271463 h 1166813"/>
                  <a:gd name="connsiteX9" fmla="*/ 555912 w 555912"/>
                  <a:gd name="connsiteY9" fmla="*/ 0 h 1166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55912" h="1166813">
                    <a:moveTo>
                      <a:pt x="555912" y="0"/>
                    </a:moveTo>
                    <a:cubicBezTo>
                      <a:pt x="418594" y="136525"/>
                      <a:pt x="493604" y="239713"/>
                      <a:pt x="520194" y="347663"/>
                    </a:cubicBezTo>
                    <a:cubicBezTo>
                      <a:pt x="494397" y="512763"/>
                      <a:pt x="434469" y="762000"/>
                      <a:pt x="386844" y="990600"/>
                    </a:cubicBezTo>
                    <a:lnTo>
                      <a:pt x="132050" y="1166813"/>
                    </a:lnTo>
                    <a:cubicBezTo>
                      <a:pt x="46325" y="1111250"/>
                      <a:pt x="-15588" y="1167606"/>
                      <a:pt x="3462" y="959643"/>
                    </a:cubicBezTo>
                    <a:cubicBezTo>
                      <a:pt x="20924" y="922336"/>
                      <a:pt x="28863" y="908845"/>
                      <a:pt x="93950" y="881064"/>
                    </a:cubicBezTo>
                    <a:lnTo>
                      <a:pt x="163006" y="885825"/>
                    </a:lnTo>
                    <a:cubicBezTo>
                      <a:pt x="172928" y="849709"/>
                      <a:pt x="219759" y="797720"/>
                      <a:pt x="165387" y="661989"/>
                    </a:cubicBezTo>
                    <a:cubicBezTo>
                      <a:pt x="111015" y="526258"/>
                      <a:pt x="69742" y="429816"/>
                      <a:pt x="108239" y="271463"/>
                    </a:cubicBezTo>
                    <a:lnTo>
                      <a:pt x="555912" y="0"/>
                    </a:lnTo>
                    <a:close/>
                  </a:path>
                </a:pathLst>
              </a:custGeom>
              <a:grpFill/>
              <a:ln w="317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任意多边形 69"/>
              <p:cNvSpPr/>
              <p:nvPr/>
            </p:nvSpPr>
            <p:spPr>
              <a:xfrm>
                <a:off x="5875845" y="2965450"/>
                <a:ext cx="224930" cy="712388"/>
              </a:xfrm>
              <a:custGeom>
                <a:avLst/>
                <a:gdLst>
                  <a:gd name="connsiteX0" fmla="*/ 118555 w 224930"/>
                  <a:gd name="connsiteY0" fmla="*/ 0 h 712388"/>
                  <a:gd name="connsiteX1" fmla="*/ 204280 w 224930"/>
                  <a:gd name="connsiteY1" fmla="*/ 503238 h 712388"/>
                  <a:gd name="connsiteX2" fmla="*/ 143955 w 224930"/>
                  <a:gd name="connsiteY2" fmla="*/ 501650 h 712388"/>
                  <a:gd name="connsiteX3" fmla="*/ 36948 w 224930"/>
                  <a:gd name="connsiteY3" fmla="*/ 648246 h 712388"/>
                  <a:gd name="connsiteX4" fmla="*/ 49868 w 224930"/>
                  <a:gd name="connsiteY4" fmla="*/ 712388 h 712388"/>
                  <a:gd name="connsiteX5" fmla="*/ 28466 w 224930"/>
                  <a:gd name="connsiteY5" fmla="*/ 702864 h 712388"/>
                  <a:gd name="connsiteX6" fmla="*/ 3462 w 224930"/>
                  <a:gd name="connsiteY6" fmla="*/ 542129 h 712388"/>
                  <a:gd name="connsiteX7" fmla="*/ 93950 w 224930"/>
                  <a:gd name="connsiteY7" fmla="*/ 463550 h 712388"/>
                  <a:gd name="connsiteX8" fmla="*/ 163006 w 224930"/>
                  <a:gd name="connsiteY8" fmla="*/ 468311 h 712388"/>
                  <a:gd name="connsiteX9" fmla="*/ 165387 w 224930"/>
                  <a:gd name="connsiteY9" fmla="*/ 244475 h 712388"/>
                  <a:gd name="connsiteX10" fmla="*/ 101987 w 224930"/>
                  <a:gd name="connsiteY10" fmla="*/ 57695 h 712388"/>
                  <a:gd name="connsiteX11" fmla="*/ 100472 w 224930"/>
                  <a:gd name="connsiteY11" fmla="*/ 41153 h 712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4930" h="712388">
                    <a:moveTo>
                      <a:pt x="118555" y="0"/>
                    </a:moveTo>
                    <a:cubicBezTo>
                      <a:pt x="134430" y="66146"/>
                      <a:pt x="277305" y="237067"/>
                      <a:pt x="204280" y="503238"/>
                    </a:cubicBezTo>
                    <a:cubicBezTo>
                      <a:pt x="184172" y="502709"/>
                      <a:pt x="206397" y="508529"/>
                      <a:pt x="143955" y="501650"/>
                    </a:cubicBezTo>
                    <a:cubicBezTo>
                      <a:pt x="97124" y="496491"/>
                      <a:pt x="25290" y="530622"/>
                      <a:pt x="36948" y="648246"/>
                    </a:cubicBezTo>
                    <a:lnTo>
                      <a:pt x="49868" y="712388"/>
                    </a:lnTo>
                    <a:lnTo>
                      <a:pt x="28466" y="702864"/>
                    </a:lnTo>
                    <a:cubicBezTo>
                      <a:pt x="4653" y="684012"/>
                      <a:pt x="-6063" y="646111"/>
                      <a:pt x="3462" y="542129"/>
                    </a:cubicBezTo>
                    <a:cubicBezTo>
                      <a:pt x="20924" y="504822"/>
                      <a:pt x="28863" y="491331"/>
                      <a:pt x="93950" y="463550"/>
                    </a:cubicBezTo>
                    <a:lnTo>
                      <a:pt x="163006" y="468311"/>
                    </a:lnTo>
                    <a:cubicBezTo>
                      <a:pt x="172928" y="432195"/>
                      <a:pt x="219759" y="380206"/>
                      <a:pt x="165387" y="244475"/>
                    </a:cubicBezTo>
                    <a:cubicBezTo>
                      <a:pt x="138201" y="176610"/>
                      <a:pt x="114290" y="118566"/>
                      <a:pt x="101987" y="57695"/>
                    </a:cubicBezTo>
                    <a:lnTo>
                      <a:pt x="100472" y="41153"/>
                    </a:lnTo>
                    <a:close/>
                  </a:path>
                </a:pathLst>
              </a:custGeom>
              <a:grpFill/>
              <a:ln w="317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65" name="组合 64"/>
          <p:cNvGrpSpPr/>
          <p:nvPr/>
        </p:nvGrpSpPr>
        <p:grpSpPr>
          <a:xfrm>
            <a:off x="4233413" y="1049790"/>
            <a:ext cx="1567524" cy="1572255"/>
            <a:chOff x="4668842" y="1528761"/>
            <a:chExt cx="1567524" cy="1572255"/>
          </a:xfrm>
        </p:grpSpPr>
        <p:sp>
          <p:nvSpPr>
            <p:cNvPr id="44" name="任意多边形 43"/>
            <p:cNvSpPr/>
            <p:nvPr/>
          </p:nvSpPr>
          <p:spPr>
            <a:xfrm>
              <a:off x="4668842" y="1954117"/>
              <a:ext cx="252409" cy="312739"/>
            </a:xfrm>
            <a:custGeom>
              <a:avLst/>
              <a:gdLst>
                <a:gd name="connsiteX0" fmla="*/ 172606 w 258330"/>
                <a:gd name="connsiteY0" fmla="*/ 0 h 312739"/>
                <a:gd name="connsiteX1" fmla="*/ 258330 w 258330"/>
                <a:gd name="connsiteY1" fmla="*/ 14288 h 312739"/>
                <a:gd name="connsiteX2" fmla="*/ 155143 w 258330"/>
                <a:gd name="connsiteY2" fmla="*/ 312739 h 312739"/>
                <a:gd name="connsiteX3" fmla="*/ 60587 w 258330"/>
                <a:gd name="connsiteY3" fmla="*/ 253703 h 312739"/>
                <a:gd name="connsiteX4" fmla="*/ 25554 w 258330"/>
                <a:gd name="connsiteY4" fmla="*/ 222756 h 312739"/>
                <a:gd name="connsiteX5" fmla="*/ 26761 w 258330"/>
                <a:gd name="connsiteY5" fmla="*/ 218283 h 312739"/>
                <a:gd name="connsiteX6" fmla="*/ 19260 w 258330"/>
                <a:gd name="connsiteY6" fmla="*/ 190476 h 312739"/>
                <a:gd name="connsiteX7" fmla="*/ 0 w 258330"/>
                <a:gd name="connsiteY7" fmla="*/ 169098 h 312739"/>
                <a:gd name="connsiteX8" fmla="*/ 6210 w 258330"/>
                <a:gd name="connsiteY8" fmla="*/ 152754 h 312739"/>
                <a:gd name="connsiteX9" fmla="*/ 172606 w 258330"/>
                <a:gd name="connsiteY9" fmla="*/ 0 h 312739"/>
                <a:gd name="connsiteX0" fmla="*/ 166685 w 252409"/>
                <a:gd name="connsiteY0" fmla="*/ 0 h 312739"/>
                <a:gd name="connsiteX1" fmla="*/ 252409 w 252409"/>
                <a:gd name="connsiteY1" fmla="*/ 14288 h 312739"/>
                <a:gd name="connsiteX2" fmla="*/ 149222 w 252409"/>
                <a:gd name="connsiteY2" fmla="*/ 312739 h 312739"/>
                <a:gd name="connsiteX3" fmla="*/ 54666 w 252409"/>
                <a:gd name="connsiteY3" fmla="*/ 253703 h 312739"/>
                <a:gd name="connsiteX4" fmla="*/ 19633 w 252409"/>
                <a:gd name="connsiteY4" fmla="*/ 222756 h 312739"/>
                <a:gd name="connsiteX5" fmla="*/ 20840 w 252409"/>
                <a:gd name="connsiteY5" fmla="*/ 218283 h 312739"/>
                <a:gd name="connsiteX6" fmla="*/ 13339 w 252409"/>
                <a:gd name="connsiteY6" fmla="*/ 190476 h 312739"/>
                <a:gd name="connsiteX7" fmla="*/ 5985 w 252409"/>
                <a:gd name="connsiteY7" fmla="*/ 183386 h 312739"/>
                <a:gd name="connsiteX8" fmla="*/ 289 w 252409"/>
                <a:gd name="connsiteY8" fmla="*/ 152754 h 312739"/>
                <a:gd name="connsiteX9" fmla="*/ 166685 w 252409"/>
                <a:gd name="connsiteY9" fmla="*/ 0 h 312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2409" h="312739">
                  <a:moveTo>
                    <a:pt x="166685" y="0"/>
                  </a:moveTo>
                  <a:lnTo>
                    <a:pt x="252409" y="14288"/>
                  </a:lnTo>
                  <a:lnTo>
                    <a:pt x="149222" y="312739"/>
                  </a:lnTo>
                  <a:cubicBezTo>
                    <a:pt x="136919" y="310358"/>
                    <a:pt x="93263" y="283370"/>
                    <a:pt x="54666" y="253703"/>
                  </a:cubicBezTo>
                  <a:lnTo>
                    <a:pt x="19633" y="222756"/>
                  </a:lnTo>
                  <a:lnTo>
                    <a:pt x="20840" y="218283"/>
                  </a:lnTo>
                  <a:cubicBezTo>
                    <a:pt x="20840" y="208420"/>
                    <a:pt x="18169" y="199023"/>
                    <a:pt x="13339" y="190476"/>
                  </a:cubicBezTo>
                  <a:lnTo>
                    <a:pt x="5985" y="183386"/>
                  </a:lnTo>
                  <a:cubicBezTo>
                    <a:pt x="8055" y="177938"/>
                    <a:pt x="-1781" y="158202"/>
                    <a:pt x="289" y="152754"/>
                  </a:cubicBezTo>
                  <a:cubicBezTo>
                    <a:pt x="13367" y="91505"/>
                    <a:pt x="-28479" y="25698"/>
                    <a:pt x="166685" y="0"/>
                  </a:cubicBezTo>
                  <a:close/>
                </a:path>
              </a:pathLst>
            </a:custGeom>
            <a:solidFill>
              <a:srgbClr val="CDA76C"/>
            </a:solidFill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任意多边形 45"/>
            <p:cNvSpPr/>
            <p:nvPr/>
          </p:nvSpPr>
          <p:spPr>
            <a:xfrm>
              <a:off x="4673600" y="2289175"/>
              <a:ext cx="819150" cy="601170"/>
            </a:xfrm>
            <a:custGeom>
              <a:avLst/>
              <a:gdLst>
                <a:gd name="connsiteX0" fmla="*/ 130175 w 717550"/>
                <a:gd name="connsiteY0" fmla="*/ 0 h 615950"/>
                <a:gd name="connsiteX1" fmla="*/ 0 w 717550"/>
                <a:gd name="connsiteY1" fmla="*/ 342900 h 615950"/>
                <a:gd name="connsiteX2" fmla="*/ 371475 w 717550"/>
                <a:gd name="connsiteY2" fmla="*/ 615950 h 615950"/>
                <a:gd name="connsiteX3" fmla="*/ 717550 w 717550"/>
                <a:gd name="connsiteY3" fmla="*/ 295275 h 615950"/>
                <a:gd name="connsiteX4" fmla="*/ 130175 w 717550"/>
                <a:gd name="connsiteY4" fmla="*/ 0 h 615950"/>
                <a:gd name="connsiteX0" fmla="*/ 130175 w 717550"/>
                <a:gd name="connsiteY0" fmla="*/ 0 h 615950"/>
                <a:gd name="connsiteX1" fmla="*/ 0 w 717550"/>
                <a:gd name="connsiteY1" fmla="*/ 342900 h 615950"/>
                <a:gd name="connsiteX2" fmla="*/ 371475 w 717550"/>
                <a:gd name="connsiteY2" fmla="*/ 615950 h 615950"/>
                <a:gd name="connsiteX3" fmla="*/ 717550 w 717550"/>
                <a:gd name="connsiteY3" fmla="*/ 295275 h 615950"/>
                <a:gd name="connsiteX4" fmla="*/ 130175 w 717550"/>
                <a:gd name="connsiteY4" fmla="*/ 0 h 615950"/>
                <a:gd name="connsiteX0" fmla="*/ 130175 w 717550"/>
                <a:gd name="connsiteY0" fmla="*/ 0 h 615950"/>
                <a:gd name="connsiteX1" fmla="*/ 0 w 717550"/>
                <a:gd name="connsiteY1" fmla="*/ 342900 h 615950"/>
                <a:gd name="connsiteX2" fmla="*/ 371475 w 717550"/>
                <a:gd name="connsiteY2" fmla="*/ 615950 h 615950"/>
                <a:gd name="connsiteX3" fmla="*/ 717550 w 717550"/>
                <a:gd name="connsiteY3" fmla="*/ 295275 h 615950"/>
                <a:gd name="connsiteX4" fmla="*/ 130175 w 717550"/>
                <a:gd name="connsiteY4" fmla="*/ 0 h 615950"/>
                <a:gd name="connsiteX0" fmla="*/ 130175 w 717550"/>
                <a:gd name="connsiteY0" fmla="*/ 0 h 615950"/>
                <a:gd name="connsiteX1" fmla="*/ 0 w 717550"/>
                <a:gd name="connsiteY1" fmla="*/ 342900 h 615950"/>
                <a:gd name="connsiteX2" fmla="*/ 371475 w 717550"/>
                <a:gd name="connsiteY2" fmla="*/ 615950 h 615950"/>
                <a:gd name="connsiteX3" fmla="*/ 717550 w 717550"/>
                <a:gd name="connsiteY3" fmla="*/ 295275 h 615950"/>
                <a:gd name="connsiteX4" fmla="*/ 130175 w 717550"/>
                <a:gd name="connsiteY4" fmla="*/ 0 h 615950"/>
                <a:gd name="connsiteX0" fmla="*/ 130175 w 717550"/>
                <a:gd name="connsiteY0" fmla="*/ 0 h 587375"/>
                <a:gd name="connsiteX1" fmla="*/ 0 w 717550"/>
                <a:gd name="connsiteY1" fmla="*/ 342900 h 587375"/>
                <a:gd name="connsiteX2" fmla="*/ 377825 w 717550"/>
                <a:gd name="connsiteY2" fmla="*/ 587375 h 587375"/>
                <a:gd name="connsiteX3" fmla="*/ 717550 w 717550"/>
                <a:gd name="connsiteY3" fmla="*/ 295275 h 587375"/>
                <a:gd name="connsiteX4" fmla="*/ 130175 w 717550"/>
                <a:gd name="connsiteY4" fmla="*/ 0 h 587375"/>
                <a:gd name="connsiteX0" fmla="*/ 130175 w 717550"/>
                <a:gd name="connsiteY0" fmla="*/ 0 h 601170"/>
                <a:gd name="connsiteX1" fmla="*/ 0 w 717550"/>
                <a:gd name="connsiteY1" fmla="*/ 342900 h 601170"/>
                <a:gd name="connsiteX2" fmla="*/ 377825 w 717550"/>
                <a:gd name="connsiteY2" fmla="*/ 587375 h 601170"/>
                <a:gd name="connsiteX3" fmla="*/ 717550 w 717550"/>
                <a:gd name="connsiteY3" fmla="*/ 295275 h 601170"/>
                <a:gd name="connsiteX4" fmla="*/ 130175 w 717550"/>
                <a:gd name="connsiteY4" fmla="*/ 0 h 601170"/>
                <a:gd name="connsiteX0" fmla="*/ 130175 w 717550"/>
                <a:gd name="connsiteY0" fmla="*/ 0 h 601170"/>
                <a:gd name="connsiteX1" fmla="*/ 0 w 717550"/>
                <a:gd name="connsiteY1" fmla="*/ 342900 h 601170"/>
                <a:gd name="connsiteX2" fmla="*/ 377825 w 717550"/>
                <a:gd name="connsiteY2" fmla="*/ 587375 h 601170"/>
                <a:gd name="connsiteX3" fmla="*/ 717550 w 717550"/>
                <a:gd name="connsiteY3" fmla="*/ 295275 h 601170"/>
                <a:gd name="connsiteX4" fmla="*/ 130175 w 717550"/>
                <a:gd name="connsiteY4" fmla="*/ 0 h 601170"/>
                <a:gd name="connsiteX0" fmla="*/ 130175 w 819150"/>
                <a:gd name="connsiteY0" fmla="*/ 0 h 601170"/>
                <a:gd name="connsiteX1" fmla="*/ 0 w 819150"/>
                <a:gd name="connsiteY1" fmla="*/ 342900 h 601170"/>
                <a:gd name="connsiteX2" fmla="*/ 377825 w 819150"/>
                <a:gd name="connsiteY2" fmla="*/ 587375 h 601170"/>
                <a:gd name="connsiteX3" fmla="*/ 819150 w 819150"/>
                <a:gd name="connsiteY3" fmla="*/ 339725 h 601170"/>
                <a:gd name="connsiteX4" fmla="*/ 130175 w 819150"/>
                <a:gd name="connsiteY4" fmla="*/ 0 h 601170"/>
                <a:gd name="connsiteX0" fmla="*/ 130175 w 819150"/>
                <a:gd name="connsiteY0" fmla="*/ 0 h 601170"/>
                <a:gd name="connsiteX1" fmla="*/ 0 w 819150"/>
                <a:gd name="connsiteY1" fmla="*/ 342900 h 601170"/>
                <a:gd name="connsiteX2" fmla="*/ 377825 w 819150"/>
                <a:gd name="connsiteY2" fmla="*/ 587375 h 601170"/>
                <a:gd name="connsiteX3" fmla="*/ 819150 w 819150"/>
                <a:gd name="connsiteY3" fmla="*/ 339725 h 601170"/>
                <a:gd name="connsiteX4" fmla="*/ 130175 w 819150"/>
                <a:gd name="connsiteY4" fmla="*/ 0 h 601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9150" h="601170">
                  <a:moveTo>
                    <a:pt x="130175" y="0"/>
                  </a:moveTo>
                  <a:cubicBezTo>
                    <a:pt x="89958" y="247650"/>
                    <a:pt x="68792" y="228600"/>
                    <a:pt x="0" y="342900"/>
                  </a:cubicBezTo>
                  <a:cubicBezTo>
                    <a:pt x="92075" y="675217"/>
                    <a:pt x="342900" y="594783"/>
                    <a:pt x="377825" y="587375"/>
                  </a:cubicBezTo>
                  <a:cubicBezTo>
                    <a:pt x="503767" y="439208"/>
                    <a:pt x="556683" y="357717"/>
                    <a:pt x="819150" y="339725"/>
                  </a:cubicBezTo>
                  <a:lnTo>
                    <a:pt x="130175" y="0"/>
                  </a:lnTo>
                  <a:close/>
                </a:path>
              </a:pathLst>
            </a:custGeom>
            <a:solidFill>
              <a:srgbClr val="CDA76C"/>
            </a:solidFill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任意多边形 49"/>
            <p:cNvSpPr/>
            <p:nvPr/>
          </p:nvSpPr>
          <p:spPr>
            <a:xfrm>
              <a:off x="4671220" y="2562762"/>
              <a:ext cx="153193" cy="198281"/>
            </a:xfrm>
            <a:custGeom>
              <a:avLst/>
              <a:gdLst>
                <a:gd name="connsiteX0" fmla="*/ 45086 w 153193"/>
                <a:gd name="connsiteY0" fmla="*/ 0 h 198281"/>
                <a:gd name="connsiteX1" fmla="*/ 65421 w 153193"/>
                <a:gd name="connsiteY1" fmla="*/ 1560 h 198281"/>
                <a:gd name="connsiteX2" fmla="*/ 153193 w 153193"/>
                <a:gd name="connsiteY2" fmla="*/ 85983 h 198281"/>
                <a:gd name="connsiteX3" fmla="*/ 60324 w 153193"/>
                <a:gd name="connsiteY3" fmla="*/ 196314 h 198281"/>
                <a:gd name="connsiteX4" fmla="*/ 55225 w 153193"/>
                <a:gd name="connsiteY4" fmla="*/ 198281 h 198281"/>
                <a:gd name="connsiteX5" fmla="*/ 41238 w 153193"/>
                <a:gd name="connsiteY5" fmla="*/ 175534 h 198281"/>
                <a:gd name="connsiteX6" fmla="*/ 0 w 153193"/>
                <a:gd name="connsiteY6" fmla="*/ 69314 h 198281"/>
                <a:gd name="connsiteX7" fmla="*/ 43706 w 153193"/>
                <a:gd name="connsiteY7" fmla="*/ 2341 h 198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3193" h="198281">
                  <a:moveTo>
                    <a:pt x="45086" y="0"/>
                  </a:moveTo>
                  <a:lnTo>
                    <a:pt x="65421" y="1560"/>
                  </a:lnTo>
                  <a:cubicBezTo>
                    <a:pt x="100706" y="4922"/>
                    <a:pt x="152400" y="17324"/>
                    <a:pt x="153193" y="85983"/>
                  </a:cubicBezTo>
                  <a:cubicBezTo>
                    <a:pt x="123824" y="119585"/>
                    <a:pt x="89692" y="146043"/>
                    <a:pt x="60324" y="196314"/>
                  </a:cubicBezTo>
                  <a:lnTo>
                    <a:pt x="55225" y="198281"/>
                  </a:lnTo>
                  <a:lnTo>
                    <a:pt x="41238" y="175534"/>
                  </a:lnTo>
                  <a:cubicBezTo>
                    <a:pt x="25499" y="145944"/>
                    <a:pt x="11510" y="110854"/>
                    <a:pt x="0" y="69314"/>
                  </a:cubicBezTo>
                  <a:cubicBezTo>
                    <a:pt x="17198" y="40739"/>
                    <a:pt x="31420" y="20499"/>
                    <a:pt x="43706" y="2341"/>
                  </a:cubicBezTo>
                  <a:close/>
                </a:path>
              </a:pathLst>
            </a:custGeom>
            <a:solidFill>
              <a:srgbClr val="2E261A"/>
            </a:solidFill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任意多边形 38"/>
            <p:cNvSpPr/>
            <p:nvPr/>
          </p:nvSpPr>
          <p:spPr>
            <a:xfrm>
              <a:off x="4702177" y="1528761"/>
              <a:ext cx="1534189" cy="1572255"/>
            </a:xfrm>
            <a:custGeom>
              <a:avLst/>
              <a:gdLst>
                <a:gd name="connsiteX0" fmla="*/ 203200 w 1536700"/>
                <a:gd name="connsiteY0" fmla="*/ 254000 h 1555750"/>
                <a:gd name="connsiteX1" fmla="*/ 450850 w 1536700"/>
                <a:gd name="connsiteY1" fmla="*/ 95250 h 1555750"/>
                <a:gd name="connsiteX2" fmla="*/ 615950 w 1536700"/>
                <a:gd name="connsiteY2" fmla="*/ 88900 h 1555750"/>
                <a:gd name="connsiteX3" fmla="*/ 679450 w 1536700"/>
                <a:gd name="connsiteY3" fmla="*/ 12700 h 1555750"/>
                <a:gd name="connsiteX4" fmla="*/ 958850 w 1536700"/>
                <a:gd name="connsiteY4" fmla="*/ 0 h 1555750"/>
                <a:gd name="connsiteX5" fmla="*/ 1530350 w 1536700"/>
                <a:gd name="connsiteY5" fmla="*/ 196850 h 1555750"/>
                <a:gd name="connsiteX6" fmla="*/ 1428750 w 1536700"/>
                <a:gd name="connsiteY6" fmla="*/ 647700 h 1555750"/>
                <a:gd name="connsiteX7" fmla="*/ 1536700 w 1536700"/>
                <a:gd name="connsiteY7" fmla="*/ 1009650 h 1555750"/>
                <a:gd name="connsiteX8" fmla="*/ 1320800 w 1536700"/>
                <a:gd name="connsiteY8" fmla="*/ 1555750 h 1555750"/>
                <a:gd name="connsiteX9" fmla="*/ 958850 w 1536700"/>
                <a:gd name="connsiteY9" fmla="*/ 1524000 h 1555750"/>
                <a:gd name="connsiteX10" fmla="*/ 603250 w 1536700"/>
                <a:gd name="connsiteY10" fmla="*/ 1111250 h 1555750"/>
                <a:gd name="connsiteX11" fmla="*/ 57150 w 1536700"/>
                <a:gd name="connsiteY11" fmla="*/ 844550 h 1555750"/>
                <a:gd name="connsiteX12" fmla="*/ 0 w 1536700"/>
                <a:gd name="connsiteY12" fmla="*/ 730250 h 1555750"/>
                <a:gd name="connsiteX13" fmla="*/ 203200 w 1536700"/>
                <a:gd name="connsiteY13" fmla="*/ 254000 h 1555750"/>
                <a:gd name="connsiteX0" fmla="*/ 203200 w 1541528"/>
                <a:gd name="connsiteY0" fmla="*/ 254000 h 1555750"/>
                <a:gd name="connsiteX1" fmla="*/ 450850 w 1541528"/>
                <a:gd name="connsiteY1" fmla="*/ 95250 h 1555750"/>
                <a:gd name="connsiteX2" fmla="*/ 615950 w 1541528"/>
                <a:gd name="connsiteY2" fmla="*/ 88900 h 1555750"/>
                <a:gd name="connsiteX3" fmla="*/ 679450 w 1541528"/>
                <a:gd name="connsiteY3" fmla="*/ 12700 h 1555750"/>
                <a:gd name="connsiteX4" fmla="*/ 958850 w 1541528"/>
                <a:gd name="connsiteY4" fmla="*/ 0 h 1555750"/>
                <a:gd name="connsiteX5" fmla="*/ 1530350 w 1541528"/>
                <a:gd name="connsiteY5" fmla="*/ 196850 h 1555750"/>
                <a:gd name="connsiteX6" fmla="*/ 1428750 w 1541528"/>
                <a:gd name="connsiteY6" fmla="*/ 647700 h 1555750"/>
                <a:gd name="connsiteX7" fmla="*/ 1536700 w 1541528"/>
                <a:gd name="connsiteY7" fmla="*/ 1009650 h 1555750"/>
                <a:gd name="connsiteX8" fmla="*/ 1320800 w 1541528"/>
                <a:gd name="connsiteY8" fmla="*/ 1555750 h 1555750"/>
                <a:gd name="connsiteX9" fmla="*/ 958850 w 1541528"/>
                <a:gd name="connsiteY9" fmla="*/ 1524000 h 1555750"/>
                <a:gd name="connsiteX10" fmla="*/ 603250 w 1541528"/>
                <a:gd name="connsiteY10" fmla="*/ 1111250 h 1555750"/>
                <a:gd name="connsiteX11" fmla="*/ 57150 w 1541528"/>
                <a:gd name="connsiteY11" fmla="*/ 844550 h 1555750"/>
                <a:gd name="connsiteX12" fmla="*/ 0 w 1541528"/>
                <a:gd name="connsiteY12" fmla="*/ 730250 h 1555750"/>
                <a:gd name="connsiteX13" fmla="*/ 203200 w 1541528"/>
                <a:gd name="connsiteY13" fmla="*/ 254000 h 1555750"/>
                <a:gd name="connsiteX0" fmla="*/ 203200 w 1554863"/>
                <a:gd name="connsiteY0" fmla="*/ 254000 h 1555750"/>
                <a:gd name="connsiteX1" fmla="*/ 450850 w 1554863"/>
                <a:gd name="connsiteY1" fmla="*/ 95250 h 1555750"/>
                <a:gd name="connsiteX2" fmla="*/ 615950 w 1554863"/>
                <a:gd name="connsiteY2" fmla="*/ 88900 h 1555750"/>
                <a:gd name="connsiteX3" fmla="*/ 679450 w 1554863"/>
                <a:gd name="connsiteY3" fmla="*/ 12700 h 1555750"/>
                <a:gd name="connsiteX4" fmla="*/ 958850 w 1554863"/>
                <a:gd name="connsiteY4" fmla="*/ 0 h 1555750"/>
                <a:gd name="connsiteX5" fmla="*/ 1530350 w 1554863"/>
                <a:gd name="connsiteY5" fmla="*/ 196850 h 1555750"/>
                <a:gd name="connsiteX6" fmla="*/ 1438275 w 1554863"/>
                <a:gd name="connsiteY6" fmla="*/ 647700 h 1555750"/>
                <a:gd name="connsiteX7" fmla="*/ 1536700 w 1554863"/>
                <a:gd name="connsiteY7" fmla="*/ 1009650 h 1555750"/>
                <a:gd name="connsiteX8" fmla="*/ 1320800 w 1554863"/>
                <a:gd name="connsiteY8" fmla="*/ 1555750 h 1555750"/>
                <a:gd name="connsiteX9" fmla="*/ 958850 w 1554863"/>
                <a:gd name="connsiteY9" fmla="*/ 1524000 h 1555750"/>
                <a:gd name="connsiteX10" fmla="*/ 603250 w 1554863"/>
                <a:gd name="connsiteY10" fmla="*/ 1111250 h 1555750"/>
                <a:gd name="connsiteX11" fmla="*/ 57150 w 1554863"/>
                <a:gd name="connsiteY11" fmla="*/ 844550 h 1555750"/>
                <a:gd name="connsiteX12" fmla="*/ 0 w 1554863"/>
                <a:gd name="connsiteY12" fmla="*/ 730250 h 1555750"/>
                <a:gd name="connsiteX13" fmla="*/ 203200 w 1554863"/>
                <a:gd name="connsiteY13" fmla="*/ 254000 h 1555750"/>
                <a:gd name="connsiteX0" fmla="*/ 203200 w 1550025"/>
                <a:gd name="connsiteY0" fmla="*/ 254000 h 1555750"/>
                <a:gd name="connsiteX1" fmla="*/ 450850 w 1550025"/>
                <a:gd name="connsiteY1" fmla="*/ 95250 h 1555750"/>
                <a:gd name="connsiteX2" fmla="*/ 615950 w 1550025"/>
                <a:gd name="connsiteY2" fmla="*/ 88900 h 1555750"/>
                <a:gd name="connsiteX3" fmla="*/ 679450 w 1550025"/>
                <a:gd name="connsiteY3" fmla="*/ 12700 h 1555750"/>
                <a:gd name="connsiteX4" fmla="*/ 958850 w 1550025"/>
                <a:gd name="connsiteY4" fmla="*/ 0 h 1555750"/>
                <a:gd name="connsiteX5" fmla="*/ 1530350 w 1550025"/>
                <a:gd name="connsiteY5" fmla="*/ 196850 h 1555750"/>
                <a:gd name="connsiteX6" fmla="*/ 1438275 w 1550025"/>
                <a:gd name="connsiteY6" fmla="*/ 647700 h 1555750"/>
                <a:gd name="connsiteX7" fmla="*/ 1536700 w 1550025"/>
                <a:gd name="connsiteY7" fmla="*/ 1009650 h 1555750"/>
                <a:gd name="connsiteX8" fmla="*/ 1320800 w 1550025"/>
                <a:gd name="connsiteY8" fmla="*/ 1555750 h 1555750"/>
                <a:gd name="connsiteX9" fmla="*/ 958850 w 1550025"/>
                <a:gd name="connsiteY9" fmla="*/ 1524000 h 1555750"/>
                <a:gd name="connsiteX10" fmla="*/ 603250 w 1550025"/>
                <a:gd name="connsiteY10" fmla="*/ 1111250 h 1555750"/>
                <a:gd name="connsiteX11" fmla="*/ 57150 w 1550025"/>
                <a:gd name="connsiteY11" fmla="*/ 844550 h 1555750"/>
                <a:gd name="connsiteX12" fmla="*/ 0 w 1550025"/>
                <a:gd name="connsiteY12" fmla="*/ 730250 h 1555750"/>
                <a:gd name="connsiteX13" fmla="*/ 203200 w 1550025"/>
                <a:gd name="connsiteY13" fmla="*/ 254000 h 1555750"/>
                <a:gd name="connsiteX0" fmla="*/ 203200 w 1537641"/>
                <a:gd name="connsiteY0" fmla="*/ 254000 h 1555750"/>
                <a:gd name="connsiteX1" fmla="*/ 450850 w 1537641"/>
                <a:gd name="connsiteY1" fmla="*/ 95250 h 1555750"/>
                <a:gd name="connsiteX2" fmla="*/ 615950 w 1537641"/>
                <a:gd name="connsiteY2" fmla="*/ 88900 h 1555750"/>
                <a:gd name="connsiteX3" fmla="*/ 679450 w 1537641"/>
                <a:gd name="connsiteY3" fmla="*/ 12700 h 1555750"/>
                <a:gd name="connsiteX4" fmla="*/ 958850 w 1537641"/>
                <a:gd name="connsiteY4" fmla="*/ 0 h 1555750"/>
                <a:gd name="connsiteX5" fmla="*/ 1530350 w 1537641"/>
                <a:gd name="connsiteY5" fmla="*/ 196850 h 1555750"/>
                <a:gd name="connsiteX6" fmla="*/ 1438275 w 1537641"/>
                <a:gd name="connsiteY6" fmla="*/ 647700 h 1555750"/>
                <a:gd name="connsiteX7" fmla="*/ 1536700 w 1537641"/>
                <a:gd name="connsiteY7" fmla="*/ 1009650 h 1555750"/>
                <a:gd name="connsiteX8" fmla="*/ 1320800 w 1537641"/>
                <a:gd name="connsiteY8" fmla="*/ 1555750 h 1555750"/>
                <a:gd name="connsiteX9" fmla="*/ 958850 w 1537641"/>
                <a:gd name="connsiteY9" fmla="*/ 1524000 h 1555750"/>
                <a:gd name="connsiteX10" fmla="*/ 603250 w 1537641"/>
                <a:gd name="connsiteY10" fmla="*/ 1111250 h 1555750"/>
                <a:gd name="connsiteX11" fmla="*/ 57150 w 1537641"/>
                <a:gd name="connsiteY11" fmla="*/ 844550 h 1555750"/>
                <a:gd name="connsiteX12" fmla="*/ 0 w 1537641"/>
                <a:gd name="connsiteY12" fmla="*/ 730250 h 1555750"/>
                <a:gd name="connsiteX13" fmla="*/ 203200 w 1537641"/>
                <a:gd name="connsiteY13" fmla="*/ 254000 h 1555750"/>
                <a:gd name="connsiteX0" fmla="*/ 203200 w 1538387"/>
                <a:gd name="connsiteY0" fmla="*/ 254000 h 1555750"/>
                <a:gd name="connsiteX1" fmla="*/ 450850 w 1538387"/>
                <a:gd name="connsiteY1" fmla="*/ 95250 h 1555750"/>
                <a:gd name="connsiteX2" fmla="*/ 615950 w 1538387"/>
                <a:gd name="connsiteY2" fmla="*/ 88900 h 1555750"/>
                <a:gd name="connsiteX3" fmla="*/ 679450 w 1538387"/>
                <a:gd name="connsiteY3" fmla="*/ 12700 h 1555750"/>
                <a:gd name="connsiteX4" fmla="*/ 958850 w 1538387"/>
                <a:gd name="connsiteY4" fmla="*/ 0 h 1555750"/>
                <a:gd name="connsiteX5" fmla="*/ 1530350 w 1538387"/>
                <a:gd name="connsiteY5" fmla="*/ 213519 h 1555750"/>
                <a:gd name="connsiteX6" fmla="*/ 1438275 w 1538387"/>
                <a:gd name="connsiteY6" fmla="*/ 647700 h 1555750"/>
                <a:gd name="connsiteX7" fmla="*/ 1536700 w 1538387"/>
                <a:gd name="connsiteY7" fmla="*/ 1009650 h 1555750"/>
                <a:gd name="connsiteX8" fmla="*/ 1320800 w 1538387"/>
                <a:gd name="connsiteY8" fmla="*/ 1555750 h 1555750"/>
                <a:gd name="connsiteX9" fmla="*/ 958850 w 1538387"/>
                <a:gd name="connsiteY9" fmla="*/ 1524000 h 1555750"/>
                <a:gd name="connsiteX10" fmla="*/ 603250 w 1538387"/>
                <a:gd name="connsiteY10" fmla="*/ 1111250 h 1555750"/>
                <a:gd name="connsiteX11" fmla="*/ 57150 w 1538387"/>
                <a:gd name="connsiteY11" fmla="*/ 844550 h 1555750"/>
                <a:gd name="connsiteX12" fmla="*/ 0 w 1538387"/>
                <a:gd name="connsiteY12" fmla="*/ 730250 h 1555750"/>
                <a:gd name="connsiteX13" fmla="*/ 203200 w 1538387"/>
                <a:gd name="connsiteY13" fmla="*/ 254000 h 1555750"/>
                <a:gd name="connsiteX0" fmla="*/ 203200 w 1543844"/>
                <a:gd name="connsiteY0" fmla="*/ 254000 h 1555750"/>
                <a:gd name="connsiteX1" fmla="*/ 450850 w 1543844"/>
                <a:gd name="connsiteY1" fmla="*/ 95250 h 1555750"/>
                <a:gd name="connsiteX2" fmla="*/ 615950 w 1543844"/>
                <a:gd name="connsiteY2" fmla="*/ 88900 h 1555750"/>
                <a:gd name="connsiteX3" fmla="*/ 679450 w 1543844"/>
                <a:gd name="connsiteY3" fmla="*/ 12700 h 1555750"/>
                <a:gd name="connsiteX4" fmla="*/ 958850 w 1543844"/>
                <a:gd name="connsiteY4" fmla="*/ 0 h 1555750"/>
                <a:gd name="connsiteX5" fmla="*/ 1530350 w 1543844"/>
                <a:gd name="connsiteY5" fmla="*/ 213519 h 1555750"/>
                <a:gd name="connsiteX6" fmla="*/ 1438275 w 1543844"/>
                <a:gd name="connsiteY6" fmla="*/ 647700 h 1555750"/>
                <a:gd name="connsiteX7" fmla="*/ 1543844 w 1543844"/>
                <a:gd name="connsiteY7" fmla="*/ 981075 h 1555750"/>
                <a:gd name="connsiteX8" fmla="*/ 1320800 w 1543844"/>
                <a:gd name="connsiteY8" fmla="*/ 1555750 h 1555750"/>
                <a:gd name="connsiteX9" fmla="*/ 958850 w 1543844"/>
                <a:gd name="connsiteY9" fmla="*/ 1524000 h 1555750"/>
                <a:gd name="connsiteX10" fmla="*/ 603250 w 1543844"/>
                <a:gd name="connsiteY10" fmla="*/ 1111250 h 1555750"/>
                <a:gd name="connsiteX11" fmla="*/ 57150 w 1543844"/>
                <a:gd name="connsiteY11" fmla="*/ 844550 h 1555750"/>
                <a:gd name="connsiteX12" fmla="*/ 0 w 1543844"/>
                <a:gd name="connsiteY12" fmla="*/ 730250 h 1555750"/>
                <a:gd name="connsiteX13" fmla="*/ 203200 w 1543844"/>
                <a:gd name="connsiteY13" fmla="*/ 254000 h 1555750"/>
                <a:gd name="connsiteX0" fmla="*/ 203200 w 1545523"/>
                <a:gd name="connsiteY0" fmla="*/ 254000 h 1555750"/>
                <a:gd name="connsiteX1" fmla="*/ 450850 w 1545523"/>
                <a:gd name="connsiteY1" fmla="*/ 95250 h 1555750"/>
                <a:gd name="connsiteX2" fmla="*/ 615950 w 1545523"/>
                <a:gd name="connsiteY2" fmla="*/ 88900 h 1555750"/>
                <a:gd name="connsiteX3" fmla="*/ 679450 w 1545523"/>
                <a:gd name="connsiteY3" fmla="*/ 12700 h 1555750"/>
                <a:gd name="connsiteX4" fmla="*/ 958850 w 1545523"/>
                <a:gd name="connsiteY4" fmla="*/ 0 h 1555750"/>
                <a:gd name="connsiteX5" fmla="*/ 1530350 w 1545523"/>
                <a:gd name="connsiteY5" fmla="*/ 213519 h 1555750"/>
                <a:gd name="connsiteX6" fmla="*/ 1438275 w 1545523"/>
                <a:gd name="connsiteY6" fmla="*/ 647700 h 1555750"/>
                <a:gd name="connsiteX7" fmla="*/ 1543844 w 1545523"/>
                <a:gd name="connsiteY7" fmla="*/ 981075 h 1555750"/>
                <a:gd name="connsiteX8" fmla="*/ 1320800 w 1545523"/>
                <a:gd name="connsiteY8" fmla="*/ 1555750 h 1555750"/>
                <a:gd name="connsiteX9" fmla="*/ 958850 w 1545523"/>
                <a:gd name="connsiteY9" fmla="*/ 1524000 h 1555750"/>
                <a:gd name="connsiteX10" fmla="*/ 603250 w 1545523"/>
                <a:gd name="connsiteY10" fmla="*/ 1111250 h 1555750"/>
                <a:gd name="connsiteX11" fmla="*/ 57150 w 1545523"/>
                <a:gd name="connsiteY11" fmla="*/ 844550 h 1555750"/>
                <a:gd name="connsiteX12" fmla="*/ 0 w 1545523"/>
                <a:gd name="connsiteY12" fmla="*/ 730250 h 1555750"/>
                <a:gd name="connsiteX13" fmla="*/ 203200 w 1545523"/>
                <a:gd name="connsiteY13" fmla="*/ 254000 h 1555750"/>
                <a:gd name="connsiteX0" fmla="*/ 203200 w 1546287"/>
                <a:gd name="connsiteY0" fmla="*/ 254000 h 1555750"/>
                <a:gd name="connsiteX1" fmla="*/ 450850 w 1546287"/>
                <a:gd name="connsiteY1" fmla="*/ 95250 h 1555750"/>
                <a:gd name="connsiteX2" fmla="*/ 615950 w 1546287"/>
                <a:gd name="connsiteY2" fmla="*/ 88900 h 1555750"/>
                <a:gd name="connsiteX3" fmla="*/ 679450 w 1546287"/>
                <a:gd name="connsiteY3" fmla="*/ 12700 h 1555750"/>
                <a:gd name="connsiteX4" fmla="*/ 958850 w 1546287"/>
                <a:gd name="connsiteY4" fmla="*/ 0 h 1555750"/>
                <a:gd name="connsiteX5" fmla="*/ 1530350 w 1546287"/>
                <a:gd name="connsiteY5" fmla="*/ 213519 h 1555750"/>
                <a:gd name="connsiteX6" fmla="*/ 1438275 w 1546287"/>
                <a:gd name="connsiteY6" fmla="*/ 647700 h 1555750"/>
                <a:gd name="connsiteX7" fmla="*/ 1543844 w 1546287"/>
                <a:gd name="connsiteY7" fmla="*/ 981075 h 1555750"/>
                <a:gd name="connsiteX8" fmla="*/ 1320800 w 1546287"/>
                <a:gd name="connsiteY8" fmla="*/ 1555750 h 1555750"/>
                <a:gd name="connsiteX9" fmla="*/ 958850 w 1546287"/>
                <a:gd name="connsiteY9" fmla="*/ 1524000 h 1555750"/>
                <a:gd name="connsiteX10" fmla="*/ 603250 w 1546287"/>
                <a:gd name="connsiteY10" fmla="*/ 1111250 h 1555750"/>
                <a:gd name="connsiteX11" fmla="*/ 57150 w 1546287"/>
                <a:gd name="connsiteY11" fmla="*/ 844550 h 1555750"/>
                <a:gd name="connsiteX12" fmla="*/ 0 w 1546287"/>
                <a:gd name="connsiteY12" fmla="*/ 730250 h 1555750"/>
                <a:gd name="connsiteX13" fmla="*/ 203200 w 1546287"/>
                <a:gd name="connsiteY13" fmla="*/ 254000 h 1555750"/>
                <a:gd name="connsiteX0" fmla="*/ 203200 w 1538331"/>
                <a:gd name="connsiteY0" fmla="*/ 254000 h 1555750"/>
                <a:gd name="connsiteX1" fmla="*/ 450850 w 1538331"/>
                <a:gd name="connsiteY1" fmla="*/ 95250 h 1555750"/>
                <a:gd name="connsiteX2" fmla="*/ 615950 w 1538331"/>
                <a:gd name="connsiteY2" fmla="*/ 88900 h 1555750"/>
                <a:gd name="connsiteX3" fmla="*/ 679450 w 1538331"/>
                <a:gd name="connsiteY3" fmla="*/ 12700 h 1555750"/>
                <a:gd name="connsiteX4" fmla="*/ 958850 w 1538331"/>
                <a:gd name="connsiteY4" fmla="*/ 0 h 1555750"/>
                <a:gd name="connsiteX5" fmla="*/ 1530350 w 1538331"/>
                <a:gd name="connsiteY5" fmla="*/ 213519 h 1555750"/>
                <a:gd name="connsiteX6" fmla="*/ 1438275 w 1538331"/>
                <a:gd name="connsiteY6" fmla="*/ 647700 h 1555750"/>
                <a:gd name="connsiteX7" fmla="*/ 1531938 w 1538331"/>
                <a:gd name="connsiteY7" fmla="*/ 1038225 h 1555750"/>
                <a:gd name="connsiteX8" fmla="*/ 1320800 w 1538331"/>
                <a:gd name="connsiteY8" fmla="*/ 1555750 h 1555750"/>
                <a:gd name="connsiteX9" fmla="*/ 958850 w 1538331"/>
                <a:gd name="connsiteY9" fmla="*/ 1524000 h 1555750"/>
                <a:gd name="connsiteX10" fmla="*/ 603250 w 1538331"/>
                <a:gd name="connsiteY10" fmla="*/ 1111250 h 1555750"/>
                <a:gd name="connsiteX11" fmla="*/ 57150 w 1538331"/>
                <a:gd name="connsiteY11" fmla="*/ 844550 h 1555750"/>
                <a:gd name="connsiteX12" fmla="*/ 0 w 1538331"/>
                <a:gd name="connsiteY12" fmla="*/ 730250 h 1555750"/>
                <a:gd name="connsiteX13" fmla="*/ 203200 w 1538331"/>
                <a:gd name="connsiteY13" fmla="*/ 254000 h 1555750"/>
                <a:gd name="connsiteX0" fmla="*/ 203200 w 1538331"/>
                <a:gd name="connsiteY0" fmla="*/ 254000 h 1555750"/>
                <a:gd name="connsiteX1" fmla="*/ 450850 w 1538331"/>
                <a:gd name="connsiteY1" fmla="*/ 95250 h 1555750"/>
                <a:gd name="connsiteX2" fmla="*/ 615950 w 1538331"/>
                <a:gd name="connsiteY2" fmla="*/ 88900 h 1555750"/>
                <a:gd name="connsiteX3" fmla="*/ 679450 w 1538331"/>
                <a:gd name="connsiteY3" fmla="*/ 12700 h 1555750"/>
                <a:gd name="connsiteX4" fmla="*/ 958850 w 1538331"/>
                <a:gd name="connsiteY4" fmla="*/ 0 h 1555750"/>
                <a:gd name="connsiteX5" fmla="*/ 1530350 w 1538331"/>
                <a:gd name="connsiteY5" fmla="*/ 213519 h 1555750"/>
                <a:gd name="connsiteX6" fmla="*/ 1438275 w 1538331"/>
                <a:gd name="connsiteY6" fmla="*/ 647700 h 1555750"/>
                <a:gd name="connsiteX7" fmla="*/ 1531938 w 1538331"/>
                <a:gd name="connsiteY7" fmla="*/ 1038225 h 1555750"/>
                <a:gd name="connsiteX8" fmla="*/ 1320800 w 1538331"/>
                <a:gd name="connsiteY8" fmla="*/ 1555750 h 1555750"/>
                <a:gd name="connsiteX9" fmla="*/ 958850 w 1538331"/>
                <a:gd name="connsiteY9" fmla="*/ 1524000 h 1555750"/>
                <a:gd name="connsiteX10" fmla="*/ 603250 w 1538331"/>
                <a:gd name="connsiteY10" fmla="*/ 1111250 h 1555750"/>
                <a:gd name="connsiteX11" fmla="*/ 57150 w 1538331"/>
                <a:gd name="connsiteY11" fmla="*/ 844550 h 1555750"/>
                <a:gd name="connsiteX12" fmla="*/ 0 w 1538331"/>
                <a:gd name="connsiteY12" fmla="*/ 730250 h 1555750"/>
                <a:gd name="connsiteX13" fmla="*/ 203200 w 1538331"/>
                <a:gd name="connsiteY13" fmla="*/ 254000 h 1555750"/>
                <a:gd name="connsiteX0" fmla="*/ 203200 w 1538331"/>
                <a:gd name="connsiteY0" fmla="*/ 254000 h 1555750"/>
                <a:gd name="connsiteX1" fmla="*/ 450850 w 1538331"/>
                <a:gd name="connsiteY1" fmla="*/ 95250 h 1555750"/>
                <a:gd name="connsiteX2" fmla="*/ 615950 w 1538331"/>
                <a:gd name="connsiteY2" fmla="*/ 88900 h 1555750"/>
                <a:gd name="connsiteX3" fmla="*/ 679450 w 1538331"/>
                <a:gd name="connsiteY3" fmla="*/ 12700 h 1555750"/>
                <a:gd name="connsiteX4" fmla="*/ 958850 w 1538331"/>
                <a:gd name="connsiteY4" fmla="*/ 0 h 1555750"/>
                <a:gd name="connsiteX5" fmla="*/ 1530350 w 1538331"/>
                <a:gd name="connsiteY5" fmla="*/ 213519 h 1555750"/>
                <a:gd name="connsiteX6" fmla="*/ 1438275 w 1538331"/>
                <a:gd name="connsiteY6" fmla="*/ 647700 h 1555750"/>
                <a:gd name="connsiteX7" fmla="*/ 1531938 w 1538331"/>
                <a:gd name="connsiteY7" fmla="*/ 1038225 h 1555750"/>
                <a:gd name="connsiteX8" fmla="*/ 1320800 w 1538331"/>
                <a:gd name="connsiteY8" fmla="*/ 1555750 h 1555750"/>
                <a:gd name="connsiteX9" fmla="*/ 958850 w 1538331"/>
                <a:gd name="connsiteY9" fmla="*/ 1524000 h 1555750"/>
                <a:gd name="connsiteX10" fmla="*/ 603250 w 1538331"/>
                <a:gd name="connsiteY10" fmla="*/ 1111250 h 1555750"/>
                <a:gd name="connsiteX11" fmla="*/ 57150 w 1538331"/>
                <a:gd name="connsiteY11" fmla="*/ 844550 h 1555750"/>
                <a:gd name="connsiteX12" fmla="*/ 0 w 1538331"/>
                <a:gd name="connsiteY12" fmla="*/ 730250 h 1555750"/>
                <a:gd name="connsiteX13" fmla="*/ 203200 w 1538331"/>
                <a:gd name="connsiteY13" fmla="*/ 254000 h 1555750"/>
                <a:gd name="connsiteX0" fmla="*/ 203200 w 1538331"/>
                <a:gd name="connsiteY0" fmla="*/ 254000 h 1555750"/>
                <a:gd name="connsiteX1" fmla="*/ 450850 w 1538331"/>
                <a:gd name="connsiteY1" fmla="*/ 95250 h 1555750"/>
                <a:gd name="connsiteX2" fmla="*/ 615950 w 1538331"/>
                <a:gd name="connsiteY2" fmla="*/ 88900 h 1555750"/>
                <a:gd name="connsiteX3" fmla="*/ 679450 w 1538331"/>
                <a:gd name="connsiteY3" fmla="*/ 12700 h 1555750"/>
                <a:gd name="connsiteX4" fmla="*/ 958850 w 1538331"/>
                <a:gd name="connsiteY4" fmla="*/ 0 h 1555750"/>
                <a:gd name="connsiteX5" fmla="*/ 1530350 w 1538331"/>
                <a:gd name="connsiteY5" fmla="*/ 213519 h 1555750"/>
                <a:gd name="connsiteX6" fmla="*/ 1438275 w 1538331"/>
                <a:gd name="connsiteY6" fmla="*/ 647700 h 1555750"/>
                <a:gd name="connsiteX7" fmla="*/ 1531938 w 1538331"/>
                <a:gd name="connsiteY7" fmla="*/ 1038225 h 1555750"/>
                <a:gd name="connsiteX8" fmla="*/ 1320800 w 1538331"/>
                <a:gd name="connsiteY8" fmla="*/ 1555750 h 1555750"/>
                <a:gd name="connsiteX9" fmla="*/ 958850 w 1538331"/>
                <a:gd name="connsiteY9" fmla="*/ 1524000 h 1555750"/>
                <a:gd name="connsiteX10" fmla="*/ 603250 w 1538331"/>
                <a:gd name="connsiteY10" fmla="*/ 1111250 h 1555750"/>
                <a:gd name="connsiteX11" fmla="*/ 57150 w 1538331"/>
                <a:gd name="connsiteY11" fmla="*/ 844550 h 1555750"/>
                <a:gd name="connsiteX12" fmla="*/ 0 w 1538331"/>
                <a:gd name="connsiteY12" fmla="*/ 730250 h 1555750"/>
                <a:gd name="connsiteX13" fmla="*/ 203200 w 1538331"/>
                <a:gd name="connsiteY13" fmla="*/ 254000 h 1555750"/>
                <a:gd name="connsiteX0" fmla="*/ 203200 w 1538331"/>
                <a:gd name="connsiteY0" fmla="*/ 254000 h 1546225"/>
                <a:gd name="connsiteX1" fmla="*/ 450850 w 1538331"/>
                <a:gd name="connsiteY1" fmla="*/ 95250 h 1546225"/>
                <a:gd name="connsiteX2" fmla="*/ 615950 w 1538331"/>
                <a:gd name="connsiteY2" fmla="*/ 88900 h 1546225"/>
                <a:gd name="connsiteX3" fmla="*/ 679450 w 1538331"/>
                <a:gd name="connsiteY3" fmla="*/ 12700 h 1546225"/>
                <a:gd name="connsiteX4" fmla="*/ 958850 w 1538331"/>
                <a:gd name="connsiteY4" fmla="*/ 0 h 1546225"/>
                <a:gd name="connsiteX5" fmla="*/ 1530350 w 1538331"/>
                <a:gd name="connsiteY5" fmla="*/ 213519 h 1546225"/>
                <a:gd name="connsiteX6" fmla="*/ 1438275 w 1538331"/>
                <a:gd name="connsiteY6" fmla="*/ 647700 h 1546225"/>
                <a:gd name="connsiteX7" fmla="*/ 1531938 w 1538331"/>
                <a:gd name="connsiteY7" fmla="*/ 1038225 h 1546225"/>
                <a:gd name="connsiteX8" fmla="*/ 1323181 w 1538331"/>
                <a:gd name="connsiteY8" fmla="*/ 1546225 h 1546225"/>
                <a:gd name="connsiteX9" fmla="*/ 958850 w 1538331"/>
                <a:gd name="connsiteY9" fmla="*/ 1524000 h 1546225"/>
                <a:gd name="connsiteX10" fmla="*/ 603250 w 1538331"/>
                <a:gd name="connsiteY10" fmla="*/ 1111250 h 1546225"/>
                <a:gd name="connsiteX11" fmla="*/ 57150 w 1538331"/>
                <a:gd name="connsiteY11" fmla="*/ 844550 h 1546225"/>
                <a:gd name="connsiteX12" fmla="*/ 0 w 1538331"/>
                <a:gd name="connsiteY12" fmla="*/ 730250 h 1546225"/>
                <a:gd name="connsiteX13" fmla="*/ 203200 w 1538331"/>
                <a:gd name="connsiteY13" fmla="*/ 254000 h 1546225"/>
                <a:gd name="connsiteX0" fmla="*/ 203200 w 1538331"/>
                <a:gd name="connsiteY0" fmla="*/ 254000 h 1554530"/>
                <a:gd name="connsiteX1" fmla="*/ 450850 w 1538331"/>
                <a:gd name="connsiteY1" fmla="*/ 95250 h 1554530"/>
                <a:gd name="connsiteX2" fmla="*/ 615950 w 1538331"/>
                <a:gd name="connsiteY2" fmla="*/ 88900 h 1554530"/>
                <a:gd name="connsiteX3" fmla="*/ 679450 w 1538331"/>
                <a:gd name="connsiteY3" fmla="*/ 12700 h 1554530"/>
                <a:gd name="connsiteX4" fmla="*/ 958850 w 1538331"/>
                <a:gd name="connsiteY4" fmla="*/ 0 h 1554530"/>
                <a:gd name="connsiteX5" fmla="*/ 1530350 w 1538331"/>
                <a:gd name="connsiteY5" fmla="*/ 213519 h 1554530"/>
                <a:gd name="connsiteX6" fmla="*/ 1438275 w 1538331"/>
                <a:gd name="connsiteY6" fmla="*/ 647700 h 1554530"/>
                <a:gd name="connsiteX7" fmla="*/ 1531938 w 1538331"/>
                <a:gd name="connsiteY7" fmla="*/ 1038225 h 1554530"/>
                <a:gd name="connsiteX8" fmla="*/ 1323181 w 1538331"/>
                <a:gd name="connsiteY8" fmla="*/ 1546225 h 1554530"/>
                <a:gd name="connsiteX9" fmla="*/ 958850 w 1538331"/>
                <a:gd name="connsiteY9" fmla="*/ 1524000 h 1554530"/>
                <a:gd name="connsiteX10" fmla="*/ 603250 w 1538331"/>
                <a:gd name="connsiteY10" fmla="*/ 1111250 h 1554530"/>
                <a:gd name="connsiteX11" fmla="*/ 57150 w 1538331"/>
                <a:gd name="connsiteY11" fmla="*/ 844550 h 1554530"/>
                <a:gd name="connsiteX12" fmla="*/ 0 w 1538331"/>
                <a:gd name="connsiteY12" fmla="*/ 730250 h 1554530"/>
                <a:gd name="connsiteX13" fmla="*/ 203200 w 1538331"/>
                <a:gd name="connsiteY13" fmla="*/ 254000 h 1554530"/>
                <a:gd name="connsiteX0" fmla="*/ 203200 w 1538331"/>
                <a:gd name="connsiteY0" fmla="*/ 254000 h 1560134"/>
                <a:gd name="connsiteX1" fmla="*/ 450850 w 1538331"/>
                <a:gd name="connsiteY1" fmla="*/ 95250 h 1560134"/>
                <a:gd name="connsiteX2" fmla="*/ 615950 w 1538331"/>
                <a:gd name="connsiteY2" fmla="*/ 88900 h 1560134"/>
                <a:gd name="connsiteX3" fmla="*/ 679450 w 1538331"/>
                <a:gd name="connsiteY3" fmla="*/ 12700 h 1560134"/>
                <a:gd name="connsiteX4" fmla="*/ 958850 w 1538331"/>
                <a:gd name="connsiteY4" fmla="*/ 0 h 1560134"/>
                <a:gd name="connsiteX5" fmla="*/ 1530350 w 1538331"/>
                <a:gd name="connsiteY5" fmla="*/ 213519 h 1560134"/>
                <a:gd name="connsiteX6" fmla="*/ 1438275 w 1538331"/>
                <a:gd name="connsiteY6" fmla="*/ 647700 h 1560134"/>
                <a:gd name="connsiteX7" fmla="*/ 1531938 w 1538331"/>
                <a:gd name="connsiteY7" fmla="*/ 1038225 h 1560134"/>
                <a:gd name="connsiteX8" fmla="*/ 1323181 w 1538331"/>
                <a:gd name="connsiteY8" fmla="*/ 1546225 h 1560134"/>
                <a:gd name="connsiteX9" fmla="*/ 958850 w 1538331"/>
                <a:gd name="connsiteY9" fmla="*/ 1524000 h 1560134"/>
                <a:gd name="connsiteX10" fmla="*/ 603250 w 1538331"/>
                <a:gd name="connsiteY10" fmla="*/ 1111250 h 1560134"/>
                <a:gd name="connsiteX11" fmla="*/ 57150 w 1538331"/>
                <a:gd name="connsiteY11" fmla="*/ 844550 h 1560134"/>
                <a:gd name="connsiteX12" fmla="*/ 0 w 1538331"/>
                <a:gd name="connsiteY12" fmla="*/ 730250 h 1560134"/>
                <a:gd name="connsiteX13" fmla="*/ 203200 w 1538331"/>
                <a:gd name="connsiteY13" fmla="*/ 254000 h 1560134"/>
                <a:gd name="connsiteX0" fmla="*/ 203200 w 1538331"/>
                <a:gd name="connsiteY0" fmla="*/ 254000 h 1557967"/>
                <a:gd name="connsiteX1" fmla="*/ 450850 w 1538331"/>
                <a:gd name="connsiteY1" fmla="*/ 95250 h 1557967"/>
                <a:gd name="connsiteX2" fmla="*/ 615950 w 1538331"/>
                <a:gd name="connsiteY2" fmla="*/ 88900 h 1557967"/>
                <a:gd name="connsiteX3" fmla="*/ 679450 w 1538331"/>
                <a:gd name="connsiteY3" fmla="*/ 12700 h 1557967"/>
                <a:gd name="connsiteX4" fmla="*/ 958850 w 1538331"/>
                <a:gd name="connsiteY4" fmla="*/ 0 h 1557967"/>
                <a:gd name="connsiteX5" fmla="*/ 1530350 w 1538331"/>
                <a:gd name="connsiteY5" fmla="*/ 213519 h 1557967"/>
                <a:gd name="connsiteX6" fmla="*/ 1438275 w 1538331"/>
                <a:gd name="connsiteY6" fmla="*/ 647700 h 1557967"/>
                <a:gd name="connsiteX7" fmla="*/ 1531938 w 1538331"/>
                <a:gd name="connsiteY7" fmla="*/ 1038225 h 1557967"/>
                <a:gd name="connsiteX8" fmla="*/ 1323181 w 1538331"/>
                <a:gd name="connsiteY8" fmla="*/ 1541462 h 1557967"/>
                <a:gd name="connsiteX9" fmla="*/ 958850 w 1538331"/>
                <a:gd name="connsiteY9" fmla="*/ 1524000 h 1557967"/>
                <a:gd name="connsiteX10" fmla="*/ 603250 w 1538331"/>
                <a:gd name="connsiteY10" fmla="*/ 1111250 h 1557967"/>
                <a:gd name="connsiteX11" fmla="*/ 57150 w 1538331"/>
                <a:gd name="connsiteY11" fmla="*/ 844550 h 1557967"/>
                <a:gd name="connsiteX12" fmla="*/ 0 w 1538331"/>
                <a:gd name="connsiteY12" fmla="*/ 730250 h 1557967"/>
                <a:gd name="connsiteX13" fmla="*/ 203200 w 1538331"/>
                <a:gd name="connsiteY13" fmla="*/ 254000 h 1557967"/>
                <a:gd name="connsiteX0" fmla="*/ 203200 w 1538331"/>
                <a:gd name="connsiteY0" fmla="*/ 254000 h 1557967"/>
                <a:gd name="connsiteX1" fmla="*/ 450850 w 1538331"/>
                <a:gd name="connsiteY1" fmla="*/ 95250 h 1557967"/>
                <a:gd name="connsiteX2" fmla="*/ 615950 w 1538331"/>
                <a:gd name="connsiteY2" fmla="*/ 88900 h 1557967"/>
                <a:gd name="connsiteX3" fmla="*/ 679450 w 1538331"/>
                <a:gd name="connsiteY3" fmla="*/ 12700 h 1557967"/>
                <a:gd name="connsiteX4" fmla="*/ 958850 w 1538331"/>
                <a:gd name="connsiteY4" fmla="*/ 0 h 1557967"/>
                <a:gd name="connsiteX5" fmla="*/ 1530350 w 1538331"/>
                <a:gd name="connsiteY5" fmla="*/ 213519 h 1557967"/>
                <a:gd name="connsiteX6" fmla="*/ 1438275 w 1538331"/>
                <a:gd name="connsiteY6" fmla="*/ 647700 h 1557967"/>
                <a:gd name="connsiteX7" fmla="*/ 1531938 w 1538331"/>
                <a:gd name="connsiteY7" fmla="*/ 1038225 h 1557967"/>
                <a:gd name="connsiteX8" fmla="*/ 1323181 w 1538331"/>
                <a:gd name="connsiteY8" fmla="*/ 1541462 h 1557967"/>
                <a:gd name="connsiteX9" fmla="*/ 958850 w 1538331"/>
                <a:gd name="connsiteY9" fmla="*/ 1524000 h 1557967"/>
                <a:gd name="connsiteX10" fmla="*/ 603250 w 1538331"/>
                <a:gd name="connsiteY10" fmla="*/ 1111250 h 1557967"/>
                <a:gd name="connsiteX11" fmla="*/ 57150 w 1538331"/>
                <a:gd name="connsiteY11" fmla="*/ 844550 h 1557967"/>
                <a:gd name="connsiteX12" fmla="*/ 0 w 1538331"/>
                <a:gd name="connsiteY12" fmla="*/ 730250 h 1557967"/>
                <a:gd name="connsiteX13" fmla="*/ 203200 w 1538331"/>
                <a:gd name="connsiteY13" fmla="*/ 254000 h 1557967"/>
                <a:gd name="connsiteX0" fmla="*/ 203200 w 1538331"/>
                <a:gd name="connsiteY0" fmla="*/ 254000 h 1557967"/>
                <a:gd name="connsiteX1" fmla="*/ 450850 w 1538331"/>
                <a:gd name="connsiteY1" fmla="*/ 95250 h 1557967"/>
                <a:gd name="connsiteX2" fmla="*/ 615950 w 1538331"/>
                <a:gd name="connsiteY2" fmla="*/ 88900 h 1557967"/>
                <a:gd name="connsiteX3" fmla="*/ 679450 w 1538331"/>
                <a:gd name="connsiteY3" fmla="*/ 12700 h 1557967"/>
                <a:gd name="connsiteX4" fmla="*/ 958850 w 1538331"/>
                <a:gd name="connsiteY4" fmla="*/ 0 h 1557967"/>
                <a:gd name="connsiteX5" fmla="*/ 1530350 w 1538331"/>
                <a:gd name="connsiteY5" fmla="*/ 213519 h 1557967"/>
                <a:gd name="connsiteX6" fmla="*/ 1438275 w 1538331"/>
                <a:gd name="connsiteY6" fmla="*/ 647700 h 1557967"/>
                <a:gd name="connsiteX7" fmla="*/ 1531938 w 1538331"/>
                <a:gd name="connsiteY7" fmla="*/ 1038225 h 1557967"/>
                <a:gd name="connsiteX8" fmla="*/ 1323181 w 1538331"/>
                <a:gd name="connsiteY8" fmla="*/ 1541462 h 1557967"/>
                <a:gd name="connsiteX9" fmla="*/ 958850 w 1538331"/>
                <a:gd name="connsiteY9" fmla="*/ 1524000 h 1557967"/>
                <a:gd name="connsiteX10" fmla="*/ 603250 w 1538331"/>
                <a:gd name="connsiteY10" fmla="*/ 1111250 h 1557967"/>
                <a:gd name="connsiteX11" fmla="*/ 57150 w 1538331"/>
                <a:gd name="connsiteY11" fmla="*/ 844550 h 1557967"/>
                <a:gd name="connsiteX12" fmla="*/ 0 w 1538331"/>
                <a:gd name="connsiteY12" fmla="*/ 730250 h 1557967"/>
                <a:gd name="connsiteX13" fmla="*/ 203200 w 1538331"/>
                <a:gd name="connsiteY13" fmla="*/ 254000 h 1557967"/>
                <a:gd name="connsiteX0" fmla="*/ 203200 w 1538331"/>
                <a:gd name="connsiteY0" fmla="*/ 254000 h 1557967"/>
                <a:gd name="connsiteX1" fmla="*/ 450850 w 1538331"/>
                <a:gd name="connsiteY1" fmla="*/ 95250 h 1557967"/>
                <a:gd name="connsiteX2" fmla="*/ 615950 w 1538331"/>
                <a:gd name="connsiteY2" fmla="*/ 88900 h 1557967"/>
                <a:gd name="connsiteX3" fmla="*/ 679450 w 1538331"/>
                <a:gd name="connsiteY3" fmla="*/ 12700 h 1557967"/>
                <a:gd name="connsiteX4" fmla="*/ 958850 w 1538331"/>
                <a:gd name="connsiteY4" fmla="*/ 0 h 1557967"/>
                <a:gd name="connsiteX5" fmla="*/ 1530350 w 1538331"/>
                <a:gd name="connsiteY5" fmla="*/ 213519 h 1557967"/>
                <a:gd name="connsiteX6" fmla="*/ 1438275 w 1538331"/>
                <a:gd name="connsiteY6" fmla="*/ 647700 h 1557967"/>
                <a:gd name="connsiteX7" fmla="*/ 1531938 w 1538331"/>
                <a:gd name="connsiteY7" fmla="*/ 1038225 h 1557967"/>
                <a:gd name="connsiteX8" fmla="*/ 1323181 w 1538331"/>
                <a:gd name="connsiteY8" fmla="*/ 1541462 h 1557967"/>
                <a:gd name="connsiteX9" fmla="*/ 958850 w 1538331"/>
                <a:gd name="connsiteY9" fmla="*/ 1524000 h 1557967"/>
                <a:gd name="connsiteX10" fmla="*/ 603250 w 1538331"/>
                <a:gd name="connsiteY10" fmla="*/ 1111250 h 1557967"/>
                <a:gd name="connsiteX11" fmla="*/ 57150 w 1538331"/>
                <a:gd name="connsiteY11" fmla="*/ 844550 h 1557967"/>
                <a:gd name="connsiteX12" fmla="*/ 0 w 1538331"/>
                <a:gd name="connsiteY12" fmla="*/ 730250 h 1557967"/>
                <a:gd name="connsiteX13" fmla="*/ 203200 w 1538331"/>
                <a:gd name="connsiteY13" fmla="*/ 254000 h 1557967"/>
                <a:gd name="connsiteX0" fmla="*/ 203200 w 1538331"/>
                <a:gd name="connsiteY0" fmla="*/ 254000 h 1557967"/>
                <a:gd name="connsiteX1" fmla="*/ 450850 w 1538331"/>
                <a:gd name="connsiteY1" fmla="*/ 95250 h 1557967"/>
                <a:gd name="connsiteX2" fmla="*/ 615950 w 1538331"/>
                <a:gd name="connsiteY2" fmla="*/ 88900 h 1557967"/>
                <a:gd name="connsiteX3" fmla="*/ 679450 w 1538331"/>
                <a:gd name="connsiteY3" fmla="*/ 12700 h 1557967"/>
                <a:gd name="connsiteX4" fmla="*/ 958850 w 1538331"/>
                <a:gd name="connsiteY4" fmla="*/ 0 h 1557967"/>
                <a:gd name="connsiteX5" fmla="*/ 1530350 w 1538331"/>
                <a:gd name="connsiteY5" fmla="*/ 213519 h 1557967"/>
                <a:gd name="connsiteX6" fmla="*/ 1438275 w 1538331"/>
                <a:gd name="connsiteY6" fmla="*/ 647700 h 1557967"/>
                <a:gd name="connsiteX7" fmla="*/ 1531938 w 1538331"/>
                <a:gd name="connsiteY7" fmla="*/ 1038225 h 1557967"/>
                <a:gd name="connsiteX8" fmla="*/ 1323181 w 1538331"/>
                <a:gd name="connsiteY8" fmla="*/ 1541462 h 1557967"/>
                <a:gd name="connsiteX9" fmla="*/ 958850 w 1538331"/>
                <a:gd name="connsiteY9" fmla="*/ 1524000 h 1557967"/>
                <a:gd name="connsiteX10" fmla="*/ 603250 w 1538331"/>
                <a:gd name="connsiteY10" fmla="*/ 1111250 h 1557967"/>
                <a:gd name="connsiteX11" fmla="*/ 317499 w 1538331"/>
                <a:gd name="connsiteY11" fmla="*/ 985839 h 1557967"/>
                <a:gd name="connsiteX12" fmla="*/ 57150 w 1538331"/>
                <a:gd name="connsiteY12" fmla="*/ 844550 h 1557967"/>
                <a:gd name="connsiteX13" fmla="*/ 0 w 1538331"/>
                <a:gd name="connsiteY13" fmla="*/ 730250 h 1557967"/>
                <a:gd name="connsiteX14" fmla="*/ 203200 w 1538331"/>
                <a:gd name="connsiteY14" fmla="*/ 254000 h 1557967"/>
                <a:gd name="connsiteX0" fmla="*/ 203200 w 1538331"/>
                <a:gd name="connsiteY0" fmla="*/ 254000 h 1557967"/>
                <a:gd name="connsiteX1" fmla="*/ 450850 w 1538331"/>
                <a:gd name="connsiteY1" fmla="*/ 95250 h 1557967"/>
                <a:gd name="connsiteX2" fmla="*/ 615950 w 1538331"/>
                <a:gd name="connsiteY2" fmla="*/ 88900 h 1557967"/>
                <a:gd name="connsiteX3" fmla="*/ 679450 w 1538331"/>
                <a:gd name="connsiteY3" fmla="*/ 12700 h 1557967"/>
                <a:gd name="connsiteX4" fmla="*/ 958850 w 1538331"/>
                <a:gd name="connsiteY4" fmla="*/ 0 h 1557967"/>
                <a:gd name="connsiteX5" fmla="*/ 1530350 w 1538331"/>
                <a:gd name="connsiteY5" fmla="*/ 213519 h 1557967"/>
                <a:gd name="connsiteX6" fmla="*/ 1438275 w 1538331"/>
                <a:gd name="connsiteY6" fmla="*/ 647700 h 1557967"/>
                <a:gd name="connsiteX7" fmla="*/ 1531938 w 1538331"/>
                <a:gd name="connsiteY7" fmla="*/ 1038225 h 1557967"/>
                <a:gd name="connsiteX8" fmla="*/ 1323181 w 1538331"/>
                <a:gd name="connsiteY8" fmla="*/ 1541462 h 1557967"/>
                <a:gd name="connsiteX9" fmla="*/ 958850 w 1538331"/>
                <a:gd name="connsiteY9" fmla="*/ 1524000 h 1557967"/>
                <a:gd name="connsiteX10" fmla="*/ 603250 w 1538331"/>
                <a:gd name="connsiteY10" fmla="*/ 1111250 h 1557967"/>
                <a:gd name="connsiteX11" fmla="*/ 312737 w 1538331"/>
                <a:gd name="connsiteY11" fmla="*/ 890589 h 1557967"/>
                <a:gd name="connsiteX12" fmla="*/ 57150 w 1538331"/>
                <a:gd name="connsiteY12" fmla="*/ 844550 h 1557967"/>
                <a:gd name="connsiteX13" fmla="*/ 0 w 1538331"/>
                <a:gd name="connsiteY13" fmla="*/ 730250 h 1557967"/>
                <a:gd name="connsiteX14" fmla="*/ 203200 w 1538331"/>
                <a:gd name="connsiteY14" fmla="*/ 254000 h 1557967"/>
                <a:gd name="connsiteX0" fmla="*/ 203200 w 1538331"/>
                <a:gd name="connsiteY0" fmla="*/ 254000 h 1557967"/>
                <a:gd name="connsiteX1" fmla="*/ 450850 w 1538331"/>
                <a:gd name="connsiteY1" fmla="*/ 95250 h 1557967"/>
                <a:gd name="connsiteX2" fmla="*/ 615950 w 1538331"/>
                <a:gd name="connsiteY2" fmla="*/ 88900 h 1557967"/>
                <a:gd name="connsiteX3" fmla="*/ 679450 w 1538331"/>
                <a:gd name="connsiteY3" fmla="*/ 12700 h 1557967"/>
                <a:gd name="connsiteX4" fmla="*/ 958850 w 1538331"/>
                <a:gd name="connsiteY4" fmla="*/ 0 h 1557967"/>
                <a:gd name="connsiteX5" fmla="*/ 1530350 w 1538331"/>
                <a:gd name="connsiteY5" fmla="*/ 213519 h 1557967"/>
                <a:gd name="connsiteX6" fmla="*/ 1438275 w 1538331"/>
                <a:gd name="connsiteY6" fmla="*/ 647700 h 1557967"/>
                <a:gd name="connsiteX7" fmla="*/ 1531938 w 1538331"/>
                <a:gd name="connsiteY7" fmla="*/ 1038225 h 1557967"/>
                <a:gd name="connsiteX8" fmla="*/ 1323181 w 1538331"/>
                <a:gd name="connsiteY8" fmla="*/ 1541462 h 1557967"/>
                <a:gd name="connsiteX9" fmla="*/ 958850 w 1538331"/>
                <a:gd name="connsiteY9" fmla="*/ 1524000 h 1557967"/>
                <a:gd name="connsiteX10" fmla="*/ 603250 w 1538331"/>
                <a:gd name="connsiteY10" fmla="*/ 1111250 h 1557967"/>
                <a:gd name="connsiteX11" fmla="*/ 443705 w 1538331"/>
                <a:gd name="connsiteY11" fmla="*/ 973932 h 1557967"/>
                <a:gd name="connsiteX12" fmla="*/ 312737 w 1538331"/>
                <a:gd name="connsiteY12" fmla="*/ 890589 h 1557967"/>
                <a:gd name="connsiteX13" fmla="*/ 57150 w 1538331"/>
                <a:gd name="connsiteY13" fmla="*/ 844550 h 1557967"/>
                <a:gd name="connsiteX14" fmla="*/ 0 w 1538331"/>
                <a:gd name="connsiteY14" fmla="*/ 730250 h 1557967"/>
                <a:gd name="connsiteX15" fmla="*/ 203200 w 1538331"/>
                <a:gd name="connsiteY15" fmla="*/ 254000 h 1557967"/>
                <a:gd name="connsiteX0" fmla="*/ 203200 w 1538331"/>
                <a:gd name="connsiteY0" fmla="*/ 254000 h 1557967"/>
                <a:gd name="connsiteX1" fmla="*/ 450850 w 1538331"/>
                <a:gd name="connsiteY1" fmla="*/ 95250 h 1557967"/>
                <a:gd name="connsiteX2" fmla="*/ 615950 w 1538331"/>
                <a:gd name="connsiteY2" fmla="*/ 88900 h 1557967"/>
                <a:gd name="connsiteX3" fmla="*/ 679450 w 1538331"/>
                <a:gd name="connsiteY3" fmla="*/ 12700 h 1557967"/>
                <a:gd name="connsiteX4" fmla="*/ 958850 w 1538331"/>
                <a:gd name="connsiteY4" fmla="*/ 0 h 1557967"/>
                <a:gd name="connsiteX5" fmla="*/ 1530350 w 1538331"/>
                <a:gd name="connsiteY5" fmla="*/ 213519 h 1557967"/>
                <a:gd name="connsiteX6" fmla="*/ 1438275 w 1538331"/>
                <a:gd name="connsiteY6" fmla="*/ 647700 h 1557967"/>
                <a:gd name="connsiteX7" fmla="*/ 1531938 w 1538331"/>
                <a:gd name="connsiteY7" fmla="*/ 1038225 h 1557967"/>
                <a:gd name="connsiteX8" fmla="*/ 1323181 w 1538331"/>
                <a:gd name="connsiteY8" fmla="*/ 1541462 h 1557967"/>
                <a:gd name="connsiteX9" fmla="*/ 958850 w 1538331"/>
                <a:gd name="connsiteY9" fmla="*/ 1524000 h 1557967"/>
                <a:gd name="connsiteX10" fmla="*/ 603250 w 1538331"/>
                <a:gd name="connsiteY10" fmla="*/ 1111250 h 1557967"/>
                <a:gd name="connsiteX11" fmla="*/ 338930 w 1538331"/>
                <a:gd name="connsiteY11" fmla="*/ 988219 h 1557967"/>
                <a:gd name="connsiteX12" fmla="*/ 312737 w 1538331"/>
                <a:gd name="connsiteY12" fmla="*/ 890589 h 1557967"/>
                <a:gd name="connsiteX13" fmla="*/ 57150 w 1538331"/>
                <a:gd name="connsiteY13" fmla="*/ 844550 h 1557967"/>
                <a:gd name="connsiteX14" fmla="*/ 0 w 1538331"/>
                <a:gd name="connsiteY14" fmla="*/ 730250 h 1557967"/>
                <a:gd name="connsiteX15" fmla="*/ 203200 w 1538331"/>
                <a:gd name="connsiteY15" fmla="*/ 254000 h 1557967"/>
                <a:gd name="connsiteX0" fmla="*/ 203200 w 1538331"/>
                <a:gd name="connsiteY0" fmla="*/ 254000 h 1557967"/>
                <a:gd name="connsiteX1" fmla="*/ 450850 w 1538331"/>
                <a:gd name="connsiteY1" fmla="*/ 95250 h 1557967"/>
                <a:gd name="connsiteX2" fmla="*/ 615950 w 1538331"/>
                <a:gd name="connsiteY2" fmla="*/ 88900 h 1557967"/>
                <a:gd name="connsiteX3" fmla="*/ 679450 w 1538331"/>
                <a:gd name="connsiteY3" fmla="*/ 12700 h 1557967"/>
                <a:gd name="connsiteX4" fmla="*/ 958850 w 1538331"/>
                <a:gd name="connsiteY4" fmla="*/ 0 h 1557967"/>
                <a:gd name="connsiteX5" fmla="*/ 1530350 w 1538331"/>
                <a:gd name="connsiteY5" fmla="*/ 213519 h 1557967"/>
                <a:gd name="connsiteX6" fmla="*/ 1438275 w 1538331"/>
                <a:gd name="connsiteY6" fmla="*/ 647700 h 1557967"/>
                <a:gd name="connsiteX7" fmla="*/ 1531938 w 1538331"/>
                <a:gd name="connsiteY7" fmla="*/ 1038225 h 1557967"/>
                <a:gd name="connsiteX8" fmla="*/ 1323181 w 1538331"/>
                <a:gd name="connsiteY8" fmla="*/ 1541462 h 1557967"/>
                <a:gd name="connsiteX9" fmla="*/ 958850 w 1538331"/>
                <a:gd name="connsiteY9" fmla="*/ 1524000 h 1557967"/>
                <a:gd name="connsiteX10" fmla="*/ 603250 w 1538331"/>
                <a:gd name="connsiteY10" fmla="*/ 1111250 h 1557967"/>
                <a:gd name="connsiteX11" fmla="*/ 338930 w 1538331"/>
                <a:gd name="connsiteY11" fmla="*/ 988219 h 1557967"/>
                <a:gd name="connsiteX12" fmla="*/ 312737 w 1538331"/>
                <a:gd name="connsiteY12" fmla="*/ 890589 h 1557967"/>
                <a:gd name="connsiteX13" fmla="*/ 57150 w 1538331"/>
                <a:gd name="connsiteY13" fmla="*/ 844550 h 1557967"/>
                <a:gd name="connsiteX14" fmla="*/ 0 w 1538331"/>
                <a:gd name="connsiteY14" fmla="*/ 730250 h 1557967"/>
                <a:gd name="connsiteX15" fmla="*/ 203200 w 1538331"/>
                <a:gd name="connsiteY15" fmla="*/ 254000 h 1557967"/>
                <a:gd name="connsiteX0" fmla="*/ 203200 w 1538331"/>
                <a:gd name="connsiteY0" fmla="*/ 254000 h 1557967"/>
                <a:gd name="connsiteX1" fmla="*/ 450850 w 1538331"/>
                <a:gd name="connsiteY1" fmla="*/ 95250 h 1557967"/>
                <a:gd name="connsiteX2" fmla="*/ 615950 w 1538331"/>
                <a:gd name="connsiteY2" fmla="*/ 88900 h 1557967"/>
                <a:gd name="connsiteX3" fmla="*/ 679450 w 1538331"/>
                <a:gd name="connsiteY3" fmla="*/ 12700 h 1557967"/>
                <a:gd name="connsiteX4" fmla="*/ 958850 w 1538331"/>
                <a:gd name="connsiteY4" fmla="*/ 0 h 1557967"/>
                <a:gd name="connsiteX5" fmla="*/ 1530350 w 1538331"/>
                <a:gd name="connsiteY5" fmla="*/ 213519 h 1557967"/>
                <a:gd name="connsiteX6" fmla="*/ 1438275 w 1538331"/>
                <a:gd name="connsiteY6" fmla="*/ 647700 h 1557967"/>
                <a:gd name="connsiteX7" fmla="*/ 1531938 w 1538331"/>
                <a:gd name="connsiteY7" fmla="*/ 1038225 h 1557967"/>
                <a:gd name="connsiteX8" fmla="*/ 1323181 w 1538331"/>
                <a:gd name="connsiteY8" fmla="*/ 1541462 h 1557967"/>
                <a:gd name="connsiteX9" fmla="*/ 958850 w 1538331"/>
                <a:gd name="connsiteY9" fmla="*/ 1524000 h 1557967"/>
                <a:gd name="connsiteX10" fmla="*/ 603250 w 1538331"/>
                <a:gd name="connsiteY10" fmla="*/ 1111250 h 1557967"/>
                <a:gd name="connsiteX11" fmla="*/ 338930 w 1538331"/>
                <a:gd name="connsiteY11" fmla="*/ 988219 h 1557967"/>
                <a:gd name="connsiteX12" fmla="*/ 312737 w 1538331"/>
                <a:gd name="connsiteY12" fmla="*/ 890589 h 1557967"/>
                <a:gd name="connsiteX13" fmla="*/ 57150 w 1538331"/>
                <a:gd name="connsiteY13" fmla="*/ 844550 h 1557967"/>
                <a:gd name="connsiteX14" fmla="*/ 0 w 1538331"/>
                <a:gd name="connsiteY14" fmla="*/ 730250 h 1557967"/>
                <a:gd name="connsiteX15" fmla="*/ 203200 w 1538331"/>
                <a:gd name="connsiteY15" fmla="*/ 254000 h 1557967"/>
                <a:gd name="connsiteX0" fmla="*/ 203200 w 1538331"/>
                <a:gd name="connsiteY0" fmla="*/ 254000 h 1557967"/>
                <a:gd name="connsiteX1" fmla="*/ 450850 w 1538331"/>
                <a:gd name="connsiteY1" fmla="*/ 95250 h 1557967"/>
                <a:gd name="connsiteX2" fmla="*/ 615950 w 1538331"/>
                <a:gd name="connsiteY2" fmla="*/ 88900 h 1557967"/>
                <a:gd name="connsiteX3" fmla="*/ 679450 w 1538331"/>
                <a:gd name="connsiteY3" fmla="*/ 12700 h 1557967"/>
                <a:gd name="connsiteX4" fmla="*/ 958850 w 1538331"/>
                <a:gd name="connsiteY4" fmla="*/ 0 h 1557967"/>
                <a:gd name="connsiteX5" fmla="*/ 1530350 w 1538331"/>
                <a:gd name="connsiteY5" fmla="*/ 213519 h 1557967"/>
                <a:gd name="connsiteX6" fmla="*/ 1438275 w 1538331"/>
                <a:gd name="connsiteY6" fmla="*/ 647700 h 1557967"/>
                <a:gd name="connsiteX7" fmla="*/ 1531938 w 1538331"/>
                <a:gd name="connsiteY7" fmla="*/ 1038225 h 1557967"/>
                <a:gd name="connsiteX8" fmla="*/ 1323181 w 1538331"/>
                <a:gd name="connsiteY8" fmla="*/ 1541462 h 1557967"/>
                <a:gd name="connsiteX9" fmla="*/ 958850 w 1538331"/>
                <a:gd name="connsiteY9" fmla="*/ 1524000 h 1557967"/>
                <a:gd name="connsiteX10" fmla="*/ 603250 w 1538331"/>
                <a:gd name="connsiteY10" fmla="*/ 1111250 h 1557967"/>
                <a:gd name="connsiteX11" fmla="*/ 338930 w 1538331"/>
                <a:gd name="connsiteY11" fmla="*/ 988219 h 1557967"/>
                <a:gd name="connsiteX12" fmla="*/ 312737 w 1538331"/>
                <a:gd name="connsiteY12" fmla="*/ 890589 h 1557967"/>
                <a:gd name="connsiteX13" fmla="*/ 215105 w 1538331"/>
                <a:gd name="connsiteY13" fmla="*/ 876301 h 1557967"/>
                <a:gd name="connsiteX14" fmla="*/ 57150 w 1538331"/>
                <a:gd name="connsiteY14" fmla="*/ 844550 h 1557967"/>
                <a:gd name="connsiteX15" fmla="*/ 0 w 1538331"/>
                <a:gd name="connsiteY15" fmla="*/ 730250 h 1557967"/>
                <a:gd name="connsiteX16" fmla="*/ 203200 w 1538331"/>
                <a:gd name="connsiteY16" fmla="*/ 254000 h 1557967"/>
                <a:gd name="connsiteX0" fmla="*/ 203200 w 1538331"/>
                <a:gd name="connsiteY0" fmla="*/ 254000 h 1557967"/>
                <a:gd name="connsiteX1" fmla="*/ 450850 w 1538331"/>
                <a:gd name="connsiteY1" fmla="*/ 95250 h 1557967"/>
                <a:gd name="connsiteX2" fmla="*/ 615950 w 1538331"/>
                <a:gd name="connsiteY2" fmla="*/ 88900 h 1557967"/>
                <a:gd name="connsiteX3" fmla="*/ 679450 w 1538331"/>
                <a:gd name="connsiteY3" fmla="*/ 12700 h 1557967"/>
                <a:gd name="connsiteX4" fmla="*/ 958850 w 1538331"/>
                <a:gd name="connsiteY4" fmla="*/ 0 h 1557967"/>
                <a:gd name="connsiteX5" fmla="*/ 1530350 w 1538331"/>
                <a:gd name="connsiteY5" fmla="*/ 213519 h 1557967"/>
                <a:gd name="connsiteX6" fmla="*/ 1438275 w 1538331"/>
                <a:gd name="connsiteY6" fmla="*/ 647700 h 1557967"/>
                <a:gd name="connsiteX7" fmla="*/ 1531938 w 1538331"/>
                <a:gd name="connsiteY7" fmla="*/ 1038225 h 1557967"/>
                <a:gd name="connsiteX8" fmla="*/ 1323181 w 1538331"/>
                <a:gd name="connsiteY8" fmla="*/ 1541462 h 1557967"/>
                <a:gd name="connsiteX9" fmla="*/ 958850 w 1538331"/>
                <a:gd name="connsiteY9" fmla="*/ 1524000 h 1557967"/>
                <a:gd name="connsiteX10" fmla="*/ 603250 w 1538331"/>
                <a:gd name="connsiteY10" fmla="*/ 1111250 h 1557967"/>
                <a:gd name="connsiteX11" fmla="*/ 338930 w 1538331"/>
                <a:gd name="connsiteY11" fmla="*/ 988219 h 1557967"/>
                <a:gd name="connsiteX12" fmla="*/ 312737 w 1538331"/>
                <a:gd name="connsiteY12" fmla="*/ 890589 h 1557967"/>
                <a:gd name="connsiteX13" fmla="*/ 234155 w 1538331"/>
                <a:gd name="connsiteY13" fmla="*/ 933451 h 1557967"/>
                <a:gd name="connsiteX14" fmla="*/ 57150 w 1538331"/>
                <a:gd name="connsiteY14" fmla="*/ 844550 h 1557967"/>
                <a:gd name="connsiteX15" fmla="*/ 0 w 1538331"/>
                <a:gd name="connsiteY15" fmla="*/ 730250 h 1557967"/>
                <a:gd name="connsiteX16" fmla="*/ 203200 w 1538331"/>
                <a:gd name="connsiteY16" fmla="*/ 254000 h 1557967"/>
                <a:gd name="connsiteX0" fmla="*/ 203200 w 1538331"/>
                <a:gd name="connsiteY0" fmla="*/ 254000 h 1557967"/>
                <a:gd name="connsiteX1" fmla="*/ 450850 w 1538331"/>
                <a:gd name="connsiteY1" fmla="*/ 95250 h 1557967"/>
                <a:gd name="connsiteX2" fmla="*/ 615950 w 1538331"/>
                <a:gd name="connsiteY2" fmla="*/ 88900 h 1557967"/>
                <a:gd name="connsiteX3" fmla="*/ 679450 w 1538331"/>
                <a:gd name="connsiteY3" fmla="*/ 12700 h 1557967"/>
                <a:gd name="connsiteX4" fmla="*/ 958850 w 1538331"/>
                <a:gd name="connsiteY4" fmla="*/ 0 h 1557967"/>
                <a:gd name="connsiteX5" fmla="*/ 1530350 w 1538331"/>
                <a:gd name="connsiteY5" fmla="*/ 213519 h 1557967"/>
                <a:gd name="connsiteX6" fmla="*/ 1438275 w 1538331"/>
                <a:gd name="connsiteY6" fmla="*/ 647700 h 1557967"/>
                <a:gd name="connsiteX7" fmla="*/ 1531938 w 1538331"/>
                <a:gd name="connsiteY7" fmla="*/ 1038225 h 1557967"/>
                <a:gd name="connsiteX8" fmla="*/ 1323181 w 1538331"/>
                <a:gd name="connsiteY8" fmla="*/ 1541462 h 1557967"/>
                <a:gd name="connsiteX9" fmla="*/ 958850 w 1538331"/>
                <a:gd name="connsiteY9" fmla="*/ 1524000 h 1557967"/>
                <a:gd name="connsiteX10" fmla="*/ 603250 w 1538331"/>
                <a:gd name="connsiteY10" fmla="*/ 1111250 h 1557967"/>
                <a:gd name="connsiteX11" fmla="*/ 338930 w 1538331"/>
                <a:gd name="connsiteY11" fmla="*/ 988219 h 1557967"/>
                <a:gd name="connsiteX12" fmla="*/ 312737 w 1538331"/>
                <a:gd name="connsiteY12" fmla="*/ 890589 h 1557967"/>
                <a:gd name="connsiteX13" fmla="*/ 234155 w 1538331"/>
                <a:gd name="connsiteY13" fmla="*/ 933451 h 1557967"/>
                <a:gd name="connsiteX14" fmla="*/ 57150 w 1538331"/>
                <a:gd name="connsiteY14" fmla="*/ 844550 h 1557967"/>
                <a:gd name="connsiteX15" fmla="*/ 0 w 1538331"/>
                <a:gd name="connsiteY15" fmla="*/ 730250 h 1557967"/>
                <a:gd name="connsiteX16" fmla="*/ 203200 w 1538331"/>
                <a:gd name="connsiteY16" fmla="*/ 254000 h 1557967"/>
                <a:gd name="connsiteX0" fmla="*/ 203200 w 1538331"/>
                <a:gd name="connsiteY0" fmla="*/ 254000 h 1557967"/>
                <a:gd name="connsiteX1" fmla="*/ 450850 w 1538331"/>
                <a:gd name="connsiteY1" fmla="*/ 95250 h 1557967"/>
                <a:gd name="connsiteX2" fmla="*/ 615950 w 1538331"/>
                <a:gd name="connsiteY2" fmla="*/ 88900 h 1557967"/>
                <a:gd name="connsiteX3" fmla="*/ 679450 w 1538331"/>
                <a:gd name="connsiteY3" fmla="*/ 12700 h 1557967"/>
                <a:gd name="connsiteX4" fmla="*/ 958850 w 1538331"/>
                <a:gd name="connsiteY4" fmla="*/ 0 h 1557967"/>
                <a:gd name="connsiteX5" fmla="*/ 1530350 w 1538331"/>
                <a:gd name="connsiteY5" fmla="*/ 213519 h 1557967"/>
                <a:gd name="connsiteX6" fmla="*/ 1438275 w 1538331"/>
                <a:gd name="connsiteY6" fmla="*/ 647700 h 1557967"/>
                <a:gd name="connsiteX7" fmla="*/ 1531938 w 1538331"/>
                <a:gd name="connsiteY7" fmla="*/ 1038225 h 1557967"/>
                <a:gd name="connsiteX8" fmla="*/ 1323181 w 1538331"/>
                <a:gd name="connsiteY8" fmla="*/ 1541462 h 1557967"/>
                <a:gd name="connsiteX9" fmla="*/ 958850 w 1538331"/>
                <a:gd name="connsiteY9" fmla="*/ 1524000 h 1557967"/>
                <a:gd name="connsiteX10" fmla="*/ 603250 w 1538331"/>
                <a:gd name="connsiteY10" fmla="*/ 1111250 h 1557967"/>
                <a:gd name="connsiteX11" fmla="*/ 338930 w 1538331"/>
                <a:gd name="connsiteY11" fmla="*/ 988219 h 1557967"/>
                <a:gd name="connsiteX12" fmla="*/ 312737 w 1538331"/>
                <a:gd name="connsiteY12" fmla="*/ 890589 h 1557967"/>
                <a:gd name="connsiteX13" fmla="*/ 234155 w 1538331"/>
                <a:gd name="connsiteY13" fmla="*/ 933451 h 1557967"/>
                <a:gd name="connsiteX14" fmla="*/ 57150 w 1538331"/>
                <a:gd name="connsiteY14" fmla="*/ 844550 h 1557967"/>
                <a:gd name="connsiteX15" fmla="*/ 0 w 1538331"/>
                <a:gd name="connsiteY15" fmla="*/ 730250 h 1557967"/>
                <a:gd name="connsiteX16" fmla="*/ 203200 w 1538331"/>
                <a:gd name="connsiteY16" fmla="*/ 254000 h 1557967"/>
                <a:gd name="connsiteX0" fmla="*/ 203200 w 1538331"/>
                <a:gd name="connsiteY0" fmla="*/ 254000 h 1557967"/>
                <a:gd name="connsiteX1" fmla="*/ 450850 w 1538331"/>
                <a:gd name="connsiteY1" fmla="*/ 95250 h 1557967"/>
                <a:gd name="connsiteX2" fmla="*/ 615950 w 1538331"/>
                <a:gd name="connsiteY2" fmla="*/ 88900 h 1557967"/>
                <a:gd name="connsiteX3" fmla="*/ 679450 w 1538331"/>
                <a:gd name="connsiteY3" fmla="*/ 12700 h 1557967"/>
                <a:gd name="connsiteX4" fmla="*/ 958850 w 1538331"/>
                <a:gd name="connsiteY4" fmla="*/ 0 h 1557967"/>
                <a:gd name="connsiteX5" fmla="*/ 1530350 w 1538331"/>
                <a:gd name="connsiteY5" fmla="*/ 213519 h 1557967"/>
                <a:gd name="connsiteX6" fmla="*/ 1438275 w 1538331"/>
                <a:gd name="connsiteY6" fmla="*/ 647700 h 1557967"/>
                <a:gd name="connsiteX7" fmla="*/ 1531938 w 1538331"/>
                <a:gd name="connsiteY7" fmla="*/ 1038225 h 1557967"/>
                <a:gd name="connsiteX8" fmla="*/ 1323181 w 1538331"/>
                <a:gd name="connsiteY8" fmla="*/ 1541462 h 1557967"/>
                <a:gd name="connsiteX9" fmla="*/ 958850 w 1538331"/>
                <a:gd name="connsiteY9" fmla="*/ 1524000 h 1557967"/>
                <a:gd name="connsiteX10" fmla="*/ 603250 w 1538331"/>
                <a:gd name="connsiteY10" fmla="*/ 1111250 h 1557967"/>
                <a:gd name="connsiteX11" fmla="*/ 338930 w 1538331"/>
                <a:gd name="connsiteY11" fmla="*/ 988219 h 1557967"/>
                <a:gd name="connsiteX12" fmla="*/ 312737 w 1538331"/>
                <a:gd name="connsiteY12" fmla="*/ 890589 h 1557967"/>
                <a:gd name="connsiteX13" fmla="*/ 241299 w 1538331"/>
                <a:gd name="connsiteY13" fmla="*/ 928688 h 1557967"/>
                <a:gd name="connsiteX14" fmla="*/ 57150 w 1538331"/>
                <a:gd name="connsiteY14" fmla="*/ 844550 h 1557967"/>
                <a:gd name="connsiteX15" fmla="*/ 0 w 1538331"/>
                <a:gd name="connsiteY15" fmla="*/ 730250 h 1557967"/>
                <a:gd name="connsiteX16" fmla="*/ 203200 w 1538331"/>
                <a:gd name="connsiteY16" fmla="*/ 254000 h 1557967"/>
                <a:gd name="connsiteX0" fmla="*/ 203200 w 1538331"/>
                <a:gd name="connsiteY0" fmla="*/ 254000 h 1557967"/>
                <a:gd name="connsiteX1" fmla="*/ 450850 w 1538331"/>
                <a:gd name="connsiteY1" fmla="*/ 95250 h 1557967"/>
                <a:gd name="connsiteX2" fmla="*/ 615950 w 1538331"/>
                <a:gd name="connsiteY2" fmla="*/ 88900 h 1557967"/>
                <a:gd name="connsiteX3" fmla="*/ 679450 w 1538331"/>
                <a:gd name="connsiteY3" fmla="*/ 12700 h 1557967"/>
                <a:gd name="connsiteX4" fmla="*/ 958850 w 1538331"/>
                <a:gd name="connsiteY4" fmla="*/ 0 h 1557967"/>
                <a:gd name="connsiteX5" fmla="*/ 1530350 w 1538331"/>
                <a:gd name="connsiteY5" fmla="*/ 213519 h 1557967"/>
                <a:gd name="connsiteX6" fmla="*/ 1438275 w 1538331"/>
                <a:gd name="connsiteY6" fmla="*/ 647700 h 1557967"/>
                <a:gd name="connsiteX7" fmla="*/ 1531938 w 1538331"/>
                <a:gd name="connsiteY7" fmla="*/ 1038225 h 1557967"/>
                <a:gd name="connsiteX8" fmla="*/ 1323181 w 1538331"/>
                <a:gd name="connsiteY8" fmla="*/ 1541462 h 1557967"/>
                <a:gd name="connsiteX9" fmla="*/ 958850 w 1538331"/>
                <a:gd name="connsiteY9" fmla="*/ 1524000 h 1557967"/>
                <a:gd name="connsiteX10" fmla="*/ 603250 w 1538331"/>
                <a:gd name="connsiteY10" fmla="*/ 1111250 h 1557967"/>
                <a:gd name="connsiteX11" fmla="*/ 338930 w 1538331"/>
                <a:gd name="connsiteY11" fmla="*/ 988219 h 1557967"/>
                <a:gd name="connsiteX12" fmla="*/ 312737 w 1538331"/>
                <a:gd name="connsiteY12" fmla="*/ 890589 h 1557967"/>
                <a:gd name="connsiteX13" fmla="*/ 241299 w 1538331"/>
                <a:gd name="connsiteY13" fmla="*/ 928688 h 1557967"/>
                <a:gd name="connsiteX14" fmla="*/ 57150 w 1538331"/>
                <a:gd name="connsiteY14" fmla="*/ 844550 h 1557967"/>
                <a:gd name="connsiteX15" fmla="*/ 0 w 1538331"/>
                <a:gd name="connsiteY15" fmla="*/ 730250 h 1557967"/>
                <a:gd name="connsiteX16" fmla="*/ 203200 w 1538331"/>
                <a:gd name="connsiteY16" fmla="*/ 254000 h 1557967"/>
                <a:gd name="connsiteX0" fmla="*/ 200819 w 1535950"/>
                <a:gd name="connsiteY0" fmla="*/ 254000 h 1557967"/>
                <a:gd name="connsiteX1" fmla="*/ 448469 w 1535950"/>
                <a:gd name="connsiteY1" fmla="*/ 95250 h 1557967"/>
                <a:gd name="connsiteX2" fmla="*/ 613569 w 1535950"/>
                <a:gd name="connsiteY2" fmla="*/ 88900 h 1557967"/>
                <a:gd name="connsiteX3" fmla="*/ 677069 w 1535950"/>
                <a:gd name="connsiteY3" fmla="*/ 12700 h 1557967"/>
                <a:gd name="connsiteX4" fmla="*/ 956469 w 1535950"/>
                <a:gd name="connsiteY4" fmla="*/ 0 h 1557967"/>
                <a:gd name="connsiteX5" fmla="*/ 1527969 w 1535950"/>
                <a:gd name="connsiteY5" fmla="*/ 213519 h 1557967"/>
                <a:gd name="connsiteX6" fmla="*/ 1435894 w 1535950"/>
                <a:gd name="connsiteY6" fmla="*/ 647700 h 1557967"/>
                <a:gd name="connsiteX7" fmla="*/ 1529557 w 1535950"/>
                <a:gd name="connsiteY7" fmla="*/ 1038225 h 1557967"/>
                <a:gd name="connsiteX8" fmla="*/ 1320800 w 1535950"/>
                <a:gd name="connsiteY8" fmla="*/ 1541462 h 1557967"/>
                <a:gd name="connsiteX9" fmla="*/ 956469 w 1535950"/>
                <a:gd name="connsiteY9" fmla="*/ 1524000 h 1557967"/>
                <a:gd name="connsiteX10" fmla="*/ 600869 w 1535950"/>
                <a:gd name="connsiteY10" fmla="*/ 1111250 h 1557967"/>
                <a:gd name="connsiteX11" fmla="*/ 336549 w 1535950"/>
                <a:gd name="connsiteY11" fmla="*/ 988219 h 1557967"/>
                <a:gd name="connsiteX12" fmla="*/ 310356 w 1535950"/>
                <a:gd name="connsiteY12" fmla="*/ 890589 h 1557967"/>
                <a:gd name="connsiteX13" fmla="*/ 238918 w 1535950"/>
                <a:gd name="connsiteY13" fmla="*/ 928688 h 1557967"/>
                <a:gd name="connsiteX14" fmla="*/ 54769 w 1535950"/>
                <a:gd name="connsiteY14" fmla="*/ 844550 h 1557967"/>
                <a:gd name="connsiteX15" fmla="*/ 0 w 1535950"/>
                <a:gd name="connsiteY15" fmla="*/ 699294 h 1557967"/>
                <a:gd name="connsiteX16" fmla="*/ 200819 w 1535950"/>
                <a:gd name="connsiteY16" fmla="*/ 254000 h 1557967"/>
                <a:gd name="connsiteX0" fmla="*/ 204156 w 1539287"/>
                <a:gd name="connsiteY0" fmla="*/ 254000 h 1557967"/>
                <a:gd name="connsiteX1" fmla="*/ 451806 w 1539287"/>
                <a:gd name="connsiteY1" fmla="*/ 95250 h 1557967"/>
                <a:gd name="connsiteX2" fmla="*/ 616906 w 1539287"/>
                <a:gd name="connsiteY2" fmla="*/ 88900 h 1557967"/>
                <a:gd name="connsiteX3" fmla="*/ 680406 w 1539287"/>
                <a:gd name="connsiteY3" fmla="*/ 12700 h 1557967"/>
                <a:gd name="connsiteX4" fmla="*/ 959806 w 1539287"/>
                <a:gd name="connsiteY4" fmla="*/ 0 h 1557967"/>
                <a:gd name="connsiteX5" fmla="*/ 1531306 w 1539287"/>
                <a:gd name="connsiteY5" fmla="*/ 213519 h 1557967"/>
                <a:gd name="connsiteX6" fmla="*/ 1439231 w 1539287"/>
                <a:gd name="connsiteY6" fmla="*/ 647700 h 1557967"/>
                <a:gd name="connsiteX7" fmla="*/ 1532894 w 1539287"/>
                <a:gd name="connsiteY7" fmla="*/ 1038225 h 1557967"/>
                <a:gd name="connsiteX8" fmla="*/ 1324137 w 1539287"/>
                <a:gd name="connsiteY8" fmla="*/ 1541462 h 1557967"/>
                <a:gd name="connsiteX9" fmla="*/ 959806 w 1539287"/>
                <a:gd name="connsiteY9" fmla="*/ 1524000 h 1557967"/>
                <a:gd name="connsiteX10" fmla="*/ 604206 w 1539287"/>
                <a:gd name="connsiteY10" fmla="*/ 1111250 h 1557967"/>
                <a:gd name="connsiteX11" fmla="*/ 339886 w 1539287"/>
                <a:gd name="connsiteY11" fmla="*/ 988219 h 1557967"/>
                <a:gd name="connsiteX12" fmla="*/ 313693 w 1539287"/>
                <a:gd name="connsiteY12" fmla="*/ 890589 h 1557967"/>
                <a:gd name="connsiteX13" fmla="*/ 242255 w 1539287"/>
                <a:gd name="connsiteY13" fmla="*/ 928688 h 1557967"/>
                <a:gd name="connsiteX14" fmla="*/ 58106 w 1539287"/>
                <a:gd name="connsiteY14" fmla="*/ 844550 h 1557967"/>
                <a:gd name="connsiteX15" fmla="*/ 3337 w 1539287"/>
                <a:gd name="connsiteY15" fmla="*/ 699294 h 1557967"/>
                <a:gd name="connsiteX16" fmla="*/ 204156 w 1539287"/>
                <a:gd name="connsiteY16" fmla="*/ 254000 h 1557967"/>
                <a:gd name="connsiteX0" fmla="*/ 206755 w 1541886"/>
                <a:gd name="connsiteY0" fmla="*/ 254000 h 1557967"/>
                <a:gd name="connsiteX1" fmla="*/ 454405 w 1541886"/>
                <a:gd name="connsiteY1" fmla="*/ 95250 h 1557967"/>
                <a:gd name="connsiteX2" fmla="*/ 619505 w 1541886"/>
                <a:gd name="connsiteY2" fmla="*/ 88900 h 1557967"/>
                <a:gd name="connsiteX3" fmla="*/ 683005 w 1541886"/>
                <a:gd name="connsiteY3" fmla="*/ 12700 h 1557967"/>
                <a:gd name="connsiteX4" fmla="*/ 962405 w 1541886"/>
                <a:gd name="connsiteY4" fmla="*/ 0 h 1557967"/>
                <a:gd name="connsiteX5" fmla="*/ 1533905 w 1541886"/>
                <a:gd name="connsiteY5" fmla="*/ 213519 h 1557967"/>
                <a:gd name="connsiteX6" fmla="*/ 1441830 w 1541886"/>
                <a:gd name="connsiteY6" fmla="*/ 647700 h 1557967"/>
                <a:gd name="connsiteX7" fmla="*/ 1535493 w 1541886"/>
                <a:gd name="connsiteY7" fmla="*/ 1038225 h 1557967"/>
                <a:gd name="connsiteX8" fmla="*/ 1326736 w 1541886"/>
                <a:gd name="connsiteY8" fmla="*/ 1541462 h 1557967"/>
                <a:gd name="connsiteX9" fmla="*/ 962405 w 1541886"/>
                <a:gd name="connsiteY9" fmla="*/ 1524000 h 1557967"/>
                <a:gd name="connsiteX10" fmla="*/ 606805 w 1541886"/>
                <a:gd name="connsiteY10" fmla="*/ 1111250 h 1557967"/>
                <a:gd name="connsiteX11" fmla="*/ 342485 w 1541886"/>
                <a:gd name="connsiteY11" fmla="*/ 988219 h 1557967"/>
                <a:gd name="connsiteX12" fmla="*/ 316292 w 1541886"/>
                <a:gd name="connsiteY12" fmla="*/ 890589 h 1557967"/>
                <a:gd name="connsiteX13" fmla="*/ 244854 w 1541886"/>
                <a:gd name="connsiteY13" fmla="*/ 928688 h 1557967"/>
                <a:gd name="connsiteX14" fmla="*/ 70230 w 1541886"/>
                <a:gd name="connsiteY14" fmla="*/ 844550 h 1557967"/>
                <a:gd name="connsiteX15" fmla="*/ 5936 w 1541886"/>
                <a:gd name="connsiteY15" fmla="*/ 699294 h 1557967"/>
                <a:gd name="connsiteX16" fmla="*/ 206755 w 1541886"/>
                <a:gd name="connsiteY16" fmla="*/ 254000 h 1557967"/>
                <a:gd name="connsiteX0" fmla="*/ 205641 w 1540772"/>
                <a:gd name="connsiteY0" fmla="*/ 254000 h 1557967"/>
                <a:gd name="connsiteX1" fmla="*/ 453291 w 1540772"/>
                <a:gd name="connsiteY1" fmla="*/ 95250 h 1557967"/>
                <a:gd name="connsiteX2" fmla="*/ 618391 w 1540772"/>
                <a:gd name="connsiteY2" fmla="*/ 88900 h 1557967"/>
                <a:gd name="connsiteX3" fmla="*/ 681891 w 1540772"/>
                <a:gd name="connsiteY3" fmla="*/ 12700 h 1557967"/>
                <a:gd name="connsiteX4" fmla="*/ 961291 w 1540772"/>
                <a:gd name="connsiteY4" fmla="*/ 0 h 1557967"/>
                <a:gd name="connsiteX5" fmla="*/ 1532791 w 1540772"/>
                <a:gd name="connsiteY5" fmla="*/ 213519 h 1557967"/>
                <a:gd name="connsiteX6" fmla="*/ 1440716 w 1540772"/>
                <a:gd name="connsiteY6" fmla="*/ 647700 h 1557967"/>
                <a:gd name="connsiteX7" fmla="*/ 1534379 w 1540772"/>
                <a:gd name="connsiteY7" fmla="*/ 1038225 h 1557967"/>
                <a:gd name="connsiteX8" fmla="*/ 1325622 w 1540772"/>
                <a:gd name="connsiteY8" fmla="*/ 1541462 h 1557967"/>
                <a:gd name="connsiteX9" fmla="*/ 961291 w 1540772"/>
                <a:gd name="connsiteY9" fmla="*/ 1524000 h 1557967"/>
                <a:gd name="connsiteX10" fmla="*/ 605691 w 1540772"/>
                <a:gd name="connsiteY10" fmla="*/ 1111250 h 1557967"/>
                <a:gd name="connsiteX11" fmla="*/ 341371 w 1540772"/>
                <a:gd name="connsiteY11" fmla="*/ 988219 h 1557967"/>
                <a:gd name="connsiteX12" fmla="*/ 315178 w 1540772"/>
                <a:gd name="connsiteY12" fmla="*/ 890589 h 1557967"/>
                <a:gd name="connsiteX13" fmla="*/ 243740 w 1540772"/>
                <a:gd name="connsiteY13" fmla="*/ 928688 h 1557967"/>
                <a:gd name="connsiteX14" fmla="*/ 69116 w 1540772"/>
                <a:gd name="connsiteY14" fmla="*/ 844550 h 1557967"/>
                <a:gd name="connsiteX15" fmla="*/ 4822 w 1540772"/>
                <a:gd name="connsiteY15" fmla="*/ 699294 h 1557967"/>
                <a:gd name="connsiteX16" fmla="*/ 205641 w 1540772"/>
                <a:gd name="connsiteY16" fmla="*/ 254000 h 1557967"/>
                <a:gd name="connsiteX0" fmla="*/ 200178 w 1535309"/>
                <a:gd name="connsiteY0" fmla="*/ 254000 h 1557967"/>
                <a:gd name="connsiteX1" fmla="*/ 447828 w 1535309"/>
                <a:gd name="connsiteY1" fmla="*/ 95250 h 1557967"/>
                <a:gd name="connsiteX2" fmla="*/ 612928 w 1535309"/>
                <a:gd name="connsiteY2" fmla="*/ 88900 h 1557967"/>
                <a:gd name="connsiteX3" fmla="*/ 676428 w 1535309"/>
                <a:gd name="connsiteY3" fmla="*/ 12700 h 1557967"/>
                <a:gd name="connsiteX4" fmla="*/ 955828 w 1535309"/>
                <a:gd name="connsiteY4" fmla="*/ 0 h 1557967"/>
                <a:gd name="connsiteX5" fmla="*/ 1527328 w 1535309"/>
                <a:gd name="connsiteY5" fmla="*/ 213519 h 1557967"/>
                <a:gd name="connsiteX6" fmla="*/ 1435253 w 1535309"/>
                <a:gd name="connsiteY6" fmla="*/ 647700 h 1557967"/>
                <a:gd name="connsiteX7" fmla="*/ 1528916 w 1535309"/>
                <a:gd name="connsiteY7" fmla="*/ 1038225 h 1557967"/>
                <a:gd name="connsiteX8" fmla="*/ 1320159 w 1535309"/>
                <a:gd name="connsiteY8" fmla="*/ 1541462 h 1557967"/>
                <a:gd name="connsiteX9" fmla="*/ 955828 w 1535309"/>
                <a:gd name="connsiteY9" fmla="*/ 1524000 h 1557967"/>
                <a:gd name="connsiteX10" fmla="*/ 600228 w 1535309"/>
                <a:gd name="connsiteY10" fmla="*/ 1111250 h 1557967"/>
                <a:gd name="connsiteX11" fmla="*/ 335908 w 1535309"/>
                <a:gd name="connsiteY11" fmla="*/ 988219 h 1557967"/>
                <a:gd name="connsiteX12" fmla="*/ 309715 w 1535309"/>
                <a:gd name="connsiteY12" fmla="*/ 890589 h 1557967"/>
                <a:gd name="connsiteX13" fmla="*/ 238277 w 1535309"/>
                <a:gd name="connsiteY13" fmla="*/ 928688 h 1557967"/>
                <a:gd name="connsiteX14" fmla="*/ 63653 w 1535309"/>
                <a:gd name="connsiteY14" fmla="*/ 844550 h 1557967"/>
                <a:gd name="connsiteX15" fmla="*/ 6503 w 1535309"/>
                <a:gd name="connsiteY15" fmla="*/ 696913 h 1557967"/>
                <a:gd name="connsiteX16" fmla="*/ 200178 w 1535309"/>
                <a:gd name="connsiteY16" fmla="*/ 254000 h 1557967"/>
                <a:gd name="connsiteX0" fmla="*/ 193682 w 1528813"/>
                <a:gd name="connsiteY0" fmla="*/ 254000 h 1557967"/>
                <a:gd name="connsiteX1" fmla="*/ 441332 w 1528813"/>
                <a:gd name="connsiteY1" fmla="*/ 95250 h 1557967"/>
                <a:gd name="connsiteX2" fmla="*/ 606432 w 1528813"/>
                <a:gd name="connsiteY2" fmla="*/ 88900 h 1557967"/>
                <a:gd name="connsiteX3" fmla="*/ 669932 w 1528813"/>
                <a:gd name="connsiteY3" fmla="*/ 12700 h 1557967"/>
                <a:gd name="connsiteX4" fmla="*/ 949332 w 1528813"/>
                <a:gd name="connsiteY4" fmla="*/ 0 h 1557967"/>
                <a:gd name="connsiteX5" fmla="*/ 1520832 w 1528813"/>
                <a:gd name="connsiteY5" fmla="*/ 213519 h 1557967"/>
                <a:gd name="connsiteX6" fmla="*/ 1428757 w 1528813"/>
                <a:gd name="connsiteY6" fmla="*/ 647700 h 1557967"/>
                <a:gd name="connsiteX7" fmla="*/ 1522420 w 1528813"/>
                <a:gd name="connsiteY7" fmla="*/ 1038225 h 1557967"/>
                <a:gd name="connsiteX8" fmla="*/ 1313663 w 1528813"/>
                <a:gd name="connsiteY8" fmla="*/ 1541462 h 1557967"/>
                <a:gd name="connsiteX9" fmla="*/ 949332 w 1528813"/>
                <a:gd name="connsiteY9" fmla="*/ 1524000 h 1557967"/>
                <a:gd name="connsiteX10" fmla="*/ 593732 w 1528813"/>
                <a:gd name="connsiteY10" fmla="*/ 1111250 h 1557967"/>
                <a:gd name="connsiteX11" fmla="*/ 329412 w 1528813"/>
                <a:gd name="connsiteY11" fmla="*/ 988219 h 1557967"/>
                <a:gd name="connsiteX12" fmla="*/ 303219 w 1528813"/>
                <a:gd name="connsiteY12" fmla="*/ 890589 h 1557967"/>
                <a:gd name="connsiteX13" fmla="*/ 231781 w 1528813"/>
                <a:gd name="connsiteY13" fmla="*/ 928688 h 1557967"/>
                <a:gd name="connsiteX14" fmla="*/ 57157 w 1528813"/>
                <a:gd name="connsiteY14" fmla="*/ 844550 h 1557967"/>
                <a:gd name="connsiteX15" fmla="*/ 7 w 1528813"/>
                <a:gd name="connsiteY15" fmla="*/ 696913 h 1557967"/>
                <a:gd name="connsiteX16" fmla="*/ 193682 w 1528813"/>
                <a:gd name="connsiteY16" fmla="*/ 254000 h 1557967"/>
                <a:gd name="connsiteX0" fmla="*/ 193686 w 1528817"/>
                <a:gd name="connsiteY0" fmla="*/ 254000 h 1557967"/>
                <a:gd name="connsiteX1" fmla="*/ 441336 w 1528817"/>
                <a:gd name="connsiteY1" fmla="*/ 95250 h 1557967"/>
                <a:gd name="connsiteX2" fmla="*/ 606436 w 1528817"/>
                <a:gd name="connsiteY2" fmla="*/ 88900 h 1557967"/>
                <a:gd name="connsiteX3" fmla="*/ 669936 w 1528817"/>
                <a:gd name="connsiteY3" fmla="*/ 12700 h 1557967"/>
                <a:gd name="connsiteX4" fmla="*/ 949336 w 1528817"/>
                <a:gd name="connsiteY4" fmla="*/ 0 h 1557967"/>
                <a:gd name="connsiteX5" fmla="*/ 1520836 w 1528817"/>
                <a:gd name="connsiteY5" fmla="*/ 213519 h 1557967"/>
                <a:gd name="connsiteX6" fmla="*/ 1428761 w 1528817"/>
                <a:gd name="connsiteY6" fmla="*/ 647700 h 1557967"/>
                <a:gd name="connsiteX7" fmla="*/ 1522424 w 1528817"/>
                <a:gd name="connsiteY7" fmla="*/ 1038225 h 1557967"/>
                <a:gd name="connsiteX8" fmla="*/ 1313667 w 1528817"/>
                <a:gd name="connsiteY8" fmla="*/ 1541462 h 1557967"/>
                <a:gd name="connsiteX9" fmla="*/ 949336 w 1528817"/>
                <a:gd name="connsiteY9" fmla="*/ 1524000 h 1557967"/>
                <a:gd name="connsiteX10" fmla="*/ 593736 w 1528817"/>
                <a:gd name="connsiteY10" fmla="*/ 1111250 h 1557967"/>
                <a:gd name="connsiteX11" fmla="*/ 329416 w 1528817"/>
                <a:gd name="connsiteY11" fmla="*/ 988219 h 1557967"/>
                <a:gd name="connsiteX12" fmla="*/ 303223 w 1528817"/>
                <a:gd name="connsiteY12" fmla="*/ 890589 h 1557967"/>
                <a:gd name="connsiteX13" fmla="*/ 231785 w 1528817"/>
                <a:gd name="connsiteY13" fmla="*/ 928688 h 1557967"/>
                <a:gd name="connsiteX14" fmla="*/ 57161 w 1528817"/>
                <a:gd name="connsiteY14" fmla="*/ 844550 h 1557967"/>
                <a:gd name="connsiteX15" fmla="*/ 11 w 1528817"/>
                <a:gd name="connsiteY15" fmla="*/ 696913 h 1557967"/>
                <a:gd name="connsiteX16" fmla="*/ 193686 w 1528817"/>
                <a:gd name="connsiteY16" fmla="*/ 254000 h 1557967"/>
                <a:gd name="connsiteX0" fmla="*/ 207779 w 1535766"/>
                <a:gd name="connsiteY0" fmla="*/ 256381 h 1557967"/>
                <a:gd name="connsiteX1" fmla="*/ 448285 w 1535766"/>
                <a:gd name="connsiteY1" fmla="*/ 95250 h 1557967"/>
                <a:gd name="connsiteX2" fmla="*/ 613385 w 1535766"/>
                <a:gd name="connsiteY2" fmla="*/ 88900 h 1557967"/>
                <a:gd name="connsiteX3" fmla="*/ 676885 w 1535766"/>
                <a:gd name="connsiteY3" fmla="*/ 12700 h 1557967"/>
                <a:gd name="connsiteX4" fmla="*/ 956285 w 1535766"/>
                <a:gd name="connsiteY4" fmla="*/ 0 h 1557967"/>
                <a:gd name="connsiteX5" fmla="*/ 1527785 w 1535766"/>
                <a:gd name="connsiteY5" fmla="*/ 213519 h 1557967"/>
                <a:gd name="connsiteX6" fmla="*/ 1435710 w 1535766"/>
                <a:gd name="connsiteY6" fmla="*/ 647700 h 1557967"/>
                <a:gd name="connsiteX7" fmla="*/ 1529373 w 1535766"/>
                <a:gd name="connsiteY7" fmla="*/ 1038225 h 1557967"/>
                <a:gd name="connsiteX8" fmla="*/ 1320616 w 1535766"/>
                <a:gd name="connsiteY8" fmla="*/ 1541462 h 1557967"/>
                <a:gd name="connsiteX9" fmla="*/ 956285 w 1535766"/>
                <a:gd name="connsiteY9" fmla="*/ 1524000 h 1557967"/>
                <a:gd name="connsiteX10" fmla="*/ 600685 w 1535766"/>
                <a:gd name="connsiteY10" fmla="*/ 1111250 h 1557967"/>
                <a:gd name="connsiteX11" fmla="*/ 336365 w 1535766"/>
                <a:gd name="connsiteY11" fmla="*/ 988219 h 1557967"/>
                <a:gd name="connsiteX12" fmla="*/ 310172 w 1535766"/>
                <a:gd name="connsiteY12" fmla="*/ 890589 h 1557967"/>
                <a:gd name="connsiteX13" fmla="*/ 238734 w 1535766"/>
                <a:gd name="connsiteY13" fmla="*/ 928688 h 1557967"/>
                <a:gd name="connsiteX14" fmla="*/ 64110 w 1535766"/>
                <a:gd name="connsiteY14" fmla="*/ 844550 h 1557967"/>
                <a:gd name="connsiteX15" fmla="*/ 6960 w 1535766"/>
                <a:gd name="connsiteY15" fmla="*/ 696913 h 1557967"/>
                <a:gd name="connsiteX16" fmla="*/ 207779 w 1535766"/>
                <a:gd name="connsiteY16" fmla="*/ 256381 h 1557967"/>
                <a:gd name="connsiteX0" fmla="*/ 207779 w 1535766"/>
                <a:gd name="connsiteY0" fmla="*/ 256381 h 1557967"/>
                <a:gd name="connsiteX1" fmla="*/ 448285 w 1535766"/>
                <a:gd name="connsiteY1" fmla="*/ 95250 h 1557967"/>
                <a:gd name="connsiteX2" fmla="*/ 613385 w 1535766"/>
                <a:gd name="connsiteY2" fmla="*/ 88900 h 1557967"/>
                <a:gd name="connsiteX3" fmla="*/ 676885 w 1535766"/>
                <a:gd name="connsiteY3" fmla="*/ 12700 h 1557967"/>
                <a:gd name="connsiteX4" fmla="*/ 956285 w 1535766"/>
                <a:gd name="connsiteY4" fmla="*/ 0 h 1557967"/>
                <a:gd name="connsiteX5" fmla="*/ 1527785 w 1535766"/>
                <a:gd name="connsiteY5" fmla="*/ 213519 h 1557967"/>
                <a:gd name="connsiteX6" fmla="*/ 1435710 w 1535766"/>
                <a:gd name="connsiteY6" fmla="*/ 647700 h 1557967"/>
                <a:gd name="connsiteX7" fmla="*/ 1529373 w 1535766"/>
                <a:gd name="connsiteY7" fmla="*/ 1038225 h 1557967"/>
                <a:gd name="connsiteX8" fmla="*/ 1320616 w 1535766"/>
                <a:gd name="connsiteY8" fmla="*/ 1541462 h 1557967"/>
                <a:gd name="connsiteX9" fmla="*/ 956285 w 1535766"/>
                <a:gd name="connsiteY9" fmla="*/ 1524000 h 1557967"/>
                <a:gd name="connsiteX10" fmla="*/ 600685 w 1535766"/>
                <a:gd name="connsiteY10" fmla="*/ 1111250 h 1557967"/>
                <a:gd name="connsiteX11" fmla="*/ 336365 w 1535766"/>
                <a:gd name="connsiteY11" fmla="*/ 988219 h 1557967"/>
                <a:gd name="connsiteX12" fmla="*/ 310172 w 1535766"/>
                <a:gd name="connsiteY12" fmla="*/ 890589 h 1557967"/>
                <a:gd name="connsiteX13" fmla="*/ 238734 w 1535766"/>
                <a:gd name="connsiteY13" fmla="*/ 928688 h 1557967"/>
                <a:gd name="connsiteX14" fmla="*/ 64110 w 1535766"/>
                <a:gd name="connsiteY14" fmla="*/ 844550 h 1557967"/>
                <a:gd name="connsiteX15" fmla="*/ 6960 w 1535766"/>
                <a:gd name="connsiteY15" fmla="*/ 696913 h 1557967"/>
                <a:gd name="connsiteX16" fmla="*/ 207779 w 1535766"/>
                <a:gd name="connsiteY16" fmla="*/ 256381 h 1557967"/>
                <a:gd name="connsiteX0" fmla="*/ 207779 w 1535766"/>
                <a:gd name="connsiteY0" fmla="*/ 256381 h 1557967"/>
                <a:gd name="connsiteX1" fmla="*/ 460191 w 1535766"/>
                <a:gd name="connsiteY1" fmla="*/ 100013 h 1557967"/>
                <a:gd name="connsiteX2" fmla="*/ 613385 w 1535766"/>
                <a:gd name="connsiteY2" fmla="*/ 88900 h 1557967"/>
                <a:gd name="connsiteX3" fmla="*/ 676885 w 1535766"/>
                <a:gd name="connsiteY3" fmla="*/ 12700 h 1557967"/>
                <a:gd name="connsiteX4" fmla="*/ 956285 w 1535766"/>
                <a:gd name="connsiteY4" fmla="*/ 0 h 1557967"/>
                <a:gd name="connsiteX5" fmla="*/ 1527785 w 1535766"/>
                <a:gd name="connsiteY5" fmla="*/ 213519 h 1557967"/>
                <a:gd name="connsiteX6" fmla="*/ 1435710 w 1535766"/>
                <a:gd name="connsiteY6" fmla="*/ 647700 h 1557967"/>
                <a:gd name="connsiteX7" fmla="*/ 1529373 w 1535766"/>
                <a:gd name="connsiteY7" fmla="*/ 1038225 h 1557967"/>
                <a:gd name="connsiteX8" fmla="*/ 1320616 w 1535766"/>
                <a:gd name="connsiteY8" fmla="*/ 1541462 h 1557967"/>
                <a:gd name="connsiteX9" fmla="*/ 956285 w 1535766"/>
                <a:gd name="connsiteY9" fmla="*/ 1524000 h 1557967"/>
                <a:gd name="connsiteX10" fmla="*/ 600685 w 1535766"/>
                <a:gd name="connsiteY10" fmla="*/ 1111250 h 1557967"/>
                <a:gd name="connsiteX11" fmla="*/ 336365 w 1535766"/>
                <a:gd name="connsiteY11" fmla="*/ 988219 h 1557967"/>
                <a:gd name="connsiteX12" fmla="*/ 310172 w 1535766"/>
                <a:gd name="connsiteY12" fmla="*/ 890589 h 1557967"/>
                <a:gd name="connsiteX13" fmla="*/ 238734 w 1535766"/>
                <a:gd name="connsiteY13" fmla="*/ 928688 h 1557967"/>
                <a:gd name="connsiteX14" fmla="*/ 64110 w 1535766"/>
                <a:gd name="connsiteY14" fmla="*/ 844550 h 1557967"/>
                <a:gd name="connsiteX15" fmla="*/ 6960 w 1535766"/>
                <a:gd name="connsiteY15" fmla="*/ 696913 h 1557967"/>
                <a:gd name="connsiteX16" fmla="*/ 207779 w 1535766"/>
                <a:gd name="connsiteY16" fmla="*/ 256381 h 1557967"/>
                <a:gd name="connsiteX0" fmla="*/ 207779 w 1535766"/>
                <a:gd name="connsiteY0" fmla="*/ 256381 h 1557967"/>
                <a:gd name="connsiteX1" fmla="*/ 460191 w 1535766"/>
                <a:gd name="connsiteY1" fmla="*/ 100013 h 1557967"/>
                <a:gd name="connsiteX2" fmla="*/ 613385 w 1535766"/>
                <a:gd name="connsiteY2" fmla="*/ 88900 h 1557967"/>
                <a:gd name="connsiteX3" fmla="*/ 676885 w 1535766"/>
                <a:gd name="connsiteY3" fmla="*/ 12700 h 1557967"/>
                <a:gd name="connsiteX4" fmla="*/ 956285 w 1535766"/>
                <a:gd name="connsiteY4" fmla="*/ 0 h 1557967"/>
                <a:gd name="connsiteX5" fmla="*/ 1527785 w 1535766"/>
                <a:gd name="connsiteY5" fmla="*/ 213519 h 1557967"/>
                <a:gd name="connsiteX6" fmla="*/ 1435710 w 1535766"/>
                <a:gd name="connsiteY6" fmla="*/ 647700 h 1557967"/>
                <a:gd name="connsiteX7" fmla="*/ 1529373 w 1535766"/>
                <a:gd name="connsiteY7" fmla="*/ 1038225 h 1557967"/>
                <a:gd name="connsiteX8" fmla="*/ 1320616 w 1535766"/>
                <a:gd name="connsiteY8" fmla="*/ 1541462 h 1557967"/>
                <a:gd name="connsiteX9" fmla="*/ 956285 w 1535766"/>
                <a:gd name="connsiteY9" fmla="*/ 1524000 h 1557967"/>
                <a:gd name="connsiteX10" fmla="*/ 600685 w 1535766"/>
                <a:gd name="connsiteY10" fmla="*/ 1111250 h 1557967"/>
                <a:gd name="connsiteX11" fmla="*/ 336365 w 1535766"/>
                <a:gd name="connsiteY11" fmla="*/ 988219 h 1557967"/>
                <a:gd name="connsiteX12" fmla="*/ 310172 w 1535766"/>
                <a:gd name="connsiteY12" fmla="*/ 890589 h 1557967"/>
                <a:gd name="connsiteX13" fmla="*/ 238734 w 1535766"/>
                <a:gd name="connsiteY13" fmla="*/ 928688 h 1557967"/>
                <a:gd name="connsiteX14" fmla="*/ 64110 w 1535766"/>
                <a:gd name="connsiteY14" fmla="*/ 844550 h 1557967"/>
                <a:gd name="connsiteX15" fmla="*/ 6960 w 1535766"/>
                <a:gd name="connsiteY15" fmla="*/ 696913 h 1557967"/>
                <a:gd name="connsiteX16" fmla="*/ 207779 w 1535766"/>
                <a:gd name="connsiteY16" fmla="*/ 256381 h 1557967"/>
                <a:gd name="connsiteX0" fmla="*/ 207779 w 1535766"/>
                <a:gd name="connsiteY0" fmla="*/ 256381 h 1557967"/>
                <a:gd name="connsiteX1" fmla="*/ 460191 w 1535766"/>
                <a:gd name="connsiteY1" fmla="*/ 100013 h 1557967"/>
                <a:gd name="connsiteX2" fmla="*/ 613385 w 1535766"/>
                <a:gd name="connsiteY2" fmla="*/ 88900 h 1557967"/>
                <a:gd name="connsiteX3" fmla="*/ 676885 w 1535766"/>
                <a:gd name="connsiteY3" fmla="*/ 12700 h 1557967"/>
                <a:gd name="connsiteX4" fmla="*/ 956285 w 1535766"/>
                <a:gd name="connsiteY4" fmla="*/ 0 h 1557967"/>
                <a:gd name="connsiteX5" fmla="*/ 1527785 w 1535766"/>
                <a:gd name="connsiteY5" fmla="*/ 213519 h 1557967"/>
                <a:gd name="connsiteX6" fmla="*/ 1435710 w 1535766"/>
                <a:gd name="connsiteY6" fmla="*/ 647700 h 1557967"/>
                <a:gd name="connsiteX7" fmla="*/ 1529373 w 1535766"/>
                <a:gd name="connsiteY7" fmla="*/ 1038225 h 1557967"/>
                <a:gd name="connsiteX8" fmla="*/ 1320616 w 1535766"/>
                <a:gd name="connsiteY8" fmla="*/ 1541462 h 1557967"/>
                <a:gd name="connsiteX9" fmla="*/ 956285 w 1535766"/>
                <a:gd name="connsiteY9" fmla="*/ 1524000 h 1557967"/>
                <a:gd name="connsiteX10" fmla="*/ 600685 w 1535766"/>
                <a:gd name="connsiteY10" fmla="*/ 1111250 h 1557967"/>
                <a:gd name="connsiteX11" fmla="*/ 336365 w 1535766"/>
                <a:gd name="connsiteY11" fmla="*/ 988219 h 1557967"/>
                <a:gd name="connsiteX12" fmla="*/ 310172 w 1535766"/>
                <a:gd name="connsiteY12" fmla="*/ 890589 h 1557967"/>
                <a:gd name="connsiteX13" fmla="*/ 238734 w 1535766"/>
                <a:gd name="connsiteY13" fmla="*/ 928688 h 1557967"/>
                <a:gd name="connsiteX14" fmla="*/ 64110 w 1535766"/>
                <a:gd name="connsiteY14" fmla="*/ 844550 h 1557967"/>
                <a:gd name="connsiteX15" fmla="*/ 6960 w 1535766"/>
                <a:gd name="connsiteY15" fmla="*/ 696913 h 1557967"/>
                <a:gd name="connsiteX16" fmla="*/ 207779 w 1535766"/>
                <a:gd name="connsiteY16" fmla="*/ 256381 h 1557967"/>
                <a:gd name="connsiteX0" fmla="*/ 207779 w 1535766"/>
                <a:gd name="connsiteY0" fmla="*/ 256381 h 1557967"/>
                <a:gd name="connsiteX1" fmla="*/ 460191 w 1535766"/>
                <a:gd name="connsiteY1" fmla="*/ 100013 h 1557967"/>
                <a:gd name="connsiteX2" fmla="*/ 613385 w 1535766"/>
                <a:gd name="connsiteY2" fmla="*/ 88900 h 1557967"/>
                <a:gd name="connsiteX3" fmla="*/ 679266 w 1535766"/>
                <a:gd name="connsiteY3" fmla="*/ 29369 h 1557967"/>
                <a:gd name="connsiteX4" fmla="*/ 956285 w 1535766"/>
                <a:gd name="connsiteY4" fmla="*/ 0 h 1557967"/>
                <a:gd name="connsiteX5" fmla="*/ 1527785 w 1535766"/>
                <a:gd name="connsiteY5" fmla="*/ 213519 h 1557967"/>
                <a:gd name="connsiteX6" fmla="*/ 1435710 w 1535766"/>
                <a:gd name="connsiteY6" fmla="*/ 647700 h 1557967"/>
                <a:gd name="connsiteX7" fmla="*/ 1529373 w 1535766"/>
                <a:gd name="connsiteY7" fmla="*/ 1038225 h 1557967"/>
                <a:gd name="connsiteX8" fmla="*/ 1320616 w 1535766"/>
                <a:gd name="connsiteY8" fmla="*/ 1541462 h 1557967"/>
                <a:gd name="connsiteX9" fmla="*/ 956285 w 1535766"/>
                <a:gd name="connsiteY9" fmla="*/ 1524000 h 1557967"/>
                <a:gd name="connsiteX10" fmla="*/ 600685 w 1535766"/>
                <a:gd name="connsiteY10" fmla="*/ 1111250 h 1557967"/>
                <a:gd name="connsiteX11" fmla="*/ 336365 w 1535766"/>
                <a:gd name="connsiteY11" fmla="*/ 988219 h 1557967"/>
                <a:gd name="connsiteX12" fmla="*/ 310172 w 1535766"/>
                <a:gd name="connsiteY12" fmla="*/ 890589 h 1557967"/>
                <a:gd name="connsiteX13" fmla="*/ 238734 w 1535766"/>
                <a:gd name="connsiteY13" fmla="*/ 928688 h 1557967"/>
                <a:gd name="connsiteX14" fmla="*/ 64110 w 1535766"/>
                <a:gd name="connsiteY14" fmla="*/ 844550 h 1557967"/>
                <a:gd name="connsiteX15" fmla="*/ 6960 w 1535766"/>
                <a:gd name="connsiteY15" fmla="*/ 696913 h 1557967"/>
                <a:gd name="connsiteX16" fmla="*/ 207779 w 1535766"/>
                <a:gd name="connsiteY16" fmla="*/ 256381 h 1557967"/>
                <a:gd name="connsiteX0" fmla="*/ 207779 w 1535766"/>
                <a:gd name="connsiteY0" fmla="*/ 256381 h 1557967"/>
                <a:gd name="connsiteX1" fmla="*/ 460191 w 1535766"/>
                <a:gd name="connsiteY1" fmla="*/ 100013 h 1557967"/>
                <a:gd name="connsiteX2" fmla="*/ 613385 w 1535766"/>
                <a:gd name="connsiteY2" fmla="*/ 88900 h 1557967"/>
                <a:gd name="connsiteX3" fmla="*/ 679266 w 1535766"/>
                <a:gd name="connsiteY3" fmla="*/ 29369 h 1557967"/>
                <a:gd name="connsiteX4" fmla="*/ 956285 w 1535766"/>
                <a:gd name="connsiteY4" fmla="*/ 0 h 1557967"/>
                <a:gd name="connsiteX5" fmla="*/ 1527785 w 1535766"/>
                <a:gd name="connsiteY5" fmla="*/ 213519 h 1557967"/>
                <a:gd name="connsiteX6" fmla="*/ 1435710 w 1535766"/>
                <a:gd name="connsiteY6" fmla="*/ 647700 h 1557967"/>
                <a:gd name="connsiteX7" fmla="*/ 1529373 w 1535766"/>
                <a:gd name="connsiteY7" fmla="*/ 1038225 h 1557967"/>
                <a:gd name="connsiteX8" fmla="*/ 1320616 w 1535766"/>
                <a:gd name="connsiteY8" fmla="*/ 1541462 h 1557967"/>
                <a:gd name="connsiteX9" fmla="*/ 956285 w 1535766"/>
                <a:gd name="connsiteY9" fmla="*/ 1524000 h 1557967"/>
                <a:gd name="connsiteX10" fmla="*/ 600685 w 1535766"/>
                <a:gd name="connsiteY10" fmla="*/ 1111250 h 1557967"/>
                <a:gd name="connsiteX11" fmla="*/ 336365 w 1535766"/>
                <a:gd name="connsiteY11" fmla="*/ 988219 h 1557967"/>
                <a:gd name="connsiteX12" fmla="*/ 310172 w 1535766"/>
                <a:gd name="connsiteY12" fmla="*/ 890589 h 1557967"/>
                <a:gd name="connsiteX13" fmla="*/ 238734 w 1535766"/>
                <a:gd name="connsiteY13" fmla="*/ 928688 h 1557967"/>
                <a:gd name="connsiteX14" fmla="*/ 64110 w 1535766"/>
                <a:gd name="connsiteY14" fmla="*/ 844550 h 1557967"/>
                <a:gd name="connsiteX15" fmla="*/ 6960 w 1535766"/>
                <a:gd name="connsiteY15" fmla="*/ 696913 h 1557967"/>
                <a:gd name="connsiteX16" fmla="*/ 207779 w 1535766"/>
                <a:gd name="connsiteY16" fmla="*/ 256381 h 1557967"/>
                <a:gd name="connsiteX0" fmla="*/ 207779 w 1535766"/>
                <a:gd name="connsiteY0" fmla="*/ 256381 h 1557967"/>
                <a:gd name="connsiteX1" fmla="*/ 460191 w 1535766"/>
                <a:gd name="connsiteY1" fmla="*/ 100013 h 1557967"/>
                <a:gd name="connsiteX2" fmla="*/ 613385 w 1535766"/>
                <a:gd name="connsiteY2" fmla="*/ 88900 h 1557967"/>
                <a:gd name="connsiteX3" fmla="*/ 679266 w 1535766"/>
                <a:gd name="connsiteY3" fmla="*/ 29369 h 1557967"/>
                <a:gd name="connsiteX4" fmla="*/ 956285 w 1535766"/>
                <a:gd name="connsiteY4" fmla="*/ 0 h 1557967"/>
                <a:gd name="connsiteX5" fmla="*/ 1527785 w 1535766"/>
                <a:gd name="connsiteY5" fmla="*/ 213519 h 1557967"/>
                <a:gd name="connsiteX6" fmla="*/ 1435710 w 1535766"/>
                <a:gd name="connsiteY6" fmla="*/ 647700 h 1557967"/>
                <a:gd name="connsiteX7" fmla="*/ 1529373 w 1535766"/>
                <a:gd name="connsiteY7" fmla="*/ 1038225 h 1557967"/>
                <a:gd name="connsiteX8" fmla="*/ 1320616 w 1535766"/>
                <a:gd name="connsiteY8" fmla="*/ 1541462 h 1557967"/>
                <a:gd name="connsiteX9" fmla="*/ 956285 w 1535766"/>
                <a:gd name="connsiteY9" fmla="*/ 1524000 h 1557967"/>
                <a:gd name="connsiteX10" fmla="*/ 600685 w 1535766"/>
                <a:gd name="connsiteY10" fmla="*/ 1111250 h 1557967"/>
                <a:gd name="connsiteX11" fmla="*/ 336365 w 1535766"/>
                <a:gd name="connsiteY11" fmla="*/ 988219 h 1557967"/>
                <a:gd name="connsiteX12" fmla="*/ 310172 w 1535766"/>
                <a:gd name="connsiteY12" fmla="*/ 890589 h 1557967"/>
                <a:gd name="connsiteX13" fmla="*/ 238734 w 1535766"/>
                <a:gd name="connsiteY13" fmla="*/ 928688 h 1557967"/>
                <a:gd name="connsiteX14" fmla="*/ 64110 w 1535766"/>
                <a:gd name="connsiteY14" fmla="*/ 844550 h 1557967"/>
                <a:gd name="connsiteX15" fmla="*/ 6960 w 1535766"/>
                <a:gd name="connsiteY15" fmla="*/ 696913 h 1557967"/>
                <a:gd name="connsiteX16" fmla="*/ 207779 w 1535766"/>
                <a:gd name="connsiteY16" fmla="*/ 256381 h 1557967"/>
                <a:gd name="connsiteX0" fmla="*/ 207779 w 1535766"/>
                <a:gd name="connsiteY0" fmla="*/ 256381 h 1557967"/>
                <a:gd name="connsiteX1" fmla="*/ 460191 w 1535766"/>
                <a:gd name="connsiteY1" fmla="*/ 100013 h 1557967"/>
                <a:gd name="connsiteX2" fmla="*/ 613385 w 1535766"/>
                <a:gd name="connsiteY2" fmla="*/ 88900 h 1557967"/>
                <a:gd name="connsiteX3" fmla="*/ 679266 w 1535766"/>
                <a:gd name="connsiteY3" fmla="*/ 29369 h 1557967"/>
                <a:gd name="connsiteX4" fmla="*/ 956285 w 1535766"/>
                <a:gd name="connsiteY4" fmla="*/ 0 h 1557967"/>
                <a:gd name="connsiteX5" fmla="*/ 1527785 w 1535766"/>
                <a:gd name="connsiteY5" fmla="*/ 213519 h 1557967"/>
                <a:gd name="connsiteX6" fmla="*/ 1435710 w 1535766"/>
                <a:gd name="connsiteY6" fmla="*/ 647700 h 1557967"/>
                <a:gd name="connsiteX7" fmla="*/ 1529373 w 1535766"/>
                <a:gd name="connsiteY7" fmla="*/ 1038225 h 1557967"/>
                <a:gd name="connsiteX8" fmla="*/ 1320616 w 1535766"/>
                <a:gd name="connsiteY8" fmla="*/ 1541462 h 1557967"/>
                <a:gd name="connsiteX9" fmla="*/ 956285 w 1535766"/>
                <a:gd name="connsiteY9" fmla="*/ 1524000 h 1557967"/>
                <a:gd name="connsiteX10" fmla="*/ 600685 w 1535766"/>
                <a:gd name="connsiteY10" fmla="*/ 1111250 h 1557967"/>
                <a:gd name="connsiteX11" fmla="*/ 336365 w 1535766"/>
                <a:gd name="connsiteY11" fmla="*/ 988219 h 1557967"/>
                <a:gd name="connsiteX12" fmla="*/ 310172 w 1535766"/>
                <a:gd name="connsiteY12" fmla="*/ 890589 h 1557967"/>
                <a:gd name="connsiteX13" fmla="*/ 238734 w 1535766"/>
                <a:gd name="connsiteY13" fmla="*/ 928688 h 1557967"/>
                <a:gd name="connsiteX14" fmla="*/ 64110 w 1535766"/>
                <a:gd name="connsiteY14" fmla="*/ 844550 h 1557967"/>
                <a:gd name="connsiteX15" fmla="*/ 6960 w 1535766"/>
                <a:gd name="connsiteY15" fmla="*/ 696913 h 1557967"/>
                <a:gd name="connsiteX16" fmla="*/ 207779 w 1535766"/>
                <a:gd name="connsiteY16" fmla="*/ 256381 h 1557967"/>
                <a:gd name="connsiteX0" fmla="*/ 207779 w 1535766"/>
                <a:gd name="connsiteY0" fmla="*/ 256381 h 1557967"/>
                <a:gd name="connsiteX1" fmla="*/ 460191 w 1535766"/>
                <a:gd name="connsiteY1" fmla="*/ 100013 h 1557967"/>
                <a:gd name="connsiteX2" fmla="*/ 613385 w 1535766"/>
                <a:gd name="connsiteY2" fmla="*/ 88900 h 1557967"/>
                <a:gd name="connsiteX3" fmla="*/ 679266 w 1535766"/>
                <a:gd name="connsiteY3" fmla="*/ 29369 h 1557967"/>
                <a:gd name="connsiteX4" fmla="*/ 956285 w 1535766"/>
                <a:gd name="connsiteY4" fmla="*/ 0 h 1557967"/>
                <a:gd name="connsiteX5" fmla="*/ 1527785 w 1535766"/>
                <a:gd name="connsiteY5" fmla="*/ 213519 h 1557967"/>
                <a:gd name="connsiteX6" fmla="*/ 1435710 w 1535766"/>
                <a:gd name="connsiteY6" fmla="*/ 647700 h 1557967"/>
                <a:gd name="connsiteX7" fmla="*/ 1529373 w 1535766"/>
                <a:gd name="connsiteY7" fmla="*/ 1038225 h 1557967"/>
                <a:gd name="connsiteX8" fmla="*/ 1320616 w 1535766"/>
                <a:gd name="connsiteY8" fmla="*/ 1541462 h 1557967"/>
                <a:gd name="connsiteX9" fmla="*/ 956285 w 1535766"/>
                <a:gd name="connsiteY9" fmla="*/ 1524000 h 1557967"/>
                <a:gd name="connsiteX10" fmla="*/ 600685 w 1535766"/>
                <a:gd name="connsiteY10" fmla="*/ 1111250 h 1557967"/>
                <a:gd name="connsiteX11" fmla="*/ 336365 w 1535766"/>
                <a:gd name="connsiteY11" fmla="*/ 988219 h 1557967"/>
                <a:gd name="connsiteX12" fmla="*/ 310172 w 1535766"/>
                <a:gd name="connsiteY12" fmla="*/ 890589 h 1557967"/>
                <a:gd name="connsiteX13" fmla="*/ 238734 w 1535766"/>
                <a:gd name="connsiteY13" fmla="*/ 928688 h 1557967"/>
                <a:gd name="connsiteX14" fmla="*/ 64110 w 1535766"/>
                <a:gd name="connsiteY14" fmla="*/ 844550 h 1557967"/>
                <a:gd name="connsiteX15" fmla="*/ 6960 w 1535766"/>
                <a:gd name="connsiteY15" fmla="*/ 696913 h 1557967"/>
                <a:gd name="connsiteX16" fmla="*/ 207779 w 1535766"/>
                <a:gd name="connsiteY16" fmla="*/ 256381 h 1557967"/>
                <a:gd name="connsiteX0" fmla="*/ 207779 w 1546293"/>
                <a:gd name="connsiteY0" fmla="*/ 318294 h 1619880"/>
                <a:gd name="connsiteX1" fmla="*/ 460191 w 1546293"/>
                <a:gd name="connsiteY1" fmla="*/ 161926 h 1619880"/>
                <a:gd name="connsiteX2" fmla="*/ 613385 w 1546293"/>
                <a:gd name="connsiteY2" fmla="*/ 150813 h 1619880"/>
                <a:gd name="connsiteX3" fmla="*/ 679266 w 1546293"/>
                <a:gd name="connsiteY3" fmla="*/ 91282 h 1619880"/>
                <a:gd name="connsiteX4" fmla="*/ 996766 w 1546293"/>
                <a:gd name="connsiteY4" fmla="*/ 0 h 1619880"/>
                <a:gd name="connsiteX5" fmla="*/ 1527785 w 1546293"/>
                <a:gd name="connsiteY5" fmla="*/ 275432 h 1619880"/>
                <a:gd name="connsiteX6" fmla="*/ 1435710 w 1546293"/>
                <a:gd name="connsiteY6" fmla="*/ 709613 h 1619880"/>
                <a:gd name="connsiteX7" fmla="*/ 1529373 w 1546293"/>
                <a:gd name="connsiteY7" fmla="*/ 1100138 h 1619880"/>
                <a:gd name="connsiteX8" fmla="*/ 1320616 w 1546293"/>
                <a:gd name="connsiteY8" fmla="*/ 1603375 h 1619880"/>
                <a:gd name="connsiteX9" fmla="*/ 956285 w 1546293"/>
                <a:gd name="connsiteY9" fmla="*/ 1585913 h 1619880"/>
                <a:gd name="connsiteX10" fmla="*/ 600685 w 1546293"/>
                <a:gd name="connsiteY10" fmla="*/ 1173163 h 1619880"/>
                <a:gd name="connsiteX11" fmla="*/ 336365 w 1546293"/>
                <a:gd name="connsiteY11" fmla="*/ 1050132 h 1619880"/>
                <a:gd name="connsiteX12" fmla="*/ 310172 w 1546293"/>
                <a:gd name="connsiteY12" fmla="*/ 952502 h 1619880"/>
                <a:gd name="connsiteX13" fmla="*/ 238734 w 1546293"/>
                <a:gd name="connsiteY13" fmla="*/ 990601 h 1619880"/>
                <a:gd name="connsiteX14" fmla="*/ 64110 w 1546293"/>
                <a:gd name="connsiteY14" fmla="*/ 906463 h 1619880"/>
                <a:gd name="connsiteX15" fmla="*/ 6960 w 1546293"/>
                <a:gd name="connsiteY15" fmla="*/ 758826 h 1619880"/>
                <a:gd name="connsiteX16" fmla="*/ 207779 w 1546293"/>
                <a:gd name="connsiteY16" fmla="*/ 318294 h 1619880"/>
                <a:gd name="connsiteX0" fmla="*/ 207779 w 1548326"/>
                <a:gd name="connsiteY0" fmla="*/ 270669 h 1572255"/>
                <a:gd name="connsiteX1" fmla="*/ 460191 w 1548326"/>
                <a:gd name="connsiteY1" fmla="*/ 114301 h 1572255"/>
                <a:gd name="connsiteX2" fmla="*/ 613385 w 1548326"/>
                <a:gd name="connsiteY2" fmla="*/ 103188 h 1572255"/>
                <a:gd name="connsiteX3" fmla="*/ 679266 w 1548326"/>
                <a:gd name="connsiteY3" fmla="*/ 43657 h 1572255"/>
                <a:gd name="connsiteX4" fmla="*/ 963429 w 1548326"/>
                <a:gd name="connsiteY4" fmla="*/ 0 h 1572255"/>
                <a:gd name="connsiteX5" fmla="*/ 1527785 w 1548326"/>
                <a:gd name="connsiteY5" fmla="*/ 227807 h 1572255"/>
                <a:gd name="connsiteX6" fmla="*/ 1435710 w 1548326"/>
                <a:gd name="connsiteY6" fmla="*/ 661988 h 1572255"/>
                <a:gd name="connsiteX7" fmla="*/ 1529373 w 1548326"/>
                <a:gd name="connsiteY7" fmla="*/ 1052513 h 1572255"/>
                <a:gd name="connsiteX8" fmla="*/ 1320616 w 1548326"/>
                <a:gd name="connsiteY8" fmla="*/ 1555750 h 1572255"/>
                <a:gd name="connsiteX9" fmla="*/ 956285 w 1548326"/>
                <a:gd name="connsiteY9" fmla="*/ 1538288 h 1572255"/>
                <a:gd name="connsiteX10" fmla="*/ 600685 w 1548326"/>
                <a:gd name="connsiteY10" fmla="*/ 1125538 h 1572255"/>
                <a:gd name="connsiteX11" fmla="*/ 336365 w 1548326"/>
                <a:gd name="connsiteY11" fmla="*/ 1002507 h 1572255"/>
                <a:gd name="connsiteX12" fmla="*/ 310172 w 1548326"/>
                <a:gd name="connsiteY12" fmla="*/ 904877 h 1572255"/>
                <a:gd name="connsiteX13" fmla="*/ 238734 w 1548326"/>
                <a:gd name="connsiteY13" fmla="*/ 942976 h 1572255"/>
                <a:gd name="connsiteX14" fmla="*/ 64110 w 1548326"/>
                <a:gd name="connsiteY14" fmla="*/ 858838 h 1572255"/>
                <a:gd name="connsiteX15" fmla="*/ 6960 w 1548326"/>
                <a:gd name="connsiteY15" fmla="*/ 711201 h 1572255"/>
                <a:gd name="connsiteX16" fmla="*/ 207779 w 1548326"/>
                <a:gd name="connsiteY16" fmla="*/ 270669 h 1572255"/>
                <a:gd name="connsiteX0" fmla="*/ 207779 w 1548326"/>
                <a:gd name="connsiteY0" fmla="*/ 270669 h 1572255"/>
                <a:gd name="connsiteX1" fmla="*/ 460191 w 1548326"/>
                <a:gd name="connsiteY1" fmla="*/ 114301 h 1572255"/>
                <a:gd name="connsiteX2" fmla="*/ 613385 w 1548326"/>
                <a:gd name="connsiteY2" fmla="*/ 103188 h 1572255"/>
                <a:gd name="connsiteX3" fmla="*/ 679266 w 1548326"/>
                <a:gd name="connsiteY3" fmla="*/ 43657 h 1572255"/>
                <a:gd name="connsiteX4" fmla="*/ 963429 w 1548326"/>
                <a:gd name="connsiteY4" fmla="*/ 0 h 1572255"/>
                <a:gd name="connsiteX5" fmla="*/ 1527785 w 1548326"/>
                <a:gd name="connsiteY5" fmla="*/ 227807 h 1572255"/>
                <a:gd name="connsiteX6" fmla="*/ 1435710 w 1548326"/>
                <a:gd name="connsiteY6" fmla="*/ 661988 h 1572255"/>
                <a:gd name="connsiteX7" fmla="*/ 1529373 w 1548326"/>
                <a:gd name="connsiteY7" fmla="*/ 1052513 h 1572255"/>
                <a:gd name="connsiteX8" fmla="*/ 1320616 w 1548326"/>
                <a:gd name="connsiteY8" fmla="*/ 1555750 h 1572255"/>
                <a:gd name="connsiteX9" fmla="*/ 956285 w 1548326"/>
                <a:gd name="connsiteY9" fmla="*/ 1538288 h 1572255"/>
                <a:gd name="connsiteX10" fmla="*/ 600685 w 1548326"/>
                <a:gd name="connsiteY10" fmla="*/ 1125538 h 1572255"/>
                <a:gd name="connsiteX11" fmla="*/ 336365 w 1548326"/>
                <a:gd name="connsiteY11" fmla="*/ 1002507 h 1572255"/>
                <a:gd name="connsiteX12" fmla="*/ 310172 w 1548326"/>
                <a:gd name="connsiteY12" fmla="*/ 904877 h 1572255"/>
                <a:gd name="connsiteX13" fmla="*/ 238734 w 1548326"/>
                <a:gd name="connsiteY13" fmla="*/ 942976 h 1572255"/>
                <a:gd name="connsiteX14" fmla="*/ 64110 w 1548326"/>
                <a:gd name="connsiteY14" fmla="*/ 858838 h 1572255"/>
                <a:gd name="connsiteX15" fmla="*/ 6960 w 1548326"/>
                <a:gd name="connsiteY15" fmla="*/ 711201 h 1572255"/>
                <a:gd name="connsiteX16" fmla="*/ 207779 w 1548326"/>
                <a:gd name="connsiteY16" fmla="*/ 270669 h 1572255"/>
                <a:gd name="connsiteX0" fmla="*/ 207779 w 1548326"/>
                <a:gd name="connsiteY0" fmla="*/ 270669 h 1572255"/>
                <a:gd name="connsiteX1" fmla="*/ 460191 w 1548326"/>
                <a:gd name="connsiteY1" fmla="*/ 114301 h 1572255"/>
                <a:gd name="connsiteX2" fmla="*/ 613385 w 1548326"/>
                <a:gd name="connsiteY2" fmla="*/ 103188 h 1572255"/>
                <a:gd name="connsiteX3" fmla="*/ 679266 w 1548326"/>
                <a:gd name="connsiteY3" fmla="*/ 43657 h 1572255"/>
                <a:gd name="connsiteX4" fmla="*/ 963429 w 1548326"/>
                <a:gd name="connsiteY4" fmla="*/ 0 h 1572255"/>
                <a:gd name="connsiteX5" fmla="*/ 1527785 w 1548326"/>
                <a:gd name="connsiteY5" fmla="*/ 227807 h 1572255"/>
                <a:gd name="connsiteX6" fmla="*/ 1435710 w 1548326"/>
                <a:gd name="connsiteY6" fmla="*/ 661988 h 1572255"/>
                <a:gd name="connsiteX7" fmla="*/ 1529373 w 1548326"/>
                <a:gd name="connsiteY7" fmla="*/ 1052513 h 1572255"/>
                <a:gd name="connsiteX8" fmla="*/ 1320616 w 1548326"/>
                <a:gd name="connsiteY8" fmla="*/ 1555750 h 1572255"/>
                <a:gd name="connsiteX9" fmla="*/ 956285 w 1548326"/>
                <a:gd name="connsiteY9" fmla="*/ 1538288 h 1572255"/>
                <a:gd name="connsiteX10" fmla="*/ 600685 w 1548326"/>
                <a:gd name="connsiteY10" fmla="*/ 1125538 h 1572255"/>
                <a:gd name="connsiteX11" fmla="*/ 336365 w 1548326"/>
                <a:gd name="connsiteY11" fmla="*/ 1002507 h 1572255"/>
                <a:gd name="connsiteX12" fmla="*/ 310172 w 1548326"/>
                <a:gd name="connsiteY12" fmla="*/ 904877 h 1572255"/>
                <a:gd name="connsiteX13" fmla="*/ 238734 w 1548326"/>
                <a:gd name="connsiteY13" fmla="*/ 942976 h 1572255"/>
                <a:gd name="connsiteX14" fmla="*/ 64110 w 1548326"/>
                <a:gd name="connsiteY14" fmla="*/ 858838 h 1572255"/>
                <a:gd name="connsiteX15" fmla="*/ 6960 w 1548326"/>
                <a:gd name="connsiteY15" fmla="*/ 711201 h 1572255"/>
                <a:gd name="connsiteX16" fmla="*/ 207779 w 1548326"/>
                <a:gd name="connsiteY16" fmla="*/ 270669 h 1572255"/>
                <a:gd name="connsiteX0" fmla="*/ 207779 w 1539700"/>
                <a:gd name="connsiteY0" fmla="*/ 270669 h 1572255"/>
                <a:gd name="connsiteX1" fmla="*/ 460191 w 1539700"/>
                <a:gd name="connsiteY1" fmla="*/ 114301 h 1572255"/>
                <a:gd name="connsiteX2" fmla="*/ 613385 w 1539700"/>
                <a:gd name="connsiteY2" fmla="*/ 103188 h 1572255"/>
                <a:gd name="connsiteX3" fmla="*/ 679266 w 1539700"/>
                <a:gd name="connsiteY3" fmla="*/ 43657 h 1572255"/>
                <a:gd name="connsiteX4" fmla="*/ 963429 w 1539700"/>
                <a:gd name="connsiteY4" fmla="*/ 0 h 1572255"/>
                <a:gd name="connsiteX5" fmla="*/ 1518260 w 1539700"/>
                <a:gd name="connsiteY5" fmla="*/ 192088 h 1572255"/>
                <a:gd name="connsiteX6" fmla="*/ 1435710 w 1539700"/>
                <a:gd name="connsiteY6" fmla="*/ 661988 h 1572255"/>
                <a:gd name="connsiteX7" fmla="*/ 1529373 w 1539700"/>
                <a:gd name="connsiteY7" fmla="*/ 1052513 h 1572255"/>
                <a:gd name="connsiteX8" fmla="*/ 1320616 w 1539700"/>
                <a:gd name="connsiteY8" fmla="*/ 1555750 h 1572255"/>
                <a:gd name="connsiteX9" fmla="*/ 956285 w 1539700"/>
                <a:gd name="connsiteY9" fmla="*/ 1538288 h 1572255"/>
                <a:gd name="connsiteX10" fmla="*/ 600685 w 1539700"/>
                <a:gd name="connsiteY10" fmla="*/ 1125538 h 1572255"/>
                <a:gd name="connsiteX11" fmla="*/ 336365 w 1539700"/>
                <a:gd name="connsiteY11" fmla="*/ 1002507 h 1572255"/>
                <a:gd name="connsiteX12" fmla="*/ 310172 w 1539700"/>
                <a:gd name="connsiteY12" fmla="*/ 904877 h 1572255"/>
                <a:gd name="connsiteX13" fmla="*/ 238734 w 1539700"/>
                <a:gd name="connsiteY13" fmla="*/ 942976 h 1572255"/>
                <a:gd name="connsiteX14" fmla="*/ 64110 w 1539700"/>
                <a:gd name="connsiteY14" fmla="*/ 858838 h 1572255"/>
                <a:gd name="connsiteX15" fmla="*/ 6960 w 1539700"/>
                <a:gd name="connsiteY15" fmla="*/ 711201 h 1572255"/>
                <a:gd name="connsiteX16" fmla="*/ 207779 w 1539700"/>
                <a:gd name="connsiteY16" fmla="*/ 270669 h 1572255"/>
                <a:gd name="connsiteX0" fmla="*/ 207779 w 1548013"/>
                <a:gd name="connsiteY0" fmla="*/ 270669 h 1572255"/>
                <a:gd name="connsiteX1" fmla="*/ 460191 w 1548013"/>
                <a:gd name="connsiteY1" fmla="*/ 114301 h 1572255"/>
                <a:gd name="connsiteX2" fmla="*/ 613385 w 1548013"/>
                <a:gd name="connsiteY2" fmla="*/ 103188 h 1572255"/>
                <a:gd name="connsiteX3" fmla="*/ 679266 w 1548013"/>
                <a:gd name="connsiteY3" fmla="*/ 43657 h 1572255"/>
                <a:gd name="connsiteX4" fmla="*/ 963429 w 1548013"/>
                <a:gd name="connsiteY4" fmla="*/ 0 h 1572255"/>
                <a:gd name="connsiteX5" fmla="*/ 1518260 w 1548013"/>
                <a:gd name="connsiteY5" fmla="*/ 192088 h 1572255"/>
                <a:gd name="connsiteX6" fmla="*/ 1435710 w 1548013"/>
                <a:gd name="connsiteY6" fmla="*/ 661988 h 1572255"/>
                <a:gd name="connsiteX7" fmla="*/ 1529373 w 1548013"/>
                <a:gd name="connsiteY7" fmla="*/ 1052513 h 1572255"/>
                <a:gd name="connsiteX8" fmla="*/ 1320616 w 1548013"/>
                <a:gd name="connsiteY8" fmla="*/ 1555750 h 1572255"/>
                <a:gd name="connsiteX9" fmla="*/ 956285 w 1548013"/>
                <a:gd name="connsiteY9" fmla="*/ 1538288 h 1572255"/>
                <a:gd name="connsiteX10" fmla="*/ 600685 w 1548013"/>
                <a:gd name="connsiteY10" fmla="*/ 1125538 h 1572255"/>
                <a:gd name="connsiteX11" fmla="*/ 336365 w 1548013"/>
                <a:gd name="connsiteY11" fmla="*/ 1002507 h 1572255"/>
                <a:gd name="connsiteX12" fmla="*/ 310172 w 1548013"/>
                <a:gd name="connsiteY12" fmla="*/ 904877 h 1572255"/>
                <a:gd name="connsiteX13" fmla="*/ 238734 w 1548013"/>
                <a:gd name="connsiteY13" fmla="*/ 942976 h 1572255"/>
                <a:gd name="connsiteX14" fmla="*/ 64110 w 1548013"/>
                <a:gd name="connsiteY14" fmla="*/ 858838 h 1572255"/>
                <a:gd name="connsiteX15" fmla="*/ 6960 w 1548013"/>
                <a:gd name="connsiteY15" fmla="*/ 711201 h 1572255"/>
                <a:gd name="connsiteX16" fmla="*/ 207779 w 1548013"/>
                <a:gd name="connsiteY16" fmla="*/ 270669 h 1572255"/>
                <a:gd name="connsiteX0" fmla="*/ 207779 w 1540484"/>
                <a:gd name="connsiteY0" fmla="*/ 270669 h 1572255"/>
                <a:gd name="connsiteX1" fmla="*/ 460191 w 1540484"/>
                <a:gd name="connsiteY1" fmla="*/ 114301 h 1572255"/>
                <a:gd name="connsiteX2" fmla="*/ 613385 w 1540484"/>
                <a:gd name="connsiteY2" fmla="*/ 103188 h 1572255"/>
                <a:gd name="connsiteX3" fmla="*/ 679266 w 1540484"/>
                <a:gd name="connsiteY3" fmla="*/ 43657 h 1572255"/>
                <a:gd name="connsiteX4" fmla="*/ 963429 w 1540484"/>
                <a:gd name="connsiteY4" fmla="*/ 0 h 1572255"/>
                <a:gd name="connsiteX5" fmla="*/ 1518260 w 1540484"/>
                <a:gd name="connsiteY5" fmla="*/ 192088 h 1572255"/>
                <a:gd name="connsiteX6" fmla="*/ 1440472 w 1540484"/>
                <a:gd name="connsiteY6" fmla="*/ 688182 h 1572255"/>
                <a:gd name="connsiteX7" fmla="*/ 1529373 w 1540484"/>
                <a:gd name="connsiteY7" fmla="*/ 1052513 h 1572255"/>
                <a:gd name="connsiteX8" fmla="*/ 1320616 w 1540484"/>
                <a:gd name="connsiteY8" fmla="*/ 1555750 h 1572255"/>
                <a:gd name="connsiteX9" fmla="*/ 956285 w 1540484"/>
                <a:gd name="connsiteY9" fmla="*/ 1538288 h 1572255"/>
                <a:gd name="connsiteX10" fmla="*/ 600685 w 1540484"/>
                <a:gd name="connsiteY10" fmla="*/ 1125538 h 1572255"/>
                <a:gd name="connsiteX11" fmla="*/ 336365 w 1540484"/>
                <a:gd name="connsiteY11" fmla="*/ 1002507 h 1572255"/>
                <a:gd name="connsiteX12" fmla="*/ 310172 w 1540484"/>
                <a:gd name="connsiteY12" fmla="*/ 904877 h 1572255"/>
                <a:gd name="connsiteX13" fmla="*/ 238734 w 1540484"/>
                <a:gd name="connsiteY13" fmla="*/ 942976 h 1572255"/>
                <a:gd name="connsiteX14" fmla="*/ 64110 w 1540484"/>
                <a:gd name="connsiteY14" fmla="*/ 858838 h 1572255"/>
                <a:gd name="connsiteX15" fmla="*/ 6960 w 1540484"/>
                <a:gd name="connsiteY15" fmla="*/ 711201 h 1572255"/>
                <a:gd name="connsiteX16" fmla="*/ 207779 w 1540484"/>
                <a:gd name="connsiteY16" fmla="*/ 270669 h 1572255"/>
                <a:gd name="connsiteX0" fmla="*/ 207779 w 1541149"/>
                <a:gd name="connsiteY0" fmla="*/ 270669 h 1572255"/>
                <a:gd name="connsiteX1" fmla="*/ 460191 w 1541149"/>
                <a:gd name="connsiteY1" fmla="*/ 114301 h 1572255"/>
                <a:gd name="connsiteX2" fmla="*/ 613385 w 1541149"/>
                <a:gd name="connsiteY2" fmla="*/ 103188 h 1572255"/>
                <a:gd name="connsiteX3" fmla="*/ 679266 w 1541149"/>
                <a:gd name="connsiteY3" fmla="*/ 43657 h 1572255"/>
                <a:gd name="connsiteX4" fmla="*/ 963429 w 1541149"/>
                <a:gd name="connsiteY4" fmla="*/ 0 h 1572255"/>
                <a:gd name="connsiteX5" fmla="*/ 1518260 w 1541149"/>
                <a:gd name="connsiteY5" fmla="*/ 192088 h 1572255"/>
                <a:gd name="connsiteX6" fmla="*/ 1440472 w 1541149"/>
                <a:gd name="connsiteY6" fmla="*/ 688182 h 1572255"/>
                <a:gd name="connsiteX7" fmla="*/ 1529373 w 1541149"/>
                <a:gd name="connsiteY7" fmla="*/ 1052513 h 1572255"/>
                <a:gd name="connsiteX8" fmla="*/ 1320616 w 1541149"/>
                <a:gd name="connsiteY8" fmla="*/ 1555750 h 1572255"/>
                <a:gd name="connsiteX9" fmla="*/ 956285 w 1541149"/>
                <a:gd name="connsiteY9" fmla="*/ 1538288 h 1572255"/>
                <a:gd name="connsiteX10" fmla="*/ 600685 w 1541149"/>
                <a:gd name="connsiteY10" fmla="*/ 1125538 h 1572255"/>
                <a:gd name="connsiteX11" fmla="*/ 336365 w 1541149"/>
                <a:gd name="connsiteY11" fmla="*/ 1002507 h 1572255"/>
                <a:gd name="connsiteX12" fmla="*/ 310172 w 1541149"/>
                <a:gd name="connsiteY12" fmla="*/ 904877 h 1572255"/>
                <a:gd name="connsiteX13" fmla="*/ 238734 w 1541149"/>
                <a:gd name="connsiteY13" fmla="*/ 942976 h 1572255"/>
                <a:gd name="connsiteX14" fmla="*/ 64110 w 1541149"/>
                <a:gd name="connsiteY14" fmla="*/ 858838 h 1572255"/>
                <a:gd name="connsiteX15" fmla="*/ 6960 w 1541149"/>
                <a:gd name="connsiteY15" fmla="*/ 711201 h 1572255"/>
                <a:gd name="connsiteX16" fmla="*/ 207779 w 1541149"/>
                <a:gd name="connsiteY16" fmla="*/ 270669 h 1572255"/>
                <a:gd name="connsiteX0" fmla="*/ 207779 w 1541149"/>
                <a:gd name="connsiteY0" fmla="*/ 270669 h 1572255"/>
                <a:gd name="connsiteX1" fmla="*/ 460191 w 1541149"/>
                <a:gd name="connsiteY1" fmla="*/ 114301 h 1572255"/>
                <a:gd name="connsiteX2" fmla="*/ 613385 w 1541149"/>
                <a:gd name="connsiteY2" fmla="*/ 103188 h 1572255"/>
                <a:gd name="connsiteX3" fmla="*/ 679266 w 1541149"/>
                <a:gd name="connsiteY3" fmla="*/ 43657 h 1572255"/>
                <a:gd name="connsiteX4" fmla="*/ 963429 w 1541149"/>
                <a:gd name="connsiteY4" fmla="*/ 0 h 1572255"/>
                <a:gd name="connsiteX5" fmla="*/ 1513498 w 1541149"/>
                <a:gd name="connsiteY5" fmla="*/ 194469 h 1572255"/>
                <a:gd name="connsiteX6" fmla="*/ 1440472 w 1541149"/>
                <a:gd name="connsiteY6" fmla="*/ 688182 h 1572255"/>
                <a:gd name="connsiteX7" fmla="*/ 1529373 w 1541149"/>
                <a:gd name="connsiteY7" fmla="*/ 1052513 h 1572255"/>
                <a:gd name="connsiteX8" fmla="*/ 1320616 w 1541149"/>
                <a:gd name="connsiteY8" fmla="*/ 1555750 h 1572255"/>
                <a:gd name="connsiteX9" fmla="*/ 956285 w 1541149"/>
                <a:gd name="connsiteY9" fmla="*/ 1538288 h 1572255"/>
                <a:gd name="connsiteX10" fmla="*/ 600685 w 1541149"/>
                <a:gd name="connsiteY10" fmla="*/ 1125538 h 1572255"/>
                <a:gd name="connsiteX11" fmla="*/ 336365 w 1541149"/>
                <a:gd name="connsiteY11" fmla="*/ 1002507 h 1572255"/>
                <a:gd name="connsiteX12" fmla="*/ 310172 w 1541149"/>
                <a:gd name="connsiteY12" fmla="*/ 904877 h 1572255"/>
                <a:gd name="connsiteX13" fmla="*/ 238734 w 1541149"/>
                <a:gd name="connsiteY13" fmla="*/ 942976 h 1572255"/>
                <a:gd name="connsiteX14" fmla="*/ 64110 w 1541149"/>
                <a:gd name="connsiteY14" fmla="*/ 858838 h 1572255"/>
                <a:gd name="connsiteX15" fmla="*/ 6960 w 1541149"/>
                <a:gd name="connsiteY15" fmla="*/ 711201 h 1572255"/>
                <a:gd name="connsiteX16" fmla="*/ 207779 w 1541149"/>
                <a:gd name="connsiteY16" fmla="*/ 270669 h 1572255"/>
                <a:gd name="connsiteX0" fmla="*/ 207779 w 1541149"/>
                <a:gd name="connsiteY0" fmla="*/ 270669 h 1572255"/>
                <a:gd name="connsiteX1" fmla="*/ 460191 w 1541149"/>
                <a:gd name="connsiteY1" fmla="*/ 114301 h 1572255"/>
                <a:gd name="connsiteX2" fmla="*/ 613385 w 1541149"/>
                <a:gd name="connsiteY2" fmla="*/ 103188 h 1572255"/>
                <a:gd name="connsiteX3" fmla="*/ 679266 w 1541149"/>
                <a:gd name="connsiteY3" fmla="*/ 43657 h 1572255"/>
                <a:gd name="connsiteX4" fmla="*/ 963429 w 1541149"/>
                <a:gd name="connsiteY4" fmla="*/ 0 h 1572255"/>
                <a:gd name="connsiteX5" fmla="*/ 1513498 w 1541149"/>
                <a:gd name="connsiteY5" fmla="*/ 194469 h 1572255"/>
                <a:gd name="connsiteX6" fmla="*/ 1440472 w 1541149"/>
                <a:gd name="connsiteY6" fmla="*/ 688182 h 1572255"/>
                <a:gd name="connsiteX7" fmla="*/ 1529373 w 1541149"/>
                <a:gd name="connsiteY7" fmla="*/ 1052513 h 1572255"/>
                <a:gd name="connsiteX8" fmla="*/ 1320616 w 1541149"/>
                <a:gd name="connsiteY8" fmla="*/ 1555750 h 1572255"/>
                <a:gd name="connsiteX9" fmla="*/ 956285 w 1541149"/>
                <a:gd name="connsiteY9" fmla="*/ 1538288 h 1572255"/>
                <a:gd name="connsiteX10" fmla="*/ 600685 w 1541149"/>
                <a:gd name="connsiteY10" fmla="*/ 1125538 h 1572255"/>
                <a:gd name="connsiteX11" fmla="*/ 336365 w 1541149"/>
                <a:gd name="connsiteY11" fmla="*/ 1002507 h 1572255"/>
                <a:gd name="connsiteX12" fmla="*/ 310172 w 1541149"/>
                <a:gd name="connsiteY12" fmla="*/ 904877 h 1572255"/>
                <a:gd name="connsiteX13" fmla="*/ 238734 w 1541149"/>
                <a:gd name="connsiteY13" fmla="*/ 942976 h 1572255"/>
                <a:gd name="connsiteX14" fmla="*/ 64110 w 1541149"/>
                <a:gd name="connsiteY14" fmla="*/ 858838 h 1572255"/>
                <a:gd name="connsiteX15" fmla="*/ 6960 w 1541149"/>
                <a:gd name="connsiteY15" fmla="*/ 711201 h 1572255"/>
                <a:gd name="connsiteX16" fmla="*/ 207779 w 1541149"/>
                <a:gd name="connsiteY16" fmla="*/ 270669 h 1572255"/>
                <a:gd name="connsiteX0" fmla="*/ 207779 w 1541149"/>
                <a:gd name="connsiteY0" fmla="*/ 271001 h 1572587"/>
                <a:gd name="connsiteX1" fmla="*/ 460191 w 1541149"/>
                <a:gd name="connsiteY1" fmla="*/ 114633 h 1572587"/>
                <a:gd name="connsiteX2" fmla="*/ 613385 w 1541149"/>
                <a:gd name="connsiteY2" fmla="*/ 103520 h 1572587"/>
                <a:gd name="connsiteX3" fmla="*/ 679266 w 1541149"/>
                <a:gd name="connsiteY3" fmla="*/ 43989 h 1572587"/>
                <a:gd name="connsiteX4" fmla="*/ 963429 w 1541149"/>
                <a:gd name="connsiteY4" fmla="*/ 332 h 1572587"/>
                <a:gd name="connsiteX5" fmla="*/ 1513498 w 1541149"/>
                <a:gd name="connsiteY5" fmla="*/ 194801 h 1572587"/>
                <a:gd name="connsiteX6" fmla="*/ 1440472 w 1541149"/>
                <a:gd name="connsiteY6" fmla="*/ 688514 h 1572587"/>
                <a:gd name="connsiteX7" fmla="*/ 1529373 w 1541149"/>
                <a:gd name="connsiteY7" fmla="*/ 1052845 h 1572587"/>
                <a:gd name="connsiteX8" fmla="*/ 1320616 w 1541149"/>
                <a:gd name="connsiteY8" fmla="*/ 1556082 h 1572587"/>
                <a:gd name="connsiteX9" fmla="*/ 956285 w 1541149"/>
                <a:gd name="connsiteY9" fmla="*/ 1538620 h 1572587"/>
                <a:gd name="connsiteX10" fmla="*/ 600685 w 1541149"/>
                <a:gd name="connsiteY10" fmla="*/ 1125870 h 1572587"/>
                <a:gd name="connsiteX11" fmla="*/ 336365 w 1541149"/>
                <a:gd name="connsiteY11" fmla="*/ 1002839 h 1572587"/>
                <a:gd name="connsiteX12" fmla="*/ 310172 w 1541149"/>
                <a:gd name="connsiteY12" fmla="*/ 905209 h 1572587"/>
                <a:gd name="connsiteX13" fmla="*/ 238734 w 1541149"/>
                <a:gd name="connsiteY13" fmla="*/ 943308 h 1572587"/>
                <a:gd name="connsiteX14" fmla="*/ 64110 w 1541149"/>
                <a:gd name="connsiteY14" fmla="*/ 859170 h 1572587"/>
                <a:gd name="connsiteX15" fmla="*/ 6960 w 1541149"/>
                <a:gd name="connsiteY15" fmla="*/ 711533 h 1572587"/>
                <a:gd name="connsiteX16" fmla="*/ 207779 w 1541149"/>
                <a:gd name="connsiteY16" fmla="*/ 271001 h 1572587"/>
                <a:gd name="connsiteX0" fmla="*/ 207779 w 1541149"/>
                <a:gd name="connsiteY0" fmla="*/ 271001 h 1572587"/>
                <a:gd name="connsiteX1" fmla="*/ 460191 w 1541149"/>
                <a:gd name="connsiteY1" fmla="*/ 114633 h 1572587"/>
                <a:gd name="connsiteX2" fmla="*/ 613385 w 1541149"/>
                <a:gd name="connsiteY2" fmla="*/ 103520 h 1572587"/>
                <a:gd name="connsiteX3" fmla="*/ 679266 w 1541149"/>
                <a:gd name="connsiteY3" fmla="*/ 43989 h 1572587"/>
                <a:gd name="connsiteX4" fmla="*/ 963429 w 1541149"/>
                <a:gd name="connsiteY4" fmla="*/ 332 h 1572587"/>
                <a:gd name="connsiteX5" fmla="*/ 1513498 w 1541149"/>
                <a:gd name="connsiteY5" fmla="*/ 194801 h 1572587"/>
                <a:gd name="connsiteX6" fmla="*/ 1440472 w 1541149"/>
                <a:gd name="connsiteY6" fmla="*/ 688514 h 1572587"/>
                <a:gd name="connsiteX7" fmla="*/ 1529373 w 1541149"/>
                <a:gd name="connsiteY7" fmla="*/ 1052845 h 1572587"/>
                <a:gd name="connsiteX8" fmla="*/ 1320616 w 1541149"/>
                <a:gd name="connsiteY8" fmla="*/ 1556082 h 1572587"/>
                <a:gd name="connsiteX9" fmla="*/ 956285 w 1541149"/>
                <a:gd name="connsiteY9" fmla="*/ 1538620 h 1572587"/>
                <a:gd name="connsiteX10" fmla="*/ 600685 w 1541149"/>
                <a:gd name="connsiteY10" fmla="*/ 1125870 h 1572587"/>
                <a:gd name="connsiteX11" fmla="*/ 336365 w 1541149"/>
                <a:gd name="connsiteY11" fmla="*/ 1002839 h 1572587"/>
                <a:gd name="connsiteX12" fmla="*/ 310172 w 1541149"/>
                <a:gd name="connsiteY12" fmla="*/ 905209 h 1572587"/>
                <a:gd name="connsiteX13" fmla="*/ 238734 w 1541149"/>
                <a:gd name="connsiteY13" fmla="*/ 943308 h 1572587"/>
                <a:gd name="connsiteX14" fmla="*/ 64110 w 1541149"/>
                <a:gd name="connsiteY14" fmla="*/ 859170 h 1572587"/>
                <a:gd name="connsiteX15" fmla="*/ 6960 w 1541149"/>
                <a:gd name="connsiteY15" fmla="*/ 711533 h 1572587"/>
                <a:gd name="connsiteX16" fmla="*/ 207779 w 1541149"/>
                <a:gd name="connsiteY16" fmla="*/ 271001 h 1572587"/>
                <a:gd name="connsiteX0" fmla="*/ 207779 w 1541149"/>
                <a:gd name="connsiteY0" fmla="*/ 270669 h 1572255"/>
                <a:gd name="connsiteX1" fmla="*/ 460191 w 1541149"/>
                <a:gd name="connsiteY1" fmla="*/ 114301 h 1572255"/>
                <a:gd name="connsiteX2" fmla="*/ 613385 w 1541149"/>
                <a:gd name="connsiteY2" fmla="*/ 103188 h 1572255"/>
                <a:gd name="connsiteX3" fmla="*/ 679266 w 1541149"/>
                <a:gd name="connsiteY3" fmla="*/ 43657 h 1572255"/>
                <a:gd name="connsiteX4" fmla="*/ 963429 w 1541149"/>
                <a:gd name="connsiteY4" fmla="*/ 0 h 1572255"/>
                <a:gd name="connsiteX5" fmla="*/ 1513498 w 1541149"/>
                <a:gd name="connsiteY5" fmla="*/ 194469 h 1572255"/>
                <a:gd name="connsiteX6" fmla="*/ 1440472 w 1541149"/>
                <a:gd name="connsiteY6" fmla="*/ 688182 h 1572255"/>
                <a:gd name="connsiteX7" fmla="*/ 1529373 w 1541149"/>
                <a:gd name="connsiteY7" fmla="*/ 1052513 h 1572255"/>
                <a:gd name="connsiteX8" fmla="*/ 1320616 w 1541149"/>
                <a:gd name="connsiteY8" fmla="*/ 1555750 h 1572255"/>
                <a:gd name="connsiteX9" fmla="*/ 956285 w 1541149"/>
                <a:gd name="connsiteY9" fmla="*/ 1538288 h 1572255"/>
                <a:gd name="connsiteX10" fmla="*/ 600685 w 1541149"/>
                <a:gd name="connsiteY10" fmla="*/ 1125538 h 1572255"/>
                <a:gd name="connsiteX11" fmla="*/ 336365 w 1541149"/>
                <a:gd name="connsiteY11" fmla="*/ 1002507 h 1572255"/>
                <a:gd name="connsiteX12" fmla="*/ 310172 w 1541149"/>
                <a:gd name="connsiteY12" fmla="*/ 904877 h 1572255"/>
                <a:gd name="connsiteX13" fmla="*/ 238734 w 1541149"/>
                <a:gd name="connsiteY13" fmla="*/ 942976 h 1572255"/>
                <a:gd name="connsiteX14" fmla="*/ 64110 w 1541149"/>
                <a:gd name="connsiteY14" fmla="*/ 858838 h 1572255"/>
                <a:gd name="connsiteX15" fmla="*/ 6960 w 1541149"/>
                <a:gd name="connsiteY15" fmla="*/ 711201 h 1572255"/>
                <a:gd name="connsiteX16" fmla="*/ 207779 w 1541149"/>
                <a:gd name="connsiteY16" fmla="*/ 270669 h 1572255"/>
                <a:gd name="connsiteX0" fmla="*/ 200819 w 1534189"/>
                <a:gd name="connsiteY0" fmla="*/ 270669 h 1572255"/>
                <a:gd name="connsiteX1" fmla="*/ 453231 w 1534189"/>
                <a:gd name="connsiteY1" fmla="*/ 114301 h 1572255"/>
                <a:gd name="connsiteX2" fmla="*/ 606425 w 1534189"/>
                <a:gd name="connsiteY2" fmla="*/ 103188 h 1572255"/>
                <a:gd name="connsiteX3" fmla="*/ 672306 w 1534189"/>
                <a:gd name="connsiteY3" fmla="*/ 43657 h 1572255"/>
                <a:gd name="connsiteX4" fmla="*/ 956469 w 1534189"/>
                <a:gd name="connsiteY4" fmla="*/ 0 h 1572255"/>
                <a:gd name="connsiteX5" fmla="*/ 1506538 w 1534189"/>
                <a:gd name="connsiteY5" fmla="*/ 194469 h 1572255"/>
                <a:gd name="connsiteX6" fmla="*/ 1433512 w 1534189"/>
                <a:gd name="connsiteY6" fmla="*/ 688182 h 1572255"/>
                <a:gd name="connsiteX7" fmla="*/ 1522413 w 1534189"/>
                <a:gd name="connsiteY7" fmla="*/ 1052513 h 1572255"/>
                <a:gd name="connsiteX8" fmla="*/ 1313656 w 1534189"/>
                <a:gd name="connsiteY8" fmla="*/ 1555750 h 1572255"/>
                <a:gd name="connsiteX9" fmla="*/ 949325 w 1534189"/>
                <a:gd name="connsiteY9" fmla="*/ 1538288 h 1572255"/>
                <a:gd name="connsiteX10" fmla="*/ 593725 w 1534189"/>
                <a:gd name="connsiteY10" fmla="*/ 1125538 h 1572255"/>
                <a:gd name="connsiteX11" fmla="*/ 329405 w 1534189"/>
                <a:gd name="connsiteY11" fmla="*/ 1002507 h 1572255"/>
                <a:gd name="connsiteX12" fmla="*/ 303212 w 1534189"/>
                <a:gd name="connsiteY12" fmla="*/ 904877 h 1572255"/>
                <a:gd name="connsiteX13" fmla="*/ 231774 w 1534189"/>
                <a:gd name="connsiteY13" fmla="*/ 942976 h 1572255"/>
                <a:gd name="connsiteX14" fmla="*/ 57150 w 1534189"/>
                <a:gd name="connsiteY14" fmla="*/ 858838 h 1572255"/>
                <a:gd name="connsiteX15" fmla="*/ 0 w 1534189"/>
                <a:gd name="connsiteY15" fmla="*/ 711201 h 1572255"/>
                <a:gd name="connsiteX16" fmla="*/ 200819 w 1534189"/>
                <a:gd name="connsiteY16" fmla="*/ 270669 h 1572255"/>
                <a:gd name="connsiteX0" fmla="*/ 200819 w 1534189"/>
                <a:gd name="connsiteY0" fmla="*/ 270669 h 1572255"/>
                <a:gd name="connsiteX1" fmla="*/ 453231 w 1534189"/>
                <a:gd name="connsiteY1" fmla="*/ 114301 h 1572255"/>
                <a:gd name="connsiteX2" fmla="*/ 606425 w 1534189"/>
                <a:gd name="connsiteY2" fmla="*/ 103188 h 1572255"/>
                <a:gd name="connsiteX3" fmla="*/ 672306 w 1534189"/>
                <a:gd name="connsiteY3" fmla="*/ 43657 h 1572255"/>
                <a:gd name="connsiteX4" fmla="*/ 956469 w 1534189"/>
                <a:gd name="connsiteY4" fmla="*/ 0 h 1572255"/>
                <a:gd name="connsiteX5" fmla="*/ 1506538 w 1534189"/>
                <a:gd name="connsiteY5" fmla="*/ 194469 h 1572255"/>
                <a:gd name="connsiteX6" fmla="*/ 1433512 w 1534189"/>
                <a:gd name="connsiteY6" fmla="*/ 688182 h 1572255"/>
                <a:gd name="connsiteX7" fmla="*/ 1522413 w 1534189"/>
                <a:gd name="connsiteY7" fmla="*/ 1052513 h 1572255"/>
                <a:gd name="connsiteX8" fmla="*/ 1313656 w 1534189"/>
                <a:gd name="connsiteY8" fmla="*/ 1555750 h 1572255"/>
                <a:gd name="connsiteX9" fmla="*/ 949325 w 1534189"/>
                <a:gd name="connsiteY9" fmla="*/ 1538288 h 1572255"/>
                <a:gd name="connsiteX10" fmla="*/ 593725 w 1534189"/>
                <a:gd name="connsiteY10" fmla="*/ 1125538 h 1572255"/>
                <a:gd name="connsiteX11" fmla="*/ 329405 w 1534189"/>
                <a:gd name="connsiteY11" fmla="*/ 1002507 h 1572255"/>
                <a:gd name="connsiteX12" fmla="*/ 303212 w 1534189"/>
                <a:gd name="connsiteY12" fmla="*/ 904877 h 1572255"/>
                <a:gd name="connsiteX13" fmla="*/ 231774 w 1534189"/>
                <a:gd name="connsiteY13" fmla="*/ 942976 h 1572255"/>
                <a:gd name="connsiteX14" fmla="*/ 57150 w 1534189"/>
                <a:gd name="connsiteY14" fmla="*/ 858838 h 1572255"/>
                <a:gd name="connsiteX15" fmla="*/ 0 w 1534189"/>
                <a:gd name="connsiteY15" fmla="*/ 711201 h 1572255"/>
                <a:gd name="connsiteX16" fmla="*/ 200819 w 1534189"/>
                <a:gd name="connsiteY16" fmla="*/ 270669 h 1572255"/>
                <a:gd name="connsiteX0" fmla="*/ 200819 w 1534189"/>
                <a:gd name="connsiteY0" fmla="*/ 270669 h 1572255"/>
                <a:gd name="connsiteX1" fmla="*/ 453231 w 1534189"/>
                <a:gd name="connsiteY1" fmla="*/ 114301 h 1572255"/>
                <a:gd name="connsiteX2" fmla="*/ 606425 w 1534189"/>
                <a:gd name="connsiteY2" fmla="*/ 103188 h 1572255"/>
                <a:gd name="connsiteX3" fmla="*/ 672306 w 1534189"/>
                <a:gd name="connsiteY3" fmla="*/ 43657 h 1572255"/>
                <a:gd name="connsiteX4" fmla="*/ 956469 w 1534189"/>
                <a:gd name="connsiteY4" fmla="*/ 0 h 1572255"/>
                <a:gd name="connsiteX5" fmla="*/ 1506538 w 1534189"/>
                <a:gd name="connsiteY5" fmla="*/ 194469 h 1572255"/>
                <a:gd name="connsiteX6" fmla="*/ 1433512 w 1534189"/>
                <a:gd name="connsiteY6" fmla="*/ 688182 h 1572255"/>
                <a:gd name="connsiteX7" fmla="*/ 1522413 w 1534189"/>
                <a:gd name="connsiteY7" fmla="*/ 1052513 h 1572255"/>
                <a:gd name="connsiteX8" fmla="*/ 1313656 w 1534189"/>
                <a:gd name="connsiteY8" fmla="*/ 1555750 h 1572255"/>
                <a:gd name="connsiteX9" fmla="*/ 949325 w 1534189"/>
                <a:gd name="connsiteY9" fmla="*/ 1538288 h 1572255"/>
                <a:gd name="connsiteX10" fmla="*/ 593725 w 1534189"/>
                <a:gd name="connsiteY10" fmla="*/ 1125538 h 1572255"/>
                <a:gd name="connsiteX11" fmla="*/ 329405 w 1534189"/>
                <a:gd name="connsiteY11" fmla="*/ 1002507 h 1572255"/>
                <a:gd name="connsiteX12" fmla="*/ 303212 w 1534189"/>
                <a:gd name="connsiteY12" fmla="*/ 904877 h 1572255"/>
                <a:gd name="connsiteX13" fmla="*/ 231774 w 1534189"/>
                <a:gd name="connsiteY13" fmla="*/ 942976 h 1572255"/>
                <a:gd name="connsiteX14" fmla="*/ 57150 w 1534189"/>
                <a:gd name="connsiteY14" fmla="*/ 858838 h 1572255"/>
                <a:gd name="connsiteX15" fmla="*/ 0 w 1534189"/>
                <a:gd name="connsiteY15" fmla="*/ 711201 h 1572255"/>
                <a:gd name="connsiteX16" fmla="*/ 200819 w 1534189"/>
                <a:gd name="connsiteY16" fmla="*/ 270669 h 1572255"/>
                <a:gd name="connsiteX0" fmla="*/ 200819 w 1534189"/>
                <a:gd name="connsiteY0" fmla="*/ 270669 h 1572255"/>
                <a:gd name="connsiteX1" fmla="*/ 453231 w 1534189"/>
                <a:gd name="connsiteY1" fmla="*/ 114301 h 1572255"/>
                <a:gd name="connsiteX2" fmla="*/ 606425 w 1534189"/>
                <a:gd name="connsiteY2" fmla="*/ 103188 h 1572255"/>
                <a:gd name="connsiteX3" fmla="*/ 672306 w 1534189"/>
                <a:gd name="connsiteY3" fmla="*/ 43657 h 1572255"/>
                <a:gd name="connsiteX4" fmla="*/ 956469 w 1534189"/>
                <a:gd name="connsiteY4" fmla="*/ 0 h 1572255"/>
                <a:gd name="connsiteX5" fmla="*/ 1506538 w 1534189"/>
                <a:gd name="connsiteY5" fmla="*/ 194469 h 1572255"/>
                <a:gd name="connsiteX6" fmla="*/ 1433512 w 1534189"/>
                <a:gd name="connsiteY6" fmla="*/ 688182 h 1572255"/>
                <a:gd name="connsiteX7" fmla="*/ 1522413 w 1534189"/>
                <a:gd name="connsiteY7" fmla="*/ 1052513 h 1572255"/>
                <a:gd name="connsiteX8" fmla="*/ 1313656 w 1534189"/>
                <a:gd name="connsiteY8" fmla="*/ 1555750 h 1572255"/>
                <a:gd name="connsiteX9" fmla="*/ 949325 w 1534189"/>
                <a:gd name="connsiteY9" fmla="*/ 1538288 h 1572255"/>
                <a:gd name="connsiteX10" fmla="*/ 593725 w 1534189"/>
                <a:gd name="connsiteY10" fmla="*/ 1125538 h 1572255"/>
                <a:gd name="connsiteX11" fmla="*/ 329405 w 1534189"/>
                <a:gd name="connsiteY11" fmla="*/ 1002507 h 1572255"/>
                <a:gd name="connsiteX12" fmla="*/ 303212 w 1534189"/>
                <a:gd name="connsiteY12" fmla="*/ 904877 h 1572255"/>
                <a:gd name="connsiteX13" fmla="*/ 231774 w 1534189"/>
                <a:gd name="connsiteY13" fmla="*/ 942976 h 1572255"/>
                <a:gd name="connsiteX14" fmla="*/ 57150 w 1534189"/>
                <a:gd name="connsiteY14" fmla="*/ 858838 h 1572255"/>
                <a:gd name="connsiteX15" fmla="*/ 0 w 1534189"/>
                <a:gd name="connsiteY15" fmla="*/ 711201 h 1572255"/>
                <a:gd name="connsiteX16" fmla="*/ 200819 w 1534189"/>
                <a:gd name="connsiteY16" fmla="*/ 270669 h 1572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34189" h="1572255">
                  <a:moveTo>
                    <a:pt x="200819" y="270669"/>
                  </a:moveTo>
                  <a:cubicBezTo>
                    <a:pt x="321469" y="181240"/>
                    <a:pt x="383116" y="139436"/>
                    <a:pt x="453231" y="114301"/>
                  </a:cubicBezTo>
                  <a:cubicBezTo>
                    <a:pt x="504296" y="110597"/>
                    <a:pt x="569913" y="114962"/>
                    <a:pt x="606425" y="103188"/>
                  </a:cubicBezTo>
                  <a:cubicBezTo>
                    <a:pt x="642937" y="91414"/>
                    <a:pt x="637116" y="48685"/>
                    <a:pt x="672306" y="43657"/>
                  </a:cubicBezTo>
                  <a:cubicBezTo>
                    <a:pt x="757503" y="24342"/>
                    <a:pt x="899318" y="39158"/>
                    <a:pt x="956469" y="0"/>
                  </a:cubicBezTo>
                  <a:cubicBezTo>
                    <a:pt x="1101725" y="87047"/>
                    <a:pt x="1410362" y="117872"/>
                    <a:pt x="1506538" y="194469"/>
                  </a:cubicBezTo>
                  <a:cubicBezTo>
                    <a:pt x="1586045" y="309166"/>
                    <a:pt x="1431263" y="560256"/>
                    <a:pt x="1433512" y="688182"/>
                  </a:cubicBezTo>
                  <a:cubicBezTo>
                    <a:pt x="1478623" y="816108"/>
                    <a:pt x="1565805" y="941388"/>
                    <a:pt x="1522413" y="1052513"/>
                  </a:cubicBezTo>
                  <a:cubicBezTo>
                    <a:pt x="1435366" y="1210734"/>
                    <a:pt x="1434042" y="1416579"/>
                    <a:pt x="1313656" y="1555750"/>
                  </a:cubicBezTo>
                  <a:cubicBezTo>
                    <a:pt x="1251744" y="1565010"/>
                    <a:pt x="1130301" y="1595702"/>
                    <a:pt x="949325" y="1538288"/>
                  </a:cubicBezTo>
                  <a:cubicBezTo>
                    <a:pt x="733161" y="1424518"/>
                    <a:pt x="695589" y="1325033"/>
                    <a:pt x="593725" y="1125538"/>
                  </a:cubicBezTo>
                  <a:cubicBezTo>
                    <a:pt x="495168" y="1119585"/>
                    <a:pt x="377824" y="1039284"/>
                    <a:pt x="329405" y="1002507"/>
                  </a:cubicBezTo>
                  <a:cubicBezTo>
                    <a:pt x="323849" y="944299"/>
                    <a:pt x="319484" y="914799"/>
                    <a:pt x="303212" y="904877"/>
                  </a:cubicBezTo>
                  <a:cubicBezTo>
                    <a:pt x="286940" y="894955"/>
                    <a:pt x="283897" y="914931"/>
                    <a:pt x="231774" y="942976"/>
                  </a:cubicBezTo>
                  <a:cubicBezTo>
                    <a:pt x="189176" y="935303"/>
                    <a:pt x="95779" y="897467"/>
                    <a:pt x="57150" y="858838"/>
                  </a:cubicBezTo>
                  <a:cubicBezTo>
                    <a:pt x="18521" y="820209"/>
                    <a:pt x="9392" y="763985"/>
                    <a:pt x="0" y="711201"/>
                  </a:cubicBezTo>
                  <a:cubicBezTo>
                    <a:pt x="23945" y="613173"/>
                    <a:pt x="81492" y="447675"/>
                    <a:pt x="200819" y="270669"/>
                  </a:cubicBezTo>
                  <a:close/>
                </a:path>
              </a:pathLst>
            </a:custGeom>
            <a:solidFill>
              <a:srgbClr val="2E261A"/>
            </a:solidFill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任意多边形 39"/>
            <p:cNvSpPr/>
            <p:nvPr/>
          </p:nvSpPr>
          <p:spPr>
            <a:xfrm>
              <a:off x="5114925" y="2147171"/>
              <a:ext cx="178939" cy="239371"/>
            </a:xfrm>
            <a:custGeom>
              <a:avLst/>
              <a:gdLst>
                <a:gd name="connsiteX0" fmla="*/ 0 w 147638"/>
                <a:gd name="connsiteY0" fmla="*/ 83344 h 230981"/>
                <a:gd name="connsiteX1" fmla="*/ 2381 w 147638"/>
                <a:gd name="connsiteY1" fmla="*/ 0 h 230981"/>
                <a:gd name="connsiteX2" fmla="*/ 147638 w 147638"/>
                <a:gd name="connsiteY2" fmla="*/ 64294 h 230981"/>
                <a:gd name="connsiteX3" fmla="*/ 100013 w 147638"/>
                <a:gd name="connsiteY3" fmla="*/ 230981 h 230981"/>
                <a:gd name="connsiteX4" fmla="*/ 57150 w 147638"/>
                <a:gd name="connsiteY4" fmla="*/ 180975 h 230981"/>
                <a:gd name="connsiteX5" fmla="*/ 42863 w 147638"/>
                <a:gd name="connsiteY5" fmla="*/ 123825 h 230981"/>
                <a:gd name="connsiteX6" fmla="*/ 0 w 147638"/>
                <a:gd name="connsiteY6" fmla="*/ 83344 h 230981"/>
                <a:gd name="connsiteX0" fmla="*/ 0 w 150019"/>
                <a:gd name="connsiteY0" fmla="*/ 83344 h 230981"/>
                <a:gd name="connsiteX1" fmla="*/ 2381 w 150019"/>
                <a:gd name="connsiteY1" fmla="*/ 0 h 230981"/>
                <a:gd name="connsiteX2" fmla="*/ 150019 w 150019"/>
                <a:gd name="connsiteY2" fmla="*/ 64294 h 230981"/>
                <a:gd name="connsiteX3" fmla="*/ 100013 w 150019"/>
                <a:gd name="connsiteY3" fmla="*/ 230981 h 230981"/>
                <a:gd name="connsiteX4" fmla="*/ 57150 w 150019"/>
                <a:gd name="connsiteY4" fmla="*/ 180975 h 230981"/>
                <a:gd name="connsiteX5" fmla="*/ 42863 w 150019"/>
                <a:gd name="connsiteY5" fmla="*/ 123825 h 230981"/>
                <a:gd name="connsiteX6" fmla="*/ 0 w 150019"/>
                <a:gd name="connsiteY6" fmla="*/ 83344 h 230981"/>
                <a:gd name="connsiteX0" fmla="*/ 0 w 161988"/>
                <a:gd name="connsiteY0" fmla="*/ 83344 h 230981"/>
                <a:gd name="connsiteX1" fmla="*/ 2381 w 161988"/>
                <a:gd name="connsiteY1" fmla="*/ 0 h 230981"/>
                <a:gd name="connsiteX2" fmla="*/ 150019 w 161988"/>
                <a:gd name="connsiteY2" fmla="*/ 64294 h 230981"/>
                <a:gd name="connsiteX3" fmla="*/ 100013 w 161988"/>
                <a:gd name="connsiteY3" fmla="*/ 230981 h 230981"/>
                <a:gd name="connsiteX4" fmla="*/ 57150 w 161988"/>
                <a:gd name="connsiteY4" fmla="*/ 180975 h 230981"/>
                <a:gd name="connsiteX5" fmla="*/ 42863 w 161988"/>
                <a:gd name="connsiteY5" fmla="*/ 123825 h 230981"/>
                <a:gd name="connsiteX6" fmla="*/ 0 w 161988"/>
                <a:gd name="connsiteY6" fmla="*/ 83344 h 230981"/>
                <a:gd name="connsiteX0" fmla="*/ 0 w 165369"/>
                <a:gd name="connsiteY0" fmla="*/ 83344 h 230981"/>
                <a:gd name="connsiteX1" fmla="*/ 2381 w 165369"/>
                <a:gd name="connsiteY1" fmla="*/ 0 h 230981"/>
                <a:gd name="connsiteX2" fmla="*/ 150019 w 165369"/>
                <a:gd name="connsiteY2" fmla="*/ 64294 h 230981"/>
                <a:gd name="connsiteX3" fmla="*/ 100013 w 165369"/>
                <a:gd name="connsiteY3" fmla="*/ 230981 h 230981"/>
                <a:gd name="connsiteX4" fmla="*/ 57150 w 165369"/>
                <a:gd name="connsiteY4" fmla="*/ 180975 h 230981"/>
                <a:gd name="connsiteX5" fmla="*/ 42863 w 165369"/>
                <a:gd name="connsiteY5" fmla="*/ 123825 h 230981"/>
                <a:gd name="connsiteX6" fmla="*/ 0 w 165369"/>
                <a:gd name="connsiteY6" fmla="*/ 83344 h 230981"/>
                <a:gd name="connsiteX0" fmla="*/ 0 w 183721"/>
                <a:gd name="connsiteY0" fmla="*/ 83344 h 230981"/>
                <a:gd name="connsiteX1" fmla="*/ 2381 w 183721"/>
                <a:gd name="connsiteY1" fmla="*/ 0 h 230981"/>
                <a:gd name="connsiteX2" fmla="*/ 171451 w 183721"/>
                <a:gd name="connsiteY2" fmla="*/ 28575 h 230981"/>
                <a:gd name="connsiteX3" fmla="*/ 100013 w 183721"/>
                <a:gd name="connsiteY3" fmla="*/ 230981 h 230981"/>
                <a:gd name="connsiteX4" fmla="*/ 57150 w 183721"/>
                <a:gd name="connsiteY4" fmla="*/ 180975 h 230981"/>
                <a:gd name="connsiteX5" fmla="*/ 42863 w 183721"/>
                <a:gd name="connsiteY5" fmla="*/ 123825 h 230981"/>
                <a:gd name="connsiteX6" fmla="*/ 0 w 183721"/>
                <a:gd name="connsiteY6" fmla="*/ 83344 h 230981"/>
                <a:gd name="connsiteX0" fmla="*/ 0 w 159584"/>
                <a:gd name="connsiteY0" fmla="*/ 83344 h 230981"/>
                <a:gd name="connsiteX1" fmla="*/ 2381 w 159584"/>
                <a:gd name="connsiteY1" fmla="*/ 0 h 230981"/>
                <a:gd name="connsiteX2" fmla="*/ 142876 w 159584"/>
                <a:gd name="connsiteY2" fmla="*/ 57150 h 230981"/>
                <a:gd name="connsiteX3" fmla="*/ 100013 w 159584"/>
                <a:gd name="connsiteY3" fmla="*/ 230981 h 230981"/>
                <a:gd name="connsiteX4" fmla="*/ 57150 w 159584"/>
                <a:gd name="connsiteY4" fmla="*/ 180975 h 230981"/>
                <a:gd name="connsiteX5" fmla="*/ 42863 w 159584"/>
                <a:gd name="connsiteY5" fmla="*/ 123825 h 230981"/>
                <a:gd name="connsiteX6" fmla="*/ 0 w 159584"/>
                <a:gd name="connsiteY6" fmla="*/ 83344 h 230981"/>
                <a:gd name="connsiteX0" fmla="*/ 0 w 159584"/>
                <a:gd name="connsiteY0" fmla="*/ 83344 h 230982"/>
                <a:gd name="connsiteX1" fmla="*/ 2381 w 159584"/>
                <a:gd name="connsiteY1" fmla="*/ 0 h 230982"/>
                <a:gd name="connsiteX2" fmla="*/ 142876 w 159584"/>
                <a:gd name="connsiteY2" fmla="*/ 57150 h 230982"/>
                <a:gd name="connsiteX3" fmla="*/ 100013 w 159584"/>
                <a:gd name="connsiteY3" fmla="*/ 230981 h 230982"/>
                <a:gd name="connsiteX4" fmla="*/ 52388 w 159584"/>
                <a:gd name="connsiteY4" fmla="*/ 230982 h 230982"/>
                <a:gd name="connsiteX5" fmla="*/ 42863 w 159584"/>
                <a:gd name="connsiteY5" fmla="*/ 123825 h 230982"/>
                <a:gd name="connsiteX6" fmla="*/ 0 w 159584"/>
                <a:gd name="connsiteY6" fmla="*/ 83344 h 230982"/>
                <a:gd name="connsiteX0" fmla="*/ 0 w 159584"/>
                <a:gd name="connsiteY0" fmla="*/ 83344 h 230981"/>
                <a:gd name="connsiteX1" fmla="*/ 2381 w 159584"/>
                <a:gd name="connsiteY1" fmla="*/ 0 h 230981"/>
                <a:gd name="connsiteX2" fmla="*/ 142876 w 159584"/>
                <a:gd name="connsiteY2" fmla="*/ 57150 h 230981"/>
                <a:gd name="connsiteX3" fmla="*/ 100013 w 159584"/>
                <a:gd name="connsiteY3" fmla="*/ 230981 h 230981"/>
                <a:gd name="connsiteX4" fmla="*/ 42863 w 159584"/>
                <a:gd name="connsiteY4" fmla="*/ 123825 h 230981"/>
                <a:gd name="connsiteX5" fmla="*/ 0 w 159584"/>
                <a:gd name="connsiteY5" fmla="*/ 83344 h 230981"/>
                <a:gd name="connsiteX0" fmla="*/ 0 w 159584"/>
                <a:gd name="connsiteY0" fmla="*/ 83344 h 235387"/>
                <a:gd name="connsiteX1" fmla="*/ 2381 w 159584"/>
                <a:gd name="connsiteY1" fmla="*/ 0 h 235387"/>
                <a:gd name="connsiteX2" fmla="*/ 142876 w 159584"/>
                <a:gd name="connsiteY2" fmla="*/ 57150 h 235387"/>
                <a:gd name="connsiteX3" fmla="*/ 100013 w 159584"/>
                <a:gd name="connsiteY3" fmla="*/ 230981 h 235387"/>
                <a:gd name="connsiteX4" fmla="*/ 42863 w 159584"/>
                <a:gd name="connsiteY4" fmla="*/ 123825 h 235387"/>
                <a:gd name="connsiteX5" fmla="*/ 0 w 159584"/>
                <a:gd name="connsiteY5" fmla="*/ 83344 h 235387"/>
                <a:gd name="connsiteX0" fmla="*/ 0 w 160944"/>
                <a:gd name="connsiteY0" fmla="*/ 83344 h 233770"/>
                <a:gd name="connsiteX1" fmla="*/ 2381 w 160944"/>
                <a:gd name="connsiteY1" fmla="*/ 0 h 233770"/>
                <a:gd name="connsiteX2" fmla="*/ 142876 w 160944"/>
                <a:gd name="connsiteY2" fmla="*/ 57150 h 233770"/>
                <a:gd name="connsiteX3" fmla="*/ 100013 w 160944"/>
                <a:gd name="connsiteY3" fmla="*/ 230981 h 233770"/>
                <a:gd name="connsiteX4" fmla="*/ 42863 w 160944"/>
                <a:gd name="connsiteY4" fmla="*/ 123825 h 233770"/>
                <a:gd name="connsiteX5" fmla="*/ 0 w 160944"/>
                <a:gd name="connsiteY5" fmla="*/ 83344 h 233770"/>
                <a:gd name="connsiteX0" fmla="*/ 0 w 160944"/>
                <a:gd name="connsiteY0" fmla="*/ 83344 h 236273"/>
                <a:gd name="connsiteX1" fmla="*/ 2381 w 160944"/>
                <a:gd name="connsiteY1" fmla="*/ 0 h 236273"/>
                <a:gd name="connsiteX2" fmla="*/ 142876 w 160944"/>
                <a:gd name="connsiteY2" fmla="*/ 57150 h 236273"/>
                <a:gd name="connsiteX3" fmla="*/ 100013 w 160944"/>
                <a:gd name="connsiteY3" fmla="*/ 230981 h 236273"/>
                <a:gd name="connsiteX4" fmla="*/ 42863 w 160944"/>
                <a:gd name="connsiteY4" fmla="*/ 123825 h 236273"/>
                <a:gd name="connsiteX5" fmla="*/ 0 w 160944"/>
                <a:gd name="connsiteY5" fmla="*/ 83344 h 236273"/>
                <a:gd name="connsiteX0" fmla="*/ 0 w 179994"/>
                <a:gd name="connsiteY0" fmla="*/ 38100 h 236273"/>
                <a:gd name="connsiteX1" fmla="*/ 21431 w 179994"/>
                <a:gd name="connsiteY1" fmla="*/ 0 h 236273"/>
                <a:gd name="connsiteX2" fmla="*/ 161926 w 179994"/>
                <a:gd name="connsiteY2" fmla="*/ 57150 h 236273"/>
                <a:gd name="connsiteX3" fmla="*/ 119063 w 179994"/>
                <a:gd name="connsiteY3" fmla="*/ 230981 h 236273"/>
                <a:gd name="connsiteX4" fmla="*/ 61913 w 179994"/>
                <a:gd name="connsiteY4" fmla="*/ 123825 h 236273"/>
                <a:gd name="connsiteX5" fmla="*/ 0 w 179994"/>
                <a:gd name="connsiteY5" fmla="*/ 38100 h 236273"/>
                <a:gd name="connsiteX0" fmla="*/ 0 w 179994"/>
                <a:gd name="connsiteY0" fmla="*/ 7355 h 205528"/>
                <a:gd name="connsiteX1" fmla="*/ 161926 w 179994"/>
                <a:gd name="connsiteY1" fmla="*/ 26405 h 205528"/>
                <a:gd name="connsiteX2" fmla="*/ 119063 w 179994"/>
                <a:gd name="connsiteY2" fmla="*/ 200236 h 205528"/>
                <a:gd name="connsiteX3" fmla="*/ 61913 w 179994"/>
                <a:gd name="connsiteY3" fmla="*/ 93080 h 205528"/>
                <a:gd name="connsiteX4" fmla="*/ 0 w 179994"/>
                <a:gd name="connsiteY4" fmla="*/ 7355 h 205528"/>
                <a:gd name="connsiteX0" fmla="*/ 0 w 179994"/>
                <a:gd name="connsiteY0" fmla="*/ 37662 h 235835"/>
                <a:gd name="connsiteX1" fmla="*/ 161926 w 179994"/>
                <a:gd name="connsiteY1" fmla="*/ 56712 h 235835"/>
                <a:gd name="connsiteX2" fmla="*/ 119063 w 179994"/>
                <a:gd name="connsiteY2" fmla="*/ 230543 h 235835"/>
                <a:gd name="connsiteX3" fmla="*/ 61913 w 179994"/>
                <a:gd name="connsiteY3" fmla="*/ 123387 h 235835"/>
                <a:gd name="connsiteX4" fmla="*/ 0 w 179994"/>
                <a:gd name="connsiteY4" fmla="*/ 37662 h 235835"/>
                <a:gd name="connsiteX0" fmla="*/ 0 w 179994"/>
                <a:gd name="connsiteY0" fmla="*/ 37662 h 235835"/>
                <a:gd name="connsiteX1" fmla="*/ 161926 w 179994"/>
                <a:gd name="connsiteY1" fmla="*/ 56712 h 235835"/>
                <a:gd name="connsiteX2" fmla="*/ 119063 w 179994"/>
                <a:gd name="connsiteY2" fmla="*/ 230543 h 235835"/>
                <a:gd name="connsiteX3" fmla="*/ 61913 w 179994"/>
                <a:gd name="connsiteY3" fmla="*/ 123387 h 235835"/>
                <a:gd name="connsiteX4" fmla="*/ 0 w 179994"/>
                <a:gd name="connsiteY4" fmla="*/ 37662 h 235835"/>
                <a:gd name="connsiteX0" fmla="*/ 4166 w 184160"/>
                <a:gd name="connsiteY0" fmla="*/ 37662 h 235835"/>
                <a:gd name="connsiteX1" fmla="*/ 166092 w 184160"/>
                <a:gd name="connsiteY1" fmla="*/ 56712 h 235835"/>
                <a:gd name="connsiteX2" fmla="*/ 123229 w 184160"/>
                <a:gd name="connsiteY2" fmla="*/ 230543 h 235835"/>
                <a:gd name="connsiteX3" fmla="*/ 66079 w 184160"/>
                <a:gd name="connsiteY3" fmla="*/ 123387 h 235835"/>
                <a:gd name="connsiteX4" fmla="*/ 49409 w 184160"/>
                <a:gd name="connsiteY4" fmla="*/ 94812 h 235835"/>
                <a:gd name="connsiteX5" fmla="*/ 4166 w 184160"/>
                <a:gd name="connsiteY5" fmla="*/ 37662 h 235835"/>
                <a:gd name="connsiteX0" fmla="*/ 5486 w 185480"/>
                <a:gd name="connsiteY0" fmla="*/ 37662 h 235835"/>
                <a:gd name="connsiteX1" fmla="*/ 167412 w 185480"/>
                <a:gd name="connsiteY1" fmla="*/ 56712 h 235835"/>
                <a:gd name="connsiteX2" fmla="*/ 124549 w 185480"/>
                <a:gd name="connsiteY2" fmla="*/ 230543 h 235835"/>
                <a:gd name="connsiteX3" fmla="*/ 67399 w 185480"/>
                <a:gd name="connsiteY3" fmla="*/ 123387 h 235835"/>
                <a:gd name="connsiteX4" fmla="*/ 34061 w 185480"/>
                <a:gd name="connsiteY4" fmla="*/ 106719 h 235835"/>
                <a:gd name="connsiteX5" fmla="*/ 5486 w 185480"/>
                <a:gd name="connsiteY5" fmla="*/ 37662 h 235835"/>
                <a:gd name="connsiteX0" fmla="*/ 4438 w 184432"/>
                <a:gd name="connsiteY0" fmla="*/ 41198 h 239371"/>
                <a:gd name="connsiteX1" fmla="*/ 166364 w 184432"/>
                <a:gd name="connsiteY1" fmla="*/ 60248 h 239371"/>
                <a:gd name="connsiteX2" fmla="*/ 123501 w 184432"/>
                <a:gd name="connsiteY2" fmla="*/ 234079 h 239371"/>
                <a:gd name="connsiteX3" fmla="*/ 66351 w 184432"/>
                <a:gd name="connsiteY3" fmla="*/ 126923 h 239371"/>
                <a:gd name="connsiteX4" fmla="*/ 33013 w 184432"/>
                <a:gd name="connsiteY4" fmla="*/ 110255 h 239371"/>
                <a:gd name="connsiteX5" fmla="*/ 4438 w 184432"/>
                <a:gd name="connsiteY5" fmla="*/ 41198 h 239371"/>
                <a:gd name="connsiteX0" fmla="*/ 0 w 179994"/>
                <a:gd name="connsiteY0" fmla="*/ 41198 h 239371"/>
                <a:gd name="connsiteX1" fmla="*/ 161926 w 179994"/>
                <a:gd name="connsiteY1" fmla="*/ 60248 h 239371"/>
                <a:gd name="connsiteX2" fmla="*/ 119063 w 179994"/>
                <a:gd name="connsiteY2" fmla="*/ 234079 h 239371"/>
                <a:gd name="connsiteX3" fmla="*/ 61913 w 179994"/>
                <a:gd name="connsiteY3" fmla="*/ 126923 h 239371"/>
                <a:gd name="connsiteX4" fmla="*/ 28575 w 179994"/>
                <a:gd name="connsiteY4" fmla="*/ 110255 h 239371"/>
                <a:gd name="connsiteX5" fmla="*/ 0 w 179994"/>
                <a:gd name="connsiteY5" fmla="*/ 41198 h 239371"/>
                <a:gd name="connsiteX0" fmla="*/ 0 w 179994"/>
                <a:gd name="connsiteY0" fmla="*/ 41198 h 239371"/>
                <a:gd name="connsiteX1" fmla="*/ 161926 w 179994"/>
                <a:gd name="connsiteY1" fmla="*/ 60248 h 239371"/>
                <a:gd name="connsiteX2" fmla="*/ 119063 w 179994"/>
                <a:gd name="connsiteY2" fmla="*/ 234079 h 239371"/>
                <a:gd name="connsiteX3" fmla="*/ 61913 w 179994"/>
                <a:gd name="connsiteY3" fmla="*/ 126923 h 239371"/>
                <a:gd name="connsiteX4" fmla="*/ 28575 w 179994"/>
                <a:gd name="connsiteY4" fmla="*/ 110255 h 239371"/>
                <a:gd name="connsiteX5" fmla="*/ 0 w 179994"/>
                <a:gd name="connsiteY5" fmla="*/ 41198 h 239371"/>
                <a:gd name="connsiteX0" fmla="*/ 0 w 178939"/>
                <a:gd name="connsiteY0" fmla="*/ 41198 h 239371"/>
                <a:gd name="connsiteX1" fmla="*/ 161926 w 178939"/>
                <a:gd name="connsiteY1" fmla="*/ 60248 h 239371"/>
                <a:gd name="connsiteX2" fmla="*/ 119063 w 178939"/>
                <a:gd name="connsiteY2" fmla="*/ 234079 h 239371"/>
                <a:gd name="connsiteX3" fmla="*/ 61913 w 178939"/>
                <a:gd name="connsiteY3" fmla="*/ 126923 h 239371"/>
                <a:gd name="connsiteX4" fmla="*/ 28575 w 178939"/>
                <a:gd name="connsiteY4" fmla="*/ 110255 h 239371"/>
                <a:gd name="connsiteX5" fmla="*/ 0 w 178939"/>
                <a:gd name="connsiteY5" fmla="*/ 41198 h 23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8939" h="239371">
                  <a:moveTo>
                    <a:pt x="0" y="41198"/>
                  </a:moveTo>
                  <a:cubicBezTo>
                    <a:pt x="16669" y="18179"/>
                    <a:pt x="-5555" y="-48099"/>
                    <a:pt x="161926" y="60248"/>
                  </a:cubicBezTo>
                  <a:cubicBezTo>
                    <a:pt x="200026" y="177722"/>
                    <a:pt x="169070" y="214236"/>
                    <a:pt x="119063" y="234079"/>
                  </a:cubicBezTo>
                  <a:cubicBezTo>
                    <a:pt x="45243" y="263447"/>
                    <a:pt x="80963" y="162642"/>
                    <a:pt x="61913" y="126923"/>
                  </a:cubicBezTo>
                  <a:cubicBezTo>
                    <a:pt x="49610" y="104301"/>
                    <a:pt x="41275" y="124542"/>
                    <a:pt x="28575" y="110255"/>
                  </a:cubicBezTo>
                  <a:cubicBezTo>
                    <a:pt x="15875" y="95968"/>
                    <a:pt x="28574" y="66598"/>
                    <a:pt x="0" y="41198"/>
                  </a:cubicBezTo>
                  <a:close/>
                </a:path>
              </a:pathLst>
            </a:custGeom>
            <a:solidFill>
              <a:srgbClr val="CDA76C"/>
            </a:solidFill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6" name="组合 105"/>
          <p:cNvGrpSpPr/>
          <p:nvPr/>
        </p:nvGrpSpPr>
        <p:grpSpPr>
          <a:xfrm rot="218011">
            <a:off x="5086189" y="3023659"/>
            <a:ext cx="1580559" cy="2014848"/>
            <a:chOff x="5133202" y="3023539"/>
            <a:chExt cx="1580559" cy="2014848"/>
          </a:xfrm>
        </p:grpSpPr>
        <p:sp>
          <p:nvSpPr>
            <p:cNvPr id="28" name="任意多边形 27"/>
            <p:cNvSpPr/>
            <p:nvPr/>
          </p:nvSpPr>
          <p:spPr>
            <a:xfrm rot="1528239" flipH="1">
              <a:off x="5133202" y="3023539"/>
              <a:ext cx="1580559" cy="1896656"/>
            </a:xfrm>
            <a:custGeom>
              <a:avLst/>
              <a:gdLst>
                <a:gd name="connsiteX0" fmla="*/ 1163024 w 1582517"/>
                <a:gd name="connsiteY0" fmla="*/ 65780 h 1867674"/>
                <a:gd name="connsiteX1" fmla="*/ 174049 w 1582517"/>
                <a:gd name="connsiteY1" fmla="*/ 354524 h 1867674"/>
                <a:gd name="connsiteX2" fmla="*/ 163557 w 1582517"/>
                <a:gd name="connsiteY2" fmla="*/ 368229 h 1867674"/>
                <a:gd name="connsiteX3" fmla="*/ 139123 w 1582517"/>
                <a:gd name="connsiteY3" fmla="*/ 413254 h 1867674"/>
                <a:gd name="connsiteX4" fmla="*/ 0 w 1582517"/>
                <a:gd name="connsiteY4" fmla="*/ 1040851 h 1867674"/>
                <a:gd name="connsiteX5" fmla="*/ 139122 w 1582517"/>
                <a:gd name="connsiteY5" fmla="*/ 1668447 h 1867674"/>
                <a:gd name="connsiteX6" fmla="*/ 171489 w 1582517"/>
                <a:gd name="connsiteY6" fmla="*/ 1728091 h 1867674"/>
                <a:gd name="connsiteX7" fmla="*/ 185387 w 1582517"/>
                <a:gd name="connsiteY7" fmla="*/ 1740958 h 1867674"/>
                <a:gd name="connsiteX8" fmla="*/ 323299 w 1582517"/>
                <a:gd name="connsiteY8" fmla="*/ 1828622 h 1867674"/>
                <a:gd name="connsiteX9" fmla="*/ 399762 w 1582517"/>
                <a:gd name="connsiteY9" fmla="*/ 1859461 h 1867674"/>
                <a:gd name="connsiteX10" fmla="*/ 430451 w 1582517"/>
                <a:gd name="connsiteY10" fmla="*/ 1867674 h 1867674"/>
                <a:gd name="connsiteX11" fmla="*/ 460834 w 1582517"/>
                <a:gd name="connsiteY11" fmla="*/ 1864668 h 1867674"/>
                <a:gd name="connsiteX12" fmla="*/ 1132475 w 1582517"/>
                <a:gd name="connsiteY12" fmla="*/ 1559202 h 1867674"/>
                <a:gd name="connsiteX13" fmla="*/ 1569691 w 1582517"/>
                <a:gd name="connsiteY13" fmla="*/ 964851 h 1867674"/>
                <a:gd name="connsiteX14" fmla="*/ 1569786 w 1582517"/>
                <a:gd name="connsiteY14" fmla="*/ 964551 h 1867674"/>
                <a:gd name="connsiteX15" fmla="*/ 1576123 w 1582517"/>
                <a:gd name="connsiteY15" fmla="*/ 923042 h 1867674"/>
                <a:gd name="connsiteX16" fmla="*/ 1580448 w 1582517"/>
                <a:gd name="connsiteY16" fmla="*/ 741407 h 1867674"/>
                <a:gd name="connsiteX17" fmla="*/ 1554626 w 1582517"/>
                <a:gd name="connsiteY17" fmla="*/ 573684 h 1867674"/>
                <a:gd name="connsiteX18" fmla="*/ 1530895 w 1582517"/>
                <a:gd name="connsiteY18" fmla="*/ 505804 h 1867674"/>
                <a:gd name="connsiteX19" fmla="*/ 1390621 w 1582517"/>
                <a:gd name="connsiteY19" fmla="*/ 247128 h 1867674"/>
                <a:gd name="connsiteX20" fmla="*/ 1357996 w 1582517"/>
                <a:gd name="connsiteY20" fmla="*/ 206270 h 1867674"/>
                <a:gd name="connsiteX21" fmla="*/ 1300936 w 1582517"/>
                <a:gd name="connsiteY21" fmla="*/ 153445 h 1867674"/>
                <a:gd name="connsiteX22" fmla="*/ 1163024 w 1582517"/>
                <a:gd name="connsiteY22" fmla="*/ 65780 h 1867674"/>
                <a:gd name="connsiteX0" fmla="*/ 1163024 w 1582517"/>
                <a:gd name="connsiteY0" fmla="*/ 65780 h 1867674"/>
                <a:gd name="connsiteX1" fmla="*/ 174049 w 1582517"/>
                <a:gd name="connsiteY1" fmla="*/ 354524 h 1867674"/>
                <a:gd name="connsiteX2" fmla="*/ 139123 w 1582517"/>
                <a:gd name="connsiteY2" fmla="*/ 413254 h 1867674"/>
                <a:gd name="connsiteX3" fmla="*/ 0 w 1582517"/>
                <a:gd name="connsiteY3" fmla="*/ 1040851 h 1867674"/>
                <a:gd name="connsiteX4" fmla="*/ 139122 w 1582517"/>
                <a:gd name="connsiteY4" fmla="*/ 1668447 h 1867674"/>
                <a:gd name="connsiteX5" fmla="*/ 171489 w 1582517"/>
                <a:gd name="connsiteY5" fmla="*/ 1728091 h 1867674"/>
                <a:gd name="connsiteX6" fmla="*/ 185387 w 1582517"/>
                <a:gd name="connsiteY6" fmla="*/ 1740958 h 1867674"/>
                <a:gd name="connsiteX7" fmla="*/ 323299 w 1582517"/>
                <a:gd name="connsiteY7" fmla="*/ 1828622 h 1867674"/>
                <a:gd name="connsiteX8" fmla="*/ 399762 w 1582517"/>
                <a:gd name="connsiteY8" fmla="*/ 1859461 h 1867674"/>
                <a:gd name="connsiteX9" fmla="*/ 430451 w 1582517"/>
                <a:gd name="connsiteY9" fmla="*/ 1867674 h 1867674"/>
                <a:gd name="connsiteX10" fmla="*/ 460834 w 1582517"/>
                <a:gd name="connsiteY10" fmla="*/ 1864668 h 1867674"/>
                <a:gd name="connsiteX11" fmla="*/ 1132475 w 1582517"/>
                <a:gd name="connsiteY11" fmla="*/ 1559202 h 1867674"/>
                <a:gd name="connsiteX12" fmla="*/ 1569691 w 1582517"/>
                <a:gd name="connsiteY12" fmla="*/ 964851 h 1867674"/>
                <a:gd name="connsiteX13" fmla="*/ 1569786 w 1582517"/>
                <a:gd name="connsiteY13" fmla="*/ 964551 h 1867674"/>
                <a:gd name="connsiteX14" fmla="*/ 1576123 w 1582517"/>
                <a:gd name="connsiteY14" fmla="*/ 923042 h 1867674"/>
                <a:gd name="connsiteX15" fmla="*/ 1580448 w 1582517"/>
                <a:gd name="connsiteY15" fmla="*/ 741407 h 1867674"/>
                <a:gd name="connsiteX16" fmla="*/ 1554626 w 1582517"/>
                <a:gd name="connsiteY16" fmla="*/ 573684 h 1867674"/>
                <a:gd name="connsiteX17" fmla="*/ 1530895 w 1582517"/>
                <a:gd name="connsiteY17" fmla="*/ 505804 h 1867674"/>
                <a:gd name="connsiteX18" fmla="*/ 1390621 w 1582517"/>
                <a:gd name="connsiteY18" fmla="*/ 247128 h 1867674"/>
                <a:gd name="connsiteX19" fmla="*/ 1357996 w 1582517"/>
                <a:gd name="connsiteY19" fmla="*/ 206270 h 1867674"/>
                <a:gd name="connsiteX20" fmla="*/ 1300936 w 1582517"/>
                <a:gd name="connsiteY20" fmla="*/ 153445 h 1867674"/>
                <a:gd name="connsiteX21" fmla="*/ 1163024 w 1582517"/>
                <a:gd name="connsiteY21" fmla="*/ 65780 h 1867674"/>
                <a:gd name="connsiteX0" fmla="*/ 1163024 w 1582517"/>
                <a:gd name="connsiteY0" fmla="*/ 65780 h 1867674"/>
                <a:gd name="connsiteX1" fmla="*/ 174049 w 1582517"/>
                <a:gd name="connsiteY1" fmla="*/ 354524 h 1867674"/>
                <a:gd name="connsiteX2" fmla="*/ 0 w 1582517"/>
                <a:gd name="connsiteY2" fmla="*/ 1040851 h 1867674"/>
                <a:gd name="connsiteX3" fmla="*/ 139122 w 1582517"/>
                <a:gd name="connsiteY3" fmla="*/ 1668447 h 1867674"/>
                <a:gd name="connsiteX4" fmla="*/ 171489 w 1582517"/>
                <a:gd name="connsiteY4" fmla="*/ 1728091 h 1867674"/>
                <a:gd name="connsiteX5" fmla="*/ 185387 w 1582517"/>
                <a:gd name="connsiteY5" fmla="*/ 1740958 h 1867674"/>
                <a:gd name="connsiteX6" fmla="*/ 323299 w 1582517"/>
                <a:gd name="connsiteY6" fmla="*/ 1828622 h 1867674"/>
                <a:gd name="connsiteX7" fmla="*/ 399762 w 1582517"/>
                <a:gd name="connsiteY7" fmla="*/ 1859461 h 1867674"/>
                <a:gd name="connsiteX8" fmla="*/ 430451 w 1582517"/>
                <a:gd name="connsiteY8" fmla="*/ 1867674 h 1867674"/>
                <a:gd name="connsiteX9" fmla="*/ 460834 w 1582517"/>
                <a:gd name="connsiteY9" fmla="*/ 1864668 h 1867674"/>
                <a:gd name="connsiteX10" fmla="*/ 1132475 w 1582517"/>
                <a:gd name="connsiteY10" fmla="*/ 1559202 h 1867674"/>
                <a:gd name="connsiteX11" fmla="*/ 1569691 w 1582517"/>
                <a:gd name="connsiteY11" fmla="*/ 964851 h 1867674"/>
                <a:gd name="connsiteX12" fmla="*/ 1569786 w 1582517"/>
                <a:gd name="connsiteY12" fmla="*/ 964551 h 1867674"/>
                <a:gd name="connsiteX13" fmla="*/ 1576123 w 1582517"/>
                <a:gd name="connsiteY13" fmla="*/ 923042 h 1867674"/>
                <a:gd name="connsiteX14" fmla="*/ 1580448 w 1582517"/>
                <a:gd name="connsiteY14" fmla="*/ 741407 h 1867674"/>
                <a:gd name="connsiteX15" fmla="*/ 1554626 w 1582517"/>
                <a:gd name="connsiteY15" fmla="*/ 573684 h 1867674"/>
                <a:gd name="connsiteX16" fmla="*/ 1530895 w 1582517"/>
                <a:gd name="connsiteY16" fmla="*/ 505804 h 1867674"/>
                <a:gd name="connsiteX17" fmla="*/ 1390621 w 1582517"/>
                <a:gd name="connsiteY17" fmla="*/ 247128 h 1867674"/>
                <a:gd name="connsiteX18" fmla="*/ 1357996 w 1582517"/>
                <a:gd name="connsiteY18" fmla="*/ 206270 h 1867674"/>
                <a:gd name="connsiteX19" fmla="*/ 1300936 w 1582517"/>
                <a:gd name="connsiteY19" fmla="*/ 153445 h 1867674"/>
                <a:gd name="connsiteX20" fmla="*/ 1163024 w 1582517"/>
                <a:gd name="connsiteY20" fmla="*/ 65780 h 1867674"/>
                <a:gd name="connsiteX0" fmla="*/ 1163024 w 1582517"/>
                <a:gd name="connsiteY0" fmla="*/ 65780 h 1867674"/>
                <a:gd name="connsiteX1" fmla="*/ 174049 w 1582517"/>
                <a:gd name="connsiteY1" fmla="*/ 354524 h 1867674"/>
                <a:gd name="connsiteX2" fmla="*/ 0 w 1582517"/>
                <a:gd name="connsiteY2" fmla="*/ 1040851 h 1867674"/>
                <a:gd name="connsiteX3" fmla="*/ 139122 w 1582517"/>
                <a:gd name="connsiteY3" fmla="*/ 1668447 h 1867674"/>
                <a:gd name="connsiteX4" fmla="*/ 171489 w 1582517"/>
                <a:gd name="connsiteY4" fmla="*/ 1728091 h 1867674"/>
                <a:gd name="connsiteX5" fmla="*/ 185387 w 1582517"/>
                <a:gd name="connsiteY5" fmla="*/ 1740958 h 1867674"/>
                <a:gd name="connsiteX6" fmla="*/ 323299 w 1582517"/>
                <a:gd name="connsiteY6" fmla="*/ 1828622 h 1867674"/>
                <a:gd name="connsiteX7" fmla="*/ 399762 w 1582517"/>
                <a:gd name="connsiteY7" fmla="*/ 1859461 h 1867674"/>
                <a:gd name="connsiteX8" fmla="*/ 430451 w 1582517"/>
                <a:gd name="connsiteY8" fmla="*/ 1867674 h 1867674"/>
                <a:gd name="connsiteX9" fmla="*/ 460834 w 1582517"/>
                <a:gd name="connsiteY9" fmla="*/ 1864668 h 1867674"/>
                <a:gd name="connsiteX10" fmla="*/ 1132475 w 1582517"/>
                <a:gd name="connsiteY10" fmla="*/ 1559202 h 1867674"/>
                <a:gd name="connsiteX11" fmla="*/ 1569691 w 1582517"/>
                <a:gd name="connsiteY11" fmla="*/ 964851 h 1867674"/>
                <a:gd name="connsiteX12" fmla="*/ 1569786 w 1582517"/>
                <a:gd name="connsiteY12" fmla="*/ 964551 h 1867674"/>
                <a:gd name="connsiteX13" fmla="*/ 1576123 w 1582517"/>
                <a:gd name="connsiteY13" fmla="*/ 923042 h 1867674"/>
                <a:gd name="connsiteX14" fmla="*/ 1580448 w 1582517"/>
                <a:gd name="connsiteY14" fmla="*/ 741407 h 1867674"/>
                <a:gd name="connsiteX15" fmla="*/ 1554626 w 1582517"/>
                <a:gd name="connsiteY15" fmla="*/ 573684 h 1867674"/>
                <a:gd name="connsiteX16" fmla="*/ 1530895 w 1582517"/>
                <a:gd name="connsiteY16" fmla="*/ 505804 h 1867674"/>
                <a:gd name="connsiteX17" fmla="*/ 1390621 w 1582517"/>
                <a:gd name="connsiteY17" fmla="*/ 247128 h 1867674"/>
                <a:gd name="connsiteX18" fmla="*/ 1357996 w 1582517"/>
                <a:gd name="connsiteY18" fmla="*/ 206270 h 1867674"/>
                <a:gd name="connsiteX19" fmla="*/ 1300936 w 1582517"/>
                <a:gd name="connsiteY19" fmla="*/ 153445 h 1867674"/>
                <a:gd name="connsiteX20" fmla="*/ 1163024 w 1582517"/>
                <a:gd name="connsiteY20" fmla="*/ 65780 h 1867674"/>
                <a:gd name="connsiteX0" fmla="*/ 1163024 w 1582517"/>
                <a:gd name="connsiteY0" fmla="*/ 65780 h 1867674"/>
                <a:gd name="connsiteX1" fmla="*/ 174049 w 1582517"/>
                <a:gd name="connsiteY1" fmla="*/ 354524 h 1867674"/>
                <a:gd name="connsiteX2" fmla="*/ 0 w 1582517"/>
                <a:gd name="connsiteY2" fmla="*/ 1040851 h 1867674"/>
                <a:gd name="connsiteX3" fmla="*/ 139122 w 1582517"/>
                <a:gd name="connsiteY3" fmla="*/ 1668447 h 1867674"/>
                <a:gd name="connsiteX4" fmla="*/ 171489 w 1582517"/>
                <a:gd name="connsiteY4" fmla="*/ 1728091 h 1867674"/>
                <a:gd name="connsiteX5" fmla="*/ 185387 w 1582517"/>
                <a:gd name="connsiteY5" fmla="*/ 1740958 h 1867674"/>
                <a:gd name="connsiteX6" fmla="*/ 323299 w 1582517"/>
                <a:gd name="connsiteY6" fmla="*/ 1828622 h 1867674"/>
                <a:gd name="connsiteX7" fmla="*/ 399762 w 1582517"/>
                <a:gd name="connsiteY7" fmla="*/ 1859461 h 1867674"/>
                <a:gd name="connsiteX8" fmla="*/ 430451 w 1582517"/>
                <a:gd name="connsiteY8" fmla="*/ 1867674 h 1867674"/>
                <a:gd name="connsiteX9" fmla="*/ 460834 w 1582517"/>
                <a:gd name="connsiteY9" fmla="*/ 1864668 h 1867674"/>
                <a:gd name="connsiteX10" fmla="*/ 1132475 w 1582517"/>
                <a:gd name="connsiteY10" fmla="*/ 1559202 h 1867674"/>
                <a:gd name="connsiteX11" fmla="*/ 1569691 w 1582517"/>
                <a:gd name="connsiteY11" fmla="*/ 964851 h 1867674"/>
                <a:gd name="connsiteX12" fmla="*/ 1569786 w 1582517"/>
                <a:gd name="connsiteY12" fmla="*/ 964551 h 1867674"/>
                <a:gd name="connsiteX13" fmla="*/ 1576123 w 1582517"/>
                <a:gd name="connsiteY13" fmla="*/ 923042 h 1867674"/>
                <a:gd name="connsiteX14" fmla="*/ 1580448 w 1582517"/>
                <a:gd name="connsiteY14" fmla="*/ 741407 h 1867674"/>
                <a:gd name="connsiteX15" fmla="*/ 1554626 w 1582517"/>
                <a:gd name="connsiteY15" fmla="*/ 573684 h 1867674"/>
                <a:gd name="connsiteX16" fmla="*/ 1530895 w 1582517"/>
                <a:gd name="connsiteY16" fmla="*/ 505804 h 1867674"/>
                <a:gd name="connsiteX17" fmla="*/ 1390621 w 1582517"/>
                <a:gd name="connsiteY17" fmla="*/ 247128 h 1867674"/>
                <a:gd name="connsiteX18" fmla="*/ 1357996 w 1582517"/>
                <a:gd name="connsiteY18" fmla="*/ 206270 h 1867674"/>
                <a:gd name="connsiteX19" fmla="*/ 1300936 w 1582517"/>
                <a:gd name="connsiteY19" fmla="*/ 153445 h 1867674"/>
                <a:gd name="connsiteX20" fmla="*/ 1163024 w 1582517"/>
                <a:gd name="connsiteY20" fmla="*/ 65780 h 1867674"/>
                <a:gd name="connsiteX0" fmla="*/ 1163024 w 1582517"/>
                <a:gd name="connsiteY0" fmla="*/ 65291 h 1867185"/>
                <a:gd name="connsiteX1" fmla="*/ 193978 w 1582517"/>
                <a:gd name="connsiteY1" fmla="*/ 356494 h 1867185"/>
                <a:gd name="connsiteX2" fmla="*/ 0 w 1582517"/>
                <a:gd name="connsiteY2" fmla="*/ 1040362 h 1867185"/>
                <a:gd name="connsiteX3" fmla="*/ 139122 w 1582517"/>
                <a:gd name="connsiteY3" fmla="*/ 1667958 h 1867185"/>
                <a:gd name="connsiteX4" fmla="*/ 171489 w 1582517"/>
                <a:gd name="connsiteY4" fmla="*/ 1727602 h 1867185"/>
                <a:gd name="connsiteX5" fmla="*/ 185387 w 1582517"/>
                <a:gd name="connsiteY5" fmla="*/ 1740469 h 1867185"/>
                <a:gd name="connsiteX6" fmla="*/ 323299 w 1582517"/>
                <a:gd name="connsiteY6" fmla="*/ 1828133 h 1867185"/>
                <a:gd name="connsiteX7" fmla="*/ 399762 w 1582517"/>
                <a:gd name="connsiteY7" fmla="*/ 1858972 h 1867185"/>
                <a:gd name="connsiteX8" fmla="*/ 430451 w 1582517"/>
                <a:gd name="connsiteY8" fmla="*/ 1867185 h 1867185"/>
                <a:gd name="connsiteX9" fmla="*/ 460834 w 1582517"/>
                <a:gd name="connsiteY9" fmla="*/ 1864179 h 1867185"/>
                <a:gd name="connsiteX10" fmla="*/ 1132475 w 1582517"/>
                <a:gd name="connsiteY10" fmla="*/ 1558713 h 1867185"/>
                <a:gd name="connsiteX11" fmla="*/ 1569691 w 1582517"/>
                <a:gd name="connsiteY11" fmla="*/ 964362 h 1867185"/>
                <a:gd name="connsiteX12" fmla="*/ 1569786 w 1582517"/>
                <a:gd name="connsiteY12" fmla="*/ 964062 h 1867185"/>
                <a:gd name="connsiteX13" fmla="*/ 1576123 w 1582517"/>
                <a:gd name="connsiteY13" fmla="*/ 922553 h 1867185"/>
                <a:gd name="connsiteX14" fmla="*/ 1580448 w 1582517"/>
                <a:gd name="connsiteY14" fmla="*/ 740918 h 1867185"/>
                <a:gd name="connsiteX15" fmla="*/ 1554626 w 1582517"/>
                <a:gd name="connsiteY15" fmla="*/ 573195 h 1867185"/>
                <a:gd name="connsiteX16" fmla="*/ 1530895 w 1582517"/>
                <a:gd name="connsiteY16" fmla="*/ 505315 h 1867185"/>
                <a:gd name="connsiteX17" fmla="*/ 1390621 w 1582517"/>
                <a:gd name="connsiteY17" fmla="*/ 246639 h 1867185"/>
                <a:gd name="connsiteX18" fmla="*/ 1357996 w 1582517"/>
                <a:gd name="connsiteY18" fmla="*/ 205781 h 1867185"/>
                <a:gd name="connsiteX19" fmla="*/ 1300936 w 1582517"/>
                <a:gd name="connsiteY19" fmla="*/ 152956 h 1867185"/>
                <a:gd name="connsiteX20" fmla="*/ 1163024 w 1582517"/>
                <a:gd name="connsiteY20" fmla="*/ 65291 h 1867185"/>
                <a:gd name="connsiteX0" fmla="*/ 1163024 w 1603877"/>
                <a:gd name="connsiteY0" fmla="*/ 65291 h 1867185"/>
                <a:gd name="connsiteX1" fmla="*/ 193978 w 1603877"/>
                <a:gd name="connsiteY1" fmla="*/ 356494 h 1867185"/>
                <a:gd name="connsiteX2" fmla="*/ 0 w 1603877"/>
                <a:gd name="connsiteY2" fmla="*/ 1040362 h 1867185"/>
                <a:gd name="connsiteX3" fmla="*/ 139122 w 1603877"/>
                <a:gd name="connsiteY3" fmla="*/ 1667958 h 1867185"/>
                <a:gd name="connsiteX4" fmla="*/ 171489 w 1603877"/>
                <a:gd name="connsiteY4" fmla="*/ 1727602 h 1867185"/>
                <a:gd name="connsiteX5" fmla="*/ 185387 w 1603877"/>
                <a:gd name="connsiteY5" fmla="*/ 1740469 h 1867185"/>
                <a:gd name="connsiteX6" fmla="*/ 323299 w 1603877"/>
                <a:gd name="connsiteY6" fmla="*/ 1828133 h 1867185"/>
                <a:gd name="connsiteX7" fmla="*/ 399762 w 1603877"/>
                <a:gd name="connsiteY7" fmla="*/ 1858972 h 1867185"/>
                <a:gd name="connsiteX8" fmla="*/ 430451 w 1603877"/>
                <a:gd name="connsiteY8" fmla="*/ 1867185 h 1867185"/>
                <a:gd name="connsiteX9" fmla="*/ 460834 w 1603877"/>
                <a:gd name="connsiteY9" fmla="*/ 1864179 h 1867185"/>
                <a:gd name="connsiteX10" fmla="*/ 1132475 w 1603877"/>
                <a:gd name="connsiteY10" fmla="*/ 1558713 h 1867185"/>
                <a:gd name="connsiteX11" fmla="*/ 1569691 w 1603877"/>
                <a:gd name="connsiteY11" fmla="*/ 964362 h 1867185"/>
                <a:gd name="connsiteX12" fmla="*/ 1576123 w 1603877"/>
                <a:gd name="connsiteY12" fmla="*/ 922553 h 1867185"/>
                <a:gd name="connsiteX13" fmla="*/ 1580448 w 1603877"/>
                <a:gd name="connsiteY13" fmla="*/ 740918 h 1867185"/>
                <a:gd name="connsiteX14" fmla="*/ 1554626 w 1603877"/>
                <a:gd name="connsiteY14" fmla="*/ 573195 h 1867185"/>
                <a:gd name="connsiteX15" fmla="*/ 1530895 w 1603877"/>
                <a:gd name="connsiteY15" fmla="*/ 505315 h 1867185"/>
                <a:gd name="connsiteX16" fmla="*/ 1390621 w 1603877"/>
                <a:gd name="connsiteY16" fmla="*/ 246639 h 1867185"/>
                <a:gd name="connsiteX17" fmla="*/ 1357996 w 1603877"/>
                <a:gd name="connsiteY17" fmla="*/ 205781 h 1867185"/>
                <a:gd name="connsiteX18" fmla="*/ 1300936 w 1603877"/>
                <a:gd name="connsiteY18" fmla="*/ 152956 h 1867185"/>
                <a:gd name="connsiteX19" fmla="*/ 1163024 w 1603877"/>
                <a:gd name="connsiteY19" fmla="*/ 65291 h 1867185"/>
                <a:gd name="connsiteX0" fmla="*/ 1163024 w 1582517"/>
                <a:gd name="connsiteY0" fmla="*/ 65291 h 1867185"/>
                <a:gd name="connsiteX1" fmla="*/ 193978 w 1582517"/>
                <a:gd name="connsiteY1" fmla="*/ 356494 h 1867185"/>
                <a:gd name="connsiteX2" fmla="*/ 0 w 1582517"/>
                <a:gd name="connsiteY2" fmla="*/ 1040362 h 1867185"/>
                <a:gd name="connsiteX3" fmla="*/ 139122 w 1582517"/>
                <a:gd name="connsiteY3" fmla="*/ 1667958 h 1867185"/>
                <a:gd name="connsiteX4" fmla="*/ 171489 w 1582517"/>
                <a:gd name="connsiteY4" fmla="*/ 1727602 h 1867185"/>
                <a:gd name="connsiteX5" fmla="*/ 185387 w 1582517"/>
                <a:gd name="connsiteY5" fmla="*/ 1740469 h 1867185"/>
                <a:gd name="connsiteX6" fmla="*/ 323299 w 1582517"/>
                <a:gd name="connsiteY6" fmla="*/ 1828133 h 1867185"/>
                <a:gd name="connsiteX7" fmla="*/ 399762 w 1582517"/>
                <a:gd name="connsiteY7" fmla="*/ 1858972 h 1867185"/>
                <a:gd name="connsiteX8" fmla="*/ 430451 w 1582517"/>
                <a:gd name="connsiteY8" fmla="*/ 1867185 h 1867185"/>
                <a:gd name="connsiteX9" fmla="*/ 460834 w 1582517"/>
                <a:gd name="connsiteY9" fmla="*/ 1864179 h 1867185"/>
                <a:gd name="connsiteX10" fmla="*/ 1132475 w 1582517"/>
                <a:gd name="connsiteY10" fmla="*/ 1558713 h 1867185"/>
                <a:gd name="connsiteX11" fmla="*/ 1576123 w 1582517"/>
                <a:gd name="connsiteY11" fmla="*/ 922553 h 1867185"/>
                <a:gd name="connsiteX12" fmla="*/ 1580448 w 1582517"/>
                <a:gd name="connsiteY12" fmla="*/ 740918 h 1867185"/>
                <a:gd name="connsiteX13" fmla="*/ 1554626 w 1582517"/>
                <a:gd name="connsiteY13" fmla="*/ 573195 h 1867185"/>
                <a:gd name="connsiteX14" fmla="*/ 1530895 w 1582517"/>
                <a:gd name="connsiteY14" fmla="*/ 505315 h 1867185"/>
                <a:gd name="connsiteX15" fmla="*/ 1390621 w 1582517"/>
                <a:gd name="connsiteY15" fmla="*/ 246639 h 1867185"/>
                <a:gd name="connsiteX16" fmla="*/ 1357996 w 1582517"/>
                <a:gd name="connsiteY16" fmla="*/ 205781 h 1867185"/>
                <a:gd name="connsiteX17" fmla="*/ 1300936 w 1582517"/>
                <a:gd name="connsiteY17" fmla="*/ 152956 h 1867185"/>
                <a:gd name="connsiteX18" fmla="*/ 1163024 w 1582517"/>
                <a:gd name="connsiteY18" fmla="*/ 65291 h 1867185"/>
                <a:gd name="connsiteX0" fmla="*/ 1163024 w 1582517"/>
                <a:gd name="connsiteY0" fmla="*/ 65291 h 1867185"/>
                <a:gd name="connsiteX1" fmla="*/ 193978 w 1582517"/>
                <a:gd name="connsiteY1" fmla="*/ 356494 h 1867185"/>
                <a:gd name="connsiteX2" fmla="*/ 0 w 1582517"/>
                <a:gd name="connsiteY2" fmla="*/ 1040362 h 1867185"/>
                <a:gd name="connsiteX3" fmla="*/ 139122 w 1582517"/>
                <a:gd name="connsiteY3" fmla="*/ 1667958 h 1867185"/>
                <a:gd name="connsiteX4" fmla="*/ 171489 w 1582517"/>
                <a:gd name="connsiteY4" fmla="*/ 1727602 h 1867185"/>
                <a:gd name="connsiteX5" fmla="*/ 185387 w 1582517"/>
                <a:gd name="connsiteY5" fmla="*/ 1740469 h 1867185"/>
                <a:gd name="connsiteX6" fmla="*/ 323299 w 1582517"/>
                <a:gd name="connsiteY6" fmla="*/ 1828133 h 1867185"/>
                <a:gd name="connsiteX7" fmla="*/ 399762 w 1582517"/>
                <a:gd name="connsiteY7" fmla="*/ 1858972 h 1867185"/>
                <a:gd name="connsiteX8" fmla="*/ 430451 w 1582517"/>
                <a:gd name="connsiteY8" fmla="*/ 1867185 h 1867185"/>
                <a:gd name="connsiteX9" fmla="*/ 460834 w 1582517"/>
                <a:gd name="connsiteY9" fmla="*/ 1864179 h 1867185"/>
                <a:gd name="connsiteX10" fmla="*/ 1132475 w 1582517"/>
                <a:gd name="connsiteY10" fmla="*/ 1558713 h 1867185"/>
                <a:gd name="connsiteX11" fmla="*/ 1576123 w 1582517"/>
                <a:gd name="connsiteY11" fmla="*/ 922553 h 1867185"/>
                <a:gd name="connsiteX12" fmla="*/ 1580448 w 1582517"/>
                <a:gd name="connsiteY12" fmla="*/ 740918 h 1867185"/>
                <a:gd name="connsiteX13" fmla="*/ 1554626 w 1582517"/>
                <a:gd name="connsiteY13" fmla="*/ 573195 h 1867185"/>
                <a:gd name="connsiteX14" fmla="*/ 1530895 w 1582517"/>
                <a:gd name="connsiteY14" fmla="*/ 505315 h 1867185"/>
                <a:gd name="connsiteX15" fmla="*/ 1390621 w 1582517"/>
                <a:gd name="connsiteY15" fmla="*/ 246639 h 1867185"/>
                <a:gd name="connsiteX16" fmla="*/ 1357996 w 1582517"/>
                <a:gd name="connsiteY16" fmla="*/ 205781 h 1867185"/>
                <a:gd name="connsiteX17" fmla="*/ 1300936 w 1582517"/>
                <a:gd name="connsiteY17" fmla="*/ 152956 h 1867185"/>
                <a:gd name="connsiteX18" fmla="*/ 1163024 w 1582517"/>
                <a:gd name="connsiteY18" fmla="*/ 65291 h 1867185"/>
                <a:gd name="connsiteX0" fmla="*/ 1163024 w 1582517"/>
                <a:gd name="connsiteY0" fmla="*/ 0 h 1801894"/>
                <a:gd name="connsiteX1" fmla="*/ 0 w 1582517"/>
                <a:gd name="connsiteY1" fmla="*/ 975071 h 1801894"/>
                <a:gd name="connsiteX2" fmla="*/ 139122 w 1582517"/>
                <a:gd name="connsiteY2" fmla="*/ 1602667 h 1801894"/>
                <a:gd name="connsiteX3" fmla="*/ 171489 w 1582517"/>
                <a:gd name="connsiteY3" fmla="*/ 1662311 h 1801894"/>
                <a:gd name="connsiteX4" fmla="*/ 185387 w 1582517"/>
                <a:gd name="connsiteY4" fmla="*/ 1675178 h 1801894"/>
                <a:gd name="connsiteX5" fmla="*/ 323299 w 1582517"/>
                <a:gd name="connsiteY5" fmla="*/ 1762842 h 1801894"/>
                <a:gd name="connsiteX6" fmla="*/ 399762 w 1582517"/>
                <a:gd name="connsiteY6" fmla="*/ 1793681 h 1801894"/>
                <a:gd name="connsiteX7" fmla="*/ 430451 w 1582517"/>
                <a:gd name="connsiteY7" fmla="*/ 1801894 h 1801894"/>
                <a:gd name="connsiteX8" fmla="*/ 460834 w 1582517"/>
                <a:gd name="connsiteY8" fmla="*/ 1798888 h 1801894"/>
                <a:gd name="connsiteX9" fmla="*/ 1132475 w 1582517"/>
                <a:gd name="connsiteY9" fmla="*/ 1493422 h 1801894"/>
                <a:gd name="connsiteX10" fmla="*/ 1576123 w 1582517"/>
                <a:gd name="connsiteY10" fmla="*/ 857262 h 1801894"/>
                <a:gd name="connsiteX11" fmla="*/ 1580448 w 1582517"/>
                <a:gd name="connsiteY11" fmla="*/ 675627 h 1801894"/>
                <a:gd name="connsiteX12" fmla="*/ 1554626 w 1582517"/>
                <a:gd name="connsiteY12" fmla="*/ 507904 h 1801894"/>
                <a:gd name="connsiteX13" fmla="*/ 1530895 w 1582517"/>
                <a:gd name="connsiteY13" fmla="*/ 440024 h 1801894"/>
                <a:gd name="connsiteX14" fmla="*/ 1390621 w 1582517"/>
                <a:gd name="connsiteY14" fmla="*/ 181348 h 1801894"/>
                <a:gd name="connsiteX15" fmla="*/ 1357996 w 1582517"/>
                <a:gd name="connsiteY15" fmla="*/ 140490 h 1801894"/>
                <a:gd name="connsiteX16" fmla="*/ 1300936 w 1582517"/>
                <a:gd name="connsiteY16" fmla="*/ 87665 h 1801894"/>
                <a:gd name="connsiteX17" fmla="*/ 1163024 w 1582517"/>
                <a:gd name="connsiteY17" fmla="*/ 0 h 1801894"/>
                <a:gd name="connsiteX0" fmla="*/ 1163024 w 1582517"/>
                <a:gd name="connsiteY0" fmla="*/ 0 h 1801894"/>
                <a:gd name="connsiteX1" fmla="*/ 0 w 1582517"/>
                <a:gd name="connsiteY1" fmla="*/ 975071 h 1801894"/>
                <a:gd name="connsiteX2" fmla="*/ 139122 w 1582517"/>
                <a:gd name="connsiteY2" fmla="*/ 1602667 h 1801894"/>
                <a:gd name="connsiteX3" fmla="*/ 171489 w 1582517"/>
                <a:gd name="connsiteY3" fmla="*/ 1662311 h 1801894"/>
                <a:gd name="connsiteX4" fmla="*/ 185387 w 1582517"/>
                <a:gd name="connsiteY4" fmla="*/ 1675178 h 1801894"/>
                <a:gd name="connsiteX5" fmla="*/ 323299 w 1582517"/>
                <a:gd name="connsiteY5" fmla="*/ 1762842 h 1801894"/>
                <a:gd name="connsiteX6" fmla="*/ 399762 w 1582517"/>
                <a:gd name="connsiteY6" fmla="*/ 1793681 h 1801894"/>
                <a:gd name="connsiteX7" fmla="*/ 430451 w 1582517"/>
                <a:gd name="connsiteY7" fmla="*/ 1801894 h 1801894"/>
                <a:gd name="connsiteX8" fmla="*/ 460834 w 1582517"/>
                <a:gd name="connsiteY8" fmla="*/ 1798888 h 1801894"/>
                <a:gd name="connsiteX9" fmla="*/ 1132475 w 1582517"/>
                <a:gd name="connsiteY9" fmla="*/ 1493422 h 1801894"/>
                <a:gd name="connsiteX10" fmla="*/ 1576123 w 1582517"/>
                <a:gd name="connsiteY10" fmla="*/ 857262 h 1801894"/>
                <a:gd name="connsiteX11" fmla="*/ 1580448 w 1582517"/>
                <a:gd name="connsiteY11" fmla="*/ 675627 h 1801894"/>
                <a:gd name="connsiteX12" fmla="*/ 1554626 w 1582517"/>
                <a:gd name="connsiteY12" fmla="*/ 507904 h 1801894"/>
                <a:gd name="connsiteX13" fmla="*/ 1530895 w 1582517"/>
                <a:gd name="connsiteY13" fmla="*/ 440024 h 1801894"/>
                <a:gd name="connsiteX14" fmla="*/ 1390621 w 1582517"/>
                <a:gd name="connsiteY14" fmla="*/ 181348 h 1801894"/>
                <a:gd name="connsiteX15" fmla="*/ 1357996 w 1582517"/>
                <a:gd name="connsiteY15" fmla="*/ 140490 h 1801894"/>
                <a:gd name="connsiteX16" fmla="*/ 1300936 w 1582517"/>
                <a:gd name="connsiteY16" fmla="*/ 87665 h 1801894"/>
                <a:gd name="connsiteX17" fmla="*/ 1163024 w 1582517"/>
                <a:gd name="connsiteY17" fmla="*/ 0 h 1801894"/>
                <a:gd name="connsiteX0" fmla="*/ 1163024 w 1582517"/>
                <a:gd name="connsiteY0" fmla="*/ 57338 h 1859232"/>
                <a:gd name="connsiteX1" fmla="*/ 0 w 1582517"/>
                <a:gd name="connsiteY1" fmla="*/ 1032409 h 1859232"/>
                <a:gd name="connsiteX2" fmla="*/ 139122 w 1582517"/>
                <a:gd name="connsiteY2" fmla="*/ 1660005 h 1859232"/>
                <a:gd name="connsiteX3" fmla="*/ 171489 w 1582517"/>
                <a:gd name="connsiteY3" fmla="*/ 1719649 h 1859232"/>
                <a:gd name="connsiteX4" fmla="*/ 185387 w 1582517"/>
                <a:gd name="connsiteY4" fmla="*/ 1732516 h 1859232"/>
                <a:gd name="connsiteX5" fmla="*/ 323299 w 1582517"/>
                <a:gd name="connsiteY5" fmla="*/ 1820180 h 1859232"/>
                <a:gd name="connsiteX6" fmla="*/ 399762 w 1582517"/>
                <a:gd name="connsiteY6" fmla="*/ 1851019 h 1859232"/>
                <a:gd name="connsiteX7" fmla="*/ 430451 w 1582517"/>
                <a:gd name="connsiteY7" fmla="*/ 1859232 h 1859232"/>
                <a:gd name="connsiteX8" fmla="*/ 460834 w 1582517"/>
                <a:gd name="connsiteY8" fmla="*/ 1856226 h 1859232"/>
                <a:gd name="connsiteX9" fmla="*/ 1132475 w 1582517"/>
                <a:gd name="connsiteY9" fmla="*/ 1550760 h 1859232"/>
                <a:gd name="connsiteX10" fmla="*/ 1576123 w 1582517"/>
                <a:gd name="connsiteY10" fmla="*/ 914600 h 1859232"/>
                <a:gd name="connsiteX11" fmla="*/ 1580448 w 1582517"/>
                <a:gd name="connsiteY11" fmla="*/ 732965 h 1859232"/>
                <a:gd name="connsiteX12" fmla="*/ 1554626 w 1582517"/>
                <a:gd name="connsiteY12" fmla="*/ 565242 h 1859232"/>
                <a:gd name="connsiteX13" fmla="*/ 1530895 w 1582517"/>
                <a:gd name="connsiteY13" fmla="*/ 497362 h 1859232"/>
                <a:gd name="connsiteX14" fmla="*/ 1390621 w 1582517"/>
                <a:gd name="connsiteY14" fmla="*/ 238686 h 1859232"/>
                <a:gd name="connsiteX15" fmla="*/ 1357996 w 1582517"/>
                <a:gd name="connsiteY15" fmla="*/ 197828 h 1859232"/>
                <a:gd name="connsiteX16" fmla="*/ 1300936 w 1582517"/>
                <a:gd name="connsiteY16" fmla="*/ 145003 h 1859232"/>
                <a:gd name="connsiteX17" fmla="*/ 1163024 w 1582517"/>
                <a:gd name="connsiteY17" fmla="*/ 57338 h 1859232"/>
                <a:gd name="connsiteX0" fmla="*/ 1163024 w 1580448"/>
                <a:gd name="connsiteY0" fmla="*/ 57338 h 1859232"/>
                <a:gd name="connsiteX1" fmla="*/ 0 w 1580448"/>
                <a:gd name="connsiteY1" fmla="*/ 1032409 h 1859232"/>
                <a:gd name="connsiteX2" fmla="*/ 139122 w 1580448"/>
                <a:gd name="connsiteY2" fmla="*/ 1660005 h 1859232"/>
                <a:gd name="connsiteX3" fmla="*/ 171489 w 1580448"/>
                <a:gd name="connsiteY3" fmla="*/ 1719649 h 1859232"/>
                <a:gd name="connsiteX4" fmla="*/ 185387 w 1580448"/>
                <a:gd name="connsiteY4" fmla="*/ 1732516 h 1859232"/>
                <a:gd name="connsiteX5" fmla="*/ 323299 w 1580448"/>
                <a:gd name="connsiteY5" fmla="*/ 1820180 h 1859232"/>
                <a:gd name="connsiteX6" fmla="*/ 399762 w 1580448"/>
                <a:gd name="connsiteY6" fmla="*/ 1851019 h 1859232"/>
                <a:gd name="connsiteX7" fmla="*/ 430451 w 1580448"/>
                <a:gd name="connsiteY7" fmla="*/ 1859232 h 1859232"/>
                <a:gd name="connsiteX8" fmla="*/ 460834 w 1580448"/>
                <a:gd name="connsiteY8" fmla="*/ 1856226 h 1859232"/>
                <a:gd name="connsiteX9" fmla="*/ 1132475 w 1580448"/>
                <a:gd name="connsiteY9" fmla="*/ 1550760 h 1859232"/>
                <a:gd name="connsiteX10" fmla="*/ 1580448 w 1580448"/>
                <a:gd name="connsiteY10" fmla="*/ 732965 h 1859232"/>
                <a:gd name="connsiteX11" fmla="*/ 1554626 w 1580448"/>
                <a:gd name="connsiteY11" fmla="*/ 565242 h 1859232"/>
                <a:gd name="connsiteX12" fmla="*/ 1530895 w 1580448"/>
                <a:gd name="connsiteY12" fmla="*/ 497362 h 1859232"/>
                <a:gd name="connsiteX13" fmla="*/ 1390621 w 1580448"/>
                <a:gd name="connsiteY13" fmla="*/ 238686 h 1859232"/>
                <a:gd name="connsiteX14" fmla="*/ 1357996 w 1580448"/>
                <a:gd name="connsiteY14" fmla="*/ 197828 h 1859232"/>
                <a:gd name="connsiteX15" fmla="*/ 1300936 w 1580448"/>
                <a:gd name="connsiteY15" fmla="*/ 145003 h 1859232"/>
                <a:gd name="connsiteX16" fmla="*/ 1163024 w 1580448"/>
                <a:gd name="connsiteY16" fmla="*/ 57338 h 1859232"/>
                <a:gd name="connsiteX0" fmla="*/ 1163024 w 1554626"/>
                <a:gd name="connsiteY0" fmla="*/ 57338 h 1859232"/>
                <a:gd name="connsiteX1" fmla="*/ 0 w 1554626"/>
                <a:gd name="connsiteY1" fmla="*/ 1032409 h 1859232"/>
                <a:gd name="connsiteX2" fmla="*/ 139122 w 1554626"/>
                <a:gd name="connsiteY2" fmla="*/ 1660005 h 1859232"/>
                <a:gd name="connsiteX3" fmla="*/ 171489 w 1554626"/>
                <a:gd name="connsiteY3" fmla="*/ 1719649 h 1859232"/>
                <a:gd name="connsiteX4" fmla="*/ 185387 w 1554626"/>
                <a:gd name="connsiteY4" fmla="*/ 1732516 h 1859232"/>
                <a:gd name="connsiteX5" fmla="*/ 323299 w 1554626"/>
                <a:gd name="connsiteY5" fmla="*/ 1820180 h 1859232"/>
                <a:gd name="connsiteX6" fmla="*/ 399762 w 1554626"/>
                <a:gd name="connsiteY6" fmla="*/ 1851019 h 1859232"/>
                <a:gd name="connsiteX7" fmla="*/ 430451 w 1554626"/>
                <a:gd name="connsiteY7" fmla="*/ 1859232 h 1859232"/>
                <a:gd name="connsiteX8" fmla="*/ 460834 w 1554626"/>
                <a:gd name="connsiteY8" fmla="*/ 1856226 h 1859232"/>
                <a:gd name="connsiteX9" fmla="*/ 1132475 w 1554626"/>
                <a:gd name="connsiteY9" fmla="*/ 1550760 h 1859232"/>
                <a:gd name="connsiteX10" fmla="*/ 1554626 w 1554626"/>
                <a:gd name="connsiteY10" fmla="*/ 565242 h 1859232"/>
                <a:gd name="connsiteX11" fmla="*/ 1530895 w 1554626"/>
                <a:gd name="connsiteY11" fmla="*/ 497362 h 1859232"/>
                <a:gd name="connsiteX12" fmla="*/ 1390621 w 1554626"/>
                <a:gd name="connsiteY12" fmla="*/ 238686 h 1859232"/>
                <a:gd name="connsiteX13" fmla="*/ 1357996 w 1554626"/>
                <a:gd name="connsiteY13" fmla="*/ 197828 h 1859232"/>
                <a:gd name="connsiteX14" fmla="*/ 1300936 w 1554626"/>
                <a:gd name="connsiteY14" fmla="*/ 145003 h 1859232"/>
                <a:gd name="connsiteX15" fmla="*/ 1163024 w 1554626"/>
                <a:gd name="connsiteY15" fmla="*/ 57338 h 1859232"/>
                <a:gd name="connsiteX0" fmla="*/ 1163024 w 1530895"/>
                <a:gd name="connsiteY0" fmla="*/ 57338 h 1859232"/>
                <a:gd name="connsiteX1" fmla="*/ 0 w 1530895"/>
                <a:gd name="connsiteY1" fmla="*/ 1032409 h 1859232"/>
                <a:gd name="connsiteX2" fmla="*/ 139122 w 1530895"/>
                <a:gd name="connsiteY2" fmla="*/ 1660005 h 1859232"/>
                <a:gd name="connsiteX3" fmla="*/ 171489 w 1530895"/>
                <a:gd name="connsiteY3" fmla="*/ 1719649 h 1859232"/>
                <a:gd name="connsiteX4" fmla="*/ 185387 w 1530895"/>
                <a:gd name="connsiteY4" fmla="*/ 1732516 h 1859232"/>
                <a:gd name="connsiteX5" fmla="*/ 323299 w 1530895"/>
                <a:gd name="connsiteY5" fmla="*/ 1820180 h 1859232"/>
                <a:gd name="connsiteX6" fmla="*/ 399762 w 1530895"/>
                <a:gd name="connsiteY6" fmla="*/ 1851019 h 1859232"/>
                <a:gd name="connsiteX7" fmla="*/ 430451 w 1530895"/>
                <a:gd name="connsiteY7" fmla="*/ 1859232 h 1859232"/>
                <a:gd name="connsiteX8" fmla="*/ 460834 w 1530895"/>
                <a:gd name="connsiteY8" fmla="*/ 1856226 h 1859232"/>
                <a:gd name="connsiteX9" fmla="*/ 1132475 w 1530895"/>
                <a:gd name="connsiteY9" fmla="*/ 1550760 h 1859232"/>
                <a:gd name="connsiteX10" fmla="*/ 1530895 w 1530895"/>
                <a:gd name="connsiteY10" fmla="*/ 497362 h 1859232"/>
                <a:gd name="connsiteX11" fmla="*/ 1390621 w 1530895"/>
                <a:gd name="connsiteY11" fmla="*/ 238686 h 1859232"/>
                <a:gd name="connsiteX12" fmla="*/ 1357996 w 1530895"/>
                <a:gd name="connsiteY12" fmla="*/ 197828 h 1859232"/>
                <a:gd name="connsiteX13" fmla="*/ 1300936 w 1530895"/>
                <a:gd name="connsiteY13" fmla="*/ 145003 h 1859232"/>
                <a:gd name="connsiteX14" fmla="*/ 1163024 w 1530895"/>
                <a:gd name="connsiteY14" fmla="*/ 57338 h 1859232"/>
                <a:gd name="connsiteX0" fmla="*/ 1163024 w 1390621"/>
                <a:gd name="connsiteY0" fmla="*/ 57338 h 1859232"/>
                <a:gd name="connsiteX1" fmla="*/ 0 w 1390621"/>
                <a:gd name="connsiteY1" fmla="*/ 1032409 h 1859232"/>
                <a:gd name="connsiteX2" fmla="*/ 139122 w 1390621"/>
                <a:gd name="connsiteY2" fmla="*/ 1660005 h 1859232"/>
                <a:gd name="connsiteX3" fmla="*/ 171489 w 1390621"/>
                <a:gd name="connsiteY3" fmla="*/ 1719649 h 1859232"/>
                <a:gd name="connsiteX4" fmla="*/ 185387 w 1390621"/>
                <a:gd name="connsiteY4" fmla="*/ 1732516 h 1859232"/>
                <a:gd name="connsiteX5" fmla="*/ 323299 w 1390621"/>
                <a:gd name="connsiteY5" fmla="*/ 1820180 h 1859232"/>
                <a:gd name="connsiteX6" fmla="*/ 399762 w 1390621"/>
                <a:gd name="connsiteY6" fmla="*/ 1851019 h 1859232"/>
                <a:gd name="connsiteX7" fmla="*/ 430451 w 1390621"/>
                <a:gd name="connsiteY7" fmla="*/ 1859232 h 1859232"/>
                <a:gd name="connsiteX8" fmla="*/ 460834 w 1390621"/>
                <a:gd name="connsiteY8" fmla="*/ 1856226 h 1859232"/>
                <a:gd name="connsiteX9" fmla="*/ 1132475 w 1390621"/>
                <a:gd name="connsiteY9" fmla="*/ 1550760 h 1859232"/>
                <a:gd name="connsiteX10" fmla="*/ 1390621 w 1390621"/>
                <a:gd name="connsiteY10" fmla="*/ 238686 h 1859232"/>
                <a:gd name="connsiteX11" fmla="*/ 1357996 w 1390621"/>
                <a:gd name="connsiteY11" fmla="*/ 197828 h 1859232"/>
                <a:gd name="connsiteX12" fmla="*/ 1300936 w 1390621"/>
                <a:gd name="connsiteY12" fmla="*/ 145003 h 1859232"/>
                <a:gd name="connsiteX13" fmla="*/ 1163024 w 1390621"/>
                <a:gd name="connsiteY13" fmla="*/ 57338 h 1859232"/>
                <a:gd name="connsiteX0" fmla="*/ 1163024 w 1572657"/>
                <a:gd name="connsiteY0" fmla="*/ 57338 h 1859232"/>
                <a:gd name="connsiteX1" fmla="*/ 0 w 1572657"/>
                <a:gd name="connsiteY1" fmla="*/ 1032409 h 1859232"/>
                <a:gd name="connsiteX2" fmla="*/ 139122 w 1572657"/>
                <a:gd name="connsiteY2" fmla="*/ 1660005 h 1859232"/>
                <a:gd name="connsiteX3" fmla="*/ 171489 w 1572657"/>
                <a:gd name="connsiteY3" fmla="*/ 1719649 h 1859232"/>
                <a:gd name="connsiteX4" fmla="*/ 185387 w 1572657"/>
                <a:gd name="connsiteY4" fmla="*/ 1732516 h 1859232"/>
                <a:gd name="connsiteX5" fmla="*/ 323299 w 1572657"/>
                <a:gd name="connsiteY5" fmla="*/ 1820180 h 1859232"/>
                <a:gd name="connsiteX6" fmla="*/ 399762 w 1572657"/>
                <a:gd name="connsiteY6" fmla="*/ 1851019 h 1859232"/>
                <a:gd name="connsiteX7" fmla="*/ 430451 w 1572657"/>
                <a:gd name="connsiteY7" fmla="*/ 1859232 h 1859232"/>
                <a:gd name="connsiteX8" fmla="*/ 460834 w 1572657"/>
                <a:gd name="connsiteY8" fmla="*/ 1856226 h 1859232"/>
                <a:gd name="connsiteX9" fmla="*/ 1132475 w 1572657"/>
                <a:gd name="connsiteY9" fmla="*/ 1550760 h 1859232"/>
                <a:gd name="connsiteX10" fmla="*/ 1390621 w 1572657"/>
                <a:gd name="connsiteY10" fmla="*/ 238686 h 1859232"/>
                <a:gd name="connsiteX11" fmla="*/ 1357996 w 1572657"/>
                <a:gd name="connsiteY11" fmla="*/ 197828 h 1859232"/>
                <a:gd name="connsiteX12" fmla="*/ 1300936 w 1572657"/>
                <a:gd name="connsiteY12" fmla="*/ 145003 h 1859232"/>
                <a:gd name="connsiteX13" fmla="*/ 1163024 w 1572657"/>
                <a:gd name="connsiteY13" fmla="*/ 57338 h 1859232"/>
                <a:gd name="connsiteX0" fmla="*/ 1163024 w 1580559"/>
                <a:gd name="connsiteY0" fmla="*/ 57338 h 1859232"/>
                <a:gd name="connsiteX1" fmla="*/ 0 w 1580559"/>
                <a:gd name="connsiteY1" fmla="*/ 1032409 h 1859232"/>
                <a:gd name="connsiteX2" fmla="*/ 139122 w 1580559"/>
                <a:gd name="connsiteY2" fmla="*/ 1660005 h 1859232"/>
                <a:gd name="connsiteX3" fmla="*/ 171489 w 1580559"/>
                <a:gd name="connsiteY3" fmla="*/ 1719649 h 1859232"/>
                <a:gd name="connsiteX4" fmla="*/ 185387 w 1580559"/>
                <a:gd name="connsiteY4" fmla="*/ 1732516 h 1859232"/>
                <a:gd name="connsiteX5" fmla="*/ 323299 w 1580559"/>
                <a:gd name="connsiteY5" fmla="*/ 1820180 h 1859232"/>
                <a:gd name="connsiteX6" fmla="*/ 399762 w 1580559"/>
                <a:gd name="connsiteY6" fmla="*/ 1851019 h 1859232"/>
                <a:gd name="connsiteX7" fmla="*/ 430451 w 1580559"/>
                <a:gd name="connsiteY7" fmla="*/ 1859232 h 1859232"/>
                <a:gd name="connsiteX8" fmla="*/ 460834 w 1580559"/>
                <a:gd name="connsiteY8" fmla="*/ 1856226 h 1859232"/>
                <a:gd name="connsiteX9" fmla="*/ 1132475 w 1580559"/>
                <a:gd name="connsiteY9" fmla="*/ 1550760 h 1859232"/>
                <a:gd name="connsiteX10" fmla="*/ 1390621 w 1580559"/>
                <a:gd name="connsiteY10" fmla="*/ 238686 h 1859232"/>
                <a:gd name="connsiteX11" fmla="*/ 1357996 w 1580559"/>
                <a:gd name="connsiteY11" fmla="*/ 197828 h 1859232"/>
                <a:gd name="connsiteX12" fmla="*/ 1300936 w 1580559"/>
                <a:gd name="connsiteY12" fmla="*/ 145003 h 1859232"/>
                <a:gd name="connsiteX13" fmla="*/ 1163024 w 1580559"/>
                <a:gd name="connsiteY13" fmla="*/ 57338 h 1859232"/>
                <a:gd name="connsiteX0" fmla="*/ 1163024 w 1580559"/>
                <a:gd name="connsiteY0" fmla="*/ 57338 h 1897992"/>
                <a:gd name="connsiteX1" fmla="*/ 0 w 1580559"/>
                <a:gd name="connsiteY1" fmla="*/ 1032409 h 1897992"/>
                <a:gd name="connsiteX2" fmla="*/ 139122 w 1580559"/>
                <a:gd name="connsiteY2" fmla="*/ 1660005 h 1897992"/>
                <a:gd name="connsiteX3" fmla="*/ 171489 w 1580559"/>
                <a:gd name="connsiteY3" fmla="*/ 1719649 h 1897992"/>
                <a:gd name="connsiteX4" fmla="*/ 185387 w 1580559"/>
                <a:gd name="connsiteY4" fmla="*/ 1732516 h 1897992"/>
                <a:gd name="connsiteX5" fmla="*/ 228896 w 1580559"/>
                <a:gd name="connsiteY5" fmla="*/ 1896543 h 1897992"/>
                <a:gd name="connsiteX6" fmla="*/ 399762 w 1580559"/>
                <a:gd name="connsiteY6" fmla="*/ 1851019 h 1897992"/>
                <a:gd name="connsiteX7" fmla="*/ 430451 w 1580559"/>
                <a:gd name="connsiteY7" fmla="*/ 1859232 h 1897992"/>
                <a:gd name="connsiteX8" fmla="*/ 460834 w 1580559"/>
                <a:gd name="connsiteY8" fmla="*/ 1856226 h 1897992"/>
                <a:gd name="connsiteX9" fmla="*/ 1132475 w 1580559"/>
                <a:gd name="connsiteY9" fmla="*/ 1550760 h 1897992"/>
                <a:gd name="connsiteX10" fmla="*/ 1390621 w 1580559"/>
                <a:gd name="connsiteY10" fmla="*/ 238686 h 1897992"/>
                <a:gd name="connsiteX11" fmla="*/ 1357996 w 1580559"/>
                <a:gd name="connsiteY11" fmla="*/ 197828 h 1897992"/>
                <a:gd name="connsiteX12" fmla="*/ 1300936 w 1580559"/>
                <a:gd name="connsiteY12" fmla="*/ 145003 h 1897992"/>
                <a:gd name="connsiteX13" fmla="*/ 1163024 w 1580559"/>
                <a:gd name="connsiteY13" fmla="*/ 57338 h 1897992"/>
                <a:gd name="connsiteX0" fmla="*/ 1163024 w 1580559"/>
                <a:gd name="connsiteY0" fmla="*/ 57338 h 1900008"/>
                <a:gd name="connsiteX1" fmla="*/ 0 w 1580559"/>
                <a:gd name="connsiteY1" fmla="*/ 1032409 h 1900008"/>
                <a:gd name="connsiteX2" fmla="*/ 139122 w 1580559"/>
                <a:gd name="connsiteY2" fmla="*/ 1660005 h 1900008"/>
                <a:gd name="connsiteX3" fmla="*/ 171489 w 1580559"/>
                <a:gd name="connsiteY3" fmla="*/ 1719649 h 1900008"/>
                <a:gd name="connsiteX4" fmla="*/ 185387 w 1580559"/>
                <a:gd name="connsiteY4" fmla="*/ 1732516 h 1900008"/>
                <a:gd name="connsiteX5" fmla="*/ 228896 w 1580559"/>
                <a:gd name="connsiteY5" fmla="*/ 1896543 h 1900008"/>
                <a:gd name="connsiteX6" fmla="*/ 341202 w 1580559"/>
                <a:gd name="connsiteY6" fmla="*/ 1852138 h 1900008"/>
                <a:gd name="connsiteX7" fmla="*/ 430451 w 1580559"/>
                <a:gd name="connsiteY7" fmla="*/ 1859232 h 1900008"/>
                <a:gd name="connsiteX8" fmla="*/ 460834 w 1580559"/>
                <a:gd name="connsiteY8" fmla="*/ 1856226 h 1900008"/>
                <a:gd name="connsiteX9" fmla="*/ 1132475 w 1580559"/>
                <a:gd name="connsiteY9" fmla="*/ 1550760 h 1900008"/>
                <a:gd name="connsiteX10" fmla="*/ 1390621 w 1580559"/>
                <a:gd name="connsiteY10" fmla="*/ 238686 h 1900008"/>
                <a:gd name="connsiteX11" fmla="*/ 1357996 w 1580559"/>
                <a:gd name="connsiteY11" fmla="*/ 197828 h 1900008"/>
                <a:gd name="connsiteX12" fmla="*/ 1300936 w 1580559"/>
                <a:gd name="connsiteY12" fmla="*/ 145003 h 1900008"/>
                <a:gd name="connsiteX13" fmla="*/ 1163024 w 1580559"/>
                <a:gd name="connsiteY13" fmla="*/ 57338 h 1900008"/>
                <a:gd name="connsiteX0" fmla="*/ 1163024 w 1580559"/>
                <a:gd name="connsiteY0" fmla="*/ 57338 h 1896545"/>
                <a:gd name="connsiteX1" fmla="*/ 0 w 1580559"/>
                <a:gd name="connsiteY1" fmla="*/ 1032409 h 1896545"/>
                <a:gd name="connsiteX2" fmla="*/ 139122 w 1580559"/>
                <a:gd name="connsiteY2" fmla="*/ 1660005 h 1896545"/>
                <a:gd name="connsiteX3" fmla="*/ 171489 w 1580559"/>
                <a:gd name="connsiteY3" fmla="*/ 1719649 h 1896545"/>
                <a:gd name="connsiteX4" fmla="*/ 176977 w 1580559"/>
                <a:gd name="connsiteY4" fmla="*/ 1849840 h 1896545"/>
                <a:gd name="connsiteX5" fmla="*/ 228896 w 1580559"/>
                <a:gd name="connsiteY5" fmla="*/ 1896543 h 1896545"/>
                <a:gd name="connsiteX6" fmla="*/ 341202 w 1580559"/>
                <a:gd name="connsiteY6" fmla="*/ 1852138 h 1896545"/>
                <a:gd name="connsiteX7" fmla="*/ 430451 w 1580559"/>
                <a:gd name="connsiteY7" fmla="*/ 1859232 h 1896545"/>
                <a:gd name="connsiteX8" fmla="*/ 460834 w 1580559"/>
                <a:gd name="connsiteY8" fmla="*/ 1856226 h 1896545"/>
                <a:gd name="connsiteX9" fmla="*/ 1132475 w 1580559"/>
                <a:gd name="connsiteY9" fmla="*/ 1550760 h 1896545"/>
                <a:gd name="connsiteX10" fmla="*/ 1390621 w 1580559"/>
                <a:gd name="connsiteY10" fmla="*/ 238686 h 1896545"/>
                <a:gd name="connsiteX11" fmla="*/ 1357996 w 1580559"/>
                <a:gd name="connsiteY11" fmla="*/ 197828 h 1896545"/>
                <a:gd name="connsiteX12" fmla="*/ 1300936 w 1580559"/>
                <a:gd name="connsiteY12" fmla="*/ 145003 h 1896545"/>
                <a:gd name="connsiteX13" fmla="*/ 1163024 w 1580559"/>
                <a:gd name="connsiteY13" fmla="*/ 57338 h 1896545"/>
                <a:gd name="connsiteX0" fmla="*/ 1163024 w 1580559"/>
                <a:gd name="connsiteY0" fmla="*/ 57338 h 1896545"/>
                <a:gd name="connsiteX1" fmla="*/ 0 w 1580559"/>
                <a:gd name="connsiteY1" fmla="*/ 1032409 h 1896545"/>
                <a:gd name="connsiteX2" fmla="*/ 139122 w 1580559"/>
                <a:gd name="connsiteY2" fmla="*/ 1660005 h 1896545"/>
                <a:gd name="connsiteX3" fmla="*/ 208849 w 1580559"/>
                <a:gd name="connsiteY3" fmla="*/ 1779647 h 1896545"/>
                <a:gd name="connsiteX4" fmla="*/ 176977 w 1580559"/>
                <a:gd name="connsiteY4" fmla="*/ 1849840 h 1896545"/>
                <a:gd name="connsiteX5" fmla="*/ 228896 w 1580559"/>
                <a:gd name="connsiteY5" fmla="*/ 1896543 h 1896545"/>
                <a:gd name="connsiteX6" fmla="*/ 341202 w 1580559"/>
                <a:gd name="connsiteY6" fmla="*/ 1852138 h 1896545"/>
                <a:gd name="connsiteX7" fmla="*/ 430451 w 1580559"/>
                <a:gd name="connsiteY7" fmla="*/ 1859232 h 1896545"/>
                <a:gd name="connsiteX8" fmla="*/ 460834 w 1580559"/>
                <a:gd name="connsiteY8" fmla="*/ 1856226 h 1896545"/>
                <a:gd name="connsiteX9" fmla="*/ 1132475 w 1580559"/>
                <a:gd name="connsiteY9" fmla="*/ 1550760 h 1896545"/>
                <a:gd name="connsiteX10" fmla="*/ 1390621 w 1580559"/>
                <a:gd name="connsiteY10" fmla="*/ 238686 h 1896545"/>
                <a:gd name="connsiteX11" fmla="*/ 1357996 w 1580559"/>
                <a:gd name="connsiteY11" fmla="*/ 197828 h 1896545"/>
                <a:gd name="connsiteX12" fmla="*/ 1300936 w 1580559"/>
                <a:gd name="connsiteY12" fmla="*/ 145003 h 1896545"/>
                <a:gd name="connsiteX13" fmla="*/ 1163024 w 1580559"/>
                <a:gd name="connsiteY13" fmla="*/ 57338 h 1896545"/>
                <a:gd name="connsiteX0" fmla="*/ 1163024 w 1580559"/>
                <a:gd name="connsiteY0" fmla="*/ 57338 h 1896543"/>
                <a:gd name="connsiteX1" fmla="*/ 0 w 1580559"/>
                <a:gd name="connsiteY1" fmla="*/ 1032409 h 1896543"/>
                <a:gd name="connsiteX2" fmla="*/ 139122 w 1580559"/>
                <a:gd name="connsiteY2" fmla="*/ 1660005 h 1896543"/>
                <a:gd name="connsiteX3" fmla="*/ 208849 w 1580559"/>
                <a:gd name="connsiteY3" fmla="*/ 1779647 h 1896543"/>
                <a:gd name="connsiteX4" fmla="*/ 176977 w 1580559"/>
                <a:gd name="connsiteY4" fmla="*/ 1849840 h 1896543"/>
                <a:gd name="connsiteX5" fmla="*/ 228896 w 1580559"/>
                <a:gd name="connsiteY5" fmla="*/ 1896543 h 1896543"/>
                <a:gd name="connsiteX6" fmla="*/ 331579 w 1580559"/>
                <a:gd name="connsiteY6" fmla="*/ 1850191 h 1896543"/>
                <a:gd name="connsiteX7" fmla="*/ 430451 w 1580559"/>
                <a:gd name="connsiteY7" fmla="*/ 1859232 h 1896543"/>
                <a:gd name="connsiteX8" fmla="*/ 460834 w 1580559"/>
                <a:gd name="connsiteY8" fmla="*/ 1856226 h 1896543"/>
                <a:gd name="connsiteX9" fmla="*/ 1132475 w 1580559"/>
                <a:gd name="connsiteY9" fmla="*/ 1550760 h 1896543"/>
                <a:gd name="connsiteX10" fmla="*/ 1390621 w 1580559"/>
                <a:gd name="connsiteY10" fmla="*/ 238686 h 1896543"/>
                <a:gd name="connsiteX11" fmla="*/ 1357996 w 1580559"/>
                <a:gd name="connsiteY11" fmla="*/ 197828 h 1896543"/>
                <a:gd name="connsiteX12" fmla="*/ 1300936 w 1580559"/>
                <a:gd name="connsiteY12" fmla="*/ 145003 h 1896543"/>
                <a:gd name="connsiteX13" fmla="*/ 1163024 w 1580559"/>
                <a:gd name="connsiteY13" fmla="*/ 57338 h 1896543"/>
                <a:gd name="connsiteX0" fmla="*/ 1163024 w 1580559"/>
                <a:gd name="connsiteY0" fmla="*/ 57338 h 1896652"/>
                <a:gd name="connsiteX1" fmla="*/ 0 w 1580559"/>
                <a:gd name="connsiteY1" fmla="*/ 1032409 h 1896652"/>
                <a:gd name="connsiteX2" fmla="*/ 139122 w 1580559"/>
                <a:gd name="connsiteY2" fmla="*/ 1660005 h 1896652"/>
                <a:gd name="connsiteX3" fmla="*/ 208849 w 1580559"/>
                <a:gd name="connsiteY3" fmla="*/ 1779647 h 1896652"/>
                <a:gd name="connsiteX4" fmla="*/ 176977 w 1580559"/>
                <a:gd name="connsiteY4" fmla="*/ 1849840 h 1896652"/>
                <a:gd name="connsiteX5" fmla="*/ 278959 w 1580559"/>
                <a:gd name="connsiteY5" fmla="*/ 1896652 h 1896652"/>
                <a:gd name="connsiteX6" fmla="*/ 331579 w 1580559"/>
                <a:gd name="connsiteY6" fmla="*/ 1850191 h 1896652"/>
                <a:gd name="connsiteX7" fmla="*/ 430451 w 1580559"/>
                <a:gd name="connsiteY7" fmla="*/ 1859232 h 1896652"/>
                <a:gd name="connsiteX8" fmla="*/ 460834 w 1580559"/>
                <a:gd name="connsiteY8" fmla="*/ 1856226 h 1896652"/>
                <a:gd name="connsiteX9" fmla="*/ 1132475 w 1580559"/>
                <a:gd name="connsiteY9" fmla="*/ 1550760 h 1896652"/>
                <a:gd name="connsiteX10" fmla="*/ 1390621 w 1580559"/>
                <a:gd name="connsiteY10" fmla="*/ 238686 h 1896652"/>
                <a:gd name="connsiteX11" fmla="*/ 1357996 w 1580559"/>
                <a:gd name="connsiteY11" fmla="*/ 197828 h 1896652"/>
                <a:gd name="connsiteX12" fmla="*/ 1300936 w 1580559"/>
                <a:gd name="connsiteY12" fmla="*/ 145003 h 1896652"/>
                <a:gd name="connsiteX13" fmla="*/ 1163024 w 1580559"/>
                <a:gd name="connsiteY13" fmla="*/ 57338 h 1896652"/>
                <a:gd name="connsiteX0" fmla="*/ 1163024 w 1580559"/>
                <a:gd name="connsiteY0" fmla="*/ 57338 h 1896652"/>
                <a:gd name="connsiteX1" fmla="*/ 0 w 1580559"/>
                <a:gd name="connsiteY1" fmla="*/ 1032409 h 1896652"/>
                <a:gd name="connsiteX2" fmla="*/ 139122 w 1580559"/>
                <a:gd name="connsiteY2" fmla="*/ 1660005 h 1896652"/>
                <a:gd name="connsiteX3" fmla="*/ 208849 w 1580559"/>
                <a:gd name="connsiteY3" fmla="*/ 1779647 h 1896652"/>
                <a:gd name="connsiteX4" fmla="*/ 176977 w 1580559"/>
                <a:gd name="connsiteY4" fmla="*/ 1849840 h 1896652"/>
                <a:gd name="connsiteX5" fmla="*/ 278959 w 1580559"/>
                <a:gd name="connsiteY5" fmla="*/ 1896652 h 1896652"/>
                <a:gd name="connsiteX6" fmla="*/ 331579 w 1580559"/>
                <a:gd name="connsiteY6" fmla="*/ 1850191 h 1896652"/>
                <a:gd name="connsiteX7" fmla="*/ 430451 w 1580559"/>
                <a:gd name="connsiteY7" fmla="*/ 1859232 h 1896652"/>
                <a:gd name="connsiteX8" fmla="*/ 460834 w 1580559"/>
                <a:gd name="connsiteY8" fmla="*/ 1856226 h 1896652"/>
                <a:gd name="connsiteX9" fmla="*/ 1132475 w 1580559"/>
                <a:gd name="connsiteY9" fmla="*/ 1550760 h 1896652"/>
                <a:gd name="connsiteX10" fmla="*/ 1390621 w 1580559"/>
                <a:gd name="connsiteY10" fmla="*/ 238686 h 1896652"/>
                <a:gd name="connsiteX11" fmla="*/ 1357996 w 1580559"/>
                <a:gd name="connsiteY11" fmla="*/ 197828 h 1896652"/>
                <a:gd name="connsiteX12" fmla="*/ 1300936 w 1580559"/>
                <a:gd name="connsiteY12" fmla="*/ 145003 h 1896652"/>
                <a:gd name="connsiteX13" fmla="*/ 1163024 w 1580559"/>
                <a:gd name="connsiteY13" fmla="*/ 57338 h 1896652"/>
                <a:gd name="connsiteX0" fmla="*/ 1163024 w 1580559"/>
                <a:gd name="connsiteY0" fmla="*/ 57338 h 1901556"/>
                <a:gd name="connsiteX1" fmla="*/ 0 w 1580559"/>
                <a:gd name="connsiteY1" fmla="*/ 1032409 h 1901556"/>
                <a:gd name="connsiteX2" fmla="*/ 139122 w 1580559"/>
                <a:gd name="connsiteY2" fmla="*/ 1660005 h 1901556"/>
                <a:gd name="connsiteX3" fmla="*/ 208849 w 1580559"/>
                <a:gd name="connsiteY3" fmla="*/ 1779647 h 1901556"/>
                <a:gd name="connsiteX4" fmla="*/ 176977 w 1580559"/>
                <a:gd name="connsiteY4" fmla="*/ 1849840 h 1901556"/>
                <a:gd name="connsiteX5" fmla="*/ 278959 w 1580559"/>
                <a:gd name="connsiteY5" fmla="*/ 1896652 h 1901556"/>
                <a:gd name="connsiteX6" fmla="*/ 331579 w 1580559"/>
                <a:gd name="connsiteY6" fmla="*/ 1850191 h 1901556"/>
                <a:gd name="connsiteX7" fmla="*/ 430451 w 1580559"/>
                <a:gd name="connsiteY7" fmla="*/ 1859232 h 1901556"/>
                <a:gd name="connsiteX8" fmla="*/ 460834 w 1580559"/>
                <a:gd name="connsiteY8" fmla="*/ 1856226 h 1901556"/>
                <a:gd name="connsiteX9" fmla="*/ 1132475 w 1580559"/>
                <a:gd name="connsiteY9" fmla="*/ 1550760 h 1901556"/>
                <a:gd name="connsiteX10" fmla="*/ 1390621 w 1580559"/>
                <a:gd name="connsiteY10" fmla="*/ 238686 h 1901556"/>
                <a:gd name="connsiteX11" fmla="*/ 1357996 w 1580559"/>
                <a:gd name="connsiteY11" fmla="*/ 197828 h 1901556"/>
                <a:gd name="connsiteX12" fmla="*/ 1300936 w 1580559"/>
                <a:gd name="connsiteY12" fmla="*/ 145003 h 1901556"/>
                <a:gd name="connsiteX13" fmla="*/ 1163024 w 1580559"/>
                <a:gd name="connsiteY13" fmla="*/ 57338 h 1901556"/>
                <a:gd name="connsiteX0" fmla="*/ 1163024 w 1580559"/>
                <a:gd name="connsiteY0" fmla="*/ 57338 h 1901556"/>
                <a:gd name="connsiteX1" fmla="*/ 0 w 1580559"/>
                <a:gd name="connsiteY1" fmla="*/ 1032409 h 1901556"/>
                <a:gd name="connsiteX2" fmla="*/ 139122 w 1580559"/>
                <a:gd name="connsiteY2" fmla="*/ 1660005 h 1901556"/>
                <a:gd name="connsiteX3" fmla="*/ 208849 w 1580559"/>
                <a:gd name="connsiteY3" fmla="*/ 1779647 h 1901556"/>
                <a:gd name="connsiteX4" fmla="*/ 176977 w 1580559"/>
                <a:gd name="connsiteY4" fmla="*/ 1849840 h 1901556"/>
                <a:gd name="connsiteX5" fmla="*/ 278959 w 1580559"/>
                <a:gd name="connsiteY5" fmla="*/ 1896652 h 1901556"/>
                <a:gd name="connsiteX6" fmla="*/ 331579 w 1580559"/>
                <a:gd name="connsiteY6" fmla="*/ 1850191 h 1901556"/>
                <a:gd name="connsiteX7" fmla="*/ 430451 w 1580559"/>
                <a:gd name="connsiteY7" fmla="*/ 1859232 h 1901556"/>
                <a:gd name="connsiteX8" fmla="*/ 460834 w 1580559"/>
                <a:gd name="connsiteY8" fmla="*/ 1856226 h 1901556"/>
                <a:gd name="connsiteX9" fmla="*/ 1132475 w 1580559"/>
                <a:gd name="connsiteY9" fmla="*/ 1550760 h 1901556"/>
                <a:gd name="connsiteX10" fmla="*/ 1390621 w 1580559"/>
                <a:gd name="connsiteY10" fmla="*/ 238686 h 1901556"/>
                <a:gd name="connsiteX11" fmla="*/ 1357996 w 1580559"/>
                <a:gd name="connsiteY11" fmla="*/ 197828 h 1901556"/>
                <a:gd name="connsiteX12" fmla="*/ 1300936 w 1580559"/>
                <a:gd name="connsiteY12" fmla="*/ 145003 h 1901556"/>
                <a:gd name="connsiteX13" fmla="*/ 1163024 w 1580559"/>
                <a:gd name="connsiteY13" fmla="*/ 57338 h 1901556"/>
                <a:gd name="connsiteX0" fmla="*/ 1163024 w 1580559"/>
                <a:gd name="connsiteY0" fmla="*/ 57338 h 1896656"/>
                <a:gd name="connsiteX1" fmla="*/ 0 w 1580559"/>
                <a:gd name="connsiteY1" fmla="*/ 1032409 h 1896656"/>
                <a:gd name="connsiteX2" fmla="*/ 139122 w 1580559"/>
                <a:gd name="connsiteY2" fmla="*/ 1660005 h 1896656"/>
                <a:gd name="connsiteX3" fmla="*/ 208849 w 1580559"/>
                <a:gd name="connsiteY3" fmla="*/ 1779647 h 1896656"/>
                <a:gd name="connsiteX4" fmla="*/ 176977 w 1580559"/>
                <a:gd name="connsiteY4" fmla="*/ 1849840 h 1896656"/>
                <a:gd name="connsiteX5" fmla="*/ 278959 w 1580559"/>
                <a:gd name="connsiteY5" fmla="*/ 1896652 h 1896656"/>
                <a:gd name="connsiteX6" fmla="*/ 319805 w 1580559"/>
                <a:gd name="connsiteY6" fmla="*/ 1847221 h 1896656"/>
                <a:gd name="connsiteX7" fmla="*/ 430451 w 1580559"/>
                <a:gd name="connsiteY7" fmla="*/ 1859232 h 1896656"/>
                <a:gd name="connsiteX8" fmla="*/ 460834 w 1580559"/>
                <a:gd name="connsiteY8" fmla="*/ 1856226 h 1896656"/>
                <a:gd name="connsiteX9" fmla="*/ 1132475 w 1580559"/>
                <a:gd name="connsiteY9" fmla="*/ 1550760 h 1896656"/>
                <a:gd name="connsiteX10" fmla="*/ 1390621 w 1580559"/>
                <a:gd name="connsiteY10" fmla="*/ 238686 h 1896656"/>
                <a:gd name="connsiteX11" fmla="*/ 1357996 w 1580559"/>
                <a:gd name="connsiteY11" fmla="*/ 197828 h 1896656"/>
                <a:gd name="connsiteX12" fmla="*/ 1300936 w 1580559"/>
                <a:gd name="connsiteY12" fmla="*/ 145003 h 1896656"/>
                <a:gd name="connsiteX13" fmla="*/ 1163024 w 1580559"/>
                <a:gd name="connsiteY13" fmla="*/ 57338 h 1896656"/>
                <a:gd name="connsiteX0" fmla="*/ 1163024 w 1580559"/>
                <a:gd name="connsiteY0" fmla="*/ 57338 h 1896656"/>
                <a:gd name="connsiteX1" fmla="*/ 0 w 1580559"/>
                <a:gd name="connsiteY1" fmla="*/ 1032409 h 1896656"/>
                <a:gd name="connsiteX2" fmla="*/ 139122 w 1580559"/>
                <a:gd name="connsiteY2" fmla="*/ 1660005 h 1896656"/>
                <a:gd name="connsiteX3" fmla="*/ 208849 w 1580559"/>
                <a:gd name="connsiteY3" fmla="*/ 1779647 h 1896656"/>
                <a:gd name="connsiteX4" fmla="*/ 176977 w 1580559"/>
                <a:gd name="connsiteY4" fmla="*/ 1849840 h 1896656"/>
                <a:gd name="connsiteX5" fmla="*/ 278959 w 1580559"/>
                <a:gd name="connsiteY5" fmla="*/ 1896652 h 1896656"/>
                <a:gd name="connsiteX6" fmla="*/ 319805 w 1580559"/>
                <a:gd name="connsiteY6" fmla="*/ 1847221 h 1896656"/>
                <a:gd name="connsiteX7" fmla="*/ 430451 w 1580559"/>
                <a:gd name="connsiteY7" fmla="*/ 1859232 h 1896656"/>
                <a:gd name="connsiteX8" fmla="*/ 460834 w 1580559"/>
                <a:gd name="connsiteY8" fmla="*/ 1856226 h 1896656"/>
                <a:gd name="connsiteX9" fmla="*/ 1132475 w 1580559"/>
                <a:gd name="connsiteY9" fmla="*/ 1550760 h 1896656"/>
                <a:gd name="connsiteX10" fmla="*/ 1390621 w 1580559"/>
                <a:gd name="connsiteY10" fmla="*/ 238686 h 1896656"/>
                <a:gd name="connsiteX11" fmla="*/ 1357996 w 1580559"/>
                <a:gd name="connsiteY11" fmla="*/ 197828 h 1896656"/>
                <a:gd name="connsiteX12" fmla="*/ 1300936 w 1580559"/>
                <a:gd name="connsiteY12" fmla="*/ 145003 h 1896656"/>
                <a:gd name="connsiteX13" fmla="*/ 1163024 w 1580559"/>
                <a:gd name="connsiteY13" fmla="*/ 57338 h 1896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80559" h="1896656">
                  <a:moveTo>
                    <a:pt x="1163024" y="57338"/>
                  </a:moveTo>
                  <a:cubicBezTo>
                    <a:pt x="955380" y="-57666"/>
                    <a:pt x="28935" y="-111075"/>
                    <a:pt x="0" y="1032409"/>
                  </a:cubicBezTo>
                  <a:cubicBezTo>
                    <a:pt x="0" y="1264884"/>
                    <a:pt x="51287" y="1480854"/>
                    <a:pt x="139122" y="1660005"/>
                  </a:cubicBezTo>
                  <a:lnTo>
                    <a:pt x="208849" y="1779647"/>
                  </a:lnTo>
                  <a:lnTo>
                    <a:pt x="176977" y="1849840"/>
                  </a:lnTo>
                  <a:cubicBezTo>
                    <a:pt x="222578" y="1864866"/>
                    <a:pt x="255154" y="1897089"/>
                    <a:pt x="278959" y="1896652"/>
                  </a:cubicBezTo>
                  <a:cubicBezTo>
                    <a:pt x="302764" y="1896216"/>
                    <a:pt x="270703" y="1848624"/>
                    <a:pt x="319805" y="1847221"/>
                  </a:cubicBezTo>
                  <a:lnTo>
                    <a:pt x="430451" y="1859232"/>
                  </a:lnTo>
                  <a:lnTo>
                    <a:pt x="460834" y="1856226"/>
                  </a:lnTo>
                  <a:cubicBezTo>
                    <a:pt x="684725" y="1824199"/>
                    <a:pt x="932481" y="1693396"/>
                    <a:pt x="1132475" y="1550760"/>
                  </a:cubicBezTo>
                  <a:cubicBezTo>
                    <a:pt x="1332469" y="1408124"/>
                    <a:pt x="1861797" y="891156"/>
                    <a:pt x="1390621" y="238686"/>
                  </a:cubicBezTo>
                  <a:lnTo>
                    <a:pt x="1357996" y="197828"/>
                  </a:lnTo>
                  <a:lnTo>
                    <a:pt x="1300936" y="145003"/>
                  </a:lnTo>
                  <a:cubicBezTo>
                    <a:pt x="1259227" y="110729"/>
                    <a:pt x="1213187" y="81233"/>
                    <a:pt x="1163024" y="57338"/>
                  </a:cubicBezTo>
                  <a:close/>
                </a:path>
              </a:pathLst>
            </a:custGeom>
            <a:solidFill>
              <a:srgbClr val="8DBE9C"/>
            </a:solidFill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任意多边形 101"/>
            <p:cNvSpPr/>
            <p:nvPr/>
          </p:nvSpPr>
          <p:spPr>
            <a:xfrm>
              <a:off x="5934414" y="4964567"/>
              <a:ext cx="159545" cy="73820"/>
            </a:xfrm>
            <a:custGeom>
              <a:avLst/>
              <a:gdLst>
                <a:gd name="connsiteX0" fmla="*/ 166496 w 166496"/>
                <a:gd name="connsiteY0" fmla="*/ 0 h 193324"/>
                <a:gd name="connsiteX1" fmla="*/ 164114 w 166496"/>
                <a:gd name="connsiteY1" fmla="*/ 50007 h 193324"/>
                <a:gd name="connsiteX2" fmla="*/ 114109 w 166496"/>
                <a:gd name="connsiteY2" fmla="*/ 35719 h 193324"/>
                <a:gd name="connsiteX3" fmla="*/ 40289 w 166496"/>
                <a:gd name="connsiteY3" fmla="*/ 54769 h 193324"/>
                <a:gd name="connsiteX4" fmla="*/ 35526 w 166496"/>
                <a:gd name="connsiteY4" fmla="*/ 73820 h 193324"/>
                <a:gd name="connsiteX5" fmla="*/ 32688 w 166496"/>
                <a:gd name="connsiteY5" fmla="*/ 193324 h 193324"/>
                <a:gd name="connsiteX6" fmla="*/ 0 w 166496"/>
                <a:gd name="connsiteY6" fmla="*/ 192524 h 193324"/>
                <a:gd name="connsiteX7" fmla="*/ 2189 w 166496"/>
                <a:gd name="connsiteY7" fmla="*/ 104776 h 193324"/>
                <a:gd name="connsiteX8" fmla="*/ 6951 w 166496"/>
                <a:gd name="connsiteY8" fmla="*/ 50008 h 193324"/>
                <a:gd name="connsiteX9" fmla="*/ 20446 w 166496"/>
                <a:gd name="connsiteY9" fmla="*/ 26988 h 193324"/>
                <a:gd name="connsiteX0" fmla="*/ 166496 w 166496"/>
                <a:gd name="connsiteY0" fmla="*/ 0 h 192524"/>
                <a:gd name="connsiteX1" fmla="*/ 164114 w 166496"/>
                <a:gd name="connsiteY1" fmla="*/ 50007 h 192524"/>
                <a:gd name="connsiteX2" fmla="*/ 114109 w 166496"/>
                <a:gd name="connsiteY2" fmla="*/ 35719 h 192524"/>
                <a:gd name="connsiteX3" fmla="*/ 40289 w 166496"/>
                <a:gd name="connsiteY3" fmla="*/ 54769 h 192524"/>
                <a:gd name="connsiteX4" fmla="*/ 35526 w 166496"/>
                <a:gd name="connsiteY4" fmla="*/ 73820 h 192524"/>
                <a:gd name="connsiteX5" fmla="*/ 0 w 166496"/>
                <a:gd name="connsiteY5" fmla="*/ 192524 h 192524"/>
                <a:gd name="connsiteX6" fmla="*/ 2189 w 166496"/>
                <a:gd name="connsiteY6" fmla="*/ 104776 h 192524"/>
                <a:gd name="connsiteX7" fmla="*/ 6951 w 166496"/>
                <a:gd name="connsiteY7" fmla="*/ 50008 h 192524"/>
                <a:gd name="connsiteX8" fmla="*/ 20446 w 166496"/>
                <a:gd name="connsiteY8" fmla="*/ 26988 h 192524"/>
                <a:gd name="connsiteX9" fmla="*/ 166496 w 166496"/>
                <a:gd name="connsiteY9" fmla="*/ 0 h 192524"/>
                <a:gd name="connsiteX0" fmla="*/ 164425 w 164425"/>
                <a:gd name="connsiteY0" fmla="*/ 0 h 112707"/>
                <a:gd name="connsiteX1" fmla="*/ 162043 w 164425"/>
                <a:gd name="connsiteY1" fmla="*/ 50007 h 112707"/>
                <a:gd name="connsiteX2" fmla="*/ 112038 w 164425"/>
                <a:gd name="connsiteY2" fmla="*/ 35719 h 112707"/>
                <a:gd name="connsiteX3" fmla="*/ 38218 w 164425"/>
                <a:gd name="connsiteY3" fmla="*/ 54769 h 112707"/>
                <a:gd name="connsiteX4" fmla="*/ 33455 w 164425"/>
                <a:gd name="connsiteY4" fmla="*/ 73820 h 112707"/>
                <a:gd name="connsiteX5" fmla="*/ 1599 w 164425"/>
                <a:gd name="connsiteY5" fmla="*/ 100031 h 112707"/>
                <a:gd name="connsiteX6" fmla="*/ 118 w 164425"/>
                <a:gd name="connsiteY6" fmla="*/ 104776 h 112707"/>
                <a:gd name="connsiteX7" fmla="*/ 4880 w 164425"/>
                <a:gd name="connsiteY7" fmla="*/ 50008 h 112707"/>
                <a:gd name="connsiteX8" fmla="*/ 18375 w 164425"/>
                <a:gd name="connsiteY8" fmla="*/ 26988 h 112707"/>
                <a:gd name="connsiteX9" fmla="*/ 164425 w 164425"/>
                <a:gd name="connsiteY9" fmla="*/ 0 h 112707"/>
                <a:gd name="connsiteX0" fmla="*/ 164747 w 164747"/>
                <a:gd name="connsiteY0" fmla="*/ 0 h 100031"/>
                <a:gd name="connsiteX1" fmla="*/ 162365 w 164747"/>
                <a:gd name="connsiteY1" fmla="*/ 50007 h 100031"/>
                <a:gd name="connsiteX2" fmla="*/ 112360 w 164747"/>
                <a:gd name="connsiteY2" fmla="*/ 35719 h 100031"/>
                <a:gd name="connsiteX3" fmla="*/ 38540 w 164747"/>
                <a:gd name="connsiteY3" fmla="*/ 54769 h 100031"/>
                <a:gd name="connsiteX4" fmla="*/ 33777 w 164747"/>
                <a:gd name="connsiteY4" fmla="*/ 73820 h 100031"/>
                <a:gd name="connsiteX5" fmla="*/ 1921 w 164747"/>
                <a:gd name="connsiteY5" fmla="*/ 100031 h 100031"/>
                <a:gd name="connsiteX6" fmla="*/ 5202 w 164747"/>
                <a:gd name="connsiteY6" fmla="*/ 50008 h 100031"/>
                <a:gd name="connsiteX7" fmla="*/ 18697 w 164747"/>
                <a:gd name="connsiteY7" fmla="*/ 26988 h 100031"/>
                <a:gd name="connsiteX8" fmla="*/ 164747 w 164747"/>
                <a:gd name="connsiteY8" fmla="*/ 0 h 100031"/>
                <a:gd name="connsiteX0" fmla="*/ 159545 w 159545"/>
                <a:gd name="connsiteY0" fmla="*/ 0 h 73820"/>
                <a:gd name="connsiteX1" fmla="*/ 157163 w 159545"/>
                <a:gd name="connsiteY1" fmla="*/ 50007 h 73820"/>
                <a:gd name="connsiteX2" fmla="*/ 107158 w 159545"/>
                <a:gd name="connsiteY2" fmla="*/ 35719 h 73820"/>
                <a:gd name="connsiteX3" fmla="*/ 33338 w 159545"/>
                <a:gd name="connsiteY3" fmla="*/ 54769 h 73820"/>
                <a:gd name="connsiteX4" fmla="*/ 28575 w 159545"/>
                <a:gd name="connsiteY4" fmla="*/ 73820 h 73820"/>
                <a:gd name="connsiteX5" fmla="*/ 0 w 159545"/>
                <a:gd name="connsiteY5" fmla="*/ 50008 h 73820"/>
                <a:gd name="connsiteX6" fmla="*/ 13495 w 159545"/>
                <a:gd name="connsiteY6" fmla="*/ 26988 h 73820"/>
                <a:gd name="connsiteX7" fmla="*/ 159545 w 159545"/>
                <a:gd name="connsiteY7" fmla="*/ 0 h 7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9545" h="73820">
                  <a:moveTo>
                    <a:pt x="159545" y="0"/>
                  </a:moveTo>
                  <a:lnTo>
                    <a:pt x="157163" y="50007"/>
                  </a:lnTo>
                  <a:lnTo>
                    <a:pt x="107158" y="35719"/>
                  </a:lnTo>
                  <a:lnTo>
                    <a:pt x="33338" y="54769"/>
                  </a:lnTo>
                  <a:lnTo>
                    <a:pt x="28575" y="73820"/>
                  </a:lnTo>
                  <a:lnTo>
                    <a:pt x="0" y="50008"/>
                  </a:lnTo>
                  <a:lnTo>
                    <a:pt x="13495" y="26988"/>
                  </a:lnTo>
                  <a:lnTo>
                    <a:pt x="159545" y="0"/>
                  </a:lnTo>
                  <a:close/>
                </a:path>
              </a:pathLst>
            </a:custGeom>
            <a:solidFill>
              <a:schemeClr val="bg1"/>
            </a:solidFill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233413" y="1049790"/>
            <a:ext cx="1567524" cy="1572255"/>
            <a:chOff x="1738000" y="3992837"/>
            <a:chExt cx="1567524" cy="1572255"/>
          </a:xfrm>
        </p:grpSpPr>
        <p:grpSp>
          <p:nvGrpSpPr>
            <p:cNvPr id="47" name="组合 46"/>
            <p:cNvGrpSpPr/>
            <p:nvPr/>
          </p:nvGrpSpPr>
          <p:grpSpPr>
            <a:xfrm>
              <a:off x="1738000" y="3992837"/>
              <a:ext cx="1567524" cy="1572255"/>
              <a:chOff x="4668842" y="1528761"/>
              <a:chExt cx="1567524" cy="1572255"/>
            </a:xfrm>
            <a:noFill/>
          </p:grpSpPr>
          <p:sp>
            <p:nvSpPr>
              <p:cNvPr id="48" name="任意多边形 47"/>
              <p:cNvSpPr/>
              <p:nvPr/>
            </p:nvSpPr>
            <p:spPr>
              <a:xfrm>
                <a:off x="4668842" y="1954117"/>
                <a:ext cx="252409" cy="312739"/>
              </a:xfrm>
              <a:custGeom>
                <a:avLst/>
                <a:gdLst>
                  <a:gd name="connsiteX0" fmla="*/ 172606 w 258330"/>
                  <a:gd name="connsiteY0" fmla="*/ 0 h 312739"/>
                  <a:gd name="connsiteX1" fmla="*/ 258330 w 258330"/>
                  <a:gd name="connsiteY1" fmla="*/ 14288 h 312739"/>
                  <a:gd name="connsiteX2" fmla="*/ 155143 w 258330"/>
                  <a:gd name="connsiteY2" fmla="*/ 312739 h 312739"/>
                  <a:gd name="connsiteX3" fmla="*/ 60587 w 258330"/>
                  <a:gd name="connsiteY3" fmla="*/ 253703 h 312739"/>
                  <a:gd name="connsiteX4" fmla="*/ 25554 w 258330"/>
                  <a:gd name="connsiteY4" fmla="*/ 222756 h 312739"/>
                  <a:gd name="connsiteX5" fmla="*/ 26761 w 258330"/>
                  <a:gd name="connsiteY5" fmla="*/ 218283 h 312739"/>
                  <a:gd name="connsiteX6" fmla="*/ 19260 w 258330"/>
                  <a:gd name="connsiteY6" fmla="*/ 190476 h 312739"/>
                  <a:gd name="connsiteX7" fmla="*/ 0 w 258330"/>
                  <a:gd name="connsiteY7" fmla="*/ 169098 h 312739"/>
                  <a:gd name="connsiteX8" fmla="*/ 6210 w 258330"/>
                  <a:gd name="connsiteY8" fmla="*/ 152754 h 312739"/>
                  <a:gd name="connsiteX9" fmla="*/ 172606 w 258330"/>
                  <a:gd name="connsiteY9" fmla="*/ 0 h 312739"/>
                  <a:gd name="connsiteX0" fmla="*/ 166685 w 252409"/>
                  <a:gd name="connsiteY0" fmla="*/ 0 h 312739"/>
                  <a:gd name="connsiteX1" fmla="*/ 252409 w 252409"/>
                  <a:gd name="connsiteY1" fmla="*/ 14288 h 312739"/>
                  <a:gd name="connsiteX2" fmla="*/ 149222 w 252409"/>
                  <a:gd name="connsiteY2" fmla="*/ 312739 h 312739"/>
                  <a:gd name="connsiteX3" fmla="*/ 54666 w 252409"/>
                  <a:gd name="connsiteY3" fmla="*/ 253703 h 312739"/>
                  <a:gd name="connsiteX4" fmla="*/ 19633 w 252409"/>
                  <a:gd name="connsiteY4" fmla="*/ 222756 h 312739"/>
                  <a:gd name="connsiteX5" fmla="*/ 20840 w 252409"/>
                  <a:gd name="connsiteY5" fmla="*/ 218283 h 312739"/>
                  <a:gd name="connsiteX6" fmla="*/ 13339 w 252409"/>
                  <a:gd name="connsiteY6" fmla="*/ 190476 h 312739"/>
                  <a:gd name="connsiteX7" fmla="*/ 5985 w 252409"/>
                  <a:gd name="connsiteY7" fmla="*/ 183386 h 312739"/>
                  <a:gd name="connsiteX8" fmla="*/ 289 w 252409"/>
                  <a:gd name="connsiteY8" fmla="*/ 152754 h 312739"/>
                  <a:gd name="connsiteX9" fmla="*/ 166685 w 252409"/>
                  <a:gd name="connsiteY9" fmla="*/ 0 h 312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2409" h="312739">
                    <a:moveTo>
                      <a:pt x="166685" y="0"/>
                    </a:moveTo>
                    <a:lnTo>
                      <a:pt x="252409" y="14288"/>
                    </a:lnTo>
                    <a:lnTo>
                      <a:pt x="149222" y="312739"/>
                    </a:lnTo>
                    <a:cubicBezTo>
                      <a:pt x="136919" y="310358"/>
                      <a:pt x="93263" y="283370"/>
                      <a:pt x="54666" y="253703"/>
                    </a:cubicBezTo>
                    <a:lnTo>
                      <a:pt x="19633" y="222756"/>
                    </a:lnTo>
                    <a:lnTo>
                      <a:pt x="20840" y="218283"/>
                    </a:lnTo>
                    <a:cubicBezTo>
                      <a:pt x="20840" y="208420"/>
                      <a:pt x="18169" y="199023"/>
                      <a:pt x="13339" y="190476"/>
                    </a:cubicBezTo>
                    <a:lnTo>
                      <a:pt x="5985" y="183386"/>
                    </a:lnTo>
                    <a:cubicBezTo>
                      <a:pt x="8055" y="177938"/>
                      <a:pt x="-1781" y="158202"/>
                      <a:pt x="289" y="152754"/>
                    </a:cubicBezTo>
                    <a:cubicBezTo>
                      <a:pt x="13367" y="91505"/>
                      <a:pt x="-28479" y="25698"/>
                      <a:pt x="166685" y="0"/>
                    </a:cubicBezTo>
                    <a:close/>
                  </a:path>
                </a:pathLst>
              </a:custGeom>
              <a:grpFill/>
              <a:ln w="317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任意多边形 48"/>
              <p:cNvSpPr/>
              <p:nvPr/>
            </p:nvSpPr>
            <p:spPr>
              <a:xfrm>
                <a:off x="4673600" y="2289175"/>
                <a:ext cx="819150" cy="601170"/>
              </a:xfrm>
              <a:custGeom>
                <a:avLst/>
                <a:gdLst>
                  <a:gd name="connsiteX0" fmla="*/ 130175 w 717550"/>
                  <a:gd name="connsiteY0" fmla="*/ 0 h 615950"/>
                  <a:gd name="connsiteX1" fmla="*/ 0 w 717550"/>
                  <a:gd name="connsiteY1" fmla="*/ 342900 h 615950"/>
                  <a:gd name="connsiteX2" fmla="*/ 371475 w 717550"/>
                  <a:gd name="connsiteY2" fmla="*/ 615950 h 615950"/>
                  <a:gd name="connsiteX3" fmla="*/ 717550 w 717550"/>
                  <a:gd name="connsiteY3" fmla="*/ 295275 h 615950"/>
                  <a:gd name="connsiteX4" fmla="*/ 130175 w 717550"/>
                  <a:gd name="connsiteY4" fmla="*/ 0 h 615950"/>
                  <a:gd name="connsiteX0" fmla="*/ 130175 w 717550"/>
                  <a:gd name="connsiteY0" fmla="*/ 0 h 615950"/>
                  <a:gd name="connsiteX1" fmla="*/ 0 w 717550"/>
                  <a:gd name="connsiteY1" fmla="*/ 342900 h 615950"/>
                  <a:gd name="connsiteX2" fmla="*/ 371475 w 717550"/>
                  <a:gd name="connsiteY2" fmla="*/ 615950 h 615950"/>
                  <a:gd name="connsiteX3" fmla="*/ 717550 w 717550"/>
                  <a:gd name="connsiteY3" fmla="*/ 295275 h 615950"/>
                  <a:gd name="connsiteX4" fmla="*/ 130175 w 717550"/>
                  <a:gd name="connsiteY4" fmla="*/ 0 h 615950"/>
                  <a:gd name="connsiteX0" fmla="*/ 130175 w 717550"/>
                  <a:gd name="connsiteY0" fmla="*/ 0 h 615950"/>
                  <a:gd name="connsiteX1" fmla="*/ 0 w 717550"/>
                  <a:gd name="connsiteY1" fmla="*/ 342900 h 615950"/>
                  <a:gd name="connsiteX2" fmla="*/ 371475 w 717550"/>
                  <a:gd name="connsiteY2" fmla="*/ 615950 h 615950"/>
                  <a:gd name="connsiteX3" fmla="*/ 717550 w 717550"/>
                  <a:gd name="connsiteY3" fmla="*/ 295275 h 615950"/>
                  <a:gd name="connsiteX4" fmla="*/ 130175 w 717550"/>
                  <a:gd name="connsiteY4" fmla="*/ 0 h 615950"/>
                  <a:gd name="connsiteX0" fmla="*/ 130175 w 717550"/>
                  <a:gd name="connsiteY0" fmla="*/ 0 h 615950"/>
                  <a:gd name="connsiteX1" fmla="*/ 0 w 717550"/>
                  <a:gd name="connsiteY1" fmla="*/ 342900 h 615950"/>
                  <a:gd name="connsiteX2" fmla="*/ 371475 w 717550"/>
                  <a:gd name="connsiteY2" fmla="*/ 615950 h 615950"/>
                  <a:gd name="connsiteX3" fmla="*/ 717550 w 717550"/>
                  <a:gd name="connsiteY3" fmla="*/ 295275 h 615950"/>
                  <a:gd name="connsiteX4" fmla="*/ 130175 w 717550"/>
                  <a:gd name="connsiteY4" fmla="*/ 0 h 615950"/>
                  <a:gd name="connsiteX0" fmla="*/ 130175 w 717550"/>
                  <a:gd name="connsiteY0" fmla="*/ 0 h 587375"/>
                  <a:gd name="connsiteX1" fmla="*/ 0 w 717550"/>
                  <a:gd name="connsiteY1" fmla="*/ 342900 h 587375"/>
                  <a:gd name="connsiteX2" fmla="*/ 377825 w 717550"/>
                  <a:gd name="connsiteY2" fmla="*/ 587375 h 587375"/>
                  <a:gd name="connsiteX3" fmla="*/ 717550 w 717550"/>
                  <a:gd name="connsiteY3" fmla="*/ 295275 h 587375"/>
                  <a:gd name="connsiteX4" fmla="*/ 130175 w 717550"/>
                  <a:gd name="connsiteY4" fmla="*/ 0 h 587375"/>
                  <a:gd name="connsiteX0" fmla="*/ 130175 w 717550"/>
                  <a:gd name="connsiteY0" fmla="*/ 0 h 601170"/>
                  <a:gd name="connsiteX1" fmla="*/ 0 w 717550"/>
                  <a:gd name="connsiteY1" fmla="*/ 342900 h 601170"/>
                  <a:gd name="connsiteX2" fmla="*/ 377825 w 717550"/>
                  <a:gd name="connsiteY2" fmla="*/ 587375 h 601170"/>
                  <a:gd name="connsiteX3" fmla="*/ 717550 w 717550"/>
                  <a:gd name="connsiteY3" fmla="*/ 295275 h 601170"/>
                  <a:gd name="connsiteX4" fmla="*/ 130175 w 717550"/>
                  <a:gd name="connsiteY4" fmla="*/ 0 h 601170"/>
                  <a:gd name="connsiteX0" fmla="*/ 130175 w 717550"/>
                  <a:gd name="connsiteY0" fmla="*/ 0 h 601170"/>
                  <a:gd name="connsiteX1" fmla="*/ 0 w 717550"/>
                  <a:gd name="connsiteY1" fmla="*/ 342900 h 601170"/>
                  <a:gd name="connsiteX2" fmla="*/ 377825 w 717550"/>
                  <a:gd name="connsiteY2" fmla="*/ 587375 h 601170"/>
                  <a:gd name="connsiteX3" fmla="*/ 717550 w 717550"/>
                  <a:gd name="connsiteY3" fmla="*/ 295275 h 601170"/>
                  <a:gd name="connsiteX4" fmla="*/ 130175 w 717550"/>
                  <a:gd name="connsiteY4" fmla="*/ 0 h 601170"/>
                  <a:gd name="connsiteX0" fmla="*/ 130175 w 819150"/>
                  <a:gd name="connsiteY0" fmla="*/ 0 h 601170"/>
                  <a:gd name="connsiteX1" fmla="*/ 0 w 819150"/>
                  <a:gd name="connsiteY1" fmla="*/ 342900 h 601170"/>
                  <a:gd name="connsiteX2" fmla="*/ 377825 w 819150"/>
                  <a:gd name="connsiteY2" fmla="*/ 587375 h 601170"/>
                  <a:gd name="connsiteX3" fmla="*/ 819150 w 819150"/>
                  <a:gd name="connsiteY3" fmla="*/ 339725 h 601170"/>
                  <a:gd name="connsiteX4" fmla="*/ 130175 w 819150"/>
                  <a:gd name="connsiteY4" fmla="*/ 0 h 601170"/>
                  <a:gd name="connsiteX0" fmla="*/ 130175 w 819150"/>
                  <a:gd name="connsiteY0" fmla="*/ 0 h 601170"/>
                  <a:gd name="connsiteX1" fmla="*/ 0 w 819150"/>
                  <a:gd name="connsiteY1" fmla="*/ 342900 h 601170"/>
                  <a:gd name="connsiteX2" fmla="*/ 377825 w 819150"/>
                  <a:gd name="connsiteY2" fmla="*/ 587375 h 601170"/>
                  <a:gd name="connsiteX3" fmla="*/ 819150 w 819150"/>
                  <a:gd name="connsiteY3" fmla="*/ 339725 h 601170"/>
                  <a:gd name="connsiteX4" fmla="*/ 130175 w 819150"/>
                  <a:gd name="connsiteY4" fmla="*/ 0 h 6011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9150" h="601170">
                    <a:moveTo>
                      <a:pt x="130175" y="0"/>
                    </a:moveTo>
                    <a:cubicBezTo>
                      <a:pt x="89958" y="247650"/>
                      <a:pt x="68792" y="228600"/>
                      <a:pt x="0" y="342900"/>
                    </a:cubicBezTo>
                    <a:cubicBezTo>
                      <a:pt x="92075" y="675217"/>
                      <a:pt x="342900" y="594783"/>
                      <a:pt x="377825" y="587375"/>
                    </a:cubicBezTo>
                    <a:cubicBezTo>
                      <a:pt x="503767" y="439208"/>
                      <a:pt x="556683" y="357717"/>
                      <a:pt x="819150" y="339725"/>
                    </a:cubicBezTo>
                    <a:lnTo>
                      <a:pt x="130175" y="0"/>
                    </a:lnTo>
                    <a:close/>
                  </a:path>
                </a:pathLst>
              </a:custGeom>
              <a:grpFill/>
              <a:ln w="317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任意多边形 56"/>
              <p:cNvSpPr/>
              <p:nvPr/>
            </p:nvSpPr>
            <p:spPr>
              <a:xfrm>
                <a:off x="4673601" y="2562762"/>
                <a:ext cx="153193" cy="198281"/>
              </a:xfrm>
              <a:custGeom>
                <a:avLst/>
                <a:gdLst>
                  <a:gd name="connsiteX0" fmla="*/ 45086 w 153193"/>
                  <a:gd name="connsiteY0" fmla="*/ 0 h 198281"/>
                  <a:gd name="connsiteX1" fmla="*/ 65421 w 153193"/>
                  <a:gd name="connsiteY1" fmla="*/ 1560 h 198281"/>
                  <a:gd name="connsiteX2" fmla="*/ 153193 w 153193"/>
                  <a:gd name="connsiteY2" fmla="*/ 85983 h 198281"/>
                  <a:gd name="connsiteX3" fmla="*/ 60324 w 153193"/>
                  <a:gd name="connsiteY3" fmla="*/ 196314 h 198281"/>
                  <a:gd name="connsiteX4" fmla="*/ 55225 w 153193"/>
                  <a:gd name="connsiteY4" fmla="*/ 198281 h 198281"/>
                  <a:gd name="connsiteX5" fmla="*/ 41238 w 153193"/>
                  <a:gd name="connsiteY5" fmla="*/ 175534 h 198281"/>
                  <a:gd name="connsiteX6" fmla="*/ 0 w 153193"/>
                  <a:gd name="connsiteY6" fmla="*/ 69314 h 198281"/>
                  <a:gd name="connsiteX7" fmla="*/ 43706 w 153193"/>
                  <a:gd name="connsiteY7" fmla="*/ 2341 h 198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3193" h="198281">
                    <a:moveTo>
                      <a:pt x="45086" y="0"/>
                    </a:moveTo>
                    <a:lnTo>
                      <a:pt x="65421" y="1560"/>
                    </a:lnTo>
                    <a:cubicBezTo>
                      <a:pt x="100706" y="4922"/>
                      <a:pt x="152400" y="17324"/>
                      <a:pt x="153193" y="85983"/>
                    </a:cubicBezTo>
                    <a:cubicBezTo>
                      <a:pt x="123824" y="119585"/>
                      <a:pt x="89692" y="146043"/>
                      <a:pt x="60324" y="196314"/>
                    </a:cubicBezTo>
                    <a:lnTo>
                      <a:pt x="55225" y="198281"/>
                    </a:lnTo>
                    <a:lnTo>
                      <a:pt x="41238" y="175534"/>
                    </a:lnTo>
                    <a:cubicBezTo>
                      <a:pt x="25499" y="145944"/>
                      <a:pt x="11510" y="110854"/>
                      <a:pt x="0" y="69314"/>
                    </a:cubicBezTo>
                    <a:cubicBezTo>
                      <a:pt x="17198" y="40739"/>
                      <a:pt x="31420" y="20499"/>
                      <a:pt x="43706" y="2341"/>
                    </a:cubicBezTo>
                    <a:close/>
                  </a:path>
                </a:pathLst>
              </a:custGeom>
              <a:grpFill/>
              <a:ln w="317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任意多边形 57"/>
              <p:cNvSpPr/>
              <p:nvPr/>
            </p:nvSpPr>
            <p:spPr>
              <a:xfrm>
                <a:off x="4702177" y="1528761"/>
                <a:ext cx="1534189" cy="1572255"/>
              </a:xfrm>
              <a:custGeom>
                <a:avLst/>
                <a:gdLst>
                  <a:gd name="connsiteX0" fmla="*/ 203200 w 1536700"/>
                  <a:gd name="connsiteY0" fmla="*/ 254000 h 1555750"/>
                  <a:gd name="connsiteX1" fmla="*/ 450850 w 1536700"/>
                  <a:gd name="connsiteY1" fmla="*/ 95250 h 1555750"/>
                  <a:gd name="connsiteX2" fmla="*/ 615950 w 1536700"/>
                  <a:gd name="connsiteY2" fmla="*/ 88900 h 1555750"/>
                  <a:gd name="connsiteX3" fmla="*/ 679450 w 1536700"/>
                  <a:gd name="connsiteY3" fmla="*/ 12700 h 1555750"/>
                  <a:gd name="connsiteX4" fmla="*/ 958850 w 1536700"/>
                  <a:gd name="connsiteY4" fmla="*/ 0 h 1555750"/>
                  <a:gd name="connsiteX5" fmla="*/ 1530350 w 1536700"/>
                  <a:gd name="connsiteY5" fmla="*/ 196850 h 1555750"/>
                  <a:gd name="connsiteX6" fmla="*/ 1428750 w 1536700"/>
                  <a:gd name="connsiteY6" fmla="*/ 647700 h 1555750"/>
                  <a:gd name="connsiteX7" fmla="*/ 1536700 w 1536700"/>
                  <a:gd name="connsiteY7" fmla="*/ 1009650 h 1555750"/>
                  <a:gd name="connsiteX8" fmla="*/ 1320800 w 1536700"/>
                  <a:gd name="connsiteY8" fmla="*/ 1555750 h 1555750"/>
                  <a:gd name="connsiteX9" fmla="*/ 958850 w 1536700"/>
                  <a:gd name="connsiteY9" fmla="*/ 1524000 h 1555750"/>
                  <a:gd name="connsiteX10" fmla="*/ 603250 w 1536700"/>
                  <a:gd name="connsiteY10" fmla="*/ 1111250 h 1555750"/>
                  <a:gd name="connsiteX11" fmla="*/ 57150 w 1536700"/>
                  <a:gd name="connsiteY11" fmla="*/ 844550 h 1555750"/>
                  <a:gd name="connsiteX12" fmla="*/ 0 w 1536700"/>
                  <a:gd name="connsiteY12" fmla="*/ 730250 h 1555750"/>
                  <a:gd name="connsiteX13" fmla="*/ 203200 w 1536700"/>
                  <a:gd name="connsiteY13" fmla="*/ 254000 h 1555750"/>
                  <a:gd name="connsiteX0" fmla="*/ 203200 w 1541528"/>
                  <a:gd name="connsiteY0" fmla="*/ 254000 h 1555750"/>
                  <a:gd name="connsiteX1" fmla="*/ 450850 w 1541528"/>
                  <a:gd name="connsiteY1" fmla="*/ 95250 h 1555750"/>
                  <a:gd name="connsiteX2" fmla="*/ 615950 w 1541528"/>
                  <a:gd name="connsiteY2" fmla="*/ 88900 h 1555750"/>
                  <a:gd name="connsiteX3" fmla="*/ 679450 w 1541528"/>
                  <a:gd name="connsiteY3" fmla="*/ 12700 h 1555750"/>
                  <a:gd name="connsiteX4" fmla="*/ 958850 w 1541528"/>
                  <a:gd name="connsiteY4" fmla="*/ 0 h 1555750"/>
                  <a:gd name="connsiteX5" fmla="*/ 1530350 w 1541528"/>
                  <a:gd name="connsiteY5" fmla="*/ 196850 h 1555750"/>
                  <a:gd name="connsiteX6" fmla="*/ 1428750 w 1541528"/>
                  <a:gd name="connsiteY6" fmla="*/ 647700 h 1555750"/>
                  <a:gd name="connsiteX7" fmla="*/ 1536700 w 1541528"/>
                  <a:gd name="connsiteY7" fmla="*/ 1009650 h 1555750"/>
                  <a:gd name="connsiteX8" fmla="*/ 1320800 w 1541528"/>
                  <a:gd name="connsiteY8" fmla="*/ 1555750 h 1555750"/>
                  <a:gd name="connsiteX9" fmla="*/ 958850 w 1541528"/>
                  <a:gd name="connsiteY9" fmla="*/ 1524000 h 1555750"/>
                  <a:gd name="connsiteX10" fmla="*/ 603250 w 1541528"/>
                  <a:gd name="connsiteY10" fmla="*/ 1111250 h 1555750"/>
                  <a:gd name="connsiteX11" fmla="*/ 57150 w 1541528"/>
                  <a:gd name="connsiteY11" fmla="*/ 844550 h 1555750"/>
                  <a:gd name="connsiteX12" fmla="*/ 0 w 1541528"/>
                  <a:gd name="connsiteY12" fmla="*/ 730250 h 1555750"/>
                  <a:gd name="connsiteX13" fmla="*/ 203200 w 1541528"/>
                  <a:gd name="connsiteY13" fmla="*/ 254000 h 1555750"/>
                  <a:gd name="connsiteX0" fmla="*/ 203200 w 1554863"/>
                  <a:gd name="connsiteY0" fmla="*/ 254000 h 1555750"/>
                  <a:gd name="connsiteX1" fmla="*/ 450850 w 1554863"/>
                  <a:gd name="connsiteY1" fmla="*/ 95250 h 1555750"/>
                  <a:gd name="connsiteX2" fmla="*/ 615950 w 1554863"/>
                  <a:gd name="connsiteY2" fmla="*/ 88900 h 1555750"/>
                  <a:gd name="connsiteX3" fmla="*/ 679450 w 1554863"/>
                  <a:gd name="connsiteY3" fmla="*/ 12700 h 1555750"/>
                  <a:gd name="connsiteX4" fmla="*/ 958850 w 1554863"/>
                  <a:gd name="connsiteY4" fmla="*/ 0 h 1555750"/>
                  <a:gd name="connsiteX5" fmla="*/ 1530350 w 1554863"/>
                  <a:gd name="connsiteY5" fmla="*/ 196850 h 1555750"/>
                  <a:gd name="connsiteX6" fmla="*/ 1438275 w 1554863"/>
                  <a:gd name="connsiteY6" fmla="*/ 647700 h 1555750"/>
                  <a:gd name="connsiteX7" fmla="*/ 1536700 w 1554863"/>
                  <a:gd name="connsiteY7" fmla="*/ 1009650 h 1555750"/>
                  <a:gd name="connsiteX8" fmla="*/ 1320800 w 1554863"/>
                  <a:gd name="connsiteY8" fmla="*/ 1555750 h 1555750"/>
                  <a:gd name="connsiteX9" fmla="*/ 958850 w 1554863"/>
                  <a:gd name="connsiteY9" fmla="*/ 1524000 h 1555750"/>
                  <a:gd name="connsiteX10" fmla="*/ 603250 w 1554863"/>
                  <a:gd name="connsiteY10" fmla="*/ 1111250 h 1555750"/>
                  <a:gd name="connsiteX11" fmla="*/ 57150 w 1554863"/>
                  <a:gd name="connsiteY11" fmla="*/ 844550 h 1555750"/>
                  <a:gd name="connsiteX12" fmla="*/ 0 w 1554863"/>
                  <a:gd name="connsiteY12" fmla="*/ 730250 h 1555750"/>
                  <a:gd name="connsiteX13" fmla="*/ 203200 w 1554863"/>
                  <a:gd name="connsiteY13" fmla="*/ 254000 h 1555750"/>
                  <a:gd name="connsiteX0" fmla="*/ 203200 w 1550025"/>
                  <a:gd name="connsiteY0" fmla="*/ 254000 h 1555750"/>
                  <a:gd name="connsiteX1" fmla="*/ 450850 w 1550025"/>
                  <a:gd name="connsiteY1" fmla="*/ 95250 h 1555750"/>
                  <a:gd name="connsiteX2" fmla="*/ 615950 w 1550025"/>
                  <a:gd name="connsiteY2" fmla="*/ 88900 h 1555750"/>
                  <a:gd name="connsiteX3" fmla="*/ 679450 w 1550025"/>
                  <a:gd name="connsiteY3" fmla="*/ 12700 h 1555750"/>
                  <a:gd name="connsiteX4" fmla="*/ 958850 w 1550025"/>
                  <a:gd name="connsiteY4" fmla="*/ 0 h 1555750"/>
                  <a:gd name="connsiteX5" fmla="*/ 1530350 w 1550025"/>
                  <a:gd name="connsiteY5" fmla="*/ 196850 h 1555750"/>
                  <a:gd name="connsiteX6" fmla="*/ 1438275 w 1550025"/>
                  <a:gd name="connsiteY6" fmla="*/ 647700 h 1555750"/>
                  <a:gd name="connsiteX7" fmla="*/ 1536700 w 1550025"/>
                  <a:gd name="connsiteY7" fmla="*/ 1009650 h 1555750"/>
                  <a:gd name="connsiteX8" fmla="*/ 1320800 w 1550025"/>
                  <a:gd name="connsiteY8" fmla="*/ 1555750 h 1555750"/>
                  <a:gd name="connsiteX9" fmla="*/ 958850 w 1550025"/>
                  <a:gd name="connsiteY9" fmla="*/ 1524000 h 1555750"/>
                  <a:gd name="connsiteX10" fmla="*/ 603250 w 1550025"/>
                  <a:gd name="connsiteY10" fmla="*/ 1111250 h 1555750"/>
                  <a:gd name="connsiteX11" fmla="*/ 57150 w 1550025"/>
                  <a:gd name="connsiteY11" fmla="*/ 844550 h 1555750"/>
                  <a:gd name="connsiteX12" fmla="*/ 0 w 1550025"/>
                  <a:gd name="connsiteY12" fmla="*/ 730250 h 1555750"/>
                  <a:gd name="connsiteX13" fmla="*/ 203200 w 1550025"/>
                  <a:gd name="connsiteY13" fmla="*/ 254000 h 1555750"/>
                  <a:gd name="connsiteX0" fmla="*/ 203200 w 1537641"/>
                  <a:gd name="connsiteY0" fmla="*/ 254000 h 1555750"/>
                  <a:gd name="connsiteX1" fmla="*/ 450850 w 1537641"/>
                  <a:gd name="connsiteY1" fmla="*/ 95250 h 1555750"/>
                  <a:gd name="connsiteX2" fmla="*/ 615950 w 1537641"/>
                  <a:gd name="connsiteY2" fmla="*/ 88900 h 1555750"/>
                  <a:gd name="connsiteX3" fmla="*/ 679450 w 1537641"/>
                  <a:gd name="connsiteY3" fmla="*/ 12700 h 1555750"/>
                  <a:gd name="connsiteX4" fmla="*/ 958850 w 1537641"/>
                  <a:gd name="connsiteY4" fmla="*/ 0 h 1555750"/>
                  <a:gd name="connsiteX5" fmla="*/ 1530350 w 1537641"/>
                  <a:gd name="connsiteY5" fmla="*/ 196850 h 1555750"/>
                  <a:gd name="connsiteX6" fmla="*/ 1438275 w 1537641"/>
                  <a:gd name="connsiteY6" fmla="*/ 647700 h 1555750"/>
                  <a:gd name="connsiteX7" fmla="*/ 1536700 w 1537641"/>
                  <a:gd name="connsiteY7" fmla="*/ 1009650 h 1555750"/>
                  <a:gd name="connsiteX8" fmla="*/ 1320800 w 1537641"/>
                  <a:gd name="connsiteY8" fmla="*/ 1555750 h 1555750"/>
                  <a:gd name="connsiteX9" fmla="*/ 958850 w 1537641"/>
                  <a:gd name="connsiteY9" fmla="*/ 1524000 h 1555750"/>
                  <a:gd name="connsiteX10" fmla="*/ 603250 w 1537641"/>
                  <a:gd name="connsiteY10" fmla="*/ 1111250 h 1555750"/>
                  <a:gd name="connsiteX11" fmla="*/ 57150 w 1537641"/>
                  <a:gd name="connsiteY11" fmla="*/ 844550 h 1555750"/>
                  <a:gd name="connsiteX12" fmla="*/ 0 w 1537641"/>
                  <a:gd name="connsiteY12" fmla="*/ 730250 h 1555750"/>
                  <a:gd name="connsiteX13" fmla="*/ 203200 w 1537641"/>
                  <a:gd name="connsiteY13" fmla="*/ 254000 h 1555750"/>
                  <a:gd name="connsiteX0" fmla="*/ 203200 w 1538387"/>
                  <a:gd name="connsiteY0" fmla="*/ 254000 h 1555750"/>
                  <a:gd name="connsiteX1" fmla="*/ 450850 w 1538387"/>
                  <a:gd name="connsiteY1" fmla="*/ 95250 h 1555750"/>
                  <a:gd name="connsiteX2" fmla="*/ 615950 w 1538387"/>
                  <a:gd name="connsiteY2" fmla="*/ 88900 h 1555750"/>
                  <a:gd name="connsiteX3" fmla="*/ 679450 w 1538387"/>
                  <a:gd name="connsiteY3" fmla="*/ 12700 h 1555750"/>
                  <a:gd name="connsiteX4" fmla="*/ 958850 w 1538387"/>
                  <a:gd name="connsiteY4" fmla="*/ 0 h 1555750"/>
                  <a:gd name="connsiteX5" fmla="*/ 1530350 w 1538387"/>
                  <a:gd name="connsiteY5" fmla="*/ 213519 h 1555750"/>
                  <a:gd name="connsiteX6" fmla="*/ 1438275 w 1538387"/>
                  <a:gd name="connsiteY6" fmla="*/ 647700 h 1555750"/>
                  <a:gd name="connsiteX7" fmla="*/ 1536700 w 1538387"/>
                  <a:gd name="connsiteY7" fmla="*/ 1009650 h 1555750"/>
                  <a:gd name="connsiteX8" fmla="*/ 1320800 w 1538387"/>
                  <a:gd name="connsiteY8" fmla="*/ 1555750 h 1555750"/>
                  <a:gd name="connsiteX9" fmla="*/ 958850 w 1538387"/>
                  <a:gd name="connsiteY9" fmla="*/ 1524000 h 1555750"/>
                  <a:gd name="connsiteX10" fmla="*/ 603250 w 1538387"/>
                  <a:gd name="connsiteY10" fmla="*/ 1111250 h 1555750"/>
                  <a:gd name="connsiteX11" fmla="*/ 57150 w 1538387"/>
                  <a:gd name="connsiteY11" fmla="*/ 844550 h 1555750"/>
                  <a:gd name="connsiteX12" fmla="*/ 0 w 1538387"/>
                  <a:gd name="connsiteY12" fmla="*/ 730250 h 1555750"/>
                  <a:gd name="connsiteX13" fmla="*/ 203200 w 1538387"/>
                  <a:gd name="connsiteY13" fmla="*/ 254000 h 1555750"/>
                  <a:gd name="connsiteX0" fmla="*/ 203200 w 1543844"/>
                  <a:gd name="connsiteY0" fmla="*/ 254000 h 1555750"/>
                  <a:gd name="connsiteX1" fmla="*/ 450850 w 1543844"/>
                  <a:gd name="connsiteY1" fmla="*/ 95250 h 1555750"/>
                  <a:gd name="connsiteX2" fmla="*/ 615950 w 1543844"/>
                  <a:gd name="connsiteY2" fmla="*/ 88900 h 1555750"/>
                  <a:gd name="connsiteX3" fmla="*/ 679450 w 1543844"/>
                  <a:gd name="connsiteY3" fmla="*/ 12700 h 1555750"/>
                  <a:gd name="connsiteX4" fmla="*/ 958850 w 1543844"/>
                  <a:gd name="connsiteY4" fmla="*/ 0 h 1555750"/>
                  <a:gd name="connsiteX5" fmla="*/ 1530350 w 1543844"/>
                  <a:gd name="connsiteY5" fmla="*/ 213519 h 1555750"/>
                  <a:gd name="connsiteX6" fmla="*/ 1438275 w 1543844"/>
                  <a:gd name="connsiteY6" fmla="*/ 647700 h 1555750"/>
                  <a:gd name="connsiteX7" fmla="*/ 1543844 w 1543844"/>
                  <a:gd name="connsiteY7" fmla="*/ 981075 h 1555750"/>
                  <a:gd name="connsiteX8" fmla="*/ 1320800 w 1543844"/>
                  <a:gd name="connsiteY8" fmla="*/ 1555750 h 1555750"/>
                  <a:gd name="connsiteX9" fmla="*/ 958850 w 1543844"/>
                  <a:gd name="connsiteY9" fmla="*/ 1524000 h 1555750"/>
                  <a:gd name="connsiteX10" fmla="*/ 603250 w 1543844"/>
                  <a:gd name="connsiteY10" fmla="*/ 1111250 h 1555750"/>
                  <a:gd name="connsiteX11" fmla="*/ 57150 w 1543844"/>
                  <a:gd name="connsiteY11" fmla="*/ 844550 h 1555750"/>
                  <a:gd name="connsiteX12" fmla="*/ 0 w 1543844"/>
                  <a:gd name="connsiteY12" fmla="*/ 730250 h 1555750"/>
                  <a:gd name="connsiteX13" fmla="*/ 203200 w 1543844"/>
                  <a:gd name="connsiteY13" fmla="*/ 254000 h 1555750"/>
                  <a:gd name="connsiteX0" fmla="*/ 203200 w 1545523"/>
                  <a:gd name="connsiteY0" fmla="*/ 254000 h 1555750"/>
                  <a:gd name="connsiteX1" fmla="*/ 450850 w 1545523"/>
                  <a:gd name="connsiteY1" fmla="*/ 95250 h 1555750"/>
                  <a:gd name="connsiteX2" fmla="*/ 615950 w 1545523"/>
                  <a:gd name="connsiteY2" fmla="*/ 88900 h 1555750"/>
                  <a:gd name="connsiteX3" fmla="*/ 679450 w 1545523"/>
                  <a:gd name="connsiteY3" fmla="*/ 12700 h 1555750"/>
                  <a:gd name="connsiteX4" fmla="*/ 958850 w 1545523"/>
                  <a:gd name="connsiteY4" fmla="*/ 0 h 1555750"/>
                  <a:gd name="connsiteX5" fmla="*/ 1530350 w 1545523"/>
                  <a:gd name="connsiteY5" fmla="*/ 213519 h 1555750"/>
                  <a:gd name="connsiteX6" fmla="*/ 1438275 w 1545523"/>
                  <a:gd name="connsiteY6" fmla="*/ 647700 h 1555750"/>
                  <a:gd name="connsiteX7" fmla="*/ 1543844 w 1545523"/>
                  <a:gd name="connsiteY7" fmla="*/ 981075 h 1555750"/>
                  <a:gd name="connsiteX8" fmla="*/ 1320800 w 1545523"/>
                  <a:gd name="connsiteY8" fmla="*/ 1555750 h 1555750"/>
                  <a:gd name="connsiteX9" fmla="*/ 958850 w 1545523"/>
                  <a:gd name="connsiteY9" fmla="*/ 1524000 h 1555750"/>
                  <a:gd name="connsiteX10" fmla="*/ 603250 w 1545523"/>
                  <a:gd name="connsiteY10" fmla="*/ 1111250 h 1555750"/>
                  <a:gd name="connsiteX11" fmla="*/ 57150 w 1545523"/>
                  <a:gd name="connsiteY11" fmla="*/ 844550 h 1555750"/>
                  <a:gd name="connsiteX12" fmla="*/ 0 w 1545523"/>
                  <a:gd name="connsiteY12" fmla="*/ 730250 h 1555750"/>
                  <a:gd name="connsiteX13" fmla="*/ 203200 w 1545523"/>
                  <a:gd name="connsiteY13" fmla="*/ 254000 h 1555750"/>
                  <a:gd name="connsiteX0" fmla="*/ 203200 w 1546287"/>
                  <a:gd name="connsiteY0" fmla="*/ 254000 h 1555750"/>
                  <a:gd name="connsiteX1" fmla="*/ 450850 w 1546287"/>
                  <a:gd name="connsiteY1" fmla="*/ 95250 h 1555750"/>
                  <a:gd name="connsiteX2" fmla="*/ 615950 w 1546287"/>
                  <a:gd name="connsiteY2" fmla="*/ 88900 h 1555750"/>
                  <a:gd name="connsiteX3" fmla="*/ 679450 w 1546287"/>
                  <a:gd name="connsiteY3" fmla="*/ 12700 h 1555750"/>
                  <a:gd name="connsiteX4" fmla="*/ 958850 w 1546287"/>
                  <a:gd name="connsiteY4" fmla="*/ 0 h 1555750"/>
                  <a:gd name="connsiteX5" fmla="*/ 1530350 w 1546287"/>
                  <a:gd name="connsiteY5" fmla="*/ 213519 h 1555750"/>
                  <a:gd name="connsiteX6" fmla="*/ 1438275 w 1546287"/>
                  <a:gd name="connsiteY6" fmla="*/ 647700 h 1555750"/>
                  <a:gd name="connsiteX7" fmla="*/ 1543844 w 1546287"/>
                  <a:gd name="connsiteY7" fmla="*/ 981075 h 1555750"/>
                  <a:gd name="connsiteX8" fmla="*/ 1320800 w 1546287"/>
                  <a:gd name="connsiteY8" fmla="*/ 1555750 h 1555750"/>
                  <a:gd name="connsiteX9" fmla="*/ 958850 w 1546287"/>
                  <a:gd name="connsiteY9" fmla="*/ 1524000 h 1555750"/>
                  <a:gd name="connsiteX10" fmla="*/ 603250 w 1546287"/>
                  <a:gd name="connsiteY10" fmla="*/ 1111250 h 1555750"/>
                  <a:gd name="connsiteX11" fmla="*/ 57150 w 1546287"/>
                  <a:gd name="connsiteY11" fmla="*/ 844550 h 1555750"/>
                  <a:gd name="connsiteX12" fmla="*/ 0 w 1546287"/>
                  <a:gd name="connsiteY12" fmla="*/ 730250 h 1555750"/>
                  <a:gd name="connsiteX13" fmla="*/ 203200 w 1546287"/>
                  <a:gd name="connsiteY13" fmla="*/ 254000 h 1555750"/>
                  <a:gd name="connsiteX0" fmla="*/ 203200 w 1538331"/>
                  <a:gd name="connsiteY0" fmla="*/ 254000 h 1555750"/>
                  <a:gd name="connsiteX1" fmla="*/ 450850 w 1538331"/>
                  <a:gd name="connsiteY1" fmla="*/ 95250 h 1555750"/>
                  <a:gd name="connsiteX2" fmla="*/ 615950 w 1538331"/>
                  <a:gd name="connsiteY2" fmla="*/ 88900 h 1555750"/>
                  <a:gd name="connsiteX3" fmla="*/ 679450 w 1538331"/>
                  <a:gd name="connsiteY3" fmla="*/ 12700 h 1555750"/>
                  <a:gd name="connsiteX4" fmla="*/ 958850 w 1538331"/>
                  <a:gd name="connsiteY4" fmla="*/ 0 h 1555750"/>
                  <a:gd name="connsiteX5" fmla="*/ 1530350 w 1538331"/>
                  <a:gd name="connsiteY5" fmla="*/ 213519 h 1555750"/>
                  <a:gd name="connsiteX6" fmla="*/ 1438275 w 1538331"/>
                  <a:gd name="connsiteY6" fmla="*/ 647700 h 1555750"/>
                  <a:gd name="connsiteX7" fmla="*/ 1531938 w 1538331"/>
                  <a:gd name="connsiteY7" fmla="*/ 1038225 h 1555750"/>
                  <a:gd name="connsiteX8" fmla="*/ 1320800 w 1538331"/>
                  <a:gd name="connsiteY8" fmla="*/ 1555750 h 1555750"/>
                  <a:gd name="connsiteX9" fmla="*/ 958850 w 1538331"/>
                  <a:gd name="connsiteY9" fmla="*/ 1524000 h 1555750"/>
                  <a:gd name="connsiteX10" fmla="*/ 603250 w 1538331"/>
                  <a:gd name="connsiteY10" fmla="*/ 1111250 h 1555750"/>
                  <a:gd name="connsiteX11" fmla="*/ 57150 w 1538331"/>
                  <a:gd name="connsiteY11" fmla="*/ 844550 h 1555750"/>
                  <a:gd name="connsiteX12" fmla="*/ 0 w 1538331"/>
                  <a:gd name="connsiteY12" fmla="*/ 730250 h 1555750"/>
                  <a:gd name="connsiteX13" fmla="*/ 203200 w 1538331"/>
                  <a:gd name="connsiteY13" fmla="*/ 254000 h 1555750"/>
                  <a:gd name="connsiteX0" fmla="*/ 203200 w 1538331"/>
                  <a:gd name="connsiteY0" fmla="*/ 254000 h 1555750"/>
                  <a:gd name="connsiteX1" fmla="*/ 450850 w 1538331"/>
                  <a:gd name="connsiteY1" fmla="*/ 95250 h 1555750"/>
                  <a:gd name="connsiteX2" fmla="*/ 615950 w 1538331"/>
                  <a:gd name="connsiteY2" fmla="*/ 88900 h 1555750"/>
                  <a:gd name="connsiteX3" fmla="*/ 679450 w 1538331"/>
                  <a:gd name="connsiteY3" fmla="*/ 12700 h 1555750"/>
                  <a:gd name="connsiteX4" fmla="*/ 958850 w 1538331"/>
                  <a:gd name="connsiteY4" fmla="*/ 0 h 1555750"/>
                  <a:gd name="connsiteX5" fmla="*/ 1530350 w 1538331"/>
                  <a:gd name="connsiteY5" fmla="*/ 213519 h 1555750"/>
                  <a:gd name="connsiteX6" fmla="*/ 1438275 w 1538331"/>
                  <a:gd name="connsiteY6" fmla="*/ 647700 h 1555750"/>
                  <a:gd name="connsiteX7" fmla="*/ 1531938 w 1538331"/>
                  <a:gd name="connsiteY7" fmla="*/ 1038225 h 1555750"/>
                  <a:gd name="connsiteX8" fmla="*/ 1320800 w 1538331"/>
                  <a:gd name="connsiteY8" fmla="*/ 1555750 h 1555750"/>
                  <a:gd name="connsiteX9" fmla="*/ 958850 w 1538331"/>
                  <a:gd name="connsiteY9" fmla="*/ 1524000 h 1555750"/>
                  <a:gd name="connsiteX10" fmla="*/ 603250 w 1538331"/>
                  <a:gd name="connsiteY10" fmla="*/ 1111250 h 1555750"/>
                  <a:gd name="connsiteX11" fmla="*/ 57150 w 1538331"/>
                  <a:gd name="connsiteY11" fmla="*/ 844550 h 1555750"/>
                  <a:gd name="connsiteX12" fmla="*/ 0 w 1538331"/>
                  <a:gd name="connsiteY12" fmla="*/ 730250 h 1555750"/>
                  <a:gd name="connsiteX13" fmla="*/ 203200 w 1538331"/>
                  <a:gd name="connsiteY13" fmla="*/ 254000 h 1555750"/>
                  <a:gd name="connsiteX0" fmla="*/ 203200 w 1538331"/>
                  <a:gd name="connsiteY0" fmla="*/ 254000 h 1555750"/>
                  <a:gd name="connsiteX1" fmla="*/ 450850 w 1538331"/>
                  <a:gd name="connsiteY1" fmla="*/ 95250 h 1555750"/>
                  <a:gd name="connsiteX2" fmla="*/ 615950 w 1538331"/>
                  <a:gd name="connsiteY2" fmla="*/ 88900 h 1555750"/>
                  <a:gd name="connsiteX3" fmla="*/ 679450 w 1538331"/>
                  <a:gd name="connsiteY3" fmla="*/ 12700 h 1555750"/>
                  <a:gd name="connsiteX4" fmla="*/ 958850 w 1538331"/>
                  <a:gd name="connsiteY4" fmla="*/ 0 h 1555750"/>
                  <a:gd name="connsiteX5" fmla="*/ 1530350 w 1538331"/>
                  <a:gd name="connsiteY5" fmla="*/ 213519 h 1555750"/>
                  <a:gd name="connsiteX6" fmla="*/ 1438275 w 1538331"/>
                  <a:gd name="connsiteY6" fmla="*/ 647700 h 1555750"/>
                  <a:gd name="connsiteX7" fmla="*/ 1531938 w 1538331"/>
                  <a:gd name="connsiteY7" fmla="*/ 1038225 h 1555750"/>
                  <a:gd name="connsiteX8" fmla="*/ 1320800 w 1538331"/>
                  <a:gd name="connsiteY8" fmla="*/ 1555750 h 1555750"/>
                  <a:gd name="connsiteX9" fmla="*/ 958850 w 1538331"/>
                  <a:gd name="connsiteY9" fmla="*/ 1524000 h 1555750"/>
                  <a:gd name="connsiteX10" fmla="*/ 603250 w 1538331"/>
                  <a:gd name="connsiteY10" fmla="*/ 1111250 h 1555750"/>
                  <a:gd name="connsiteX11" fmla="*/ 57150 w 1538331"/>
                  <a:gd name="connsiteY11" fmla="*/ 844550 h 1555750"/>
                  <a:gd name="connsiteX12" fmla="*/ 0 w 1538331"/>
                  <a:gd name="connsiteY12" fmla="*/ 730250 h 1555750"/>
                  <a:gd name="connsiteX13" fmla="*/ 203200 w 1538331"/>
                  <a:gd name="connsiteY13" fmla="*/ 254000 h 1555750"/>
                  <a:gd name="connsiteX0" fmla="*/ 203200 w 1538331"/>
                  <a:gd name="connsiteY0" fmla="*/ 254000 h 1555750"/>
                  <a:gd name="connsiteX1" fmla="*/ 450850 w 1538331"/>
                  <a:gd name="connsiteY1" fmla="*/ 95250 h 1555750"/>
                  <a:gd name="connsiteX2" fmla="*/ 615950 w 1538331"/>
                  <a:gd name="connsiteY2" fmla="*/ 88900 h 1555750"/>
                  <a:gd name="connsiteX3" fmla="*/ 679450 w 1538331"/>
                  <a:gd name="connsiteY3" fmla="*/ 12700 h 1555750"/>
                  <a:gd name="connsiteX4" fmla="*/ 958850 w 1538331"/>
                  <a:gd name="connsiteY4" fmla="*/ 0 h 1555750"/>
                  <a:gd name="connsiteX5" fmla="*/ 1530350 w 1538331"/>
                  <a:gd name="connsiteY5" fmla="*/ 213519 h 1555750"/>
                  <a:gd name="connsiteX6" fmla="*/ 1438275 w 1538331"/>
                  <a:gd name="connsiteY6" fmla="*/ 647700 h 1555750"/>
                  <a:gd name="connsiteX7" fmla="*/ 1531938 w 1538331"/>
                  <a:gd name="connsiteY7" fmla="*/ 1038225 h 1555750"/>
                  <a:gd name="connsiteX8" fmla="*/ 1320800 w 1538331"/>
                  <a:gd name="connsiteY8" fmla="*/ 1555750 h 1555750"/>
                  <a:gd name="connsiteX9" fmla="*/ 958850 w 1538331"/>
                  <a:gd name="connsiteY9" fmla="*/ 1524000 h 1555750"/>
                  <a:gd name="connsiteX10" fmla="*/ 603250 w 1538331"/>
                  <a:gd name="connsiteY10" fmla="*/ 1111250 h 1555750"/>
                  <a:gd name="connsiteX11" fmla="*/ 57150 w 1538331"/>
                  <a:gd name="connsiteY11" fmla="*/ 844550 h 1555750"/>
                  <a:gd name="connsiteX12" fmla="*/ 0 w 1538331"/>
                  <a:gd name="connsiteY12" fmla="*/ 730250 h 1555750"/>
                  <a:gd name="connsiteX13" fmla="*/ 203200 w 1538331"/>
                  <a:gd name="connsiteY13" fmla="*/ 254000 h 1555750"/>
                  <a:gd name="connsiteX0" fmla="*/ 203200 w 1538331"/>
                  <a:gd name="connsiteY0" fmla="*/ 254000 h 1546225"/>
                  <a:gd name="connsiteX1" fmla="*/ 450850 w 1538331"/>
                  <a:gd name="connsiteY1" fmla="*/ 95250 h 1546225"/>
                  <a:gd name="connsiteX2" fmla="*/ 615950 w 1538331"/>
                  <a:gd name="connsiteY2" fmla="*/ 88900 h 1546225"/>
                  <a:gd name="connsiteX3" fmla="*/ 679450 w 1538331"/>
                  <a:gd name="connsiteY3" fmla="*/ 12700 h 1546225"/>
                  <a:gd name="connsiteX4" fmla="*/ 958850 w 1538331"/>
                  <a:gd name="connsiteY4" fmla="*/ 0 h 1546225"/>
                  <a:gd name="connsiteX5" fmla="*/ 1530350 w 1538331"/>
                  <a:gd name="connsiteY5" fmla="*/ 213519 h 1546225"/>
                  <a:gd name="connsiteX6" fmla="*/ 1438275 w 1538331"/>
                  <a:gd name="connsiteY6" fmla="*/ 647700 h 1546225"/>
                  <a:gd name="connsiteX7" fmla="*/ 1531938 w 1538331"/>
                  <a:gd name="connsiteY7" fmla="*/ 1038225 h 1546225"/>
                  <a:gd name="connsiteX8" fmla="*/ 1323181 w 1538331"/>
                  <a:gd name="connsiteY8" fmla="*/ 1546225 h 1546225"/>
                  <a:gd name="connsiteX9" fmla="*/ 958850 w 1538331"/>
                  <a:gd name="connsiteY9" fmla="*/ 1524000 h 1546225"/>
                  <a:gd name="connsiteX10" fmla="*/ 603250 w 1538331"/>
                  <a:gd name="connsiteY10" fmla="*/ 1111250 h 1546225"/>
                  <a:gd name="connsiteX11" fmla="*/ 57150 w 1538331"/>
                  <a:gd name="connsiteY11" fmla="*/ 844550 h 1546225"/>
                  <a:gd name="connsiteX12" fmla="*/ 0 w 1538331"/>
                  <a:gd name="connsiteY12" fmla="*/ 730250 h 1546225"/>
                  <a:gd name="connsiteX13" fmla="*/ 203200 w 1538331"/>
                  <a:gd name="connsiteY13" fmla="*/ 254000 h 1546225"/>
                  <a:gd name="connsiteX0" fmla="*/ 203200 w 1538331"/>
                  <a:gd name="connsiteY0" fmla="*/ 254000 h 1554530"/>
                  <a:gd name="connsiteX1" fmla="*/ 450850 w 1538331"/>
                  <a:gd name="connsiteY1" fmla="*/ 95250 h 1554530"/>
                  <a:gd name="connsiteX2" fmla="*/ 615950 w 1538331"/>
                  <a:gd name="connsiteY2" fmla="*/ 88900 h 1554530"/>
                  <a:gd name="connsiteX3" fmla="*/ 679450 w 1538331"/>
                  <a:gd name="connsiteY3" fmla="*/ 12700 h 1554530"/>
                  <a:gd name="connsiteX4" fmla="*/ 958850 w 1538331"/>
                  <a:gd name="connsiteY4" fmla="*/ 0 h 1554530"/>
                  <a:gd name="connsiteX5" fmla="*/ 1530350 w 1538331"/>
                  <a:gd name="connsiteY5" fmla="*/ 213519 h 1554530"/>
                  <a:gd name="connsiteX6" fmla="*/ 1438275 w 1538331"/>
                  <a:gd name="connsiteY6" fmla="*/ 647700 h 1554530"/>
                  <a:gd name="connsiteX7" fmla="*/ 1531938 w 1538331"/>
                  <a:gd name="connsiteY7" fmla="*/ 1038225 h 1554530"/>
                  <a:gd name="connsiteX8" fmla="*/ 1323181 w 1538331"/>
                  <a:gd name="connsiteY8" fmla="*/ 1546225 h 1554530"/>
                  <a:gd name="connsiteX9" fmla="*/ 958850 w 1538331"/>
                  <a:gd name="connsiteY9" fmla="*/ 1524000 h 1554530"/>
                  <a:gd name="connsiteX10" fmla="*/ 603250 w 1538331"/>
                  <a:gd name="connsiteY10" fmla="*/ 1111250 h 1554530"/>
                  <a:gd name="connsiteX11" fmla="*/ 57150 w 1538331"/>
                  <a:gd name="connsiteY11" fmla="*/ 844550 h 1554530"/>
                  <a:gd name="connsiteX12" fmla="*/ 0 w 1538331"/>
                  <a:gd name="connsiteY12" fmla="*/ 730250 h 1554530"/>
                  <a:gd name="connsiteX13" fmla="*/ 203200 w 1538331"/>
                  <a:gd name="connsiteY13" fmla="*/ 254000 h 1554530"/>
                  <a:gd name="connsiteX0" fmla="*/ 203200 w 1538331"/>
                  <a:gd name="connsiteY0" fmla="*/ 254000 h 1560134"/>
                  <a:gd name="connsiteX1" fmla="*/ 450850 w 1538331"/>
                  <a:gd name="connsiteY1" fmla="*/ 95250 h 1560134"/>
                  <a:gd name="connsiteX2" fmla="*/ 615950 w 1538331"/>
                  <a:gd name="connsiteY2" fmla="*/ 88900 h 1560134"/>
                  <a:gd name="connsiteX3" fmla="*/ 679450 w 1538331"/>
                  <a:gd name="connsiteY3" fmla="*/ 12700 h 1560134"/>
                  <a:gd name="connsiteX4" fmla="*/ 958850 w 1538331"/>
                  <a:gd name="connsiteY4" fmla="*/ 0 h 1560134"/>
                  <a:gd name="connsiteX5" fmla="*/ 1530350 w 1538331"/>
                  <a:gd name="connsiteY5" fmla="*/ 213519 h 1560134"/>
                  <a:gd name="connsiteX6" fmla="*/ 1438275 w 1538331"/>
                  <a:gd name="connsiteY6" fmla="*/ 647700 h 1560134"/>
                  <a:gd name="connsiteX7" fmla="*/ 1531938 w 1538331"/>
                  <a:gd name="connsiteY7" fmla="*/ 1038225 h 1560134"/>
                  <a:gd name="connsiteX8" fmla="*/ 1323181 w 1538331"/>
                  <a:gd name="connsiteY8" fmla="*/ 1546225 h 1560134"/>
                  <a:gd name="connsiteX9" fmla="*/ 958850 w 1538331"/>
                  <a:gd name="connsiteY9" fmla="*/ 1524000 h 1560134"/>
                  <a:gd name="connsiteX10" fmla="*/ 603250 w 1538331"/>
                  <a:gd name="connsiteY10" fmla="*/ 1111250 h 1560134"/>
                  <a:gd name="connsiteX11" fmla="*/ 57150 w 1538331"/>
                  <a:gd name="connsiteY11" fmla="*/ 844550 h 1560134"/>
                  <a:gd name="connsiteX12" fmla="*/ 0 w 1538331"/>
                  <a:gd name="connsiteY12" fmla="*/ 730250 h 1560134"/>
                  <a:gd name="connsiteX13" fmla="*/ 203200 w 1538331"/>
                  <a:gd name="connsiteY13" fmla="*/ 254000 h 1560134"/>
                  <a:gd name="connsiteX0" fmla="*/ 203200 w 1538331"/>
                  <a:gd name="connsiteY0" fmla="*/ 254000 h 1557967"/>
                  <a:gd name="connsiteX1" fmla="*/ 450850 w 1538331"/>
                  <a:gd name="connsiteY1" fmla="*/ 95250 h 1557967"/>
                  <a:gd name="connsiteX2" fmla="*/ 615950 w 1538331"/>
                  <a:gd name="connsiteY2" fmla="*/ 88900 h 1557967"/>
                  <a:gd name="connsiteX3" fmla="*/ 679450 w 1538331"/>
                  <a:gd name="connsiteY3" fmla="*/ 12700 h 1557967"/>
                  <a:gd name="connsiteX4" fmla="*/ 958850 w 1538331"/>
                  <a:gd name="connsiteY4" fmla="*/ 0 h 1557967"/>
                  <a:gd name="connsiteX5" fmla="*/ 1530350 w 1538331"/>
                  <a:gd name="connsiteY5" fmla="*/ 213519 h 1557967"/>
                  <a:gd name="connsiteX6" fmla="*/ 1438275 w 1538331"/>
                  <a:gd name="connsiteY6" fmla="*/ 647700 h 1557967"/>
                  <a:gd name="connsiteX7" fmla="*/ 1531938 w 1538331"/>
                  <a:gd name="connsiteY7" fmla="*/ 1038225 h 1557967"/>
                  <a:gd name="connsiteX8" fmla="*/ 1323181 w 1538331"/>
                  <a:gd name="connsiteY8" fmla="*/ 1541462 h 1557967"/>
                  <a:gd name="connsiteX9" fmla="*/ 958850 w 1538331"/>
                  <a:gd name="connsiteY9" fmla="*/ 1524000 h 1557967"/>
                  <a:gd name="connsiteX10" fmla="*/ 603250 w 1538331"/>
                  <a:gd name="connsiteY10" fmla="*/ 1111250 h 1557967"/>
                  <a:gd name="connsiteX11" fmla="*/ 57150 w 1538331"/>
                  <a:gd name="connsiteY11" fmla="*/ 844550 h 1557967"/>
                  <a:gd name="connsiteX12" fmla="*/ 0 w 1538331"/>
                  <a:gd name="connsiteY12" fmla="*/ 730250 h 1557967"/>
                  <a:gd name="connsiteX13" fmla="*/ 203200 w 1538331"/>
                  <a:gd name="connsiteY13" fmla="*/ 254000 h 1557967"/>
                  <a:gd name="connsiteX0" fmla="*/ 203200 w 1538331"/>
                  <a:gd name="connsiteY0" fmla="*/ 254000 h 1557967"/>
                  <a:gd name="connsiteX1" fmla="*/ 450850 w 1538331"/>
                  <a:gd name="connsiteY1" fmla="*/ 95250 h 1557967"/>
                  <a:gd name="connsiteX2" fmla="*/ 615950 w 1538331"/>
                  <a:gd name="connsiteY2" fmla="*/ 88900 h 1557967"/>
                  <a:gd name="connsiteX3" fmla="*/ 679450 w 1538331"/>
                  <a:gd name="connsiteY3" fmla="*/ 12700 h 1557967"/>
                  <a:gd name="connsiteX4" fmla="*/ 958850 w 1538331"/>
                  <a:gd name="connsiteY4" fmla="*/ 0 h 1557967"/>
                  <a:gd name="connsiteX5" fmla="*/ 1530350 w 1538331"/>
                  <a:gd name="connsiteY5" fmla="*/ 213519 h 1557967"/>
                  <a:gd name="connsiteX6" fmla="*/ 1438275 w 1538331"/>
                  <a:gd name="connsiteY6" fmla="*/ 647700 h 1557967"/>
                  <a:gd name="connsiteX7" fmla="*/ 1531938 w 1538331"/>
                  <a:gd name="connsiteY7" fmla="*/ 1038225 h 1557967"/>
                  <a:gd name="connsiteX8" fmla="*/ 1323181 w 1538331"/>
                  <a:gd name="connsiteY8" fmla="*/ 1541462 h 1557967"/>
                  <a:gd name="connsiteX9" fmla="*/ 958850 w 1538331"/>
                  <a:gd name="connsiteY9" fmla="*/ 1524000 h 1557967"/>
                  <a:gd name="connsiteX10" fmla="*/ 603250 w 1538331"/>
                  <a:gd name="connsiteY10" fmla="*/ 1111250 h 1557967"/>
                  <a:gd name="connsiteX11" fmla="*/ 57150 w 1538331"/>
                  <a:gd name="connsiteY11" fmla="*/ 844550 h 1557967"/>
                  <a:gd name="connsiteX12" fmla="*/ 0 w 1538331"/>
                  <a:gd name="connsiteY12" fmla="*/ 730250 h 1557967"/>
                  <a:gd name="connsiteX13" fmla="*/ 203200 w 1538331"/>
                  <a:gd name="connsiteY13" fmla="*/ 254000 h 1557967"/>
                  <a:gd name="connsiteX0" fmla="*/ 203200 w 1538331"/>
                  <a:gd name="connsiteY0" fmla="*/ 254000 h 1557967"/>
                  <a:gd name="connsiteX1" fmla="*/ 450850 w 1538331"/>
                  <a:gd name="connsiteY1" fmla="*/ 95250 h 1557967"/>
                  <a:gd name="connsiteX2" fmla="*/ 615950 w 1538331"/>
                  <a:gd name="connsiteY2" fmla="*/ 88900 h 1557967"/>
                  <a:gd name="connsiteX3" fmla="*/ 679450 w 1538331"/>
                  <a:gd name="connsiteY3" fmla="*/ 12700 h 1557967"/>
                  <a:gd name="connsiteX4" fmla="*/ 958850 w 1538331"/>
                  <a:gd name="connsiteY4" fmla="*/ 0 h 1557967"/>
                  <a:gd name="connsiteX5" fmla="*/ 1530350 w 1538331"/>
                  <a:gd name="connsiteY5" fmla="*/ 213519 h 1557967"/>
                  <a:gd name="connsiteX6" fmla="*/ 1438275 w 1538331"/>
                  <a:gd name="connsiteY6" fmla="*/ 647700 h 1557967"/>
                  <a:gd name="connsiteX7" fmla="*/ 1531938 w 1538331"/>
                  <a:gd name="connsiteY7" fmla="*/ 1038225 h 1557967"/>
                  <a:gd name="connsiteX8" fmla="*/ 1323181 w 1538331"/>
                  <a:gd name="connsiteY8" fmla="*/ 1541462 h 1557967"/>
                  <a:gd name="connsiteX9" fmla="*/ 958850 w 1538331"/>
                  <a:gd name="connsiteY9" fmla="*/ 1524000 h 1557967"/>
                  <a:gd name="connsiteX10" fmla="*/ 603250 w 1538331"/>
                  <a:gd name="connsiteY10" fmla="*/ 1111250 h 1557967"/>
                  <a:gd name="connsiteX11" fmla="*/ 57150 w 1538331"/>
                  <a:gd name="connsiteY11" fmla="*/ 844550 h 1557967"/>
                  <a:gd name="connsiteX12" fmla="*/ 0 w 1538331"/>
                  <a:gd name="connsiteY12" fmla="*/ 730250 h 1557967"/>
                  <a:gd name="connsiteX13" fmla="*/ 203200 w 1538331"/>
                  <a:gd name="connsiteY13" fmla="*/ 254000 h 1557967"/>
                  <a:gd name="connsiteX0" fmla="*/ 203200 w 1538331"/>
                  <a:gd name="connsiteY0" fmla="*/ 254000 h 1557967"/>
                  <a:gd name="connsiteX1" fmla="*/ 450850 w 1538331"/>
                  <a:gd name="connsiteY1" fmla="*/ 95250 h 1557967"/>
                  <a:gd name="connsiteX2" fmla="*/ 615950 w 1538331"/>
                  <a:gd name="connsiteY2" fmla="*/ 88900 h 1557967"/>
                  <a:gd name="connsiteX3" fmla="*/ 679450 w 1538331"/>
                  <a:gd name="connsiteY3" fmla="*/ 12700 h 1557967"/>
                  <a:gd name="connsiteX4" fmla="*/ 958850 w 1538331"/>
                  <a:gd name="connsiteY4" fmla="*/ 0 h 1557967"/>
                  <a:gd name="connsiteX5" fmla="*/ 1530350 w 1538331"/>
                  <a:gd name="connsiteY5" fmla="*/ 213519 h 1557967"/>
                  <a:gd name="connsiteX6" fmla="*/ 1438275 w 1538331"/>
                  <a:gd name="connsiteY6" fmla="*/ 647700 h 1557967"/>
                  <a:gd name="connsiteX7" fmla="*/ 1531938 w 1538331"/>
                  <a:gd name="connsiteY7" fmla="*/ 1038225 h 1557967"/>
                  <a:gd name="connsiteX8" fmla="*/ 1323181 w 1538331"/>
                  <a:gd name="connsiteY8" fmla="*/ 1541462 h 1557967"/>
                  <a:gd name="connsiteX9" fmla="*/ 958850 w 1538331"/>
                  <a:gd name="connsiteY9" fmla="*/ 1524000 h 1557967"/>
                  <a:gd name="connsiteX10" fmla="*/ 603250 w 1538331"/>
                  <a:gd name="connsiteY10" fmla="*/ 1111250 h 1557967"/>
                  <a:gd name="connsiteX11" fmla="*/ 57150 w 1538331"/>
                  <a:gd name="connsiteY11" fmla="*/ 844550 h 1557967"/>
                  <a:gd name="connsiteX12" fmla="*/ 0 w 1538331"/>
                  <a:gd name="connsiteY12" fmla="*/ 730250 h 1557967"/>
                  <a:gd name="connsiteX13" fmla="*/ 203200 w 1538331"/>
                  <a:gd name="connsiteY13" fmla="*/ 254000 h 1557967"/>
                  <a:gd name="connsiteX0" fmla="*/ 203200 w 1538331"/>
                  <a:gd name="connsiteY0" fmla="*/ 254000 h 1557967"/>
                  <a:gd name="connsiteX1" fmla="*/ 450850 w 1538331"/>
                  <a:gd name="connsiteY1" fmla="*/ 95250 h 1557967"/>
                  <a:gd name="connsiteX2" fmla="*/ 615950 w 1538331"/>
                  <a:gd name="connsiteY2" fmla="*/ 88900 h 1557967"/>
                  <a:gd name="connsiteX3" fmla="*/ 679450 w 1538331"/>
                  <a:gd name="connsiteY3" fmla="*/ 12700 h 1557967"/>
                  <a:gd name="connsiteX4" fmla="*/ 958850 w 1538331"/>
                  <a:gd name="connsiteY4" fmla="*/ 0 h 1557967"/>
                  <a:gd name="connsiteX5" fmla="*/ 1530350 w 1538331"/>
                  <a:gd name="connsiteY5" fmla="*/ 213519 h 1557967"/>
                  <a:gd name="connsiteX6" fmla="*/ 1438275 w 1538331"/>
                  <a:gd name="connsiteY6" fmla="*/ 647700 h 1557967"/>
                  <a:gd name="connsiteX7" fmla="*/ 1531938 w 1538331"/>
                  <a:gd name="connsiteY7" fmla="*/ 1038225 h 1557967"/>
                  <a:gd name="connsiteX8" fmla="*/ 1323181 w 1538331"/>
                  <a:gd name="connsiteY8" fmla="*/ 1541462 h 1557967"/>
                  <a:gd name="connsiteX9" fmla="*/ 958850 w 1538331"/>
                  <a:gd name="connsiteY9" fmla="*/ 1524000 h 1557967"/>
                  <a:gd name="connsiteX10" fmla="*/ 603250 w 1538331"/>
                  <a:gd name="connsiteY10" fmla="*/ 1111250 h 1557967"/>
                  <a:gd name="connsiteX11" fmla="*/ 317499 w 1538331"/>
                  <a:gd name="connsiteY11" fmla="*/ 985839 h 1557967"/>
                  <a:gd name="connsiteX12" fmla="*/ 57150 w 1538331"/>
                  <a:gd name="connsiteY12" fmla="*/ 844550 h 1557967"/>
                  <a:gd name="connsiteX13" fmla="*/ 0 w 1538331"/>
                  <a:gd name="connsiteY13" fmla="*/ 730250 h 1557967"/>
                  <a:gd name="connsiteX14" fmla="*/ 203200 w 1538331"/>
                  <a:gd name="connsiteY14" fmla="*/ 254000 h 1557967"/>
                  <a:gd name="connsiteX0" fmla="*/ 203200 w 1538331"/>
                  <a:gd name="connsiteY0" fmla="*/ 254000 h 1557967"/>
                  <a:gd name="connsiteX1" fmla="*/ 450850 w 1538331"/>
                  <a:gd name="connsiteY1" fmla="*/ 95250 h 1557967"/>
                  <a:gd name="connsiteX2" fmla="*/ 615950 w 1538331"/>
                  <a:gd name="connsiteY2" fmla="*/ 88900 h 1557967"/>
                  <a:gd name="connsiteX3" fmla="*/ 679450 w 1538331"/>
                  <a:gd name="connsiteY3" fmla="*/ 12700 h 1557967"/>
                  <a:gd name="connsiteX4" fmla="*/ 958850 w 1538331"/>
                  <a:gd name="connsiteY4" fmla="*/ 0 h 1557967"/>
                  <a:gd name="connsiteX5" fmla="*/ 1530350 w 1538331"/>
                  <a:gd name="connsiteY5" fmla="*/ 213519 h 1557967"/>
                  <a:gd name="connsiteX6" fmla="*/ 1438275 w 1538331"/>
                  <a:gd name="connsiteY6" fmla="*/ 647700 h 1557967"/>
                  <a:gd name="connsiteX7" fmla="*/ 1531938 w 1538331"/>
                  <a:gd name="connsiteY7" fmla="*/ 1038225 h 1557967"/>
                  <a:gd name="connsiteX8" fmla="*/ 1323181 w 1538331"/>
                  <a:gd name="connsiteY8" fmla="*/ 1541462 h 1557967"/>
                  <a:gd name="connsiteX9" fmla="*/ 958850 w 1538331"/>
                  <a:gd name="connsiteY9" fmla="*/ 1524000 h 1557967"/>
                  <a:gd name="connsiteX10" fmla="*/ 603250 w 1538331"/>
                  <a:gd name="connsiteY10" fmla="*/ 1111250 h 1557967"/>
                  <a:gd name="connsiteX11" fmla="*/ 312737 w 1538331"/>
                  <a:gd name="connsiteY11" fmla="*/ 890589 h 1557967"/>
                  <a:gd name="connsiteX12" fmla="*/ 57150 w 1538331"/>
                  <a:gd name="connsiteY12" fmla="*/ 844550 h 1557967"/>
                  <a:gd name="connsiteX13" fmla="*/ 0 w 1538331"/>
                  <a:gd name="connsiteY13" fmla="*/ 730250 h 1557967"/>
                  <a:gd name="connsiteX14" fmla="*/ 203200 w 1538331"/>
                  <a:gd name="connsiteY14" fmla="*/ 254000 h 1557967"/>
                  <a:gd name="connsiteX0" fmla="*/ 203200 w 1538331"/>
                  <a:gd name="connsiteY0" fmla="*/ 254000 h 1557967"/>
                  <a:gd name="connsiteX1" fmla="*/ 450850 w 1538331"/>
                  <a:gd name="connsiteY1" fmla="*/ 95250 h 1557967"/>
                  <a:gd name="connsiteX2" fmla="*/ 615950 w 1538331"/>
                  <a:gd name="connsiteY2" fmla="*/ 88900 h 1557967"/>
                  <a:gd name="connsiteX3" fmla="*/ 679450 w 1538331"/>
                  <a:gd name="connsiteY3" fmla="*/ 12700 h 1557967"/>
                  <a:gd name="connsiteX4" fmla="*/ 958850 w 1538331"/>
                  <a:gd name="connsiteY4" fmla="*/ 0 h 1557967"/>
                  <a:gd name="connsiteX5" fmla="*/ 1530350 w 1538331"/>
                  <a:gd name="connsiteY5" fmla="*/ 213519 h 1557967"/>
                  <a:gd name="connsiteX6" fmla="*/ 1438275 w 1538331"/>
                  <a:gd name="connsiteY6" fmla="*/ 647700 h 1557967"/>
                  <a:gd name="connsiteX7" fmla="*/ 1531938 w 1538331"/>
                  <a:gd name="connsiteY7" fmla="*/ 1038225 h 1557967"/>
                  <a:gd name="connsiteX8" fmla="*/ 1323181 w 1538331"/>
                  <a:gd name="connsiteY8" fmla="*/ 1541462 h 1557967"/>
                  <a:gd name="connsiteX9" fmla="*/ 958850 w 1538331"/>
                  <a:gd name="connsiteY9" fmla="*/ 1524000 h 1557967"/>
                  <a:gd name="connsiteX10" fmla="*/ 603250 w 1538331"/>
                  <a:gd name="connsiteY10" fmla="*/ 1111250 h 1557967"/>
                  <a:gd name="connsiteX11" fmla="*/ 443705 w 1538331"/>
                  <a:gd name="connsiteY11" fmla="*/ 973932 h 1557967"/>
                  <a:gd name="connsiteX12" fmla="*/ 312737 w 1538331"/>
                  <a:gd name="connsiteY12" fmla="*/ 890589 h 1557967"/>
                  <a:gd name="connsiteX13" fmla="*/ 57150 w 1538331"/>
                  <a:gd name="connsiteY13" fmla="*/ 844550 h 1557967"/>
                  <a:gd name="connsiteX14" fmla="*/ 0 w 1538331"/>
                  <a:gd name="connsiteY14" fmla="*/ 730250 h 1557967"/>
                  <a:gd name="connsiteX15" fmla="*/ 203200 w 1538331"/>
                  <a:gd name="connsiteY15" fmla="*/ 254000 h 1557967"/>
                  <a:gd name="connsiteX0" fmla="*/ 203200 w 1538331"/>
                  <a:gd name="connsiteY0" fmla="*/ 254000 h 1557967"/>
                  <a:gd name="connsiteX1" fmla="*/ 450850 w 1538331"/>
                  <a:gd name="connsiteY1" fmla="*/ 95250 h 1557967"/>
                  <a:gd name="connsiteX2" fmla="*/ 615950 w 1538331"/>
                  <a:gd name="connsiteY2" fmla="*/ 88900 h 1557967"/>
                  <a:gd name="connsiteX3" fmla="*/ 679450 w 1538331"/>
                  <a:gd name="connsiteY3" fmla="*/ 12700 h 1557967"/>
                  <a:gd name="connsiteX4" fmla="*/ 958850 w 1538331"/>
                  <a:gd name="connsiteY4" fmla="*/ 0 h 1557967"/>
                  <a:gd name="connsiteX5" fmla="*/ 1530350 w 1538331"/>
                  <a:gd name="connsiteY5" fmla="*/ 213519 h 1557967"/>
                  <a:gd name="connsiteX6" fmla="*/ 1438275 w 1538331"/>
                  <a:gd name="connsiteY6" fmla="*/ 647700 h 1557967"/>
                  <a:gd name="connsiteX7" fmla="*/ 1531938 w 1538331"/>
                  <a:gd name="connsiteY7" fmla="*/ 1038225 h 1557967"/>
                  <a:gd name="connsiteX8" fmla="*/ 1323181 w 1538331"/>
                  <a:gd name="connsiteY8" fmla="*/ 1541462 h 1557967"/>
                  <a:gd name="connsiteX9" fmla="*/ 958850 w 1538331"/>
                  <a:gd name="connsiteY9" fmla="*/ 1524000 h 1557967"/>
                  <a:gd name="connsiteX10" fmla="*/ 603250 w 1538331"/>
                  <a:gd name="connsiteY10" fmla="*/ 1111250 h 1557967"/>
                  <a:gd name="connsiteX11" fmla="*/ 338930 w 1538331"/>
                  <a:gd name="connsiteY11" fmla="*/ 988219 h 1557967"/>
                  <a:gd name="connsiteX12" fmla="*/ 312737 w 1538331"/>
                  <a:gd name="connsiteY12" fmla="*/ 890589 h 1557967"/>
                  <a:gd name="connsiteX13" fmla="*/ 57150 w 1538331"/>
                  <a:gd name="connsiteY13" fmla="*/ 844550 h 1557967"/>
                  <a:gd name="connsiteX14" fmla="*/ 0 w 1538331"/>
                  <a:gd name="connsiteY14" fmla="*/ 730250 h 1557967"/>
                  <a:gd name="connsiteX15" fmla="*/ 203200 w 1538331"/>
                  <a:gd name="connsiteY15" fmla="*/ 254000 h 1557967"/>
                  <a:gd name="connsiteX0" fmla="*/ 203200 w 1538331"/>
                  <a:gd name="connsiteY0" fmla="*/ 254000 h 1557967"/>
                  <a:gd name="connsiteX1" fmla="*/ 450850 w 1538331"/>
                  <a:gd name="connsiteY1" fmla="*/ 95250 h 1557967"/>
                  <a:gd name="connsiteX2" fmla="*/ 615950 w 1538331"/>
                  <a:gd name="connsiteY2" fmla="*/ 88900 h 1557967"/>
                  <a:gd name="connsiteX3" fmla="*/ 679450 w 1538331"/>
                  <a:gd name="connsiteY3" fmla="*/ 12700 h 1557967"/>
                  <a:gd name="connsiteX4" fmla="*/ 958850 w 1538331"/>
                  <a:gd name="connsiteY4" fmla="*/ 0 h 1557967"/>
                  <a:gd name="connsiteX5" fmla="*/ 1530350 w 1538331"/>
                  <a:gd name="connsiteY5" fmla="*/ 213519 h 1557967"/>
                  <a:gd name="connsiteX6" fmla="*/ 1438275 w 1538331"/>
                  <a:gd name="connsiteY6" fmla="*/ 647700 h 1557967"/>
                  <a:gd name="connsiteX7" fmla="*/ 1531938 w 1538331"/>
                  <a:gd name="connsiteY7" fmla="*/ 1038225 h 1557967"/>
                  <a:gd name="connsiteX8" fmla="*/ 1323181 w 1538331"/>
                  <a:gd name="connsiteY8" fmla="*/ 1541462 h 1557967"/>
                  <a:gd name="connsiteX9" fmla="*/ 958850 w 1538331"/>
                  <a:gd name="connsiteY9" fmla="*/ 1524000 h 1557967"/>
                  <a:gd name="connsiteX10" fmla="*/ 603250 w 1538331"/>
                  <a:gd name="connsiteY10" fmla="*/ 1111250 h 1557967"/>
                  <a:gd name="connsiteX11" fmla="*/ 338930 w 1538331"/>
                  <a:gd name="connsiteY11" fmla="*/ 988219 h 1557967"/>
                  <a:gd name="connsiteX12" fmla="*/ 312737 w 1538331"/>
                  <a:gd name="connsiteY12" fmla="*/ 890589 h 1557967"/>
                  <a:gd name="connsiteX13" fmla="*/ 57150 w 1538331"/>
                  <a:gd name="connsiteY13" fmla="*/ 844550 h 1557967"/>
                  <a:gd name="connsiteX14" fmla="*/ 0 w 1538331"/>
                  <a:gd name="connsiteY14" fmla="*/ 730250 h 1557967"/>
                  <a:gd name="connsiteX15" fmla="*/ 203200 w 1538331"/>
                  <a:gd name="connsiteY15" fmla="*/ 254000 h 1557967"/>
                  <a:gd name="connsiteX0" fmla="*/ 203200 w 1538331"/>
                  <a:gd name="connsiteY0" fmla="*/ 254000 h 1557967"/>
                  <a:gd name="connsiteX1" fmla="*/ 450850 w 1538331"/>
                  <a:gd name="connsiteY1" fmla="*/ 95250 h 1557967"/>
                  <a:gd name="connsiteX2" fmla="*/ 615950 w 1538331"/>
                  <a:gd name="connsiteY2" fmla="*/ 88900 h 1557967"/>
                  <a:gd name="connsiteX3" fmla="*/ 679450 w 1538331"/>
                  <a:gd name="connsiteY3" fmla="*/ 12700 h 1557967"/>
                  <a:gd name="connsiteX4" fmla="*/ 958850 w 1538331"/>
                  <a:gd name="connsiteY4" fmla="*/ 0 h 1557967"/>
                  <a:gd name="connsiteX5" fmla="*/ 1530350 w 1538331"/>
                  <a:gd name="connsiteY5" fmla="*/ 213519 h 1557967"/>
                  <a:gd name="connsiteX6" fmla="*/ 1438275 w 1538331"/>
                  <a:gd name="connsiteY6" fmla="*/ 647700 h 1557967"/>
                  <a:gd name="connsiteX7" fmla="*/ 1531938 w 1538331"/>
                  <a:gd name="connsiteY7" fmla="*/ 1038225 h 1557967"/>
                  <a:gd name="connsiteX8" fmla="*/ 1323181 w 1538331"/>
                  <a:gd name="connsiteY8" fmla="*/ 1541462 h 1557967"/>
                  <a:gd name="connsiteX9" fmla="*/ 958850 w 1538331"/>
                  <a:gd name="connsiteY9" fmla="*/ 1524000 h 1557967"/>
                  <a:gd name="connsiteX10" fmla="*/ 603250 w 1538331"/>
                  <a:gd name="connsiteY10" fmla="*/ 1111250 h 1557967"/>
                  <a:gd name="connsiteX11" fmla="*/ 338930 w 1538331"/>
                  <a:gd name="connsiteY11" fmla="*/ 988219 h 1557967"/>
                  <a:gd name="connsiteX12" fmla="*/ 312737 w 1538331"/>
                  <a:gd name="connsiteY12" fmla="*/ 890589 h 1557967"/>
                  <a:gd name="connsiteX13" fmla="*/ 57150 w 1538331"/>
                  <a:gd name="connsiteY13" fmla="*/ 844550 h 1557967"/>
                  <a:gd name="connsiteX14" fmla="*/ 0 w 1538331"/>
                  <a:gd name="connsiteY14" fmla="*/ 730250 h 1557967"/>
                  <a:gd name="connsiteX15" fmla="*/ 203200 w 1538331"/>
                  <a:gd name="connsiteY15" fmla="*/ 254000 h 1557967"/>
                  <a:gd name="connsiteX0" fmla="*/ 203200 w 1538331"/>
                  <a:gd name="connsiteY0" fmla="*/ 254000 h 1557967"/>
                  <a:gd name="connsiteX1" fmla="*/ 450850 w 1538331"/>
                  <a:gd name="connsiteY1" fmla="*/ 95250 h 1557967"/>
                  <a:gd name="connsiteX2" fmla="*/ 615950 w 1538331"/>
                  <a:gd name="connsiteY2" fmla="*/ 88900 h 1557967"/>
                  <a:gd name="connsiteX3" fmla="*/ 679450 w 1538331"/>
                  <a:gd name="connsiteY3" fmla="*/ 12700 h 1557967"/>
                  <a:gd name="connsiteX4" fmla="*/ 958850 w 1538331"/>
                  <a:gd name="connsiteY4" fmla="*/ 0 h 1557967"/>
                  <a:gd name="connsiteX5" fmla="*/ 1530350 w 1538331"/>
                  <a:gd name="connsiteY5" fmla="*/ 213519 h 1557967"/>
                  <a:gd name="connsiteX6" fmla="*/ 1438275 w 1538331"/>
                  <a:gd name="connsiteY6" fmla="*/ 647700 h 1557967"/>
                  <a:gd name="connsiteX7" fmla="*/ 1531938 w 1538331"/>
                  <a:gd name="connsiteY7" fmla="*/ 1038225 h 1557967"/>
                  <a:gd name="connsiteX8" fmla="*/ 1323181 w 1538331"/>
                  <a:gd name="connsiteY8" fmla="*/ 1541462 h 1557967"/>
                  <a:gd name="connsiteX9" fmla="*/ 958850 w 1538331"/>
                  <a:gd name="connsiteY9" fmla="*/ 1524000 h 1557967"/>
                  <a:gd name="connsiteX10" fmla="*/ 603250 w 1538331"/>
                  <a:gd name="connsiteY10" fmla="*/ 1111250 h 1557967"/>
                  <a:gd name="connsiteX11" fmla="*/ 338930 w 1538331"/>
                  <a:gd name="connsiteY11" fmla="*/ 988219 h 1557967"/>
                  <a:gd name="connsiteX12" fmla="*/ 312737 w 1538331"/>
                  <a:gd name="connsiteY12" fmla="*/ 890589 h 1557967"/>
                  <a:gd name="connsiteX13" fmla="*/ 215105 w 1538331"/>
                  <a:gd name="connsiteY13" fmla="*/ 876301 h 1557967"/>
                  <a:gd name="connsiteX14" fmla="*/ 57150 w 1538331"/>
                  <a:gd name="connsiteY14" fmla="*/ 844550 h 1557967"/>
                  <a:gd name="connsiteX15" fmla="*/ 0 w 1538331"/>
                  <a:gd name="connsiteY15" fmla="*/ 730250 h 1557967"/>
                  <a:gd name="connsiteX16" fmla="*/ 203200 w 1538331"/>
                  <a:gd name="connsiteY16" fmla="*/ 254000 h 1557967"/>
                  <a:gd name="connsiteX0" fmla="*/ 203200 w 1538331"/>
                  <a:gd name="connsiteY0" fmla="*/ 254000 h 1557967"/>
                  <a:gd name="connsiteX1" fmla="*/ 450850 w 1538331"/>
                  <a:gd name="connsiteY1" fmla="*/ 95250 h 1557967"/>
                  <a:gd name="connsiteX2" fmla="*/ 615950 w 1538331"/>
                  <a:gd name="connsiteY2" fmla="*/ 88900 h 1557967"/>
                  <a:gd name="connsiteX3" fmla="*/ 679450 w 1538331"/>
                  <a:gd name="connsiteY3" fmla="*/ 12700 h 1557967"/>
                  <a:gd name="connsiteX4" fmla="*/ 958850 w 1538331"/>
                  <a:gd name="connsiteY4" fmla="*/ 0 h 1557967"/>
                  <a:gd name="connsiteX5" fmla="*/ 1530350 w 1538331"/>
                  <a:gd name="connsiteY5" fmla="*/ 213519 h 1557967"/>
                  <a:gd name="connsiteX6" fmla="*/ 1438275 w 1538331"/>
                  <a:gd name="connsiteY6" fmla="*/ 647700 h 1557967"/>
                  <a:gd name="connsiteX7" fmla="*/ 1531938 w 1538331"/>
                  <a:gd name="connsiteY7" fmla="*/ 1038225 h 1557967"/>
                  <a:gd name="connsiteX8" fmla="*/ 1323181 w 1538331"/>
                  <a:gd name="connsiteY8" fmla="*/ 1541462 h 1557967"/>
                  <a:gd name="connsiteX9" fmla="*/ 958850 w 1538331"/>
                  <a:gd name="connsiteY9" fmla="*/ 1524000 h 1557967"/>
                  <a:gd name="connsiteX10" fmla="*/ 603250 w 1538331"/>
                  <a:gd name="connsiteY10" fmla="*/ 1111250 h 1557967"/>
                  <a:gd name="connsiteX11" fmla="*/ 338930 w 1538331"/>
                  <a:gd name="connsiteY11" fmla="*/ 988219 h 1557967"/>
                  <a:gd name="connsiteX12" fmla="*/ 312737 w 1538331"/>
                  <a:gd name="connsiteY12" fmla="*/ 890589 h 1557967"/>
                  <a:gd name="connsiteX13" fmla="*/ 234155 w 1538331"/>
                  <a:gd name="connsiteY13" fmla="*/ 933451 h 1557967"/>
                  <a:gd name="connsiteX14" fmla="*/ 57150 w 1538331"/>
                  <a:gd name="connsiteY14" fmla="*/ 844550 h 1557967"/>
                  <a:gd name="connsiteX15" fmla="*/ 0 w 1538331"/>
                  <a:gd name="connsiteY15" fmla="*/ 730250 h 1557967"/>
                  <a:gd name="connsiteX16" fmla="*/ 203200 w 1538331"/>
                  <a:gd name="connsiteY16" fmla="*/ 254000 h 1557967"/>
                  <a:gd name="connsiteX0" fmla="*/ 203200 w 1538331"/>
                  <a:gd name="connsiteY0" fmla="*/ 254000 h 1557967"/>
                  <a:gd name="connsiteX1" fmla="*/ 450850 w 1538331"/>
                  <a:gd name="connsiteY1" fmla="*/ 95250 h 1557967"/>
                  <a:gd name="connsiteX2" fmla="*/ 615950 w 1538331"/>
                  <a:gd name="connsiteY2" fmla="*/ 88900 h 1557967"/>
                  <a:gd name="connsiteX3" fmla="*/ 679450 w 1538331"/>
                  <a:gd name="connsiteY3" fmla="*/ 12700 h 1557967"/>
                  <a:gd name="connsiteX4" fmla="*/ 958850 w 1538331"/>
                  <a:gd name="connsiteY4" fmla="*/ 0 h 1557967"/>
                  <a:gd name="connsiteX5" fmla="*/ 1530350 w 1538331"/>
                  <a:gd name="connsiteY5" fmla="*/ 213519 h 1557967"/>
                  <a:gd name="connsiteX6" fmla="*/ 1438275 w 1538331"/>
                  <a:gd name="connsiteY6" fmla="*/ 647700 h 1557967"/>
                  <a:gd name="connsiteX7" fmla="*/ 1531938 w 1538331"/>
                  <a:gd name="connsiteY7" fmla="*/ 1038225 h 1557967"/>
                  <a:gd name="connsiteX8" fmla="*/ 1323181 w 1538331"/>
                  <a:gd name="connsiteY8" fmla="*/ 1541462 h 1557967"/>
                  <a:gd name="connsiteX9" fmla="*/ 958850 w 1538331"/>
                  <a:gd name="connsiteY9" fmla="*/ 1524000 h 1557967"/>
                  <a:gd name="connsiteX10" fmla="*/ 603250 w 1538331"/>
                  <a:gd name="connsiteY10" fmla="*/ 1111250 h 1557967"/>
                  <a:gd name="connsiteX11" fmla="*/ 338930 w 1538331"/>
                  <a:gd name="connsiteY11" fmla="*/ 988219 h 1557967"/>
                  <a:gd name="connsiteX12" fmla="*/ 312737 w 1538331"/>
                  <a:gd name="connsiteY12" fmla="*/ 890589 h 1557967"/>
                  <a:gd name="connsiteX13" fmla="*/ 234155 w 1538331"/>
                  <a:gd name="connsiteY13" fmla="*/ 933451 h 1557967"/>
                  <a:gd name="connsiteX14" fmla="*/ 57150 w 1538331"/>
                  <a:gd name="connsiteY14" fmla="*/ 844550 h 1557967"/>
                  <a:gd name="connsiteX15" fmla="*/ 0 w 1538331"/>
                  <a:gd name="connsiteY15" fmla="*/ 730250 h 1557967"/>
                  <a:gd name="connsiteX16" fmla="*/ 203200 w 1538331"/>
                  <a:gd name="connsiteY16" fmla="*/ 254000 h 1557967"/>
                  <a:gd name="connsiteX0" fmla="*/ 203200 w 1538331"/>
                  <a:gd name="connsiteY0" fmla="*/ 254000 h 1557967"/>
                  <a:gd name="connsiteX1" fmla="*/ 450850 w 1538331"/>
                  <a:gd name="connsiteY1" fmla="*/ 95250 h 1557967"/>
                  <a:gd name="connsiteX2" fmla="*/ 615950 w 1538331"/>
                  <a:gd name="connsiteY2" fmla="*/ 88900 h 1557967"/>
                  <a:gd name="connsiteX3" fmla="*/ 679450 w 1538331"/>
                  <a:gd name="connsiteY3" fmla="*/ 12700 h 1557967"/>
                  <a:gd name="connsiteX4" fmla="*/ 958850 w 1538331"/>
                  <a:gd name="connsiteY4" fmla="*/ 0 h 1557967"/>
                  <a:gd name="connsiteX5" fmla="*/ 1530350 w 1538331"/>
                  <a:gd name="connsiteY5" fmla="*/ 213519 h 1557967"/>
                  <a:gd name="connsiteX6" fmla="*/ 1438275 w 1538331"/>
                  <a:gd name="connsiteY6" fmla="*/ 647700 h 1557967"/>
                  <a:gd name="connsiteX7" fmla="*/ 1531938 w 1538331"/>
                  <a:gd name="connsiteY7" fmla="*/ 1038225 h 1557967"/>
                  <a:gd name="connsiteX8" fmla="*/ 1323181 w 1538331"/>
                  <a:gd name="connsiteY8" fmla="*/ 1541462 h 1557967"/>
                  <a:gd name="connsiteX9" fmla="*/ 958850 w 1538331"/>
                  <a:gd name="connsiteY9" fmla="*/ 1524000 h 1557967"/>
                  <a:gd name="connsiteX10" fmla="*/ 603250 w 1538331"/>
                  <a:gd name="connsiteY10" fmla="*/ 1111250 h 1557967"/>
                  <a:gd name="connsiteX11" fmla="*/ 338930 w 1538331"/>
                  <a:gd name="connsiteY11" fmla="*/ 988219 h 1557967"/>
                  <a:gd name="connsiteX12" fmla="*/ 312737 w 1538331"/>
                  <a:gd name="connsiteY12" fmla="*/ 890589 h 1557967"/>
                  <a:gd name="connsiteX13" fmla="*/ 234155 w 1538331"/>
                  <a:gd name="connsiteY13" fmla="*/ 933451 h 1557967"/>
                  <a:gd name="connsiteX14" fmla="*/ 57150 w 1538331"/>
                  <a:gd name="connsiteY14" fmla="*/ 844550 h 1557967"/>
                  <a:gd name="connsiteX15" fmla="*/ 0 w 1538331"/>
                  <a:gd name="connsiteY15" fmla="*/ 730250 h 1557967"/>
                  <a:gd name="connsiteX16" fmla="*/ 203200 w 1538331"/>
                  <a:gd name="connsiteY16" fmla="*/ 254000 h 1557967"/>
                  <a:gd name="connsiteX0" fmla="*/ 203200 w 1538331"/>
                  <a:gd name="connsiteY0" fmla="*/ 254000 h 1557967"/>
                  <a:gd name="connsiteX1" fmla="*/ 450850 w 1538331"/>
                  <a:gd name="connsiteY1" fmla="*/ 95250 h 1557967"/>
                  <a:gd name="connsiteX2" fmla="*/ 615950 w 1538331"/>
                  <a:gd name="connsiteY2" fmla="*/ 88900 h 1557967"/>
                  <a:gd name="connsiteX3" fmla="*/ 679450 w 1538331"/>
                  <a:gd name="connsiteY3" fmla="*/ 12700 h 1557967"/>
                  <a:gd name="connsiteX4" fmla="*/ 958850 w 1538331"/>
                  <a:gd name="connsiteY4" fmla="*/ 0 h 1557967"/>
                  <a:gd name="connsiteX5" fmla="*/ 1530350 w 1538331"/>
                  <a:gd name="connsiteY5" fmla="*/ 213519 h 1557967"/>
                  <a:gd name="connsiteX6" fmla="*/ 1438275 w 1538331"/>
                  <a:gd name="connsiteY6" fmla="*/ 647700 h 1557967"/>
                  <a:gd name="connsiteX7" fmla="*/ 1531938 w 1538331"/>
                  <a:gd name="connsiteY7" fmla="*/ 1038225 h 1557967"/>
                  <a:gd name="connsiteX8" fmla="*/ 1323181 w 1538331"/>
                  <a:gd name="connsiteY8" fmla="*/ 1541462 h 1557967"/>
                  <a:gd name="connsiteX9" fmla="*/ 958850 w 1538331"/>
                  <a:gd name="connsiteY9" fmla="*/ 1524000 h 1557967"/>
                  <a:gd name="connsiteX10" fmla="*/ 603250 w 1538331"/>
                  <a:gd name="connsiteY10" fmla="*/ 1111250 h 1557967"/>
                  <a:gd name="connsiteX11" fmla="*/ 338930 w 1538331"/>
                  <a:gd name="connsiteY11" fmla="*/ 988219 h 1557967"/>
                  <a:gd name="connsiteX12" fmla="*/ 312737 w 1538331"/>
                  <a:gd name="connsiteY12" fmla="*/ 890589 h 1557967"/>
                  <a:gd name="connsiteX13" fmla="*/ 241299 w 1538331"/>
                  <a:gd name="connsiteY13" fmla="*/ 928688 h 1557967"/>
                  <a:gd name="connsiteX14" fmla="*/ 57150 w 1538331"/>
                  <a:gd name="connsiteY14" fmla="*/ 844550 h 1557967"/>
                  <a:gd name="connsiteX15" fmla="*/ 0 w 1538331"/>
                  <a:gd name="connsiteY15" fmla="*/ 730250 h 1557967"/>
                  <a:gd name="connsiteX16" fmla="*/ 203200 w 1538331"/>
                  <a:gd name="connsiteY16" fmla="*/ 254000 h 1557967"/>
                  <a:gd name="connsiteX0" fmla="*/ 203200 w 1538331"/>
                  <a:gd name="connsiteY0" fmla="*/ 254000 h 1557967"/>
                  <a:gd name="connsiteX1" fmla="*/ 450850 w 1538331"/>
                  <a:gd name="connsiteY1" fmla="*/ 95250 h 1557967"/>
                  <a:gd name="connsiteX2" fmla="*/ 615950 w 1538331"/>
                  <a:gd name="connsiteY2" fmla="*/ 88900 h 1557967"/>
                  <a:gd name="connsiteX3" fmla="*/ 679450 w 1538331"/>
                  <a:gd name="connsiteY3" fmla="*/ 12700 h 1557967"/>
                  <a:gd name="connsiteX4" fmla="*/ 958850 w 1538331"/>
                  <a:gd name="connsiteY4" fmla="*/ 0 h 1557967"/>
                  <a:gd name="connsiteX5" fmla="*/ 1530350 w 1538331"/>
                  <a:gd name="connsiteY5" fmla="*/ 213519 h 1557967"/>
                  <a:gd name="connsiteX6" fmla="*/ 1438275 w 1538331"/>
                  <a:gd name="connsiteY6" fmla="*/ 647700 h 1557967"/>
                  <a:gd name="connsiteX7" fmla="*/ 1531938 w 1538331"/>
                  <a:gd name="connsiteY7" fmla="*/ 1038225 h 1557967"/>
                  <a:gd name="connsiteX8" fmla="*/ 1323181 w 1538331"/>
                  <a:gd name="connsiteY8" fmla="*/ 1541462 h 1557967"/>
                  <a:gd name="connsiteX9" fmla="*/ 958850 w 1538331"/>
                  <a:gd name="connsiteY9" fmla="*/ 1524000 h 1557967"/>
                  <a:gd name="connsiteX10" fmla="*/ 603250 w 1538331"/>
                  <a:gd name="connsiteY10" fmla="*/ 1111250 h 1557967"/>
                  <a:gd name="connsiteX11" fmla="*/ 338930 w 1538331"/>
                  <a:gd name="connsiteY11" fmla="*/ 988219 h 1557967"/>
                  <a:gd name="connsiteX12" fmla="*/ 312737 w 1538331"/>
                  <a:gd name="connsiteY12" fmla="*/ 890589 h 1557967"/>
                  <a:gd name="connsiteX13" fmla="*/ 241299 w 1538331"/>
                  <a:gd name="connsiteY13" fmla="*/ 928688 h 1557967"/>
                  <a:gd name="connsiteX14" fmla="*/ 57150 w 1538331"/>
                  <a:gd name="connsiteY14" fmla="*/ 844550 h 1557967"/>
                  <a:gd name="connsiteX15" fmla="*/ 0 w 1538331"/>
                  <a:gd name="connsiteY15" fmla="*/ 730250 h 1557967"/>
                  <a:gd name="connsiteX16" fmla="*/ 203200 w 1538331"/>
                  <a:gd name="connsiteY16" fmla="*/ 254000 h 1557967"/>
                  <a:gd name="connsiteX0" fmla="*/ 200819 w 1535950"/>
                  <a:gd name="connsiteY0" fmla="*/ 254000 h 1557967"/>
                  <a:gd name="connsiteX1" fmla="*/ 448469 w 1535950"/>
                  <a:gd name="connsiteY1" fmla="*/ 95250 h 1557967"/>
                  <a:gd name="connsiteX2" fmla="*/ 613569 w 1535950"/>
                  <a:gd name="connsiteY2" fmla="*/ 88900 h 1557967"/>
                  <a:gd name="connsiteX3" fmla="*/ 677069 w 1535950"/>
                  <a:gd name="connsiteY3" fmla="*/ 12700 h 1557967"/>
                  <a:gd name="connsiteX4" fmla="*/ 956469 w 1535950"/>
                  <a:gd name="connsiteY4" fmla="*/ 0 h 1557967"/>
                  <a:gd name="connsiteX5" fmla="*/ 1527969 w 1535950"/>
                  <a:gd name="connsiteY5" fmla="*/ 213519 h 1557967"/>
                  <a:gd name="connsiteX6" fmla="*/ 1435894 w 1535950"/>
                  <a:gd name="connsiteY6" fmla="*/ 647700 h 1557967"/>
                  <a:gd name="connsiteX7" fmla="*/ 1529557 w 1535950"/>
                  <a:gd name="connsiteY7" fmla="*/ 1038225 h 1557967"/>
                  <a:gd name="connsiteX8" fmla="*/ 1320800 w 1535950"/>
                  <a:gd name="connsiteY8" fmla="*/ 1541462 h 1557967"/>
                  <a:gd name="connsiteX9" fmla="*/ 956469 w 1535950"/>
                  <a:gd name="connsiteY9" fmla="*/ 1524000 h 1557967"/>
                  <a:gd name="connsiteX10" fmla="*/ 600869 w 1535950"/>
                  <a:gd name="connsiteY10" fmla="*/ 1111250 h 1557967"/>
                  <a:gd name="connsiteX11" fmla="*/ 336549 w 1535950"/>
                  <a:gd name="connsiteY11" fmla="*/ 988219 h 1557967"/>
                  <a:gd name="connsiteX12" fmla="*/ 310356 w 1535950"/>
                  <a:gd name="connsiteY12" fmla="*/ 890589 h 1557967"/>
                  <a:gd name="connsiteX13" fmla="*/ 238918 w 1535950"/>
                  <a:gd name="connsiteY13" fmla="*/ 928688 h 1557967"/>
                  <a:gd name="connsiteX14" fmla="*/ 54769 w 1535950"/>
                  <a:gd name="connsiteY14" fmla="*/ 844550 h 1557967"/>
                  <a:gd name="connsiteX15" fmla="*/ 0 w 1535950"/>
                  <a:gd name="connsiteY15" fmla="*/ 699294 h 1557967"/>
                  <a:gd name="connsiteX16" fmla="*/ 200819 w 1535950"/>
                  <a:gd name="connsiteY16" fmla="*/ 254000 h 1557967"/>
                  <a:gd name="connsiteX0" fmla="*/ 204156 w 1539287"/>
                  <a:gd name="connsiteY0" fmla="*/ 254000 h 1557967"/>
                  <a:gd name="connsiteX1" fmla="*/ 451806 w 1539287"/>
                  <a:gd name="connsiteY1" fmla="*/ 95250 h 1557967"/>
                  <a:gd name="connsiteX2" fmla="*/ 616906 w 1539287"/>
                  <a:gd name="connsiteY2" fmla="*/ 88900 h 1557967"/>
                  <a:gd name="connsiteX3" fmla="*/ 680406 w 1539287"/>
                  <a:gd name="connsiteY3" fmla="*/ 12700 h 1557967"/>
                  <a:gd name="connsiteX4" fmla="*/ 959806 w 1539287"/>
                  <a:gd name="connsiteY4" fmla="*/ 0 h 1557967"/>
                  <a:gd name="connsiteX5" fmla="*/ 1531306 w 1539287"/>
                  <a:gd name="connsiteY5" fmla="*/ 213519 h 1557967"/>
                  <a:gd name="connsiteX6" fmla="*/ 1439231 w 1539287"/>
                  <a:gd name="connsiteY6" fmla="*/ 647700 h 1557967"/>
                  <a:gd name="connsiteX7" fmla="*/ 1532894 w 1539287"/>
                  <a:gd name="connsiteY7" fmla="*/ 1038225 h 1557967"/>
                  <a:gd name="connsiteX8" fmla="*/ 1324137 w 1539287"/>
                  <a:gd name="connsiteY8" fmla="*/ 1541462 h 1557967"/>
                  <a:gd name="connsiteX9" fmla="*/ 959806 w 1539287"/>
                  <a:gd name="connsiteY9" fmla="*/ 1524000 h 1557967"/>
                  <a:gd name="connsiteX10" fmla="*/ 604206 w 1539287"/>
                  <a:gd name="connsiteY10" fmla="*/ 1111250 h 1557967"/>
                  <a:gd name="connsiteX11" fmla="*/ 339886 w 1539287"/>
                  <a:gd name="connsiteY11" fmla="*/ 988219 h 1557967"/>
                  <a:gd name="connsiteX12" fmla="*/ 313693 w 1539287"/>
                  <a:gd name="connsiteY12" fmla="*/ 890589 h 1557967"/>
                  <a:gd name="connsiteX13" fmla="*/ 242255 w 1539287"/>
                  <a:gd name="connsiteY13" fmla="*/ 928688 h 1557967"/>
                  <a:gd name="connsiteX14" fmla="*/ 58106 w 1539287"/>
                  <a:gd name="connsiteY14" fmla="*/ 844550 h 1557967"/>
                  <a:gd name="connsiteX15" fmla="*/ 3337 w 1539287"/>
                  <a:gd name="connsiteY15" fmla="*/ 699294 h 1557967"/>
                  <a:gd name="connsiteX16" fmla="*/ 204156 w 1539287"/>
                  <a:gd name="connsiteY16" fmla="*/ 254000 h 1557967"/>
                  <a:gd name="connsiteX0" fmla="*/ 206755 w 1541886"/>
                  <a:gd name="connsiteY0" fmla="*/ 254000 h 1557967"/>
                  <a:gd name="connsiteX1" fmla="*/ 454405 w 1541886"/>
                  <a:gd name="connsiteY1" fmla="*/ 95250 h 1557967"/>
                  <a:gd name="connsiteX2" fmla="*/ 619505 w 1541886"/>
                  <a:gd name="connsiteY2" fmla="*/ 88900 h 1557967"/>
                  <a:gd name="connsiteX3" fmla="*/ 683005 w 1541886"/>
                  <a:gd name="connsiteY3" fmla="*/ 12700 h 1557967"/>
                  <a:gd name="connsiteX4" fmla="*/ 962405 w 1541886"/>
                  <a:gd name="connsiteY4" fmla="*/ 0 h 1557967"/>
                  <a:gd name="connsiteX5" fmla="*/ 1533905 w 1541886"/>
                  <a:gd name="connsiteY5" fmla="*/ 213519 h 1557967"/>
                  <a:gd name="connsiteX6" fmla="*/ 1441830 w 1541886"/>
                  <a:gd name="connsiteY6" fmla="*/ 647700 h 1557967"/>
                  <a:gd name="connsiteX7" fmla="*/ 1535493 w 1541886"/>
                  <a:gd name="connsiteY7" fmla="*/ 1038225 h 1557967"/>
                  <a:gd name="connsiteX8" fmla="*/ 1326736 w 1541886"/>
                  <a:gd name="connsiteY8" fmla="*/ 1541462 h 1557967"/>
                  <a:gd name="connsiteX9" fmla="*/ 962405 w 1541886"/>
                  <a:gd name="connsiteY9" fmla="*/ 1524000 h 1557967"/>
                  <a:gd name="connsiteX10" fmla="*/ 606805 w 1541886"/>
                  <a:gd name="connsiteY10" fmla="*/ 1111250 h 1557967"/>
                  <a:gd name="connsiteX11" fmla="*/ 342485 w 1541886"/>
                  <a:gd name="connsiteY11" fmla="*/ 988219 h 1557967"/>
                  <a:gd name="connsiteX12" fmla="*/ 316292 w 1541886"/>
                  <a:gd name="connsiteY12" fmla="*/ 890589 h 1557967"/>
                  <a:gd name="connsiteX13" fmla="*/ 244854 w 1541886"/>
                  <a:gd name="connsiteY13" fmla="*/ 928688 h 1557967"/>
                  <a:gd name="connsiteX14" fmla="*/ 70230 w 1541886"/>
                  <a:gd name="connsiteY14" fmla="*/ 844550 h 1557967"/>
                  <a:gd name="connsiteX15" fmla="*/ 5936 w 1541886"/>
                  <a:gd name="connsiteY15" fmla="*/ 699294 h 1557967"/>
                  <a:gd name="connsiteX16" fmla="*/ 206755 w 1541886"/>
                  <a:gd name="connsiteY16" fmla="*/ 254000 h 1557967"/>
                  <a:gd name="connsiteX0" fmla="*/ 205641 w 1540772"/>
                  <a:gd name="connsiteY0" fmla="*/ 254000 h 1557967"/>
                  <a:gd name="connsiteX1" fmla="*/ 453291 w 1540772"/>
                  <a:gd name="connsiteY1" fmla="*/ 95250 h 1557967"/>
                  <a:gd name="connsiteX2" fmla="*/ 618391 w 1540772"/>
                  <a:gd name="connsiteY2" fmla="*/ 88900 h 1557967"/>
                  <a:gd name="connsiteX3" fmla="*/ 681891 w 1540772"/>
                  <a:gd name="connsiteY3" fmla="*/ 12700 h 1557967"/>
                  <a:gd name="connsiteX4" fmla="*/ 961291 w 1540772"/>
                  <a:gd name="connsiteY4" fmla="*/ 0 h 1557967"/>
                  <a:gd name="connsiteX5" fmla="*/ 1532791 w 1540772"/>
                  <a:gd name="connsiteY5" fmla="*/ 213519 h 1557967"/>
                  <a:gd name="connsiteX6" fmla="*/ 1440716 w 1540772"/>
                  <a:gd name="connsiteY6" fmla="*/ 647700 h 1557967"/>
                  <a:gd name="connsiteX7" fmla="*/ 1534379 w 1540772"/>
                  <a:gd name="connsiteY7" fmla="*/ 1038225 h 1557967"/>
                  <a:gd name="connsiteX8" fmla="*/ 1325622 w 1540772"/>
                  <a:gd name="connsiteY8" fmla="*/ 1541462 h 1557967"/>
                  <a:gd name="connsiteX9" fmla="*/ 961291 w 1540772"/>
                  <a:gd name="connsiteY9" fmla="*/ 1524000 h 1557967"/>
                  <a:gd name="connsiteX10" fmla="*/ 605691 w 1540772"/>
                  <a:gd name="connsiteY10" fmla="*/ 1111250 h 1557967"/>
                  <a:gd name="connsiteX11" fmla="*/ 341371 w 1540772"/>
                  <a:gd name="connsiteY11" fmla="*/ 988219 h 1557967"/>
                  <a:gd name="connsiteX12" fmla="*/ 315178 w 1540772"/>
                  <a:gd name="connsiteY12" fmla="*/ 890589 h 1557967"/>
                  <a:gd name="connsiteX13" fmla="*/ 243740 w 1540772"/>
                  <a:gd name="connsiteY13" fmla="*/ 928688 h 1557967"/>
                  <a:gd name="connsiteX14" fmla="*/ 69116 w 1540772"/>
                  <a:gd name="connsiteY14" fmla="*/ 844550 h 1557967"/>
                  <a:gd name="connsiteX15" fmla="*/ 4822 w 1540772"/>
                  <a:gd name="connsiteY15" fmla="*/ 699294 h 1557967"/>
                  <a:gd name="connsiteX16" fmla="*/ 205641 w 1540772"/>
                  <a:gd name="connsiteY16" fmla="*/ 254000 h 1557967"/>
                  <a:gd name="connsiteX0" fmla="*/ 200178 w 1535309"/>
                  <a:gd name="connsiteY0" fmla="*/ 254000 h 1557967"/>
                  <a:gd name="connsiteX1" fmla="*/ 447828 w 1535309"/>
                  <a:gd name="connsiteY1" fmla="*/ 95250 h 1557967"/>
                  <a:gd name="connsiteX2" fmla="*/ 612928 w 1535309"/>
                  <a:gd name="connsiteY2" fmla="*/ 88900 h 1557967"/>
                  <a:gd name="connsiteX3" fmla="*/ 676428 w 1535309"/>
                  <a:gd name="connsiteY3" fmla="*/ 12700 h 1557967"/>
                  <a:gd name="connsiteX4" fmla="*/ 955828 w 1535309"/>
                  <a:gd name="connsiteY4" fmla="*/ 0 h 1557967"/>
                  <a:gd name="connsiteX5" fmla="*/ 1527328 w 1535309"/>
                  <a:gd name="connsiteY5" fmla="*/ 213519 h 1557967"/>
                  <a:gd name="connsiteX6" fmla="*/ 1435253 w 1535309"/>
                  <a:gd name="connsiteY6" fmla="*/ 647700 h 1557967"/>
                  <a:gd name="connsiteX7" fmla="*/ 1528916 w 1535309"/>
                  <a:gd name="connsiteY7" fmla="*/ 1038225 h 1557967"/>
                  <a:gd name="connsiteX8" fmla="*/ 1320159 w 1535309"/>
                  <a:gd name="connsiteY8" fmla="*/ 1541462 h 1557967"/>
                  <a:gd name="connsiteX9" fmla="*/ 955828 w 1535309"/>
                  <a:gd name="connsiteY9" fmla="*/ 1524000 h 1557967"/>
                  <a:gd name="connsiteX10" fmla="*/ 600228 w 1535309"/>
                  <a:gd name="connsiteY10" fmla="*/ 1111250 h 1557967"/>
                  <a:gd name="connsiteX11" fmla="*/ 335908 w 1535309"/>
                  <a:gd name="connsiteY11" fmla="*/ 988219 h 1557967"/>
                  <a:gd name="connsiteX12" fmla="*/ 309715 w 1535309"/>
                  <a:gd name="connsiteY12" fmla="*/ 890589 h 1557967"/>
                  <a:gd name="connsiteX13" fmla="*/ 238277 w 1535309"/>
                  <a:gd name="connsiteY13" fmla="*/ 928688 h 1557967"/>
                  <a:gd name="connsiteX14" fmla="*/ 63653 w 1535309"/>
                  <a:gd name="connsiteY14" fmla="*/ 844550 h 1557967"/>
                  <a:gd name="connsiteX15" fmla="*/ 6503 w 1535309"/>
                  <a:gd name="connsiteY15" fmla="*/ 696913 h 1557967"/>
                  <a:gd name="connsiteX16" fmla="*/ 200178 w 1535309"/>
                  <a:gd name="connsiteY16" fmla="*/ 254000 h 1557967"/>
                  <a:gd name="connsiteX0" fmla="*/ 193682 w 1528813"/>
                  <a:gd name="connsiteY0" fmla="*/ 254000 h 1557967"/>
                  <a:gd name="connsiteX1" fmla="*/ 441332 w 1528813"/>
                  <a:gd name="connsiteY1" fmla="*/ 95250 h 1557967"/>
                  <a:gd name="connsiteX2" fmla="*/ 606432 w 1528813"/>
                  <a:gd name="connsiteY2" fmla="*/ 88900 h 1557967"/>
                  <a:gd name="connsiteX3" fmla="*/ 669932 w 1528813"/>
                  <a:gd name="connsiteY3" fmla="*/ 12700 h 1557967"/>
                  <a:gd name="connsiteX4" fmla="*/ 949332 w 1528813"/>
                  <a:gd name="connsiteY4" fmla="*/ 0 h 1557967"/>
                  <a:gd name="connsiteX5" fmla="*/ 1520832 w 1528813"/>
                  <a:gd name="connsiteY5" fmla="*/ 213519 h 1557967"/>
                  <a:gd name="connsiteX6" fmla="*/ 1428757 w 1528813"/>
                  <a:gd name="connsiteY6" fmla="*/ 647700 h 1557967"/>
                  <a:gd name="connsiteX7" fmla="*/ 1522420 w 1528813"/>
                  <a:gd name="connsiteY7" fmla="*/ 1038225 h 1557967"/>
                  <a:gd name="connsiteX8" fmla="*/ 1313663 w 1528813"/>
                  <a:gd name="connsiteY8" fmla="*/ 1541462 h 1557967"/>
                  <a:gd name="connsiteX9" fmla="*/ 949332 w 1528813"/>
                  <a:gd name="connsiteY9" fmla="*/ 1524000 h 1557967"/>
                  <a:gd name="connsiteX10" fmla="*/ 593732 w 1528813"/>
                  <a:gd name="connsiteY10" fmla="*/ 1111250 h 1557967"/>
                  <a:gd name="connsiteX11" fmla="*/ 329412 w 1528813"/>
                  <a:gd name="connsiteY11" fmla="*/ 988219 h 1557967"/>
                  <a:gd name="connsiteX12" fmla="*/ 303219 w 1528813"/>
                  <a:gd name="connsiteY12" fmla="*/ 890589 h 1557967"/>
                  <a:gd name="connsiteX13" fmla="*/ 231781 w 1528813"/>
                  <a:gd name="connsiteY13" fmla="*/ 928688 h 1557967"/>
                  <a:gd name="connsiteX14" fmla="*/ 57157 w 1528813"/>
                  <a:gd name="connsiteY14" fmla="*/ 844550 h 1557967"/>
                  <a:gd name="connsiteX15" fmla="*/ 7 w 1528813"/>
                  <a:gd name="connsiteY15" fmla="*/ 696913 h 1557967"/>
                  <a:gd name="connsiteX16" fmla="*/ 193682 w 1528813"/>
                  <a:gd name="connsiteY16" fmla="*/ 254000 h 1557967"/>
                  <a:gd name="connsiteX0" fmla="*/ 193686 w 1528817"/>
                  <a:gd name="connsiteY0" fmla="*/ 254000 h 1557967"/>
                  <a:gd name="connsiteX1" fmla="*/ 441336 w 1528817"/>
                  <a:gd name="connsiteY1" fmla="*/ 95250 h 1557967"/>
                  <a:gd name="connsiteX2" fmla="*/ 606436 w 1528817"/>
                  <a:gd name="connsiteY2" fmla="*/ 88900 h 1557967"/>
                  <a:gd name="connsiteX3" fmla="*/ 669936 w 1528817"/>
                  <a:gd name="connsiteY3" fmla="*/ 12700 h 1557967"/>
                  <a:gd name="connsiteX4" fmla="*/ 949336 w 1528817"/>
                  <a:gd name="connsiteY4" fmla="*/ 0 h 1557967"/>
                  <a:gd name="connsiteX5" fmla="*/ 1520836 w 1528817"/>
                  <a:gd name="connsiteY5" fmla="*/ 213519 h 1557967"/>
                  <a:gd name="connsiteX6" fmla="*/ 1428761 w 1528817"/>
                  <a:gd name="connsiteY6" fmla="*/ 647700 h 1557967"/>
                  <a:gd name="connsiteX7" fmla="*/ 1522424 w 1528817"/>
                  <a:gd name="connsiteY7" fmla="*/ 1038225 h 1557967"/>
                  <a:gd name="connsiteX8" fmla="*/ 1313667 w 1528817"/>
                  <a:gd name="connsiteY8" fmla="*/ 1541462 h 1557967"/>
                  <a:gd name="connsiteX9" fmla="*/ 949336 w 1528817"/>
                  <a:gd name="connsiteY9" fmla="*/ 1524000 h 1557967"/>
                  <a:gd name="connsiteX10" fmla="*/ 593736 w 1528817"/>
                  <a:gd name="connsiteY10" fmla="*/ 1111250 h 1557967"/>
                  <a:gd name="connsiteX11" fmla="*/ 329416 w 1528817"/>
                  <a:gd name="connsiteY11" fmla="*/ 988219 h 1557967"/>
                  <a:gd name="connsiteX12" fmla="*/ 303223 w 1528817"/>
                  <a:gd name="connsiteY12" fmla="*/ 890589 h 1557967"/>
                  <a:gd name="connsiteX13" fmla="*/ 231785 w 1528817"/>
                  <a:gd name="connsiteY13" fmla="*/ 928688 h 1557967"/>
                  <a:gd name="connsiteX14" fmla="*/ 57161 w 1528817"/>
                  <a:gd name="connsiteY14" fmla="*/ 844550 h 1557967"/>
                  <a:gd name="connsiteX15" fmla="*/ 11 w 1528817"/>
                  <a:gd name="connsiteY15" fmla="*/ 696913 h 1557967"/>
                  <a:gd name="connsiteX16" fmla="*/ 193686 w 1528817"/>
                  <a:gd name="connsiteY16" fmla="*/ 254000 h 1557967"/>
                  <a:gd name="connsiteX0" fmla="*/ 207779 w 1535766"/>
                  <a:gd name="connsiteY0" fmla="*/ 256381 h 1557967"/>
                  <a:gd name="connsiteX1" fmla="*/ 448285 w 1535766"/>
                  <a:gd name="connsiteY1" fmla="*/ 95250 h 1557967"/>
                  <a:gd name="connsiteX2" fmla="*/ 613385 w 1535766"/>
                  <a:gd name="connsiteY2" fmla="*/ 88900 h 1557967"/>
                  <a:gd name="connsiteX3" fmla="*/ 676885 w 1535766"/>
                  <a:gd name="connsiteY3" fmla="*/ 12700 h 1557967"/>
                  <a:gd name="connsiteX4" fmla="*/ 956285 w 1535766"/>
                  <a:gd name="connsiteY4" fmla="*/ 0 h 1557967"/>
                  <a:gd name="connsiteX5" fmla="*/ 1527785 w 1535766"/>
                  <a:gd name="connsiteY5" fmla="*/ 213519 h 1557967"/>
                  <a:gd name="connsiteX6" fmla="*/ 1435710 w 1535766"/>
                  <a:gd name="connsiteY6" fmla="*/ 647700 h 1557967"/>
                  <a:gd name="connsiteX7" fmla="*/ 1529373 w 1535766"/>
                  <a:gd name="connsiteY7" fmla="*/ 1038225 h 1557967"/>
                  <a:gd name="connsiteX8" fmla="*/ 1320616 w 1535766"/>
                  <a:gd name="connsiteY8" fmla="*/ 1541462 h 1557967"/>
                  <a:gd name="connsiteX9" fmla="*/ 956285 w 1535766"/>
                  <a:gd name="connsiteY9" fmla="*/ 1524000 h 1557967"/>
                  <a:gd name="connsiteX10" fmla="*/ 600685 w 1535766"/>
                  <a:gd name="connsiteY10" fmla="*/ 1111250 h 1557967"/>
                  <a:gd name="connsiteX11" fmla="*/ 336365 w 1535766"/>
                  <a:gd name="connsiteY11" fmla="*/ 988219 h 1557967"/>
                  <a:gd name="connsiteX12" fmla="*/ 310172 w 1535766"/>
                  <a:gd name="connsiteY12" fmla="*/ 890589 h 1557967"/>
                  <a:gd name="connsiteX13" fmla="*/ 238734 w 1535766"/>
                  <a:gd name="connsiteY13" fmla="*/ 928688 h 1557967"/>
                  <a:gd name="connsiteX14" fmla="*/ 64110 w 1535766"/>
                  <a:gd name="connsiteY14" fmla="*/ 844550 h 1557967"/>
                  <a:gd name="connsiteX15" fmla="*/ 6960 w 1535766"/>
                  <a:gd name="connsiteY15" fmla="*/ 696913 h 1557967"/>
                  <a:gd name="connsiteX16" fmla="*/ 207779 w 1535766"/>
                  <a:gd name="connsiteY16" fmla="*/ 256381 h 1557967"/>
                  <a:gd name="connsiteX0" fmla="*/ 207779 w 1535766"/>
                  <a:gd name="connsiteY0" fmla="*/ 256381 h 1557967"/>
                  <a:gd name="connsiteX1" fmla="*/ 448285 w 1535766"/>
                  <a:gd name="connsiteY1" fmla="*/ 95250 h 1557967"/>
                  <a:gd name="connsiteX2" fmla="*/ 613385 w 1535766"/>
                  <a:gd name="connsiteY2" fmla="*/ 88900 h 1557967"/>
                  <a:gd name="connsiteX3" fmla="*/ 676885 w 1535766"/>
                  <a:gd name="connsiteY3" fmla="*/ 12700 h 1557967"/>
                  <a:gd name="connsiteX4" fmla="*/ 956285 w 1535766"/>
                  <a:gd name="connsiteY4" fmla="*/ 0 h 1557967"/>
                  <a:gd name="connsiteX5" fmla="*/ 1527785 w 1535766"/>
                  <a:gd name="connsiteY5" fmla="*/ 213519 h 1557967"/>
                  <a:gd name="connsiteX6" fmla="*/ 1435710 w 1535766"/>
                  <a:gd name="connsiteY6" fmla="*/ 647700 h 1557967"/>
                  <a:gd name="connsiteX7" fmla="*/ 1529373 w 1535766"/>
                  <a:gd name="connsiteY7" fmla="*/ 1038225 h 1557967"/>
                  <a:gd name="connsiteX8" fmla="*/ 1320616 w 1535766"/>
                  <a:gd name="connsiteY8" fmla="*/ 1541462 h 1557967"/>
                  <a:gd name="connsiteX9" fmla="*/ 956285 w 1535766"/>
                  <a:gd name="connsiteY9" fmla="*/ 1524000 h 1557967"/>
                  <a:gd name="connsiteX10" fmla="*/ 600685 w 1535766"/>
                  <a:gd name="connsiteY10" fmla="*/ 1111250 h 1557967"/>
                  <a:gd name="connsiteX11" fmla="*/ 336365 w 1535766"/>
                  <a:gd name="connsiteY11" fmla="*/ 988219 h 1557967"/>
                  <a:gd name="connsiteX12" fmla="*/ 310172 w 1535766"/>
                  <a:gd name="connsiteY12" fmla="*/ 890589 h 1557967"/>
                  <a:gd name="connsiteX13" fmla="*/ 238734 w 1535766"/>
                  <a:gd name="connsiteY13" fmla="*/ 928688 h 1557967"/>
                  <a:gd name="connsiteX14" fmla="*/ 64110 w 1535766"/>
                  <a:gd name="connsiteY14" fmla="*/ 844550 h 1557967"/>
                  <a:gd name="connsiteX15" fmla="*/ 6960 w 1535766"/>
                  <a:gd name="connsiteY15" fmla="*/ 696913 h 1557967"/>
                  <a:gd name="connsiteX16" fmla="*/ 207779 w 1535766"/>
                  <a:gd name="connsiteY16" fmla="*/ 256381 h 1557967"/>
                  <a:gd name="connsiteX0" fmla="*/ 207779 w 1535766"/>
                  <a:gd name="connsiteY0" fmla="*/ 256381 h 1557967"/>
                  <a:gd name="connsiteX1" fmla="*/ 460191 w 1535766"/>
                  <a:gd name="connsiteY1" fmla="*/ 100013 h 1557967"/>
                  <a:gd name="connsiteX2" fmla="*/ 613385 w 1535766"/>
                  <a:gd name="connsiteY2" fmla="*/ 88900 h 1557967"/>
                  <a:gd name="connsiteX3" fmla="*/ 676885 w 1535766"/>
                  <a:gd name="connsiteY3" fmla="*/ 12700 h 1557967"/>
                  <a:gd name="connsiteX4" fmla="*/ 956285 w 1535766"/>
                  <a:gd name="connsiteY4" fmla="*/ 0 h 1557967"/>
                  <a:gd name="connsiteX5" fmla="*/ 1527785 w 1535766"/>
                  <a:gd name="connsiteY5" fmla="*/ 213519 h 1557967"/>
                  <a:gd name="connsiteX6" fmla="*/ 1435710 w 1535766"/>
                  <a:gd name="connsiteY6" fmla="*/ 647700 h 1557967"/>
                  <a:gd name="connsiteX7" fmla="*/ 1529373 w 1535766"/>
                  <a:gd name="connsiteY7" fmla="*/ 1038225 h 1557967"/>
                  <a:gd name="connsiteX8" fmla="*/ 1320616 w 1535766"/>
                  <a:gd name="connsiteY8" fmla="*/ 1541462 h 1557967"/>
                  <a:gd name="connsiteX9" fmla="*/ 956285 w 1535766"/>
                  <a:gd name="connsiteY9" fmla="*/ 1524000 h 1557967"/>
                  <a:gd name="connsiteX10" fmla="*/ 600685 w 1535766"/>
                  <a:gd name="connsiteY10" fmla="*/ 1111250 h 1557967"/>
                  <a:gd name="connsiteX11" fmla="*/ 336365 w 1535766"/>
                  <a:gd name="connsiteY11" fmla="*/ 988219 h 1557967"/>
                  <a:gd name="connsiteX12" fmla="*/ 310172 w 1535766"/>
                  <a:gd name="connsiteY12" fmla="*/ 890589 h 1557967"/>
                  <a:gd name="connsiteX13" fmla="*/ 238734 w 1535766"/>
                  <a:gd name="connsiteY13" fmla="*/ 928688 h 1557967"/>
                  <a:gd name="connsiteX14" fmla="*/ 64110 w 1535766"/>
                  <a:gd name="connsiteY14" fmla="*/ 844550 h 1557967"/>
                  <a:gd name="connsiteX15" fmla="*/ 6960 w 1535766"/>
                  <a:gd name="connsiteY15" fmla="*/ 696913 h 1557967"/>
                  <a:gd name="connsiteX16" fmla="*/ 207779 w 1535766"/>
                  <a:gd name="connsiteY16" fmla="*/ 256381 h 1557967"/>
                  <a:gd name="connsiteX0" fmla="*/ 207779 w 1535766"/>
                  <a:gd name="connsiteY0" fmla="*/ 256381 h 1557967"/>
                  <a:gd name="connsiteX1" fmla="*/ 460191 w 1535766"/>
                  <a:gd name="connsiteY1" fmla="*/ 100013 h 1557967"/>
                  <a:gd name="connsiteX2" fmla="*/ 613385 w 1535766"/>
                  <a:gd name="connsiteY2" fmla="*/ 88900 h 1557967"/>
                  <a:gd name="connsiteX3" fmla="*/ 676885 w 1535766"/>
                  <a:gd name="connsiteY3" fmla="*/ 12700 h 1557967"/>
                  <a:gd name="connsiteX4" fmla="*/ 956285 w 1535766"/>
                  <a:gd name="connsiteY4" fmla="*/ 0 h 1557967"/>
                  <a:gd name="connsiteX5" fmla="*/ 1527785 w 1535766"/>
                  <a:gd name="connsiteY5" fmla="*/ 213519 h 1557967"/>
                  <a:gd name="connsiteX6" fmla="*/ 1435710 w 1535766"/>
                  <a:gd name="connsiteY6" fmla="*/ 647700 h 1557967"/>
                  <a:gd name="connsiteX7" fmla="*/ 1529373 w 1535766"/>
                  <a:gd name="connsiteY7" fmla="*/ 1038225 h 1557967"/>
                  <a:gd name="connsiteX8" fmla="*/ 1320616 w 1535766"/>
                  <a:gd name="connsiteY8" fmla="*/ 1541462 h 1557967"/>
                  <a:gd name="connsiteX9" fmla="*/ 956285 w 1535766"/>
                  <a:gd name="connsiteY9" fmla="*/ 1524000 h 1557967"/>
                  <a:gd name="connsiteX10" fmla="*/ 600685 w 1535766"/>
                  <a:gd name="connsiteY10" fmla="*/ 1111250 h 1557967"/>
                  <a:gd name="connsiteX11" fmla="*/ 336365 w 1535766"/>
                  <a:gd name="connsiteY11" fmla="*/ 988219 h 1557967"/>
                  <a:gd name="connsiteX12" fmla="*/ 310172 w 1535766"/>
                  <a:gd name="connsiteY12" fmla="*/ 890589 h 1557967"/>
                  <a:gd name="connsiteX13" fmla="*/ 238734 w 1535766"/>
                  <a:gd name="connsiteY13" fmla="*/ 928688 h 1557967"/>
                  <a:gd name="connsiteX14" fmla="*/ 64110 w 1535766"/>
                  <a:gd name="connsiteY14" fmla="*/ 844550 h 1557967"/>
                  <a:gd name="connsiteX15" fmla="*/ 6960 w 1535766"/>
                  <a:gd name="connsiteY15" fmla="*/ 696913 h 1557967"/>
                  <a:gd name="connsiteX16" fmla="*/ 207779 w 1535766"/>
                  <a:gd name="connsiteY16" fmla="*/ 256381 h 1557967"/>
                  <a:gd name="connsiteX0" fmla="*/ 207779 w 1535766"/>
                  <a:gd name="connsiteY0" fmla="*/ 256381 h 1557967"/>
                  <a:gd name="connsiteX1" fmla="*/ 460191 w 1535766"/>
                  <a:gd name="connsiteY1" fmla="*/ 100013 h 1557967"/>
                  <a:gd name="connsiteX2" fmla="*/ 613385 w 1535766"/>
                  <a:gd name="connsiteY2" fmla="*/ 88900 h 1557967"/>
                  <a:gd name="connsiteX3" fmla="*/ 676885 w 1535766"/>
                  <a:gd name="connsiteY3" fmla="*/ 12700 h 1557967"/>
                  <a:gd name="connsiteX4" fmla="*/ 956285 w 1535766"/>
                  <a:gd name="connsiteY4" fmla="*/ 0 h 1557967"/>
                  <a:gd name="connsiteX5" fmla="*/ 1527785 w 1535766"/>
                  <a:gd name="connsiteY5" fmla="*/ 213519 h 1557967"/>
                  <a:gd name="connsiteX6" fmla="*/ 1435710 w 1535766"/>
                  <a:gd name="connsiteY6" fmla="*/ 647700 h 1557967"/>
                  <a:gd name="connsiteX7" fmla="*/ 1529373 w 1535766"/>
                  <a:gd name="connsiteY7" fmla="*/ 1038225 h 1557967"/>
                  <a:gd name="connsiteX8" fmla="*/ 1320616 w 1535766"/>
                  <a:gd name="connsiteY8" fmla="*/ 1541462 h 1557967"/>
                  <a:gd name="connsiteX9" fmla="*/ 956285 w 1535766"/>
                  <a:gd name="connsiteY9" fmla="*/ 1524000 h 1557967"/>
                  <a:gd name="connsiteX10" fmla="*/ 600685 w 1535766"/>
                  <a:gd name="connsiteY10" fmla="*/ 1111250 h 1557967"/>
                  <a:gd name="connsiteX11" fmla="*/ 336365 w 1535766"/>
                  <a:gd name="connsiteY11" fmla="*/ 988219 h 1557967"/>
                  <a:gd name="connsiteX12" fmla="*/ 310172 w 1535766"/>
                  <a:gd name="connsiteY12" fmla="*/ 890589 h 1557967"/>
                  <a:gd name="connsiteX13" fmla="*/ 238734 w 1535766"/>
                  <a:gd name="connsiteY13" fmla="*/ 928688 h 1557967"/>
                  <a:gd name="connsiteX14" fmla="*/ 64110 w 1535766"/>
                  <a:gd name="connsiteY14" fmla="*/ 844550 h 1557967"/>
                  <a:gd name="connsiteX15" fmla="*/ 6960 w 1535766"/>
                  <a:gd name="connsiteY15" fmla="*/ 696913 h 1557967"/>
                  <a:gd name="connsiteX16" fmla="*/ 207779 w 1535766"/>
                  <a:gd name="connsiteY16" fmla="*/ 256381 h 1557967"/>
                  <a:gd name="connsiteX0" fmla="*/ 207779 w 1535766"/>
                  <a:gd name="connsiteY0" fmla="*/ 256381 h 1557967"/>
                  <a:gd name="connsiteX1" fmla="*/ 460191 w 1535766"/>
                  <a:gd name="connsiteY1" fmla="*/ 100013 h 1557967"/>
                  <a:gd name="connsiteX2" fmla="*/ 613385 w 1535766"/>
                  <a:gd name="connsiteY2" fmla="*/ 88900 h 1557967"/>
                  <a:gd name="connsiteX3" fmla="*/ 679266 w 1535766"/>
                  <a:gd name="connsiteY3" fmla="*/ 29369 h 1557967"/>
                  <a:gd name="connsiteX4" fmla="*/ 956285 w 1535766"/>
                  <a:gd name="connsiteY4" fmla="*/ 0 h 1557967"/>
                  <a:gd name="connsiteX5" fmla="*/ 1527785 w 1535766"/>
                  <a:gd name="connsiteY5" fmla="*/ 213519 h 1557967"/>
                  <a:gd name="connsiteX6" fmla="*/ 1435710 w 1535766"/>
                  <a:gd name="connsiteY6" fmla="*/ 647700 h 1557967"/>
                  <a:gd name="connsiteX7" fmla="*/ 1529373 w 1535766"/>
                  <a:gd name="connsiteY7" fmla="*/ 1038225 h 1557967"/>
                  <a:gd name="connsiteX8" fmla="*/ 1320616 w 1535766"/>
                  <a:gd name="connsiteY8" fmla="*/ 1541462 h 1557967"/>
                  <a:gd name="connsiteX9" fmla="*/ 956285 w 1535766"/>
                  <a:gd name="connsiteY9" fmla="*/ 1524000 h 1557967"/>
                  <a:gd name="connsiteX10" fmla="*/ 600685 w 1535766"/>
                  <a:gd name="connsiteY10" fmla="*/ 1111250 h 1557967"/>
                  <a:gd name="connsiteX11" fmla="*/ 336365 w 1535766"/>
                  <a:gd name="connsiteY11" fmla="*/ 988219 h 1557967"/>
                  <a:gd name="connsiteX12" fmla="*/ 310172 w 1535766"/>
                  <a:gd name="connsiteY12" fmla="*/ 890589 h 1557967"/>
                  <a:gd name="connsiteX13" fmla="*/ 238734 w 1535766"/>
                  <a:gd name="connsiteY13" fmla="*/ 928688 h 1557967"/>
                  <a:gd name="connsiteX14" fmla="*/ 64110 w 1535766"/>
                  <a:gd name="connsiteY14" fmla="*/ 844550 h 1557967"/>
                  <a:gd name="connsiteX15" fmla="*/ 6960 w 1535766"/>
                  <a:gd name="connsiteY15" fmla="*/ 696913 h 1557967"/>
                  <a:gd name="connsiteX16" fmla="*/ 207779 w 1535766"/>
                  <a:gd name="connsiteY16" fmla="*/ 256381 h 1557967"/>
                  <a:gd name="connsiteX0" fmla="*/ 207779 w 1535766"/>
                  <a:gd name="connsiteY0" fmla="*/ 256381 h 1557967"/>
                  <a:gd name="connsiteX1" fmla="*/ 460191 w 1535766"/>
                  <a:gd name="connsiteY1" fmla="*/ 100013 h 1557967"/>
                  <a:gd name="connsiteX2" fmla="*/ 613385 w 1535766"/>
                  <a:gd name="connsiteY2" fmla="*/ 88900 h 1557967"/>
                  <a:gd name="connsiteX3" fmla="*/ 679266 w 1535766"/>
                  <a:gd name="connsiteY3" fmla="*/ 29369 h 1557967"/>
                  <a:gd name="connsiteX4" fmla="*/ 956285 w 1535766"/>
                  <a:gd name="connsiteY4" fmla="*/ 0 h 1557967"/>
                  <a:gd name="connsiteX5" fmla="*/ 1527785 w 1535766"/>
                  <a:gd name="connsiteY5" fmla="*/ 213519 h 1557967"/>
                  <a:gd name="connsiteX6" fmla="*/ 1435710 w 1535766"/>
                  <a:gd name="connsiteY6" fmla="*/ 647700 h 1557967"/>
                  <a:gd name="connsiteX7" fmla="*/ 1529373 w 1535766"/>
                  <a:gd name="connsiteY7" fmla="*/ 1038225 h 1557967"/>
                  <a:gd name="connsiteX8" fmla="*/ 1320616 w 1535766"/>
                  <a:gd name="connsiteY8" fmla="*/ 1541462 h 1557967"/>
                  <a:gd name="connsiteX9" fmla="*/ 956285 w 1535766"/>
                  <a:gd name="connsiteY9" fmla="*/ 1524000 h 1557967"/>
                  <a:gd name="connsiteX10" fmla="*/ 600685 w 1535766"/>
                  <a:gd name="connsiteY10" fmla="*/ 1111250 h 1557967"/>
                  <a:gd name="connsiteX11" fmla="*/ 336365 w 1535766"/>
                  <a:gd name="connsiteY11" fmla="*/ 988219 h 1557967"/>
                  <a:gd name="connsiteX12" fmla="*/ 310172 w 1535766"/>
                  <a:gd name="connsiteY12" fmla="*/ 890589 h 1557967"/>
                  <a:gd name="connsiteX13" fmla="*/ 238734 w 1535766"/>
                  <a:gd name="connsiteY13" fmla="*/ 928688 h 1557967"/>
                  <a:gd name="connsiteX14" fmla="*/ 64110 w 1535766"/>
                  <a:gd name="connsiteY14" fmla="*/ 844550 h 1557967"/>
                  <a:gd name="connsiteX15" fmla="*/ 6960 w 1535766"/>
                  <a:gd name="connsiteY15" fmla="*/ 696913 h 1557967"/>
                  <a:gd name="connsiteX16" fmla="*/ 207779 w 1535766"/>
                  <a:gd name="connsiteY16" fmla="*/ 256381 h 1557967"/>
                  <a:gd name="connsiteX0" fmla="*/ 207779 w 1535766"/>
                  <a:gd name="connsiteY0" fmla="*/ 256381 h 1557967"/>
                  <a:gd name="connsiteX1" fmla="*/ 460191 w 1535766"/>
                  <a:gd name="connsiteY1" fmla="*/ 100013 h 1557967"/>
                  <a:gd name="connsiteX2" fmla="*/ 613385 w 1535766"/>
                  <a:gd name="connsiteY2" fmla="*/ 88900 h 1557967"/>
                  <a:gd name="connsiteX3" fmla="*/ 679266 w 1535766"/>
                  <a:gd name="connsiteY3" fmla="*/ 29369 h 1557967"/>
                  <a:gd name="connsiteX4" fmla="*/ 956285 w 1535766"/>
                  <a:gd name="connsiteY4" fmla="*/ 0 h 1557967"/>
                  <a:gd name="connsiteX5" fmla="*/ 1527785 w 1535766"/>
                  <a:gd name="connsiteY5" fmla="*/ 213519 h 1557967"/>
                  <a:gd name="connsiteX6" fmla="*/ 1435710 w 1535766"/>
                  <a:gd name="connsiteY6" fmla="*/ 647700 h 1557967"/>
                  <a:gd name="connsiteX7" fmla="*/ 1529373 w 1535766"/>
                  <a:gd name="connsiteY7" fmla="*/ 1038225 h 1557967"/>
                  <a:gd name="connsiteX8" fmla="*/ 1320616 w 1535766"/>
                  <a:gd name="connsiteY8" fmla="*/ 1541462 h 1557967"/>
                  <a:gd name="connsiteX9" fmla="*/ 956285 w 1535766"/>
                  <a:gd name="connsiteY9" fmla="*/ 1524000 h 1557967"/>
                  <a:gd name="connsiteX10" fmla="*/ 600685 w 1535766"/>
                  <a:gd name="connsiteY10" fmla="*/ 1111250 h 1557967"/>
                  <a:gd name="connsiteX11" fmla="*/ 336365 w 1535766"/>
                  <a:gd name="connsiteY11" fmla="*/ 988219 h 1557967"/>
                  <a:gd name="connsiteX12" fmla="*/ 310172 w 1535766"/>
                  <a:gd name="connsiteY12" fmla="*/ 890589 h 1557967"/>
                  <a:gd name="connsiteX13" fmla="*/ 238734 w 1535766"/>
                  <a:gd name="connsiteY13" fmla="*/ 928688 h 1557967"/>
                  <a:gd name="connsiteX14" fmla="*/ 64110 w 1535766"/>
                  <a:gd name="connsiteY14" fmla="*/ 844550 h 1557967"/>
                  <a:gd name="connsiteX15" fmla="*/ 6960 w 1535766"/>
                  <a:gd name="connsiteY15" fmla="*/ 696913 h 1557967"/>
                  <a:gd name="connsiteX16" fmla="*/ 207779 w 1535766"/>
                  <a:gd name="connsiteY16" fmla="*/ 256381 h 1557967"/>
                  <a:gd name="connsiteX0" fmla="*/ 207779 w 1535766"/>
                  <a:gd name="connsiteY0" fmla="*/ 256381 h 1557967"/>
                  <a:gd name="connsiteX1" fmla="*/ 460191 w 1535766"/>
                  <a:gd name="connsiteY1" fmla="*/ 100013 h 1557967"/>
                  <a:gd name="connsiteX2" fmla="*/ 613385 w 1535766"/>
                  <a:gd name="connsiteY2" fmla="*/ 88900 h 1557967"/>
                  <a:gd name="connsiteX3" fmla="*/ 679266 w 1535766"/>
                  <a:gd name="connsiteY3" fmla="*/ 29369 h 1557967"/>
                  <a:gd name="connsiteX4" fmla="*/ 956285 w 1535766"/>
                  <a:gd name="connsiteY4" fmla="*/ 0 h 1557967"/>
                  <a:gd name="connsiteX5" fmla="*/ 1527785 w 1535766"/>
                  <a:gd name="connsiteY5" fmla="*/ 213519 h 1557967"/>
                  <a:gd name="connsiteX6" fmla="*/ 1435710 w 1535766"/>
                  <a:gd name="connsiteY6" fmla="*/ 647700 h 1557967"/>
                  <a:gd name="connsiteX7" fmla="*/ 1529373 w 1535766"/>
                  <a:gd name="connsiteY7" fmla="*/ 1038225 h 1557967"/>
                  <a:gd name="connsiteX8" fmla="*/ 1320616 w 1535766"/>
                  <a:gd name="connsiteY8" fmla="*/ 1541462 h 1557967"/>
                  <a:gd name="connsiteX9" fmla="*/ 956285 w 1535766"/>
                  <a:gd name="connsiteY9" fmla="*/ 1524000 h 1557967"/>
                  <a:gd name="connsiteX10" fmla="*/ 600685 w 1535766"/>
                  <a:gd name="connsiteY10" fmla="*/ 1111250 h 1557967"/>
                  <a:gd name="connsiteX11" fmla="*/ 336365 w 1535766"/>
                  <a:gd name="connsiteY11" fmla="*/ 988219 h 1557967"/>
                  <a:gd name="connsiteX12" fmla="*/ 310172 w 1535766"/>
                  <a:gd name="connsiteY12" fmla="*/ 890589 h 1557967"/>
                  <a:gd name="connsiteX13" fmla="*/ 238734 w 1535766"/>
                  <a:gd name="connsiteY13" fmla="*/ 928688 h 1557967"/>
                  <a:gd name="connsiteX14" fmla="*/ 64110 w 1535766"/>
                  <a:gd name="connsiteY14" fmla="*/ 844550 h 1557967"/>
                  <a:gd name="connsiteX15" fmla="*/ 6960 w 1535766"/>
                  <a:gd name="connsiteY15" fmla="*/ 696913 h 1557967"/>
                  <a:gd name="connsiteX16" fmla="*/ 207779 w 1535766"/>
                  <a:gd name="connsiteY16" fmla="*/ 256381 h 1557967"/>
                  <a:gd name="connsiteX0" fmla="*/ 207779 w 1535766"/>
                  <a:gd name="connsiteY0" fmla="*/ 256381 h 1557967"/>
                  <a:gd name="connsiteX1" fmla="*/ 460191 w 1535766"/>
                  <a:gd name="connsiteY1" fmla="*/ 100013 h 1557967"/>
                  <a:gd name="connsiteX2" fmla="*/ 613385 w 1535766"/>
                  <a:gd name="connsiteY2" fmla="*/ 88900 h 1557967"/>
                  <a:gd name="connsiteX3" fmla="*/ 679266 w 1535766"/>
                  <a:gd name="connsiteY3" fmla="*/ 29369 h 1557967"/>
                  <a:gd name="connsiteX4" fmla="*/ 956285 w 1535766"/>
                  <a:gd name="connsiteY4" fmla="*/ 0 h 1557967"/>
                  <a:gd name="connsiteX5" fmla="*/ 1527785 w 1535766"/>
                  <a:gd name="connsiteY5" fmla="*/ 213519 h 1557967"/>
                  <a:gd name="connsiteX6" fmla="*/ 1435710 w 1535766"/>
                  <a:gd name="connsiteY6" fmla="*/ 647700 h 1557967"/>
                  <a:gd name="connsiteX7" fmla="*/ 1529373 w 1535766"/>
                  <a:gd name="connsiteY7" fmla="*/ 1038225 h 1557967"/>
                  <a:gd name="connsiteX8" fmla="*/ 1320616 w 1535766"/>
                  <a:gd name="connsiteY8" fmla="*/ 1541462 h 1557967"/>
                  <a:gd name="connsiteX9" fmla="*/ 956285 w 1535766"/>
                  <a:gd name="connsiteY9" fmla="*/ 1524000 h 1557967"/>
                  <a:gd name="connsiteX10" fmla="*/ 600685 w 1535766"/>
                  <a:gd name="connsiteY10" fmla="*/ 1111250 h 1557967"/>
                  <a:gd name="connsiteX11" fmla="*/ 336365 w 1535766"/>
                  <a:gd name="connsiteY11" fmla="*/ 988219 h 1557967"/>
                  <a:gd name="connsiteX12" fmla="*/ 310172 w 1535766"/>
                  <a:gd name="connsiteY12" fmla="*/ 890589 h 1557967"/>
                  <a:gd name="connsiteX13" fmla="*/ 238734 w 1535766"/>
                  <a:gd name="connsiteY13" fmla="*/ 928688 h 1557967"/>
                  <a:gd name="connsiteX14" fmla="*/ 64110 w 1535766"/>
                  <a:gd name="connsiteY14" fmla="*/ 844550 h 1557967"/>
                  <a:gd name="connsiteX15" fmla="*/ 6960 w 1535766"/>
                  <a:gd name="connsiteY15" fmla="*/ 696913 h 1557967"/>
                  <a:gd name="connsiteX16" fmla="*/ 207779 w 1535766"/>
                  <a:gd name="connsiteY16" fmla="*/ 256381 h 1557967"/>
                  <a:gd name="connsiteX0" fmla="*/ 207779 w 1546293"/>
                  <a:gd name="connsiteY0" fmla="*/ 318294 h 1619880"/>
                  <a:gd name="connsiteX1" fmla="*/ 460191 w 1546293"/>
                  <a:gd name="connsiteY1" fmla="*/ 161926 h 1619880"/>
                  <a:gd name="connsiteX2" fmla="*/ 613385 w 1546293"/>
                  <a:gd name="connsiteY2" fmla="*/ 150813 h 1619880"/>
                  <a:gd name="connsiteX3" fmla="*/ 679266 w 1546293"/>
                  <a:gd name="connsiteY3" fmla="*/ 91282 h 1619880"/>
                  <a:gd name="connsiteX4" fmla="*/ 996766 w 1546293"/>
                  <a:gd name="connsiteY4" fmla="*/ 0 h 1619880"/>
                  <a:gd name="connsiteX5" fmla="*/ 1527785 w 1546293"/>
                  <a:gd name="connsiteY5" fmla="*/ 275432 h 1619880"/>
                  <a:gd name="connsiteX6" fmla="*/ 1435710 w 1546293"/>
                  <a:gd name="connsiteY6" fmla="*/ 709613 h 1619880"/>
                  <a:gd name="connsiteX7" fmla="*/ 1529373 w 1546293"/>
                  <a:gd name="connsiteY7" fmla="*/ 1100138 h 1619880"/>
                  <a:gd name="connsiteX8" fmla="*/ 1320616 w 1546293"/>
                  <a:gd name="connsiteY8" fmla="*/ 1603375 h 1619880"/>
                  <a:gd name="connsiteX9" fmla="*/ 956285 w 1546293"/>
                  <a:gd name="connsiteY9" fmla="*/ 1585913 h 1619880"/>
                  <a:gd name="connsiteX10" fmla="*/ 600685 w 1546293"/>
                  <a:gd name="connsiteY10" fmla="*/ 1173163 h 1619880"/>
                  <a:gd name="connsiteX11" fmla="*/ 336365 w 1546293"/>
                  <a:gd name="connsiteY11" fmla="*/ 1050132 h 1619880"/>
                  <a:gd name="connsiteX12" fmla="*/ 310172 w 1546293"/>
                  <a:gd name="connsiteY12" fmla="*/ 952502 h 1619880"/>
                  <a:gd name="connsiteX13" fmla="*/ 238734 w 1546293"/>
                  <a:gd name="connsiteY13" fmla="*/ 990601 h 1619880"/>
                  <a:gd name="connsiteX14" fmla="*/ 64110 w 1546293"/>
                  <a:gd name="connsiteY14" fmla="*/ 906463 h 1619880"/>
                  <a:gd name="connsiteX15" fmla="*/ 6960 w 1546293"/>
                  <a:gd name="connsiteY15" fmla="*/ 758826 h 1619880"/>
                  <a:gd name="connsiteX16" fmla="*/ 207779 w 1546293"/>
                  <a:gd name="connsiteY16" fmla="*/ 318294 h 1619880"/>
                  <a:gd name="connsiteX0" fmla="*/ 207779 w 1548326"/>
                  <a:gd name="connsiteY0" fmla="*/ 270669 h 1572255"/>
                  <a:gd name="connsiteX1" fmla="*/ 460191 w 1548326"/>
                  <a:gd name="connsiteY1" fmla="*/ 114301 h 1572255"/>
                  <a:gd name="connsiteX2" fmla="*/ 613385 w 1548326"/>
                  <a:gd name="connsiteY2" fmla="*/ 103188 h 1572255"/>
                  <a:gd name="connsiteX3" fmla="*/ 679266 w 1548326"/>
                  <a:gd name="connsiteY3" fmla="*/ 43657 h 1572255"/>
                  <a:gd name="connsiteX4" fmla="*/ 963429 w 1548326"/>
                  <a:gd name="connsiteY4" fmla="*/ 0 h 1572255"/>
                  <a:gd name="connsiteX5" fmla="*/ 1527785 w 1548326"/>
                  <a:gd name="connsiteY5" fmla="*/ 227807 h 1572255"/>
                  <a:gd name="connsiteX6" fmla="*/ 1435710 w 1548326"/>
                  <a:gd name="connsiteY6" fmla="*/ 661988 h 1572255"/>
                  <a:gd name="connsiteX7" fmla="*/ 1529373 w 1548326"/>
                  <a:gd name="connsiteY7" fmla="*/ 1052513 h 1572255"/>
                  <a:gd name="connsiteX8" fmla="*/ 1320616 w 1548326"/>
                  <a:gd name="connsiteY8" fmla="*/ 1555750 h 1572255"/>
                  <a:gd name="connsiteX9" fmla="*/ 956285 w 1548326"/>
                  <a:gd name="connsiteY9" fmla="*/ 1538288 h 1572255"/>
                  <a:gd name="connsiteX10" fmla="*/ 600685 w 1548326"/>
                  <a:gd name="connsiteY10" fmla="*/ 1125538 h 1572255"/>
                  <a:gd name="connsiteX11" fmla="*/ 336365 w 1548326"/>
                  <a:gd name="connsiteY11" fmla="*/ 1002507 h 1572255"/>
                  <a:gd name="connsiteX12" fmla="*/ 310172 w 1548326"/>
                  <a:gd name="connsiteY12" fmla="*/ 904877 h 1572255"/>
                  <a:gd name="connsiteX13" fmla="*/ 238734 w 1548326"/>
                  <a:gd name="connsiteY13" fmla="*/ 942976 h 1572255"/>
                  <a:gd name="connsiteX14" fmla="*/ 64110 w 1548326"/>
                  <a:gd name="connsiteY14" fmla="*/ 858838 h 1572255"/>
                  <a:gd name="connsiteX15" fmla="*/ 6960 w 1548326"/>
                  <a:gd name="connsiteY15" fmla="*/ 711201 h 1572255"/>
                  <a:gd name="connsiteX16" fmla="*/ 207779 w 1548326"/>
                  <a:gd name="connsiteY16" fmla="*/ 270669 h 1572255"/>
                  <a:gd name="connsiteX0" fmla="*/ 207779 w 1548326"/>
                  <a:gd name="connsiteY0" fmla="*/ 270669 h 1572255"/>
                  <a:gd name="connsiteX1" fmla="*/ 460191 w 1548326"/>
                  <a:gd name="connsiteY1" fmla="*/ 114301 h 1572255"/>
                  <a:gd name="connsiteX2" fmla="*/ 613385 w 1548326"/>
                  <a:gd name="connsiteY2" fmla="*/ 103188 h 1572255"/>
                  <a:gd name="connsiteX3" fmla="*/ 679266 w 1548326"/>
                  <a:gd name="connsiteY3" fmla="*/ 43657 h 1572255"/>
                  <a:gd name="connsiteX4" fmla="*/ 963429 w 1548326"/>
                  <a:gd name="connsiteY4" fmla="*/ 0 h 1572255"/>
                  <a:gd name="connsiteX5" fmla="*/ 1527785 w 1548326"/>
                  <a:gd name="connsiteY5" fmla="*/ 227807 h 1572255"/>
                  <a:gd name="connsiteX6" fmla="*/ 1435710 w 1548326"/>
                  <a:gd name="connsiteY6" fmla="*/ 661988 h 1572255"/>
                  <a:gd name="connsiteX7" fmla="*/ 1529373 w 1548326"/>
                  <a:gd name="connsiteY7" fmla="*/ 1052513 h 1572255"/>
                  <a:gd name="connsiteX8" fmla="*/ 1320616 w 1548326"/>
                  <a:gd name="connsiteY8" fmla="*/ 1555750 h 1572255"/>
                  <a:gd name="connsiteX9" fmla="*/ 956285 w 1548326"/>
                  <a:gd name="connsiteY9" fmla="*/ 1538288 h 1572255"/>
                  <a:gd name="connsiteX10" fmla="*/ 600685 w 1548326"/>
                  <a:gd name="connsiteY10" fmla="*/ 1125538 h 1572255"/>
                  <a:gd name="connsiteX11" fmla="*/ 336365 w 1548326"/>
                  <a:gd name="connsiteY11" fmla="*/ 1002507 h 1572255"/>
                  <a:gd name="connsiteX12" fmla="*/ 310172 w 1548326"/>
                  <a:gd name="connsiteY12" fmla="*/ 904877 h 1572255"/>
                  <a:gd name="connsiteX13" fmla="*/ 238734 w 1548326"/>
                  <a:gd name="connsiteY13" fmla="*/ 942976 h 1572255"/>
                  <a:gd name="connsiteX14" fmla="*/ 64110 w 1548326"/>
                  <a:gd name="connsiteY14" fmla="*/ 858838 h 1572255"/>
                  <a:gd name="connsiteX15" fmla="*/ 6960 w 1548326"/>
                  <a:gd name="connsiteY15" fmla="*/ 711201 h 1572255"/>
                  <a:gd name="connsiteX16" fmla="*/ 207779 w 1548326"/>
                  <a:gd name="connsiteY16" fmla="*/ 270669 h 1572255"/>
                  <a:gd name="connsiteX0" fmla="*/ 207779 w 1548326"/>
                  <a:gd name="connsiteY0" fmla="*/ 270669 h 1572255"/>
                  <a:gd name="connsiteX1" fmla="*/ 460191 w 1548326"/>
                  <a:gd name="connsiteY1" fmla="*/ 114301 h 1572255"/>
                  <a:gd name="connsiteX2" fmla="*/ 613385 w 1548326"/>
                  <a:gd name="connsiteY2" fmla="*/ 103188 h 1572255"/>
                  <a:gd name="connsiteX3" fmla="*/ 679266 w 1548326"/>
                  <a:gd name="connsiteY3" fmla="*/ 43657 h 1572255"/>
                  <a:gd name="connsiteX4" fmla="*/ 963429 w 1548326"/>
                  <a:gd name="connsiteY4" fmla="*/ 0 h 1572255"/>
                  <a:gd name="connsiteX5" fmla="*/ 1527785 w 1548326"/>
                  <a:gd name="connsiteY5" fmla="*/ 227807 h 1572255"/>
                  <a:gd name="connsiteX6" fmla="*/ 1435710 w 1548326"/>
                  <a:gd name="connsiteY6" fmla="*/ 661988 h 1572255"/>
                  <a:gd name="connsiteX7" fmla="*/ 1529373 w 1548326"/>
                  <a:gd name="connsiteY7" fmla="*/ 1052513 h 1572255"/>
                  <a:gd name="connsiteX8" fmla="*/ 1320616 w 1548326"/>
                  <a:gd name="connsiteY8" fmla="*/ 1555750 h 1572255"/>
                  <a:gd name="connsiteX9" fmla="*/ 956285 w 1548326"/>
                  <a:gd name="connsiteY9" fmla="*/ 1538288 h 1572255"/>
                  <a:gd name="connsiteX10" fmla="*/ 600685 w 1548326"/>
                  <a:gd name="connsiteY10" fmla="*/ 1125538 h 1572255"/>
                  <a:gd name="connsiteX11" fmla="*/ 336365 w 1548326"/>
                  <a:gd name="connsiteY11" fmla="*/ 1002507 h 1572255"/>
                  <a:gd name="connsiteX12" fmla="*/ 310172 w 1548326"/>
                  <a:gd name="connsiteY12" fmla="*/ 904877 h 1572255"/>
                  <a:gd name="connsiteX13" fmla="*/ 238734 w 1548326"/>
                  <a:gd name="connsiteY13" fmla="*/ 942976 h 1572255"/>
                  <a:gd name="connsiteX14" fmla="*/ 64110 w 1548326"/>
                  <a:gd name="connsiteY14" fmla="*/ 858838 h 1572255"/>
                  <a:gd name="connsiteX15" fmla="*/ 6960 w 1548326"/>
                  <a:gd name="connsiteY15" fmla="*/ 711201 h 1572255"/>
                  <a:gd name="connsiteX16" fmla="*/ 207779 w 1548326"/>
                  <a:gd name="connsiteY16" fmla="*/ 270669 h 1572255"/>
                  <a:gd name="connsiteX0" fmla="*/ 207779 w 1539700"/>
                  <a:gd name="connsiteY0" fmla="*/ 270669 h 1572255"/>
                  <a:gd name="connsiteX1" fmla="*/ 460191 w 1539700"/>
                  <a:gd name="connsiteY1" fmla="*/ 114301 h 1572255"/>
                  <a:gd name="connsiteX2" fmla="*/ 613385 w 1539700"/>
                  <a:gd name="connsiteY2" fmla="*/ 103188 h 1572255"/>
                  <a:gd name="connsiteX3" fmla="*/ 679266 w 1539700"/>
                  <a:gd name="connsiteY3" fmla="*/ 43657 h 1572255"/>
                  <a:gd name="connsiteX4" fmla="*/ 963429 w 1539700"/>
                  <a:gd name="connsiteY4" fmla="*/ 0 h 1572255"/>
                  <a:gd name="connsiteX5" fmla="*/ 1518260 w 1539700"/>
                  <a:gd name="connsiteY5" fmla="*/ 192088 h 1572255"/>
                  <a:gd name="connsiteX6" fmla="*/ 1435710 w 1539700"/>
                  <a:gd name="connsiteY6" fmla="*/ 661988 h 1572255"/>
                  <a:gd name="connsiteX7" fmla="*/ 1529373 w 1539700"/>
                  <a:gd name="connsiteY7" fmla="*/ 1052513 h 1572255"/>
                  <a:gd name="connsiteX8" fmla="*/ 1320616 w 1539700"/>
                  <a:gd name="connsiteY8" fmla="*/ 1555750 h 1572255"/>
                  <a:gd name="connsiteX9" fmla="*/ 956285 w 1539700"/>
                  <a:gd name="connsiteY9" fmla="*/ 1538288 h 1572255"/>
                  <a:gd name="connsiteX10" fmla="*/ 600685 w 1539700"/>
                  <a:gd name="connsiteY10" fmla="*/ 1125538 h 1572255"/>
                  <a:gd name="connsiteX11" fmla="*/ 336365 w 1539700"/>
                  <a:gd name="connsiteY11" fmla="*/ 1002507 h 1572255"/>
                  <a:gd name="connsiteX12" fmla="*/ 310172 w 1539700"/>
                  <a:gd name="connsiteY12" fmla="*/ 904877 h 1572255"/>
                  <a:gd name="connsiteX13" fmla="*/ 238734 w 1539700"/>
                  <a:gd name="connsiteY13" fmla="*/ 942976 h 1572255"/>
                  <a:gd name="connsiteX14" fmla="*/ 64110 w 1539700"/>
                  <a:gd name="connsiteY14" fmla="*/ 858838 h 1572255"/>
                  <a:gd name="connsiteX15" fmla="*/ 6960 w 1539700"/>
                  <a:gd name="connsiteY15" fmla="*/ 711201 h 1572255"/>
                  <a:gd name="connsiteX16" fmla="*/ 207779 w 1539700"/>
                  <a:gd name="connsiteY16" fmla="*/ 270669 h 1572255"/>
                  <a:gd name="connsiteX0" fmla="*/ 207779 w 1548013"/>
                  <a:gd name="connsiteY0" fmla="*/ 270669 h 1572255"/>
                  <a:gd name="connsiteX1" fmla="*/ 460191 w 1548013"/>
                  <a:gd name="connsiteY1" fmla="*/ 114301 h 1572255"/>
                  <a:gd name="connsiteX2" fmla="*/ 613385 w 1548013"/>
                  <a:gd name="connsiteY2" fmla="*/ 103188 h 1572255"/>
                  <a:gd name="connsiteX3" fmla="*/ 679266 w 1548013"/>
                  <a:gd name="connsiteY3" fmla="*/ 43657 h 1572255"/>
                  <a:gd name="connsiteX4" fmla="*/ 963429 w 1548013"/>
                  <a:gd name="connsiteY4" fmla="*/ 0 h 1572255"/>
                  <a:gd name="connsiteX5" fmla="*/ 1518260 w 1548013"/>
                  <a:gd name="connsiteY5" fmla="*/ 192088 h 1572255"/>
                  <a:gd name="connsiteX6" fmla="*/ 1435710 w 1548013"/>
                  <a:gd name="connsiteY6" fmla="*/ 661988 h 1572255"/>
                  <a:gd name="connsiteX7" fmla="*/ 1529373 w 1548013"/>
                  <a:gd name="connsiteY7" fmla="*/ 1052513 h 1572255"/>
                  <a:gd name="connsiteX8" fmla="*/ 1320616 w 1548013"/>
                  <a:gd name="connsiteY8" fmla="*/ 1555750 h 1572255"/>
                  <a:gd name="connsiteX9" fmla="*/ 956285 w 1548013"/>
                  <a:gd name="connsiteY9" fmla="*/ 1538288 h 1572255"/>
                  <a:gd name="connsiteX10" fmla="*/ 600685 w 1548013"/>
                  <a:gd name="connsiteY10" fmla="*/ 1125538 h 1572255"/>
                  <a:gd name="connsiteX11" fmla="*/ 336365 w 1548013"/>
                  <a:gd name="connsiteY11" fmla="*/ 1002507 h 1572255"/>
                  <a:gd name="connsiteX12" fmla="*/ 310172 w 1548013"/>
                  <a:gd name="connsiteY12" fmla="*/ 904877 h 1572255"/>
                  <a:gd name="connsiteX13" fmla="*/ 238734 w 1548013"/>
                  <a:gd name="connsiteY13" fmla="*/ 942976 h 1572255"/>
                  <a:gd name="connsiteX14" fmla="*/ 64110 w 1548013"/>
                  <a:gd name="connsiteY14" fmla="*/ 858838 h 1572255"/>
                  <a:gd name="connsiteX15" fmla="*/ 6960 w 1548013"/>
                  <a:gd name="connsiteY15" fmla="*/ 711201 h 1572255"/>
                  <a:gd name="connsiteX16" fmla="*/ 207779 w 1548013"/>
                  <a:gd name="connsiteY16" fmla="*/ 270669 h 1572255"/>
                  <a:gd name="connsiteX0" fmla="*/ 207779 w 1540484"/>
                  <a:gd name="connsiteY0" fmla="*/ 270669 h 1572255"/>
                  <a:gd name="connsiteX1" fmla="*/ 460191 w 1540484"/>
                  <a:gd name="connsiteY1" fmla="*/ 114301 h 1572255"/>
                  <a:gd name="connsiteX2" fmla="*/ 613385 w 1540484"/>
                  <a:gd name="connsiteY2" fmla="*/ 103188 h 1572255"/>
                  <a:gd name="connsiteX3" fmla="*/ 679266 w 1540484"/>
                  <a:gd name="connsiteY3" fmla="*/ 43657 h 1572255"/>
                  <a:gd name="connsiteX4" fmla="*/ 963429 w 1540484"/>
                  <a:gd name="connsiteY4" fmla="*/ 0 h 1572255"/>
                  <a:gd name="connsiteX5" fmla="*/ 1518260 w 1540484"/>
                  <a:gd name="connsiteY5" fmla="*/ 192088 h 1572255"/>
                  <a:gd name="connsiteX6" fmla="*/ 1440472 w 1540484"/>
                  <a:gd name="connsiteY6" fmla="*/ 688182 h 1572255"/>
                  <a:gd name="connsiteX7" fmla="*/ 1529373 w 1540484"/>
                  <a:gd name="connsiteY7" fmla="*/ 1052513 h 1572255"/>
                  <a:gd name="connsiteX8" fmla="*/ 1320616 w 1540484"/>
                  <a:gd name="connsiteY8" fmla="*/ 1555750 h 1572255"/>
                  <a:gd name="connsiteX9" fmla="*/ 956285 w 1540484"/>
                  <a:gd name="connsiteY9" fmla="*/ 1538288 h 1572255"/>
                  <a:gd name="connsiteX10" fmla="*/ 600685 w 1540484"/>
                  <a:gd name="connsiteY10" fmla="*/ 1125538 h 1572255"/>
                  <a:gd name="connsiteX11" fmla="*/ 336365 w 1540484"/>
                  <a:gd name="connsiteY11" fmla="*/ 1002507 h 1572255"/>
                  <a:gd name="connsiteX12" fmla="*/ 310172 w 1540484"/>
                  <a:gd name="connsiteY12" fmla="*/ 904877 h 1572255"/>
                  <a:gd name="connsiteX13" fmla="*/ 238734 w 1540484"/>
                  <a:gd name="connsiteY13" fmla="*/ 942976 h 1572255"/>
                  <a:gd name="connsiteX14" fmla="*/ 64110 w 1540484"/>
                  <a:gd name="connsiteY14" fmla="*/ 858838 h 1572255"/>
                  <a:gd name="connsiteX15" fmla="*/ 6960 w 1540484"/>
                  <a:gd name="connsiteY15" fmla="*/ 711201 h 1572255"/>
                  <a:gd name="connsiteX16" fmla="*/ 207779 w 1540484"/>
                  <a:gd name="connsiteY16" fmla="*/ 270669 h 1572255"/>
                  <a:gd name="connsiteX0" fmla="*/ 207779 w 1541149"/>
                  <a:gd name="connsiteY0" fmla="*/ 270669 h 1572255"/>
                  <a:gd name="connsiteX1" fmla="*/ 460191 w 1541149"/>
                  <a:gd name="connsiteY1" fmla="*/ 114301 h 1572255"/>
                  <a:gd name="connsiteX2" fmla="*/ 613385 w 1541149"/>
                  <a:gd name="connsiteY2" fmla="*/ 103188 h 1572255"/>
                  <a:gd name="connsiteX3" fmla="*/ 679266 w 1541149"/>
                  <a:gd name="connsiteY3" fmla="*/ 43657 h 1572255"/>
                  <a:gd name="connsiteX4" fmla="*/ 963429 w 1541149"/>
                  <a:gd name="connsiteY4" fmla="*/ 0 h 1572255"/>
                  <a:gd name="connsiteX5" fmla="*/ 1518260 w 1541149"/>
                  <a:gd name="connsiteY5" fmla="*/ 192088 h 1572255"/>
                  <a:gd name="connsiteX6" fmla="*/ 1440472 w 1541149"/>
                  <a:gd name="connsiteY6" fmla="*/ 688182 h 1572255"/>
                  <a:gd name="connsiteX7" fmla="*/ 1529373 w 1541149"/>
                  <a:gd name="connsiteY7" fmla="*/ 1052513 h 1572255"/>
                  <a:gd name="connsiteX8" fmla="*/ 1320616 w 1541149"/>
                  <a:gd name="connsiteY8" fmla="*/ 1555750 h 1572255"/>
                  <a:gd name="connsiteX9" fmla="*/ 956285 w 1541149"/>
                  <a:gd name="connsiteY9" fmla="*/ 1538288 h 1572255"/>
                  <a:gd name="connsiteX10" fmla="*/ 600685 w 1541149"/>
                  <a:gd name="connsiteY10" fmla="*/ 1125538 h 1572255"/>
                  <a:gd name="connsiteX11" fmla="*/ 336365 w 1541149"/>
                  <a:gd name="connsiteY11" fmla="*/ 1002507 h 1572255"/>
                  <a:gd name="connsiteX12" fmla="*/ 310172 w 1541149"/>
                  <a:gd name="connsiteY12" fmla="*/ 904877 h 1572255"/>
                  <a:gd name="connsiteX13" fmla="*/ 238734 w 1541149"/>
                  <a:gd name="connsiteY13" fmla="*/ 942976 h 1572255"/>
                  <a:gd name="connsiteX14" fmla="*/ 64110 w 1541149"/>
                  <a:gd name="connsiteY14" fmla="*/ 858838 h 1572255"/>
                  <a:gd name="connsiteX15" fmla="*/ 6960 w 1541149"/>
                  <a:gd name="connsiteY15" fmla="*/ 711201 h 1572255"/>
                  <a:gd name="connsiteX16" fmla="*/ 207779 w 1541149"/>
                  <a:gd name="connsiteY16" fmla="*/ 270669 h 1572255"/>
                  <a:gd name="connsiteX0" fmla="*/ 207779 w 1541149"/>
                  <a:gd name="connsiteY0" fmla="*/ 270669 h 1572255"/>
                  <a:gd name="connsiteX1" fmla="*/ 460191 w 1541149"/>
                  <a:gd name="connsiteY1" fmla="*/ 114301 h 1572255"/>
                  <a:gd name="connsiteX2" fmla="*/ 613385 w 1541149"/>
                  <a:gd name="connsiteY2" fmla="*/ 103188 h 1572255"/>
                  <a:gd name="connsiteX3" fmla="*/ 679266 w 1541149"/>
                  <a:gd name="connsiteY3" fmla="*/ 43657 h 1572255"/>
                  <a:gd name="connsiteX4" fmla="*/ 963429 w 1541149"/>
                  <a:gd name="connsiteY4" fmla="*/ 0 h 1572255"/>
                  <a:gd name="connsiteX5" fmla="*/ 1513498 w 1541149"/>
                  <a:gd name="connsiteY5" fmla="*/ 194469 h 1572255"/>
                  <a:gd name="connsiteX6" fmla="*/ 1440472 w 1541149"/>
                  <a:gd name="connsiteY6" fmla="*/ 688182 h 1572255"/>
                  <a:gd name="connsiteX7" fmla="*/ 1529373 w 1541149"/>
                  <a:gd name="connsiteY7" fmla="*/ 1052513 h 1572255"/>
                  <a:gd name="connsiteX8" fmla="*/ 1320616 w 1541149"/>
                  <a:gd name="connsiteY8" fmla="*/ 1555750 h 1572255"/>
                  <a:gd name="connsiteX9" fmla="*/ 956285 w 1541149"/>
                  <a:gd name="connsiteY9" fmla="*/ 1538288 h 1572255"/>
                  <a:gd name="connsiteX10" fmla="*/ 600685 w 1541149"/>
                  <a:gd name="connsiteY10" fmla="*/ 1125538 h 1572255"/>
                  <a:gd name="connsiteX11" fmla="*/ 336365 w 1541149"/>
                  <a:gd name="connsiteY11" fmla="*/ 1002507 h 1572255"/>
                  <a:gd name="connsiteX12" fmla="*/ 310172 w 1541149"/>
                  <a:gd name="connsiteY12" fmla="*/ 904877 h 1572255"/>
                  <a:gd name="connsiteX13" fmla="*/ 238734 w 1541149"/>
                  <a:gd name="connsiteY13" fmla="*/ 942976 h 1572255"/>
                  <a:gd name="connsiteX14" fmla="*/ 64110 w 1541149"/>
                  <a:gd name="connsiteY14" fmla="*/ 858838 h 1572255"/>
                  <a:gd name="connsiteX15" fmla="*/ 6960 w 1541149"/>
                  <a:gd name="connsiteY15" fmla="*/ 711201 h 1572255"/>
                  <a:gd name="connsiteX16" fmla="*/ 207779 w 1541149"/>
                  <a:gd name="connsiteY16" fmla="*/ 270669 h 1572255"/>
                  <a:gd name="connsiteX0" fmla="*/ 207779 w 1541149"/>
                  <a:gd name="connsiteY0" fmla="*/ 270669 h 1572255"/>
                  <a:gd name="connsiteX1" fmla="*/ 460191 w 1541149"/>
                  <a:gd name="connsiteY1" fmla="*/ 114301 h 1572255"/>
                  <a:gd name="connsiteX2" fmla="*/ 613385 w 1541149"/>
                  <a:gd name="connsiteY2" fmla="*/ 103188 h 1572255"/>
                  <a:gd name="connsiteX3" fmla="*/ 679266 w 1541149"/>
                  <a:gd name="connsiteY3" fmla="*/ 43657 h 1572255"/>
                  <a:gd name="connsiteX4" fmla="*/ 963429 w 1541149"/>
                  <a:gd name="connsiteY4" fmla="*/ 0 h 1572255"/>
                  <a:gd name="connsiteX5" fmla="*/ 1513498 w 1541149"/>
                  <a:gd name="connsiteY5" fmla="*/ 194469 h 1572255"/>
                  <a:gd name="connsiteX6" fmla="*/ 1440472 w 1541149"/>
                  <a:gd name="connsiteY6" fmla="*/ 688182 h 1572255"/>
                  <a:gd name="connsiteX7" fmla="*/ 1529373 w 1541149"/>
                  <a:gd name="connsiteY7" fmla="*/ 1052513 h 1572255"/>
                  <a:gd name="connsiteX8" fmla="*/ 1320616 w 1541149"/>
                  <a:gd name="connsiteY8" fmla="*/ 1555750 h 1572255"/>
                  <a:gd name="connsiteX9" fmla="*/ 956285 w 1541149"/>
                  <a:gd name="connsiteY9" fmla="*/ 1538288 h 1572255"/>
                  <a:gd name="connsiteX10" fmla="*/ 600685 w 1541149"/>
                  <a:gd name="connsiteY10" fmla="*/ 1125538 h 1572255"/>
                  <a:gd name="connsiteX11" fmla="*/ 336365 w 1541149"/>
                  <a:gd name="connsiteY11" fmla="*/ 1002507 h 1572255"/>
                  <a:gd name="connsiteX12" fmla="*/ 310172 w 1541149"/>
                  <a:gd name="connsiteY12" fmla="*/ 904877 h 1572255"/>
                  <a:gd name="connsiteX13" fmla="*/ 238734 w 1541149"/>
                  <a:gd name="connsiteY13" fmla="*/ 942976 h 1572255"/>
                  <a:gd name="connsiteX14" fmla="*/ 64110 w 1541149"/>
                  <a:gd name="connsiteY14" fmla="*/ 858838 h 1572255"/>
                  <a:gd name="connsiteX15" fmla="*/ 6960 w 1541149"/>
                  <a:gd name="connsiteY15" fmla="*/ 711201 h 1572255"/>
                  <a:gd name="connsiteX16" fmla="*/ 207779 w 1541149"/>
                  <a:gd name="connsiteY16" fmla="*/ 270669 h 1572255"/>
                  <a:gd name="connsiteX0" fmla="*/ 207779 w 1541149"/>
                  <a:gd name="connsiteY0" fmla="*/ 271001 h 1572587"/>
                  <a:gd name="connsiteX1" fmla="*/ 460191 w 1541149"/>
                  <a:gd name="connsiteY1" fmla="*/ 114633 h 1572587"/>
                  <a:gd name="connsiteX2" fmla="*/ 613385 w 1541149"/>
                  <a:gd name="connsiteY2" fmla="*/ 103520 h 1572587"/>
                  <a:gd name="connsiteX3" fmla="*/ 679266 w 1541149"/>
                  <a:gd name="connsiteY3" fmla="*/ 43989 h 1572587"/>
                  <a:gd name="connsiteX4" fmla="*/ 963429 w 1541149"/>
                  <a:gd name="connsiteY4" fmla="*/ 332 h 1572587"/>
                  <a:gd name="connsiteX5" fmla="*/ 1513498 w 1541149"/>
                  <a:gd name="connsiteY5" fmla="*/ 194801 h 1572587"/>
                  <a:gd name="connsiteX6" fmla="*/ 1440472 w 1541149"/>
                  <a:gd name="connsiteY6" fmla="*/ 688514 h 1572587"/>
                  <a:gd name="connsiteX7" fmla="*/ 1529373 w 1541149"/>
                  <a:gd name="connsiteY7" fmla="*/ 1052845 h 1572587"/>
                  <a:gd name="connsiteX8" fmla="*/ 1320616 w 1541149"/>
                  <a:gd name="connsiteY8" fmla="*/ 1556082 h 1572587"/>
                  <a:gd name="connsiteX9" fmla="*/ 956285 w 1541149"/>
                  <a:gd name="connsiteY9" fmla="*/ 1538620 h 1572587"/>
                  <a:gd name="connsiteX10" fmla="*/ 600685 w 1541149"/>
                  <a:gd name="connsiteY10" fmla="*/ 1125870 h 1572587"/>
                  <a:gd name="connsiteX11" fmla="*/ 336365 w 1541149"/>
                  <a:gd name="connsiteY11" fmla="*/ 1002839 h 1572587"/>
                  <a:gd name="connsiteX12" fmla="*/ 310172 w 1541149"/>
                  <a:gd name="connsiteY12" fmla="*/ 905209 h 1572587"/>
                  <a:gd name="connsiteX13" fmla="*/ 238734 w 1541149"/>
                  <a:gd name="connsiteY13" fmla="*/ 943308 h 1572587"/>
                  <a:gd name="connsiteX14" fmla="*/ 64110 w 1541149"/>
                  <a:gd name="connsiteY14" fmla="*/ 859170 h 1572587"/>
                  <a:gd name="connsiteX15" fmla="*/ 6960 w 1541149"/>
                  <a:gd name="connsiteY15" fmla="*/ 711533 h 1572587"/>
                  <a:gd name="connsiteX16" fmla="*/ 207779 w 1541149"/>
                  <a:gd name="connsiteY16" fmla="*/ 271001 h 1572587"/>
                  <a:gd name="connsiteX0" fmla="*/ 207779 w 1541149"/>
                  <a:gd name="connsiteY0" fmla="*/ 271001 h 1572587"/>
                  <a:gd name="connsiteX1" fmla="*/ 460191 w 1541149"/>
                  <a:gd name="connsiteY1" fmla="*/ 114633 h 1572587"/>
                  <a:gd name="connsiteX2" fmla="*/ 613385 w 1541149"/>
                  <a:gd name="connsiteY2" fmla="*/ 103520 h 1572587"/>
                  <a:gd name="connsiteX3" fmla="*/ 679266 w 1541149"/>
                  <a:gd name="connsiteY3" fmla="*/ 43989 h 1572587"/>
                  <a:gd name="connsiteX4" fmla="*/ 963429 w 1541149"/>
                  <a:gd name="connsiteY4" fmla="*/ 332 h 1572587"/>
                  <a:gd name="connsiteX5" fmla="*/ 1513498 w 1541149"/>
                  <a:gd name="connsiteY5" fmla="*/ 194801 h 1572587"/>
                  <a:gd name="connsiteX6" fmla="*/ 1440472 w 1541149"/>
                  <a:gd name="connsiteY6" fmla="*/ 688514 h 1572587"/>
                  <a:gd name="connsiteX7" fmla="*/ 1529373 w 1541149"/>
                  <a:gd name="connsiteY7" fmla="*/ 1052845 h 1572587"/>
                  <a:gd name="connsiteX8" fmla="*/ 1320616 w 1541149"/>
                  <a:gd name="connsiteY8" fmla="*/ 1556082 h 1572587"/>
                  <a:gd name="connsiteX9" fmla="*/ 956285 w 1541149"/>
                  <a:gd name="connsiteY9" fmla="*/ 1538620 h 1572587"/>
                  <a:gd name="connsiteX10" fmla="*/ 600685 w 1541149"/>
                  <a:gd name="connsiteY10" fmla="*/ 1125870 h 1572587"/>
                  <a:gd name="connsiteX11" fmla="*/ 336365 w 1541149"/>
                  <a:gd name="connsiteY11" fmla="*/ 1002839 h 1572587"/>
                  <a:gd name="connsiteX12" fmla="*/ 310172 w 1541149"/>
                  <a:gd name="connsiteY12" fmla="*/ 905209 h 1572587"/>
                  <a:gd name="connsiteX13" fmla="*/ 238734 w 1541149"/>
                  <a:gd name="connsiteY13" fmla="*/ 943308 h 1572587"/>
                  <a:gd name="connsiteX14" fmla="*/ 64110 w 1541149"/>
                  <a:gd name="connsiteY14" fmla="*/ 859170 h 1572587"/>
                  <a:gd name="connsiteX15" fmla="*/ 6960 w 1541149"/>
                  <a:gd name="connsiteY15" fmla="*/ 711533 h 1572587"/>
                  <a:gd name="connsiteX16" fmla="*/ 207779 w 1541149"/>
                  <a:gd name="connsiteY16" fmla="*/ 271001 h 1572587"/>
                  <a:gd name="connsiteX0" fmla="*/ 207779 w 1541149"/>
                  <a:gd name="connsiteY0" fmla="*/ 270669 h 1572255"/>
                  <a:gd name="connsiteX1" fmla="*/ 460191 w 1541149"/>
                  <a:gd name="connsiteY1" fmla="*/ 114301 h 1572255"/>
                  <a:gd name="connsiteX2" fmla="*/ 613385 w 1541149"/>
                  <a:gd name="connsiteY2" fmla="*/ 103188 h 1572255"/>
                  <a:gd name="connsiteX3" fmla="*/ 679266 w 1541149"/>
                  <a:gd name="connsiteY3" fmla="*/ 43657 h 1572255"/>
                  <a:gd name="connsiteX4" fmla="*/ 963429 w 1541149"/>
                  <a:gd name="connsiteY4" fmla="*/ 0 h 1572255"/>
                  <a:gd name="connsiteX5" fmla="*/ 1513498 w 1541149"/>
                  <a:gd name="connsiteY5" fmla="*/ 194469 h 1572255"/>
                  <a:gd name="connsiteX6" fmla="*/ 1440472 w 1541149"/>
                  <a:gd name="connsiteY6" fmla="*/ 688182 h 1572255"/>
                  <a:gd name="connsiteX7" fmla="*/ 1529373 w 1541149"/>
                  <a:gd name="connsiteY7" fmla="*/ 1052513 h 1572255"/>
                  <a:gd name="connsiteX8" fmla="*/ 1320616 w 1541149"/>
                  <a:gd name="connsiteY8" fmla="*/ 1555750 h 1572255"/>
                  <a:gd name="connsiteX9" fmla="*/ 956285 w 1541149"/>
                  <a:gd name="connsiteY9" fmla="*/ 1538288 h 1572255"/>
                  <a:gd name="connsiteX10" fmla="*/ 600685 w 1541149"/>
                  <a:gd name="connsiteY10" fmla="*/ 1125538 h 1572255"/>
                  <a:gd name="connsiteX11" fmla="*/ 336365 w 1541149"/>
                  <a:gd name="connsiteY11" fmla="*/ 1002507 h 1572255"/>
                  <a:gd name="connsiteX12" fmla="*/ 310172 w 1541149"/>
                  <a:gd name="connsiteY12" fmla="*/ 904877 h 1572255"/>
                  <a:gd name="connsiteX13" fmla="*/ 238734 w 1541149"/>
                  <a:gd name="connsiteY13" fmla="*/ 942976 h 1572255"/>
                  <a:gd name="connsiteX14" fmla="*/ 64110 w 1541149"/>
                  <a:gd name="connsiteY14" fmla="*/ 858838 h 1572255"/>
                  <a:gd name="connsiteX15" fmla="*/ 6960 w 1541149"/>
                  <a:gd name="connsiteY15" fmla="*/ 711201 h 1572255"/>
                  <a:gd name="connsiteX16" fmla="*/ 207779 w 1541149"/>
                  <a:gd name="connsiteY16" fmla="*/ 270669 h 1572255"/>
                  <a:gd name="connsiteX0" fmla="*/ 200819 w 1534189"/>
                  <a:gd name="connsiteY0" fmla="*/ 270669 h 1572255"/>
                  <a:gd name="connsiteX1" fmla="*/ 453231 w 1534189"/>
                  <a:gd name="connsiteY1" fmla="*/ 114301 h 1572255"/>
                  <a:gd name="connsiteX2" fmla="*/ 606425 w 1534189"/>
                  <a:gd name="connsiteY2" fmla="*/ 103188 h 1572255"/>
                  <a:gd name="connsiteX3" fmla="*/ 672306 w 1534189"/>
                  <a:gd name="connsiteY3" fmla="*/ 43657 h 1572255"/>
                  <a:gd name="connsiteX4" fmla="*/ 956469 w 1534189"/>
                  <a:gd name="connsiteY4" fmla="*/ 0 h 1572255"/>
                  <a:gd name="connsiteX5" fmla="*/ 1506538 w 1534189"/>
                  <a:gd name="connsiteY5" fmla="*/ 194469 h 1572255"/>
                  <a:gd name="connsiteX6" fmla="*/ 1433512 w 1534189"/>
                  <a:gd name="connsiteY6" fmla="*/ 688182 h 1572255"/>
                  <a:gd name="connsiteX7" fmla="*/ 1522413 w 1534189"/>
                  <a:gd name="connsiteY7" fmla="*/ 1052513 h 1572255"/>
                  <a:gd name="connsiteX8" fmla="*/ 1313656 w 1534189"/>
                  <a:gd name="connsiteY8" fmla="*/ 1555750 h 1572255"/>
                  <a:gd name="connsiteX9" fmla="*/ 949325 w 1534189"/>
                  <a:gd name="connsiteY9" fmla="*/ 1538288 h 1572255"/>
                  <a:gd name="connsiteX10" fmla="*/ 593725 w 1534189"/>
                  <a:gd name="connsiteY10" fmla="*/ 1125538 h 1572255"/>
                  <a:gd name="connsiteX11" fmla="*/ 329405 w 1534189"/>
                  <a:gd name="connsiteY11" fmla="*/ 1002507 h 1572255"/>
                  <a:gd name="connsiteX12" fmla="*/ 303212 w 1534189"/>
                  <a:gd name="connsiteY12" fmla="*/ 904877 h 1572255"/>
                  <a:gd name="connsiteX13" fmla="*/ 231774 w 1534189"/>
                  <a:gd name="connsiteY13" fmla="*/ 942976 h 1572255"/>
                  <a:gd name="connsiteX14" fmla="*/ 57150 w 1534189"/>
                  <a:gd name="connsiteY14" fmla="*/ 858838 h 1572255"/>
                  <a:gd name="connsiteX15" fmla="*/ 0 w 1534189"/>
                  <a:gd name="connsiteY15" fmla="*/ 711201 h 1572255"/>
                  <a:gd name="connsiteX16" fmla="*/ 200819 w 1534189"/>
                  <a:gd name="connsiteY16" fmla="*/ 270669 h 1572255"/>
                  <a:gd name="connsiteX0" fmla="*/ 200819 w 1534189"/>
                  <a:gd name="connsiteY0" fmla="*/ 270669 h 1572255"/>
                  <a:gd name="connsiteX1" fmla="*/ 453231 w 1534189"/>
                  <a:gd name="connsiteY1" fmla="*/ 114301 h 1572255"/>
                  <a:gd name="connsiteX2" fmla="*/ 606425 w 1534189"/>
                  <a:gd name="connsiteY2" fmla="*/ 103188 h 1572255"/>
                  <a:gd name="connsiteX3" fmla="*/ 672306 w 1534189"/>
                  <a:gd name="connsiteY3" fmla="*/ 43657 h 1572255"/>
                  <a:gd name="connsiteX4" fmla="*/ 956469 w 1534189"/>
                  <a:gd name="connsiteY4" fmla="*/ 0 h 1572255"/>
                  <a:gd name="connsiteX5" fmla="*/ 1506538 w 1534189"/>
                  <a:gd name="connsiteY5" fmla="*/ 194469 h 1572255"/>
                  <a:gd name="connsiteX6" fmla="*/ 1433512 w 1534189"/>
                  <a:gd name="connsiteY6" fmla="*/ 688182 h 1572255"/>
                  <a:gd name="connsiteX7" fmla="*/ 1522413 w 1534189"/>
                  <a:gd name="connsiteY7" fmla="*/ 1052513 h 1572255"/>
                  <a:gd name="connsiteX8" fmla="*/ 1313656 w 1534189"/>
                  <a:gd name="connsiteY8" fmla="*/ 1555750 h 1572255"/>
                  <a:gd name="connsiteX9" fmla="*/ 949325 w 1534189"/>
                  <a:gd name="connsiteY9" fmla="*/ 1538288 h 1572255"/>
                  <a:gd name="connsiteX10" fmla="*/ 593725 w 1534189"/>
                  <a:gd name="connsiteY10" fmla="*/ 1125538 h 1572255"/>
                  <a:gd name="connsiteX11" fmla="*/ 329405 w 1534189"/>
                  <a:gd name="connsiteY11" fmla="*/ 1002507 h 1572255"/>
                  <a:gd name="connsiteX12" fmla="*/ 303212 w 1534189"/>
                  <a:gd name="connsiteY12" fmla="*/ 904877 h 1572255"/>
                  <a:gd name="connsiteX13" fmla="*/ 231774 w 1534189"/>
                  <a:gd name="connsiteY13" fmla="*/ 942976 h 1572255"/>
                  <a:gd name="connsiteX14" fmla="*/ 57150 w 1534189"/>
                  <a:gd name="connsiteY14" fmla="*/ 858838 h 1572255"/>
                  <a:gd name="connsiteX15" fmla="*/ 0 w 1534189"/>
                  <a:gd name="connsiteY15" fmla="*/ 711201 h 1572255"/>
                  <a:gd name="connsiteX16" fmla="*/ 200819 w 1534189"/>
                  <a:gd name="connsiteY16" fmla="*/ 270669 h 1572255"/>
                  <a:gd name="connsiteX0" fmla="*/ 200819 w 1534189"/>
                  <a:gd name="connsiteY0" fmla="*/ 270669 h 1572255"/>
                  <a:gd name="connsiteX1" fmla="*/ 453231 w 1534189"/>
                  <a:gd name="connsiteY1" fmla="*/ 114301 h 1572255"/>
                  <a:gd name="connsiteX2" fmla="*/ 606425 w 1534189"/>
                  <a:gd name="connsiteY2" fmla="*/ 103188 h 1572255"/>
                  <a:gd name="connsiteX3" fmla="*/ 672306 w 1534189"/>
                  <a:gd name="connsiteY3" fmla="*/ 43657 h 1572255"/>
                  <a:gd name="connsiteX4" fmla="*/ 956469 w 1534189"/>
                  <a:gd name="connsiteY4" fmla="*/ 0 h 1572255"/>
                  <a:gd name="connsiteX5" fmla="*/ 1506538 w 1534189"/>
                  <a:gd name="connsiteY5" fmla="*/ 194469 h 1572255"/>
                  <a:gd name="connsiteX6" fmla="*/ 1433512 w 1534189"/>
                  <a:gd name="connsiteY6" fmla="*/ 688182 h 1572255"/>
                  <a:gd name="connsiteX7" fmla="*/ 1522413 w 1534189"/>
                  <a:gd name="connsiteY7" fmla="*/ 1052513 h 1572255"/>
                  <a:gd name="connsiteX8" fmla="*/ 1313656 w 1534189"/>
                  <a:gd name="connsiteY8" fmla="*/ 1555750 h 1572255"/>
                  <a:gd name="connsiteX9" fmla="*/ 949325 w 1534189"/>
                  <a:gd name="connsiteY9" fmla="*/ 1538288 h 1572255"/>
                  <a:gd name="connsiteX10" fmla="*/ 593725 w 1534189"/>
                  <a:gd name="connsiteY10" fmla="*/ 1125538 h 1572255"/>
                  <a:gd name="connsiteX11" fmla="*/ 329405 w 1534189"/>
                  <a:gd name="connsiteY11" fmla="*/ 1002507 h 1572255"/>
                  <a:gd name="connsiteX12" fmla="*/ 303212 w 1534189"/>
                  <a:gd name="connsiteY12" fmla="*/ 904877 h 1572255"/>
                  <a:gd name="connsiteX13" fmla="*/ 231774 w 1534189"/>
                  <a:gd name="connsiteY13" fmla="*/ 942976 h 1572255"/>
                  <a:gd name="connsiteX14" fmla="*/ 57150 w 1534189"/>
                  <a:gd name="connsiteY14" fmla="*/ 858838 h 1572255"/>
                  <a:gd name="connsiteX15" fmla="*/ 0 w 1534189"/>
                  <a:gd name="connsiteY15" fmla="*/ 711201 h 1572255"/>
                  <a:gd name="connsiteX16" fmla="*/ 200819 w 1534189"/>
                  <a:gd name="connsiteY16" fmla="*/ 270669 h 1572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534189" h="1572255">
                    <a:moveTo>
                      <a:pt x="200819" y="270669"/>
                    </a:moveTo>
                    <a:cubicBezTo>
                      <a:pt x="321469" y="181240"/>
                      <a:pt x="383116" y="139436"/>
                      <a:pt x="453231" y="114301"/>
                    </a:cubicBezTo>
                    <a:cubicBezTo>
                      <a:pt x="504296" y="110597"/>
                      <a:pt x="569913" y="114962"/>
                      <a:pt x="606425" y="103188"/>
                    </a:cubicBezTo>
                    <a:cubicBezTo>
                      <a:pt x="642937" y="91414"/>
                      <a:pt x="637116" y="48685"/>
                      <a:pt x="672306" y="43657"/>
                    </a:cubicBezTo>
                    <a:cubicBezTo>
                      <a:pt x="757503" y="24342"/>
                      <a:pt x="899318" y="39158"/>
                      <a:pt x="956469" y="0"/>
                    </a:cubicBezTo>
                    <a:cubicBezTo>
                      <a:pt x="1101725" y="87047"/>
                      <a:pt x="1410362" y="117872"/>
                      <a:pt x="1506538" y="194469"/>
                    </a:cubicBezTo>
                    <a:cubicBezTo>
                      <a:pt x="1586045" y="309166"/>
                      <a:pt x="1431263" y="560256"/>
                      <a:pt x="1433512" y="688182"/>
                    </a:cubicBezTo>
                    <a:cubicBezTo>
                      <a:pt x="1478623" y="816108"/>
                      <a:pt x="1565805" y="941388"/>
                      <a:pt x="1522413" y="1052513"/>
                    </a:cubicBezTo>
                    <a:cubicBezTo>
                      <a:pt x="1435366" y="1210734"/>
                      <a:pt x="1434042" y="1416579"/>
                      <a:pt x="1313656" y="1555750"/>
                    </a:cubicBezTo>
                    <a:cubicBezTo>
                      <a:pt x="1251744" y="1565010"/>
                      <a:pt x="1130301" y="1595702"/>
                      <a:pt x="949325" y="1538288"/>
                    </a:cubicBezTo>
                    <a:cubicBezTo>
                      <a:pt x="733161" y="1424518"/>
                      <a:pt x="695589" y="1325033"/>
                      <a:pt x="593725" y="1125538"/>
                    </a:cubicBezTo>
                    <a:cubicBezTo>
                      <a:pt x="495168" y="1119585"/>
                      <a:pt x="377824" y="1039284"/>
                      <a:pt x="329405" y="1002507"/>
                    </a:cubicBezTo>
                    <a:cubicBezTo>
                      <a:pt x="323849" y="944299"/>
                      <a:pt x="319484" y="914799"/>
                      <a:pt x="303212" y="904877"/>
                    </a:cubicBezTo>
                    <a:cubicBezTo>
                      <a:pt x="286940" y="894955"/>
                      <a:pt x="283897" y="914931"/>
                      <a:pt x="231774" y="942976"/>
                    </a:cubicBezTo>
                    <a:cubicBezTo>
                      <a:pt x="189176" y="935303"/>
                      <a:pt x="95779" y="897467"/>
                      <a:pt x="57150" y="858838"/>
                    </a:cubicBezTo>
                    <a:cubicBezTo>
                      <a:pt x="18521" y="820209"/>
                      <a:pt x="9392" y="763985"/>
                      <a:pt x="0" y="711201"/>
                    </a:cubicBezTo>
                    <a:cubicBezTo>
                      <a:pt x="23945" y="613173"/>
                      <a:pt x="81492" y="447675"/>
                      <a:pt x="200819" y="270669"/>
                    </a:cubicBezTo>
                    <a:close/>
                  </a:path>
                </a:pathLst>
              </a:custGeom>
              <a:grpFill/>
              <a:ln w="317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任意多边形 60"/>
              <p:cNvSpPr/>
              <p:nvPr/>
            </p:nvSpPr>
            <p:spPr>
              <a:xfrm>
                <a:off x="5114925" y="2147171"/>
                <a:ext cx="178939" cy="239371"/>
              </a:xfrm>
              <a:custGeom>
                <a:avLst/>
                <a:gdLst>
                  <a:gd name="connsiteX0" fmla="*/ 0 w 147638"/>
                  <a:gd name="connsiteY0" fmla="*/ 83344 h 230981"/>
                  <a:gd name="connsiteX1" fmla="*/ 2381 w 147638"/>
                  <a:gd name="connsiteY1" fmla="*/ 0 h 230981"/>
                  <a:gd name="connsiteX2" fmla="*/ 147638 w 147638"/>
                  <a:gd name="connsiteY2" fmla="*/ 64294 h 230981"/>
                  <a:gd name="connsiteX3" fmla="*/ 100013 w 147638"/>
                  <a:gd name="connsiteY3" fmla="*/ 230981 h 230981"/>
                  <a:gd name="connsiteX4" fmla="*/ 57150 w 147638"/>
                  <a:gd name="connsiteY4" fmla="*/ 180975 h 230981"/>
                  <a:gd name="connsiteX5" fmla="*/ 42863 w 147638"/>
                  <a:gd name="connsiteY5" fmla="*/ 123825 h 230981"/>
                  <a:gd name="connsiteX6" fmla="*/ 0 w 147638"/>
                  <a:gd name="connsiteY6" fmla="*/ 83344 h 230981"/>
                  <a:gd name="connsiteX0" fmla="*/ 0 w 150019"/>
                  <a:gd name="connsiteY0" fmla="*/ 83344 h 230981"/>
                  <a:gd name="connsiteX1" fmla="*/ 2381 w 150019"/>
                  <a:gd name="connsiteY1" fmla="*/ 0 h 230981"/>
                  <a:gd name="connsiteX2" fmla="*/ 150019 w 150019"/>
                  <a:gd name="connsiteY2" fmla="*/ 64294 h 230981"/>
                  <a:gd name="connsiteX3" fmla="*/ 100013 w 150019"/>
                  <a:gd name="connsiteY3" fmla="*/ 230981 h 230981"/>
                  <a:gd name="connsiteX4" fmla="*/ 57150 w 150019"/>
                  <a:gd name="connsiteY4" fmla="*/ 180975 h 230981"/>
                  <a:gd name="connsiteX5" fmla="*/ 42863 w 150019"/>
                  <a:gd name="connsiteY5" fmla="*/ 123825 h 230981"/>
                  <a:gd name="connsiteX6" fmla="*/ 0 w 150019"/>
                  <a:gd name="connsiteY6" fmla="*/ 83344 h 230981"/>
                  <a:gd name="connsiteX0" fmla="*/ 0 w 161988"/>
                  <a:gd name="connsiteY0" fmla="*/ 83344 h 230981"/>
                  <a:gd name="connsiteX1" fmla="*/ 2381 w 161988"/>
                  <a:gd name="connsiteY1" fmla="*/ 0 h 230981"/>
                  <a:gd name="connsiteX2" fmla="*/ 150019 w 161988"/>
                  <a:gd name="connsiteY2" fmla="*/ 64294 h 230981"/>
                  <a:gd name="connsiteX3" fmla="*/ 100013 w 161988"/>
                  <a:gd name="connsiteY3" fmla="*/ 230981 h 230981"/>
                  <a:gd name="connsiteX4" fmla="*/ 57150 w 161988"/>
                  <a:gd name="connsiteY4" fmla="*/ 180975 h 230981"/>
                  <a:gd name="connsiteX5" fmla="*/ 42863 w 161988"/>
                  <a:gd name="connsiteY5" fmla="*/ 123825 h 230981"/>
                  <a:gd name="connsiteX6" fmla="*/ 0 w 161988"/>
                  <a:gd name="connsiteY6" fmla="*/ 83344 h 230981"/>
                  <a:gd name="connsiteX0" fmla="*/ 0 w 165369"/>
                  <a:gd name="connsiteY0" fmla="*/ 83344 h 230981"/>
                  <a:gd name="connsiteX1" fmla="*/ 2381 w 165369"/>
                  <a:gd name="connsiteY1" fmla="*/ 0 h 230981"/>
                  <a:gd name="connsiteX2" fmla="*/ 150019 w 165369"/>
                  <a:gd name="connsiteY2" fmla="*/ 64294 h 230981"/>
                  <a:gd name="connsiteX3" fmla="*/ 100013 w 165369"/>
                  <a:gd name="connsiteY3" fmla="*/ 230981 h 230981"/>
                  <a:gd name="connsiteX4" fmla="*/ 57150 w 165369"/>
                  <a:gd name="connsiteY4" fmla="*/ 180975 h 230981"/>
                  <a:gd name="connsiteX5" fmla="*/ 42863 w 165369"/>
                  <a:gd name="connsiteY5" fmla="*/ 123825 h 230981"/>
                  <a:gd name="connsiteX6" fmla="*/ 0 w 165369"/>
                  <a:gd name="connsiteY6" fmla="*/ 83344 h 230981"/>
                  <a:gd name="connsiteX0" fmla="*/ 0 w 183721"/>
                  <a:gd name="connsiteY0" fmla="*/ 83344 h 230981"/>
                  <a:gd name="connsiteX1" fmla="*/ 2381 w 183721"/>
                  <a:gd name="connsiteY1" fmla="*/ 0 h 230981"/>
                  <a:gd name="connsiteX2" fmla="*/ 171451 w 183721"/>
                  <a:gd name="connsiteY2" fmla="*/ 28575 h 230981"/>
                  <a:gd name="connsiteX3" fmla="*/ 100013 w 183721"/>
                  <a:gd name="connsiteY3" fmla="*/ 230981 h 230981"/>
                  <a:gd name="connsiteX4" fmla="*/ 57150 w 183721"/>
                  <a:gd name="connsiteY4" fmla="*/ 180975 h 230981"/>
                  <a:gd name="connsiteX5" fmla="*/ 42863 w 183721"/>
                  <a:gd name="connsiteY5" fmla="*/ 123825 h 230981"/>
                  <a:gd name="connsiteX6" fmla="*/ 0 w 183721"/>
                  <a:gd name="connsiteY6" fmla="*/ 83344 h 230981"/>
                  <a:gd name="connsiteX0" fmla="*/ 0 w 159584"/>
                  <a:gd name="connsiteY0" fmla="*/ 83344 h 230981"/>
                  <a:gd name="connsiteX1" fmla="*/ 2381 w 159584"/>
                  <a:gd name="connsiteY1" fmla="*/ 0 h 230981"/>
                  <a:gd name="connsiteX2" fmla="*/ 142876 w 159584"/>
                  <a:gd name="connsiteY2" fmla="*/ 57150 h 230981"/>
                  <a:gd name="connsiteX3" fmla="*/ 100013 w 159584"/>
                  <a:gd name="connsiteY3" fmla="*/ 230981 h 230981"/>
                  <a:gd name="connsiteX4" fmla="*/ 57150 w 159584"/>
                  <a:gd name="connsiteY4" fmla="*/ 180975 h 230981"/>
                  <a:gd name="connsiteX5" fmla="*/ 42863 w 159584"/>
                  <a:gd name="connsiteY5" fmla="*/ 123825 h 230981"/>
                  <a:gd name="connsiteX6" fmla="*/ 0 w 159584"/>
                  <a:gd name="connsiteY6" fmla="*/ 83344 h 230981"/>
                  <a:gd name="connsiteX0" fmla="*/ 0 w 159584"/>
                  <a:gd name="connsiteY0" fmla="*/ 83344 h 230982"/>
                  <a:gd name="connsiteX1" fmla="*/ 2381 w 159584"/>
                  <a:gd name="connsiteY1" fmla="*/ 0 h 230982"/>
                  <a:gd name="connsiteX2" fmla="*/ 142876 w 159584"/>
                  <a:gd name="connsiteY2" fmla="*/ 57150 h 230982"/>
                  <a:gd name="connsiteX3" fmla="*/ 100013 w 159584"/>
                  <a:gd name="connsiteY3" fmla="*/ 230981 h 230982"/>
                  <a:gd name="connsiteX4" fmla="*/ 52388 w 159584"/>
                  <a:gd name="connsiteY4" fmla="*/ 230982 h 230982"/>
                  <a:gd name="connsiteX5" fmla="*/ 42863 w 159584"/>
                  <a:gd name="connsiteY5" fmla="*/ 123825 h 230982"/>
                  <a:gd name="connsiteX6" fmla="*/ 0 w 159584"/>
                  <a:gd name="connsiteY6" fmla="*/ 83344 h 230982"/>
                  <a:gd name="connsiteX0" fmla="*/ 0 w 159584"/>
                  <a:gd name="connsiteY0" fmla="*/ 83344 h 230981"/>
                  <a:gd name="connsiteX1" fmla="*/ 2381 w 159584"/>
                  <a:gd name="connsiteY1" fmla="*/ 0 h 230981"/>
                  <a:gd name="connsiteX2" fmla="*/ 142876 w 159584"/>
                  <a:gd name="connsiteY2" fmla="*/ 57150 h 230981"/>
                  <a:gd name="connsiteX3" fmla="*/ 100013 w 159584"/>
                  <a:gd name="connsiteY3" fmla="*/ 230981 h 230981"/>
                  <a:gd name="connsiteX4" fmla="*/ 42863 w 159584"/>
                  <a:gd name="connsiteY4" fmla="*/ 123825 h 230981"/>
                  <a:gd name="connsiteX5" fmla="*/ 0 w 159584"/>
                  <a:gd name="connsiteY5" fmla="*/ 83344 h 230981"/>
                  <a:gd name="connsiteX0" fmla="*/ 0 w 159584"/>
                  <a:gd name="connsiteY0" fmla="*/ 83344 h 235387"/>
                  <a:gd name="connsiteX1" fmla="*/ 2381 w 159584"/>
                  <a:gd name="connsiteY1" fmla="*/ 0 h 235387"/>
                  <a:gd name="connsiteX2" fmla="*/ 142876 w 159584"/>
                  <a:gd name="connsiteY2" fmla="*/ 57150 h 235387"/>
                  <a:gd name="connsiteX3" fmla="*/ 100013 w 159584"/>
                  <a:gd name="connsiteY3" fmla="*/ 230981 h 235387"/>
                  <a:gd name="connsiteX4" fmla="*/ 42863 w 159584"/>
                  <a:gd name="connsiteY4" fmla="*/ 123825 h 235387"/>
                  <a:gd name="connsiteX5" fmla="*/ 0 w 159584"/>
                  <a:gd name="connsiteY5" fmla="*/ 83344 h 235387"/>
                  <a:gd name="connsiteX0" fmla="*/ 0 w 160944"/>
                  <a:gd name="connsiteY0" fmla="*/ 83344 h 233770"/>
                  <a:gd name="connsiteX1" fmla="*/ 2381 w 160944"/>
                  <a:gd name="connsiteY1" fmla="*/ 0 h 233770"/>
                  <a:gd name="connsiteX2" fmla="*/ 142876 w 160944"/>
                  <a:gd name="connsiteY2" fmla="*/ 57150 h 233770"/>
                  <a:gd name="connsiteX3" fmla="*/ 100013 w 160944"/>
                  <a:gd name="connsiteY3" fmla="*/ 230981 h 233770"/>
                  <a:gd name="connsiteX4" fmla="*/ 42863 w 160944"/>
                  <a:gd name="connsiteY4" fmla="*/ 123825 h 233770"/>
                  <a:gd name="connsiteX5" fmla="*/ 0 w 160944"/>
                  <a:gd name="connsiteY5" fmla="*/ 83344 h 233770"/>
                  <a:gd name="connsiteX0" fmla="*/ 0 w 160944"/>
                  <a:gd name="connsiteY0" fmla="*/ 83344 h 236273"/>
                  <a:gd name="connsiteX1" fmla="*/ 2381 w 160944"/>
                  <a:gd name="connsiteY1" fmla="*/ 0 h 236273"/>
                  <a:gd name="connsiteX2" fmla="*/ 142876 w 160944"/>
                  <a:gd name="connsiteY2" fmla="*/ 57150 h 236273"/>
                  <a:gd name="connsiteX3" fmla="*/ 100013 w 160944"/>
                  <a:gd name="connsiteY3" fmla="*/ 230981 h 236273"/>
                  <a:gd name="connsiteX4" fmla="*/ 42863 w 160944"/>
                  <a:gd name="connsiteY4" fmla="*/ 123825 h 236273"/>
                  <a:gd name="connsiteX5" fmla="*/ 0 w 160944"/>
                  <a:gd name="connsiteY5" fmla="*/ 83344 h 236273"/>
                  <a:gd name="connsiteX0" fmla="*/ 0 w 179994"/>
                  <a:gd name="connsiteY0" fmla="*/ 38100 h 236273"/>
                  <a:gd name="connsiteX1" fmla="*/ 21431 w 179994"/>
                  <a:gd name="connsiteY1" fmla="*/ 0 h 236273"/>
                  <a:gd name="connsiteX2" fmla="*/ 161926 w 179994"/>
                  <a:gd name="connsiteY2" fmla="*/ 57150 h 236273"/>
                  <a:gd name="connsiteX3" fmla="*/ 119063 w 179994"/>
                  <a:gd name="connsiteY3" fmla="*/ 230981 h 236273"/>
                  <a:gd name="connsiteX4" fmla="*/ 61913 w 179994"/>
                  <a:gd name="connsiteY4" fmla="*/ 123825 h 236273"/>
                  <a:gd name="connsiteX5" fmla="*/ 0 w 179994"/>
                  <a:gd name="connsiteY5" fmla="*/ 38100 h 236273"/>
                  <a:gd name="connsiteX0" fmla="*/ 0 w 179994"/>
                  <a:gd name="connsiteY0" fmla="*/ 7355 h 205528"/>
                  <a:gd name="connsiteX1" fmla="*/ 161926 w 179994"/>
                  <a:gd name="connsiteY1" fmla="*/ 26405 h 205528"/>
                  <a:gd name="connsiteX2" fmla="*/ 119063 w 179994"/>
                  <a:gd name="connsiteY2" fmla="*/ 200236 h 205528"/>
                  <a:gd name="connsiteX3" fmla="*/ 61913 w 179994"/>
                  <a:gd name="connsiteY3" fmla="*/ 93080 h 205528"/>
                  <a:gd name="connsiteX4" fmla="*/ 0 w 179994"/>
                  <a:gd name="connsiteY4" fmla="*/ 7355 h 205528"/>
                  <a:gd name="connsiteX0" fmla="*/ 0 w 179994"/>
                  <a:gd name="connsiteY0" fmla="*/ 37662 h 235835"/>
                  <a:gd name="connsiteX1" fmla="*/ 161926 w 179994"/>
                  <a:gd name="connsiteY1" fmla="*/ 56712 h 235835"/>
                  <a:gd name="connsiteX2" fmla="*/ 119063 w 179994"/>
                  <a:gd name="connsiteY2" fmla="*/ 230543 h 235835"/>
                  <a:gd name="connsiteX3" fmla="*/ 61913 w 179994"/>
                  <a:gd name="connsiteY3" fmla="*/ 123387 h 235835"/>
                  <a:gd name="connsiteX4" fmla="*/ 0 w 179994"/>
                  <a:gd name="connsiteY4" fmla="*/ 37662 h 235835"/>
                  <a:gd name="connsiteX0" fmla="*/ 0 w 179994"/>
                  <a:gd name="connsiteY0" fmla="*/ 37662 h 235835"/>
                  <a:gd name="connsiteX1" fmla="*/ 161926 w 179994"/>
                  <a:gd name="connsiteY1" fmla="*/ 56712 h 235835"/>
                  <a:gd name="connsiteX2" fmla="*/ 119063 w 179994"/>
                  <a:gd name="connsiteY2" fmla="*/ 230543 h 235835"/>
                  <a:gd name="connsiteX3" fmla="*/ 61913 w 179994"/>
                  <a:gd name="connsiteY3" fmla="*/ 123387 h 235835"/>
                  <a:gd name="connsiteX4" fmla="*/ 0 w 179994"/>
                  <a:gd name="connsiteY4" fmla="*/ 37662 h 235835"/>
                  <a:gd name="connsiteX0" fmla="*/ 4166 w 184160"/>
                  <a:gd name="connsiteY0" fmla="*/ 37662 h 235835"/>
                  <a:gd name="connsiteX1" fmla="*/ 166092 w 184160"/>
                  <a:gd name="connsiteY1" fmla="*/ 56712 h 235835"/>
                  <a:gd name="connsiteX2" fmla="*/ 123229 w 184160"/>
                  <a:gd name="connsiteY2" fmla="*/ 230543 h 235835"/>
                  <a:gd name="connsiteX3" fmla="*/ 66079 w 184160"/>
                  <a:gd name="connsiteY3" fmla="*/ 123387 h 235835"/>
                  <a:gd name="connsiteX4" fmla="*/ 49409 w 184160"/>
                  <a:gd name="connsiteY4" fmla="*/ 94812 h 235835"/>
                  <a:gd name="connsiteX5" fmla="*/ 4166 w 184160"/>
                  <a:gd name="connsiteY5" fmla="*/ 37662 h 235835"/>
                  <a:gd name="connsiteX0" fmla="*/ 5486 w 185480"/>
                  <a:gd name="connsiteY0" fmla="*/ 37662 h 235835"/>
                  <a:gd name="connsiteX1" fmla="*/ 167412 w 185480"/>
                  <a:gd name="connsiteY1" fmla="*/ 56712 h 235835"/>
                  <a:gd name="connsiteX2" fmla="*/ 124549 w 185480"/>
                  <a:gd name="connsiteY2" fmla="*/ 230543 h 235835"/>
                  <a:gd name="connsiteX3" fmla="*/ 67399 w 185480"/>
                  <a:gd name="connsiteY3" fmla="*/ 123387 h 235835"/>
                  <a:gd name="connsiteX4" fmla="*/ 34061 w 185480"/>
                  <a:gd name="connsiteY4" fmla="*/ 106719 h 235835"/>
                  <a:gd name="connsiteX5" fmla="*/ 5486 w 185480"/>
                  <a:gd name="connsiteY5" fmla="*/ 37662 h 235835"/>
                  <a:gd name="connsiteX0" fmla="*/ 4438 w 184432"/>
                  <a:gd name="connsiteY0" fmla="*/ 41198 h 239371"/>
                  <a:gd name="connsiteX1" fmla="*/ 166364 w 184432"/>
                  <a:gd name="connsiteY1" fmla="*/ 60248 h 239371"/>
                  <a:gd name="connsiteX2" fmla="*/ 123501 w 184432"/>
                  <a:gd name="connsiteY2" fmla="*/ 234079 h 239371"/>
                  <a:gd name="connsiteX3" fmla="*/ 66351 w 184432"/>
                  <a:gd name="connsiteY3" fmla="*/ 126923 h 239371"/>
                  <a:gd name="connsiteX4" fmla="*/ 33013 w 184432"/>
                  <a:gd name="connsiteY4" fmla="*/ 110255 h 239371"/>
                  <a:gd name="connsiteX5" fmla="*/ 4438 w 184432"/>
                  <a:gd name="connsiteY5" fmla="*/ 41198 h 239371"/>
                  <a:gd name="connsiteX0" fmla="*/ 0 w 179994"/>
                  <a:gd name="connsiteY0" fmla="*/ 41198 h 239371"/>
                  <a:gd name="connsiteX1" fmla="*/ 161926 w 179994"/>
                  <a:gd name="connsiteY1" fmla="*/ 60248 h 239371"/>
                  <a:gd name="connsiteX2" fmla="*/ 119063 w 179994"/>
                  <a:gd name="connsiteY2" fmla="*/ 234079 h 239371"/>
                  <a:gd name="connsiteX3" fmla="*/ 61913 w 179994"/>
                  <a:gd name="connsiteY3" fmla="*/ 126923 h 239371"/>
                  <a:gd name="connsiteX4" fmla="*/ 28575 w 179994"/>
                  <a:gd name="connsiteY4" fmla="*/ 110255 h 239371"/>
                  <a:gd name="connsiteX5" fmla="*/ 0 w 179994"/>
                  <a:gd name="connsiteY5" fmla="*/ 41198 h 239371"/>
                  <a:gd name="connsiteX0" fmla="*/ 0 w 179994"/>
                  <a:gd name="connsiteY0" fmla="*/ 41198 h 239371"/>
                  <a:gd name="connsiteX1" fmla="*/ 161926 w 179994"/>
                  <a:gd name="connsiteY1" fmla="*/ 60248 h 239371"/>
                  <a:gd name="connsiteX2" fmla="*/ 119063 w 179994"/>
                  <a:gd name="connsiteY2" fmla="*/ 234079 h 239371"/>
                  <a:gd name="connsiteX3" fmla="*/ 61913 w 179994"/>
                  <a:gd name="connsiteY3" fmla="*/ 126923 h 239371"/>
                  <a:gd name="connsiteX4" fmla="*/ 28575 w 179994"/>
                  <a:gd name="connsiteY4" fmla="*/ 110255 h 239371"/>
                  <a:gd name="connsiteX5" fmla="*/ 0 w 179994"/>
                  <a:gd name="connsiteY5" fmla="*/ 41198 h 239371"/>
                  <a:gd name="connsiteX0" fmla="*/ 0 w 178939"/>
                  <a:gd name="connsiteY0" fmla="*/ 41198 h 239371"/>
                  <a:gd name="connsiteX1" fmla="*/ 161926 w 178939"/>
                  <a:gd name="connsiteY1" fmla="*/ 60248 h 239371"/>
                  <a:gd name="connsiteX2" fmla="*/ 119063 w 178939"/>
                  <a:gd name="connsiteY2" fmla="*/ 234079 h 239371"/>
                  <a:gd name="connsiteX3" fmla="*/ 61913 w 178939"/>
                  <a:gd name="connsiteY3" fmla="*/ 126923 h 239371"/>
                  <a:gd name="connsiteX4" fmla="*/ 28575 w 178939"/>
                  <a:gd name="connsiteY4" fmla="*/ 110255 h 239371"/>
                  <a:gd name="connsiteX5" fmla="*/ 0 w 178939"/>
                  <a:gd name="connsiteY5" fmla="*/ 41198 h 239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8939" h="239371">
                    <a:moveTo>
                      <a:pt x="0" y="41198"/>
                    </a:moveTo>
                    <a:cubicBezTo>
                      <a:pt x="16669" y="18179"/>
                      <a:pt x="-5555" y="-48099"/>
                      <a:pt x="161926" y="60248"/>
                    </a:cubicBezTo>
                    <a:cubicBezTo>
                      <a:pt x="200026" y="177722"/>
                      <a:pt x="169070" y="214236"/>
                      <a:pt x="119063" y="234079"/>
                    </a:cubicBezTo>
                    <a:cubicBezTo>
                      <a:pt x="45243" y="263447"/>
                      <a:pt x="80963" y="162642"/>
                      <a:pt x="61913" y="126923"/>
                    </a:cubicBezTo>
                    <a:cubicBezTo>
                      <a:pt x="49610" y="104301"/>
                      <a:pt x="41275" y="124542"/>
                      <a:pt x="28575" y="110255"/>
                    </a:cubicBezTo>
                    <a:cubicBezTo>
                      <a:pt x="15875" y="95968"/>
                      <a:pt x="28574" y="66598"/>
                      <a:pt x="0" y="41198"/>
                    </a:cubicBezTo>
                    <a:close/>
                  </a:path>
                </a:pathLst>
              </a:custGeom>
              <a:grpFill/>
              <a:ln w="317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2" name="椭圆 61"/>
            <p:cNvSpPr/>
            <p:nvPr/>
          </p:nvSpPr>
          <p:spPr>
            <a:xfrm>
              <a:off x="2023746" y="4920181"/>
              <a:ext cx="45719" cy="45719"/>
            </a:xfrm>
            <a:prstGeom prst="ellipse">
              <a:avLst/>
            </a:prstGeom>
            <a:solidFill>
              <a:srgbClr val="2E261A"/>
            </a:solidFill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5863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7.40741E-7 L 0 1.0032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16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9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1.48148E-6 C 0.00143 -0.00185 0.00287 -0.00417 0.00417 -0.00694 C 0.00807 -0.01504 0.00899 -0.02268 0.00625 -0.02384 C 0.00339 -0.02546 -0.00195 -0.01967 -0.00586 -0.0118 C -0.00781 -0.00764 -0.00898 -0.00347 -0.00937 -0.00046 C -0.01002 0.00185 -0.01029 0.0044 -0.01029 0.00718 C -0.01029 0.01621 -0.00768 0.02361 -0.00456 0.02361 C -0.00156 0.02361 0.00104 0.01621 0.00104 0.00718 C 0.00104 0.00278 0.00039 -0.00116 -0.00065 -0.00393 C -0.00104 -0.00625 -0.00195 -0.00903 -0.00325 -0.01157 C -0.00716 -0.01967 -0.01263 -0.02546 -0.01549 -0.02384 C -0.01823 -0.02245 -0.01719 -0.01504 -0.01328 -0.00671 C -0.01159 -0.00301 -0.00937 0.00023 -0.00716 0.00255 C -0.0056 0.0044 -0.00377 0.00625 -0.00143 0.0081 C 0.00586 0.01389 0.01302 0.01644 0.01511 0.01412 C 0.0168 0.01181 0.01289 0.00509 0.0056 -0.00046 C 0.00261 -0.00301 -0.00065 -0.00486 -0.00325 -0.00602 C -0.0056 -0.00717 -0.00859 -0.0081 -0.01185 -0.00879 C -0.0207 -0.01065 -0.02825 -0.01018 -0.0289 -0.00694 C -0.02969 -0.00393 -0.02305 -1.48148E-6 -0.01419 0.00208 C -0.01029 0.00278 -0.00638 0.00324 -0.00338 0.00301 C -0.00078 0.00301 0.00195 0.00278 0.00508 0.00208 C 0.0138 -1.48148E-6 0.02044 -0.00417 0.01966 -0.00717 C 0.01901 -0.01018 0.01146 -0.01088 0.00261 -0.00903 C -0.00156 -0.00787 -0.00547 -0.00648 -0.00807 -0.00486 C -0.01029 -0.0037 -0.01237 -0.00231 -0.01484 -0.00046 C -0.02187 0.00533 -0.02604 0.01181 -0.02409 0.01412 C -0.02226 0.01644 -0.01484 0.01389 -0.00781 0.00833 C -0.00443 0.00556 -0.00156 0.00278 -1.25E-6 -1.48148E-6 Z " pathEditMode="relative" rAng="0" ptsTypes="AAAAAAAAAAAAAAAAAAAAAAAAAAAAA">
                                      <p:cBhvr>
                                        <p:cTn id="8" dur="5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" y="-4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9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4.44444E-6 C 0.00143 -0.00185 0.00286 -0.00416 0.00416 -0.00694 C 0.00807 -0.01504 0.00898 -0.02268 0.00625 -0.02384 C 0.00338 -0.02546 -0.00196 -0.01967 -0.00586 -0.0118 C -0.00782 -0.00763 -0.00899 -0.00347 -0.00938 -0.00046 C -0.01003 0.00186 -0.01029 0.0044 -0.01029 0.00718 C -0.01029 0.01621 -0.00769 0.02362 -0.00456 0.02362 C -0.00157 0.02362 0.00104 0.01621 0.00104 0.00718 C 0.00104 0.00278 0.00039 -0.00115 -0.00065 -0.00393 C -0.00105 -0.00625 -0.00196 -0.00902 -0.00326 -0.01157 C -0.00717 -0.01967 -0.01263 -0.02546 -0.0155 -0.02384 C -0.01823 -0.02245 -0.01719 -0.01504 -0.01329 -0.00671 C -0.01159 -0.003 -0.00938 0.00024 -0.00717 0.00255 C -0.0056 0.0044 -0.00378 0.00625 -0.00144 0.00811 C 0.00586 0.01389 0.01302 0.01644 0.0151 0.01412 C 0.01679 0.01181 0.01289 0.0051 0.0056 -0.00046 C 0.0026 -0.003 -0.00065 -0.00486 -0.00326 -0.00601 C -0.0056 -0.00717 -0.0086 -0.0081 -0.01185 -0.00879 C -0.02071 -0.01064 -0.02826 -0.01018 -0.02891 -0.00694 C -0.02969 -0.00393 -0.02305 -4.44444E-6 -0.0142 0.00209 C -0.01029 0.00278 -0.00638 0.00325 -0.00339 0.00301 C -0.00079 0.00301 0.00195 0.00278 0.00507 0.00209 C 0.0138 -4.44444E-6 0.02044 -0.00416 0.01966 -0.00717 C 0.01901 -0.01018 0.01145 -0.01088 0.0026 -0.00902 C -0.00157 -0.00787 -0.00547 -0.00648 -0.00808 -0.00486 C -0.01029 -0.0037 -0.01237 -0.00231 -0.01485 -0.00046 C -0.02188 0.00533 -0.02605 0.01181 -0.02409 0.01412 C -0.02227 0.01644 -0.01485 0.01389 -0.00782 0.00834 C -0.00443 0.00556 -0.00157 0.00278 3.95833E-6 -4.44444E-6 Z " pathEditMode="relative" rAng="0" ptsTypes="AAAAAAAAAAAAAAAAAAAAAAAAAAAAA">
                                      <p:cBhvr>
                                        <p:cTn id="10" dur="5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" y="-4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29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59259E-6 C 0.00143 -0.00185 0.00286 -0.00416 0.00417 -0.00694 C 0.00807 -0.01504 0.00898 -0.02268 0.00625 -0.02384 C 0.00338 -0.02546 -0.00195 -0.01967 -0.00586 -0.0118 C -0.00781 -0.00764 -0.00899 -0.00347 -0.00938 -0.00046 C -0.01003 0.00185 -0.01029 0.0044 -0.01029 0.00718 C -0.01029 0.01621 -0.00768 0.02361 -0.00456 0.02361 C -0.00156 0.02361 0.00104 0.01621 0.00104 0.00718 C 0.00104 0.00278 0.00039 -0.00115 -0.00065 -0.00393 C -0.00104 -0.00625 -0.00195 -0.00903 -0.00326 -0.01157 C -0.00716 -0.01967 -0.01263 -0.02546 -0.0155 -0.02384 C -0.01823 -0.02245 -0.01719 -0.01504 -0.01328 -0.00671 C -0.01159 -0.00301 -0.00938 0.00023 -0.00716 0.00255 C -0.0056 0.0044 -0.00378 0.00625 -0.00143 0.0081 C 0.00586 0.01389 0.01302 0.01644 0.0151 0.01412 C 0.0168 0.01181 0.01289 0.0051 0.0056 -0.00046 C 0.0026 -0.00301 -0.00065 -0.00486 -0.00326 -0.00602 C -0.0056 -0.00717 -0.0086 -0.0081 -0.01185 -0.00879 C -0.0207 -0.01065 -0.02826 -0.01018 -0.02891 -0.00694 C -0.02969 -0.00393 -0.02305 -2.59259E-6 -0.01419 0.00209 C -0.01029 0.00278 -0.00638 0.00324 -0.00339 0.00301 C -0.00078 0.00301 0.00195 0.00278 0.00508 0.00209 C 0.0138 -2.59259E-6 0.02044 -0.00416 0.01966 -0.00717 C 0.01901 -0.01018 0.01146 -0.01088 0.0026 -0.00903 C -0.00156 -0.00787 -0.00547 -0.00648 -0.00807 -0.00486 C -0.01029 -0.0037 -0.01237 -0.00231 -0.01485 -0.00046 C -0.02188 0.00533 -0.02604 0.01181 -0.02409 0.01412 C -0.02227 0.01644 -0.01485 0.01389 -0.00781 0.00834 C -0.00443 0.00556 -0.00156 0.00278 1.66667E-6 -2.59259E-6 Z " pathEditMode="relative" rAng="0" ptsTypes="AAAAAAAAAAAAAAAAAAAAAAAAAAAAA">
                                      <p:cBhvr>
                                        <p:cTn id="12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" y="-4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9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59259E-6 C 0.00143 -0.00185 0.00286 -0.00416 0.00417 -0.00694 C 0.00807 -0.01504 0.00898 -0.02268 0.00625 -0.02384 C 0.00338 -0.02546 -0.00195 -0.01967 -0.00586 -0.0118 C -0.00781 -0.00764 -0.00899 -0.00347 -0.00938 -0.00046 C -0.01003 0.00185 -0.01029 0.0044 -0.01029 0.00718 C -0.01029 0.01621 -0.00768 0.02361 -0.00456 0.02361 C -0.00156 0.02361 0.00104 0.01621 0.00104 0.00718 C 0.00104 0.00278 0.00039 -0.00115 -0.00065 -0.00393 C -0.00104 -0.00625 -0.00195 -0.00903 -0.00326 -0.01157 C -0.00716 -0.01967 -0.01263 -0.02546 -0.0155 -0.02384 C -0.01823 -0.02245 -0.01719 -0.01504 -0.01328 -0.00671 C -0.01159 -0.00301 -0.00938 0.00023 -0.00716 0.00255 C -0.0056 0.0044 -0.00378 0.00625 -0.00143 0.0081 C 0.00586 0.01389 0.01302 0.01644 0.0151 0.01412 C 0.0168 0.01181 0.01289 0.0051 0.0056 -0.00046 C 0.0026 -0.00301 -0.00065 -0.00486 -0.00326 -0.00602 C -0.0056 -0.00717 -0.0086 -0.0081 -0.01185 -0.00879 C -0.0207 -0.01065 -0.02826 -0.01018 -0.02891 -0.00694 C -0.02969 -0.00393 -0.02305 -2.59259E-6 -0.01419 0.00209 C -0.01029 0.00278 -0.00638 0.00324 -0.00339 0.00301 C -0.00078 0.00301 0.00195 0.00278 0.00508 0.00209 C 0.0138 -2.59259E-6 0.02044 -0.00416 0.01966 -0.00717 C 0.01901 -0.01018 0.01146 -0.01088 0.0026 -0.00903 C -0.00156 -0.00787 -0.00547 -0.00648 -0.00807 -0.00486 C -0.01029 -0.0037 -0.01237 -0.00231 -0.01485 -0.00046 C -0.02188 0.00533 -0.02604 0.01181 -0.02409 0.01412 C -0.02227 0.01644 -0.01485 0.01389 -0.00781 0.00834 C -0.00443 0.00556 -0.00156 0.00278 1.66667E-6 -2.59259E-6 Z " pathEditMode="relative" rAng="0" ptsTypes="AAAAAAAAAAAAAAAAAAAAAAAAAAAAA">
                                      <p:cBhvr>
                                        <p:cTn id="14" dur="5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" y="-4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9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2.96296E-6 C 0.00143 -0.00185 0.00286 -0.00416 0.00416 -0.00694 C 0.00807 -0.01504 0.00898 -0.02268 0.00625 -0.02384 C 0.00338 -0.02546 -0.00196 -0.01967 -0.00586 -0.0118 C -0.00782 -0.00764 -0.00899 -0.00347 -0.00938 -0.00046 C -0.01003 0.00185 -0.01029 0.0044 -0.01029 0.00718 C -0.01029 0.01621 -0.00769 0.02361 -0.00456 0.02361 C -0.00157 0.02361 0.00104 0.01621 0.00104 0.00718 C 0.00104 0.00278 0.00039 -0.00115 -0.00065 -0.00393 C -0.00104 -0.00625 -0.00196 -0.00902 -0.00326 -0.01157 C -0.00716 -0.01967 -0.01263 -0.02546 -0.0155 -0.02384 C -0.01823 -0.02245 -0.01719 -0.01504 -0.01328 -0.00671 C -0.01159 -0.00301 -0.00938 0.00023 -0.00716 0.00255 C -0.0056 0.0044 -0.00378 0.00625 -0.00144 0.0081 C 0.00586 0.01389 0.01302 0.01644 0.0151 0.01412 C 0.01679 0.01181 0.01289 0.0051 0.0056 -0.00046 C 0.0026 -0.00301 -0.00065 -0.00486 -0.00326 -0.00602 C -0.0056 -0.00717 -0.0086 -0.0081 -0.01185 -0.00879 C -0.02071 -0.01065 -0.02826 -0.01018 -0.02891 -0.00694 C -0.02969 -0.00393 -0.02305 -2.96296E-6 -0.0142 0.00209 C -0.01029 0.00278 -0.00638 0.00324 -0.00339 0.00301 C -0.00078 0.00301 0.00195 0.00278 0.00508 0.00209 C 0.0138 -2.96296E-6 0.02044 -0.00416 0.01966 -0.00717 C 0.01901 -0.01018 0.01146 -0.01088 0.0026 -0.00902 C -0.00157 -0.00787 -0.00547 -0.00648 -0.00808 -0.00486 C -0.01029 -0.0037 -0.01237 -0.00231 -0.01485 -0.00046 C -0.02188 0.00533 -0.02604 0.01181 -0.02409 0.01412 C -0.02227 0.01644 -0.01485 0.01389 -0.00782 0.00834 C -0.00443 0.00556 -0.00157 0.00278 2.91667E-6 -2.96296E-6 Z " pathEditMode="relative" rAng="0" ptsTypes="AAAAAAAAAAAAAAAAAAAAAAAAAAAAA">
                                      <p:cBhvr>
                                        <p:cTn id="16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" y="-4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29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85185E-6 C 0.00143 -0.00185 0.00287 -0.00416 0.00417 -0.00694 C 0.00807 -0.01504 0.00899 -0.02268 0.00625 -0.02384 C 0.00339 -0.02546 -0.00195 -0.01967 -0.00586 -0.0118 C -0.00781 -0.00764 -0.00898 -0.00347 -0.00937 -0.00046 C -0.01002 0.00185 -0.01028 0.0044 -0.01028 0.00718 C -0.01028 0.01621 -0.00768 0.02361 -0.00456 0.02361 C -0.00156 0.02361 0.00104 0.01621 0.00104 0.00718 C 0.00104 0.00278 0.00039 -0.00116 -0.00065 -0.00393 C -0.00104 -0.00625 -0.00195 -0.00903 -0.00325 -0.01157 C -0.00716 -0.01967 -0.01263 -0.02546 -0.01549 -0.02384 C -0.01823 -0.02245 -0.01719 -0.01504 -0.01328 -0.00671 C -0.01159 -0.00301 -0.00937 0.00023 -0.00716 0.00255 C -0.0056 0.0044 -0.00377 0.00625 -0.00143 0.0081 C 0.00586 0.01389 0.01302 0.01644 0.01511 0.01412 C 0.0168 0.01181 0.01289 0.00509 0.0056 -0.00046 C 0.00261 -0.00301 -0.00065 -0.00486 -0.00325 -0.00602 C -0.0056 -0.00717 -0.00859 -0.0081 -0.01185 -0.00879 C -0.0207 -0.01065 -0.02825 -0.01018 -0.0289 -0.00694 C -0.02969 -0.00393 -0.02304 -1.85185E-6 -0.01419 0.00209 C -0.01028 0.00278 -0.00638 0.00324 -0.00338 0.00301 C -0.00078 0.00301 0.00196 0.00278 0.00508 0.00209 C 0.0138 -1.85185E-6 0.02044 -0.00416 0.01966 -0.00717 C 0.01901 -0.01018 0.01146 -0.01088 0.00261 -0.00903 C -0.00156 -0.00787 -0.00547 -0.00648 -0.00807 -0.00486 C -0.01028 -0.0037 -0.01237 -0.00231 -0.01484 -0.00046 C -0.02187 0.00533 -0.02604 0.01181 -0.02409 0.01412 C -0.02226 0.01644 -0.01484 0.01389 -0.00781 0.00834 C -0.00443 0.00556 -0.00156 0.00278 -1.875E-6 -1.85185E-6 Z " pathEditMode="relative" rAng="0" ptsTypes="AAAAAAAAAAAAAAAAAAAAAAAAAAAAA">
                                      <p:cBhvr>
                                        <p:cTn id="18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" y="-4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29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2.96296E-6 C 0.00143 -0.00185 0.00286 -0.00416 0.00416 -0.00694 C 0.00807 -0.01504 0.00898 -0.02268 0.00625 -0.02384 C 0.00338 -0.02546 -0.00196 -0.01967 -0.00586 -0.0118 C -0.00782 -0.00764 -0.00899 -0.00347 -0.00938 -0.00046 C -0.01003 0.00185 -0.01029 0.0044 -0.01029 0.00718 C -0.01029 0.01621 -0.00769 0.02361 -0.00456 0.02361 C -0.00157 0.02361 0.00104 0.01621 0.00104 0.00718 C 0.00104 0.00278 0.00039 -0.00115 -0.00065 -0.00393 C -0.00104 -0.00625 -0.00196 -0.00902 -0.00326 -0.01157 C -0.00716 -0.01967 -0.01263 -0.02546 -0.0155 -0.02384 C -0.01823 -0.02245 -0.01719 -0.01504 -0.01328 -0.00671 C -0.01159 -0.00301 -0.00938 0.00023 -0.00716 0.00255 C -0.0056 0.0044 -0.00378 0.00625 -0.00144 0.0081 C 0.00586 0.01389 0.01302 0.01644 0.0151 0.01412 C 0.01679 0.01181 0.01289 0.0051 0.0056 -0.00046 C 0.0026 -0.00301 -0.00065 -0.00486 -0.00326 -0.00602 C -0.0056 -0.00717 -0.0086 -0.0081 -0.01185 -0.00879 C -0.02071 -0.01065 -0.02826 -0.01018 -0.02891 -0.00694 C -0.02969 -0.00393 -0.02305 -2.96296E-6 -0.0142 0.00209 C -0.01029 0.00278 -0.00638 0.00324 -0.00339 0.00301 C -0.00078 0.00301 0.00195 0.00278 0.00508 0.00209 C 0.0138 -2.96296E-6 0.02044 -0.00416 0.01966 -0.00717 C 0.01901 -0.01018 0.01146 -0.01088 0.0026 -0.00902 C -0.00157 -0.00787 -0.00547 -0.00648 -0.00808 -0.00486 C -0.01029 -0.0037 -0.01237 -0.00231 -0.01485 -0.00046 C -0.02188 0.00533 -0.02604 0.01181 -0.02409 0.01412 C -0.02227 0.01644 -0.01485 0.01389 -0.00782 0.00834 C -0.00443 0.00556 -0.00157 0.00278 2.91667E-6 -2.96296E-6 Z " pathEditMode="relative" rAng="0" ptsTypes="AAAAAAAAAAAAAAAAAAAAAAAAAAAAA">
                                      <p:cBhvr>
                                        <p:cTn id="20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" y="-4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" presetClass="emph" presetSubtype="0" repeatCount="2000" autoRev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22" dur="100" fill="hold"/>
                                        <p:tgtEl>
                                          <p:spTgt spid="2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" presetClass="emph" presetSubtype="0" autoRev="1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animScale>
                                      <p:cBhvr>
                                        <p:cTn id="24" dur="100" fill="hold"/>
                                        <p:tgtEl>
                                          <p:spTgt spid="2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6" presetClass="emph" presetSubtype="0" repeatCount="2000" autoRev="1" fill="hold" nodeType="withEffect">
                                  <p:stCondLst>
                                    <p:cond delay="8250"/>
                                  </p:stCondLst>
                                  <p:childTnLst>
                                    <p:animScale>
                                      <p:cBhvr>
                                        <p:cTn id="26" dur="100" fill="hold"/>
                                        <p:tgtEl>
                                          <p:spTgt spid="2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nodeType="withEffect">
                                  <p:stCondLst>
                                    <p:cond delay="12750"/>
                                  </p:stCondLst>
                                  <p:childTnLst>
                                    <p:animScale>
                                      <p:cBhvr>
                                        <p:cTn id="28" dur="100" fill="hold"/>
                                        <p:tgtEl>
                                          <p:spTgt spid="2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6" presetClass="emph" presetSubtype="0" autoRev="1" fill="hold" nodeType="withEffect">
                                  <p:stCondLst>
                                    <p:cond delay="16500"/>
                                  </p:stCondLst>
                                  <p:childTnLst>
                                    <p:animScale>
                                      <p:cBhvr>
                                        <p:cTn id="30" dur="100" fill="hold"/>
                                        <p:tgtEl>
                                          <p:spTgt spid="2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repeatCount="2000" autoRev="1" fill="hold" nodeType="withEffect">
                                  <p:stCondLst>
                                    <p:cond delay="20750"/>
                                  </p:stCondLst>
                                  <p:childTnLst>
                                    <p:animScale>
                                      <p:cBhvr>
                                        <p:cTn id="32" dur="100" fill="hold"/>
                                        <p:tgtEl>
                                          <p:spTgt spid="2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8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80000">
                                      <p:cBhvr>
                                        <p:cTn id="3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8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80000">
                                      <p:cBhvr>
                                        <p:cTn id="36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8" presetClass="emph" presetSubtype="0" repeatCount="indefinite" de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300000">
                                      <p:cBhvr>
                                        <p:cTn id="3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8" presetClass="emph" presetSubtype="0" repeatCount="indefinite" accel="28000" decel="72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4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8" presetClass="emph" presetSubtype="0" repeatCount="indefinite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600000">
                                      <p:cBhvr>
                                        <p:cTn id="42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8" presetClass="emph" presetSubtype="0" repeatCount="indefinite" accel="36000" decel="64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">
                                      <p:cBhvr>
                                        <p:cTn id="4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8" presetClass="emph" presetSubtype="0" repeatCount="indefinite" accel="53333" decel="22667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300000">
                                      <p:cBhvr>
                                        <p:cTn id="46" dur="75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1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7E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 rot="616809">
            <a:off x="5813400" y="3146400"/>
            <a:ext cx="565200" cy="565200"/>
            <a:chOff x="5784959" y="3101136"/>
            <a:chExt cx="565200" cy="5652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08" name="椭圆 207"/>
            <p:cNvSpPr/>
            <p:nvPr/>
          </p:nvSpPr>
          <p:spPr>
            <a:xfrm rot="-5400000">
              <a:off x="5784959" y="3329736"/>
              <a:ext cx="108000" cy="1080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09" name="椭圆 208"/>
            <p:cNvSpPr/>
            <p:nvPr/>
          </p:nvSpPr>
          <p:spPr>
            <a:xfrm>
              <a:off x="6013559" y="3101136"/>
              <a:ext cx="108000" cy="1080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0" name="椭圆 209"/>
            <p:cNvSpPr/>
            <p:nvPr/>
          </p:nvSpPr>
          <p:spPr>
            <a:xfrm rot="5400000">
              <a:off x="6242159" y="3329736"/>
              <a:ext cx="108000" cy="1080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1" name="椭圆 210"/>
            <p:cNvSpPr/>
            <p:nvPr/>
          </p:nvSpPr>
          <p:spPr>
            <a:xfrm rot="10800000">
              <a:off x="6013559" y="3558336"/>
              <a:ext cx="108000" cy="1080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577600" y="2910600"/>
            <a:ext cx="1036800" cy="1036800"/>
            <a:chOff x="5577600" y="2910600"/>
            <a:chExt cx="1036800" cy="10368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12" name="椭圆 211"/>
            <p:cNvSpPr/>
            <p:nvPr/>
          </p:nvSpPr>
          <p:spPr>
            <a:xfrm>
              <a:off x="5577600" y="3367800"/>
              <a:ext cx="122400" cy="1224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3" name="椭圆 212"/>
            <p:cNvSpPr/>
            <p:nvPr/>
          </p:nvSpPr>
          <p:spPr>
            <a:xfrm>
              <a:off x="5711511" y="3044511"/>
              <a:ext cx="122400" cy="1224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4" name="椭圆 213"/>
            <p:cNvSpPr/>
            <p:nvPr/>
          </p:nvSpPr>
          <p:spPr>
            <a:xfrm>
              <a:off x="6034800" y="2910600"/>
              <a:ext cx="122400" cy="1224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5" name="椭圆 214"/>
            <p:cNvSpPr/>
            <p:nvPr/>
          </p:nvSpPr>
          <p:spPr>
            <a:xfrm>
              <a:off x="6358089" y="3044511"/>
              <a:ext cx="122400" cy="1224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6" name="椭圆 215"/>
            <p:cNvSpPr/>
            <p:nvPr/>
          </p:nvSpPr>
          <p:spPr>
            <a:xfrm>
              <a:off x="6492000" y="3367800"/>
              <a:ext cx="122400" cy="1224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7" name="椭圆 216"/>
            <p:cNvSpPr/>
            <p:nvPr/>
          </p:nvSpPr>
          <p:spPr>
            <a:xfrm>
              <a:off x="6358089" y="3691089"/>
              <a:ext cx="122400" cy="1224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8" name="椭圆 217"/>
            <p:cNvSpPr/>
            <p:nvPr/>
          </p:nvSpPr>
          <p:spPr>
            <a:xfrm>
              <a:off x="6034800" y="3825000"/>
              <a:ext cx="122400" cy="1224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9" name="椭圆 218"/>
            <p:cNvSpPr/>
            <p:nvPr/>
          </p:nvSpPr>
          <p:spPr>
            <a:xfrm>
              <a:off x="5711511" y="3691089"/>
              <a:ext cx="122400" cy="1224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329100" y="2662100"/>
            <a:ext cx="1533800" cy="1533800"/>
            <a:chOff x="5329100" y="2662100"/>
            <a:chExt cx="1533800" cy="15338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21" name="椭圆 220"/>
            <p:cNvSpPr/>
            <p:nvPr/>
          </p:nvSpPr>
          <p:spPr>
            <a:xfrm rot="-5400000">
              <a:off x="5329100" y="3360600"/>
              <a:ext cx="136800" cy="1368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2" name="椭圆 221"/>
            <p:cNvSpPr/>
            <p:nvPr/>
          </p:nvSpPr>
          <p:spPr>
            <a:xfrm rot="-3600000">
              <a:off x="5422681" y="3011350"/>
              <a:ext cx="136800" cy="1368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3" name="椭圆 222"/>
            <p:cNvSpPr/>
            <p:nvPr/>
          </p:nvSpPr>
          <p:spPr>
            <a:xfrm rot="-1800000">
              <a:off x="5678350" y="2755681"/>
              <a:ext cx="136800" cy="1368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4" name="椭圆 223"/>
            <p:cNvSpPr/>
            <p:nvPr/>
          </p:nvSpPr>
          <p:spPr>
            <a:xfrm>
              <a:off x="6027600" y="2662100"/>
              <a:ext cx="136800" cy="1368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5" name="椭圆 224"/>
            <p:cNvSpPr/>
            <p:nvPr/>
          </p:nvSpPr>
          <p:spPr>
            <a:xfrm rot="1800000">
              <a:off x="6376850" y="2755681"/>
              <a:ext cx="136800" cy="1368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6" name="椭圆 225"/>
            <p:cNvSpPr/>
            <p:nvPr/>
          </p:nvSpPr>
          <p:spPr>
            <a:xfrm rot="3600000">
              <a:off x="6632518" y="3011350"/>
              <a:ext cx="136800" cy="1368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7" name="椭圆 226"/>
            <p:cNvSpPr/>
            <p:nvPr/>
          </p:nvSpPr>
          <p:spPr>
            <a:xfrm rot="5400000">
              <a:off x="6726100" y="3360600"/>
              <a:ext cx="136800" cy="1368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8" name="椭圆 227"/>
            <p:cNvSpPr/>
            <p:nvPr/>
          </p:nvSpPr>
          <p:spPr>
            <a:xfrm rot="7200000">
              <a:off x="6632518" y="3709850"/>
              <a:ext cx="136800" cy="1368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9" name="椭圆 228"/>
            <p:cNvSpPr/>
            <p:nvPr/>
          </p:nvSpPr>
          <p:spPr>
            <a:xfrm rot="9000000">
              <a:off x="6376850" y="3965519"/>
              <a:ext cx="136800" cy="1368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30" name="椭圆 229"/>
            <p:cNvSpPr/>
            <p:nvPr/>
          </p:nvSpPr>
          <p:spPr>
            <a:xfrm rot="10800000">
              <a:off x="6027600" y="4059100"/>
              <a:ext cx="136800" cy="1368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31" name="椭圆 230"/>
            <p:cNvSpPr/>
            <p:nvPr/>
          </p:nvSpPr>
          <p:spPr>
            <a:xfrm rot="12600000">
              <a:off x="5678350" y="3965519"/>
              <a:ext cx="136800" cy="1368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32" name="椭圆 231"/>
            <p:cNvSpPr/>
            <p:nvPr/>
          </p:nvSpPr>
          <p:spPr>
            <a:xfrm rot="14400000">
              <a:off x="5422681" y="3709850"/>
              <a:ext cx="136800" cy="1368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055200" y="2388200"/>
            <a:ext cx="2081600" cy="2081600"/>
            <a:chOff x="5055200" y="2388200"/>
            <a:chExt cx="2081600" cy="20816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33" name="椭圆 232"/>
            <p:cNvSpPr/>
            <p:nvPr/>
          </p:nvSpPr>
          <p:spPr>
            <a:xfrm rot="-5400000">
              <a:off x="5055200" y="3353400"/>
              <a:ext cx="151200" cy="1512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34" name="椭圆 233"/>
            <p:cNvSpPr/>
            <p:nvPr/>
          </p:nvSpPr>
          <p:spPr>
            <a:xfrm rot="-4050000">
              <a:off x="5128671" y="2984034"/>
              <a:ext cx="151200" cy="1512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35" name="椭圆 234"/>
            <p:cNvSpPr/>
            <p:nvPr/>
          </p:nvSpPr>
          <p:spPr>
            <a:xfrm rot="-2700000">
              <a:off x="5337901" y="2670901"/>
              <a:ext cx="151200" cy="1512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36" name="椭圆 235"/>
            <p:cNvSpPr/>
            <p:nvPr/>
          </p:nvSpPr>
          <p:spPr>
            <a:xfrm rot="-1350000">
              <a:off x="5651034" y="2461671"/>
              <a:ext cx="151200" cy="1512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37" name="椭圆 236"/>
            <p:cNvSpPr/>
            <p:nvPr/>
          </p:nvSpPr>
          <p:spPr>
            <a:xfrm>
              <a:off x="6020400" y="2388200"/>
              <a:ext cx="151200" cy="1512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38" name="椭圆 237"/>
            <p:cNvSpPr/>
            <p:nvPr/>
          </p:nvSpPr>
          <p:spPr>
            <a:xfrm rot="1350000">
              <a:off x="6389766" y="2461671"/>
              <a:ext cx="151200" cy="1512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39" name="椭圆 238"/>
            <p:cNvSpPr/>
            <p:nvPr/>
          </p:nvSpPr>
          <p:spPr>
            <a:xfrm rot="2700000">
              <a:off x="6702899" y="2670901"/>
              <a:ext cx="151200" cy="1512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40" name="椭圆 239"/>
            <p:cNvSpPr/>
            <p:nvPr/>
          </p:nvSpPr>
          <p:spPr>
            <a:xfrm rot="4050000">
              <a:off x="6912128" y="2984034"/>
              <a:ext cx="151200" cy="1512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41" name="椭圆 240"/>
            <p:cNvSpPr/>
            <p:nvPr/>
          </p:nvSpPr>
          <p:spPr>
            <a:xfrm rot="5400000">
              <a:off x="6985600" y="3353400"/>
              <a:ext cx="151200" cy="1512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42" name="椭圆 241"/>
            <p:cNvSpPr/>
            <p:nvPr/>
          </p:nvSpPr>
          <p:spPr>
            <a:xfrm rot="6750000">
              <a:off x="6912128" y="3722766"/>
              <a:ext cx="151200" cy="1512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43" name="椭圆 242"/>
            <p:cNvSpPr/>
            <p:nvPr/>
          </p:nvSpPr>
          <p:spPr>
            <a:xfrm rot="8100000">
              <a:off x="6702899" y="4035899"/>
              <a:ext cx="151200" cy="1512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44" name="椭圆 243"/>
            <p:cNvSpPr/>
            <p:nvPr/>
          </p:nvSpPr>
          <p:spPr>
            <a:xfrm rot="9450000">
              <a:off x="6389766" y="4245128"/>
              <a:ext cx="151200" cy="1512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45" name="椭圆 244"/>
            <p:cNvSpPr/>
            <p:nvPr/>
          </p:nvSpPr>
          <p:spPr>
            <a:xfrm rot="10800000">
              <a:off x="6020400" y="4318600"/>
              <a:ext cx="151200" cy="1512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46" name="椭圆 245"/>
            <p:cNvSpPr/>
            <p:nvPr/>
          </p:nvSpPr>
          <p:spPr>
            <a:xfrm rot="12150000">
              <a:off x="5651034" y="4245128"/>
              <a:ext cx="151200" cy="1512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47" name="椭圆 246"/>
            <p:cNvSpPr/>
            <p:nvPr/>
          </p:nvSpPr>
          <p:spPr>
            <a:xfrm rot="13500000">
              <a:off x="5337901" y="4035899"/>
              <a:ext cx="151200" cy="1512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48" name="椭圆 247"/>
            <p:cNvSpPr/>
            <p:nvPr/>
          </p:nvSpPr>
          <p:spPr>
            <a:xfrm rot="14850000">
              <a:off x="5128671" y="3722766"/>
              <a:ext cx="151200" cy="1512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755900" y="2088900"/>
            <a:ext cx="2680200" cy="2680200"/>
            <a:chOff x="4755900" y="2088900"/>
            <a:chExt cx="2680200" cy="26802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49" name="椭圆 248"/>
            <p:cNvSpPr/>
            <p:nvPr/>
          </p:nvSpPr>
          <p:spPr>
            <a:xfrm rot="-5400000">
              <a:off x="4755900" y="3346200"/>
              <a:ext cx="165600" cy="1656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50" name="椭圆 249"/>
            <p:cNvSpPr/>
            <p:nvPr/>
          </p:nvSpPr>
          <p:spPr>
            <a:xfrm rot="-4320000">
              <a:off x="4817437" y="2957673"/>
              <a:ext cx="165600" cy="1656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51" name="椭圆 250"/>
            <p:cNvSpPr/>
            <p:nvPr/>
          </p:nvSpPr>
          <p:spPr>
            <a:xfrm rot="-3240000">
              <a:off x="4996023" y="2607178"/>
              <a:ext cx="165600" cy="1656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52" name="椭圆 251"/>
            <p:cNvSpPr/>
            <p:nvPr/>
          </p:nvSpPr>
          <p:spPr>
            <a:xfrm rot="-2160000">
              <a:off x="5274178" y="2329023"/>
              <a:ext cx="165600" cy="1656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53" name="椭圆 252"/>
            <p:cNvSpPr/>
            <p:nvPr/>
          </p:nvSpPr>
          <p:spPr>
            <a:xfrm rot="-1080000">
              <a:off x="5624673" y="2150437"/>
              <a:ext cx="165600" cy="1656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54" name="椭圆 253"/>
            <p:cNvSpPr/>
            <p:nvPr/>
          </p:nvSpPr>
          <p:spPr>
            <a:xfrm>
              <a:off x="6013200" y="2088900"/>
              <a:ext cx="165600" cy="1656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55" name="椭圆 254"/>
            <p:cNvSpPr/>
            <p:nvPr/>
          </p:nvSpPr>
          <p:spPr>
            <a:xfrm rot="1080000">
              <a:off x="6401727" y="2150437"/>
              <a:ext cx="165600" cy="1656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56" name="椭圆 255"/>
            <p:cNvSpPr/>
            <p:nvPr/>
          </p:nvSpPr>
          <p:spPr>
            <a:xfrm rot="2160000">
              <a:off x="6752223" y="2329023"/>
              <a:ext cx="165600" cy="1656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57" name="椭圆 256"/>
            <p:cNvSpPr/>
            <p:nvPr/>
          </p:nvSpPr>
          <p:spPr>
            <a:xfrm rot="3240000">
              <a:off x="7030377" y="2607178"/>
              <a:ext cx="165600" cy="1656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58" name="椭圆 257"/>
            <p:cNvSpPr/>
            <p:nvPr/>
          </p:nvSpPr>
          <p:spPr>
            <a:xfrm rot="4320000">
              <a:off x="7208963" y="2957673"/>
              <a:ext cx="165600" cy="1656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59" name="椭圆 258"/>
            <p:cNvSpPr/>
            <p:nvPr/>
          </p:nvSpPr>
          <p:spPr>
            <a:xfrm rot="5400000">
              <a:off x="7270500" y="3346200"/>
              <a:ext cx="165600" cy="1656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60" name="椭圆 259"/>
            <p:cNvSpPr/>
            <p:nvPr/>
          </p:nvSpPr>
          <p:spPr>
            <a:xfrm rot="6480000">
              <a:off x="7208963" y="3734727"/>
              <a:ext cx="165600" cy="1656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61" name="椭圆 260"/>
            <p:cNvSpPr/>
            <p:nvPr/>
          </p:nvSpPr>
          <p:spPr>
            <a:xfrm rot="7560000">
              <a:off x="7030377" y="4085222"/>
              <a:ext cx="165600" cy="1656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62" name="椭圆 261"/>
            <p:cNvSpPr/>
            <p:nvPr/>
          </p:nvSpPr>
          <p:spPr>
            <a:xfrm rot="8640000">
              <a:off x="6752223" y="4363377"/>
              <a:ext cx="165600" cy="1656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63" name="椭圆 262"/>
            <p:cNvSpPr/>
            <p:nvPr/>
          </p:nvSpPr>
          <p:spPr>
            <a:xfrm rot="9720000">
              <a:off x="6401727" y="4541963"/>
              <a:ext cx="165600" cy="1656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64" name="椭圆 263"/>
            <p:cNvSpPr/>
            <p:nvPr/>
          </p:nvSpPr>
          <p:spPr>
            <a:xfrm rot="10800000">
              <a:off x="6013200" y="4603500"/>
              <a:ext cx="165600" cy="1656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65" name="椭圆 264"/>
            <p:cNvSpPr/>
            <p:nvPr/>
          </p:nvSpPr>
          <p:spPr>
            <a:xfrm rot="11880000">
              <a:off x="5624673" y="4541963"/>
              <a:ext cx="165600" cy="1656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66" name="椭圆 265"/>
            <p:cNvSpPr/>
            <p:nvPr/>
          </p:nvSpPr>
          <p:spPr>
            <a:xfrm rot="12960000">
              <a:off x="5274178" y="4363377"/>
              <a:ext cx="165600" cy="1656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67" name="椭圆 266"/>
            <p:cNvSpPr/>
            <p:nvPr/>
          </p:nvSpPr>
          <p:spPr>
            <a:xfrm rot="14040000">
              <a:off x="4996023" y="4085222"/>
              <a:ext cx="165600" cy="1656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68" name="椭圆 267"/>
            <p:cNvSpPr/>
            <p:nvPr/>
          </p:nvSpPr>
          <p:spPr>
            <a:xfrm rot="15120000">
              <a:off x="4817437" y="3734727"/>
              <a:ext cx="165600" cy="1656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4443900" y="1776900"/>
            <a:ext cx="3304200" cy="3304200"/>
            <a:chOff x="4443900" y="1776900"/>
            <a:chExt cx="3304200" cy="33042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69" name="椭圆 268"/>
            <p:cNvSpPr/>
            <p:nvPr/>
          </p:nvSpPr>
          <p:spPr>
            <a:xfrm rot="-5400000">
              <a:off x="4443900" y="3339000"/>
              <a:ext cx="180000" cy="1800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70" name="椭圆 269"/>
            <p:cNvSpPr/>
            <p:nvPr/>
          </p:nvSpPr>
          <p:spPr>
            <a:xfrm rot="-4500000">
              <a:off x="4497127" y="2934699"/>
              <a:ext cx="180000" cy="1800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71" name="椭圆 270"/>
            <p:cNvSpPr/>
            <p:nvPr/>
          </p:nvSpPr>
          <p:spPr>
            <a:xfrm rot="-3600000">
              <a:off x="4653182" y="2557950"/>
              <a:ext cx="180000" cy="1800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72" name="椭圆 271"/>
            <p:cNvSpPr/>
            <p:nvPr/>
          </p:nvSpPr>
          <p:spPr>
            <a:xfrm rot="-2700000">
              <a:off x="4901428" y="2234429"/>
              <a:ext cx="180000" cy="1800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73" name="椭圆 272"/>
            <p:cNvSpPr/>
            <p:nvPr/>
          </p:nvSpPr>
          <p:spPr>
            <a:xfrm rot="-1800000">
              <a:off x="5224950" y="1986182"/>
              <a:ext cx="180000" cy="1800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74" name="椭圆 273"/>
            <p:cNvSpPr/>
            <p:nvPr/>
          </p:nvSpPr>
          <p:spPr>
            <a:xfrm rot="-900000">
              <a:off x="5601699" y="1830127"/>
              <a:ext cx="180000" cy="1800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75" name="椭圆 274"/>
            <p:cNvSpPr/>
            <p:nvPr/>
          </p:nvSpPr>
          <p:spPr>
            <a:xfrm>
              <a:off x="6006000" y="1776900"/>
              <a:ext cx="180000" cy="1800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76" name="椭圆 275"/>
            <p:cNvSpPr/>
            <p:nvPr/>
          </p:nvSpPr>
          <p:spPr>
            <a:xfrm rot="900000">
              <a:off x="6410301" y="1830127"/>
              <a:ext cx="180000" cy="1800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77" name="椭圆 276"/>
            <p:cNvSpPr/>
            <p:nvPr/>
          </p:nvSpPr>
          <p:spPr>
            <a:xfrm rot="1800000">
              <a:off x="6787050" y="1986182"/>
              <a:ext cx="180000" cy="1800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78" name="椭圆 277"/>
            <p:cNvSpPr/>
            <p:nvPr/>
          </p:nvSpPr>
          <p:spPr>
            <a:xfrm rot="2700000">
              <a:off x="7110571" y="2234429"/>
              <a:ext cx="180000" cy="1800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79" name="椭圆 278"/>
            <p:cNvSpPr/>
            <p:nvPr/>
          </p:nvSpPr>
          <p:spPr>
            <a:xfrm rot="3600000">
              <a:off x="7358818" y="2557950"/>
              <a:ext cx="180000" cy="1800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80" name="椭圆 279"/>
            <p:cNvSpPr/>
            <p:nvPr/>
          </p:nvSpPr>
          <p:spPr>
            <a:xfrm rot="4500000">
              <a:off x="7514873" y="2934699"/>
              <a:ext cx="180000" cy="1800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81" name="椭圆 280"/>
            <p:cNvSpPr/>
            <p:nvPr/>
          </p:nvSpPr>
          <p:spPr>
            <a:xfrm rot="5400000">
              <a:off x="7568100" y="3339000"/>
              <a:ext cx="180000" cy="1800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82" name="椭圆 281"/>
            <p:cNvSpPr/>
            <p:nvPr/>
          </p:nvSpPr>
          <p:spPr>
            <a:xfrm rot="6300000">
              <a:off x="7514873" y="3743301"/>
              <a:ext cx="180000" cy="1800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83" name="椭圆 282"/>
            <p:cNvSpPr/>
            <p:nvPr/>
          </p:nvSpPr>
          <p:spPr>
            <a:xfrm rot="7200000">
              <a:off x="7358818" y="4120050"/>
              <a:ext cx="180000" cy="1800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84" name="椭圆 283"/>
            <p:cNvSpPr/>
            <p:nvPr/>
          </p:nvSpPr>
          <p:spPr>
            <a:xfrm rot="8100000">
              <a:off x="7110571" y="4443571"/>
              <a:ext cx="180000" cy="1800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85" name="椭圆 284"/>
            <p:cNvSpPr/>
            <p:nvPr/>
          </p:nvSpPr>
          <p:spPr>
            <a:xfrm rot="9000000">
              <a:off x="6787050" y="4691818"/>
              <a:ext cx="180000" cy="1800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86" name="椭圆 285"/>
            <p:cNvSpPr/>
            <p:nvPr/>
          </p:nvSpPr>
          <p:spPr>
            <a:xfrm rot="9900000">
              <a:off x="6410301" y="4847873"/>
              <a:ext cx="180000" cy="1800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87" name="椭圆 286"/>
            <p:cNvSpPr/>
            <p:nvPr/>
          </p:nvSpPr>
          <p:spPr>
            <a:xfrm rot="10800000">
              <a:off x="6006000" y="4901100"/>
              <a:ext cx="180000" cy="1800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88" name="椭圆 287"/>
            <p:cNvSpPr/>
            <p:nvPr/>
          </p:nvSpPr>
          <p:spPr>
            <a:xfrm rot="11700000">
              <a:off x="5601699" y="4847873"/>
              <a:ext cx="180000" cy="1800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89" name="椭圆 288"/>
            <p:cNvSpPr/>
            <p:nvPr/>
          </p:nvSpPr>
          <p:spPr>
            <a:xfrm rot="12600000">
              <a:off x="5224950" y="4691818"/>
              <a:ext cx="180000" cy="1800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90" name="椭圆 289"/>
            <p:cNvSpPr/>
            <p:nvPr/>
          </p:nvSpPr>
          <p:spPr>
            <a:xfrm rot="13500000">
              <a:off x="4901428" y="4443571"/>
              <a:ext cx="180000" cy="1800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91" name="椭圆 290"/>
            <p:cNvSpPr/>
            <p:nvPr/>
          </p:nvSpPr>
          <p:spPr>
            <a:xfrm rot="14400000">
              <a:off x="4653182" y="4120050"/>
              <a:ext cx="180000" cy="1800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92" name="椭圆 291"/>
            <p:cNvSpPr/>
            <p:nvPr/>
          </p:nvSpPr>
          <p:spPr>
            <a:xfrm rot="15300000">
              <a:off x="4497127" y="3743301"/>
              <a:ext cx="180000" cy="1800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4144600" y="1477600"/>
            <a:ext cx="3902800" cy="3902800"/>
            <a:chOff x="4144600" y="1477600"/>
            <a:chExt cx="3902800" cy="39028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93" name="椭圆 292"/>
            <p:cNvSpPr/>
            <p:nvPr/>
          </p:nvSpPr>
          <p:spPr>
            <a:xfrm rot="-5400000">
              <a:off x="4144600" y="3331800"/>
              <a:ext cx="194400" cy="1944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94" name="椭圆 293"/>
            <p:cNvSpPr/>
            <p:nvPr/>
          </p:nvSpPr>
          <p:spPr>
            <a:xfrm rot="-4628572">
              <a:off x="4191089" y="2919202"/>
              <a:ext cx="194400" cy="1944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95" name="椭圆 294"/>
            <p:cNvSpPr/>
            <p:nvPr/>
          </p:nvSpPr>
          <p:spPr>
            <a:xfrm rot="-3857143">
              <a:off x="4328223" y="2527293"/>
              <a:ext cx="194400" cy="1944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96" name="椭圆 295"/>
            <p:cNvSpPr/>
            <p:nvPr/>
          </p:nvSpPr>
          <p:spPr>
            <a:xfrm rot="-3085714">
              <a:off x="4549128" y="2175725"/>
              <a:ext cx="194400" cy="1944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97" name="椭圆 296"/>
            <p:cNvSpPr/>
            <p:nvPr/>
          </p:nvSpPr>
          <p:spPr>
            <a:xfrm rot="-2314286">
              <a:off x="4842725" y="1882128"/>
              <a:ext cx="194400" cy="1944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98" name="椭圆 297"/>
            <p:cNvSpPr/>
            <p:nvPr/>
          </p:nvSpPr>
          <p:spPr>
            <a:xfrm rot="-1542857">
              <a:off x="5194293" y="1661224"/>
              <a:ext cx="194400" cy="1944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99" name="椭圆 298"/>
            <p:cNvSpPr/>
            <p:nvPr/>
          </p:nvSpPr>
          <p:spPr>
            <a:xfrm rot="-771429">
              <a:off x="5586202" y="1524089"/>
              <a:ext cx="194400" cy="1944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0" name="椭圆 299"/>
            <p:cNvSpPr/>
            <p:nvPr/>
          </p:nvSpPr>
          <p:spPr>
            <a:xfrm>
              <a:off x="5998800" y="1477600"/>
              <a:ext cx="194400" cy="1944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1" name="椭圆 300"/>
            <p:cNvSpPr/>
            <p:nvPr/>
          </p:nvSpPr>
          <p:spPr>
            <a:xfrm rot="771428">
              <a:off x="6411398" y="1524089"/>
              <a:ext cx="194400" cy="1944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2" name="椭圆 301"/>
            <p:cNvSpPr/>
            <p:nvPr/>
          </p:nvSpPr>
          <p:spPr>
            <a:xfrm rot="1542857">
              <a:off x="6803307" y="1661223"/>
              <a:ext cx="194400" cy="1944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3" name="椭圆 302"/>
            <p:cNvSpPr/>
            <p:nvPr/>
          </p:nvSpPr>
          <p:spPr>
            <a:xfrm rot="2314286">
              <a:off x="7154875" y="1882128"/>
              <a:ext cx="194400" cy="1944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4" name="椭圆 303"/>
            <p:cNvSpPr/>
            <p:nvPr/>
          </p:nvSpPr>
          <p:spPr>
            <a:xfrm rot="3085714">
              <a:off x="7448472" y="2175725"/>
              <a:ext cx="194400" cy="1944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5" name="椭圆 304"/>
            <p:cNvSpPr/>
            <p:nvPr/>
          </p:nvSpPr>
          <p:spPr>
            <a:xfrm rot="3857142">
              <a:off x="7669376" y="2527292"/>
              <a:ext cx="194400" cy="1944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6" name="椭圆 305"/>
            <p:cNvSpPr/>
            <p:nvPr/>
          </p:nvSpPr>
          <p:spPr>
            <a:xfrm rot="4628571">
              <a:off x="7806511" y="2919201"/>
              <a:ext cx="194400" cy="1944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7" name="椭圆 306"/>
            <p:cNvSpPr/>
            <p:nvPr/>
          </p:nvSpPr>
          <p:spPr>
            <a:xfrm rot="5400000">
              <a:off x="7853000" y="3331800"/>
              <a:ext cx="194400" cy="1944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8" name="椭圆 307"/>
            <p:cNvSpPr/>
            <p:nvPr/>
          </p:nvSpPr>
          <p:spPr>
            <a:xfrm rot="6171428">
              <a:off x="7806511" y="3744398"/>
              <a:ext cx="194400" cy="1944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9" name="椭圆 308"/>
            <p:cNvSpPr/>
            <p:nvPr/>
          </p:nvSpPr>
          <p:spPr>
            <a:xfrm rot="6942857">
              <a:off x="7669377" y="4136307"/>
              <a:ext cx="194400" cy="1944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0" name="椭圆 309"/>
            <p:cNvSpPr/>
            <p:nvPr/>
          </p:nvSpPr>
          <p:spPr>
            <a:xfrm rot="7714286">
              <a:off x="7448472" y="4487875"/>
              <a:ext cx="194400" cy="1944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1" name="椭圆 310"/>
            <p:cNvSpPr/>
            <p:nvPr/>
          </p:nvSpPr>
          <p:spPr>
            <a:xfrm rot="8485714">
              <a:off x="7154875" y="4781472"/>
              <a:ext cx="194400" cy="1944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2" name="椭圆 311"/>
            <p:cNvSpPr/>
            <p:nvPr/>
          </p:nvSpPr>
          <p:spPr>
            <a:xfrm rot="9257142">
              <a:off x="6803307" y="5002376"/>
              <a:ext cx="194400" cy="1944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3" name="椭圆 312"/>
            <p:cNvSpPr/>
            <p:nvPr/>
          </p:nvSpPr>
          <p:spPr>
            <a:xfrm rot="10028571">
              <a:off x="6411399" y="5139511"/>
              <a:ext cx="194400" cy="1944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4" name="椭圆 313"/>
            <p:cNvSpPr/>
            <p:nvPr/>
          </p:nvSpPr>
          <p:spPr>
            <a:xfrm rot="10800000">
              <a:off x="5998800" y="5186000"/>
              <a:ext cx="194400" cy="1944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5" name="椭圆 314"/>
            <p:cNvSpPr/>
            <p:nvPr/>
          </p:nvSpPr>
          <p:spPr>
            <a:xfrm rot="11571429">
              <a:off x="5586202" y="5139511"/>
              <a:ext cx="194400" cy="1944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6" name="椭圆 315"/>
            <p:cNvSpPr/>
            <p:nvPr/>
          </p:nvSpPr>
          <p:spPr>
            <a:xfrm rot="12342856">
              <a:off x="5194293" y="5002377"/>
              <a:ext cx="194400" cy="1944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7" name="椭圆 316"/>
            <p:cNvSpPr/>
            <p:nvPr/>
          </p:nvSpPr>
          <p:spPr>
            <a:xfrm rot="13114285">
              <a:off x="4842726" y="4781472"/>
              <a:ext cx="194400" cy="1944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8" name="椭圆 317"/>
            <p:cNvSpPr/>
            <p:nvPr/>
          </p:nvSpPr>
          <p:spPr>
            <a:xfrm rot="13885714">
              <a:off x="4549128" y="4487875"/>
              <a:ext cx="194400" cy="1944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9" name="椭圆 318"/>
            <p:cNvSpPr/>
            <p:nvPr/>
          </p:nvSpPr>
          <p:spPr>
            <a:xfrm rot="14657142">
              <a:off x="4328224" y="4136308"/>
              <a:ext cx="194400" cy="1944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20" name="椭圆 319"/>
            <p:cNvSpPr/>
            <p:nvPr/>
          </p:nvSpPr>
          <p:spPr>
            <a:xfrm rot="15428571">
              <a:off x="4191089" y="3744399"/>
              <a:ext cx="194400" cy="1944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819900" y="1152900"/>
            <a:ext cx="4552200" cy="4552200"/>
            <a:chOff x="3819900" y="1152900"/>
            <a:chExt cx="4552200" cy="45522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21" name="椭圆 320"/>
            <p:cNvSpPr/>
            <p:nvPr/>
          </p:nvSpPr>
          <p:spPr>
            <a:xfrm rot="-5400000">
              <a:off x="3819900" y="3324600"/>
              <a:ext cx="208800" cy="2088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22" name="椭圆 321"/>
            <p:cNvSpPr/>
            <p:nvPr/>
          </p:nvSpPr>
          <p:spPr>
            <a:xfrm rot="-4725000">
              <a:off x="3861629" y="2900922"/>
              <a:ext cx="208800" cy="2088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23" name="椭圆 322"/>
            <p:cNvSpPr/>
            <p:nvPr/>
          </p:nvSpPr>
          <p:spPr>
            <a:xfrm rot="-4050000">
              <a:off x="3985211" y="2493526"/>
              <a:ext cx="208800" cy="2088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24" name="椭圆 323"/>
            <p:cNvSpPr/>
            <p:nvPr/>
          </p:nvSpPr>
          <p:spPr>
            <a:xfrm rot="-3375000">
              <a:off x="4185898" y="2118068"/>
              <a:ext cx="208800" cy="2088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25" name="椭圆 324"/>
            <p:cNvSpPr/>
            <p:nvPr/>
          </p:nvSpPr>
          <p:spPr>
            <a:xfrm rot="-2700000">
              <a:off x="4455976" y="1788976"/>
              <a:ext cx="208800" cy="2088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26" name="椭圆 325"/>
            <p:cNvSpPr/>
            <p:nvPr/>
          </p:nvSpPr>
          <p:spPr>
            <a:xfrm rot="-2025000">
              <a:off x="4785068" y="1518897"/>
              <a:ext cx="208800" cy="2088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27" name="椭圆 326"/>
            <p:cNvSpPr/>
            <p:nvPr/>
          </p:nvSpPr>
          <p:spPr>
            <a:xfrm rot="-1350000">
              <a:off x="5160526" y="1318211"/>
              <a:ext cx="208800" cy="2088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28" name="椭圆 327"/>
            <p:cNvSpPr/>
            <p:nvPr/>
          </p:nvSpPr>
          <p:spPr>
            <a:xfrm rot="-675000">
              <a:off x="5567922" y="1194629"/>
              <a:ext cx="208800" cy="2088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29" name="椭圆 328"/>
            <p:cNvSpPr/>
            <p:nvPr/>
          </p:nvSpPr>
          <p:spPr>
            <a:xfrm>
              <a:off x="5991600" y="1152900"/>
              <a:ext cx="208800" cy="2088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30" name="椭圆 329"/>
            <p:cNvSpPr/>
            <p:nvPr/>
          </p:nvSpPr>
          <p:spPr>
            <a:xfrm rot="675000">
              <a:off x="6415278" y="1194629"/>
              <a:ext cx="208800" cy="2088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31" name="椭圆 330"/>
            <p:cNvSpPr/>
            <p:nvPr/>
          </p:nvSpPr>
          <p:spPr>
            <a:xfrm rot="1350000">
              <a:off x="6822673" y="1318211"/>
              <a:ext cx="208800" cy="2088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32" name="椭圆 331"/>
            <p:cNvSpPr/>
            <p:nvPr/>
          </p:nvSpPr>
          <p:spPr>
            <a:xfrm rot="2025000">
              <a:off x="7198132" y="1518897"/>
              <a:ext cx="208800" cy="2088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33" name="椭圆 332"/>
            <p:cNvSpPr/>
            <p:nvPr/>
          </p:nvSpPr>
          <p:spPr>
            <a:xfrm rot="2700000">
              <a:off x="7527223" y="1788976"/>
              <a:ext cx="208800" cy="2088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34" name="椭圆 333"/>
            <p:cNvSpPr/>
            <p:nvPr/>
          </p:nvSpPr>
          <p:spPr>
            <a:xfrm rot="3375000">
              <a:off x="7797302" y="2118068"/>
              <a:ext cx="208800" cy="2088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35" name="椭圆 334"/>
            <p:cNvSpPr/>
            <p:nvPr/>
          </p:nvSpPr>
          <p:spPr>
            <a:xfrm rot="4050000">
              <a:off x="7997989" y="2493526"/>
              <a:ext cx="208800" cy="2088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36" name="椭圆 335"/>
            <p:cNvSpPr/>
            <p:nvPr/>
          </p:nvSpPr>
          <p:spPr>
            <a:xfrm rot="4725000">
              <a:off x="8121572" y="2900922"/>
              <a:ext cx="208800" cy="2088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37" name="椭圆 336"/>
            <p:cNvSpPr/>
            <p:nvPr/>
          </p:nvSpPr>
          <p:spPr>
            <a:xfrm rot="5400000">
              <a:off x="8163300" y="3324600"/>
              <a:ext cx="208800" cy="2088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38" name="椭圆 337"/>
            <p:cNvSpPr/>
            <p:nvPr/>
          </p:nvSpPr>
          <p:spPr>
            <a:xfrm rot="6075000">
              <a:off x="8121572" y="3748278"/>
              <a:ext cx="208800" cy="2088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39" name="椭圆 338"/>
            <p:cNvSpPr/>
            <p:nvPr/>
          </p:nvSpPr>
          <p:spPr>
            <a:xfrm rot="6750000">
              <a:off x="7997989" y="4155673"/>
              <a:ext cx="208800" cy="2088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40" name="椭圆 339"/>
            <p:cNvSpPr/>
            <p:nvPr/>
          </p:nvSpPr>
          <p:spPr>
            <a:xfrm rot="7425000">
              <a:off x="7797302" y="4531132"/>
              <a:ext cx="208800" cy="2088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41" name="椭圆 340"/>
            <p:cNvSpPr/>
            <p:nvPr/>
          </p:nvSpPr>
          <p:spPr>
            <a:xfrm rot="8100000">
              <a:off x="7527223" y="4860224"/>
              <a:ext cx="208800" cy="2088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42" name="椭圆 341"/>
            <p:cNvSpPr/>
            <p:nvPr/>
          </p:nvSpPr>
          <p:spPr>
            <a:xfrm rot="8775000">
              <a:off x="7198132" y="5130303"/>
              <a:ext cx="208800" cy="2088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43" name="椭圆 342"/>
            <p:cNvSpPr/>
            <p:nvPr/>
          </p:nvSpPr>
          <p:spPr>
            <a:xfrm rot="9450000">
              <a:off x="6822673" y="5330989"/>
              <a:ext cx="208800" cy="2088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44" name="椭圆 343"/>
            <p:cNvSpPr/>
            <p:nvPr/>
          </p:nvSpPr>
          <p:spPr>
            <a:xfrm rot="10125000">
              <a:off x="6415278" y="5454571"/>
              <a:ext cx="208800" cy="2088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45" name="椭圆 344"/>
            <p:cNvSpPr/>
            <p:nvPr/>
          </p:nvSpPr>
          <p:spPr>
            <a:xfrm rot="10800000">
              <a:off x="5991600" y="5496300"/>
              <a:ext cx="208800" cy="2088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46" name="椭圆 345"/>
            <p:cNvSpPr/>
            <p:nvPr/>
          </p:nvSpPr>
          <p:spPr>
            <a:xfrm rot="11475000">
              <a:off x="5567922" y="5454571"/>
              <a:ext cx="208800" cy="2088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47" name="椭圆 346"/>
            <p:cNvSpPr/>
            <p:nvPr/>
          </p:nvSpPr>
          <p:spPr>
            <a:xfrm rot="12150000">
              <a:off x="5160526" y="5330989"/>
              <a:ext cx="208800" cy="2088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48" name="椭圆 347"/>
            <p:cNvSpPr/>
            <p:nvPr/>
          </p:nvSpPr>
          <p:spPr>
            <a:xfrm rot="12825000">
              <a:off x="4785068" y="5130303"/>
              <a:ext cx="208800" cy="2088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49" name="椭圆 348"/>
            <p:cNvSpPr/>
            <p:nvPr/>
          </p:nvSpPr>
          <p:spPr>
            <a:xfrm rot="13500000">
              <a:off x="4455976" y="4860224"/>
              <a:ext cx="208800" cy="2088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50" name="椭圆 349"/>
            <p:cNvSpPr/>
            <p:nvPr/>
          </p:nvSpPr>
          <p:spPr>
            <a:xfrm rot="14175000">
              <a:off x="4185898" y="4531132"/>
              <a:ext cx="208800" cy="2088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51" name="椭圆 350"/>
            <p:cNvSpPr/>
            <p:nvPr/>
          </p:nvSpPr>
          <p:spPr>
            <a:xfrm rot="14850000">
              <a:off x="3985211" y="4155673"/>
              <a:ext cx="208800" cy="2088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52" name="椭圆 351"/>
            <p:cNvSpPr/>
            <p:nvPr/>
          </p:nvSpPr>
          <p:spPr>
            <a:xfrm rot="15525000">
              <a:off x="3861629" y="3748278"/>
              <a:ext cx="208800" cy="2088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3495200" y="828200"/>
            <a:ext cx="5201600" cy="5201600"/>
            <a:chOff x="3495200" y="828200"/>
            <a:chExt cx="5201600" cy="52016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55" name="椭圆 354"/>
            <p:cNvSpPr/>
            <p:nvPr/>
          </p:nvSpPr>
          <p:spPr>
            <a:xfrm rot="-5400000">
              <a:off x="3495200" y="3317400"/>
              <a:ext cx="223200" cy="2232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56" name="椭圆 355"/>
            <p:cNvSpPr/>
            <p:nvPr/>
          </p:nvSpPr>
          <p:spPr>
            <a:xfrm rot="-4800000">
              <a:off x="3533017" y="2885155"/>
              <a:ext cx="223200" cy="2232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57" name="椭圆 356"/>
            <p:cNvSpPr/>
            <p:nvPr/>
          </p:nvSpPr>
          <p:spPr>
            <a:xfrm rot="-4200000">
              <a:off x="3645317" y="2466043"/>
              <a:ext cx="223200" cy="2232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58" name="椭圆 357"/>
            <p:cNvSpPr/>
            <p:nvPr/>
          </p:nvSpPr>
          <p:spPr>
            <a:xfrm rot="-3600000">
              <a:off x="3828690" y="2072800"/>
              <a:ext cx="223200" cy="2232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59" name="椭圆 358"/>
            <p:cNvSpPr/>
            <p:nvPr/>
          </p:nvSpPr>
          <p:spPr>
            <a:xfrm rot="-3000000">
              <a:off x="4077562" y="1717373"/>
              <a:ext cx="223200" cy="2232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60" name="椭圆 359"/>
            <p:cNvSpPr/>
            <p:nvPr/>
          </p:nvSpPr>
          <p:spPr>
            <a:xfrm rot="-2400000">
              <a:off x="4384373" y="1410562"/>
              <a:ext cx="223200" cy="2232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61" name="椭圆 360"/>
            <p:cNvSpPr/>
            <p:nvPr/>
          </p:nvSpPr>
          <p:spPr>
            <a:xfrm rot="-1800000">
              <a:off x="4739800" y="1161690"/>
              <a:ext cx="223200" cy="2232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62" name="椭圆 361"/>
            <p:cNvSpPr/>
            <p:nvPr/>
          </p:nvSpPr>
          <p:spPr>
            <a:xfrm rot="-1200000">
              <a:off x="5133043" y="978317"/>
              <a:ext cx="223200" cy="2232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63" name="椭圆 362"/>
            <p:cNvSpPr/>
            <p:nvPr/>
          </p:nvSpPr>
          <p:spPr>
            <a:xfrm rot="-600000">
              <a:off x="5552155" y="866017"/>
              <a:ext cx="223200" cy="2232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64" name="椭圆 363"/>
            <p:cNvSpPr/>
            <p:nvPr/>
          </p:nvSpPr>
          <p:spPr>
            <a:xfrm>
              <a:off x="5984400" y="828200"/>
              <a:ext cx="223200" cy="2232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65" name="椭圆 364"/>
            <p:cNvSpPr/>
            <p:nvPr/>
          </p:nvSpPr>
          <p:spPr>
            <a:xfrm rot="600000">
              <a:off x="6416645" y="866017"/>
              <a:ext cx="223200" cy="2232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66" name="椭圆 365"/>
            <p:cNvSpPr/>
            <p:nvPr/>
          </p:nvSpPr>
          <p:spPr>
            <a:xfrm rot="1200000">
              <a:off x="6835756" y="978317"/>
              <a:ext cx="223200" cy="2232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67" name="椭圆 366"/>
            <p:cNvSpPr/>
            <p:nvPr/>
          </p:nvSpPr>
          <p:spPr>
            <a:xfrm rot="1800000">
              <a:off x="7229000" y="1161690"/>
              <a:ext cx="223200" cy="2232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68" name="椭圆 367"/>
            <p:cNvSpPr/>
            <p:nvPr/>
          </p:nvSpPr>
          <p:spPr>
            <a:xfrm rot="2400000">
              <a:off x="7584427" y="1410562"/>
              <a:ext cx="223200" cy="2232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69" name="椭圆 368"/>
            <p:cNvSpPr/>
            <p:nvPr/>
          </p:nvSpPr>
          <p:spPr>
            <a:xfrm rot="3000000">
              <a:off x="7891238" y="1717373"/>
              <a:ext cx="223200" cy="2232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70" name="椭圆 369"/>
            <p:cNvSpPr/>
            <p:nvPr/>
          </p:nvSpPr>
          <p:spPr>
            <a:xfrm rot="3600000">
              <a:off x="8140110" y="2072800"/>
              <a:ext cx="223200" cy="2232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71" name="椭圆 370"/>
            <p:cNvSpPr/>
            <p:nvPr/>
          </p:nvSpPr>
          <p:spPr>
            <a:xfrm rot="4200000">
              <a:off x="8323483" y="2466043"/>
              <a:ext cx="223200" cy="2232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72" name="椭圆 371"/>
            <p:cNvSpPr/>
            <p:nvPr/>
          </p:nvSpPr>
          <p:spPr>
            <a:xfrm rot="4800000">
              <a:off x="8435784" y="2885155"/>
              <a:ext cx="223200" cy="2232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73" name="椭圆 372"/>
            <p:cNvSpPr/>
            <p:nvPr/>
          </p:nvSpPr>
          <p:spPr>
            <a:xfrm rot="5400000">
              <a:off x="8473600" y="3317400"/>
              <a:ext cx="223200" cy="2232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74" name="椭圆 373"/>
            <p:cNvSpPr/>
            <p:nvPr/>
          </p:nvSpPr>
          <p:spPr>
            <a:xfrm rot="6000000">
              <a:off x="8435784" y="3749645"/>
              <a:ext cx="223200" cy="2232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75" name="椭圆 374"/>
            <p:cNvSpPr/>
            <p:nvPr/>
          </p:nvSpPr>
          <p:spPr>
            <a:xfrm rot="6600000">
              <a:off x="8323483" y="4168756"/>
              <a:ext cx="223200" cy="2232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76" name="椭圆 375"/>
            <p:cNvSpPr/>
            <p:nvPr/>
          </p:nvSpPr>
          <p:spPr>
            <a:xfrm rot="7200000">
              <a:off x="8140110" y="4562000"/>
              <a:ext cx="223200" cy="2232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77" name="椭圆 376"/>
            <p:cNvSpPr/>
            <p:nvPr/>
          </p:nvSpPr>
          <p:spPr>
            <a:xfrm rot="7800000">
              <a:off x="7891238" y="4917427"/>
              <a:ext cx="223200" cy="2232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78" name="椭圆 377"/>
            <p:cNvSpPr/>
            <p:nvPr/>
          </p:nvSpPr>
          <p:spPr>
            <a:xfrm rot="8400000">
              <a:off x="7584427" y="5224238"/>
              <a:ext cx="223200" cy="2232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79" name="椭圆 378"/>
            <p:cNvSpPr/>
            <p:nvPr/>
          </p:nvSpPr>
          <p:spPr>
            <a:xfrm rot="9000000">
              <a:off x="7229000" y="5473111"/>
              <a:ext cx="223200" cy="2232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80" name="椭圆 379"/>
            <p:cNvSpPr/>
            <p:nvPr/>
          </p:nvSpPr>
          <p:spPr>
            <a:xfrm rot="9600000">
              <a:off x="6835756" y="5656483"/>
              <a:ext cx="223200" cy="2232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81" name="椭圆 380"/>
            <p:cNvSpPr/>
            <p:nvPr/>
          </p:nvSpPr>
          <p:spPr>
            <a:xfrm rot="10200000">
              <a:off x="6416645" y="5768784"/>
              <a:ext cx="223200" cy="2232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82" name="椭圆 381"/>
            <p:cNvSpPr/>
            <p:nvPr/>
          </p:nvSpPr>
          <p:spPr>
            <a:xfrm rot="10800000">
              <a:off x="5984400" y="5806600"/>
              <a:ext cx="223200" cy="2232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83" name="椭圆 382"/>
            <p:cNvSpPr/>
            <p:nvPr/>
          </p:nvSpPr>
          <p:spPr>
            <a:xfrm rot="11400000">
              <a:off x="5552155" y="5768784"/>
              <a:ext cx="223200" cy="2232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84" name="椭圆 383"/>
            <p:cNvSpPr/>
            <p:nvPr/>
          </p:nvSpPr>
          <p:spPr>
            <a:xfrm rot="12000000">
              <a:off x="5133043" y="5656483"/>
              <a:ext cx="223200" cy="2232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85" name="椭圆 384"/>
            <p:cNvSpPr/>
            <p:nvPr/>
          </p:nvSpPr>
          <p:spPr>
            <a:xfrm rot="12600000">
              <a:off x="4739800" y="5473111"/>
              <a:ext cx="223200" cy="2232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86" name="椭圆 385"/>
            <p:cNvSpPr/>
            <p:nvPr/>
          </p:nvSpPr>
          <p:spPr>
            <a:xfrm rot="13200000">
              <a:off x="4384373" y="5224238"/>
              <a:ext cx="223200" cy="2232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87" name="椭圆 386"/>
            <p:cNvSpPr/>
            <p:nvPr/>
          </p:nvSpPr>
          <p:spPr>
            <a:xfrm rot="13800000">
              <a:off x="4077562" y="4917427"/>
              <a:ext cx="223200" cy="2232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88" name="椭圆 387"/>
            <p:cNvSpPr/>
            <p:nvPr/>
          </p:nvSpPr>
          <p:spPr>
            <a:xfrm rot="14400000">
              <a:off x="3828690" y="4562000"/>
              <a:ext cx="223200" cy="2232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89" name="椭圆 388"/>
            <p:cNvSpPr/>
            <p:nvPr/>
          </p:nvSpPr>
          <p:spPr>
            <a:xfrm rot="15000000">
              <a:off x="3645317" y="4168756"/>
              <a:ext cx="223200" cy="2232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90" name="椭圆 389"/>
            <p:cNvSpPr/>
            <p:nvPr/>
          </p:nvSpPr>
          <p:spPr>
            <a:xfrm rot="15600000">
              <a:off x="3533017" y="3749645"/>
              <a:ext cx="223200" cy="223200"/>
            </a:xfrm>
            <a:prstGeom prst="ellipse">
              <a:avLst/>
            </a:pr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021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4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8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1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16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24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28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3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36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5AA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363170" y="1696170"/>
            <a:ext cx="3465661" cy="3465661"/>
            <a:chOff x="3708695" y="1764559"/>
            <a:chExt cx="3465661" cy="3465661"/>
          </a:xfrm>
        </p:grpSpPr>
        <p:sp>
          <p:nvSpPr>
            <p:cNvPr id="3" name="弧形 2"/>
            <p:cNvSpPr/>
            <p:nvPr/>
          </p:nvSpPr>
          <p:spPr>
            <a:xfrm rot="4917467">
              <a:off x="3708695" y="1764559"/>
              <a:ext cx="3465661" cy="3465661"/>
            </a:xfrm>
            <a:prstGeom prst="arc">
              <a:avLst>
                <a:gd name="adj1" fmla="val 11446548"/>
                <a:gd name="adj2" fmla="val 20926568"/>
              </a:avLst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弧形 3"/>
            <p:cNvSpPr/>
            <p:nvPr/>
          </p:nvSpPr>
          <p:spPr>
            <a:xfrm rot="15666910">
              <a:off x="3708695" y="1764559"/>
              <a:ext cx="3465661" cy="3465661"/>
            </a:xfrm>
            <a:prstGeom prst="arc">
              <a:avLst>
                <a:gd name="adj1" fmla="val 11446548"/>
                <a:gd name="adj2" fmla="val 20926568"/>
              </a:avLst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804130" y="2137130"/>
            <a:ext cx="2583740" cy="2583740"/>
            <a:chOff x="4187863" y="2205519"/>
            <a:chExt cx="2583740" cy="2583740"/>
          </a:xfrm>
        </p:grpSpPr>
        <p:sp>
          <p:nvSpPr>
            <p:cNvPr id="7" name="弧形 6"/>
            <p:cNvSpPr/>
            <p:nvPr/>
          </p:nvSpPr>
          <p:spPr>
            <a:xfrm rot="21341739">
              <a:off x="4187863" y="2205519"/>
              <a:ext cx="2583740" cy="2583740"/>
            </a:xfrm>
            <a:prstGeom prst="arc">
              <a:avLst>
                <a:gd name="adj1" fmla="val 11596810"/>
                <a:gd name="adj2" fmla="val 20218230"/>
              </a:avLst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弧形 7"/>
            <p:cNvSpPr/>
            <p:nvPr/>
          </p:nvSpPr>
          <p:spPr>
            <a:xfrm rot="10583414">
              <a:off x="4187863" y="2205519"/>
              <a:ext cx="2583740" cy="2583740"/>
            </a:xfrm>
            <a:prstGeom prst="arc">
              <a:avLst>
                <a:gd name="adj1" fmla="val 11596810"/>
                <a:gd name="adj2" fmla="val 20218230"/>
              </a:avLst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512476" y="1845476"/>
            <a:ext cx="3167048" cy="3167048"/>
            <a:chOff x="3940015" y="1882237"/>
            <a:chExt cx="3167048" cy="3167048"/>
          </a:xfrm>
        </p:grpSpPr>
        <p:sp>
          <p:nvSpPr>
            <p:cNvPr id="25" name="同心圆 24"/>
            <p:cNvSpPr/>
            <p:nvPr/>
          </p:nvSpPr>
          <p:spPr>
            <a:xfrm>
              <a:off x="3940015" y="1882237"/>
              <a:ext cx="3167048" cy="3167048"/>
            </a:xfrm>
            <a:prstGeom prst="donut">
              <a:avLst>
                <a:gd name="adj" fmla="val 4897"/>
              </a:avLst>
            </a:prstGeom>
            <a:noFill/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任意多边形 33"/>
            <p:cNvSpPr/>
            <p:nvPr/>
          </p:nvSpPr>
          <p:spPr>
            <a:xfrm>
              <a:off x="4250607" y="1882237"/>
              <a:ext cx="2468465" cy="3167048"/>
            </a:xfrm>
            <a:custGeom>
              <a:avLst/>
              <a:gdLst>
                <a:gd name="connsiteX0" fmla="*/ 120078 w 2468465"/>
                <a:gd name="connsiteY0" fmla="*/ 2424466 h 3167048"/>
                <a:gd name="connsiteX1" fmla="*/ 170684 w 2468465"/>
                <a:gd name="connsiteY1" fmla="*/ 2492141 h 3167048"/>
                <a:gd name="connsiteX2" fmla="*/ 1272933 w 2468465"/>
                <a:gd name="connsiteY2" fmla="*/ 3011958 h 3167048"/>
                <a:gd name="connsiteX3" fmla="*/ 2028295 w 2468465"/>
                <a:gd name="connsiteY3" fmla="*/ 2796126 h 3167048"/>
                <a:gd name="connsiteX4" fmla="*/ 2069367 w 2468465"/>
                <a:gd name="connsiteY4" fmla="*/ 2767839 h 3167048"/>
                <a:gd name="connsiteX5" fmla="*/ 2162125 w 2468465"/>
                <a:gd name="connsiteY5" fmla="*/ 2893744 h 3167048"/>
                <a:gd name="connsiteX6" fmla="*/ 2158297 w 2468465"/>
                <a:gd name="connsiteY6" fmla="*/ 2896607 h 3167048"/>
                <a:gd name="connsiteX7" fmla="*/ 1272933 w 2468465"/>
                <a:gd name="connsiteY7" fmla="*/ 3167048 h 3167048"/>
                <a:gd name="connsiteX8" fmla="*/ 51009 w 2468465"/>
                <a:gd name="connsiteY8" fmla="*/ 2590792 h 3167048"/>
                <a:gd name="connsiteX9" fmla="*/ 0 w 2468465"/>
                <a:gd name="connsiteY9" fmla="*/ 2522579 h 3167048"/>
                <a:gd name="connsiteX10" fmla="*/ 1272933 w 2468465"/>
                <a:gd name="connsiteY10" fmla="*/ 0 h 3167048"/>
                <a:gd name="connsiteX11" fmla="*/ 2392654 w 2468465"/>
                <a:gd name="connsiteY11" fmla="*/ 463804 h 3167048"/>
                <a:gd name="connsiteX12" fmla="*/ 2468465 w 2468465"/>
                <a:gd name="connsiteY12" fmla="*/ 547217 h 3167048"/>
                <a:gd name="connsiteX13" fmla="*/ 2348337 w 2468465"/>
                <a:gd name="connsiteY13" fmla="*/ 645371 h 3167048"/>
                <a:gd name="connsiteX14" fmla="*/ 2282988 w 2468465"/>
                <a:gd name="connsiteY14" fmla="*/ 573469 h 3167048"/>
                <a:gd name="connsiteX15" fmla="*/ 1272933 w 2468465"/>
                <a:gd name="connsiteY15" fmla="*/ 155090 h 3167048"/>
                <a:gd name="connsiteX16" fmla="*/ 669313 w 2468465"/>
                <a:gd name="connsiteY16" fmla="*/ 288519 h 3167048"/>
                <a:gd name="connsiteX17" fmla="*/ 565085 w 2468465"/>
                <a:gd name="connsiteY17" fmla="*/ 342697 h 3167048"/>
                <a:gd name="connsiteX18" fmla="*/ 473253 w 2468465"/>
                <a:gd name="connsiteY18" fmla="*/ 218048 h 3167048"/>
                <a:gd name="connsiteX19" fmla="*/ 560582 w 2468465"/>
                <a:gd name="connsiteY19" fmla="*/ 168890 h 3167048"/>
                <a:gd name="connsiteX20" fmla="*/ 1272933 w 2468465"/>
                <a:gd name="connsiteY20" fmla="*/ 0 h 3167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468465" h="3167048">
                  <a:moveTo>
                    <a:pt x="120078" y="2424466"/>
                  </a:moveTo>
                  <a:lnTo>
                    <a:pt x="170684" y="2492141"/>
                  </a:lnTo>
                  <a:cubicBezTo>
                    <a:pt x="432680" y="2809606"/>
                    <a:pt x="829176" y="3011958"/>
                    <a:pt x="1272933" y="3011958"/>
                  </a:cubicBezTo>
                  <a:cubicBezTo>
                    <a:pt x="1550282" y="3011958"/>
                    <a:pt x="1809169" y="2932915"/>
                    <a:pt x="2028295" y="2796126"/>
                  </a:cubicBezTo>
                  <a:lnTo>
                    <a:pt x="2069367" y="2767839"/>
                  </a:lnTo>
                  <a:lnTo>
                    <a:pt x="2162125" y="2893744"/>
                  </a:lnTo>
                  <a:lnTo>
                    <a:pt x="2158297" y="2896607"/>
                  </a:lnTo>
                  <a:cubicBezTo>
                    <a:pt x="1905564" y="3067350"/>
                    <a:pt x="1600892" y="3167048"/>
                    <a:pt x="1272933" y="3167048"/>
                  </a:cubicBezTo>
                  <a:cubicBezTo>
                    <a:pt x="780996" y="3167048"/>
                    <a:pt x="341451" y="2942726"/>
                    <a:pt x="51009" y="2590792"/>
                  </a:cubicBezTo>
                  <a:lnTo>
                    <a:pt x="0" y="2522579"/>
                  </a:lnTo>
                  <a:close/>
                  <a:moveTo>
                    <a:pt x="1272933" y="0"/>
                  </a:moveTo>
                  <a:cubicBezTo>
                    <a:pt x="1710211" y="0"/>
                    <a:pt x="2106092" y="177242"/>
                    <a:pt x="2392654" y="463804"/>
                  </a:cubicBezTo>
                  <a:lnTo>
                    <a:pt x="2468465" y="547217"/>
                  </a:lnTo>
                  <a:lnTo>
                    <a:pt x="2348337" y="645371"/>
                  </a:lnTo>
                  <a:lnTo>
                    <a:pt x="2282988" y="573469"/>
                  </a:lnTo>
                  <a:cubicBezTo>
                    <a:pt x="2024493" y="314973"/>
                    <a:pt x="1667384" y="155090"/>
                    <a:pt x="1272933" y="155090"/>
                  </a:cubicBezTo>
                  <a:cubicBezTo>
                    <a:pt x="1057218" y="155090"/>
                    <a:pt x="852671" y="202907"/>
                    <a:pt x="669313" y="288519"/>
                  </a:cubicBezTo>
                  <a:lnTo>
                    <a:pt x="565085" y="342697"/>
                  </a:lnTo>
                  <a:lnTo>
                    <a:pt x="473253" y="218048"/>
                  </a:lnTo>
                  <a:lnTo>
                    <a:pt x="560582" y="168890"/>
                  </a:lnTo>
                  <a:cubicBezTo>
                    <a:pt x="774711" y="60851"/>
                    <a:pt x="1016716" y="0"/>
                    <a:pt x="1272933" y="0"/>
                  </a:cubicBezTo>
                  <a:close/>
                </a:path>
              </a:pathLst>
            </a:custGeom>
            <a:solidFill>
              <a:schemeClr val="bg1"/>
            </a:solidFill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394325" y="2685257"/>
            <a:ext cx="1466268" cy="1467186"/>
            <a:chOff x="5419725" y="2659857"/>
            <a:chExt cx="1466268" cy="1467186"/>
          </a:xfrm>
        </p:grpSpPr>
        <p:grpSp>
          <p:nvGrpSpPr>
            <p:cNvPr id="45" name="组合 44"/>
            <p:cNvGrpSpPr/>
            <p:nvPr/>
          </p:nvGrpSpPr>
          <p:grpSpPr>
            <a:xfrm>
              <a:off x="5419725" y="3112294"/>
              <a:ext cx="1001024" cy="1014749"/>
              <a:chOff x="5419725" y="3112294"/>
              <a:chExt cx="1001024" cy="1014749"/>
            </a:xfrm>
            <a:solidFill>
              <a:schemeClr val="bg1">
                <a:alpha val="37000"/>
              </a:schemeClr>
            </a:solidFill>
          </p:grpSpPr>
          <p:sp>
            <p:nvSpPr>
              <p:cNvPr id="43" name="任意多边形 42"/>
              <p:cNvSpPr/>
              <p:nvPr/>
            </p:nvSpPr>
            <p:spPr>
              <a:xfrm>
                <a:off x="5419725" y="3112294"/>
                <a:ext cx="666749" cy="507206"/>
              </a:xfrm>
              <a:custGeom>
                <a:avLst/>
                <a:gdLst>
                  <a:gd name="connsiteX0" fmla="*/ 661987 w 661987"/>
                  <a:gd name="connsiteY0" fmla="*/ 0 h 519112"/>
                  <a:gd name="connsiteX1" fmla="*/ 128587 w 661987"/>
                  <a:gd name="connsiteY1" fmla="*/ 130969 h 519112"/>
                  <a:gd name="connsiteX2" fmla="*/ 0 w 661987"/>
                  <a:gd name="connsiteY2" fmla="*/ 378619 h 519112"/>
                  <a:gd name="connsiteX3" fmla="*/ 319087 w 661987"/>
                  <a:gd name="connsiteY3" fmla="*/ 519112 h 519112"/>
                  <a:gd name="connsiteX4" fmla="*/ 661987 w 661987"/>
                  <a:gd name="connsiteY4" fmla="*/ 0 h 519112"/>
                  <a:gd name="connsiteX0" fmla="*/ 664368 w 664368"/>
                  <a:gd name="connsiteY0" fmla="*/ 0 h 519112"/>
                  <a:gd name="connsiteX1" fmla="*/ 130968 w 664368"/>
                  <a:gd name="connsiteY1" fmla="*/ 130969 h 519112"/>
                  <a:gd name="connsiteX2" fmla="*/ 0 w 664368"/>
                  <a:gd name="connsiteY2" fmla="*/ 397669 h 519112"/>
                  <a:gd name="connsiteX3" fmla="*/ 321468 w 664368"/>
                  <a:gd name="connsiteY3" fmla="*/ 519112 h 519112"/>
                  <a:gd name="connsiteX4" fmla="*/ 664368 w 664368"/>
                  <a:gd name="connsiteY4" fmla="*/ 0 h 519112"/>
                  <a:gd name="connsiteX0" fmla="*/ 664368 w 664368"/>
                  <a:gd name="connsiteY0" fmla="*/ 0 h 507206"/>
                  <a:gd name="connsiteX1" fmla="*/ 130968 w 664368"/>
                  <a:gd name="connsiteY1" fmla="*/ 130969 h 507206"/>
                  <a:gd name="connsiteX2" fmla="*/ 0 w 664368"/>
                  <a:gd name="connsiteY2" fmla="*/ 397669 h 507206"/>
                  <a:gd name="connsiteX3" fmla="*/ 330993 w 664368"/>
                  <a:gd name="connsiteY3" fmla="*/ 507206 h 507206"/>
                  <a:gd name="connsiteX4" fmla="*/ 664368 w 664368"/>
                  <a:gd name="connsiteY4" fmla="*/ 0 h 507206"/>
                  <a:gd name="connsiteX0" fmla="*/ 664368 w 664368"/>
                  <a:gd name="connsiteY0" fmla="*/ 0 h 507206"/>
                  <a:gd name="connsiteX1" fmla="*/ 123824 w 664368"/>
                  <a:gd name="connsiteY1" fmla="*/ 126206 h 507206"/>
                  <a:gd name="connsiteX2" fmla="*/ 0 w 664368"/>
                  <a:gd name="connsiteY2" fmla="*/ 397669 h 507206"/>
                  <a:gd name="connsiteX3" fmla="*/ 330993 w 664368"/>
                  <a:gd name="connsiteY3" fmla="*/ 507206 h 507206"/>
                  <a:gd name="connsiteX4" fmla="*/ 664368 w 664368"/>
                  <a:gd name="connsiteY4" fmla="*/ 0 h 507206"/>
                  <a:gd name="connsiteX0" fmla="*/ 666749 w 666749"/>
                  <a:gd name="connsiteY0" fmla="*/ 0 h 507206"/>
                  <a:gd name="connsiteX1" fmla="*/ 126205 w 666749"/>
                  <a:gd name="connsiteY1" fmla="*/ 126206 h 507206"/>
                  <a:gd name="connsiteX2" fmla="*/ 0 w 666749"/>
                  <a:gd name="connsiteY2" fmla="*/ 395287 h 507206"/>
                  <a:gd name="connsiteX3" fmla="*/ 333374 w 666749"/>
                  <a:gd name="connsiteY3" fmla="*/ 507206 h 507206"/>
                  <a:gd name="connsiteX4" fmla="*/ 666749 w 666749"/>
                  <a:gd name="connsiteY4" fmla="*/ 0 h 507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49" h="507206">
                    <a:moveTo>
                      <a:pt x="666749" y="0"/>
                    </a:moveTo>
                    <a:lnTo>
                      <a:pt x="126205" y="126206"/>
                    </a:lnTo>
                    <a:lnTo>
                      <a:pt x="0" y="395287"/>
                    </a:lnTo>
                    <a:lnTo>
                      <a:pt x="333374" y="507206"/>
                    </a:lnTo>
                    <a:lnTo>
                      <a:pt x="666749" y="0"/>
                    </a:lnTo>
                    <a:close/>
                  </a:path>
                </a:pathLst>
              </a:custGeom>
              <a:grpFill/>
              <a:ln w="317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任意多边形 43"/>
              <p:cNvSpPr/>
              <p:nvPr/>
            </p:nvSpPr>
            <p:spPr>
              <a:xfrm rot="5400000" flipH="1">
                <a:off x="5833771" y="3540066"/>
                <a:ext cx="666749" cy="507206"/>
              </a:xfrm>
              <a:custGeom>
                <a:avLst/>
                <a:gdLst>
                  <a:gd name="connsiteX0" fmla="*/ 661987 w 661987"/>
                  <a:gd name="connsiteY0" fmla="*/ 0 h 519112"/>
                  <a:gd name="connsiteX1" fmla="*/ 128587 w 661987"/>
                  <a:gd name="connsiteY1" fmla="*/ 130969 h 519112"/>
                  <a:gd name="connsiteX2" fmla="*/ 0 w 661987"/>
                  <a:gd name="connsiteY2" fmla="*/ 378619 h 519112"/>
                  <a:gd name="connsiteX3" fmla="*/ 319087 w 661987"/>
                  <a:gd name="connsiteY3" fmla="*/ 519112 h 519112"/>
                  <a:gd name="connsiteX4" fmla="*/ 661987 w 661987"/>
                  <a:gd name="connsiteY4" fmla="*/ 0 h 519112"/>
                  <a:gd name="connsiteX0" fmla="*/ 664368 w 664368"/>
                  <a:gd name="connsiteY0" fmla="*/ 0 h 519112"/>
                  <a:gd name="connsiteX1" fmla="*/ 130968 w 664368"/>
                  <a:gd name="connsiteY1" fmla="*/ 130969 h 519112"/>
                  <a:gd name="connsiteX2" fmla="*/ 0 w 664368"/>
                  <a:gd name="connsiteY2" fmla="*/ 397669 h 519112"/>
                  <a:gd name="connsiteX3" fmla="*/ 321468 w 664368"/>
                  <a:gd name="connsiteY3" fmla="*/ 519112 h 519112"/>
                  <a:gd name="connsiteX4" fmla="*/ 664368 w 664368"/>
                  <a:gd name="connsiteY4" fmla="*/ 0 h 519112"/>
                  <a:gd name="connsiteX0" fmla="*/ 664368 w 664368"/>
                  <a:gd name="connsiteY0" fmla="*/ 0 h 507206"/>
                  <a:gd name="connsiteX1" fmla="*/ 130968 w 664368"/>
                  <a:gd name="connsiteY1" fmla="*/ 130969 h 507206"/>
                  <a:gd name="connsiteX2" fmla="*/ 0 w 664368"/>
                  <a:gd name="connsiteY2" fmla="*/ 397669 h 507206"/>
                  <a:gd name="connsiteX3" fmla="*/ 330993 w 664368"/>
                  <a:gd name="connsiteY3" fmla="*/ 507206 h 507206"/>
                  <a:gd name="connsiteX4" fmla="*/ 664368 w 664368"/>
                  <a:gd name="connsiteY4" fmla="*/ 0 h 507206"/>
                  <a:gd name="connsiteX0" fmla="*/ 664368 w 664368"/>
                  <a:gd name="connsiteY0" fmla="*/ 0 h 507206"/>
                  <a:gd name="connsiteX1" fmla="*/ 123824 w 664368"/>
                  <a:gd name="connsiteY1" fmla="*/ 126206 h 507206"/>
                  <a:gd name="connsiteX2" fmla="*/ 0 w 664368"/>
                  <a:gd name="connsiteY2" fmla="*/ 397669 h 507206"/>
                  <a:gd name="connsiteX3" fmla="*/ 330993 w 664368"/>
                  <a:gd name="connsiteY3" fmla="*/ 507206 h 507206"/>
                  <a:gd name="connsiteX4" fmla="*/ 664368 w 664368"/>
                  <a:gd name="connsiteY4" fmla="*/ 0 h 507206"/>
                  <a:gd name="connsiteX0" fmla="*/ 666749 w 666749"/>
                  <a:gd name="connsiteY0" fmla="*/ 0 h 507206"/>
                  <a:gd name="connsiteX1" fmla="*/ 126205 w 666749"/>
                  <a:gd name="connsiteY1" fmla="*/ 126206 h 507206"/>
                  <a:gd name="connsiteX2" fmla="*/ 0 w 666749"/>
                  <a:gd name="connsiteY2" fmla="*/ 395287 h 507206"/>
                  <a:gd name="connsiteX3" fmla="*/ 333374 w 666749"/>
                  <a:gd name="connsiteY3" fmla="*/ 507206 h 507206"/>
                  <a:gd name="connsiteX4" fmla="*/ 666749 w 666749"/>
                  <a:gd name="connsiteY4" fmla="*/ 0 h 507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49" h="507206">
                    <a:moveTo>
                      <a:pt x="666749" y="0"/>
                    </a:moveTo>
                    <a:lnTo>
                      <a:pt x="126205" y="126206"/>
                    </a:lnTo>
                    <a:lnTo>
                      <a:pt x="0" y="395287"/>
                    </a:lnTo>
                    <a:lnTo>
                      <a:pt x="333374" y="507206"/>
                    </a:lnTo>
                    <a:lnTo>
                      <a:pt x="666749" y="0"/>
                    </a:lnTo>
                    <a:close/>
                  </a:path>
                </a:pathLst>
              </a:custGeom>
              <a:grpFill/>
              <a:ln w="317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8" name="任意多边形 37"/>
            <p:cNvSpPr/>
            <p:nvPr/>
          </p:nvSpPr>
          <p:spPr>
            <a:xfrm>
              <a:off x="5710238" y="3609975"/>
              <a:ext cx="245268" cy="226219"/>
            </a:xfrm>
            <a:custGeom>
              <a:avLst/>
              <a:gdLst>
                <a:gd name="connsiteX0" fmla="*/ 4762 w 245268"/>
                <a:gd name="connsiteY0" fmla="*/ 0 h 226219"/>
                <a:gd name="connsiteX1" fmla="*/ 0 w 245268"/>
                <a:gd name="connsiteY1" fmla="*/ 92869 h 226219"/>
                <a:gd name="connsiteX2" fmla="*/ 152400 w 245268"/>
                <a:gd name="connsiteY2" fmla="*/ 226219 h 226219"/>
                <a:gd name="connsiteX3" fmla="*/ 245268 w 245268"/>
                <a:gd name="connsiteY3" fmla="*/ 214313 h 226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5268" h="226219">
                  <a:moveTo>
                    <a:pt x="4762" y="0"/>
                  </a:moveTo>
                  <a:lnTo>
                    <a:pt x="0" y="92869"/>
                  </a:lnTo>
                  <a:lnTo>
                    <a:pt x="152400" y="226219"/>
                  </a:lnTo>
                  <a:lnTo>
                    <a:pt x="245268" y="214313"/>
                  </a:lnTo>
                </a:path>
              </a:pathLst>
            </a:custGeom>
            <a:noFill/>
            <a:ln w="11112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任意多边形 46"/>
            <p:cNvSpPr/>
            <p:nvPr/>
          </p:nvSpPr>
          <p:spPr>
            <a:xfrm>
              <a:off x="5710239" y="2659857"/>
              <a:ext cx="1175754" cy="1176337"/>
            </a:xfrm>
            <a:custGeom>
              <a:avLst/>
              <a:gdLst>
                <a:gd name="connsiteX0" fmla="*/ 769142 w 1175754"/>
                <a:gd name="connsiteY0" fmla="*/ 261937 h 1176337"/>
                <a:gd name="connsiteX1" fmla="*/ 638173 w 1175754"/>
                <a:gd name="connsiteY1" fmla="*/ 392906 h 1176337"/>
                <a:gd name="connsiteX2" fmla="*/ 769142 w 1175754"/>
                <a:gd name="connsiteY2" fmla="*/ 523875 h 1176337"/>
                <a:gd name="connsiteX3" fmla="*/ 900111 w 1175754"/>
                <a:gd name="connsiteY3" fmla="*/ 392906 h 1176337"/>
                <a:gd name="connsiteX4" fmla="*/ 769142 w 1175754"/>
                <a:gd name="connsiteY4" fmla="*/ 261937 h 1176337"/>
                <a:gd name="connsiteX5" fmla="*/ 1166813 w 1175754"/>
                <a:gd name="connsiteY5" fmla="*/ 0 h 1176337"/>
                <a:gd name="connsiteX6" fmla="*/ 997743 w 1175754"/>
                <a:gd name="connsiteY6" fmla="*/ 566738 h 1176337"/>
                <a:gd name="connsiteX7" fmla="*/ 233363 w 1175754"/>
                <a:gd name="connsiteY7" fmla="*/ 1176337 h 1176337"/>
                <a:gd name="connsiteX8" fmla="*/ 147638 w 1175754"/>
                <a:gd name="connsiteY8" fmla="*/ 1176337 h 1176337"/>
                <a:gd name="connsiteX9" fmla="*/ 9525 w 1175754"/>
                <a:gd name="connsiteY9" fmla="*/ 1057275 h 1176337"/>
                <a:gd name="connsiteX10" fmla="*/ 0 w 1175754"/>
                <a:gd name="connsiteY10" fmla="*/ 957262 h 1176337"/>
                <a:gd name="connsiteX11" fmla="*/ 509588 w 1175754"/>
                <a:gd name="connsiteY11" fmla="*/ 288131 h 1176337"/>
                <a:gd name="connsiteX12" fmla="*/ 1166813 w 1175754"/>
                <a:gd name="connsiteY12" fmla="*/ 0 h 1176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75754" h="1176337">
                  <a:moveTo>
                    <a:pt x="769142" y="261937"/>
                  </a:moveTo>
                  <a:cubicBezTo>
                    <a:pt x="696810" y="261937"/>
                    <a:pt x="638173" y="320574"/>
                    <a:pt x="638173" y="392906"/>
                  </a:cubicBezTo>
                  <a:cubicBezTo>
                    <a:pt x="638173" y="465238"/>
                    <a:pt x="696810" y="523875"/>
                    <a:pt x="769142" y="523875"/>
                  </a:cubicBezTo>
                  <a:cubicBezTo>
                    <a:pt x="841474" y="523875"/>
                    <a:pt x="900111" y="465238"/>
                    <a:pt x="900111" y="392906"/>
                  </a:cubicBezTo>
                  <a:cubicBezTo>
                    <a:pt x="900111" y="320574"/>
                    <a:pt x="841474" y="261937"/>
                    <a:pt x="769142" y="261937"/>
                  </a:cubicBezTo>
                  <a:close/>
                  <a:moveTo>
                    <a:pt x="1166813" y="0"/>
                  </a:moveTo>
                  <a:cubicBezTo>
                    <a:pt x="1196976" y="139303"/>
                    <a:pt x="1153318" y="370682"/>
                    <a:pt x="997743" y="566738"/>
                  </a:cubicBezTo>
                  <a:cubicBezTo>
                    <a:pt x="811212" y="760412"/>
                    <a:pt x="384969" y="1064418"/>
                    <a:pt x="233363" y="1176337"/>
                  </a:cubicBezTo>
                  <a:lnTo>
                    <a:pt x="147638" y="1176337"/>
                  </a:lnTo>
                  <a:lnTo>
                    <a:pt x="9525" y="1057275"/>
                  </a:lnTo>
                  <a:lnTo>
                    <a:pt x="0" y="957262"/>
                  </a:lnTo>
                  <a:cubicBezTo>
                    <a:pt x="84931" y="830659"/>
                    <a:pt x="322263" y="459581"/>
                    <a:pt x="509588" y="288131"/>
                  </a:cubicBezTo>
                  <a:cubicBezTo>
                    <a:pt x="708820" y="128587"/>
                    <a:pt x="843756" y="10715"/>
                    <a:pt x="1166813" y="0"/>
                  </a:cubicBezTo>
                  <a:close/>
                </a:path>
              </a:pathLst>
            </a:custGeom>
            <a:solidFill>
              <a:schemeClr val="bg1"/>
            </a:solidFill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6" name="任意多边形 45"/>
          <p:cNvSpPr/>
          <p:nvPr/>
        </p:nvSpPr>
        <p:spPr>
          <a:xfrm>
            <a:off x="5480894" y="3826566"/>
            <a:ext cx="260352" cy="260352"/>
          </a:xfrm>
          <a:custGeom>
            <a:avLst/>
            <a:gdLst>
              <a:gd name="connsiteX0" fmla="*/ 295275 w 396875"/>
              <a:gd name="connsiteY0" fmla="*/ 0 h 387350"/>
              <a:gd name="connsiteX1" fmla="*/ 396875 w 396875"/>
              <a:gd name="connsiteY1" fmla="*/ 82550 h 387350"/>
              <a:gd name="connsiteX2" fmla="*/ 387350 w 396875"/>
              <a:gd name="connsiteY2" fmla="*/ 168275 h 387350"/>
              <a:gd name="connsiteX3" fmla="*/ 0 w 396875"/>
              <a:gd name="connsiteY3" fmla="*/ 387350 h 387350"/>
              <a:gd name="connsiteX4" fmla="*/ 193675 w 396875"/>
              <a:gd name="connsiteY4" fmla="*/ 15875 h 387350"/>
              <a:gd name="connsiteX5" fmla="*/ 295275 w 396875"/>
              <a:gd name="connsiteY5" fmla="*/ 0 h 387350"/>
              <a:gd name="connsiteX0" fmla="*/ 280988 w 396875"/>
              <a:gd name="connsiteY0" fmla="*/ 0 h 396875"/>
              <a:gd name="connsiteX1" fmla="*/ 396875 w 396875"/>
              <a:gd name="connsiteY1" fmla="*/ 92075 h 396875"/>
              <a:gd name="connsiteX2" fmla="*/ 387350 w 396875"/>
              <a:gd name="connsiteY2" fmla="*/ 177800 h 396875"/>
              <a:gd name="connsiteX3" fmla="*/ 0 w 396875"/>
              <a:gd name="connsiteY3" fmla="*/ 396875 h 396875"/>
              <a:gd name="connsiteX4" fmla="*/ 193675 w 396875"/>
              <a:gd name="connsiteY4" fmla="*/ 25400 h 396875"/>
              <a:gd name="connsiteX5" fmla="*/ 280988 w 396875"/>
              <a:gd name="connsiteY5" fmla="*/ 0 h 39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875" h="396875">
                <a:moveTo>
                  <a:pt x="280988" y="0"/>
                </a:moveTo>
                <a:lnTo>
                  <a:pt x="396875" y="92075"/>
                </a:lnTo>
                <a:lnTo>
                  <a:pt x="387350" y="177800"/>
                </a:lnTo>
                <a:lnTo>
                  <a:pt x="0" y="396875"/>
                </a:lnTo>
                <a:lnTo>
                  <a:pt x="193675" y="25400"/>
                </a:lnTo>
                <a:lnTo>
                  <a:pt x="280988" y="0"/>
                </a:lnTo>
                <a:close/>
              </a:path>
            </a:pathLst>
          </a:custGeom>
          <a:solidFill>
            <a:schemeClr val="bg1"/>
          </a:solidFill>
          <a:ln w="3175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816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56" presetClass="path" presetSubtype="0" repeatCount="indefinite" accel="33333" decel="66667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11111E-6 L 0.00664 -0.01227 " pathEditMode="relative" rAng="0" ptsTypes="AA">
                                      <p:cBhvr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00" y="-6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56" presetClass="path" presetSubtype="0" repeatCount="indefinite" accel="33333" decel="66667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1.85185E-6 L 0.00664 -0.01227 " pathEditMode="relative" rAng="0" ptsTypes="AA">
                                      <p:cBhvr>
                                        <p:cTn id="14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00" y="-6250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repeatCount="indefinite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750" fill="hold"/>
                                        <p:tgtEl>
                                          <p:spTgt spid="46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B1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4013477" y="1280943"/>
            <a:ext cx="4379614" cy="4379614"/>
            <a:chOff x="4013477" y="1280943"/>
            <a:chExt cx="4379614" cy="4379614"/>
          </a:xfrm>
        </p:grpSpPr>
        <p:sp>
          <p:nvSpPr>
            <p:cNvPr id="36" name="椭圆 35"/>
            <p:cNvSpPr/>
            <p:nvPr/>
          </p:nvSpPr>
          <p:spPr>
            <a:xfrm>
              <a:off x="4013477" y="1280943"/>
              <a:ext cx="4379614" cy="4379614"/>
            </a:xfrm>
            <a:prstGeom prst="ellipse">
              <a:avLst/>
            </a:prstGeom>
            <a:noFill/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4485526" y="3466635"/>
              <a:ext cx="1729740" cy="0"/>
            </a:xfrm>
            <a:custGeom>
              <a:avLst/>
              <a:gdLst>
                <a:gd name="connsiteX0" fmla="*/ 868680 w 2590800"/>
                <a:gd name="connsiteY0" fmla="*/ 0 h 1485900"/>
                <a:gd name="connsiteX1" fmla="*/ 2590800 w 2590800"/>
                <a:gd name="connsiteY1" fmla="*/ 0 h 1485900"/>
                <a:gd name="connsiteX2" fmla="*/ 1729740 w 2590800"/>
                <a:gd name="connsiteY2" fmla="*/ 1485900 h 1485900"/>
                <a:gd name="connsiteX3" fmla="*/ 0 w 2590800"/>
                <a:gd name="connsiteY3" fmla="*/ 1485900 h 1485900"/>
                <a:gd name="connsiteX4" fmla="*/ 868680 w 2590800"/>
                <a:gd name="connsiteY4" fmla="*/ 0 h 1485900"/>
                <a:gd name="connsiteX0" fmla="*/ 868680 w 2590800"/>
                <a:gd name="connsiteY0" fmla="*/ 0 h 1485900"/>
                <a:gd name="connsiteX1" fmla="*/ 2590800 w 2590800"/>
                <a:gd name="connsiteY1" fmla="*/ 0 h 1485900"/>
                <a:gd name="connsiteX2" fmla="*/ 1729740 w 2590800"/>
                <a:gd name="connsiteY2" fmla="*/ 1485900 h 1485900"/>
                <a:gd name="connsiteX3" fmla="*/ 0 w 2590800"/>
                <a:gd name="connsiteY3" fmla="*/ 1485900 h 1485900"/>
                <a:gd name="connsiteX4" fmla="*/ 960120 w 2590800"/>
                <a:gd name="connsiteY4" fmla="*/ 91440 h 1485900"/>
                <a:gd name="connsiteX0" fmla="*/ 868680 w 2590800"/>
                <a:gd name="connsiteY0" fmla="*/ 0 h 1485900"/>
                <a:gd name="connsiteX1" fmla="*/ 2590800 w 2590800"/>
                <a:gd name="connsiteY1" fmla="*/ 0 h 1485900"/>
                <a:gd name="connsiteX2" fmla="*/ 1729740 w 2590800"/>
                <a:gd name="connsiteY2" fmla="*/ 1485900 h 1485900"/>
                <a:gd name="connsiteX3" fmla="*/ 0 w 2590800"/>
                <a:gd name="connsiteY3" fmla="*/ 1485900 h 1485900"/>
                <a:gd name="connsiteX0" fmla="*/ 2590800 w 2590800"/>
                <a:gd name="connsiteY0" fmla="*/ 0 h 1485900"/>
                <a:gd name="connsiteX1" fmla="*/ 1729740 w 2590800"/>
                <a:gd name="connsiteY1" fmla="*/ 1485900 h 1485900"/>
                <a:gd name="connsiteX2" fmla="*/ 0 w 2590800"/>
                <a:gd name="connsiteY2" fmla="*/ 1485900 h 1485900"/>
                <a:gd name="connsiteX0" fmla="*/ 1729740 w 1729740"/>
                <a:gd name="connsiteY0" fmla="*/ 0 h 0"/>
                <a:gd name="connsiteX1" fmla="*/ 0 w 172974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29740">
                  <a:moveTo>
                    <a:pt x="1729740" y="0"/>
                  </a:moveTo>
                  <a:lnTo>
                    <a:pt x="0" y="0"/>
                  </a:lnTo>
                </a:path>
              </a:pathLst>
            </a:custGeom>
            <a:noFill/>
            <a:ln w="31750" cap="rnd">
              <a:solidFill>
                <a:srgbClr val="FEF1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4013477" y="1280943"/>
            <a:ext cx="4379614" cy="4379614"/>
            <a:chOff x="4013477" y="1280943"/>
            <a:chExt cx="4379614" cy="4379614"/>
          </a:xfrm>
        </p:grpSpPr>
        <p:grpSp>
          <p:nvGrpSpPr>
            <p:cNvPr id="52" name="组合 51"/>
            <p:cNvGrpSpPr/>
            <p:nvPr/>
          </p:nvGrpSpPr>
          <p:grpSpPr>
            <a:xfrm>
              <a:off x="6203284" y="1984850"/>
              <a:ext cx="1745734" cy="2943225"/>
              <a:chOff x="6203284" y="1984850"/>
              <a:chExt cx="1745734" cy="2943225"/>
            </a:xfrm>
          </p:grpSpPr>
          <p:sp>
            <p:nvSpPr>
              <p:cNvPr id="22" name="任意多边形 21"/>
              <p:cNvSpPr/>
              <p:nvPr/>
            </p:nvSpPr>
            <p:spPr>
              <a:xfrm>
                <a:off x="6213867" y="3454080"/>
                <a:ext cx="864394" cy="1462087"/>
              </a:xfrm>
              <a:custGeom>
                <a:avLst/>
                <a:gdLst>
                  <a:gd name="connsiteX0" fmla="*/ 847725 w 1733550"/>
                  <a:gd name="connsiteY0" fmla="*/ 0 h 2943225"/>
                  <a:gd name="connsiteX1" fmla="*/ 1733550 w 1733550"/>
                  <a:gd name="connsiteY1" fmla="*/ 1485900 h 2943225"/>
                  <a:gd name="connsiteX2" fmla="*/ 857250 w 1733550"/>
                  <a:gd name="connsiteY2" fmla="*/ 2943225 h 2943225"/>
                  <a:gd name="connsiteX3" fmla="*/ 0 w 1733550"/>
                  <a:gd name="connsiteY3" fmla="*/ 1466850 h 2943225"/>
                  <a:gd name="connsiteX4" fmla="*/ 847725 w 1733550"/>
                  <a:gd name="connsiteY4" fmla="*/ 0 h 2943225"/>
                  <a:gd name="connsiteX0" fmla="*/ 681038 w 1566863"/>
                  <a:gd name="connsiteY0" fmla="*/ 0 h 2943225"/>
                  <a:gd name="connsiteX1" fmla="*/ 1566863 w 1566863"/>
                  <a:gd name="connsiteY1" fmla="*/ 1485900 h 2943225"/>
                  <a:gd name="connsiteX2" fmla="*/ 690563 w 1566863"/>
                  <a:gd name="connsiteY2" fmla="*/ 2943225 h 2943225"/>
                  <a:gd name="connsiteX3" fmla="*/ 0 w 1566863"/>
                  <a:gd name="connsiteY3" fmla="*/ 1681162 h 2943225"/>
                  <a:gd name="connsiteX4" fmla="*/ 681038 w 1566863"/>
                  <a:gd name="connsiteY4" fmla="*/ 0 h 2943225"/>
                  <a:gd name="connsiteX0" fmla="*/ 833438 w 1719263"/>
                  <a:gd name="connsiteY0" fmla="*/ 0 h 2943225"/>
                  <a:gd name="connsiteX1" fmla="*/ 1719263 w 1719263"/>
                  <a:gd name="connsiteY1" fmla="*/ 1485900 h 2943225"/>
                  <a:gd name="connsiteX2" fmla="*/ 842963 w 1719263"/>
                  <a:gd name="connsiteY2" fmla="*/ 2943225 h 2943225"/>
                  <a:gd name="connsiteX3" fmla="*/ 0 w 1719263"/>
                  <a:gd name="connsiteY3" fmla="*/ 1481137 h 2943225"/>
                  <a:gd name="connsiteX4" fmla="*/ 833438 w 1719263"/>
                  <a:gd name="connsiteY4" fmla="*/ 0 h 2943225"/>
                  <a:gd name="connsiteX0" fmla="*/ 847726 w 1733551"/>
                  <a:gd name="connsiteY0" fmla="*/ 0 h 2943225"/>
                  <a:gd name="connsiteX1" fmla="*/ 1733551 w 1733551"/>
                  <a:gd name="connsiteY1" fmla="*/ 1485900 h 2943225"/>
                  <a:gd name="connsiteX2" fmla="*/ 857251 w 1733551"/>
                  <a:gd name="connsiteY2" fmla="*/ 2943225 h 2943225"/>
                  <a:gd name="connsiteX3" fmla="*/ 0 w 1733551"/>
                  <a:gd name="connsiteY3" fmla="*/ 1478755 h 2943225"/>
                  <a:gd name="connsiteX4" fmla="*/ 847726 w 1733551"/>
                  <a:gd name="connsiteY4" fmla="*/ 0 h 2943225"/>
                  <a:gd name="connsiteX0" fmla="*/ 850107 w 1735932"/>
                  <a:gd name="connsiteY0" fmla="*/ 0 h 2943225"/>
                  <a:gd name="connsiteX1" fmla="*/ 1735932 w 1735932"/>
                  <a:gd name="connsiteY1" fmla="*/ 1485900 h 2943225"/>
                  <a:gd name="connsiteX2" fmla="*/ 859632 w 1735932"/>
                  <a:gd name="connsiteY2" fmla="*/ 2943225 h 2943225"/>
                  <a:gd name="connsiteX3" fmla="*/ 0 w 1735932"/>
                  <a:gd name="connsiteY3" fmla="*/ 1483518 h 2943225"/>
                  <a:gd name="connsiteX4" fmla="*/ 850107 w 1735932"/>
                  <a:gd name="connsiteY4" fmla="*/ 0 h 2943225"/>
                  <a:gd name="connsiteX0" fmla="*/ 852488 w 1738313"/>
                  <a:gd name="connsiteY0" fmla="*/ 0 h 2943225"/>
                  <a:gd name="connsiteX1" fmla="*/ 1738313 w 1738313"/>
                  <a:gd name="connsiteY1" fmla="*/ 1485900 h 2943225"/>
                  <a:gd name="connsiteX2" fmla="*/ 862013 w 1738313"/>
                  <a:gd name="connsiteY2" fmla="*/ 2943225 h 2943225"/>
                  <a:gd name="connsiteX3" fmla="*/ 0 w 1738313"/>
                  <a:gd name="connsiteY3" fmla="*/ 1485900 h 2943225"/>
                  <a:gd name="connsiteX4" fmla="*/ 852488 w 1738313"/>
                  <a:gd name="connsiteY4" fmla="*/ 0 h 2943225"/>
                  <a:gd name="connsiteX0" fmla="*/ 854869 w 1740694"/>
                  <a:gd name="connsiteY0" fmla="*/ 0 h 2943225"/>
                  <a:gd name="connsiteX1" fmla="*/ 1740694 w 1740694"/>
                  <a:gd name="connsiteY1" fmla="*/ 1485900 h 2943225"/>
                  <a:gd name="connsiteX2" fmla="*/ 864394 w 1740694"/>
                  <a:gd name="connsiteY2" fmla="*/ 2943225 h 2943225"/>
                  <a:gd name="connsiteX3" fmla="*/ 0 w 1740694"/>
                  <a:gd name="connsiteY3" fmla="*/ 1481138 h 2943225"/>
                  <a:gd name="connsiteX4" fmla="*/ 854869 w 1740694"/>
                  <a:gd name="connsiteY4" fmla="*/ 0 h 2943225"/>
                  <a:gd name="connsiteX0" fmla="*/ 854869 w 1740694"/>
                  <a:gd name="connsiteY0" fmla="*/ 0 h 2943225"/>
                  <a:gd name="connsiteX1" fmla="*/ 1740694 w 1740694"/>
                  <a:gd name="connsiteY1" fmla="*/ 1485900 h 2943225"/>
                  <a:gd name="connsiteX2" fmla="*/ 864394 w 1740694"/>
                  <a:gd name="connsiteY2" fmla="*/ 2943225 h 2943225"/>
                  <a:gd name="connsiteX3" fmla="*/ 0 w 1740694"/>
                  <a:gd name="connsiteY3" fmla="*/ 1481138 h 2943225"/>
                  <a:gd name="connsiteX4" fmla="*/ 433776 w 1740694"/>
                  <a:gd name="connsiteY4" fmla="*/ 720250 h 2943225"/>
                  <a:gd name="connsiteX5" fmla="*/ 854869 w 1740694"/>
                  <a:gd name="connsiteY5" fmla="*/ 0 h 2943225"/>
                  <a:gd name="connsiteX0" fmla="*/ 433776 w 1740694"/>
                  <a:gd name="connsiteY0" fmla="*/ 720250 h 2943225"/>
                  <a:gd name="connsiteX1" fmla="*/ 854869 w 1740694"/>
                  <a:gd name="connsiteY1" fmla="*/ 0 h 2943225"/>
                  <a:gd name="connsiteX2" fmla="*/ 1740694 w 1740694"/>
                  <a:gd name="connsiteY2" fmla="*/ 1485900 h 2943225"/>
                  <a:gd name="connsiteX3" fmla="*/ 864394 w 1740694"/>
                  <a:gd name="connsiteY3" fmla="*/ 2943225 h 2943225"/>
                  <a:gd name="connsiteX4" fmla="*/ 0 w 1740694"/>
                  <a:gd name="connsiteY4" fmla="*/ 1481138 h 2943225"/>
                  <a:gd name="connsiteX5" fmla="*/ 525216 w 1740694"/>
                  <a:gd name="connsiteY5" fmla="*/ 811690 h 2943225"/>
                  <a:gd name="connsiteX0" fmla="*/ 433776 w 1740694"/>
                  <a:gd name="connsiteY0" fmla="*/ 720250 h 2943225"/>
                  <a:gd name="connsiteX1" fmla="*/ 854869 w 1740694"/>
                  <a:gd name="connsiteY1" fmla="*/ 0 h 2943225"/>
                  <a:gd name="connsiteX2" fmla="*/ 1740694 w 1740694"/>
                  <a:gd name="connsiteY2" fmla="*/ 1485900 h 2943225"/>
                  <a:gd name="connsiteX3" fmla="*/ 864394 w 1740694"/>
                  <a:gd name="connsiteY3" fmla="*/ 2943225 h 2943225"/>
                  <a:gd name="connsiteX4" fmla="*/ 0 w 1740694"/>
                  <a:gd name="connsiteY4" fmla="*/ 1481138 h 2943225"/>
                  <a:gd name="connsiteX0" fmla="*/ 854869 w 1740694"/>
                  <a:gd name="connsiteY0" fmla="*/ 0 h 2943225"/>
                  <a:gd name="connsiteX1" fmla="*/ 1740694 w 1740694"/>
                  <a:gd name="connsiteY1" fmla="*/ 1485900 h 2943225"/>
                  <a:gd name="connsiteX2" fmla="*/ 864394 w 1740694"/>
                  <a:gd name="connsiteY2" fmla="*/ 2943225 h 2943225"/>
                  <a:gd name="connsiteX3" fmla="*/ 0 w 1740694"/>
                  <a:gd name="connsiteY3" fmla="*/ 1481138 h 2943225"/>
                  <a:gd name="connsiteX0" fmla="*/ 1740694 w 1740694"/>
                  <a:gd name="connsiteY0" fmla="*/ 4762 h 1462087"/>
                  <a:gd name="connsiteX1" fmla="*/ 864394 w 1740694"/>
                  <a:gd name="connsiteY1" fmla="*/ 1462087 h 1462087"/>
                  <a:gd name="connsiteX2" fmla="*/ 0 w 1740694"/>
                  <a:gd name="connsiteY2" fmla="*/ 0 h 1462087"/>
                  <a:gd name="connsiteX0" fmla="*/ 864394 w 864394"/>
                  <a:gd name="connsiteY0" fmla="*/ 1462087 h 1462087"/>
                  <a:gd name="connsiteX1" fmla="*/ 0 w 864394"/>
                  <a:gd name="connsiteY1" fmla="*/ 0 h 1462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64394" h="1462087">
                    <a:moveTo>
                      <a:pt x="864394" y="1462087"/>
                    </a:moveTo>
                    <a:lnTo>
                      <a:pt x="0" y="0"/>
                    </a:lnTo>
                  </a:path>
                </a:pathLst>
              </a:custGeom>
              <a:noFill/>
              <a:ln w="31750" cap="rnd">
                <a:solidFill>
                  <a:srgbClr val="FEF1D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任意多边形 20"/>
              <p:cNvSpPr/>
              <p:nvPr/>
            </p:nvSpPr>
            <p:spPr>
              <a:xfrm>
                <a:off x="6203284" y="1984850"/>
                <a:ext cx="861060" cy="1485900"/>
              </a:xfrm>
              <a:custGeom>
                <a:avLst/>
                <a:gdLst>
                  <a:gd name="connsiteX0" fmla="*/ 868680 w 2590800"/>
                  <a:gd name="connsiteY0" fmla="*/ 0 h 1485900"/>
                  <a:gd name="connsiteX1" fmla="*/ 2590800 w 2590800"/>
                  <a:gd name="connsiteY1" fmla="*/ 0 h 1485900"/>
                  <a:gd name="connsiteX2" fmla="*/ 1729740 w 2590800"/>
                  <a:gd name="connsiteY2" fmla="*/ 1485900 h 1485900"/>
                  <a:gd name="connsiteX3" fmla="*/ 0 w 2590800"/>
                  <a:gd name="connsiteY3" fmla="*/ 1485900 h 1485900"/>
                  <a:gd name="connsiteX4" fmla="*/ 868680 w 2590800"/>
                  <a:gd name="connsiteY4" fmla="*/ 0 h 1485900"/>
                  <a:gd name="connsiteX0" fmla="*/ 868680 w 2590800"/>
                  <a:gd name="connsiteY0" fmla="*/ 0 h 1485900"/>
                  <a:gd name="connsiteX1" fmla="*/ 2590800 w 2590800"/>
                  <a:gd name="connsiteY1" fmla="*/ 0 h 1485900"/>
                  <a:gd name="connsiteX2" fmla="*/ 1729740 w 2590800"/>
                  <a:gd name="connsiteY2" fmla="*/ 1485900 h 1485900"/>
                  <a:gd name="connsiteX3" fmla="*/ 1137196 w 2590800"/>
                  <a:gd name="connsiteY3" fmla="*/ 1479710 h 1485900"/>
                  <a:gd name="connsiteX4" fmla="*/ 0 w 2590800"/>
                  <a:gd name="connsiteY4" fmla="*/ 1485900 h 1485900"/>
                  <a:gd name="connsiteX5" fmla="*/ 868680 w 2590800"/>
                  <a:gd name="connsiteY5" fmla="*/ 0 h 1485900"/>
                  <a:gd name="connsiteX0" fmla="*/ 1137196 w 2590800"/>
                  <a:gd name="connsiteY0" fmla="*/ 1479710 h 1571150"/>
                  <a:gd name="connsiteX1" fmla="*/ 0 w 2590800"/>
                  <a:gd name="connsiteY1" fmla="*/ 1485900 h 1571150"/>
                  <a:gd name="connsiteX2" fmla="*/ 868680 w 2590800"/>
                  <a:gd name="connsiteY2" fmla="*/ 0 h 1571150"/>
                  <a:gd name="connsiteX3" fmla="*/ 2590800 w 2590800"/>
                  <a:gd name="connsiteY3" fmla="*/ 0 h 1571150"/>
                  <a:gd name="connsiteX4" fmla="*/ 1729740 w 2590800"/>
                  <a:gd name="connsiteY4" fmla="*/ 1485900 h 1571150"/>
                  <a:gd name="connsiteX5" fmla="*/ 1228636 w 2590800"/>
                  <a:gd name="connsiteY5" fmla="*/ 1571150 h 1571150"/>
                  <a:gd name="connsiteX0" fmla="*/ 0 w 2590800"/>
                  <a:gd name="connsiteY0" fmla="*/ 1485900 h 1571150"/>
                  <a:gd name="connsiteX1" fmla="*/ 868680 w 2590800"/>
                  <a:gd name="connsiteY1" fmla="*/ 0 h 1571150"/>
                  <a:gd name="connsiteX2" fmla="*/ 2590800 w 2590800"/>
                  <a:gd name="connsiteY2" fmla="*/ 0 h 1571150"/>
                  <a:gd name="connsiteX3" fmla="*/ 1729740 w 2590800"/>
                  <a:gd name="connsiteY3" fmla="*/ 1485900 h 1571150"/>
                  <a:gd name="connsiteX4" fmla="*/ 1228636 w 2590800"/>
                  <a:gd name="connsiteY4" fmla="*/ 1571150 h 1571150"/>
                  <a:gd name="connsiteX0" fmla="*/ 0 w 2590800"/>
                  <a:gd name="connsiteY0" fmla="*/ 1485900 h 1485900"/>
                  <a:gd name="connsiteX1" fmla="*/ 868680 w 2590800"/>
                  <a:gd name="connsiteY1" fmla="*/ 0 h 1485900"/>
                  <a:gd name="connsiteX2" fmla="*/ 2590800 w 2590800"/>
                  <a:gd name="connsiteY2" fmla="*/ 0 h 1485900"/>
                  <a:gd name="connsiteX3" fmla="*/ 1729740 w 2590800"/>
                  <a:gd name="connsiteY3" fmla="*/ 1485900 h 1485900"/>
                  <a:gd name="connsiteX0" fmla="*/ 0 w 1722120"/>
                  <a:gd name="connsiteY0" fmla="*/ 0 h 1485900"/>
                  <a:gd name="connsiteX1" fmla="*/ 1722120 w 1722120"/>
                  <a:gd name="connsiteY1" fmla="*/ 0 h 1485900"/>
                  <a:gd name="connsiteX2" fmla="*/ 861060 w 1722120"/>
                  <a:gd name="connsiteY2" fmla="*/ 1485900 h 1485900"/>
                  <a:gd name="connsiteX0" fmla="*/ 861060 w 861060"/>
                  <a:gd name="connsiteY0" fmla="*/ 0 h 1485900"/>
                  <a:gd name="connsiteX1" fmla="*/ 0 w 861060"/>
                  <a:gd name="connsiteY1" fmla="*/ 1485900 h 148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61060" h="1485900">
                    <a:moveTo>
                      <a:pt x="861060" y="0"/>
                    </a:moveTo>
                    <a:lnTo>
                      <a:pt x="0" y="1485900"/>
                    </a:lnTo>
                  </a:path>
                </a:pathLst>
              </a:custGeom>
              <a:noFill/>
              <a:ln w="31750" cap="rnd">
                <a:solidFill>
                  <a:srgbClr val="FEF1D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任意多边形 17"/>
              <p:cNvSpPr/>
              <p:nvPr/>
            </p:nvSpPr>
            <p:spPr>
              <a:xfrm>
                <a:off x="7063193" y="1984850"/>
                <a:ext cx="885825" cy="2943225"/>
              </a:xfrm>
              <a:custGeom>
                <a:avLst/>
                <a:gdLst>
                  <a:gd name="connsiteX0" fmla="*/ 847725 w 1733550"/>
                  <a:gd name="connsiteY0" fmla="*/ 0 h 2943225"/>
                  <a:gd name="connsiteX1" fmla="*/ 1733550 w 1733550"/>
                  <a:gd name="connsiteY1" fmla="*/ 1485900 h 2943225"/>
                  <a:gd name="connsiteX2" fmla="*/ 857250 w 1733550"/>
                  <a:gd name="connsiteY2" fmla="*/ 2943225 h 2943225"/>
                  <a:gd name="connsiteX3" fmla="*/ 0 w 1733550"/>
                  <a:gd name="connsiteY3" fmla="*/ 1466850 h 2943225"/>
                  <a:gd name="connsiteX4" fmla="*/ 847725 w 1733550"/>
                  <a:gd name="connsiteY4" fmla="*/ 0 h 2943225"/>
                  <a:gd name="connsiteX0" fmla="*/ 681038 w 1566863"/>
                  <a:gd name="connsiteY0" fmla="*/ 0 h 2943225"/>
                  <a:gd name="connsiteX1" fmla="*/ 1566863 w 1566863"/>
                  <a:gd name="connsiteY1" fmla="*/ 1485900 h 2943225"/>
                  <a:gd name="connsiteX2" fmla="*/ 690563 w 1566863"/>
                  <a:gd name="connsiteY2" fmla="*/ 2943225 h 2943225"/>
                  <a:gd name="connsiteX3" fmla="*/ 0 w 1566863"/>
                  <a:gd name="connsiteY3" fmla="*/ 1681162 h 2943225"/>
                  <a:gd name="connsiteX4" fmla="*/ 681038 w 1566863"/>
                  <a:gd name="connsiteY4" fmla="*/ 0 h 2943225"/>
                  <a:gd name="connsiteX0" fmla="*/ 833438 w 1719263"/>
                  <a:gd name="connsiteY0" fmla="*/ 0 h 2943225"/>
                  <a:gd name="connsiteX1" fmla="*/ 1719263 w 1719263"/>
                  <a:gd name="connsiteY1" fmla="*/ 1485900 h 2943225"/>
                  <a:gd name="connsiteX2" fmla="*/ 842963 w 1719263"/>
                  <a:gd name="connsiteY2" fmla="*/ 2943225 h 2943225"/>
                  <a:gd name="connsiteX3" fmla="*/ 0 w 1719263"/>
                  <a:gd name="connsiteY3" fmla="*/ 1481137 h 2943225"/>
                  <a:gd name="connsiteX4" fmla="*/ 833438 w 1719263"/>
                  <a:gd name="connsiteY4" fmla="*/ 0 h 2943225"/>
                  <a:gd name="connsiteX0" fmla="*/ 847726 w 1733551"/>
                  <a:gd name="connsiteY0" fmla="*/ 0 h 2943225"/>
                  <a:gd name="connsiteX1" fmla="*/ 1733551 w 1733551"/>
                  <a:gd name="connsiteY1" fmla="*/ 1485900 h 2943225"/>
                  <a:gd name="connsiteX2" fmla="*/ 857251 w 1733551"/>
                  <a:gd name="connsiteY2" fmla="*/ 2943225 h 2943225"/>
                  <a:gd name="connsiteX3" fmla="*/ 0 w 1733551"/>
                  <a:gd name="connsiteY3" fmla="*/ 1478755 h 2943225"/>
                  <a:gd name="connsiteX4" fmla="*/ 847726 w 1733551"/>
                  <a:gd name="connsiteY4" fmla="*/ 0 h 2943225"/>
                  <a:gd name="connsiteX0" fmla="*/ 850107 w 1735932"/>
                  <a:gd name="connsiteY0" fmla="*/ 0 h 2943225"/>
                  <a:gd name="connsiteX1" fmla="*/ 1735932 w 1735932"/>
                  <a:gd name="connsiteY1" fmla="*/ 1485900 h 2943225"/>
                  <a:gd name="connsiteX2" fmla="*/ 859632 w 1735932"/>
                  <a:gd name="connsiteY2" fmla="*/ 2943225 h 2943225"/>
                  <a:gd name="connsiteX3" fmla="*/ 0 w 1735932"/>
                  <a:gd name="connsiteY3" fmla="*/ 1483518 h 2943225"/>
                  <a:gd name="connsiteX4" fmla="*/ 850107 w 1735932"/>
                  <a:gd name="connsiteY4" fmla="*/ 0 h 2943225"/>
                  <a:gd name="connsiteX0" fmla="*/ 852488 w 1738313"/>
                  <a:gd name="connsiteY0" fmla="*/ 0 h 2943225"/>
                  <a:gd name="connsiteX1" fmla="*/ 1738313 w 1738313"/>
                  <a:gd name="connsiteY1" fmla="*/ 1485900 h 2943225"/>
                  <a:gd name="connsiteX2" fmla="*/ 862013 w 1738313"/>
                  <a:gd name="connsiteY2" fmla="*/ 2943225 h 2943225"/>
                  <a:gd name="connsiteX3" fmla="*/ 0 w 1738313"/>
                  <a:gd name="connsiteY3" fmla="*/ 1485900 h 2943225"/>
                  <a:gd name="connsiteX4" fmla="*/ 852488 w 1738313"/>
                  <a:gd name="connsiteY4" fmla="*/ 0 h 2943225"/>
                  <a:gd name="connsiteX0" fmla="*/ 854869 w 1740694"/>
                  <a:gd name="connsiteY0" fmla="*/ 0 h 2943225"/>
                  <a:gd name="connsiteX1" fmla="*/ 1740694 w 1740694"/>
                  <a:gd name="connsiteY1" fmla="*/ 1485900 h 2943225"/>
                  <a:gd name="connsiteX2" fmla="*/ 864394 w 1740694"/>
                  <a:gd name="connsiteY2" fmla="*/ 2943225 h 2943225"/>
                  <a:gd name="connsiteX3" fmla="*/ 0 w 1740694"/>
                  <a:gd name="connsiteY3" fmla="*/ 1481138 h 2943225"/>
                  <a:gd name="connsiteX4" fmla="*/ 854869 w 1740694"/>
                  <a:gd name="connsiteY4" fmla="*/ 0 h 2943225"/>
                  <a:gd name="connsiteX0" fmla="*/ 854869 w 1740694"/>
                  <a:gd name="connsiteY0" fmla="*/ 0 h 2943225"/>
                  <a:gd name="connsiteX1" fmla="*/ 1740694 w 1740694"/>
                  <a:gd name="connsiteY1" fmla="*/ 1485900 h 2943225"/>
                  <a:gd name="connsiteX2" fmla="*/ 864394 w 1740694"/>
                  <a:gd name="connsiteY2" fmla="*/ 2943225 h 2943225"/>
                  <a:gd name="connsiteX3" fmla="*/ 0 w 1740694"/>
                  <a:gd name="connsiteY3" fmla="*/ 1481138 h 2943225"/>
                  <a:gd name="connsiteX4" fmla="*/ 433776 w 1740694"/>
                  <a:gd name="connsiteY4" fmla="*/ 720250 h 2943225"/>
                  <a:gd name="connsiteX5" fmla="*/ 854869 w 1740694"/>
                  <a:gd name="connsiteY5" fmla="*/ 0 h 2943225"/>
                  <a:gd name="connsiteX0" fmla="*/ 433776 w 1740694"/>
                  <a:gd name="connsiteY0" fmla="*/ 720250 h 2943225"/>
                  <a:gd name="connsiteX1" fmla="*/ 854869 w 1740694"/>
                  <a:gd name="connsiteY1" fmla="*/ 0 h 2943225"/>
                  <a:gd name="connsiteX2" fmla="*/ 1740694 w 1740694"/>
                  <a:gd name="connsiteY2" fmla="*/ 1485900 h 2943225"/>
                  <a:gd name="connsiteX3" fmla="*/ 864394 w 1740694"/>
                  <a:gd name="connsiteY3" fmla="*/ 2943225 h 2943225"/>
                  <a:gd name="connsiteX4" fmla="*/ 0 w 1740694"/>
                  <a:gd name="connsiteY4" fmla="*/ 1481138 h 2943225"/>
                  <a:gd name="connsiteX5" fmla="*/ 525216 w 1740694"/>
                  <a:gd name="connsiteY5" fmla="*/ 811690 h 2943225"/>
                  <a:gd name="connsiteX0" fmla="*/ 433776 w 1740694"/>
                  <a:gd name="connsiteY0" fmla="*/ 720250 h 2943225"/>
                  <a:gd name="connsiteX1" fmla="*/ 854869 w 1740694"/>
                  <a:gd name="connsiteY1" fmla="*/ 0 h 2943225"/>
                  <a:gd name="connsiteX2" fmla="*/ 1740694 w 1740694"/>
                  <a:gd name="connsiteY2" fmla="*/ 1485900 h 2943225"/>
                  <a:gd name="connsiteX3" fmla="*/ 864394 w 1740694"/>
                  <a:gd name="connsiteY3" fmla="*/ 2943225 h 2943225"/>
                  <a:gd name="connsiteX4" fmla="*/ 0 w 1740694"/>
                  <a:gd name="connsiteY4" fmla="*/ 1481138 h 2943225"/>
                  <a:gd name="connsiteX0" fmla="*/ 854869 w 1740694"/>
                  <a:gd name="connsiteY0" fmla="*/ 0 h 2943225"/>
                  <a:gd name="connsiteX1" fmla="*/ 1740694 w 1740694"/>
                  <a:gd name="connsiteY1" fmla="*/ 1485900 h 2943225"/>
                  <a:gd name="connsiteX2" fmla="*/ 864394 w 1740694"/>
                  <a:gd name="connsiteY2" fmla="*/ 2943225 h 2943225"/>
                  <a:gd name="connsiteX3" fmla="*/ 0 w 1740694"/>
                  <a:gd name="connsiteY3" fmla="*/ 1481138 h 2943225"/>
                  <a:gd name="connsiteX0" fmla="*/ 0 w 885825"/>
                  <a:gd name="connsiteY0" fmla="*/ 0 h 2943225"/>
                  <a:gd name="connsiteX1" fmla="*/ 885825 w 885825"/>
                  <a:gd name="connsiteY1" fmla="*/ 1485900 h 2943225"/>
                  <a:gd name="connsiteX2" fmla="*/ 9525 w 885825"/>
                  <a:gd name="connsiteY2" fmla="*/ 2943225 h 2943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85825" h="2943225">
                    <a:moveTo>
                      <a:pt x="0" y="0"/>
                    </a:moveTo>
                    <a:lnTo>
                      <a:pt x="885825" y="1485900"/>
                    </a:lnTo>
                    <a:lnTo>
                      <a:pt x="9525" y="2943225"/>
                    </a:lnTo>
                  </a:path>
                </a:pathLst>
              </a:custGeom>
              <a:noFill/>
              <a:ln w="31750" cap="rnd">
                <a:solidFill>
                  <a:srgbClr val="FEF1D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6" name="椭圆 45"/>
            <p:cNvSpPr/>
            <p:nvPr/>
          </p:nvSpPr>
          <p:spPr>
            <a:xfrm>
              <a:off x="4013477" y="1280943"/>
              <a:ext cx="4379614" cy="4379614"/>
            </a:xfrm>
            <a:prstGeom prst="ellipse">
              <a:avLst/>
            </a:prstGeom>
            <a:noFill/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9" name="立体1"/>
          <p:cNvGrpSpPr/>
          <p:nvPr/>
        </p:nvGrpSpPr>
        <p:grpSpPr>
          <a:xfrm>
            <a:off x="5339991" y="2708141"/>
            <a:ext cx="1737596" cy="1499658"/>
            <a:chOff x="5287915" y="2646760"/>
            <a:chExt cx="1877660" cy="1620542"/>
          </a:xfrm>
          <a:noFill/>
        </p:grpSpPr>
        <p:sp>
          <p:nvSpPr>
            <p:cNvPr id="54" name="平行四边形 53"/>
            <p:cNvSpPr/>
            <p:nvPr/>
          </p:nvSpPr>
          <p:spPr>
            <a:xfrm flipH="1">
              <a:off x="5755289" y="2649432"/>
              <a:ext cx="1410286" cy="807030"/>
            </a:xfrm>
            <a:prstGeom prst="parallelogram">
              <a:avLst>
                <a:gd name="adj" fmla="val 58333"/>
              </a:avLst>
            </a:prstGeom>
            <a:solidFill>
              <a:srgbClr val="E36066"/>
            </a:solidFill>
            <a:ln w="3175" cap="rnd">
              <a:solidFill>
                <a:srgbClr val="E36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9" name="平行四边形 58"/>
            <p:cNvSpPr/>
            <p:nvPr/>
          </p:nvSpPr>
          <p:spPr>
            <a:xfrm>
              <a:off x="5755289" y="3460272"/>
              <a:ext cx="1410286" cy="807030"/>
            </a:xfrm>
            <a:prstGeom prst="parallelogram">
              <a:avLst>
                <a:gd name="adj" fmla="val 58333"/>
              </a:avLst>
            </a:prstGeom>
            <a:solidFill>
              <a:srgbClr val="B9464A"/>
            </a:solidFill>
            <a:ln w="3175" cap="rnd">
              <a:solidFill>
                <a:srgbClr val="B946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任意多边形 59"/>
            <p:cNvSpPr/>
            <p:nvPr/>
          </p:nvSpPr>
          <p:spPr>
            <a:xfrm flipV="1">
              <a:off x="5287915" y="2646760"/>
              <a:ext cx="942342" cy="1611971"/>
            </a:xfrm>
            <a:custGeom>
              <a:avLst/>
              <a:gdLst>
                <a:gd name="connsiteX0" fmla="*/ 467075 w 942342"/>
                <a:gd name="connsiteY0" fmla="*/ 1611971 h 1611971"/>
                <a:gd name="connsiteX1" fmla="*/ 936621 w 942342"/>
                <a:gd name="connsiteY1" fmla="*/ 807030 h 1611971"/>
                <a:gd name="connsiteX2" fmla="*/ 941215 w 942342"/>
                <a:gd name="connsiteY2" fmla="*/ 807030 h 1611971"/>
                <a:gd name="connsiteX3" fmla="*/ 942342 w 942342"/>
                <a:gd name="connsiteY3" fmla="*/ 805099 h 1611971"/>
                <a:gd name="connsiteX4" fmla="*/ 475267 w 942342"/>
                <a:gd name="connsiteY4" fmla="*/ 0 h 1611971"/>
                <a:gd name="connsiteX5" fmla="*/ 472459 w 942342"/>
                <a:gd name="connsiteY5" fmla="*/ 0 h 1611971"/>
                <a:gd name="connsiteX6" fmla="*/ 1786 w 942342"/>
                <a:gd name="connsiteY6" fmla="*/ 806872 h 1611971"/>
                <a:gd name="connsiteX7" fmla="*/ 0 w 942342"/>
                <a:gd name="connsiteY7" fmla="*/ 806872 h 1611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42342" h="1611971">
                  <a:moveTo>
                    <a:pt x="467075" y="1611971"/>
                  </a:moveTo>
                  <a:lnTo>
                    <a:pt x="936621" y="807030"/>
                  </a:lnTo>
                  <a:lnTo>
                    <a:pt x="941215" y="807030"/>
                  </a:lnTo>
                  <a:lnTo>
                    <a:pt x="942342" y="805099"/>
                  </a:lnTo>
                  <a:lnTo>
                    <a:pt x="475267" y="0"/>
                  </a:lnTo>
                  <a:lnTo>
                    <a:pt x="472459" y="0"/>
                  </a:lnTo>
                  <a:lnTo>
                    <a:pt x="1786" y="806872"/>
                  </a:lnTo>
                  <a:lnTo>
                    <a:pt x="0" y="806872"/>
                  </a:lnTo>
                  <a:close/>
                </a:path>
              </a:pathLst>
            </a:custGeom>
            <a:solidFill>
              <a:srgbClr val="FFBBC9"/>
            </a:solidFill>
            <a:ln w="3175" cap="rnd">
              <a:solidFill>
                <a:srgbClr val="FFBB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12" name="组合 111"/>
          <p:cNvGrpSpPr/>
          <p:nvPr/>
        </p:nvGrpSpPr>
        <p:grpSpPr>
          <a:xfrm>
            <a:off x="5690200" y="2452036"/>
            <a:ext cx="1039257" cy="1039257"/>
            <a:chOff x="8813011" y="3595279"/>
            <a:chExt cx="1039257" cy="1039257"/>
          </a:xfrm>
        </p:grpSpPr>
        <p:sp>
          <p:nvSpPr>
            <p:cNvPr id="113" name="椭圆 112"/>
            <p:cNvSpPr/>
            <p:nvPr/>
          </p:nvSpPr>
          <p:spPr>
            <a:xfrm>
              <a:off x="8813011" y="3595279"/>
              <a:ext cx="1039257" cy="1039257"/>
            </a:xfrm>
            <a:prstGeom prst="ellipse">
              <a:avLst/>
            </a:prstGeom>
            <a:noFill/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4" name="任意多边形 113"/>
            <p:cNvSpPr/>
            <p:nvPr/>
          </p:nvSpPr>
          <p:spPr>
            <a:xfrm>
              <a:off x="8896615" y="3868909"/>
              <a:ext cx="872048" cy="748642"/>
            </a:xfrm>
            <a:custGeom>
              <a:avLst/>
              <a:gdLst>
                <a:gd name="connsiteX0" fmla="*/ 1137 w 872048"/>
                <a:gd name="connsiteY0" fmla="*/ 0 h 748642"/>
                <a:gd name="connsiteX1" fmla="*/ 865697 w 872048"/>
                <a:gd name="connsiteY1" fmla="*/ 0 h 748642"/>
                <a:gd name="connsiteX2" fmla="*/ 866754 w 872048"/>
                <a:gd name="connsiteY2" fmla="*/ 1813 h 748642"/>
                <a:gd name="connsiteX3" fmla="*/ 871005 w 872048"/>
                <a:gd name="connsiteY3" fmla="*/ 1813 h 748642"/>
                <a:gd name="connsiteX4" fmla="*/ 872048 w 872048"/>
                <a:gd name="connsiteY4" fmla="*/ 3600 h 748642"/>
                <a:gd name="connsiteX5" fmla="*/ 439815 w 872048"/>
                <a:gd name="connsiteY5" fmla="*/ 748642 h 748642"/>
                <a:gd name="connsiteX6" fmla="*/ 437216 w 872048"/>
                <a:gd name="connsiteY6" fmla="*/ 748642 h 748642"/>
                <a:gd name="connsiteX7" fmla="*/ 1653 w 872048"/>
                <a:gd name="connsiteY7" fmla="*/ 1959 h 748642"/>
                <a:gd name="connsiteX8" fmla="*/ 0 w 872048"/>
                <a:gd name="connsiteY8" fmla="*/ 1959 h 748642"/>
                <a:gd name="connsiteX9" fmla="*/ 1137 w 872048"/>
                <a:gd name="connsiteY9" fmla="*/ 0 h 748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72048" h="748642">
                  <a:moveTo>
                    <a:pt x="1137" y="0"/>
                  </a:moveTo>
                  <a:lnTo>
                    <a:pt x="865697" y="0"/>
                  </a:lnTo>
                  <a:lnTo>
                    <a:pt x="866754" y="1813"/>
                  </a:lnTo>
                  <a:lnTo>
                    <a:pt x="871005" y="1813"/>
                  </a:lnTo>
                  <a:lnTo>
                    <a:pt x="872048" y="3600"/>
                  </a:lnTo>
                  <a:lnTo>
                    <a:pt x="439815" y="748642"/>
                  </a:lnTo>
                  <a:lnTo>
                    <a:pt x="437216" y="748642"/>
                  </a:lnTo>
                  <a:lnTo>
                    <a:pt x="1653" y="1959"/>
                  </a:lnTo>
                  <a:lnTo>
                    <a:pt x="0" y="1959"/>
                  </a:lnTo>
                  <a:lnTo>
                    <a:pt x="1137" y="0"/>
                  </a:lnTo>
                  <a:close/>
                </a:path>
              </a:pathLst>
            </a:custGeom>
            <a:solidFill>
              <a:srgbClr val="E36066"/>
            </a:solidFill>
            <a:ln w="12700" cap="rnd">
              <a:solidFill>
                <a:srgbClr val="E36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5259369" y="2713773"/>
            <a:ext cx="1039257" cy="1039257"/>
            <a:chOff x="10353508" y="2761221"/>
            <a:chExt cx="1039257" cy="1039257"/>
          </a:xfrm>
        </p:grpSpPr>
        <p:sp>
          <p:nvSpPr>
            <p:cNvPr id="119" name="任意多边形 118"/>
            <p:cNvSpPr/>
            <p:nvPr/>
          </p:nvSpPr>
          <p:spPr>
            <a:xfrm>
              <a:off x="10440856" y="2785653"/>
              <a:ext cx="864560" cy="743084"/>
            </a:xfrm>
            <a:custGeom>
              <a:avLst/>
              <a:gdLst>
                <a:gd name="connsiteX0" fmla="*/ 431097 w 864560"/>
                <a:gd name="connsiteY0" fmla="*/ 0 h 743084"/>
                <a:gd name="connsiteX1" fmla="*/ 864560 w 864560"/>
                <a:gd name="connsiteY1" fmla="*/ 743084 h 743084"/>
                <a:gd name="connsiteX2" fmla="*/ 0 w 864560"/>
                <a:gd name="connsiteY2" fmla="*/ 743084 h 743084"/>
                <a:gd name="connsiteX3" fmla="*/ 431097 w 864560"/>
                <a:gd name="connsiteY3" fmla="*/ 0 h 743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560" h="743084">
                  <a:moveTo>
                    <a:pt x="431097" y="0"/>
                  </a:moveTo>
                  <a:lnTo>
                    <a:pt x="864560" y="743084"/>
                  </a:lnTo>
                  <a:lnTo>
                    <a:pt x="0" y="743084"/>
                  </a:lnTo>
                  <a:lnTo>
                    <a:pt x="431097" y="0"/>
                  </a:lnTo>
                  <a:close/>
                </a:path>
              </a:pathLst>
            </a:custGeom>
            <a:solidFill>
              <a:srgbClr val="FFBBC9"/>
            </a:solidFill>
            <a:ln w="19050" cap="rnd">
              <a:solidFill>
                <a:srgbClr val="FFBB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0" name="椭圆 119"/>
            <p:cNvSpPr/>
            <p:nvPr/>
          </p:nvSpPr>
          <p:spPr>
            <a:xfrm>
              <a:off x="10353508" y="2761221"/>
              <a:ext cx="1039257" cy="1039257"/>
            </a:xfrm>
            <a:prstGeom prst="ellipse">
              <a:avLst/>
            </a:prstGeom>
            <a:noFill/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21" name="组合 120"/>
          <p:cNvGrpSpPr/>
          <p:nvPr/>
        </p:nvGrpSpPr>
        <p:grpSpPr>
          <a:xfrm>
            <a:off x="6118174" y="2713773"/>
            <a:ext cx="1039257" cy="1039257"/>
            <a:chOff x="10340180" y="2581592"/>
            <a:chExt cx="1039257" cy="1039257"/>
          </a:xfrm>
        </p:grpSpPr>
        <p:sp>
          <p:nvSpPr>
            <p:cNvPr id="122" name="任意多边形 121"/>
            <p:cNvSpPr/>
            <p:nvPr/>
          </p:nvSpPr>
          <p:spPr>
            <a:xfrm>
              <a:off x="10427528" y="2603794"/>
              <a:ext cx="864560" cy="743084"/>
            </a:xfrm>
            <a:custGeom>
              <a:avLst/>
              <a:gdLst>
                <a:gd name="connsiteX0" fmla="*/ 431097 w 864560"/>
                <a:gd name="connsiteY0" fmla="*/ 0 h 743084"/>
                <a:gd name="connsiteX1" fmla="*/ 864560 w 864560"/>
                <a:gd name="connsiteY1" fmla="*/ 743084 h 743084"/>
                <a:gd name="connsiteX2" fmla="*/ 0 w 864560"/>
                <a:gd name="connsiteY2" fmla="*/ 743084 h 743084"/>
                <a:gd name="connsiteX3" fmla="*/ 431097 w 864560"/>
                <a:gd name="connsiteY3" fmla="*/ 0 h 743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560" h="743084">
                  <a:moveTo>
                    <a:pt x="431097" y="0"/>
                  </a:moveTo>
                  <a:lnTo>
                    <a:pt x="864560" y="743084"/>
                  </a:lnTo>
                  <a:lnTo>
                    <a:pt x="0" y="743084"/>
                  </a:lnTo>
                  <a:lnTo>
                    <a:pt x="431097" y="0"/>
                  </a:lnTo>
                  <a:close/>
                </a:path>
              </a:pathLst>
            </a:custGeom>
            <a:solidFill>
              <a:srgbClr val="E36066"/>
            </a:solidFill>
            <a:ln w="19050" cap="rnd">
              <a:solidFill>
                <a:srgbClr val="E36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3" name="椭圆 122"/>
            <p:cNvSpPr/>
            <p:nvPr/>
          </p:nvSpPr>
          <p:spPr>
            <a:xfrm>
              <a:off x="10340180" y="2581592"/>
              <a:ext cx="1039257" cy="1039257"/>
            </a:xfrm>
            <a:prstGeom prst="ellipse">
              <a:avLst/>
            </a:prstGeom>
            <a:noFill/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25" name="组合 124"/>
          <p:cNvGrpSpPr/>
          <p:nvPr/>
        </p:nvGrpSpPr>
        <p:grpSpPr>
          <a:xfrm flipV="1">
            <a:off x="5691094" y="3461224"/>
            <a:ext cx="1039257" cy="1039257"/>
            <a:chOff x="8813011" y="3595279"/>
            <a:chExt cx="1039257" cy="1039257"/>
          </a:xfrm>
        </p:grpSpPr>
        <p:sp>
          <p:nvSpPr>
            <p:cNvPr id="135" name="椭圆 134"/>
            <p:cNvSpPr/>
            <p:nvPr/>
          </p:nvSpPr>
          <p:spPr>
            <a:xfrm>
              <a:off x="8813011" y="3595279"/>
              <a:ext cx="1039257" cy="1039257"/>
            </a:xfrm>
            <a:prstGeom prst="ellipse">
              <a:avLst/>
            </a:prstGeom>
            <a:noFill/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6" name="任意多边形 135"/>
            <p:cNvSpPr/>
            <p:nvPr/>
          </p:nvSpPr>
          <p:spPr>
            <a:xfrm>
              <a:off x="8896615" y="3868909"/>
              <a:ext cx="872048" cy="748642"/>
            </a:xfrm>
            <a:custGeom>
              <a:avLst/>
              <a:gdLst>
                <a:gd name="connsiteX0" fmla="*/ 1137 w 872048"/>
                <a:gd name="connsiteY0" fmla="*/ 0 h 748642"/>
                <a:gd name="connsiteX1" fmla="*/ 865697 w 872048"/>
                <a:gd name="connsiteY1" fmla="*/ 0 h 748642"/>
                <a:gd name="connsiteX2" fmla="*/ 866754 w 872048"/>
                <a:gd name="connsiteY2" fmla="*/ 1813 h 748642"/>
                <a:gd name="connsiteX3" fmla="*/ 871005 w 872048"/>
                <a:gd name="connsiteY3" fmla="*/ 1813 h 748642"/>
                <a:gd name="connsiteX4" fmla="*/ 872048 w 872048"/>
                <a:gd name="connsiteY4" fmla="*/ 3600 h 748642"/>
                <a:gd name="connsiteX5" fmla="*/ 439815 w 872048"/>
                <a:gd name="connsiteY5" fmla="*/ 748642 h 748642"/>
                <a:gd name="connsiteX6" fmla="*/ 437216 w 872048"/>
                <a:gd name="connsiteY6" fmla="*/ 748642 h 748642"/>
                <a:gd name="connsiteX7" fmla="*/ 1653 w 872048"/>
                <a:gd name="connsiteY7" fmla="*/ 1959 h 748642"/>
                <a:gd name="connsiteX8" fmla="*/ 0 w 872048"/>
                <a:gd name="connsiteY8" fmla="*/ 1959 h 748642"/>
                <a:gd name="connsiteX9" fmla="*/ 1137 w 872048"/>
                <a:gd name="connsiteY9" fmla="*/ 0 h 748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72048" h="748642">
                  <a:moveTo>
                    <a:pt x="1137" y="0"/>
                  </a:moveTo>
                  <a:lnTo>
                    <a:pt x="865697" y="0"/>
                  </a:lnTo>
                  <a:lnTo>
                    <a:pt x="866754" y="1813"/>
                  </a:lnTo>
                  <a:lnTo>
                    <a:pt x="871005" y="1813"/>
                  </a:lnTo>
                  <a:lnTo>
                    <a:pt x="872048" y="3600"/>
                  </a:lnTo>
                  <a:lnTo>
                    <a:pt x="439815" y="748642"/>
                  </a:lnTo>
                  <a:lnTo>
                    <a:pt x="437216" y="748642"/>
                  </a:lnTo>
                  <a:lnTo>
                    <a:pt x="1653" y="1959"/>
                  </a:lnTo>
                  <a:lnTo>
                    <a:pt x="0" y="1959"/>
                  </a:lnTo>
                  <a:lnTo>
                    <a:pt x="1137" y="0"/>
                  </a:lnTo>
                  <a:close/>
                </a:path>
              </a:pathLst>
            </a:custGeom>
            <a:solidFill>
              <a:srgbClr val="B9464A"/>
            </a:solidFill>
            <a:ln w="19050" cap="rnd">
              <a:solidFill>
                <a:srgbClr val="B946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26" name="组合 125"/>
          <p:cNvGrpSpPr/>
          <p:nvPr/>
        </p:nvGrpSpPr>
        <p:grpSpPr>
          <a:xfrm flipV="1">
            <a:off x="5255500" y="3204250"/>
            <a:ext cx="1039257" cy="1039257"/>
            <a:chOff x="10353508" y="2761221"/>
            <a:chExt cx="1039257" cy="1039257"/>
          </a:xfrm>
        </p:grpSpPr>
        <p:sp>
          <p:nvSpPr>
            <p:cNvPr id="133" name="任意多边形 132"/>
            <p:cNvSpPr/>
            <p:nvPr/>
          </p:nvSpPr>
          <p:spPr>
            <a:xfrm>
              <a:off x="10440856" y="2785653"/>
              <a:ext cx="864560" cy="743084"/>
            </a:xfrm>
            <a:custGeom>
              <a:avLst/>
              <a:gdLst>
                <a:gd name="connsiteX0" fmla="*/ 431097 w 864560"/>
                <a:gd name="connsiteY0" fmla="*/ 0 h 743084"/>
                <a:gd name="connsiteX1" fmla="*/ 864560 w 864560"/>
                <a:gd name="connsiteY1" fmla="*/ 743084 h 743084"/>
                <a:gd name="connsiteX2" fmla="*/ 0 w 864560"/>
                <a:gd name="connsiteY2" fmla="*/ 743084 h 743084"/>
                <a:gd name="connsiteX3" fmla="*/ 431097 w 864560"/>
                <a:gd name="connsiteY3" fmla="*/ 0 h 743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560" h="743084">
                  <a:moveTo>
                    <a:pt x="431097" y="0"/>
                  </a:moveTo>
                  <a:lnTo>
                    <a:pt x="864560" y="743084"/>
                  </a:lnTo>
                  <a:lnTo>
                    <a:pt x="0" y="743084"/>
                  </a:lnTo>
                  <a:lnTo>
                    <a:pt x="431097" y="0"/>
                  </a:lnTo>
                  <a:close/>
                </a:path>
              </a:pathLst>
            </a:custGeom>
            <a:solidFill>
              <a:srgbClr val="FFBBC9"/>
            </a:solidFill>
            <a:ln w="19050" cap="rnd">
              <a:solidFill>
                <a:srgbClr val="FFBB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4" name="椭圆 133"/>
            <p:cNvSpPr/>
            <p:nvPr/>
          </p:nvSpPr>
          <p:spPr>
            <a:xfrm>
              <a:off x="10353508" y="2761221"/>
              <a:ext cx="1039257" cy="1039257"/>
            </a:xfrm>
            <a:prstGeom prst="ellipse">
              <a:avLst/>
            </a:prstGeom>
            <a:noFill/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27" name="组合 126"/>
          <p:cNvGrpSpPr/>
          <p:nvPr/>
        </p:nvGrpSpPr>
        <p:grpSpPr>
          <a:xfrm flipV="1">
            <a:off x="6126688" y="3204250"/>
            <a:ext cx="1039257" cy="1039257"/>
            <a:chOff x="10340180" y="2581592"/>
            <a:chExt cx="1039257" cy="1039257"/>
          </a:xfrm>
        </p:grpSpPr>
        <p:sp>
          <p:nvSpPr>
            <p:cNvPr id="131" name="任意多边形 130"/>
            <p:cNvSpPr/>
            <p:nvPr/>
          </p:nvSpPr>
          <p:spPr>
            <a:xfrm>
              <a:off x="10427528" y="2603794"/>
              <a:ext cx="864560" cy="743084"/>
            </a:xfrm>
            <a:custGeom>
              <a:avLst/>
              <a:gdLst>
                <a:gd name="connsiteX0" fmla="*/ 431097 w 864560"/>
                <a:gd name="connsiteY0" fmla="*/ 0 h 743084"/>
                <a:gd name="connsiteX1" fmla="*/ 864560 w 864560"/>
                <a:gd name="connsiteY1" fmla="*/ 743084 h 743084"/>
                <a:gd name="connsiteX2" fmla="*/ 0 w 864560"/>
                <a:gd name="connsiteY2" fmla="*/ 743084 h 743084"/>
                <a:gd name="connsiteX3" fmla="*/ 431097 w 864560"/>
                <a:gd name="connsiteY3" fmla="*/ 0 h 743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560" h="743084">
                  <a:moveTo>
                    <a:pt x="431097" y="0"/>
                  </a:moveTo>
                  <a:lnTo>
                    <a:pt x="864560" y="743084"/>
                  </a:lnTo>
                  <a:lnTo>
                    <a:pt x="0" y="743084"/>
                  </a:lnTo>
                  <a:lnTo>
                    <a:pt x="431097" y="0"/>
                  </a:lnTo>
                  <a:close/>
                </a:path>
              </a:pathLst>
            </a:custGeom>
            <a:solidFill>
              <a:srgbClr val="B9464A"/>
            </a:solidFill>
            <a:ln w="19050" cap="rnd">
              <a:solidFill>
                <a:srgbClr val="B946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2" name="椭圆 131"/>
            <p:cNvSpPr/>
            <p:nvPr/>
          </p:nvSpPr>
          <p:spPr>
            <a:xfrm>
              <a:off x="10340180" y="2581592"/>
              <a:ext cx="1039257" cy="1039257"/>
            </a:xfrm>
            <a:prstGeom prst="ellipse">
              <a:avLst/>
            </a:prstGeom>
            <a:noFill/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4013477" y="1280943"/>
            <a:ext cx="4379614" cy="4379614"/>
            <a:chOff x="4013477" y="1280943"/>
            <a:chExt cx="4379614" cy="4379614"/>
          </a:xfrm>
        </p:grpSpPr>
        <p:sp>
          <p:nvSpPr>
            <p:cNvPr id="48" name="椭圆 47"/>
            <p:cNvSpPr/>
            <p:nvPr/>
          </p:nvSpPr>
          <p:spPr>
            <a:xfrm>
              <a:off x="4013477" y="1280943"/>
              <a:ext cx="4379614" cy="4379614"/>
            </a:xfrm>
            <a:prstGeom prst="ellipse">
              <a:avLst/>
            </a:prstGeom>
            <a:noFill/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4476204" y="1981040"/>
              <a:ext cx="2590800" cy="1485900"/>
            </a:xfrm>
            <a:custGeom>
              <a:avLst/>
              <a:gdLst>
                <a:gd name="connsiteX0" fmla="*/ 868680 w 2590800"/>
                <a:gd name="connsiteY0" fmla="*/ 0 h 1485900"/>
                <a:gd name="connsiteX1" fmla="*/ 2590800 w 2590800"/>
                <a:gd name="connsiteY1" fmla="*/ 0 h 1485900"/>
                <a:gd name="connsiteX2" fmla="*/ 1729740 w 2590800"/>
                <a:gd name="connsiteY2" fmla="*/ 1485900 h 1485900"/>
                <a:gd name="connsiteX3" fmla="*/ 0 w 2590800"/>
                <a:gd name="connsiteY3" fmla="*/ 1485900 h 1485900"/>
                <a:gd name="connsiteX4" fmla="*/ 868680 w 2590800"/>
                <a:gd name="connsiteY4" fmla="*/ 0 h 1485900"/>
                <a:gd name="connsiteX0" fmla="*/ 868680 w 2590800"/>
                <a:gd name="connsiteY0" fmla="*/ 0 h 1485900"/>
                <a:gd name="connsiteX1" fmla="*/ 2590800 w 2590800"/>
                <a:gd name="connsiteY1" fmla="*/ 0 h 1485900"/>
                <a:gd name="connsiteX2" fmla="*/ 1729740 w 2590800"/>
                <a:gd name="connsiteY2" fmla="*/ 1485900 h 1485900"/>
                <a:gd name="connsiteX3" fmla="*/ 1137196 w 2590800"/>
                <a:gd name="connsiteY3" fmla="*/ 1479710 h 1485900"/>
                <a:gd name="connsiteX4" fmla="*/ 0 w 2590800"/>
                <a:gd name="connsiteY4" fmla="*/ 1485900 h 1485900"/>
                <a:gd name="connsiteX5" fmla="*/ 868680 w 2590800"/>
                <a:gd name="connsiteY5" fmla="*/ 0 h 1485900"/>
                <a:gd name="connsiteX0" fmla="*/ 1137196 w 2590800"/>
                <a:gd name="connsiteY0" fmla="*/ 1479710 h 1571150"/>
                <a:gd name="connsiteX1" fmla="*/ 0 w 2590800"/>
                <a:gd name="connsiteY1" fmla="*/ 1485900 h 1571150"/>
                <a:gd name="connsiteX2" fmla="*/ 868680 w 2590800"/>
                <a:gd name="connsiteY2" fmla="*/ 0 h 1571150"/>
                <a:gd name="connsiteX3" fmla="*/ 2590800 w 2590800"/>
                <a:gd name="connsiteY3" fmla="*/ 0 h 1571150"/>
                <a:gd name="connsiteX4" fmla="*/ 1729740 w 2590800"/>
                <a:gd name="connsiteY4" fmla="*/ 1485900 h 1571150"/>
                <a:gd name="connsiteX5" fmla="*/ 1228636 w 2590800"/>
                <a:gd name="connsiteY5" fmla="*/ 1571150 h 1571150"/>
                <a:gd name="connsiteX0" fmla="*/ 0 w 2590800"/>
                <a:gd name="connsiteY0" fmla="*/ 1485900 h 1571150"/>
                <a:gd name="connsiteX1" fmla="*/ 868680 w 2590800"/>
                <a:gd name="connsiteY1" fmla="*/ 0 h 1571150"/>
                <a:gd name="connsiteX2" fmla="*/ 2590800 w 2590800"/>
                <a:gd name="connsiteY2" fmla="*/ 0 h 1571150"/>
                <a:gd name="connsiteX3" fmla="*/ 1729740 w 2590800"/>
                <a:gd name="connsiteY3" fmla="*/ 1485900 h 1571150"/>
                <a:gd name="connsiteX4" fmla="*/ 1228636 w 2590800"/>
                <a:gd name="connsiteY4" fmla="*/ 1571150 h 1571150"/>
                <a:gd name="connsiteX0" fmla="*/ 0 w 2590800"/>
                <a:gd name="connsiteY0" fmla="*/ 1485900 h 1485900"/>
                <a:gd name="connsiteX1" fmla="*/ 868680 w 2590800"/>
                <a:gd name="connsiteY1" fmla="*/ 0 h 1485900"/>
                <a:gd name="connsiteX2" fmla="*/ 2590800 w 2590800"/>
                <a:gd name="connsiteY2" fmla="*/ 0 h 1485900"/>
                <a:gd name="connsiteX3" fmla="*/ 1729740 w 2590800"/>
                <a:gd name="connsiteY3" fmla="*/ 1485900 h 1485900"/>
                <a:gd name="connsiteX0" fmla="*/ 0 w 2590800"/>
                <a:gd name="connsiteY0" fmla="*/ 1485900 h 1485900"/>
                <a:gd name="connsiteX1" fmla="*/ 868680 w 2590800"/>
                <a:gd name="connsiteY1" fmla="*/ 0 h 1485900"/>
                <a:gd name="connsiteX2" fmla="*/ 2590800 w 2590800"/>
                <a:gd name="connsiteY2" fmla="*/ 0 h 148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90800" h="1485900">
                  <a:moveTo>
                    <a:pt x="0" y="1485900"/>
                  </a:moveTo>
                  <a:lnTo>
                    <a:pt x="868680" y="0"/>
                  </a:lnTo>
                  <a:lnTo>
                    <a:pt x="2590800" y="0"/>
                  </a:lnTo>
                </a:path>
              </a:pathLst>
            </a:custGeom>
            <a:noFill/>
            <a:ln w="31750" cap="rnd">
              <a:solidFill>
                <a:srgbClr val="FEF1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4013477" y="1280943"/>
            <a:ext cx="4379614" cy="4379614"/>
            <a:chOff x="4013477" y="1280943"/>
            <a:chExt cx="4379614" cy="4379614"/>
          </a:xfrm>
        </p:grpSpPr>
        <p:sp>
          <p:nvSpPr>
            <p:cNvPr id="47" name="椭圆 46"/>
            <p:cNvSpPr/>
            <p:nvPr/>
          </p:nvSpPr>
          <p:spPr>
            <a:xfrm>
              <a:off x="4013477" y="1280943"/>
              <a:ext cx="4379614" cy="4379614"/>
            </a:xfrm>
            <a:prstGeom prst="ellipse">
              <a:avLst/>
            </a:prstGeom>
            <a:noFill/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5349583" y="3461860"/>
              <a:ext cx="2597150" cy="1466850"/>
            </a:xfrm>
            <a:custGeom>
              <a:avLst/>
              <a:gdLst>
                <a:gd name="connsiteX0" fmla="*/ 868680 w 2590800"/>
                <a:gd name="connsiteY0" fmla="*/ 0 h 1485900"/>
                <a:gd name="connsiteX1" fmla="*/ 2590800 w 2590800"/>
                <a:gd name="connsiteY1" fmla="*/ 0 h 1485900"/>
                <a:gd name="connsiteX2" fmla="*/ 1729740 w 2590800"/>
                <a:gd name="connsiteY2" fmla="*/ 1485900 h 1485900"/>
                <a:gd name="connsiteX3" fmla="*/ 0 w 2590800"/>
                <a:gd name="connsiteY3" fmla="*/ 1485900 h 1485900"/>
                <a:gd name="connsiteX4" fmla="*/ 868680 w 2590800"/>
                <a:gd name="connsiteY4" fmla="*/ 0 h 1485900"/>
                <a:gd name="connsiteX0" fmla="*/ 868680 w 2603500"/>
                <a:gd name="connsiteY0" fmla="*/ 0 h 1485900"/>
                <a:gd name="connsiteX1" fmla="*/ 2603500 w 2603500"/>
                <a:gd name="connsiteY1" fmla="*/ 19050 h 1485900"/>
                <a:gd name="connsiteX2" fmla="*/ 1729740 w 2603500"/>
                <a:gd name="connsiteY2" fmla="*/ 1485900 h 1485900"/>
                <a:gd name="connsiteX3" fmla="*/ 0 w 2603500"/>
                <a:gd name="connsiteY3" fmla="*/ 1485900 h 1485900"/>
                <a:gd name="connsiteX4" fmla="*/ 868680 w 2603500"/>
                <a:gd name="connsiteY4" fmla="*/ 0 h 1485900"/>
                <a:gd name="connsiteX0" fmla="*/ 856774 w 2603500"/>
                <a:gd name="connsiteY0" fmla="*/ 108655 h 1575505"/>
                <a:gd name="connsiteX1" fmla="*/ 2603500 w 2603500"/>
                <a:gd name="connsiteY1" fmla="*/ 108655 h 1575505"/>
                <a:gd name="connsiteX2" fmla="*/ 1729740 w 2603500"/>
                <a:gd name="connsiteY2" fmla="*/ 1575505 h 1575505"/>
                <a:gd name="connsiteX3" fmla="*/ 0 w 2603500"/>
                <a:gd name="connsiteY3" fmla="*/ 1575505 h 1575505"/>
                <a:gd name="connsiteX4" fmla="*/ 856774 w 2603500"/>
                <a:gd name="connsiteY4" fmla="*/ 108655 h 1575505"/>
                <a:gd name="connsiteX0" fmla="*/ 856774 w 2603500"/>
                <a:gd name="connsiteY0" fmla="*/ 0 h 1466850"/>
                <a:gd name="connsiteX1" fmla="*/ 2603500 w 2603500"/>
                <a:gd name="connsiteY1" fmla="*/ 0 h 1466850"/>
                <a:gd name="connsiteX2" fmla="*/ 1729740 w 2603500"/>
                <a:gd name="connsiteY2" fmla="*/ 1466850 h 1466850"/>
                <a:gd name="connsiteX3" fmla="*/ 0 w 2603500"/>
                <a:gd name="connsiteY3" fmla="*/ 1466850 h 1466850"/>
                <a:gd name="connsiteX4" fmla="*/ 856774 w 2603500"/>
                <a:gd name="connsiteY4" fmla="*/ 0 h 1466850"/>
                <a:gd name="connsiteX0" fmla="*/ 856774 w 2597150"/>
                <a:gd name="connsiteY0" fmla="*/ 0 h 1466850"/>
                <a:gd name="connsiteX1" fmla="*/ 2597150 w 2597150"/>
                <a:gd name="connsiteY1" fmla="*/ 3175 h 1466850"/>
                <a:gd name="connsiteX2" fmla="*/ 1729740 w 2597150"/>
                <a:gd name="connsiteY2" fmla="*/ 1466850 h 1466850"/>
                <a:gd name="connsiteX3" fmla="*/ 0 w 2597150"/>
                <a:gd name="connsiteY3" fmla="*/ 1466850 h 1466850"/>
                <a:gd name="connsiteX4" fmla="*/ 856774 w 2597150"/>
                <a:gd name="connsiteY4" fmla="*/ 0 h 1466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7150" h="1466850">
                  <a:moveTo>
                    <a:pt x="856774" y="0"/>
                  </a:moveTo>
                  <a:lnTo>
                    <a:pt x="2597150" y="3175"/>
                  </a:lnTo>
                  <a:lnTo>
                    <a:pt x="1729740" y="1466850"/>
                  </a:lnTo>
                  <a:lnTo>
                    <a:pt x="0" y="1466850"/>
                  </a:lnTo>
                  <a:lnTo>
                    <a:pt x="856774" y="0"/>
                  </a:lnTo>
                  <a:close/>
                </a:path>
              </a:pathLst>
            </a:custGeom>
            <a:noFill/>
            <a:ln w="31750" cap="rnd">
              <a:solidFill>
                <a:srgbClr val="FEF1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013477" y="1280943"/>
            <a:ext cx="4379614" cy="4379614"/>
            <a:chOff x="4013477" y="1280943"/>
            <a:chExt cx="4379614" cy="4379614"/>
          </a:xfrm>
        </p:grpSpPr>
        <p:sp>
          <p:nvSpPr>
            <p:cNvPr id="19" name="任意多边形 18"/>
            <p:cNvSpPr/>
            <p:nvPr/>
          </p:nvSpPr>
          <p:spPr>
            <a:xfrm>
              <a:off x="4481716" y="1980087"/>
              <a:ext cx="1733550" cy="2947987"/>
            </a:xfrm>
            <a:custGeom>
              <a:avLst/>
              <a:gdLst>
                <a:gd name="connsiteX0" fmla="*/ 847725 w 1733550"/>
                <a:gd name="connsiteY0" fmla="*/ 0 h 2943225"/>
                <a:gd name="connsiteX1" fmla="*/ 1733550 w 1733550"/>
                <a:gd name="connsiteY1" fmla="*/ 1485900 h 2943225"/>
                <a:gd name="connsiteX2" fmla="*/ 857250 w 1733550"/>
                <a:gd name="connsiteY2" fmla="*/ 2943225 h 2943225"/>
                <a:gd name="connsiteX3" fmla="*/ 0 w 1733550"/>
                <a:gd name="connsiteY3" fmla="*/ 1466850 h 2943225"/>
                <a:gd name="connsiteX4" fmla="*/ 847725 w 1733550"/>
                <a:gd name="connsiteY4" fmla="*/ 0 h 2943225"/>
                <a:gd name="connsiteX0" fmla="*/ 857250 w 1743075"/>
                <a:gd name="connsiteY0" fmla="*/ 0 h 2943225"/>
                <a:gd name="connsiteX1" fmla="*/ 1743075 w 1743075"/>
                <a:gd name="connsiteY1" fmla="*/ 1485900 h 2943225"/>
                <a:gd name="connsiteX2" fmla="*/ 866775 w 1743075"/>
                <a:gd name="connsiteY2" fmla="*/ 2943225 h 2943225"/>
                <a:gd name="connsiteX3" fmla="*/ 0 w 1743075"/>
                <a:gd name="connsiteY3" fmla="*/ 1476375 h 2943225"/>
                <a:gd name="connsiteX4" fmla="*/ 857250 w 1743075"/>
                <a:gd name="connsiteY4" fmla="*/ 0 h 2943225"/>
                <a:gd name="connsiteX0" fmla="*/ 828675 w 1743075"/>
                <a:gd name="connsiteY0" fmla="*/ 0 h 2995612"/>
                <a:gd name="connsiteX1" fmla="*/ 1743075 w 1743075"/>
                <a:gd name="connsiteY1" fmla="*/ 1538287 h 2995612"/>
                <a:gd name="connsiteX2" fmla="*/ 866775 w 1743075"/>
                <a:gd name="connsiteY2" fmla="*/ 2995612 h 2995612"/>
                <a:gd name="connsiteX3" fmla="*/ 0 w 1743075"/>
                <a:gd name="connsiteY3" fmla="*/ 1528762 h 2995612"/>
                <a:gd name="connsiteX4" fmla="*/ 828675 w 1743075"/>
                <a:gd name="connsiteY4" fmla="*/ 0 h 2995612"/>
                <a:gd name="connsiteX0" fmla="*/ 864394 w 1743075"/>
                <a:gd name="connsiteY0" fmla="*/ 0 h 2947987"/>
                <a:gd name="connsiteX1" fmla="*/ 1743075 w 1743075"/>
                <a:gd name="connsiteY1" fmla="*/ 1490662 h 2947987"/>
                <a:gd name="connsiteX2" fmla="*/ 866775 w 1743075"/>
                <a:gd name="connsiteY2" fmla="*/ 2947987 h 2947987"/>
                <a:gd name="connsiteX3" fmla="*/ 0 w 1743075"/>
                <a:gd name="connsiteY3" fmla="*/ 1481137 h 2947987"/>
                <a:gd name="connsiteX4" fmla="*/ 864394 w 1743075"/>
                <a:gd name="connsiteY4" fmla="*/ 0 h 2947987"/>
                <a:gd name="connsiteX0" fmla="*/ 864394 w 1733550"/>
                <a:gd name="connsiteY0" fmla="*/ 0 h 2947987"/>
                <a:gd name="connsiteX1" fmla="*/ 1733550 w 1733550"/>
                <a:gd name="connsiteY1" fmla="*/ 1473993 h 2947987"/>
                <a:gd name="connsiteX2" fmla="*/ 866775 w 1733550"/>
                <a:gd name="connsiteY2" fmla="*/ 2947987 h 2947987"/>
                <a:gd name="connsiteX3" fmla="*/ 0 w 1733550"/>
                <a:gd name="connsiteY3" fmla="*/ 1481137 h 2947987"/>
                <a:gd name="connsiteX4" fmla="*/ 864394 w 1733550"/>
                <a:gd name="connsiteY4" fmla="*/ 0 h 2947987"/>
                <a:gd name="connsiteX0" fmla="*/ 864394 w 1733550"/>
                <a:gd name="connsiteY0" fmla="*/ 0 h 2947987"/>
                <a:gd name="connsiteX1" fmla="*/ 1733550 w 1733550"/>
                <a:gd name="connsiteY1" fmla="*/ 1471612 h 2947987"/>
                <a:gd name="connsiteX2" fmla="*/ 866775 w 1733550"/>
                <a:gd name="connsiteY2" fmla="*/ 2947987 h 2947987"/>
                <a:gd name="connsiteX3" fmla="*/ 0 w 1733550"/>
                <a:gd name="connsiteY3" fmla="*/ 1481137 h 2947987"/>
                <a:gd name="connsiteX4" fmla="*/ 864394 w 1733550"/>
                <a:gd name="connsiteY4" fmla="*/ 0 h 294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3550" h="2947987">
                  <a:moveTo>
                    <a:pt x="864394" y="0"/>
                  </a:moveTo>
                  <a:lnTo>
                    <a:pt x="1733550" y="1471612"/>
                  </a:lnTo>
                  <a:lnTo>
                    <a:pt x="866775" y="2947987"/>
                  </a:lnTo>
                  <a:lnTo>
                    <a:pt x="0" y="1481137"/>
                  </a:lnTo>
                  <a:lnTo>
                    <a:pt x="864394" y="0"/>
                  </a:lnTo>
                  <a:close/>
                </a:path>
              </a:pathLst>
            </a:custGeom>
            <a:noFill/>
            <a:ln w="31750" cap="rnd">
              <a:solidFill>
                <a:srgbClr val="FEF1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4013477" y="1280943"/>
              <a:ext cx="4379614" cy="4379614"/>
            </a:xfrm>
            <a:prstGeom prst="ellipse">
              <a:avLst/>
            </a:prstGeom>
            <a:noFill/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4325494" y="1966802"/>
            <a:ext cx="2048463" cy="2048463"/>
            <a:chOff x="3072954" y="1333627"/>
            <a:chExt cx="2048463" cy="2048463"/>
          </a:xfrm>
        </p:grpSpPr>
        <p:sp>
          <p:nvSpPr>
            <p:cNvPr id="75" name="任意多边形 74"/>
            <p:cNvSpPr/>
            <p:nvPr/>
          </p:nvSpPr>
          <p:spPr>
            <a:xfrm>
              <a:off x="3226635" y="1355846"/>
              <a:ext cx="1729381" cy="1473994"/>
            </a:xfrm>
            <a:custGeom>
              <a:avLst/>
              <a:gdLst>
                <a:gd name="connsiteX0" fmla="*/ 860225 w 1729381"/>
                <a:gd name="connsiteY0" fmla="*/ 0 h 1473994"/>
                <a:gd name="connsiteX1" fmla="*/ 1729381 w 1729381"/>
                <a:gd name="connsiteY1" fmla="*/ 1471612 h 1473994"/>
                <a:gd name="connsiteX2" fmla="*/ 1727983 w 1729381"/>
                <a:gd name="connsiteY2" fmla="*/ 1473994 h 1473994"/>
                <a:gd name="connsiteX3" fmla="*/ 0 w 1729381"/>
                <a:gd name="connsiteY3" fmla="*/ 1473994 h 1473994"/>
                <a:gd name="connsiteX4" fmla="*/ 860225 w 1729381"/>
                <a:gd name="connsiteY4" fmla="*/ 0 h 1473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9381" h="1473994">
                  <a:moveTo>
                    <a:pt x="860225" y="0"/>
                  </a:moveTo>
                  <a:lnTo>
                    <a:pt x="1729381" y="1471612"/>
                  </a:lnTo>
                  <a:lnTo>
                    <a:pt x="1727983" y="1473994"/>
                  </a:lnTo>
                  <a:lnTo>
                    <a:pt x="0" y="1473994"/>
                  </a:lnTo>
                  <a:lnTo>
                    <a:pt x="860225" y="0"/>
                  </a:lnTo>
                  <a:close/>
                </a:path>
              </a:pathLst>
            </a:custGeom>
            <a:noFill/>
            <a:ln w="25400" cap="rnd">
              <a:solidFill>
                <a:srgbClr val="FEF1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>
              <a:off x="3072954" y="1333627"/>
              <a:ext cx="2048463" cy="2048463"/>
            </a:xfrm>
            <a:prstGeom prst="ellipse">
              <a:avLst/>
            </a:prstGeom>
            <a:noFill/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188784" y="1469625"/>
            <a:ext cx="2048463" cy="2048463"/>
            <a:chOff x="2241592" y="3417968"/>
            <a:chExt cx="2048463" cy="2048463"/>
          </a:xfrm>
        </p:grpSpPr>
        <p:sp>
          <p:nvSpPr>
            <p:cNvPr id="81" name="任意多边形 80"/>
            <p:cNvSpPr/>
            <p:nvPr/>
          </p:nvSpPr>
          <p:spPr>
            <a:xfrm>
              <a:off x="2388892" y="3936795"/>
              <a:ext cx="1732152" cy="1473993"/>
            </a:xfrm>
            <a:custGeom>
              <a:avLst/>
              <a:gdLst>
                <a:gd name="connsiteX0" fmla="*/ 4169 w 1732152"/>
                <a:gd name="connsiteY0" fmla="*/ 0 h 1473993"/>
                <a:gd name="connsiteX1" fmla="*/ 1732152 w 1732152"/>
                <a:gd name="connsiteY1" fmla="*/ 0 h 1473993"/>
                <a:gd name="connsiteX2" fmla="*/ 866775 w 1732152"/>
                <a:gd name="connsiteY2" fmla="*/ 1473993 h 1473993"/>
                <a:gd name="connsiteX3" fmla="*/ 0 w 1732152"/>
                <a:gd name="connsiteY3" fmla="*/ 7143 h 1473993"/>
                <a:gd name="connsiteX4" fmla="*/ 4169 w 1732152"/>
                <a:gd name="connsiteY4" fmla="*/ 0 h 1473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2152" h="1473993">
                  <a:moveTo>
                    <a:pt x="4169" y="0"/>
                  </a:moveTo>
                  <a:lnTo>
                    <a:pt x="1732152" y="0"/>
                  </a:lnTo>
                  <a:lnTo>
                    <a:pt x="866775" y="1473993"/>
                  </a:lnTo>
                  <a:lnTo>
                    <a:pt x="0" y="7143"/>
                  </a:lnTo>
                  <a:lnTo>
                    <a:pt x="4169" y="0"/>
                  </a:lnTo>
                  <a:close/>
                </a:path>
              </a:pathLst>
            </a:custGeom>
            <a:noFill/>
            <a:ln w="25400" cap="rnd">
              <a:solidFill>
                <a:srgbClr val="FEF1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2241592" y="3417968"/>
              <a:ext cx="2048463" cy="2048463"/>
            </a:xfrm>
            <a:prstGeom prst="ellipse">
              <a:avLst/>
            </a:prstGeom>
            <a:noFill/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062140" y="1920315"/>
            <a:ext cx="2048463" cy="2048463"/>
            <a:chOff x="8172304" y="3538467"/>
            <a:chExt cx="2048463" cy="2048463"/>
          </a:xfrm>
        </p:grpSpPr>
        <p:sp>
          <p:nvSpPr>
            <p:cNvPr id="83" name="任意多边形 82"/>
            <p:cNvSpPr/>
            <p:nvPr/>
          </p:nvSpPr>
          <p:spPr>
            <a:xfrm>
              <a:off x="8331846" y="3586495"/>
              <a:ext cx="1729381" cy="1473994"/>
            </a:xfrm>
            <a:custGeom>
              <a:avLst/>
              <a:gdLst>
                <a:gd name="connsiteX0" fmla="*/ 860225 w 1729381"/>
                <a:gd name="connsiteY0" fmla="*/ 0 h 1473994"/>
                <a:gd name="connsiteX1" fmla="*/ 1729381 w 1729381"/>
                <a:gd name="connsiteY1" fmla="*/ 1471612 h 1473994"/>
                <a:gd name="connsiteX2" fmla="*/ 1727983 w 1729381"/>
                <a:gd name="connsiteY2" fmla="*/ 1473994 h 1473994"/>
                <a:gd name="connsiteX3" fmla="*/ 0 w 1729381"/>
                <a:gd name="connsiteY3" fmla="*/ 1473994 h 1473994"/>
                <a:gd name="connsiteX4" fmla="*/ 860225 w 1729381"/>
                <a:gd name="connsiteY4" fmla="*/ 0 h 1473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9381" h="1473994">
                  <a:moveTo>
                    <a:pt x="860225" y="0"/>
                  </a:moveTo>
                  <a:lnTo>
                    <a:pt x="1729381" y="1471612"/>
                  </a:lnTo>
                  <a:lnTo>
                    <a:pt x="1727983" y="1473994"/>
                  </a:lnTo>
                  <a:lnTo>
                    <a:pt x="0" y="1473994"/>
                  </a:lnTo>
                  <a:lnTo>
                    <a:pt x="860225" y="0"/>
                  </a:lnTo>
                  <a:close/>
                </a:path>
              </a:pathLst>
            </a:custGeom>
            <a:noFill/>
            <a:ln w="25400" cap="rnd">
              <a:solidFill>
                <a:srgbClr val="FEF1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8172304" y="3538467"/>
              <a:ext cx="2048463" cy="2048463"/>
            </a:xfrm>
            <a:prstGeom prst="ellipse">
              <a:avLst/>
            </a:prstGeom>
            <a:noFill/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86" name="组合 85"/>
          <p:cNvGrpSpPr/>
          <p:nvPr/>
        </p:nvGrpSpPr>
        <p:grpSpPr>
          <a:xfrm rot="10800000">
            <a:off x="6041697" y="2900501"/>
            <a:ext cx="2048463" cy="2048463"/>
            <a:chOff x="3072954" y="1333627"/>
            <a:chExt cx="2048463" cy="2048463"/>
          </a:xfrm>
        </p:grpSpPr>
        <p:sp>
          <p:nvSpPr>
            <p:cNvPr id="87" name="任意多边形 86"/>
            <p:cNvSpPr/>
            <p:nvPr/>
          </p:nvSpPr>
          <p:spPr>
            <a:xfrm>
              <a:off x="3226635" y="1355846"/>
              <a:ext cx="1729381" cy="1473994"/>
            </a:xfrm>
            <a:custGeom>
              <a:avLst/>
              <a:gdLst>
                <a:gd name="connsiteX0" fmla="*/ 860225 w 1729381"/>
                <a:gd name="connsiteY0" fmla="*/ 0 h 1473994"/>
                <a:gd name="connsiteX1" fmla="*/ 1729381 w 1729381"/>
                <a:gd name="connsiteY1" fmla="*/ 1471612 h 1473994"/>
                <a:gd name="connsiteX2" fmla="*/ 1727983 w 1729381"/>
                <a:gd name="connsiteY2" fmla="*/ 1473994 h 1473994"/>
                <a:gd name="connsiteX3" fmla="*/ 0 w 1729381"/>
                <a:gd name="connsiteY3" fmla="*/ 1473994 h 1473994"/>
                <a:gd name="connsiteX4" fmla="*/ 860225 w 1729381"/>
                <a:gd name="connsiteY4" fmla="*/ 0 h 1473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9381" h="1473994">
                  <a:moveTo>
                    <a:pt x="860225" y="0"/>
                  </a:moveTo>
                  <a:lnTo>
                    <a:pt x="1729381" y="1471612"/>
                  </a:lnTo>
                  <a:lnTo>
                    <a:pt x="1727983" y="1473994"/>
                  </a:lnTo>
                  <a:lnTo>
                    <a:pt x="0" y="1473994"/>
                  </a:lnTo>
                  <a:lnTo>
                    <a:pt x="860225" y="0"/>
                  </a:lnTo>
                  <a:close/>
                </a:path>
              </a:pathLst>
            </a:custGeom>
            <a:noFill/>
            <a:ln w="25400" cap="rnd">
              <a:solidFill>
                <a:srgbClr val="FEF1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3072954" y="1333627"/>
              <a:ext cx="2048463" cy="2048463"/>
            </a:xfrm>
            <a:prstGeom prst="ellipse">
              <a:avLst/>
            </a:prstGeom>
            <a:noFill/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89" name="组合 88"/>
          <p:cNvGrpSpPr/>
          <p:nvPr/>
        </p:nvGrpSpPr>
        <p:grpSpPr>
          <a:xfrm rot="10800000">
            <a:off x="5178407" y="3397678"/>
            <a:ext cx="2048463" cy="2048463"/>
            <a:chOff x="2241592" y="3417968"/>
            <a:chExt cx="2048463" cy="2048463"/>
          </a:xfrm>
        </p:grpSpPr>
        <p:sp>
          <p:nvSpPr>
            <p:cNvPr id="90" name="任意多边形 89"/>
            <p:cNvSpPr/>
            <p:nvPr/>
          </p:nvSpPr>
          <p:spPr>
            <a:xfrm>
              <a:off x="2388892" y="3936795"/>
              <a:ext cx="1732152" cy="1473993"/>
            </a:xfrm>
            <a:custGeom>
              <a:avLst/>
              <a:gdLst>
                <a:gd name="connsiteX0" fmla="*/ 4169 w 1732152"/>
                <a:gd name="connsiteY0" fmla="*/ 0 h 1473993"/>
                <a:gd name="connsiteX1" fmla="*/ 1732152 w 1732152"/>
                <a:gd name="connsiteY1" fmla="*/ 0 h 1473993"/>
                <a:gd name="connsiteX2" fmla="*/ 866775 w 1732152"/>
                <a:gd name="connsiteY2" fmla="*/ 1473993 h 1473993"/>
                <a:gd name="connsiteX3" fmla="*/ 0 w 1732152"/>
                <a:gd name="connsiteY3" fmla="*/ 7143 h 1473993"/>
                <a:gd name="connsiteX4" fmla="*/ 4169 w 1732152"/>
                <a:gd name="connsiteY4" fmla="*/ 0 h 1473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2152" h="1473993">
                  <a:moveTo>
                    <a:pt x="4169" y="0"/>
                  </a:moveTo>
                  <a:lnTo>
                    <a:pt x="1732152" y="0"/>
                  </a:lnTo>
                  <a:lnTo>
                    <a:pt x="866775" y="1473993"/>
                  </a:lnTo>
                  <a:lnTo>
                    <a:pt x="0" y="7143"/>
                  </a:lnTo>
                  <a:lnTo>
                    <a:pt x="4169" y="0"/>
                  </a:lnTo>
                  <a:close/>
                </a:path>
              </a:pathLst>
            </a:custGeom>
            <a:noFill/>
            <a:ln w="25400" cap="rnd">
              <a:solidFill>
                <a:srgbClr val="FEF1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2241592" y="3417968"/>
              <a:ext cx="2048463" cy="2048463"/>
            </a:xfrm>
            <a:prstGeom prst="ellipse">
              <a:avLst/>
            </a:prstGeom>
            <a:noFill/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92" name="组合 91"/>
          <p:cNvGrpSpPr/>
          <p:nvPr/>
        </p:nvGrpSpPr>
        <p:grpSpPr>
          <a:xfrm rot="10800000">
            <a:off x="4313941" y="2931748"/>
            <a:ext cx="2048463" cy="2048463"/>
            <a:chOff x="8172304" y="3538467"/>
            <a:chExt cx="2048463" cy="2048463"/>
          </a:xfrm>
        </p:grpSpPr>
        <p:sp>
          <p:nvSpPr>
            <p:cNvPr id="93" name="任意多边形 92"/>
            <p:cNvSpPr/>
            <p:nvPr/>
          </p:nvSpPr>
          <p:spPr>
            <a:xfrm>
              <a:off x="8331846" y="3586495"/>
              <a:ext cx="1729381" cy="1473994"/>
            </a:xfrm>
            <a:custGeom>
              <a:avLst/>
              <a:gdLst>
                <a:gd name="connsiteX0" fmla="*/ 860225 w 1729381"/>
                <a:gd name="connsiteY0" fmla="*/ 0 h 1473994"/>
                <a:gd name="connsiteX1" fmla="*/ 1729381 w 1729381"/>
                <a:gd name="connsiteY1" fmla="*/ 1471612 h 1473994"/>
                <a:gd name="connsiteX2" fmla="*/ 1727983 w 1729381"/>
                <a:gd name="connsiteY2" fmla="*/ 1473994 h 1473994"/>
                <a:gd name="connsiteX3" fmla="*/ 0 w 1729381"/>
                <a:gd name="connsiteY3" fmla="*/ 1473994 h 1473994"/>
                <a:gd name="connsiteX4" fmla="*/ 860225 w 1729381"/>
                <a:gd name="connsiteY4" fmla="*/ 0 h 1473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9381" h="1473994">
                  <a:moveTo>
                    <a:pt x="860225" y="0"/>
                  </a:moveTo>
                  <a:lnTo>
                    <a:pt x="1729381" y="1471612"/>
                  </a:lnTo>
                  <a:lnTo>
                    <a:pt x="1727983" y="1473994"/>
                  </a:lnTo>
                  <a:lnTo>
                    <a:pt x="0" y="1473994"/>
                  </a:lnTo>
                  <a:lnTo>
                    <a:pt x="860225" y="0"/>
                  </a:lnTo>
                  <a:close/>
                </a:path>
              </a:pathLst>
            </a:custGeom>
            <a:noFill/>
            <a:ln w="25400" cap="rnd">
              <a:solidFill>
                <a:srgbClr val="FEF1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8172304" y="3538467"/>
              <a:ext cx="2048463" cy="2048463"/>
            </a:xfrm>
            <a:prstGeom prst="ellipse">
              <a:avLst/>
            </a:prstGeom>
            <a:noFill/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066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819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1819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1819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1819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4" dur="1819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91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1819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1819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1819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1819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1819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1819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1819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1819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1819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1819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1819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1819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1819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1819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1819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1819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1819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1819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56" presetClass="path" presetSubtype="0" decel="100000" fill="hold" nodeType="withEffect">
                                  <p:stCondLst>
                                    <p:cond delay="1910"/>
                                  </p:stCondLst>
                                  <p:childTnLst>
                                    <p:animMotion origin="layout" path="M -1.04167E-6 3.7037E-6 L 0.03568 -0.03033 " pathEditMode="relative" rAng="0" ptsTypes="AA">
                                      <p:cBhvr>
                                        <p:cTn id="54" dur="1137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4" y="-1528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64" presetClass="path" presetSubtype="0" accel="20000" decel="80000" fill="hold" nodeType="withEffect">
                                  <p:stCondLst>
                                    <p:cond delay="1910"/>
                                  </p:stCondLst>
                                  <p:childTnLst>
                                    <p:animMotion origin="layout" path="M -4.79167E-6 -3.33333E-6 L -4.79167E-6 -0.06597 " pathEditMode="relative" rAng="0" ptsTypes="AA">
                                      <p:cBhvr>
                                        <p:cTn id="56" dur="1137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1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9" presetClass="path" presetSubtype="0" accel="20000" decel="80000" fill="hold" nodeType="withEffect">
                                  <p:stCondLst>
                                    <p:cond delay="1910"/>
                                  </p:stCondLst>
                                  <p:childTnLst>
                                    <p:animMotion origin="layout" path="M -2.08333E-6 -4.07407E-6 L 0.03685 0.04074 " pathEditMode="relative" rAng="0" ptsTypes="AA">
                                      <p:cBhvr>
                                        <p:cTn id="58" dur="1137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6" y="2037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accel="20000" decel="80000" fill="hold" nodeType="withEffect">
                                  <p:stCondLst>
                                    <p:cond delay="1910"/>
                                  </p:stCondLst>
                                  <p:childTnLst>
                                    <p:animMotion origin="layout" path="M 5E-6 -4.07407E-6 L 5E-6 0.07385 " pathEditMode="relative" rAng="0" ptsTypes="AA">
                                      <p:cBhvr>
                                        <p:cTn id="60" dur="1137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81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56" presetClass="path" presetSubtype="0" accel="20000" decel="80000" fill="hold" nodeType="withEffect">
                                  <p:stCondLst>
                                    <p:cond delay="1910"/>
                                  </p:stCondLst>
                                  <p:childTnLst>
                                    <p:animMotion origin="layout" path="M 2.08333E-6 -4.07407E-6 L -0.03594 0.0419 " pathEditMode="relative" rAng="0" ptsTypes="AA">
                                      <p:cBhvr>
                                        <p:cTn id="62" dur="1137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7" y="2083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49" presetClass="path" presetSubtype="0" accel="20000" decel="80000" fill="hold" nodeType="withEffect">
                                  <p:stCondLst>
                                    <p:cond delay="1910"/>
                                  </p:stCondLst>
                                  <p:childTnLst>
                                    <p:animMotion origin="layout" path="M 1.66667E-6 3.7037E-6 L -0.03542 -0.03033 " pathEditMode="relative" rAng="0" ptsTypes="AA">
                                      <p:cBhvr>
                                        <p:cTn id="64" dur="1137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1" y="-1528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8" presetClass="emph" presetSubtype="0" fill="hold" nodeType="withEffect">
                                  <p:stCondLst>
                                    <p:cond delay="3001"/>
                                  </p:stCondLst>
                                  <p:childTnLst>
                                    <p:animRot by="3600000">
                                      <p:cBhvr>
                                        <p:cTn id="66" dur="728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7" presetID="8" presetClass="emph" presetSubtype="0" fill="hold" nodeType="withEffect">
                                  <p:stCondLst>
                                    <p:cond delay="3001"/>
                                  </p:stCondLst>
                                  <p:childTnLst>
                                    <p:animRot by="3600000">
                                      <p:cBhvr>
                                        <p:cTn id="68" dur="728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9" presetID="8" presetClass="emph" presetSubtype="0" fill="hold" nodeType="withEffect">
                                  <p:stCondLst>
                                    <p:cond delay="3001"/>
                                  </p:stCondLst>
                                  <p:childTnLst>
                                    <p:animRot by="3600000">
                                      <p:cBhvr>
                                        <p:cTn id="70" dur="728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1" presetID="8" presetClass="emph" presetSubtype="0" fill="hold" nodeType="withEffect">
                                  <p:stCondLst>
                                    <p:cond delay="3001"/>
                                  </p:stCondLst>
                                  <p:childTnLst>
                                    <p:animRot by="3600000">
                                      <p:cBhvr>
                                        <p:cTn id="72" dur="728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3" presetID="8" presetClass="emph" presetSubtype="0" fill="hold" nodeType="withEffect">
                                  <p:stCondLst>
                                    <p:cond delay="3001"/>
                                  </p:stCondLst>
                                  <p:childTnLst>
                                    <p:animRot by="3600000">
                                      <p:cBhvr>
                                        <p:cTn id="74" dur="728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5" presetID="8" presetClass="emph" presetSubtype="0" fill="hold" nodeType="withEffect">
                                  <p:stCondLst>
                                    <p:cond delay="3001"/>
                                  </p:stCondLst>
                                  <p:childTnLst>
                                    <p:animRot by="3600000">
                                      <p:cBhvr>
                                        <p:cTn id="76" dur="728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7" presetID="8" presetClass="emph" presetSubtype="0" fill="hold" nodeType="withEffect">
                                  <p:stCondLst>
                                    <p:cond delay="3001"/>
                                  </p:stCondLst>
                                  <p:childTnLst>
                                    <p:animRot by="3600000">
                                      <p:cBhvr>
                                        <p:cTn id="78" dur="728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9" presetID="8" presetClass="emph" presetSubtype="0" fill="hold" nodeType="withEffect">
                                  <p:stCondLst>
                                    <p:cond delay="3001"/>
                                  </p:stCondLst>
                                  <p:childTnLst>
                                    <p:animRot by="3600000">
                                      <p:cBhvr>
                                        <p:cTn id="80" dur="728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1" presetID="8" presetClass="emph" presetSubtype="0" fill="hold" nodeType="withEffect">
                                  <p:stCondLst>
                                    <p:cond delay="3001"/>
                                  </p:stCondLst>
                                  <p:childTnLst>
                                    <p:animRot by="3600000">
                                      <p:cBhvr>
                                        <p:cTn id="82" dur="728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3" presetID="8" presetClass="emph" presetSubtype="0" fill="hold" nodeType="withEffect">
                                  <p:stCondLst>
                                    <p:cond delay="3001"/>
                                  </p:stCondLst>
                                  <p:childTnLst>
                                    <p:animRot by="3600000">
                                      <p:cBhvr>
                                        <p:cTn id="84" dur="728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5" presetID="8" presetClass="emph" presetSubtype="0" fill="hold" nodeType="withEffect">
                                  <p:stCondLst>
                                    <p:cond delay="3001"/>
                                  </p:stCondLst>
                                  <p:childTnLst>
                                    <p:animRot by="3600000">
                                      <p:cBhvr>
                                        <p:cTn id="86" dur="728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7" presetID="8" presetClass="emph" presetSubtype="0" fill="hold" nodeType="withEffect">
                                  <p:stCondLst>
                                    <p:cond delay="3001"/>
                                  </p:stCondLst>
                                  <p:childTnLst>
                                    <p:animRot by="3600000">
                                      <p:cBhvr>
                                        <p:cTn id="88" dur="728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9" presetID="8" presetClass="emph" presetSubtype="0" fill="hold" nodeType="withEffect">
                                  <p:stCondLst>
                                    <p:cond delay="4100"/>
                                  </p:stCondLst>
                                  <p:childTnLst>
                                    <p:animRot by="3600000">
                                      <p:cBhvr>
                                        <p:cTn id="90" dur="728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1" presetID="8" presetClass="emph" presetSubtype="0" fill="hold" nodeType="withEffect">
                                  <p:stCondLst>
                                    <p:cond delay="4100"/>
                                  </p:stCondLst>
                                  <p:childTnLst>
                                    <p:animRot by="3600000">
                                      <p:cBhvr>
                                        <p:cTn id="92" dur="728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3" presetID="8" presetClass="emph" presetSubtype="0" fill="hold" nodeType="withEffect">
                                  <p:stCondLst>
                                    <p:cond delay="4100"/>
                                  </p:stCondLst>
                                  <p:childTnLst>
                                    <p:animRot by="3600000">
                                      <p:cBhvr>
                                        <p:cTn id="94" dur="728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5" presetID="8" presetClass="emph" presetSubtype="0" fill="hold" nodeType="withEffect">
                                  <p:stCondLst>
                                    <p:cond delay="4100"/>
                                  </p:stCondLst>
                                  <p:childTnLst>
                                    <p:animRot by="3600000">
                                      <p:cBhvr>
                                        <p:cTn id="96" dur="728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7" presetID="8" presetClass="emph" presetSubtype="0" fill="hold" nodeType="withEffect">
                                  <p:stCondLst>
                                    <p:cond delay="4100"/>
                                  </p:stCondLst>
                                  <p:childTnLst>
                                    <p:animRot by="3600000">
                                      <p:cBhvr>
                                        <p:cTn id="98" dur="728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9" presetID="8" presetClass="emph" presetSubtype="0" fill="hold" nodeType="withEffect">
                                  <p:stCondLst>
                                    <p:cond delay="4100"/>
                                  </p:stCondLst>
                                  <p:childTnLst>
                                    <p:animRot by="3600000">
                                      <p:cBhvr>
                                        <p:cTn id="100" dur="728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1" presetID="8" presetClass="emph" presetSubtype="0" fill="hold" nodeType="withEffect">
                                  <p:stCondLst>
                                    <p:cond delay="4100"/>
                                  </p:stCondLst>
                                  <p:childTnLst>
                                    <p:animRot by="3600000">
                                      <p:cBhvr>
                                        <p:cTn id="102" dur="728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3" presetID="8" presetClass="emph" presetSubtype="0" fill="hold" nodeType="withEffect">
                                  <p:stCondLst>
                                    <p:cond delay="4100"/>
                                  </p:stCondLst>
                                  <p:childTnLst>
                                    <p:animRot by="3600000">
                                      <p:cBhvr>
                                        <p:cTn id="104" dur="728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5" presetID="8" presetClass="emph" presetSubtype="0" fill="hold" nodeType="withEffect">
                                  <p:stCondLst>
                                    <p:cond delay="4100"/>
                                  </p:stCondLst>
                                  <p:childTnLst>
                                    <p:animRot by="3600000">
                                      <p:cBhvr>
                                        <p:cTn id="106" dur="728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7" presetID="8" presetClass="emph" presetSubtype="0" fill="hold" nodeType="withEffect">
                                  <p:stCondLst>
                                    <p:cond delay="4100"/>
                                  </p:stCondLst>
                                  <p:childTnLst>
                                    <p:animRot by="3600000">
                                      <p:cBhvr>
                                        <p:cTn id="108" dur="728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9" presetID="8" presetClass="emph" presetSubtype="0" fill="hold" nodeType="withEffect">
                                  <p:stCondLst>
                                    <p:cond delay="4100"/>
                                  </p:stCondLst>
                                  <p:childTnLst>
                                    <p:animRot by="3600000">
                                      <p:cBhvr>
                                        <p:cTn id="110" dur="728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1" presetID="8" presetClass="emph" presetSubtype="0" fill="hold" nodeType="withEffect">
                                  <p:stCondLst>
                                    <p:cond delay="4100"/>
                                  </p:stCondLst>
                                  <p:childTnLst>
                                    <p:animRot by="3600000">
                                      <p:cBhvr>
                                        <p:cTn id="112" dur="728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4828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4828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4828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4828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4828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nodeType="withEffect">
                                  <p:stCondLst>
                                    <p:cond delay="4828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nodeType="withEffect">
                                  <p:stCondLst>
                                    <p:cond delay="4828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4828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nodeType="withEffect">
                                  <p:stCondLst>
                                    <p:cond delay="4828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4828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nodeType="withEffect">
                                  <p:stCondLst>
                                    <p:cond delay="4828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nodeType="withEffect">
                                  <p:stCondLst>
                                    <p:cond delay="4828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4828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4828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4828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4828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4828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42" presetClass="path" presetSubtype="0" accel="16000" decel="84000" fill="hold" nodeType="withEffect">
                                  <p:stCondLst>
                                    <p:cond delay="5189"/>
                                  </p:stCondLst>
                                  <p:childTnLst>
                                    <p:animMotion origin="layout" path="M -4.79167E-6 -0.06597 L -4.79167E-6 -3.33333E-6 " pathEditMode="relative" rAng="0" ptsTypes="AA">
                                      <p:cBhvr>
                                        <p:cTn id="148" dur="1137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287"/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42" presetClass="path" presetSubtype="0" accel="16000" decel="84000" fill="hold" nodeType="withEffect">
                                  <p:stCondLst>
                                    <p:cond delay="5189"/>
                                  </p:stCondLst>
                                  <p:childTnLst>
                                    <p:animMotion origin="layout" path="M 0.03568 -0.03033 L -2.91667E-6 4.07407E-6 " pathEditMode="relative" rAng="0" ptsTypes="AA">
                                      <p:cBhvr>
                                        <p:cTn id="150" dur="1137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2" y="1435"/>
                                    </p:animMotion>
                                  </p:childTnLst>
                                </p:cTn>
                              </p:par>
                              <p:par>
                                <p:cTn id="151" presetID="42" presetClass="path" presetSubtype="0" accel="16000" decel="84000" fill="hold" nodeType="withEffect">
                                  <p:stCondLst>
                                    <p:cond delay="5189"/>
                                  </p:stCondLst>
                                  <p:childTnLst>
                                    <p:animMotion origin="layout" path="M 0.03685 0.04074 L -4.375E-6 -2.22222E-6 " pathEditMode="relative" rAng="0" ptsTypes="AA">
                                      <p:cBhvr>
                                        <p:cTn id="152" dur="1137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1" y="-1829"/>
                                    </p:animMotion>
                                  </p:childTnLst>
                                </p:cTn>
                              </p:par>
                              <p:par>
                                <p:cTn id="153" presetID="42" presetClass="path" presetSubtype="0" accel="16000" decel="84000" fill="hold" nodeType="withEffect">
                                  <p:stCondLst>
                                    <p:cond delay="5189"/>
                                  </p:stCondLst>
                                  <p:childTnLst>
                                    <p:animMotion origin="layout" path="M 5E-6 0.07385 L -3.75E-6 7.40741E-7 " pathEditMode="relative" rAng="0" ptsTypes="AA">
                                      <p:cBhvr>
                                        <p:cTn id="154" dur="1137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3495"/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42" presetClass="path" presetSubtype="0" accel="16000" decel="84000" fill="hold" nodeType="withEffect">
                                  <p:stCondLst>
                                    <p:cond delay="5189"/>
                                  </p:stCondLst>
                                  <p:childTnLst>
                                    <p:animMotion origin="layout" path="M -0.03594 0.0419 L 3.54167E-6 2.22222E-6 " pathEditMode="relative" rAng="0" ptsTypes="AA">
                                      <p:cBhvr>
                                        <p:cTn id="156" dur="1137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5" y="-1921"/>
                                    </p:animMotion>
                                  </p:childTnLst>
                                </p:cTn>
                              </p:par>
                              <p:par>
                                <p:cTn id="157" presetID="42" presetClass="path" presetSubtype="0" accel="16000" decel="84000" fill="hold" nodeType="withEffect">
                                  <p:stCondLst>
                                    <p:cond delay="5189"/>
                                  </p:stCondLst>
                                  <p:childTnLst>
                                    <p:animMotion origin="layout" path="M -0.03542 -0.03033 L 1.66667E-6 3.7037E-6 " pathEditMode="relative" rAng="0" ptsTypes="AA">
                                      <p:cBhvr>
                                        <p:cTn id="158" dur="1137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1" y="1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5C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172959" y="4061604"/>
            <a:ext cx="18460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spc="800" dirty="0" smtClean="0">
                <a:solidFill>
                  <a:schemeClr val="bg1"/>
                </a:solidFill>
              </a:rPr>
              <a:t>LOADING</a:t>
            </a:r>
            <a:endParaRPr lang="zh-CN" altLang="en-US" sz="1600" spc="800" dirty="0">
              <a:solidFill>
                <a:schemeClr val="bg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5880000" y="3448433"/>
            <a:ext cx="432000" cy="432000"/>
          </a:xfrm>
          <a:prstGeom prst="ellipse">
            <a:avLst/>
          </a:prstGeom>
          <a:solidFill>
            <a:schemeClr val="bg1"/>
          </a:solidFill>
          <a:ln w="3175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055940" y="4337829"/>
            <a:ext cx="2080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spc="800" dirty="0" smtClean="0">
                <a:solidFill>
                  <a:schemeClr val="bg1"/>
                </a:solidFill>
              </a:rPr>
              <a:t>COMPLETE</a:t>
            </a:r>
            <a:endParaRPr lang="zh-CN" altLang="en-US" sz="1600" spc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41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5" presetClass="path" presetSubtype="0" decel="80000" autoRev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7.40741E-7 L -0.14948 7.40741E-7 " pathEditMode="relative" rAng="0" ptsTypes="AA">
                                          <p:cBhvr>
                                            <p:cTn id="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747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6" presetClass="emph" presetSubtype="0" accel="13000" decel="87000" autoRev="1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8" dur="75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" presetID="63" presetClass="path" presetSubtype="0" decel="80000" autoRev="1" fill="hold" grpId="1" nodeType="withEffect">
                                      <p:stCondLst>
                                        <p:cond delay="1510"/>
                                      </p:stCondLst>
                                      <p:childTnLst>
                                        <p:animMotion origin="layout" path="M 0 7.40741E-7 L 0.14948 7.40741E-7 " pathEditMode="relative" rAng="0" ptsTypes="AA">
                                          <p:cBhvr>
                                            <p:cTn id="10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47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6" presetClass="emph" presetSubtype="0" accel="6500" decel="93500" autoRev="1" fill="hold" grpId="3" nodeType="withEffect">
                                      <p:stCondLst>
                                        <p:cond delay="1510"/>
                                      </p:stCondLst>
                                      <p:childTnLst>
                                        <p:animScale>
                                          <p:cBhvr>
                                            <p:cTn id="12" dur="75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" presetID="6" presetClass="exit" presetSubtype="32" fill="hold" grpId="4" nodeType="withEffect">
                                      <p:stCondLst>
                                        <p:cond delay="301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14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" presetID="64" presetClass="path" presetSubtype="0" accel="100000" fill="hold" grpId="0" nodeType="withEffect">
                                      <p:stCondLst>
                                        <p:cond delay="3510"/>
                                      </p:stCondLst>
                                      <p:childTnLst>
                                        <p:animMotion origin="layout" path="M 0 1.85185E-6 L 0 -0.05116 " pathEditMode="relative" rAng="0" ptsTypes="AA">
                                          <p:cBhvr>
                                            <p:cTn id="17" dur="4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25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grpId="1" nodeType="withEffect">
                                      <p:stCondLst>
                                        <p:cond delay="351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4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64" presetClass="path" presetSubtype="0" accel="50000" fill="hold" grpId="0" nodeType="withEffect" p14:presetBounceEnd="52500">
                                      <p:stCondLst>
                                        <p:cond delay="3510"/>
                                      </p:stCondLst>
                                      <p:childTnLst>
                                        <p:animMotion origin="layout" path="M 0 1.85185E-6 L 0 -0.05116 " pathEditMode="relative" rAng="0" ptsTypes="AA" p14:bounceEnd="52500">
                                          <p:cBhvr>
                                            <p:cTn id="22" dur="59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25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10" presetClass="exit" presetSubtype="0" fill="hold" grpId="1" nodeType="withEffect">
                                      <p:stCondLst>
                                        <p:cond delay="341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4" dur="4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4" grpId="1"/>
          <p:bldP spid="3" grpId="0" animBg="1"/>
          <p:bldP spid="3" grpId="1" animBg="1"/>
          <p:bldP spid="3" grpId="2" animBg="1"/>
          <p:bldP spid="3" grpId="3" animBg="1"/>
          <p:bldP spid="3" grpId="4" animBg="1"/>
          <p:bldP spid="10" grpId="0"/>
          <p:bldP spid="10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5" presetClass="path" presetSubtype="0" decel="80000" autoRev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7.40741E-7 L -0.14948 7.40741E-7 " pathEditMode="relative" rAng="0" ptsTypes="AA">
                                          <p:cBhvr>
                                            <p:cTn id="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747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6" presetClass="emph" presetSubtype="0" accel="13000" decel="87000" autoRev="1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8" dur="75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" presetID="63" presetClass="path" presetSubtype="0" decel="80000" autoRev="1" fill="hold" grpId="1" nodeType="withEffect">
                                      <p:stCondLst>
                                        <p:cond delay="1510"/>
                                      </p:stCondLst>
                                      <p:childTnLst>
                                        <p:animMotion origin="layout" path="M 0 7.40741E-7 L 0.14948 7.40741E-7 " pathEditMode="relative" rAng="0" ptsTypes="AA">
                                          <p:cBhvr>
                                            <p:cTn id="10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47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6" presetClass="emph" presetSubtype="0" accel="6500" decel="93500" autoRev="1" fill="hold" grpId="3" nodeType="withEffect">
                                      <p:stCondLst>
                                        <p:cond delay="1510"/>
                                      </p:stCondLst>
                                      <p:childTnLst>
                                        <p:animScale>
                                          <p:cBhvr>
                                            <p:cTn id="12" dur="75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" presetID="6" presetClass="exit" presetSubtype="32" fill="hold" grpId="4" nodeType="withEffect">
                                      <p:stCondLst>
                                        <p:cond delay="301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14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" presetID="64" presetClass="path" presetSubtype="0" accel="100000" fill="hold" grpId="0" nodeType="withEffect">
                                      <p:stCondLst>
                                        <p:cond delay="3510"/>
                                      </p:stCondLst>
                                      <p:childTnLst>
                                        <p:animMotion origin="layout" path="M 0 1.85185E-6 L 0 -0.05116 " pathEditMode="relative" rAng="0" ptsTypes="AA">
                                          <p:cBhvr>
                                            <p:cTn id="17" dur="4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25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grpId="1" nodeType="withEffect">
                                      <p:stCondLst>
                                        <p:cond delay="351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4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64" presetClass="path" presetSubtype="0" accel="50000" fill="hold" grpId="0" nodeType="withEffect">
                                      <p:stCondLst>
                                        <p:cond delay="3510"/>
                                      </p:stCondLst>
                                      <p:childTnLst>
                                        <p:animMotion origin="layout" path="M 0 1.85185E-6 L 0 -0.05116 " pathEditMode="relative" rAng="0" ptsTypes="AA">
                                          <p:cBhvr>
                                            <p:cTn id="22" dur="59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25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10" presetClass="exit" presetSubtype="0" fill="hold" grpId="1" nodeType="withEffect">
                                      <p:stCondLst>
                                        <p:cond delay="341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4" dur="4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4" grpId="1"/>
          <p:bldP spid="3" grpId="0" animBg="1"/>
          <p:bldP spid="3" grpId="1" animBg="1"/>
          <p:bldP spid="3" grpId="2" animBg="1"/>
          <p:bldP spid="3" grpId="3" animBg="1"/>
          <p:bldP spid="3" grpId="4" animBg="1"/>
          <p:bldP spid="10" grpId="0"/>
          <p:bldP spid="10" grpId="1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3743735" y="4361136"/>
            <a:ext cx="4704529" cy="1788646"/>
          </a:xfrm>
          <a:prstGeom prst="rect">
            <a:avLst/>
          </a:prstGeom>
          <a:solidFill>
            <a:srgbClr val="464646"/>
          </a:solidFill>
          <a:ln w="3175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 34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6096000 w 12192000"/>
              <a:gd name="connsiteY0" fmla="*/ 2571750 h 6858000"/>
              <a:gd name="connsiteX1" fmla="*/ 5238750 w 12192000"/>
              <a:gd name="connsiteY1" fmla="*/ 3429000 h 6858000"/>
              <a:gd name="connsiteX2" fmla="*/ 6096000 w 12192000"/>
              <a:gd name="connsiteY2" fmla="*/ 4286250 h 6858000"/>
              <a:gd name="connsiteX3" fmla="*/ 6953250 w 12192000"/>
              <a:gd name="connsiteY3" fmla="*/ 3429000 h 6858000"/>
              <a:gd name="connsiteX4" fmla="*/ 6096000 w 12192000"/>
              <a:gd name="connsiteY4" fmla="*/ 2571750 h 6858000"/>
              <a:gd name="connsiteX5" fmla="*/ 0 w 12192000"/>
              <a:gd name="connsiteY5" fmla="*/ 0 h 6858000"/>
              <a:gd name="connsiteX6" fmla="*/ 12192000 w 12192000"/>
              <a:gd name="connsiteY6" fmla="*/ 0 h 6858000"/>
              <a:gd name="connsiteX7" fmla="*/ 12192000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6096000" y="2571750"/>
                </a:moveTo>
                <a:cubicBezTo>
                  <a:pt x="5622554" y="2571750"/>
                  <a:pt x="5238750" y="2955554"/>
                  <a:pt x="5238750" y="3429000"/>
                </a:cubicBezTo>
                <a:cubicBezTo>
                  <a:pt x="5238750" y="3902446"/>
                  <a:pt x="5622554" y="4286250"/>
                  <a:pt x="6096000" y="4286250"/>
                </a:cubicBezTo>
                <a:cubicBezTo>
                  <a:pt x="6569446" y="4286250"/>
                  <a:pt x="6953250" y="3902446"/>
                  <a:pt x="6953250" y="3429000"/>
                </a:cubicBezTo>
                <a:cubicBezTo>
                  <a:pt x="6953250" y="2955554"/>
                  <a:pt x="6569446" y="2571750"/>
                  <a:pt x="6096000" y="257175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B2B2B"/>
          </a:solidFill>
          <a:ln w="3175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5238750" y="2573729"/>
            <a:ext cx="1714500" cy="1714500"/>
          </a:xfrm>
          <a:prstGeom prst="ellipse">
            <a:avLst/>
          </a:prstGeom>
          <a:noFill/>
          <a:ln w="3175" cap="rnd"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同心圆 3"/>
          <p:cNvSpPr/>
          <p:nvPr/>
        </p:nvSpPr>
        <p:spPr>
          <a:xfrm>
            <a:off x="4350000" y="1683000"/>
            <a:ext cx="3492000" cy="3492000"/>
          </a:xfrm>
          <a:prstGeom prst="donut">
            <a:avLst>
              <a:gd name="adj" fmla="val 16097"/>
            </a:avLst>
          </a:prstGeom>
          <a:solidFill>
            <a:srgbClr val="464646"/>
          </a:solidFill>
          <a:ln w="15875" cap="rnd"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66506" y="3246313"/>
            <a:ext cx="1458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Searching…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11" name="圆环"/>
          <p:cNvGrpSpPr/>
          <p:nvPr/>
        </p:nvGrpSpPr>
        <p:grpSpPr>
          <a:xfrm>
            <a:off x="3860800" y="1193800"/>
            <a:ext cx="4470400" cy="4470400"/>
            <a:chOff x="3860800" y="1193800"/>
            <a:chExt cx="4470400" cy="4470400"/>
          </a:xfrm>
        </p:grpSpPr>
        <p:grpSp>
          <p:nvGrpSpPr>
            <p:cNvPr id="9" name="组合 8"/>
            <p:cNvGrpSpPr/>
            <p:nvPr/>
          </p:nvGrpSpPr>
          <p:grpSpPr>
            <a:xfrm>
              <a:off x="4362600" y="1695600"/>
              <a:ext cx="3466800" cy="3466800"/>
              <a:chOff x="4362600" y="1695600"/>
              <a:chExt cx="3466800" cy="3466800"/>
            </a:xfrm>
          </p:grpSpPr>
          <p:sp>
            <p:nvSpPr>
              <p:cNvPr id="5" name="空心弧 4"/>
              <p:cNvSpPr/>
              <p:nvPr/>
            </p:nvSpPr>
            <p:spPr>
              <a:xfrm>
                <a:off x="4362600" y="1695600"/>
                <a:ext cx="3466800" cy="3466800"/>
              </a:xfrm>
              <a:prstGeom prst="blockArc">
                <a:avLst>
                  <a:gd name="adj1" fmla="val 17245578"/>
                  <a:gd name="adj2" fmla="val 4509115"/>
                  <a:gd name="adj3" fmla="val 15702"/>
                </a:avLst>
              </a:prstGeom>
              <a:solidFill>
                <a:srgbClr val="21C064">
                  <a:alpha val="17000"/>
                </a:srgbClr>
              </a:solidFill>
              <a:ln w="317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空心弧 6"/>
              <p:cNvSpPr/>
              <p:nvPr/>
            </p:nvSpPr>
            <p:spPr>
              <a:xfrm>
                <a:off x="4368000" y="1701000"/>
                <a:ext cx="3456000" cy="3456000"/>
              </a:xfrm>
              <a:prstGeom prst="blockArc">
                <a:avLst>
                  <a:gd name="adj1" fmla="val 17284454"/>
                  <a:gd name="adj2" fmla="val 4494769"/>
                  <a:gd name="adj3" fmla="val 0"/>
                </a:avLst>
              </a:prstGeom>
              <a:noFill/>
              <a:ln w="19050" cap="rnd">
                <a:solidFill>
                  <a:srgbClr val="21C0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椭圆 9"/>
            <p:cNvSpPr/>
            <p:nvPr/>
          </p:nvSpPr>
          <p:spPr>
            <a:xfrm>
              <a:off x="3860800" y="1193800"/>
              <a:ext cx="4470400" cy="4470400"/>
            </a:xfrm>
            <a:prstGeom prst="ellipse">
              <a:avLst/>
            </a:prstGeom>
            <a:noFill/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5878633" y="395843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N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914701" y="6004449"/>
            <a:ext cx="362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S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075597" y="3198168"/>
            <a:ext cx="497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W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755829" y="319816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E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grpSp>
        <p:nvGrpSpPr>
          <p:cNvPr id="27" name="遮罩"/>
          <p:cNvGrpSpPr/>
          <p:nvPr/>
        </p:nvGrpSpPr>
        <p:grpSpPr>
          <a:xfrm rot="19447305">
            <a:off x="3860800" y="1193800"/>
            <a:ext cx="4470400" cy="4470400"/>
            <a:chOff x="3860800" y="1193800"/>
            <a:chExt cx="4470400" cy="4470400"/>
          </a:xfrm>
        </p:grpSpPr>
        <p:grpSp>
          <p:nvGrpSpPr>
            <p:cNvPr id="28" name="组合 27"/>
            <p:cNvGrpSpPr/>
            <p:nvPr/>
          </p:nvGrpSpPr>
          <p:grpSpPr>
            <a:xfrm>
              <a:off x="4362600" y="1695600"/>
              <a:ext cx="3466800" cy="3466800"/>
              <a:chOff x="4362600" y="1695600"/>
              <a:chExt cx="3466800" cy="3466800"/>
            </a:xfrm>
          </p:grpSpPr>
          <p:sp>
            <p:nvSpPr>
              <p:cNvPr id="30" name="空心弧 29"/>
              <p:cNvSpPr/>
              <p:nvPr/>
            </p:nvSpPr>
            <p:spPr>
              <a:xfrm>
                <a:off x="4362600" y="1695600"/>
                <a:ext cx="3466800" cy="3466800"/>
              </a:xfrm>
              <a:prstGeom prst="blockArc">
                <a:avLst>
                  <a:gd name="adj1" fmla="val 17242741"/>
                  <a:gd name="adj2" fmla="val 4511203"/>
                  <a:gd name="adj3" fmla="val 15803"/>
                </a:avLst>
              </a:prstGeom>
              <a:solidFill>
                <a:srgbClr val="464646"/>
              </a:solidFill>
              <a:ln w="317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空心弧 30"/>
              <p:cNvSpPr/>
              <p:nvPr/>
            </p:nvSpPr>
            <p:spPr>
              <a:xfrm>
                <a:off x="4368000" y="1701000"/>
                <a:ext cx="3456000" cy="3456000"/>
              </a:xfrm>
              <a:prstGeom prst="blockArc">
                <a:avLst>
                  <a:gd name="adj1" fmla="val 17284454"/>
                  <a:gd name="adj2" fmla="val 4466608"/>
                  <a:gd name="adj3" fmla="val 0"/>
                </a:avLst>
              </a:prstGeom>
              <a:noFill/>
              <a:ln w="44450" cap="rnd">
                <a:solidFill>
                  <a:srgbClr val="46464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9" name="椭圆 28"/>
            <p:cNvSpPr/>
            <p:nvPr/>
          </p:nvSpPr>
          <p:spPr>
            <a:xfrm>
              <a:off x="3860800" y="1193800"/>
              <a:ext cx="4470400" cy="4470400"/>
            </a:xfrm>
            <a:prstGeom prst="ellipse">
              <a:avLst/>
            </a:prstGeom>
            <a:noFill/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椭圆 31"/>
          <p:cNvSpPr/>
          <p:nvPr/>
        </p:nvSpPr>
        <p:spPr>
          <a:xfrm rot="19447305">
            <a:off x="3860800" y="1193800"/>
            <a:ext cx="4470400" cy="4470400"/>
          </a:xfrm>
          <a:prstGeom prst="ellipse">
            <a:avLst/>
          </a:prstGeom>
          <a:noFill/>
          <a:ln w="317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5704705" y="3246313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Done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800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500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5000" accel="18000" decel="8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4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4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21600000">
                                      <p:cBhvr>
                                        <p:cTn id="14" dur="4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21600000">
                                      <p:cBhvr>
                                        <p:cTn id="16" dur="4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Rot by="21600000">
                                      <p:cBhvr>
                                        <p:cTn id="18" dur="4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Rot by="21600000">
                                      <p:cBhvr>
                                        <p:cTn id="20" dur="4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8" presetClass="emph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animRot by="21600000">
                                      <p:cBhvr>
                                        <p:cTn id="22" dur="3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8" presetClass="emph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animRot by="21600000">
                                      <p:cBhvr>
                                        <p:cTn id="24" dur="3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21" presetClass="exit" presetSubtype="1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6" dur="26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5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64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6 L 0 -0.26666 " pathEditMode="relative" rAng="0" ptsTypes="AA">
                                      <p:cBhvr>
                                        <p:cTn id="29" dur="132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333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32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9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6" grpId="1" animBg="1"/>
      <p:bldP spid="8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B8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组合 98"/>
          <p:cNvGrpSpPr/>
          <p:nvPr/>
        </p:nvGrpSpPr>
        <p:grpSpPr>
          <a:xfrm>
            <a:off x="5546540" y="-493486"/>
            <a:ext cx="1159266" cy="5515082"/>
            <a:chOff x="5508868" y="1056884"/>
            <a:chExt cx="1092200" cy="3618316"/>
          </a:xfrm>
        </p:grpSpPr>
        <p:sp>
          <p:nvSpPr>
            <p:cNvPr id="98" name="任意多边形 97"/>
            <p:cNvSpPr/>
            <p:nvPr/>
          </p:nvSpPr>
          <p:spPr>
            <a:xfrm>
              <a:off x="5508868" y="1056884"/>
              <a:ext cx="1092200" cy="3618316"/>
            </a:xfrm>
            <a:custGeom>
              <a:avLst/>
              <a:gdLst>
                <a:gd name="connsiteX0" fmla="*/ 315384 w 1092200"/>
                <a:gd name="connsiteY0" fmla="*/ 0 h 3618316"/>
                <a:gd name="connsiteX1" fmla="*/ 776816 w 1092200"/>
                <a:gd name="connsiteY1" fmla="*/ 0 h 3618316"/>
                <a:gd name="connsiteX2" fmla="*/ 1092200 w 1092200"/>
                <a:gd name="connsiteY2" fmla="*/ 315384 h 3618316"/>
                <a:gd name="connsiteX3" fmla="*/ 1092200 w 1092200"/>
                <a:gd name="connsiteY3" fmla="*/ 2994404 h 3618316"/>
                <a:gd name="connsiteX4" fmla="*/ 1092200 w 1092200"/>
                <a:gd name="connsiteY4" fmla="*/ 3226159 h 3618316"/>
                <a:gd name="connsiteX5" fmla="*/ 1092200 w 1092200"/>
                <a:gd name="connsiteY5" fmla="*/ 3613191 h 3618316"/>
                <a:gd name="connsiteX6" fmla="*/ 1091684 w 1092200"/>
                <a:gd name="connsiteY6" fmla="*/ 3618316 h 3618316"/>
                <a:gd name="connsiteX7" fmla="*/ 955130 w 1092200"/>
                <a:gd name="connsiteY7" fmla="*/ 3618316 h 3618316"/>
                <a:gd name="connsiteX8" fmla="*/ 955130 w 1092200"/>
                <a:gd name="connsiteY8" fmla="*/ 3477736 h 3618316"/>
                <a:gd name="connsiteX9" fmla="*/ 834479 w 1092200"/>
                <a:gd name="connsiteY9" fmla="*/ 3477736 h 3618316"/>
                <a:gd name="connsiteX10" fmla="*/ 834479 w 1092200"/>
                <a:gd name="connsiteY10" fmla="*/ 3423040 h 3618316"/>
                <a:gd name="connsiteX11" fmla="*/ 743071 w 1092200"/>
                <a:gd name="connsiteY11" fmla="*/ 3423040 h 3618316"/>
                <a:gd name="connsiteX12" fmla="*/ 743071 w 1092200"/>
                <a:gd name="connsiteY12" fmla="*/ 3477736 h 3618316"/>
                <a:gd name="connsiteX13" fmla="*/ 622422 w 1092200"/>
                <a:gd name="connsiteY13" fmla="*/ 3477736 h 3618316"/>
                <a:gd name="connsiteX14" fmla="*/ 622422 w 1092200"/>
                <a:gd name="connsiteY14" fmla="*/ 3549736 h 3618316"/>
                <a:gd name="connsiteX15" fmla="*/ 467630 w 1092200"/>
                <a:gd name="connsiteY15" fmla="*/ 3549736 h 3618316"/>
                <a:gd name="connsiteX16" fmla="*/ 467630 w 1092200"/>
                <a:gd name="connsiteY16" fmla="*/ 3426216 h 3618316"/>
                <a:gd name="connsiteX17" fmla="*/ 380678 w 1092200"/>
                <a:gd name="connsiteY17" fmla="*/ 3426216 h 3618316"/>
                <a:gd name="connsiteX18" fmla="*/ 380678 w 1092200"/>
                <a:gd name="connsiteY18" fmla="*/ 3513736 h 3618316"/>
                <a:gd name="connsiteX19" fmla="*/ 231229 w 1092200"/>
                <a:gd name="connsiteY19" fmla="*/ 3513736 h 3618316"/>
                <a:gd name="connsiteX20" fmla="*/ 231229 w 1092200"/>
                <a:gd name="connsiteY20" fmla="*/ 3453201 h 3618316"/>
                <a:gd name="connsiteX21" fmla="*/ 139617 w 1092200"/>
                <a:gd name="connsiteY21" fmla="*/ 3453201 h 3618316"/>
                <a:gd name="connsiteX22" fmla="*/ 139617 w 1092200"/>
                <a:gd name="connsiteY22" fmla="*/ 3549736 h 3618316"/>
                <a:gd name="connsiteX23" fmla="*/ 139617 w 1092200"/>
                <a:gd name="connsiteY23" fmla="*/ 3584697 h 3618316"/>
                <a:gd name="connsiteX24" fmla="*/ 0 w 1092200"/>
                <a:gd name="connsiteY24" fmla="*/ 3584697 h 3618316"/>
                <a:gd name="connsiteX25" fmla="*/ 0 w 1092200"/>
                <a:gd name="connsiteY25" fmla="*/ 3226159 h 3618316"/>
                <a:gd name="connsiteX26" fmla="*/ 0 w 1092200"/>
                <a:gd name="connsiteY26" fmla="*/ 2994404 h 3618316"/>
                <a:gd name="connsiteX27" fmla="*/ 0 w 1092200"/>
                <a:gd name="connsiteY27" fmla="*/ 315384 h 3618316"/>
                <a:gd name="connsiteX28" fmla="*/ 315384 w 1092200"/>
                <a:gd name="connsiteY28" fmla="*/ 0 h 361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92200" h="3618316">
                  <a:moveTo>
                    <a:pt x="315384" y="0"/>
                  </a:moveTo>
                  <a:lnTo>
                    <a:pt x="776816" y="0"/>
                  </a:lnTo>
                  <a:cubicBezTo>
                    <a:pt x="950998" y="0"/>
                    <a:pt x="1092200" y="141202"/>
                    <a:pt x="1092200" y="315384"/>
                  </a:cubicBezTo>
                  <a:lnTo>
                    <a:pt x="1092200" y="2994404"/>
                  </a:lnTo>
                  <a:lnTo>
                    <a:pt x="1092200" y="3226159"/>
                  </a:lnTo>
                  <a:lnTo>
                    <a:pt x="1092200" y="3613191"/>
                  </a:lnTo>
                  <a:lnTo>
                    <a:pt x="1091684" y="3618316"/>
                  </a:lnTo>
                  <a:lnTo>
                    <a:pt x="955130" y="3618316"/>
                  </a:lnTo>
                  <a:lnTo>
                    <a:pt x="955130" y="3477736"/>
                  </a:lnTo>
                  <a:lnTo>
                    <a:pt x="834479" y="3477736"/>
                  </a:lnTo>
                  <a:lnTo>
                    <a:pt x="834479" y="3423040"/>
                  </a:lnTo>
                  <a:lnTo>
                    <a:pt x="743071" y="3423040"/>
                  </a:lnTo>
                  <a:lnTo>
                    <a:pt x="743071" y="3477736"/>
                  </a:lnTo>
                  <a:lnTo>
                    <a:pt x="622422" y="3477736"/>
                  </a:lnTo>
                  <a:lnTo>
                    <a:pt x="622422" y="3549736"/>
                  </a:lnTo>
                  <a:lnTo>
                    <a:pt x="467630" y="3549736"/>
                  </a:lnTo>
                  <a:lnTo>
                    <a:pt x="467630" y="3426216"/>
                  </a:lnTo>
                  <a:lnTo>
                    <a:pt x="380678" y="3426216"/>
                  </a:lnTo>
                  <a:lnTo>
                    <a:pt x="380678" y="3513736"/>
                  </a:lnTo>
                  <a:lnTo>
                    <a:pt x="231229" y="3513736"/>
                  </a:lnTo>
                  <a:lnTo>
                    <a:pt x="231229" y="3453201"/>
                  </a:lnTo>
                  <a:lnTo>
                    <a:pt x="139617" y="3453201"/>
                  </a:lnTo>
                  <a:lnTo>
                    <a:pt x="139617" y="3549736"/>
                  </a:lnTo>
                  <a:lnTo>
                    <a:pt x="139617" y="3584697"/>
                  </a:lnTo>
                  <a:lnTo>
                    <a:pt x="0" y="3584697"/>
                  </a:lnTo>
                  <a:lnTo>
                    <a:pt x="0" y="3226159"/>
                  </a:lnTo>
                  <a:lnTo>
                    <a:pt x="0" y="2994404"/>
                  </a:lnTo>
                  <a:lnTo>
                    <a:pt x="0" y="315384"/>
                  </a:lnTo>
                  <a:cubicBezTo>
                    <a:pt x="0" y="141202"/>
                    <a:pt x="141202" y="0"/>
                    <a:pt x="315384" y="0"/>
                  </a:cubicBezTo>
                  <a:close/>
                </a:path>
              </a:pathLst>
            </a:custGeom>
            <a:solidFill>
              <a:srgbClr val="F4DCA3"/>
            </a:solidFill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5619685" y="1150620"/>
              <a:ext cx="873112" cy="3524580"/>
              <a:chOff x="5613638" y="1150620"/>
              <a:chExt cx="873112" cy="3524580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5613638" y="1221581"/>
                <a:ext cx="28800" cy="3420000"/>
              </a:xfrm>
              <a:prstGeom prst="rect">
                <a:avLst/>
              </a:prstGeom>
              <a:solidFill>
                <a:srgbClr val="1E4864"/>
              </a:solidFill>
              <a:ln w="317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5734050" y="1150620"/>
                <a:ext cx="28800" cy="3420000"/>
              </a:xfrm>
              <a:prstGeom prst="rect">
                <a:avLst/>
              </a:prstGeom>
              <a:solidFill>
                <a:srgbClr val="1E4864"/>
              </a:solidFill>
              <a:ln w="317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5854700" y="1150620"/>
                <a:ext cx="28800" cy="3420000"/>
              </a:xfrm>
              <a:prstGeom prst="rect">
                <a:avLst/>
              </a:prstGeom>
              <a:solidFill>
                <a:srgbClr val="1E4864"/>
              </a:solidFill>
              <a:ln w="317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5975350" y="1150620"/>
                <a:ext cx="28800" cy="3456000"/>
              </a:xfrm>
              <a:prstGeom prst="rect">
                <a:avLst/>
              </a:prstGeom>
              <a:solidFill>
                <a:srgbClr val="1E4864"/>
              </a:solidFill>
              <a:ln w="317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6096000" y="1150620"/>
                <a:ext cx="28800" cy="3456000"/>
              </a:xfrm>
              <a:prstGeom prst="rect">
                <a:avLst/>
              </a:prstGeom>
              <a:solidFill>
                <a:srgbClr val="1E4864"/>
              </a:solidFill>
              <a:ln w="317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6216650" y="1150620"/>
                <a:ext cx="28800" cy="3384000"/>
              </a:xfrm>
              <a:prstGeom prst="rect">
                <a:avLst/>
              </a:prstGeom>
              <a:solidFill>
                <a:srgbClr val="1E4864"/>
              </a:solidFill>
              <a:ln w="317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6337300" y="1150620"/>
                <a:ext cx="28800" cy="3384000"/>
              </a:xfrm>
              <a:prstGeom prst="rect">
                <a:avLst/>
              </a:prstGeom>
              <a:solidFill>
                <a:srgbClr val="1E4864"/>
              </a:solidFill>
              <a:ln w="317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6457950" y="1219200"/>
                <a:ext cx="28800" cy="3456000"/>
              </a:xfrm>
              <a:prstGeom prst="rect">
                <a:avLst/>
              </a:prstGeom>
              <a:solidFill>
                <a:srgbClr val="1E4864"/>
              </a:solidFill>
              <a:ln w="317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02" name="组合 101"/>
          <p:cNvGrpSpPr/>
          <p:nvPr/>
        </p:nvGrpSpPr>
        <p:grpSpPr>
          <a:xfrm rot="999977">
            <a:off x="6407644" y="4440940"/>
            <a:ext cx="516085" cy="1041742"/>
            <a:chOff x="5180855" y="3102290"/>
            <a:chExt cx="330945" cy="668027"/>
          </a:xfrm>
        </p:grpSpPr>
        <p:sp>
          <p:nvSpPr>
            <p:cNvPr id="103" name="任意多边形 102"/>
            <p:cNvSpPr/>
            <p:nvPr/>
          </p:nvSpPr>
          <p:spPr>
            <a:xfrm>
              <a:off x="5180855" y="3102290"/>
              <a:ext cx="330945" cy="668027"/>
            </a:xfrm>
            <a:custGeom>
              <a:avLst/>
              <a:gdLst>
                <a:gd name="connsiteX0" fmla="*/ 69180 w 330945"/>
                <a:gd name="connsiteY0" fmla="*/ 550 h 668027"/>
                <a:gd name="connsiteX1" fmla="*/ 121856 w 330945"/>
                <a:gd name="connsiteY1" fmla="*/ 15063 h 668027"/>
                <a:gd name="connsiteX2" fmla="*/ 303467 w 330945"/>
                <a:gd name="connsiteY2" fmla="*/ 156461 h 668027"/>
                <a:gd name="connsiteX3" fmla="*/ 307588 w 330945"/>
                <a:gd name="connsiteY3" fmla="*/ 161256 h 668027"/>
                <a:gd name="connsiteX4" fmla="*/ 310036 w 330945"/>
                <a:gd name="connsiteY4" fmla="*/ 162270 h 668027"/>
                <a:gd name="connsiteX5" fmla="*/ 315770 w 330945"/>
                <a:gd name="connsiteY5" fmla="*/ 170774 h 668027"/>
                <a:gd name="connsiteX6" fmla="*/ 321946 w 330945"/>
                <a:gd name="connsiteY6" fmla="*/ 177959 h 668027"/>
                <a:gd name="connsiteX7" fmla="*/ 323200 w 330945"/>
                <a:gd name="connsiteY7" fmla="*/ 181795 h 668027"/>
                <a:gd name="connsiteX8" fmla="*/ 325335 w 330945"/>
                <a:gd name="connsiteY8" fmla="*/ 184961 h 668027"/>
                <a:gd name="connsiteX9" fmla="*/ 327109 w 330945"/>
                <a:gd name="connsiteY9" fmla="*/ 193749 h 668027"/>
                <a:gd name="connsiteX10" fmla="*/ 330452 w 330945"/>
                <a:gd name="connsiteY10" fmla="*/ 203971 h 668027"/>
                <a:gd name="connsiteX11" fmla="*/ 330128 w 330945"/>
                <a:gd name="connsiteY11" fmla="*/ 208701 h 668027"/>
                <a:gd name="connsiteX12" fmla="*/ 330945 w 330945"/>
                <a:gd name="connsiteY12" fmla="*/ 212749 h 668027"/>
                <a:gd name="connsiteX13" fmla="*/ 330945 w 330945"/>
                <a:gd name="connsiteY13" fmla="*/ 454548 h 668027"/>
                <a:gd name="connsiteX14" fmla="*/ 330091 w 330945"/>
                <a:gd name="connsiteY14" fmla="*/ 458781 h 668027"/>
                <a:gd name="connsiteX15" fmla="*/ 330452 w 330945"/>
                <a:gd name="connsiteY15" fmla="*/ 464057 h 668027"/>
                <a:gd name="connsiteX16" fmla="*/ 326724 w 330945"/>
                <a:gd name="connsiteY16" fmla="*/ 475456 h 668027"/>
                <a:gd name="connsiteX17" fmla="*/ 325335 w 330945"/>
                <a:gd name="connsiteY17" fmla="*/ 482336 h 668027"/>
                <a:gd name="connsiteX18" fmla="*/ 323664 w 330945"/>
                <a:gd name="connsiteY18" fmla="*/ 484815 h 668027"/>
                <a:gd name="connsiteX19" fmla="*/ 321946 w 330945"/>
                <a:gd name="connsiteY19" fmla="*/ 490068 h 668027"/>
                <a:gd name="connsiteX20" fmla="*/ 313488 w 330945"/>
                <a:gd name="connsiteY20" fmla="*/ 499908 h 668027"/>
                <a:gd name="connsiteX21" fmla="*/ 310036 w 330945"/>
                <a:gd name="connsiteY21" fmla="*/ 505027 h 668027"/>
                <a:gd name="connsiteX22" fmla="*/ 308563 w 330945"/>
                <a:gd name="connsiteY22" fmla="*/ 505638 h 668027"/>
                <a:gd name="connsiteX23" fmla="*/ 303467 w 330945"/>
                <a:gd name="connsiteY23" fmla="*/ 511566 h 668027"/>
                <a:gd name="connsiteX24" fmla="*/ 121856 w 330945"/>
                <a:gd name="connsiteY24" fmla="*/ 652964 h 668027"/>
                <a:gd name="connsiteX25" fmla="*/ 43168 w 330945"/>
                <a:gd name="connsiteY25" fmla="*/ 658971 h 668027"/>
                <a:gd name="connsiteX26" fmla="*/ 25652 w 330945"/>
                <a:gd name="connsiteY26" fmla="*/ 643914 h 668027"/>
                <a:gd name="connsiteX27" fmla="*/ 20909 w 330945"/>
                <a:gd name="connsiteY27" fmla="*/ 641949 h 668027"/>
                <a:gd name="connsiteX28" fmla="*/ 0 w 330945"/>
                <a:gd name="connsiteY28" fmla="*/ 591470 h 668027"/>
                <a:gd name="connsiteX29" fmla="*/ 0 w 330945"/>
                <a:gd name="connsiteY29" fmla="*/ 75829 h 668027"/>
                <a:gd name="connsiteX30" fmla="*/ 20909 w 330945"/>
                <a:gd name="connsiteY30" fmla="*/ 25350 h 668027"/>
                <a:gd name="connsiteX31" fmla="*/ 27287 w 330945"/>
                <a:gd name="connsiteY31" fmla="*/ 22708 h 668027"/>
                <a:gd name="connsiteX32" fmla="*/ 43168 w 330945"/>
                <a:gd name="connsiteY32" fmla="*/ 9056 h 668027"/>
                <a:gd name="connsiteX33" fmla="*/ 69180 w 330945"/>
                <a:gd name="connsiteY33" fmla="*/ 550 h 668027"/>
                <a:gd name="connsiteX0" fmla="*/ 69180 w 330945"/>
                <a:gd name="connsiteY0" fmla="*/ 550 h 668027"/>
                <a:gd name="connsiteX1" fmla="*/ 121856 w 330945"/>
                <a:gd name="connsiteY1" fmla="*/ 15063 h 668027"/>
                <a:gd name="connsiteX2" fmla="*/ 303467 w 330945"/>
                <a:gd name="connsiteY2" fmla="*/ 156461 h 668027"/>
                <a:gd name="connsiteX3" fmla="*/ 307588 w 330945"/>
                <a:gd name="connsiteY3" fmla="*/ 161256 h 668027"/>
                <a:gd name="connsiteX4" fmla="*/ 310036 w 330945"/>
                <a:gd name="connsiteY4" fmla="*/ 162270 h 668027"/>
                <a:gd name="connsiteX5" fmla="*/ 315770 w 330945"/>
                <a:gd name="connsiteY5" fmla="*/ 170774 h 668027"/>
                <a:gd name="connsiteX6" fmla="*/ 321946 w 330945"/>
                <a:gd name="connsiteY6" fmla="*/ 177959 h 668027"/>
                <a:gd name="connsiteX7" fmla="*/ 323200 w 330945"/>
                <a:gd name="connsiteY7" fmla="*/ 181795 h 668027"/>
                <a:gd name="connsiteX8" fmla="*/ 325335 w 330945"/>
                <a:gd name="connsiteY8" fmla="*/ 184961 h 668027"/>
                <a:gd name="connsiteX9" fmla="*/ 327109 w 330945"/>
                <a:gd name="connsiteY9" fmla="*/ 193749 h 668027"/>
                <a:gd name="connsiteX10" fmla="*/ 330452 w 330945"/>
                <a:gd name="connsiteY10" fmla="*/ 203971 h 668027"/>
                <a:gd name="connsiteX11" fmla="*/ 330128 w 330945"/>
                <a:gd name="connsiteY11" fmla="*/ 208701 h 668027"/>
                <a:gd name="connsiteX12" fmla="*/ 330945 w 330945"/>
                <a:gd name="connsiteY12" fmla="*/ 212749 h 668027"/>
                <a:gd name="connsiteX13" fmla="*/ 330945 w 330945"/>
                <a:gd name="connsiteY13" fmla="*/ 454548 h 668027"/>
                <a:gd name="connsiteX14" fmla="*/ 330091 w 330945"/>
                <a:gd name="connsiteY14" fmla="*/ 458781 h 668027"/>
                <a:gd name="connsiteX15" fmla="*/ 330452 w 330945"/>
                <a:gd name="connsiteY15" fmla="*/ 464057 h 668027"/>
                <a:gd name="connsiteX16" fmla="*/ 326724 w 330945"/>
                <a:gd name="connsiteY16" fmla="*/ 475456 h 668027"/>
                <a:gd name="connsiteX17" fmla="*/ 325335 w 330945"/>
                <a:gd name="connsiteY17" fmla="*/ 482336 h 668027"/>
                <a:gd name="connsiteX18" fmla="*/ 323664 w 330945"/>
                <a:gd name="connsiteY18" fmla="*/ 484815 h 668027"/>
                <a:gd name="connsiteX19" fmla="*/ 321946 w 330945"/>
                <a:gd name="connsiteY19" fmla="*/ 490068 h 668027"/>
                <a:gd name="connsiteX20" fmla="*/ 313488 w 330945"/>
                <a:gd name="connsiteY20" fmla="*/ 499908 h 668027"/>
                <a:gd name="connsiteX21" fmla="*/ 310036 w 330945"/>
                <a:gd name="connsiteY21" fmla="*/ 505027 h 668027"/>
                <a:gd name="connsiteX22" fmla="*/ 308563 w 330945"/>
                <a:gd name="connsiteY22" fmla="*/ 505638 h 668027"/>
                <a:gd name="connsiteX23" fmla="*/ 303467 w 330945"/>
                <a:gd name="connsiteY23" fmla="*/ 511566 h 668027"/>
                <a:gd name="connsiteX24" fmla="*/ 121856 w 330945"/>
                <a:gd name="connsiteY24" fmla="*/ 652964 h 668027"/>
                <a:gd name="connsiteX25" fmla="*/ 43168 w 330945"/>
                <a:gd name="connsiteY25" fmla="*/ 658971 h 668027"/>
                <a:gd name="connsiteX26" fmla="*/ 25652 w 330945"/>
                <a:gd name="connsiteY26" fmla="*/ 643914 h 668027"/>
                <a:gd name="connsiteX27" fmla="*/ 20909 w 330945"/>
                <a:gd name="connsiteY27" fmla="*/ 641949 h 668027"/>
                <a:gd name="connsiteX28" fmla="*/ 0 w 330945"/>
                <a:gd name="connsiteY28" fmla="*/ 591470 h 668027"/>
                <a:gd name="connsiteX29" fmla="*/ 0 w 330945"/>
                <a:gd name="connsiteY29" fmla="*/ 75829 h 668027"/>
                <a:gd name="connsiteX30" fmla="*/ 20909 w 330945"/>
                <a:gd name="connsiteY30" fmla="*/ 25350 h 668027"/>
                <a:gd name="connsiteX31" fmla="*/ 43168 w 330945"/>
                <a:gd name="connsiteY31" fmla="*/ 9056 h 668027"/>
                <a:gd name="connsiteX32" fmla="*/ 69180 w 330945"/>
                <a:gd name="connsiteY32" fmla="*/ 550 h 668027"/>
                <a:gd name="connsiteX0" fmla="*/ 69180 w 330945"/>
                <a:gd name="connsiteY0" fmla="*/ 550 h 668027"/>
                <a:gd name="connsiteX1" fmla="*/ 121856 w 330945"/>
                <a:gd name="connsiteY1" fmla="*/ 15063 h 668027"/>
                <a:gd name="connsiteX2" fmla="*/ 303467 w 330945"/>
                <a:gd name="connsiteY2" fmla="*/ 156461 h 668027"/>
                <a:gd name="connsiteX3" fmla="*/ 307588 w 330945"/>
                <a:gd name="connsiteY3" fmla="*/ 161256 h 668027"/>
                <a:gd name="connsiteX4" fmla="*/ 310036 w 330945"/>
                <a:gd name="connsiteY4" fmla="*/ 162270 h 668027"/>
                <a:gd name="connsiteX5" fmla="*/ 315770 w 330945"/>
                <a:gd name="connsiteY5" fmla="*/ 170774 h 668027"/>
                <a:gd name="connsiteX6" fmla="*/ 321946 w 330945"/>
                <a:gd name="connsiteY6" fmla="*/ 177959 h 668027"/>
                <a:gd name="connsiteX7" fmla="*/ 323200 w 330945"/>
                <a:gd name="connsiteY7" fmla="*/ 181795 h 668027"/>
                <a:gd name="connsiteX8" fmla="*/ 325335 w 330945"/>
                <a:gd name="connsiteY8" fmla="*/ 184961 h 668027"/>
                <a:gd name="connsiteX9" fmla="*/ 327109 w 330945"/>
                <a:gd name="connsiteY9" fmla="*/ 193749 h 668027"/>
                <a:gd name="connsiteX10" fmla="*/ 330452 w 330945"/>
                <a:gd name="connsiteY10" fmla="*/ 203971 h 668027"/>
                <a:gd name="connsiteX11" fmla="*/ 330128 w 330945"/>
                <a:gd name="connsiteY11" fmla="*/ 208701 h 668027"/>
                <a:gd name="connsiteX12" fmla="*/ 330945 w 330945"/>
                <a:gd name="connsiteY12" fmla="*/ 212749 h 668027"/>
                <a:gd name="connsiteX13" fmla="*/ 330945 w 330945"/>
                <a:gd name="connsiteY13" fmla="*/ 454548 h 668027"/>
                <a:gd name="connsiteX14" fmla="*/ 330091 w 330945"/>
                <a:gd name="connsiteY14" fmla="*/ 458781 h 668027"/>
                <a:gd name="connsiteX15" fmla="*/ 330452 w 330945"/>
                <a:gd name="connsiteY15" fmla="*/ 464057 h 668027"/>
                <a:gd name="connsiteX16" fmla="*/ 326724 w 330945"/>
                <a:gd name="connsiteY16" fmla="*/ 475456 h 668027"/>
                <a:gd name="connsiteX17" fmla="*/ 325335 w 330945"/>
                <a:gd name="connsiteY17" fmla="*/ 482336 h 668027"/>
                <a:gd name="connsiteX18" fmla="*/ 323664 w 330945"/>
                <a:gd name="connsiteY18" fmla="*/ 484815 h 668027"/>
                <a:gd name="connsiteX19" fmla="*/ 321946 w 330945"/>
                <a:gd name="connsiteY19" fmla="*/ 490068 h 668027"/>
                <a:gd name="connsiteX20" fmla="*/ 313488 w 330945"/>
                <a:gd name="connsiteY20" fmla="*/ 499908 h 668027"/>
                <a:gd name="connsiteX21" fmla="*/ 310036 w 330945"/>
                <a:gd name="connsiteY21" fmla="*/ 505027 h 668027"/>
                <a:gd name="connsiteX22" fmla="*/ 308563 w 330945"/>
                <a:gd name="connsiteY22" fmla="*/ 505638 h 668027"/>
                <a:gd name="connsiteX23" fmla="*/ 303467 w 330945"/>
                <a:gd name="connsiteY23" fmla="*/ 511566 h 668027"/>
                <a:gd name="connsiteX24" fmla="*/ 121856 w 330945"/>
                <a:gd name="connsiteY24" fmla="*/ 652964 h 668027"/>
                <a:gd name="connsiteX25" fmla="*/ 43168 w 330945"/>
                <a:gd name="connsiteY25" fmla="*/ 658971 h 668027"/>
                <a:gd name="connsiteX26" fmla="*/ 20909 w 330945"/>
                <a:gd name="connsiteY26" fmla="*/ 641949 h 668027"/>
                <a:gd name="connsiteX27" fmla="*/ 0 w 330945"/>
                <a:gd name="connsiteY27" fmla="*/ 591470 h 668027"/>
                <a:gd name="connsiteX28" fmla="*/ 0 w 330945"/>
                <a:gd name="connsiteY28" fmla="*/ 75829 h 668027"/>
                <a:gd name="connsiteX29" fmla="*/ 20909 w 330945"/>
                <a:gd name="connsiteY29" fmla="*/ 25350 h 668027"/>
                <a:gd name="connsiteX30" fmla="*/ 43168 w 330945"/>
                <a:gd name="connsiteY30" fmla="*/ 9056 h 668027"/>
                <a:gd name="connsiteX31" fmla="*/ 69180 w 330945"/>
                <a:gd name="connsiteY31" fmla="*/ 550 h 668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30945" h="668027">
                  <a:moveTo>
                    <a:pt x="69180" y="550"/>
                  </a:moveTo>
                  <a:cubicBezTo>
                    <a:pt x="87310" y="-1707"/>
                    <a:pt x="106301" y="2952"/>
                    <a:pt x="121856" y="15063"/>
                  </a:cubicBezTo>
                  <a:lnTo>
                    <a:pt x="303467" y="156461"/>
                  </a:lnTo>
                  <a:lnTo>
                    <a:pt x="307588" y="161256"/>
                  </a:lnTo>
                  <a:lnTo>
                    <a:pt x="310036" y="162270"/>
                  </a:lnTo>
                  <a:lnTo>
                    <a:pt x="315770" y="170774"/>
                  </a:lnTo>
                  <a:lnTo>
                    <a:pt x="321946" y="177959"/>
                  </a:lnTo>
                  <a:lnTo>
                    <a:pt x="323200" y="181795"/>
                  </a:lnTo>
                  <a:lnTo>
                    <a:pt x="325335" y="184961"/>
                  </a:lnTo>
                  <a:lnTo>
                    <a:pt x="327109" y="193749"/>
                  </a:lnTo>
                  <a:lnTo>
                    <a:pt x="330452" y="203971"/>
                  </a:lnTo>
                  <a:lnTo>
                    <a:pt x="330128" y="208701"/>
                  </a:lnTo>
                  <a:lnTo>
                    <a:pt x="330945" y="212749"/>
                  </a:lnTo>
                  <a:lnTo>
                    <a:pt x="330945" y="454548"/>
                  </a:lnTo>
                  <a:lnTo>
                    <a:pt x="330091" y="458781"/>
                  </a:lnTo>
                  <a:cubicBezTo>
                    <a:pt x="330211" y="460540"/>
                    <a:pt x="330332" y="462298"/>
                    <a:pt x="330452" y="464057"/>
                  </a:cubicBezTo>
                  <a:lnTo>
                    <a:pt x="326724" y="475456"/>
                  </a:lnTo>
                  <a:lnTo>
                    <a:pt x="325335" y="482336"/>
                  </a:lnTo>
                  <a:lnTo>
                    <a:pt x="323664" y="484815"/>
                  </a:lnTo>
                  <a:lnTo>
                    <a:pt x="321946" y="490068"/>
                  </a:lnTo>
                  <a:lnTo>
                    <a:pt x="313488" y="499908"/>
                  </a:lnTo>
                  <a:lnTo>
                    <a:pt x="310036" y="505027"/>
                  </a:lnTo>
                  <a:lnTo>
                    <a:pt x="308563" y="505638"/>
                  </a:lnTo>
                  <a:lnTo>
                    <a:pt x="303467" y="511566"/>
                  </a:lnTo>
                  <a:lnTo>
                    <a:pt x="121856" y="652964"/>
                  </a:lnTo>
                  <a:cubicBezTo>
                    <a:pt x="98524" y="671130"/>
                    <a:pt x="67460" y="672531"/>
                    <a:pt x="43168" y="658971"/>
                  </a:cubicBezTo>
                  <a:lnTo>
                    <a:pt x="20909" y="641949"/>
                  </a:lnTo>
                  <a:cubicBezTo>
                    <a:pt x="7990" y="629031"/>
                    <a:pt x="0" y="611184"/>
                    <a:pt x="0" y="591470"/>
                  </a:cubicBezTo>
                  <a:lnTo>
                    <a:pt x="0" y="75829"/>
                  </a:lnTo>
                  <a:cubicBezTo>
                    <a:pt x="0" y="56115"/>
                    <a:pt x="7990" y="38268"/>
                    <a:pt x="20909" y="25350"/>
                  </a:cubicBezTo>
                  <a:lnTo>
                    <a:pt x="43168" y="9056"/>
                  </a:lnTo>
                  <a:cubicBezTo>
                    <a:pt x="51266" y="4536"/>
                    <a:pt x="60115" y="1678"/>
                    <a:pt x="69180" y="550"/>
                  </a:cubicBezTo>
                  <a:close/>
                </a:path>
              </a:pathLst>
            </a:custGeom>
            <a:solidFill>
              <a:srgbClr val="5695C4"/>
            </a:solidFill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4" name="任意多边形 103"/>
            <p:cNvSpPr/>
            <p:nvPr/>
          </p:nvSpPr>
          <p:spPr>
            <a:xfrm>
              <a:off x="5180855" y="3150374"/>
              <a:ext cx="283303" cy="571859"/>
            </a:xfrm>
            <a:custGeom>
              <a:avLst/>
              <a:gdLst>
                <a:gd name="connsiteX0" fmla="*/ 69180 w 330945"/>
                <a:gd name="connsiteY0" fmla="*/ 550 h 668027"/>
                <a:gd name="connsiteX1" fmla="*/ 121856 w 330945"/>
                <a:gd name="connsiteY1" fmla="*/ 15063 h 668027"/>
                <a:gd name="connsiteX2" fmla="*/ 303467 w 330945"/>
                <a:gd name="connsiteY2" fmla="*/ 156461 h 668027"/>
                <a:gd name="connsiteX3" fmla="*/ 307588 w 330945"/>
                <a:gd name="connsiteY3" fmla="*/ 161256 h 668027"/>
                <a:gd name="connsiteX4" fmla="*/ 310036 w 330945"/>
                <a:gd name="connsiteY4" fmla="*/ 162270 h 668027"/>
                <a:gd name="connsiteX5" fmla="*/ 315770 w 330945"/>
                <a:gd name="connsiteY5" fmla="*/ 170774 h 668027"/>
                <a:gd name="connsiteX6" fmla="*/ 321946 w 330945"/>
                <a:gd name="connsiteY6" fmla="*/ 177959 h 668027"/>
                <a:gd name="connsiteX7" fmla="*/ 323200 w 330945"/>
                <a:gd name="connsiteY7" fmla="*/ 181795 h 668027"/>
                <a:gd name="connsiteX8" fmla="*/ 325335 w 330945"/>
                <a:gd name="connsiteY8" fmla="*/ 184961 h 668027"/>
                <a:gd name="connsiteX9" fmla="*/ 327109 w 330945"/>
                <a:gd name="connsiteY9" fmla="*/ 193749 h 668027"/>
                <a:gd name="connsiteX10" fmla="*/ 330452 w 330945"/>
                <a:gd name="connsiteY10" fmla="*/ 203971 h 668027"/>
                <a:gd name="connsiteX11" fmla="*/ 330128 w 330945"/>
                <a:gd name="connsiteY11" fmla="*/ 208701 h 668027"/>
                <a:gd name="connsiteX12" fmla="*/ 330945 w 330945"/>
                <a:gd name="connsiteY12" fmla="*/ 212749 h 668027"/>
                <a:gd name="connsiteX13" fmla="*/ 330945 w 330945"/>
                <a:gd name="connsiteY13" fmla="*/ 454548 h 668027"/>
                <a:gd name="connsiteX14" fmla="*/ 330091 w 330945"/>
                <a:gd name="connsiteY14" fmla="*/ 458781 h 668027"/>
                <a:gd name="connsiteX15" fmla="*/ 330452 w 330945"/>
                <a:gd name="connsiteY15" fmla="*/ 464057 h 668027"/>
                <a:gd name="connsiteX16" fmla="*/ 326724 w 330945"/>
                <a:gd name="connsiteY16" fmla="*/ 475456 h 668027"/>
                <a:gd name="connsiteX17" fmla="*/ 325335 w 330945"/>
                <a:gd name="connsiteY17" fmla="*/ 482336 h 668027"/>
                <a:gd name="connsiteX18" fmla="*/ 323664 w 330945"/>
                <a:gd name="connsiteY18" fmla="*/ 484815 h 668027"/>
                <a:gd name="connsiteX19" fmla="*/ 321946 w 330945"/>
                <a:gd name="connsiteY19" fmla="*/ 490068 h 668027"/>
                <a:gd name="connsiteX20" fmla="*/ 313488 w 330945"/>
                <a:gd name="connsiteY20" fmla="*/ 499908 h 668027"/>
                <a:gd name="connsiteX21" fmla="*/ 310036 w 330945"/>
                <a:gd name="connsiteY21" fmla="*/ 505027 h 668027"/>
                <a:gd name="connsiteX22" fmla="*/ 308563 w 330945"/>
                <a:gd name="connsiteY22" fmla="*/ 505638 h 668027"/>
                <a:gd name="connsiteX23" fmla="*/ 303467 w 330945"/>
                <a:gd name="connsiteY23" fmla="*/ 511566 h 668027"/>
                <a:gd name="connsiteX24" fmla="*/ 121856 w 330945"/>
                <a:gd name="connsiteY24" fmla="*/ 652964 h 668027"/>
                <a:gd name="connsiteX25" fmla="*/ 43168 w 330945"/>
                <a:gd name="connsiteY25" fmla="*/ 658971 h 668027"/>
                <a:gd name="connsiteX26" fmla="*/ 25652 w 330945"/>
                <a:gd name="connsiteY26" fmla="*/ 643914 h 668027"/>
                <a:gd name="connsiteX27" fmla="*/ 20909 w 330945"/>
                <a:gd name="connsiteY27" fmla="*/ 641949 h 668027"/>
                <a:gd name="connsiteX28" fmla="*/ 0 w 330945"/>
                <a:gd name="connsiteY28" fmla="*/ 591470 h 668027"/>
                <a:gd name="connsiteX29" fmla="*/ 0 w 330945"/>
                <a:gd name="connsiteY29" fmla="*/ 75829 h 668027"/>
                <a:gd name="connsiteX30" fmla="*/ 20909 w 330945"/>
                <a:gd name="connsiteY30" fmla="*/ 25350 h 668027"/>
                <a:gd name="connsiteX31" fmla="*/ 27287 w 330945"/>
                <a:gd name="connsiteY31" fmla="*/ 22708 h 668027"/>
                <a:gd name="connsiteX32" fmla="*/ 43168 w 330945"/>
                <a:gd name="connsiteY32" fmla="*/ 9056 h 668027"/>
                <a:gd name="connsiteX33" fmla="*/ 69180 w 330945"/>
                <a:gd name="connsiteY33" fmla="*/ 550 h 668027"/>
                <a:gd name="connsiteX0" fmla="*/ 69180 w 330945"/>
                <a:gd name="connsiteY0" fmla="*/ 550 h 668027"/>
                <a:gd name="connsiteX1" fmla="*/ 121856 w 330945"/>
                <a:gd name="connsiteY1" fmla="*/ 15063 h 668027"/>
                <a:gd name="connsiteX2" fmla="*/ 303467 w 330945"/>
                <a:gd name="connsiteY2" fmla="*/ 156461 h 668027"/>
                <a:gd name="connsiteX3" fmla="*/ 307588 w 330945"/>
                <a:gd name="connsiteY3" fmla="*/ 161256 h 668027"/>
                <a:gd name="connsiteX4" fmla="*/ 310036 w 330945"/>
                <a:gd name="connsiteY4" fmla="*/ 162270 h 668027"/>
                <a:gd name="connsiteX5" fmla="*/ 315770 w 330945"/>
                <a:gd name="connsiteY5" fmla="*/ 170774 h 668027"/>
                <a:gd name="connsiteX6" fmla="*/ 321946 w 330945"/>
                <a:gd name="connsiteY6" fmla="*/ 177959 h 668027"/>
                <a:gd name="connsiteX7" fmla="*/ 323200 w 330945"/>
                <a:gd name="connsiteY7" fmla="*/ 181795 h 668027"/>
                <a:gd name="connsiteX8" fmla="*/ 325335 w 330945"/>
                <a:gd name="connsiteY8" fmla="*/ 184961 h 668027"/>
                <a:gd name="connsiteX9" fmla="*/ 327109 w 330945"/>
                <a:gd name="connsiteY9" fmla="*/ 193749 h 668027"/>
                <a:gd name="connsiteX10" fmla="*/ 330452 w 330945"/>
                <a:gd name="connsiteY10" fmla="*/ 203971 h 668027"/>
                <a:gd name="connsiteX11" fmla="*/ 330128 w 330945"/>
                <a:gd name="connsiteY11" fmla="*/ 208701 h 668027"/>
                <a:gd name="connsiteX12" fmla="*/ 330945 w 330945"/>
                <a:gd name="connsiteY12" fmla="*/ 212749 h 668027"/>
                <a:gd name="connsiteX13" fmla="*/ 330945 w 330945"/>
                <a:gd name="connsiteY13" fmla="*/ 454548 h 668027"/>
                <a:gd name="connsiteX14" fmla="*/ 330091 w 330945"/>
                <a:gd name="connsiteY14" fmla="*/ 458781 h 668027"/>
                <a:gd name="connsiteX15" fmla="*/ 330452 w 330945"/>
                <a:gd name="connsiteY15" fmla="*/ 464057 h 668027"/>
                <a:gd name="connsiteX16" fmla="*/ 326724 w 330945"/>
                <a:gd name="connsiteY16" fmla="*/ 475456 h 668027"/>
                <a:gd name="connsiteX17" fmla="*/ 325335 w 330945"/>
                <a:gd name="connsiteY17" fmla="*/ 482336 h 668027"/>
                <a:gd name="connsiteX18" fmla="*/ 323664 w 330945"/>
                <a:gd name="connsiteY18" fmla="*/ 484815 h 668027"/>
                <a:gd name="connsiteX19" fmla="*/ 321946 w 330945"/>
                <a:gd name="connsiteY19" fmla="*/ 490068 h 668027"/>
                <a:gd name="connsiteX20" fmla="*/ 313488 w 330945"/>
                <a:gd name="connsiteY20" fmla="*/ 499908 h 668027"/>
                <a:gd name="connsiteX21" fmla="*/ 310036 w 330945"/>
                <a:gd name="connsiteY21" fmla="*/ 505027 h 668027"/>
                <a:gd name="connsiteX22" fmla="*/ 308563 w 330945"/>
                <a:gd name="connsiteY22" fmla="*/ 505638 h 668027"/>
                <a:gd name="connsiteX23" fmla="*/ 303467 w 330945"/>
                <a:gd name="connsiteY23" fmla="*/ 511566 h 668027"/>
                <a:gd name="connsiteX24" fmla="*/ 121856 w 330945"/>
                <a:gd name="connsiteY24" fmla="*/ 652964 h 668027"/>
                <a:gd name="connsiteX25" fmla="*/ 43168 w 330945"/>
                <a:gd name="connsiteY25" fmla="*/ 658971 h 668027"/>
                <a:gd name="connsiteX26" fmla="*/ 25652 w 330945"/>
                <a:gd name="connsiteY26" fmla="*/ 643914 h 668027"/>
                <a:gd name="connsiteX27" fmla="*/ 20909 w 330945"/>
                <a:gd name="connsiteY27" fmla="*/ 641949 h 668027"/>
                <a:gd name="connsiteX28" fmla="*/ 0 w 330945"/>
                <a:gd name="connsiteY28" fmla="*/ 591470 h 668027"/>
                <a:gd name="connsiteX29" fmla="*/ 0 w 330945"/>
                <a:gd name="connsiteY29" fmla="*/ 75829 h 668027"/>
                <a:gd name="connsiteX30" fmla="*/ 20909 w 330945"/>
                <a:gd name="connsiteY30" fmla="*/ 25350 h 668027"/>
                <a:gd name="connsiteX31" fmla="*/ 43168 w 330945"/>
                <a:gd name="connsiteY31" fmla="*/ 9056 h 668027"/>
                <a:gd name="connsiteX32" fmla="*/ 69180 w 330945"/>
                <a:gd name="connsiteY32" fmla="*/ 550 h 668027"/>
                <a:gd name="connsiteX0" fmla="*/ 69180 w 330945"/>
                <a:gd name="connsiteY0" fmla="*/ 550 h 668027"/>
                <a:gd name="connsiteX1" fmla="*/ 121856 w 330945"/>
                <a:gd name="connsiteY1" fmla="*/ 15063 h 668027"/>
                <a:gd name="connsiteX2" fmla="*/ 303467 w 330945"/>
                <a:gd name="connsiteY2" fmla="*/ 156461 h 668027"/>
                <a:gd name="connsiteX3" fmla="*/ 307588 w 330945"/>
                <a:gd name="connsiteY3" fmla="*/ 161256 h 668027"/>
                <a:gd name="connsiteX4" fmla="*/ 310036 w 330945"/>
                <a:gd name="connsiteY4" fmla="*/ 162270 h 668027"/>
                <a:gd name="connsiteX5" fmla="*/ 315770 w 330945"/>
                <a:gd name="connsiteY5" fmla="*/ 170774 h 668027"/>
                <a:gd name="connsiteX6" fmla="*/ 321946 w 330945"/>
                <a:gd name="connsiteY6" fmla="*/ 177959 h 668027"/>
                <a:gd name="connsiteX7" fmla="*/ 323200 w 330945"/>
                <a:gd name="connsiteY7" fmla="*/ 181795 h 668027"/>
                <a:gd name="connsiteX8" fmla="*/ 325335 w 330945"/>
                <a:gd name="connsiteY8" fmla="*/ 184961 h 668027"/>
                <a:gd name="connsiteX9" fmla="*/ 327109 w 330945"/>
                <a:gd name="connsiteY9" fmla="*/ 193749 h 668027"/>
                <a:gd name="connsiteX10" fmla="*/ 330452 w 330945"/>
                <a:gd name="connsiteY10" fmla="*/ 203971 h 668027"/>
                <a:gd name="connsiteX11" fmla="*/ 330128 w 330945"/>
                <a:gd name="connsiteY11" fmla="*/ 208701 h 668027"/>
                <a:gd name="connsiteX12" fmla="*/ 330945 w 330945"/>
                <a:gd name="connsiteY12" fmla="*/ 212749 h 668027"/>
                <a:gd name="connsiteX13" fmla="*/ 330945 w 330945"/>
                <a:gd name="connsiteY13" fmla="*/ 454548 h 668027"/>
                <a:gd name="connsiteX14" fmla="*/ 330091 w 330945"/>
                <a:gd name="connsiteY14" fmla="*/ 458781 h 668027"/>
                <a:gd name="connsiteX15" fmla="*/ 330452 w 330945"/>
                <a:gd name="connsiteY15" fmla="*/ 464057 h 668027"/>
                <a:gd name="connsiteX16" fmla="*/ 326724 w 330945"/>
                <a:gd name="connsiteY16" fmla="*/ 475456 h 668027"/>
                <a:gd name="connsiteX17" fmla="*/ 325335 w 330945"/>
                <a:gd name="connsiteY17" fmla="*/ 482336 h 668027"/>
                <a:gd name="connsiteX18" fmla="*/ 323664 w 330945"/>
                <a:gd name="connsiteY18" fmla="*/ 484815 h 668027"/>
                <a:gd name="connsiteX19" fmla="*/ 321946 w 330945"/>
                <a:gd name="connsiteY19" fmla="*/ 490068 h 668027"/>
                <a:gd name="connsiteX20" fmla="*/ 313488 w 330945"/>
                <a:gd name="connsiteY20" fmla="*/ 499908 h 668027"/>
                <a:gd name="connsiteX21" fmla="*/ 310036 w 330945"/>
                <a:gd name="connsiteY21" fmla="*/ 505027 h 668027"/>
                <a:gd name="connsiteX22" fmla="*/ 308563 w 330945"/>
                <a:gd name="connsiteY22" fmla="*/ 505638 h 668027"/>
                <a:gd name="connsiteX23" fmla="*/ 303467 w 330945"/>
                <a:gd name="connsiteY23" fmla="*/ 511566 h 668027"/>
                <a:gd name="connsiteX24" fmla="*/ 121856 w 330945"/>
                <a:gd name="connsiteY24" fmla="*/ 652964 h 668027"/>
                <a:gd name="connsiteX25" fmla="*/ 43168 w 330945"/>
                <a:gd name="connsiteY25" fmla="*/ 658971 h 668027"/>
                <a:gd name="connsiteX26" fmla="*/ 20909 w 330945"/>
                <a:gd name="connsiteY26" fmla="*/ 641949 h 668027"/>
                <a:gd name="connsiteX27" fmla="*/ 0 w 330945"/>
                <a:gd name="connsiteY27" fmla="*/ 591470 h 668027"/>
                <a:gd name="connsiteX28" fmla="*/ 0 w 330945"/>
                <a:gd name="connsiteY28" fmla="*/ 75829 h 668027"/>
                <a:gd name="connsiteX29" fmla="*/ 20909 w 330945"/>
                <a:gd name="connsiteY29" fmla="*/ 25350 h 668027"/>
                <a:gd name="connsiteX30" fmla="*/ 43168 w 330945"/>
                <a:gd name="connsiteY30" fmla="*/ 9056 h 668027"/>
                <a:gd name="connsiteX31" fmla="*/ 69180 w 330945"/>
                <a:gd name="connsiteY31" fmla="*/ 550 h 668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30945" h="668027">
                  <a:moveTo>
                    <a:pt x="69180" y="550"/>
                  </a:moveTo>
                  <a:cubicBezTo>
                    <a:pt x="87310" y="-1707"/>
                    <a:pt x="106301" y="2952"/>
                    <a:pt x="121856" y="15063"/>
                  </a:cubicBezTo>
                  <a:lnTo>
                    <a:pt x="303467" y="156461"/>
                  </a:lnTo>
                  <a:lnTo>
                    <a:pt x="307588" y="161256"/>
                  </a:lnTo>
                  <a:lnTo>
                    <a:pt x="310036" y="162270"/>
                  </a:lnTo>
                  <a:lnTo>
                    <a:pt x="315770" y="170774"/>
                  </a:lnTo>
                  <a:lnTo>
                    <a:pt x="321946" y="177959"/>
                  </a:lnTo>
                  <a:lnTo>
                    <a:pt x="323200" y="181795"/>
                  </a:lnTo>
                  <a:lnTo>
                    <a:pt x="325335" y="184961"/>
                  </a:lnTo>
                  <a:lnTo>
                    <a:pt x="327109" y="193749"/>
                  </a:lnTo>
                  <a:lnTo>
                    <a:pt x="330452" y="203971"/>
                  </a:lnTo>
                  <a:lnTo>
                    <a:pt x="330128" y="208701"/>
                  </a:lnTo>
                  <a:lnTo>
                    <a:pt x="330945" y="212749"/>
                  </a:lnTo>
                  <a:lnTo>
                    <a:pt x="330945" y="454548"/>
                  </a:lnTo>
                  <a:lnTo>
                    <a:pt x="330091" y="458781"/>
                  </a:lnTo>
                  <a:cubicBezTo>
                    <a:pt x="330211" y="460540"/>
                    <a:pt x="330332" y="462298"/>
                    <a:pt x="330452" y="464057"/>
                  </a:cubicBezTo>
                  <a:lnTo>
                    <a:pt x="326724" y="475456"/>
                  </a:lnTo>
                  <a:lnTo>
                    <a:pt x="325335" y="482336"/>
                  </a:lnTo>
                  <a:lnTo>
                    <a:pt x="323664" y="484815"/>
                  </a:lnTo>
                  <a:lnTo>
                    <a:pt x="321946" y="490068"/>
                  </a:lnTo>
                  <a:lnTo>
                    <a:pt x="313488" y="499908"/>
                  </a:lnTo>
                  <a:lnTo>
                    <a:pt x="310036" y="505027"/>
                  </a:lnTo>
                  <a:lnTo>
                    <a:pt x="308563" y="505638"/>
                  </a:lnTo>
                  <a:lnTo>
                    <a:pt x="303467" y="511566"/>
                  </a:lnTo>
                  <a:lnTo>
                    <a:pt x="121856" y="652964"/>
                  </a:lnTo>
                  <a:cubicBezTo>
                    <a:pt x="98524" y="671130"/>
                    <a:pt x="67460" y="672531"/>
                    <a:pt x="43168" y="658971"/>
                  </a:cubicBezTo>
                  <a:lnTo>
                    <a:pt x="20909" y="641949"/>
                  </a:lnTo>
                  <a:cubicBezTo>
                    <a:pt x="7990" y="629031"/>
                    <a:pt x="0" y="611184"/>
                    <a:pt x="0" y="591470"/>
                  </a:cubicBezTo>
                  <a:lnTo>
                    <a:pt x="0" y="75829"/>
                  </a:lnTo>
                  <a:cubicBezTo>
                    <a:pt x="0" y="56115"/>
                    <a:pt x="7990" y="38268"/>
                    <a:pt x="20909" y="25350"/>
                  </a:cubicBezTo>
                  <a:lnTo>
                    <a:pt x="43168" y="9056"/>
                  </a:lnTo>
                  <a:cubicBezTo>
                    <a:pt x="51266" y="4536"/>
                    <a:pt x="60115" y="1678"/>
                    <a:pt x="69180" y="550"/>
                  </a:cubicBezTo>
                  <a:close/>
                </a:path>
              </a:pathLst>
            </a:custGeom>
            <a:solidFill>
              <a:srgbClr val="A8DAD6"/>
            </a:solidFill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05" name="组合 104"/>
            <p:cNvGrpSpPr/>
            <p:nvPr/>
          </p:nvGrpSpPr>
          <p:grpSpPr>
            <a:xfrm>
              <a:off x="5211023" y="3325141"/>
              <a:ext cx="185734" cy="222324"/>
              <a:chOff x="5211023" y="3339887"/>
              <a:chExt cx="185734" cy="222324"/>
            </a:xfrm>
          </p:grpSpPr>
          <p:sp>
            <p:nvSpPr>
              <p:cNvPr id="106" name="椭圆 30"/>
              <p:cNvSpPr/>
              <p:nvPr/>
            </p:nvSpPr>
            <p:spPr>
              <a:xfrm rot="4307615">
                <a:off x="5264440" y="3286470"/>
                <a:ext cx="78899" cy="185734"/>
              </a:xfrm>
              <a:custGeom>
                <a:avLst/>
                <a:gdLst>
                  <a:gd name="connsiteX0" fmla="*/ 0 w 135209"/>
                  <a:gd name="connsiteY0" fmla="*/ 93666 h 187331"/>
                  <a:gd name="connsiteX1" fmla="*/ 67605 w 135209"/>
                  <a:gd name="connsiteY1" fmla="*/ 0 h 187331"/>
                  <a:gd name="connsiteX2" fmla="*/ 135210 w 135209"/>
                  <a:gd name="connsiteY2" fmla="*/ 93666 h 187331"/>
                  <a:gd name="connsiteX3" fmla="*/ 67605 w 135209"/>
                  <a:gd name="connsiteY3" fmla="*/ 187332 h 187331"/>
                  <a:gd name="connsiteX4" fmla="*/ 0 w 135209"/>
                  <a:gd name="connsiteY4" fmla="*/ 93666 h 187331"/>
                  <a:gd name="connsiteX0" fmla="*/ 0 w 135210"/>
                  <a:gd name="connsiteY0" fmla="*/ 93666 h 282582"/>
                  <a:gd name="connsiteX1" fmla="*/ 67605 w 135210"/>
                  <a:gd name="connsiteY1" fmla="*/ 0 h 282582"/>
                  <a:gd name="connsiteX2" fmla="*/ 135210 w 135210"/>
                  <a:gd name="connsiteY2" fmla="*/ 93666 h 282582"/>
                  <a:gd name="connsiteX3" fmla="*/ 67605 w 135210"/>
                  <a:gd name="connsiteY3" fmla="*/ 282582 h 282582"/>
                  <a:gd name="connsiteX4" fmla="*/ 0 w 135210"/>
                  <a:gd name="connsiteY4" fmla="*/ 93666 h 282582"/>
                  <a:gd name="connsiteX0" fmla="*/ 3 w 135213"/>
                  <a:gd name="connsiteY0" fmla="*/ 93666 h 318301"/>
                  <a:gd name="connsiteX1" fmla="*/ 67608 w 135213"/>
                  <a:gd name="connsiteY1" fmla="*/ 0 h 318301"/>
                  <a:gd name="connsiteX2" fmla="*/ 135213 w 135213"/>
                  <a:gd name="connsiteY2" fmla="*/ 93666 h 318301"/>
                  <a:gd name="connsiteX3" fmla="*/ 69989 w 135213"/>
                  <a:gd name="connsiteY3" fmla="*/ 318301 h 318301"/>
                  <a:gd name="connsiteX4" fmla="*/ 3 w 135213"/>
                  <a:gd name="connsiteY4" fmla="*/ 93666 h 318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213" h="318301">
                    <a:moveTo>
                      <a:pt x="3" y="93666"/>
                    </a:moveTo>
                    <a:cubicBezTo>
                      <a:pt x="-394" y="40616"/>
                      <a:pt x="30271" y="0"/>
                      <a:pt x="67608" y="0"/>
                    </a:cubicBezTo>
                    <a:cubicBezTo>
                      <a:pt x="104945" y="0"/>
                      <a:pt x="135213" y="41936"/>
                      <a:pt x="135213" y="93666"/>
                    </a:cubicBezTo>
                    <a:cubicBezTo>
                      <a:pt x="135213" y="145396"/>
                      <a:pt x="107326" y="318301"/>
                      <a:pt x="69989" y="318301"/>
                    </a:cubicBezTo>
                    <a:cubicBezTo>
                      <a:pt x="32652" y="318301"/>
                      <a:pt x="400" y="146716"/>
                      <a:pt x="3" y="93666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椭圆 30"/>
              <p:cNvSpPr/>
              <p:nvPr/>
            </p:nvSpPr>
            <p:spPr>
              <a:xfrm rot="17292385" flipV="1">
                <a:off x="5264440" y="3429895"/>
                <a:ext cx="78899" cy="185734"/>
              </a:xfrm>
              <a:custGeom>
                <a:avLst/>
                <a:gdLst>
                  <a:gd name="connsiteX0" fmla="*/ 0 w 135209"/>
                  <a:gd name="connsiteY0" fmla="*/ 93666 h 187331"/>
                  <a:gd name="connsiteX1" fmla="*/ 67605 w 135209"/>
                  <a:gd name="connsiteY1" fmla="*/ 0 h 187331"/>
                  <a:gd name="connsiteX2" fmla="*/ 135210 w 135209"/>
                  <a:gd name="connsiteY2" fmla="*/ 93666 h 187331"/>
                  <a:gd name="connsiteX3" fmla="*/ 67605 w 135209"/>
                  <a:gd name="connsiteY3" fmla="*/ 187332 h 187331"/>
                  <a:gd name="connsiteX4" fmla="*/ 0 w 135209"/>
                  <a:gd name="connsiteY4" fmla="*/ 93666 h 187331"/>
                  <a:gd name="connsiteX0" fmla="*/ 0 w 135210"/>
                  <a:gd name="connsiteY0" fmla="*/ 93666 h 282582"/>
                  <a:gd name="connsiteX1" fmla="*/ 67605 w 135210"/>
                  <a:gd name="connsiteY1" fmla="*/ 0 h 282582"/>
                  <a:gd name="connsiteX2" fmla="*/ 135210 w 135210"/>
                  <a:gd name="connsiteY2" fmla="*/ 93666 h 282582"/>
                  <a:gd name="connsiteX3" fmla="*/ 67605 w 135210"/>
                  <a:gd name="connsiteY3" fmla="*/ 282582 h 282582"/>
                  <a:gd name="connsiteX4" fmla="*/ 0 w 135210"/>
                  <a:gd name="connsiteY4" fmla="*/ 93666 h 282582"/>
                  <a:gd name="connsiteX0" fmla="*/ 3 w 135213"/>
                  <a:gd name="connsiteY0" fmla="*/ 93666 h 318301"/>
                  <a:gd name="connsiteX1" fmla="*/ 67608 w 135213"/>
                  <a:gd name="connsiteY1" fmla="*/ 0 h 318301"/>
                  <a:gd name="connsiteX2" fmla="*/ 135213 w 135213"/>
                  <a:gd name="connsiteY2" fmla="*/ 93666 h 318301"/>
                  <a:gd name="connsiteX3" fmla="*/ 69989 w 135213"/>
                  <a:gd name="connsiteY3" fmla="*/ 318301 h 318301"/>
                  <a:gd name="connsiteX4" fmla="*/ 3 w 135213"/>
                  <a:gd name="connsiteY4" fmla="*/ 93666 h 318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213" h="318301">
                    <a:moveTo>
                      <a:pt x="3" y="93666"/>
                    </a:moveTo>
                    <a:cubicBezTo>
                      <a:pt x="-394" y="40616"/>
                      <a:pt x="30271" y="0"/>
                      <a:pt x="67608" y="0"/>
                    </a:cubicBezTo>
                    <a:cubicBezTo>
                      <a:pt x="104945" y="0"/>
                      <a:pt x="135213" y="41936"/>
                      <a:pt x="135213" y="93666"/>
                    </a:cubicBezTo>
                    <a:cubicBezTo>
                      <a:pt x="135213" y="145396"/>
                      <a:pt x="107326" y="318301"/>
                      <a:pt x="69989" y="318301"/>
                    </a:cubicBezTo>
                    <a:cubicBezTo>
                      <a:pt x="32652" y="318301"/>
                      <a:pt x="400" y="146716"/>
                      <a:pt x="3" y="93666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10" name="组合 109"/>
          <p:cNvGrpSpPr/>
          <p:nvPr/>
        </p:nvGrpSpPr>
        <p:grpSpPr>
          <a:xfrm rot="19176694">
            <a:off x="6748992" y="4835818"/>
            <a:ext cx="238606" cy="239764"/>
            <a:chOff x="4773442" y="1943100"/>
            <a:chExt cx="490538" cy="492919"/>
          </a:xfrm>
          <a:solidFill>
            <a:srgbClr val="224A65"/>
          </a:solidFill>
        </p:grpSpPr>
        <p:sp>
          <p:nvSpPr>
            <p:cNvPr id="111" name="圆角矩形 110"/>
            <p:cNvSpPr/>
            <p:nvPr/>
          </p:nvSpPr>
          <p:spPr>
            <a:xfrm rot="1800000">
              <a:off x="4862819" y="1943100"/>
              <a:ext cx="118613" cy="490538"/>
            </a:xfrm>
            <a:prstGeom prst="roundRect">
              <a:avLst>
                <a:gd name="adj" fmla="val 50000"/>
              </a:avLst>
            </a:prstGeom>
            <a:grpFill/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2" name="圆角矩形 111"/>
            <p:cNvSpPr/>
            <p:nvPr/>
          </p:nvSpPr>
          <p:spPr>
            <a:xfrm rot="-1800000">
              <a:off x="5054276" y="1945481"/>
              <a:ext cx="118613" cy="490538"/>
            </a:xfrm>
            <a:prstGeom prst="roundRect">
              <a:avLst>
                <a:gd name="adj" fmla="val 50000"/>
              </a:avLst>
            </a:prstGeom>
            <a:grpFill/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3" name="圆角矩形 112"/>
            <p:cNvSpPr/>
            <p:nvPr/>
          </p:nvSpPr>
          <p:spPr>
            <a:xfrm rot="5400000">
              <a:off x="4959404" y="2105242"/>
              <a:ext cx="118613" cy="490538"/>
            </a:xfrm>
            <a:prstGeom prst="roundRect">
              <a:avLst>
                <a:gd name="adj" fmla="val 50000"/>
              </a:avLst>
            </a:prstGeom>
            <a:grpFill/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14" name="组合 113"/>
          <p:cNvGrpSpPr/>
          <p:nvPr/>
        </p:nvGrpSpPr>
        <p:grpSpPr>
          <a:xfrm>
            <a:off x="6253569" y="4484230"/>
            <a:ext cx="650312" cy="650312"/>
            <a:chOff x="6279554" y="2619385"/>
            <a:chExt cx="612690" cy="612690"/>
          </a:xfrm>
        </p:grpSpPr>
        <p:sp>
          <p:nvSpPr>
            <p:cNvPr id="115" name="椭圆 114"/>
            <p:cNvSpPr/>
            <p:nvPr/>
          </p:nvSpPr>
          <p:spPr>
            <a:xfrm>
              <a:off x="6279554" y="2619385"/>
              <a:ext cx="612690" cy="612690"/>
            </a:xfrm>
            <a:prstGeom prst="ellipse">
              <a:avLst/>
            </a:prstGeom>
            <a:solidFill>
              <a:srgbClr val="F39334"/>
            </a:solidFill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6" name="任意多边形 115"/>
            <p:cNvSpPr/>
            <p:nvPr/>
          </p:nvSpPr>
          <p:spPr>
            <a:xfrm rot="10800000">
              <a:off x="6477067" y="2827656"/>
              <a:ext cx="217665" cy="196148"/>
            </a:xfrm>
            <a:custGeom>
              <a:avLst/>
              <a:gdLst>
                <a:gd name="connsiteX0" fmla="*/ 217665 w 217665"/>
                <a:gd name="connsiteY0" fmla="*/ 196148 h 196148"/>
                <a:gd name="connsiteX1" fmla="*/ 163248 w 217665"/>
                <a:gd name="connsiteY1" fmla="*/ 196148 h 196148"/>
                <a:gd name="connsiteX2" fmla="*/ 108832 w 217665"/>
                <a:gd name="connsiteY2" fmla="*/ 141732 h 196148"/>
                <a:gd name="connsiteX3" fmla="*/ 54416 w 217665"/>
                <a:gd name="connsiteY3" fmla="*/ 196148 h 196148"/>
                <a:gd name="connsiteX4" fmla="*/ 1 w 217665"/>
                <a:gd name="connsiteY4" fmla="*/ 196148 h 196148"/>
                <a:gd name="connsiteX5" fmla="*/ 31878 w 217665"/>
                <a:gd name="connsiteY5" fmla="*/ 119192 h 196148"/>
                <a:gd name="connsiteX6" fmla="*/ 63199 w 217665"/>
                <a:gd name="connsiteY6" fmla="*/ 98074 h 196148"/>
                <a:gd name="connsiteX7" fmla="*/ 31877 w 217665"/>
                <a:gd name="connsiteY7" fmla="*/ 76956 h 196148"/>
                <a:gd name="connsiteX8" fmla="*/ 0 w 217665"/>
                <a:gd name="connsiteY8" fmla="*/ 0 h 196148"/>
                <a:gd name="connsiteX9" fmla="*/ 54417 w 217665"/>
                <a:gd name="connsiteY9" fmla="*/ 0 h 196148"/>
                <a:gd name="connsiteX10" fmla="*/ 108833 w 217665"/>
                <a:gd name="connsiteY10" fmla="*/ 54416 h 196148"/>
                <a:gd name="connsiteX11" fmla="*/ 163249 w 217665"/>
                <a:gd name="connsiteY11" fmla="*/ 0 h 196148"/>
                <a:gd name="connsiteX12" fmla="*/ 217664 w 217665"/>
                <a:gd name="connsiteY12" fmla="*/ 0 h 196148"/>
                <a:gd name="connsiteX13" fmla="*/ 185788 w 217665"/>
                <a:gd name="connsiteY13" fmla="*/ 76956 h 196148"/>
                <a:gd name="connsiteX14" fmla="*/ 154466 w 217665"/>
                <a:gd name="connsiteY14" fmla="*/ 98074 h 196148"/>
                <a:gd name="connsiteX15" fmla="*/ 185789 w 217665"/>
                <a:gd name="connsiteY15" fmla="*/ 119192 h 196148"/>
                <a:gd name="connsiteX16" fmla="*/ 217665 w 217665"/>
                <a:gd name="connsiteY16" fmla="*/ 196148 h 196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7665" h="196148">
                  <a:moveTo>
                    <a:pt x="217665" y="196148"/>
                  </a:moveTo>
                  <a:lnTo>
                    <a:pt x="163248" y="196148"/>
                  </a:lnTo>
                  <a:cubicBezTo>
                    <a:pt x="163248" y="166095"/>
                    <a:pt x="138885" y="141732"/>
                    <a:pt x="108832" y="141732"/>
                  </a:cubicBezTo>
                  <a:cubicBezTo>
                    <a:pt x="78779" y="141732"/>
                    <a:pt x="54416" y="166095"/>
                    <a:pt x="54416" y="196148"/>
                  </a:cubicBezTo>
                  <a:lnTo>
                    <a:pt x="1" y="196148"/>
                  </a:lnTo>
                  <a:cubicBezTo>
                    <a:pt x="1" y="166095"/>
                    <a:pt x="12183" y="138887"/>
                    <a:pt x="31878" y="119192"/>
                  </a:cubicBezTo>
                  <a:lnTo>
                    <a:pt x="63199" y="98074"/>
                  </a:lnTo>
                  <a:lnTo>
                    <a:pt x="31877" y="76956"/>
                  </a:lnTo>
                  <a:cubicBezTo>
                    <a:pt x="12182" y="57261"/>
                    <a:pt x="0" y="30053"/>
                    <a:pt x="0" y="0"/>
                  </a:cubicBezTo>
                  <a:lnTo>
                    <a:pt x="54417" y="0"/>
                  </a:lnTo>
                  <a:cubicBezTo>
                    <a:pt x="54417" y="30053"/>
                    <a:pt x="78780" y="54416"/>
                    <a:pt x="108833" y="54416"/>
                  </a:cubicBezTo>
                  <a:cubicBezTo>
                    <a:pt x="138886" y="54416"/>
                    <a:pt x="163249" y="30053"/>
                    <a:pt x="163249" y="0"/>
                  </a:cubicBezTo>
                  <a:lnTo>
                    <a:pt x="217664" y="0"/>
                  </a:lnTo>
                  <a:cubicBezTo>
                    <a:pt x="217664" y="30053"/>
                    <a:pt x="205483" y="57261"/>
                    <a:pt x="185788" y="76956"/>
                  </a:cubicBezTo>
                  <a:lnTo>
                    <a:pt x="154466" y="98074"/>
                  </a:lnTo>
                  <a:lnTo>
                    <a:pt x="185789" y="119192"/>
                  </a:lnTo>
                  <a:cubicBezTo>
                    <a:pt x="205484" y="138887"/>
                    <a:pt x="217665" y="166095"/>
                    <a:pt x="217665" y="196148"/>
                  </a:cubicBezTo>
                  <a:close/>
                </a:path>
              </a:pathLst>
            </a:custGeom>
            <a:solidFill>
              <a:srgbClr val="01A096"/>
            </a:solidFill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7" name="组合 116"/>
          <p:cNvGrpSpPr/>
          <p:nvPr/>
        </p:nvGrpSpPr>
        <p:grpSpPr>
          <a:xfrm rot="7286264">
            <a:off x="5197724" y="4515316"/>
            <a:ext cx="351266" cy="709047"/>
            <a:chOff x="5180855" y="3102290"/>
            <a:chExt cx="330945" cy="668027"/>
          </a:xfrm>
        </p:grpSpPr>
        <p:sp>
          <p:nvSpPr>
            <p:cNvPr id="118" name="任意多边形 117"/>
            <p:cNvSpPr/>
            <p:nvPr/>
          </p:nvSpPr>
          <p:spPr>
            <a:xfrm>
              <a:off x="5180855" y="3102290"/>
              <a:ext cx="330945" cy="668027"/>
            </a:xfrm>
            <a:custGeom>
              <a:avLst/>
              <a:gdLst>
                <a:gd name="connsiteX0" fmla="*/ 69180 w 330945"/>
                <a:gd name="connsiteY0" fmla="*/ 550 h 668027"/>
                <a:gd name="connsiteX1" fmla="*/ 121856 w 330945"/>
                <a:gd name="connsiteY1" fmla="*/ 15063 h 668027"/>
                <a:gd name="connsiteX2" fmla="*/ 303467 w 330945"/>
                <a:gd name="connsiteY2" fmla="*/ 156461 h 668027"/>
                <a:gd name="connsiteX3" fmla="*/ 307588 w 330945"/>
                <a:gd name="connsiteY3" fmla="*/ 161256 h 668027"/>
                <a:gd name="connsiteX4" fmla="*/ 310036 w 330945"/>
                <a:gd name="connsiteY4" fmla="*/ 162270 h 668027"/>
                <a:gd name="connsiteX5" fmla="*/ 315770 w 330945"/>
                <a:gd name="connsiteY5" fmla="*/ 170774 h 668027"/>
                <a:gd name="connsiteX6" fmla="*/ 321946 w 330945"/>
                <a:gd name="connsiteY6" fmla="*/ 177959 h 668027"/>
                <a:gd name="connsiteX7" fmla="*/ 323200 w 330945"/>
                <a:gd name="connsiteY7" fmla="*/ 181795 h 668027"/>
                <a:gd name="connsiteX8" fmla="*/ 325335 w 330945"/>
                <a:gd name="connsiteY8" fmla="*/ 184961 h 668027"/>
                <a:gd name="connsiteX9" fmla="*/ 327109 w 330945"/>
                <a:gd name="connsiteY9" fmla="*/ 193749 h 668027"/>
                <a:gd name="connsiteX10" fmla="*/ 330452 w 330945"/>
                <a:gd name="connsiteY10" fmla="*/ 203971 h 668027"/>
                <a:gd name="connsiteX11" fmla="*/ 330128 w 330945"/>
                <a:gd name="connsiteY11" fmla="*/ 208701 h 668027"/>
                <a:gd name="connsiteX12" fmla="*/ 330945 w 330945"/>
                <a:gd name="connsiteY12" fmla="*/ 212749 h 668027"/>
                <a:gd name="connsiteX13" fmla="*/ 330945 w 330945"/>
                <a:gd name="connsiteY13" fmla="*/ 454548 h 668027"/>
                <a:gd name="connsiteX14" fmla="*/ 330091 w 330945"/>
                <a:gd name="connsiteY14" fmla="*/ 458781 h 668027"/>
                <a:gd name="connsiteX15" fmla="*/ 330452 w 330945"/>
                <a:gd name="connsiteY15" fmla="*/ 464057 h 668027"/>
                <a:gd name="connsiteX16" fmla="*/ 326724 w 330945"/>
                <a:gd name="connsiteY16" fmla="*/ 475456 h 668027"/>
                <a:gd name="connsiteX17" fmla="*/ 325335 w 330945"/>
                <a:gd name="connsiteY17" fmla="*/ 482336 h 668027"/>
                <a:gd name="connsiteX18" fmla="*/ 323664 w 330945"/>
                <a:gd name="connsiteY18" fmla="*/ 484815 h 668027"/>
                <a:gd name="connsiteX19" fmla="*/ 321946 w 330945"/>
                <a:gd name="connsiteY19" fmla="*/ 490068 h 668027"/>
                <a:gd name="connsiteX20" fmla="*/ 313488 w 330945"/>
                <a:gd name="connsiteY20" fmla="*/ 499908 h 668027"/>
                <a:gd name="connsiteX21" fmla="*/ 310036 w 330945"/>
                <a:gd name="connsiteY21" fmla="*/ 505027 h 668027"/>
                <a:gd name="connsiteX22" fmla="*/ 308563 w 330945"/>
                <a:gd name="connsiteY22" fmla="*/ 505638 h 668027"/>
                <a:gd name="connsiteX23" fmla="*/ 303467 w 330945"/>
                <a:gd name="connsiteY23" fmla="*/ 511566 h 668027"/>
                <a:gd name="connsiteX24" fmla="*/ 121856 w 330945"/>
                <a:gd name="connsiteY24" fmla="*/ 652964 h 668027"/>
                <a:gd name="connsiteX25" fmla="*/ 43168 w 330945"/>
                <a:gd name="connsiteY25" fmla="*/ 658971 h 668027"/>
                <a:gd name="connsiteX26" fmla="*/ 25652 w 330945"/>
                <a:gd name="connsiteY26" fmla="*/ 643914 h 668027"/>
                <a:gd name="connsiteX27" fmla="*/ 20909 w 330945"/>
                <a:gd name="connsiteY27" fmla="*/ 641949 h 668027"/>
                <a:gd name="connsiteX28" fmla="*/ 0 w 330945"/>
                <a:gd name="connsiteY28" fmla="*/ 591470 h 668027"/>
                <a:gd name="connsiteX29" fmla="*/ 0 w 330945"/>
                <a:gd name="connsiteY29" fmla="*/ 75829 h 668027"/>
                <a:gd name="connsiteX30" fmla="*/ 20909 w 330945"/>
                <a:gd name="connsiteY30" fmla="*/ 25350 h 668027"/>
                <a:gd name="connsiteX31" fmla="*/ 27287 w 330945"/>
                <a:gd name="connsiteY31" fmla="*/ 22708 h 668027"/>
                <a:gd name="connsiteX32" fmla="*/ 43168 w 330945"/>
                <a:gd name="connsiteY32" fmla="*/ 9056 h 668027"/>
                <a:gd name="connsiteX33" fmla="*/ 69180 w 330945"/>
                <a:gd name="connsiteY33" fmla="*/ 550 h 668027"/>
                <a:gd name="connsiteX0" fmla="*/ 69180 w 330945"/>
                <a:gd name="connsiteY0" fmla="*/ 550 h 668027"/>
                <a:gd name="connsiteX1" fmla="*/ 121856 w 330945"/>
                <a:gd name="connsiteY1" fmla="*/ 15063 h 668027"/>
                <a:gd name="connsiteX2" fmla="*/ 303467 w 330945"/>
                <a:gd name="connsiteY2" fmla="*/ 156461 h 668027"/>
                <a:gd name="connsiteX3" fmla="*/ 307588 w 330945"/>
                <a:gd name="connsiteY3" fmla="*/ 161256 h 668027"/>
                <a:gd name="connsiteX4" fmla="*/ 310036 w 330945"/>
                <a:gd name="connsiteY4" fmla="*/ 162270 h 668027"/>
                <a:gd name="connsiteX5" fmla="*/ 315770 w 330945"/>
                <a:gd name="connsiteY5" fmla="*/ 170774 h 668027"/>
                <a:gd name="connsiteX6" fmla="*/ 321946 w 330945"/>
                <a:gd name="connsiteY6" fmla="*/ 177959 h 668027"/>
                <a:gd name="connsiteX7" fmla="*/ 323200 w 330945"/>
                <a:gd name="connsiteY7" fmla="*/ 181795 h 668027"/>
                <a:gd name="connsiteX8" fmla="*/ 325335 w 330945"/>
                <a:gd name="connsiteY8" fmla="*/ 184961 h 668027"/>
                <a:gd name="connsiteX9" fmla="*/ 327109 w 330945"/>
                <a:gd name="connsiteY9" fmla="*/ 193749 h 668027"/>
                <a:gd name="connsiteX10" fmla="*/ 330452 w 330945"/>
                <a:gd name="connsiteY10" fmla="*/ 203971 h 668027"/>
                <a:gd name="connsiteX11" fmla="*/ 330128 w 330945"/>
                <a:gd name="connsiteY11" fmla="*/ 208701 h 668027"/>
                <a:gd name="connsiteX12" fmla="*/ 330945 w 330945"/>
                <a:gd name="connsiteY12" fmla="*/ 212749 h 668027"/>
                <a:gd name="connsiteX13" fmla="*/ 330945 w 330945"/>
                <a:gd name="connsiteY13" fmla="*/ 454548 h 668027"/>
                <a:gd name="connsiteX14" fmla="*/ 330091 w 330945"/>
                <a:gd name="connsiteY14" fmla="*/ 458781 h 668027"/>
                <a:gd name="connsiteX15" fmla="*/ 330452 w 330945"/>
                <a:gd name="connsiteY15" fmla="*/ 464057 h 668027"/>
                <a:gd name="connsiteX16" fmla="*/ 326724 w 330945"/>
                <a:gd name="connsiteY16" fmla="*/ 475456 h 668027"/>
                <a:gd name="connsiteX17" fmla="*/ 325335 w 330945"/>
                <a:gd name="connsiteY17" fmla="*/ 482336 h 668027"/>
                <a:gd name="connsiteX18" fmla="*/ 323664 w 330945"/>
                <a:gd name="connsiteY18" fmla="*/ 484815 h 668027"/>
                <a:gd name="connsiteX19" fmla="*/ 321946 w 330945"/>
                <a:gd name="connsiteY19" fmla="*/ 490068 h 668027"/>
                <a:gd name="connsiteX20" fmla="*/ 313488 w 330945"/>
                <a:gd name="connsiteY20" fmla="*/ 499908 h 668027"/>
                <a:gd name="connsiteX21" fmla="*/ 310036 w 330945"/>
                <a:gd name="connsiteY21" fmla="*/ 505027 h 668027"/>
                <a:gd name="connsiteX22" fmla="*/ 308563 w 330945"/>
                <a:gd name="connsiteY22" fmla="*/ 505638 h 668027"/>
                <a:gd name="connsiteX23" fmla="*/ 303467 w 330945"/>
                <a:gd name="connsiteY23" fmla="*/ 511566 h 668027"/>
                <a:gd name="connsiteX24" fmla="*/ 121856 w 330945"/>
                <a:gd name="connsiteY24" fmla="*/ 652964 h 668027"/>
                <a:gd name="connsiteX25" fmla="*/ 43168 w 330945"/>
                <a:gd name="connsiteY25" fmla="*/ 658971 h 668027"/>
                <a:gd name="connsiteX26" fmla="*/ 25652 w 330945"/>
                <a:gd name="connsiteY26" fmla="*/ 643914 h 668027"/>
                <a:gd name="connsiteX27" fmla="*/ 20909 w 330945"/>
                <a:gd name="connsiteY27" fmla="*/ 641949 h 668027"/>
                <a:gd name="connsiteX28" fmla="*/ 0 w 330945"/>
                <a:gd name="connsiteY28" fmla="*/ 591470 h 668027"/>
                <a:gd name="connsiteX29" fmla="*/ 0 w 330945"/>
                <a:gd name="connsiteY29" fmla="*/ 75829 h 668027"/>
                <a:gd name="connsiteX30" fmla="*/ 20909 w 330945"/>
                <a:gd name="connsiteY30" fmla="*/ 25350 h 668027"/>
                <a:gd name="connsiteX31" fmla="*/ 43168 w 330945"/>
                <a:gd name="connsiteY31" fmla="*/ 9056 h 668027"/>
                <a:gd name="connsiteX32" fmla="*/ 69180 w 330945"/>
                <a:gd name="connsiteY32" fmla="*/ 550 h 668027"/>
                <a:gd name="connsiteX0" fmla="*/ 69180 w 330945"/>
                <a:gd name="connsiteY0" fmla="*/ 550 h 668027"/>
                <a:gd name="connsiteX1" fmla="*/ 121856 w 330945"/>
                <a:gd name="connsiteY1" fmla="*/ 15063 h 668027"/>
                <a:gd name="connsiteX2" fmla="*/ 303467 w 330945"/>
                <a:gd name="connsiteY2" fmla="*/ 156461 h 668027"/>
                <a:gd name="connsiteX3" fmla="*/ 307588 w 330945"/>
                <a:gd name="connsiteY3" fmla="*/ 161256 h 668027"/>
                <a:gd name="connsiteX4" fmla="*/ 310036 w 330945"/>
                <a:gd name="connsiteY4" fmla="*/ 162270 h 668027"/>
                <a:gd name="connsiteX5" fmla="*/ 315770 w 330945"/>
                <a:gd name="connsiteY5" fmla="*/ 170774 h 668027"/>
                <a:gd name="connsiteX6" fmla="*/ 321946 w 330945"/>
                <a:gd name="connsiteY6" fmla="*/ 177959 h 668027"/>
                <a:gd name="connsiteX7" fmla="*/ 323200 w 330945"/>
                <a:gd name="connsiteY7" fmla="*/ 181795 h 668027"/>
                <a:gd name="connsiteX8" fmla="*/ 325335 w 330945"/>
                <a:gd name="connsiteY8" fmla="*/ 184961 h 668027"/>
                <a:gd name="connsiteX9" fmla="*/ 327109 w 330945"/>
                <a:gd name="connsiteY9" fmla="*/ 193749 h 668027"/>
                <a:gd name="connsiteX10" fmla="*/ 330452 w 330945"/>
                <a:gd name="connsiteY10" fmla="*/ 203971 h 668027"/>
                <a:gd name="connsiteX11" fmla="*/ 330128 w 330945"/>
                <a:gd name="connsiteY11" fmla="*/ 208701 h 668027"/>
                <a:gd name="connsiteX12" fmla="*/ 330945 w 330945"/>
                <a:gd name="connsiteY12" fmla="*/ 212749 h 668027"/>
                <a:gd name="connsiteX13" fmla="*/ 330945 w 330945"/>
                <a:gd name="connsiteY13" fmla="*/ 454548 h 668027"/>
                <a:gd name="connsiteX14" fmla="*/ 330091 w 330945"/>
                <a:gd name="connsiteY14" fmla="*/ 458781 h 668027"/>
                <a:gd name="connsiteX15" fmla="*/ 330452 w 330945"/>
                <a:gd name="connsiteY15" fmla="*/ 464057 h 668027"/>
                <a:gd name="connsiteX16" fmla="*/ 326724 w 330945"/>
                <a:gd name="connsiteY16" fmla="*/ 475456 h 668027"/>
                <a:gd name="connsiteX17" fmla="*/ 325335 w 330945"/>
                <a:gd name="connsiteY17" fmla="*/ 482336 h 668027"/>
                <a:gd name="connsiteX18" fmla="*/ 323664 w 330945"/>
                <a:gd name="connsiteY18" fmla="*/ 484815 h 668027"/>
                <a:gd name="connsiteX19" fmla="*/ 321946 w 330945"/>
                <a:gd name="connsiteY19" fmla="*/ 490068 h 668027"/>
                <a:gd name="connsiteX20" fmla="*/ 313488 w 330945"/>
                <a:gd name="connsiteY20" fmla="*/ 499908 h 668027"/>
                <a:gd name="connsiteX21" fmla="*/ 310036 w 330945"/>
                <a:gd name="connsiteY21" fmla="*/ 505027 h 668027"/>
                <a:gd name="connsiteX22" fmla="*/ 308563 w 330945"/>
                <a:gd name="connsiteY22" fmla="*/ 505638 h 668027"/>
                <a:gd name="connsiteX23" fmla="*/ 303467 w 330945"/>
                <a:gd name="connsiteY23" fmla="*/ 511566 h 668027"/>
                <a:gd name="connsiteX24" fmla="*/ 121856 w 330945"/>
                <a:gd name="connsiteY24" fmla="*/ 652964 h 668027"/>
                <a:gd name="connsiteX25" fmla="*/ 43168 w 330945"/>
                <a:gd name="connsiteY25" fmla="*/ 658971 h 668027"/>
                <a:gd name="connsiteX26" fmla="*/ 20909 w 330945"/>
                <a:gd name="connsiteY26" fmla="*/ 641949 h 668027"/>
                <a:gd name="connsiteX27" fmla="*/ 0 w 330945"/>
                <a:gd name="connsiteY27" fmla="*/ 591470 h 668027"/>
                <a:gd name="connsiteX28" fmla="*/ 0 w 330945"/>
                <a:gd name="connsiteY28" fmla="*/ 75829 h 668027"/>
                <a:gd name="connsiteX29" fmla="*/ 20909 w 330945"/>
                <a:gd name="connsiteY29" fmla="*/ 25350 h 668027"/>
                <a:gd name="connsiteX30" fmla="*/ 43168 w 330945"/>
                <a:gd name="connsiteY30" fmla="*/ 9056 h 668027"/>
                <a:gd name="connsiteX31" fmla="*/ 69180 w 330945"/>
                <a:gd name="connsiteY31" fmla="*/ 550 h 668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30945" h="668027">
                  <a:moveTo>
                    <a:pt x="69180" y="550"/>
                  </a:moveTo>
                  <a:cubicBezTo>
                    <a:pt x="87310" y="-1707"/>
                    <a:pt x="106301" y="2952"/>
                    <a:pt x="121856" y="15063"/>
                  </a:cubicBezTo>
                  <a:lnTo>
                    <a:pt x="303467" y="156461"/>
                  </a:lnTo>
                  <a:lnTo>
                    <a:pt x="307588" y="161256"/>
                  </a:lnTo>
                  <a:lnTo>
                    <a:pt x="310036" y="162270"/>
                  </a:lnTo>
                  <a:lnTo>
                    <a:pt x="315770" y="170774"/>
                  </a:lnTo>
                  <a:lnTo>
                    <a:pt x="321946" y="177959"/>
                  </a:lnTo>
                  <a:lnTo>
                    <a:pt x="323200" y="181795"/>
                  </a:lnTo>
                  <a:lnTo>
                    <a:pt x="325335" y="184961"/>
                  </a:lnTo>
                  <a:lnTo>
                    <a:pt x="327109" y="193749"/>
                  </a:lnTo>
                  <a:lnTo>
                    <a:pt x="330452" y="203971"/>
                  </a:lnTo>
                  <a:lnTo>
                    <a:pt x="330128" y="208701"/>
                  </a:lnTo>
                  <a:lnTo>
                    <a:pt x="330945" y="212749"/>
                  </a:lnTo>
                  <a:lnTo>
                    <a:pt x="330945" y="454548"/>
                  </a:lnTo>
                  <a:lnTo>
                    <a:pt x="330091" y="458781"/>
                  </a:lnTo>
                  <a:cubicBezTo>
                    <a:pt x="330211" y="460540"/>
                    <a:pt x="330332" y="462298"/>
                    <a:pt x="330452" y="464057"/>
                  </a:cubicBezTo>
                  <a:lnTo>
                    <a:pt x="326724" y="475456"/>
                  </a:lnTo>
                  <a:lnTo>
                    <a:pt x="325335" y="482336"/>
                  </a:lnTo>
                  <a:lnTo>
                    <a:pt x="323664" y="484815"/>
                  </a:lnTo>
                  <a:lnTo>
                    <a:pt x="321946" y="490068"/>
                  </a:lnTo>
                  <a:lnTo>
                    <a:pt x="313488" y="499908"/>
                  </a:lnTo>
                  <a:lnTo>
                    <a:pt x="310036" y="505027"/>
                  </a:lnTo>
                  <a:lnTo>
                    <a:pt x="308563" y="505638"/>
                  </a:lnTo>
                  <a:lnTo>
                    <a:pt x="303467" y="511566"/>
                  </a:lnTo>
                  <a:lnTo>
                    <a:pt x="121856" y="652964"/>
                  </a:lnTo>
                  <a:cubicBezTo>
                    <a:pt x="98524" y="671130"/>
                    <a:pt x="67460" y="672531"/>
                    <a:pt x="43168" y="658971"/>
                  </a:cubicBezTo>
                  <a:lnTo>
                    <a:pt x="20909" y="641949"/>
                  </a:lnTo>
                  <a:cubicBezTo>
                    <a:pt x="7990" y="629031"/>
                    <a:pt x="0" y="611184"/>
                    <a:pt x="0" y="591470"/>
                  </a:cubicBezTo>
                  <a:lnTo>
                    <a:pt x="0" y="75829"/>
                  </a:lnTo>
                  <a:cubicBezTo>
                    <a:pt x="0" y="56115"/>
                    <a:pt x="7990" y="38268"/>
                    <a:pt x="20909" y="25350"/>
                  </a:cubicBezTo>
                  <a:lnTo>
                    <a:pt x="43168" y="9056"/>
                  </a:lnTo>
                  <a:cubicBezTo>
                    <a:pt x="51266" y="4536"/>
                    <a:pt x="60115" y="1678"/>
                    <a:pt x="69180" y="550"/>
                  </a:cubicBezTo>
                  <a:close/>
                </a:path>
              </a:pathLst>
            </a:custGeom>
            <a:solidFill>
              <a:srgbClr val="5695C4"/>
            </a:solidFill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9" name="任意多边形 118"/>
            <p:cNvSpPr/>
            <p:nvPr/>
          </p:nvSpPr>
          <p:spPr>
            <a:xfrm>
              <a:off x="5180855" y="3150374"/>
              <a:ext cx="283303" cy="571859"/>
            </a:xfrm>
            <a:custGeom>
              <a:avLst/>
              <a:gdLst>
                <a:gd name="connsiteX0" fmla="*/ 69180 w 330945"/>
                <a:gd name="connsiteY0" fmla="*/ 550 h 668027"/>
                <a:gd name="connsiteX1" fmla="*/ 121856 w 330945"/>
                <a:gd name="connsiteY1" fmla="*/ 15063 h 668027"/>
                <a:gd name="connsiteX2" fmla="*/ 303467 w 330945"/>
                <a:gd name="connsiteY2" fmla="*/ 156461 h 668027"/>
                <a:gd name="connsiteX3" fmla="*/ 307588 w 330945"/>
                <a:gd name="connsiteY3" fmla="*/ 161256 h 668027"/>
                <a:gd name="connsiteX4" fmla="*/ 310036 w 330945"/>
                <a:gd name="connsiteY4" fmla="*/ 162270 h 668027"/>
                <a:gd name="connsiteX5" fmla="*/ 315770 w 330945"/>
                <a:gd name="connsiteY5" fmla="*/ 170774 h 668027"/>
                <a:gd name="connsiteX6" fmla="*/ 321946 w 330945"/>
                <a:gd name="connsiteY6" fmla="*/ 177959 h 668027"/>
                <a:gd name="connsiteX7" fmla="*/ 323200 w 330945"/>
                <a:gd name="connsiteY7" fmla="*/ 181795 h 668027"/>
                <a:gd name="connsiteX8" fmla="*/ 325335 w 330945"/>
                <a:gd name="connsiteY8" fmla="*/ 184961 h 668027"/>
                <a:gd name="connsiteX9" fmla="*/ 327109 w 330945"/>
                <a:gd name="connsiteY9" fmla="*/ 193749 h 668027"/>
                <a:gd name="connsiteX10" fmla="*/ 330452 w 330945"/>
                <a:gd name="connsiteY10" fmla="*/ 203971 h 668027"/>
                <a:gd name="connsiteX11" fmla="*/ 330128 w 330945"/>
                <a:gd name="connsiteY11" fmla="*/ 208701 h 668027"/>
                <a:gd name="connsiteX12" fmla="*/ 330945 w 330945"/>
                <a:gd name="connsiteY12" fmla="*/ 212749 h 668027"/>
                <a:gd name="connsiteX13" fmla="*/ 330945 w 330945"/>
                <a:gd name="connsiteY13" fmla="*/ 454548 h 668027"/>
                <a:gd name="connsiteX14" fmla="*/ 330091 w 330945"/>
                <a:gd name="connsiteY14" fmla="*/ 458781 h 668027"/>
                <a:gd name="connsiteX15" fmla="*/ 330452 w 330945"/>
                <a:gd name="connsiteY15" fmla="*/ 464057 h 668027"/>
                <a:gd name="connsiteX16" fmla="*/ 326724 w 330945"/>
                <a:gd name="connsiteY16" fmla="*/ 475456 h 668027"/>
                <a:gd name="connsiteX17" fmla="*/ 325335 w 330945"/>
                <a:gd name="connsiteY17" fmla="*/ 482336 h 668027"/>
                <a:gd name="connsiteX18" fmla="*/ 323664 w 330945"/>
                <a:gd name="connsiteY18" fmla="*/ 484815 h 668027"/>
                <a:gd name="connsiteX19" fmla="*/ 321946 w 330945"/>
                <a:gd name="connsiteY19" fmla="*/ 490068 h 668027"/>
                <a:gd name="connsiteX20" fmla="*/ 313488 w 330945"/>
                <a:gd name="connsiteY20" fmla="*/ 499908 h 668027"/>
                <a:gd name="connsiteX21" fmla="*/ 310036 w 330945"/>
                <a:gd name="connsiteY21" fmla="*/ 505027 h 668027"/>
                <a:gd name="connsiteX22" fmla="*/ 308563 w 330945"/>
                <a:gd name="connsiteY22" fmla="*/ 505638 h 668027"/>
                <a:gd name="connsiteX23" fmla="*/ 303467 w 330945"/>
                <a:gd name="connsiteY23" fmla="*/ 511566 h 668027"/>
                <a:gd name="connsiteX24" fmla="*/ 121856 w 330945"/>
                <a:gd name="connsiteY24" fmla="*/ 652964 h 668027"/>
                <a:gd name="connsiteX25" fmla="*/ 43168 w 330945"/>
                <a:gd name="connsiteY25" fmla="*/ 658971 h 668027"/>
                <a:gd name="connsiteX26" fmla="*/ 25652 w 330945"/>
                <a:gd name="connsiteY26" fmla="*/ 643914 h 668027"/>
                <a:gd name="connsiteX27" fmla="*/ 20909 w 330945"/>
                <a:gd name="connsiteY27" fmla="*/ 641949 h 668027"/>
                <a:gd name="connsiteX28" fmla="*/ 0 w 330945"/>
                <a:gd name="connsiteY28" fmla="*/ 591470 h 668027"/>
                <a:gd name="connsiteX29" fmla="*/ 0 w 330945"/>
                <a:gd name="connsiteY29" fmla="*/ 75829 h 668027"/>
                <a:gd name="connsiteX30" fmla="*/ 20909 w 330945"/>
                <a:gd name="connsiteY30" fmla="*/ 25350 h 668027"/>
                <a:gd name="connsiteX31" fmla="*/ 27287 w 330945"/>
                <a:gd name="connsiteY31" fmla="*/ 22708 h 668027"/>
                <a:gd name="connsiteX32" fmla="*/ 43168 w 330945"/>
                <a:gd name="connsiteY32" fmla="*/ 9056 h 668027"/>
                <a:gd name="connsiteX33" fmla="*/ 69180 w 330945"/>
                <a:gd name="connsiteY33" fmla="*/ 550 h 668027"/>
                <a:gd name="connsiteX0" fmla="*/ 69180 w 330945"/>
                <a:gd name="connsiteY0" fmla="*/ 550 h 668027"/>
                <a:gd name="connsiteX1" fmla="*/ 121856 w 330945"/>
                <a:gd name="connsiteY1" fmla="*/ 15063 h 668027"/>
                <a:gd name="connsiteX2" fmla="*/ 303467 w 330945"/>
                <a:gd name="connsiteY2" fmla="*/ 156461 h 668027"/>
                <a:gd name="connsiteX3" fmla="*/ 307588 w 330945"/>
                <a:gd name="connsiteY3" fmla="*/ 161256 h 668027"/>
                <a:gd name="connsiteX4" fmla="*/ 310036 w 330945"/>
                <a:gd name="connsiteY4" fmla="*/ 162270 h 668027"/>
                <a:gd name="connsiteX5" fmla="*/ 315770 w 330945"/>
                <a:gd name="connsiteY5" fmla="*/ 170774 h 668027"/>
                <a:gd name="connsiteX6" fmla="*/ 321946 w 330945"/>
                <a:gd name="connsiteY6" fmla="*/ 177959 h 668027"/>
                <a:gd name="connsiteX7" fmla="*/ 323200 w 330945"/>
                <a:gd name="connsiteY7" fmla="*/ 181795 h 668027"/>
                <a:gd name="connsiteX8" fmla="*/ 325335 w 330945"/>
                <a:gd name="connsiteY8" fmla="*/ 184961 h 668027"/>
                <a:gd name="connsiteX9" fmla="*/ 327109 w 330945"/>
                <a:gd name="connsiteY9" fmla="*/ 193749 h 668027"/>
                <a:gd name="connsiteX10" fmla="*/ 330452 w 330945"/>
                <a:gd name="connsiteY10" fmla="*/ 203971 h 668027"/>
                <a:gd name="connsiteX11" fmla="*/ 330128 w 330945"/>
                <a:gd name="connsiteY11" fmla="*/ 208701 h 668027"/>
                <a:gd name="connsiteX12" fmla="*/ 330945 w 330945"/>
                <a:gd name="connsiteY12" fmla="*/ 212749 h 668027"/>
                <a:gd name="connsiteX13" fmla="*/ 330945 w 330945"/>
                <a:gd name="connsiteY13" fmla="*/ 454548 h 668027"/>
                <a:gd name="connsiteX14" fmla="*/ 330091 w 330945"/>
                <a:gd name="connsiteY14" fmla="*/ 458781 h 668027"/>
                <a:gd name="connsiteX15" fmla="*/ 330452 w 330945"/>
                <a:gd name="connsiteY15" fmla="*/ 464057 h 668027"/>
                <a:gd name="connsiteX16" fmla="*/ 326724 w 330945"/>
                <a:gd name="connsiteY16" fmla="*/ 475456 h 668027"/>
                <a:gd name="connsiteX17" fmla="*/ 325335 w 330945"/>
                <a:gd name="connsiteY17" fmla="*/ 482336 h 668027"/>
                <a:gd name="connsiteX18" fmla="*/ 323664 w 330945"/>
                <a:gd name="connsiteY18" fmla="*/ 484815 h 668027"/>
                <a:gd name="connsiteX19" fmla="*/ 321946 w 330945"/>
                <a:gd name="connsiteY19" fmla="*/ 490068 h 668027"/>
                <a:gd name="connsiteX20" fmla="*/ 313488 w 330945"/>
                <a:gd name="connsiteY20" fmla="*/ 499908 h 668027"/>
                <a:gd name="connsiteX21" fmla="*/ 310036 w 330945"/>
                <a:gd name="connsiteY21" fmla="*/ 505027 h 668027"/>
                <a:gd name="connsiteX22" fmla="*/ 308563 w 330945"/>
                <a:gd name="connsiteY22" fmla="*/ 505638 h 668027"/>
                <a:gd name="connsiteX23" fmla="*/ 303467 w 330945"/>
                <a:gd name="connsiteY23" fmla="*/ 511566 h 668027"/>
                <a:gd name="connsiteX24" fmla="*/ 121856 w 330945"/>
                <a:gd name="connsiteY24" fmla="*/ 652964 h 668027"/>
                <a:gd name="connsiteX25" fmla="*/ 43168 w 330945"/>
                <a:gd name="connsiteY25" fmla="*/ 658971 h 668027"/>
                <a:gd name="connsiteX26" fmla="*/ 25652 w 330945"/>
                <a:gd name="connsiteY26" fmla="*/ 643914 h 668027"/>
                <a:gd name="connsiteX27" fmla="*/ 20909 w 330945"/>
                <a:gd name="connsiteY27" fmla="*/ 641949 h 668027"/>
                <a:gd name="connsiteX28" fmla="*/ 0 w 330945"/>
                <a:gd name="connsiteY28" fmla="*/ 591470 h 668027"/>
                <a:gd name="connsiteX29" fmla="*/ 0 w 330945"/>
                <a:gd name="connsiteY29" fmla="*/ 75829 h 668027"/>
                <a:gd name="connsiteX30" fmla="*/ 20909 w 330945"/>
                <a:gd name="connsiteY30" fmla="*/ 25350 h 668027"/>
                <a:gd name="connsiteX31" fmla="*/ 43168 w 330945"/>
                <a:gd name="connsiteY31" fmla="*/ 9056 h 668027"/>
                <a:gd name="connsiteX32" fmla="*/ 69180 w 330945"/>
                <a:gd name="connsiteY32" fmla="*/ 550 h 668027"/>
                <a:gd name="connsiteX0" fmla="*/ 69180 w 330945"/>
                <a:gd name="connsiteY0" fmla="*/ 550 h 668027"/>
                <a:gd name="connsiteX1" fmla="*/ 121856 w 330945"/>
                <a:gd name="connsiteY1" fmla="*/ 15063 h 668027"/>
                <a:gd name="connsiteX2" fmla="*/ 303467 w 330945"/>
                <a:gd name="connsiteY2" fmla="*/ 156461 h 668027"/>
                <a:gd name="connsiteX3" fmla="*/ 307588 w 330945"/>
                <a:gd name="connsiteY3" fmla="*/ 161256 h 668027"/>
                <a:gd name="connsiteX4" fmla="*/ 310036 w 330945"/>
                <a:gd name="connsiteY4" fmla="*/ 162270 h 668027"/>
                <a:gd name="connsiteX5" fmla="*/ 315770 w 330945"/>
                <a:gd name="connsiteY5" fmla="*/ 170774 h 668027"/>
                <a:gd name="connsiteX6" fmla="*/ 321946 w 330945"/>
                <a:gd name="connsiteY6" fmla="*/ 177959 h 668027"/>
                <a:gd name="connsiteX7" fmla="*/ 323200 w 330945"/>
                <a:gd name="connsiteY7" fmla="*/ 181795 h 668027"/>
                <a:gd name="connsiteX8" fmla="*/ 325335 w 330945"/>
                <a:gd name="connsiteY8" fmla="*/ 184961 h 668027"/>
                <a:gd name="connsiteX9" fmla="*/ 327109 w 330945"/>
                <a:gd name="connsiteY9" fmla="*/ 193749 h 668027"/>
                <a:gd name="connsiteX10" fmla="*/ 330452 w 330945"/>
                <a:gd name="connsiteY10" fmla="*/ 203971 h 668027"/>
                <a:gd name="connsiteX11" fmla="*/ 330128 w 330945"/>
                <a:gd name="connsiteY11" fmla="*/ 208701 h 668027"/>
                <a:gd name="connsiteX12" fmla="*/ 330945 w 330945"/>
                <a:gd name="connsiteY12" fmla="*/ 212749 h 668027"/>
                <a:gd name="connsiteX13" fmla="*/ 330945 w 330945"/>
                <a:gd name="connsiteY13" fmla="*/ 454548 h 668027"/>
                <a:gd name="connsiteX14" fmla="*/ 330091 w 330945"/>
                <a:gd name="connsiteY14" fmla="*/ 458781 h 668027"/>
                <a:gd name="connsiteX15" fmla="*/ 330452 w 330945"/>
                <a:gd name="connsiteY15" fmla="*/ 464057 h 668027"/>
                <a:gd name="connsiteX16" fmla="*/ 326724 w 330945"/>
                <a:gd name="connsiteY16" fmla="*/ 475456 h 668027"/>
                <a:gd name="connsiteX17" fmla="*/ 325335 w 330945"/>
                <a:gd name="connsiteY17" fmla="*/ 482336 h 668027"/>
                <a:gd name="connsiteX18" fmla="*/ 323664 w 330945"/>
                <a:gd name="connsiteY18" fmla="*/ 484815 h 668027"/>
                <a:gd name="connsiteX19" fmla="*/ 321946 w 330945"/>
                <a:gd name="connsiteY19" fmla="*/ 490068 h 668027"/>
                <a:gd name="connsiteX20" fmla="*/ 313488 w 330945"/>
                <a:gd name="connsiteY20" fmla="*/ 499908 h 668027"/>
                <a:gd name="connsiteX21" fmla="*/ 310036 w 330945"/>
                <a:gd name="connsiteY21" fmla="*/ 505027 h 668027"/>
                <a:gd name="connsiteX22" fmla="*/ 308563 w 330945"/>
                <a:gd name="connsiteY22" fmla="*/ 505638 h 668027"/>
                <a:gd name="connsiteX23" fmla="*/ 303467 w 330945"/>
                <a:gd name="connsiteY23" fmla="*/ 511566 h 668027"/>
                <a:gd name="connsiteX24" fmla="*/ 121856 w 330945"/>
                <a:gd name="connsiteY24" fmla="*/ 652964 h 668027"/>
                <a:gd name="connsiteX25" fmla="*/ 43168 w 330945"/>
                <a:gd name="connsiteY25" fmla="*/ 658971 h 668027"/>
                <a:gd name="connsiteX26" fmla="*/ 20909 w 330945"/>
                <a:gd name="connsiteY26" fmla="*/ 641949 h 668027"/>
                <a:gd name="connsiteX27" fmla="*/ 0 w 330945"/>
                <a:gd name="connsiteY27" fmla="*/ 591470 h 668027"/>
                <a:gd name="connsiteX28" fmla="*/ 0 w 330945"/>
                <a:gd name="connsiteY28" fmla="*/ 75829 h 668027"/>
                <a:gd name="connsiteX29" fmla="*/ 20909 w 330945"/>
                <a:gd name="connsiteY29" fmla="*/ 25350 h 668027"/>
                <a:gd name="connsiteX30" fmla="*/ 43168 w 330945"/>
                <a:gd name="connsiteY30" fmla="*/ 9056 h 668027"/>
                <a:gd name="connsiteX31" fmla="*/ 69180 w 330945"/>
                <a:gd name="connsiteY31" fmla="*/ 550 h 668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30945" h="668027">
                  <a:moveTo>
                    <a:pt x="69180" y="550"/>
                  </a:moveTo>
                  <a:cubicBezTo>
                    <a:pt x="87310" y="-1707"/>
                    <a:pt x="106301" y="2952"/>
                    <a:pt x="121856" y="15063"/>
                  </a:cubicBezTo>
                  <a:lnTo>
                    <a:pt x="303467" y="156461"/>
                  </a:lnTo>
                  <a:lnTo>
                    <a:pt x="307588" y="161256"/>
                  </a:lnTo>
                  <a:lnTo>
                    <a:pt x="310036" y="162270"/>
                  </a:lnTo>
                  <a:lnTo>
                    <a:pt x="315770" y="170774"/>
                  </a:lnTo>
                  <a:lnTo>
                    <a:pt x="321946" y="177959"/>
                  </a:lnTo>
                  <a:lnTo>
                    <a:pt x="323200" y="181795"/>
                  </a:lnTo>
                  <a:lnTo>
                    <a:pt x="325335" y="184961"/>
                  </a:lnTo>
                  <a:lnTo>
                    <a:pt x="327109" y="193749"/>
                  </a:lnTo>
                  <a:lnTo>
                    <a:pt x="330452" y="203971"/>
                  </a:lnTo>
                  <a:lnTo>
                    <a:pt x="330128" y="208701"/>
                  </a:lnTo>
                  <a:lnTo>
                    <a:pt x="330945" y="212749"/>
                  </a:lnTo>
                  <a:lnTo>
                    <a:pt x="330945" y="454548"/>
                  </a:lnTo>
                  <a:lnTo>
                    <a:pt x="330091" y="458781"/>
                  </a:lnTo>
                  <a:cubicBezTo>
                    <a:pt x="330211" y="460540"/>
                    <a:pt x="330332" y="462298"/>
                    <a:pt x="330452" y="464057"/>
                  </a:cubicBezTo>
                  <a:lnTo>
                    <a:pt x="326724" y="475456"/>
                  </a:lnTo>
                  <a:lnTo>
                    <a:pt x="325335" y="482336"/>
                  </a:lnTo>
                  <a:lnTo>
                    <a:pt x="323664" y="484815"/>
                  </a:lnTo>
                  <a:lnTo>
                    <a:pt x="321946" y="490068"/>
                  </a:lnTo>
                  <a:lnTo>
                    <a:pt x="313488" y="499908"/>
                  </a:lnTo>
                  <a:lnTo>
                    <a:pt x="310036" y="505027"/>
                  </a:lnTo>
                  <a:lnTo>
                    <a:pt x="308563" y="505638"/>
                  </a:lnTo>
                  <a:lnTo>
                    <a:pt x="303467" y="511566"/>
                  </a:lnTo>
                  <a:lnTo>
                    <a:pt x="121856" y="652964"/>
                  </a:lnTo>
                  <a:cubicBezTo>
                    <a:pt x="98524" y="671130"/>
                    <a:pt x="67460" y="672531"/>
                    <a:pt x="43168" y="658971"/>
                  </a:cubicBezTo>
                  <a:lnTo>
                    <a:pt x="20909" y="641949"/>
                  </a:lnTo>
                  <a:cubicBezTo>
                    <a:pt x="7990" y="629031"/>
                    <a:pt x="0" y="611184"/>
                    <a:pt x="0" y="591470"/>
                  </a:cubicBezTo>
                  <a:lnTo>
                    <a:pt x="0" y="75829"/>
                  </a:lnTo>
                  <a:cubicBezTo>
                    <a:pt x="0" y="56115"/>
                    <a:pt x="7990" y="38268"/>
                    <a:pt x="20909" y="25350"/>
                  </a:cubicBezTo>
                  <a:lnTo>
                    <a:pt x="43168" y="9056"/>
                  </a:lnTo>
                  <a:cubicBezTo>
                    <a:pt x="51266" y="4536"/>
                    <a:pt x="60115" y="1678"/>
                    <a:pt x="69180" y="550"/>
                  </a:cubicBezTo>
                  <a:close/>
                </a:path>
              </a:pathLst>
            </a:custGeom>
            <a:solidFill>
              <a:srgbClr val="A8DAD6"/>
            </a:solidFill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20" name="组合 119"/>
            <p:cNvGrpSpPr/>
            <p:nvPr/>
          </p:nvGrpSpPr>
          <p:grpSpPr>
            <a:xfrm>
              <a:off x="5211023" y="3325141"/>
              <a:ext cx="185734" cy="222324"/>
              <a:chOff x="5211023" y="3339887"/>
              <a:chExt cx="185734" cy="222324"/>
            </a:xfrm>
          </p:grpSpPr>
          <p:sp>
            <p:nvSpPr>
              <p:cNvPr id="121" name="椭圆 30"/>
              <p:cNvSpPr/>
              <p:nvPr/>
            </p:nvSpPr>
            <p:spPr>
              <a:xfrm rot="4307615">
                <a:off x="5264440" y="3286470"/>
                <a:ext cx="78899" cy="185734"/>
              </a:xfrm>
              <a:custGeom>
                <a:avLst/>
                <a:gdLst>
                  <a:gd name="connsiteX0" fmla="*/ 0 w 135209"/>
                  <a:gd name="connsiteY0" fmla="*/ 93666 h 187331"/>
                  <a:gd name="connsiteX1" fmla="*/ 67605 w 135209"/>
                  <a:gd name="connsiteY1" fmla="*/ 0 h 187331"/>
                  <a:gd name="connsiteX2" fmla="*/ 135210 w 135209"/>
                  <a:gd name="connsiteY2" fmla="*/ 93666 h 187331"/>
                  <a:gd name="connsiteX3" fmla="*/ 67605 w 135209"/>
                  <a:gd name="connsiteY3" fmla="*/ 187332 h 187331"/>
                  <a:gd name="connsiteX4" fmla="*/ 0 w 135209"/>
                  <a:gd name="connsiteY4" fmla="*/ 93666 h 187331"/>
                  <a:gd name="connsiteX0" fmla="*/ 0 w 135210"/>
                  <a:gd name="connsiteY0" fmla="*/ 93666 h 282582"/>
                  <a:gd name="connsiteX1" fmla="*/ 67605 w 135210"/>
                  <a:gd name="connsiteY1" fmla="*/ 0 h 282582"/>
                  <a:gd name="connsiteX2" fmla="*/ 135210 w 135210"/>
                  <a:gd name="connsiteY2" fmla="*/ 93666 h 282582"/>
                  <a:gd name="connsiteX3" fmla="*/ 67605 w 135210"/>
                  <a:gd name="connsiteY3" fmla="*/ 282582 h 282582"/>
                  <a:gd name="connsiteX4" fmla="*/ 0 w 135210"/>
                  <a:gd name="connsiteY4" fmla="*/ 93666 h 282582"/>
                  <a:gd name="connsiteX0" fmla="*/ 3 w 135213"/>
                  <a:gd name="connsiteY0" fmla="*/ 93666 h 318301"/>
                  <a:gd name="connsiteX1" fmla="*/ 67608 w 135213"/>
                  <a:gd name="connsiteY1" fmla="*/ 0 h 318301"/>
                  <a:gd name="connsiteX2" fmla="*/ 135213 w 135213"/>
                  <a:gd name="connsiteY2" fmla="*/ 93666 h 318301"/>
                  <a:gd name="connsiteX3" fmla="*/ 69989 w 135213"/>
                  <a:gd name="connsiteY3" fmla="*/ 318301 h 318301"/>
                  <a:gd name="connsiteX4" fmla="*/ 3 w 135213"/>
                  <a:gd name="connsiteY4" fmla="*/ 93666 h 318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213" h="318301">
                    <a:moveTo>
                      <a:pt x="3" y="93666"/>
                    </a:moveTo>
                    <a:cubicBezTo>
                      <a:pt x="-394" y="40616"/>
                      <a:pt x="30271" y="0"/>
                      <a:pt x="67608" y="0"/>
                    </a:cubicBezTo>
                    <a:cubicBezTo>
                      <a:pt x="104945" y="0"/>
                      <a:pt x="135213" y="41936"/>
                      <a:pt x="135213" y="93666"/>
                    </a:cubicBezTo>
                    <a:cubicBezTo>
                      <a:pt x="135213" y="145396"/>
                      <a:pt x="107326" y="318301"/>
                      <a:pt x="69989" y="318301"/>
                    </a:cubicBezTo>
                    <a:cubicBezTo>
                      <a:pt x="32652" y="318301"/>
                      <a:pt x="400" y="146716"/>
                      <a:pt x="3" y="93666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30"/>
              <p:cNvSpPr/>
              <p:nvPr/>
            </p:nvSpPr>
            <p:spPr>
              <a:xfrm rot="17292385" flipV="1">
                <a:off x="5264440" y="3429895"/>
                <a:ext cx="78899" cy="185734"/>
              </a:xfrm>
              <a:custGeom>
                <a:avLst/>
                <a:gdLst>
                  <a:gd name="connsiteX0" fmla="*/ 0 w 135209"/>
                  <a:gd name="connsiteY0" fmla="*/ 93666 h 187331"/>
                  <a:gd name="connsiteX1" fmla="*/ 67605 w 135209"/>
                  <a:gd name="connsiteY1" fmla="*/ 0 h 187331"/>
                  <a:gd name="connsiteX2" fmla="*/ 135210 w 135209"/>
                  <a:gd name="connsiteY2" fmla="*/ 93666 h 187331"/>
                  <a:gd name="connsiteX3" fmla="*/ 67605 w 135209"/>
                  <a:gd name="connsiteY3" fmla="*/ 187332 h 187331"/>
                  <a:gd name="connsiteX4" fmla="*/ 0 w 135209"/>
                  <a:gd name="connsiteY4" fmla="*/ 93666 h 187331"/>
                  <a:gd name="connsiteX0" fmla="*/ 0 w 135210"/>
                  <a:gd name="connsiteY0" fmla="*/ 93666 h 282582"/>
                  <a:gd name="connsiteX1" fmla="*/ 67605 w 135210"/>
                  <a:gd name="connsiteY1" fmla="*/ 0 h 282582"/>
                  <a:gd name="connsiteX2" fmla="*/ 135210 w 135210"/>
                  <a:gd name="connsiteY2" fmla="*/ 93666 h 282582"/>
                  <a:gd name="connsiteX3" fmla="*/ 67605 w 135210"/>
                  <a:gd name="connsiteY3" fmla="*/ 282582 h 282582"/>
                  <a:gd name="connsiteX4" fmla="*/ 0 w 135210"/>
                  <a:gd name="connsiteY4" fmla="*/ 93666 h 282582"/>
                  <a:gd name="connsiteX0" fmla="*/ 3 w 135213"/>
                  <a:gd name="connsiteY0" fmla="*/ 93666 h 318301"/>
                  <a:gd name="connsiteX1" fmla="*/ 67608 w 135213"/>
                  <a:gd name="connsiteY1" fmla="*/ 0 h 318301"/>
                  <a:gd name="connsiteX2" fmla="*/ 135213 w 135213"/>
                  <a:gd name="connsiteY2" fmla="*/ 93666 h 318301"/>
                  <a:gd name="connsiteX3" fmla="*/ 69989 w 135213"/>
                  <a:gd name="connsiteY3" fmla="*/ 318301 h 318301"/>
                  <a:gd name="connsiteX4" fmla="*/ 3 w 135213"/>
                  <a:gd name="connsiteY4" fmla="*/ 93666 h 318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213" h="318301">
                    <a:moveTo>
                      <a:pt x="3" y="93666"/>
                    </a:moveTo>
                    <a:cubicBezTo>
                      <a:pt x="-394" y="40616"/>
                      <a:pt x="30271" y="0"/>
                      <a:pt x="67608" y="0"/>
                    </a:cubicBezTo>
                    <a:cubicBezTo>
                      <a:pt x="104945" y="0"/>
                      <a:pt x="135213" y="41936"/>
                      <a:pt x="135213" y="93666"/>
                    </a:cubicBezTo>
                    <a:cubicBezTo>
                      <a:pt x="135213" y="145396"/>
                      <a:pt x="107326" y="318301"/>
                      <a:pt x="69989" y="318301"/>
                    </a:cubicBezTo>
                    <a:cubicBezTo>
                      <a:pt x="32652" y="318301"/>
                      <a:pt x="400" y="146716"/>
                      <a:pt x="3" y="93666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23" name="矩形 122"/>
          <p:cNvSpPr/>
          <p:nvPr/>
        </p:nvSpPr>
        <p:spPr>
          <a:xfrm rot="20544642">
            <a:off x="6704942" y="4755074"/>
            <a:ext cx="179451" cy="179451"/>
          </a:xfrm>
          <a:prstGeom prst="rect">
            <a:avLst/>
          </a:prstGeom>
          <a:solidFill>
            <a:schemeClr val="bg1"/>
          </a:solidFill>
          <a:ln w="3175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4" name="矩形 123"/>
          <p:cNvSpPr/>
          <p:nvPr/>
        </p:nvSpPr>
        <p:spPr>
          <a:xfrm rot="20544642">
            <a:off x="5123204" y="4567938"/>
            <a:ext cx="179451" cy="179451"/>
          </a:xfrm>
          <a:prstGeom prst="rect">
            <a:avLst/>
          </a:prstGeom>
          <a:solidFill>
            <a:schemeClr val="bg1"/>
          </a:solidFill>
          <a:ln w="3175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25" name="组合 124"/>
          <p:cNvGrpSpPr/>
          <p:nvPr/>
        </p:nvGrpSpPr>
        <p:grpSpPr>
          <a:xfrm rot="21308129">
            <a:off x="5348253" y="4812603"/>
            <a:ext cx="238606" cy="239764"/>
            <a:chOff x="4773442" y="1943100"/>
            <a:chExt cx="490538" cy="492919"/>
          </a:xfrm>
          <a:solidFill>
            <a:srgbClr val="224A65"/>
          </a:solidFill>
        </p:grpSpPr>
        <p:sp>
          <p:nvSpPr>
            <p:cNvPr id="126" name="圆角矩形 125"/>
            <p:cNvSpPr/>
            <p:nvPr/>
          </p:nvSpPr>
          <p:spPr>
            <a:xfrm rot="1800000">
              <a:off x="4862819" y="1943100"/>
              <a:ext cx="118613" cy="490538"/>
            </a:xfrm>
            <a:prstGeom prst="roundRect">
              <a:avLst>
                <a:gd name="adj" fmla="val 50000"/>
              </a:avLst>
            </a:prstGeom>
            <a:grpFill/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7" name="圆角矩形 126"/>
            <p:cNvSpPr/>
            <p:nvPr/>
          </p:nvSpPr>
          <p:spPr>
            <a:xfrm rot="-1800000">
              <a:off x="5054276" y="1945481"/>
              <a:ext cx="118613" cy="490538"/>
            </a:xfrm>
            <a:prstGeom prst="roundRect">
              <a:avLst>
                <a:gd name="adj" fmla="val 50000"/>
              </a:avLst>
            </a:prstGeom>
            <a:grpFill/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8" name="圆角矩形 127"/>
            <p:cNvSpPr/>
            <p:nvPr/>
          </p:nvSpPr>
          <p:spPr>
            <a:xfrm rot="5400000">
              <a:off x="4959404" y="2105242"/>
              <a:ext cx="118613" cy="490538"/>
            </a:xfrm>
            <a:prstGeom prst="roundRect">
              <a:avLst>
                <a:gd name="adj" fmla="val 50000"/>
              </a:avLst>
            </a:prstGeom>
            <a:grpFill/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29" name="组合 128"/>
          <p:cNvGrpSpPr/>
          <p:nvPr/>
        </p:nvGrpSpPr>
        <p:grpSpPr>
          <a:xfrm rot="-300000">
            <a:off x="5392282" y="4474292"/>
            <a:ext cx="839331" cy="1105693"/>
            <a:chOff x="5267126" y="1785929"/>
            <a:chExt cx="790774" cy="1041727"/>
          </a:xfrm>
        </p:grpSpPr>
        <p:sp>
          <p:nvSpPr>
            <p:cNvPr id="130" name="任意多边形 129"/>
            <p:cNvSpPr/>
            <p:nvPr/>
          </p:nvSpPr>
          <p:spPr>
            <a:xfrm>
              <a:off x="5267126" y="1785929"/>
              <a:ext cx="790774" cy="1041727"/>
            </a:xfrm>
            <a:custGeom>
              <a:avLst/>
              <a:gdLst>
                <a:gd name="connsiteX0" fmla="*/ 417196 w 790576"/>
                <a:gd name="connsiteY0" fmla="*/ 0 h 1041718"/>
                <a:gd name="connsiteX1" fmla="*/ 718186 w 790576"/>
                <a:gd name="connsiteY1" fmla="*/ 300990 h 1041718"/>
                <a:gd name="connsiteX2" fmla="*/ 712071 w 790576"/>
                <a:gd name="connsiteY2" fmla="*/ 361650 h 1041718"/>
                <a:gd name="connsiteX3" fmla="*/ 700693 w 790576"/>
                <a:gd name="connsiteY3" fmla="*/ 398303 h 1041718"/>
                <a:gd name="connsiteX4" fmla="*/ 723067 w 790576"/>
                <a:gd name="connsiteY4" fmla="*/ 425421 h 1041718"/>
                <a:gd name="connsiteX5" fmla="*/ 790576 w 790576"/>
                <a:gd name="connsiteY5" fmla="*/ 646430 h 1041718"/>
                <a:gd name="connsiteX6" fmla="*/ 395288 w 790576"/>
                <a:gd name="connsiteY6" fmla="*/ 1041718 h 1041718"/>
                <a:gd name="connsiteX7" fmla="*/ 0 w 790576"/>
                <a:gd name="connsiteY7" fmla="*/ 646430 h 1041718"/>
                <a:gd name="connsiteX8" fmla="*/ 115777 w 790576"/>
                <a:gd name="connsiteY8" fmla="*/ 366919 h 1041718"/>
                <a:gd name="connsiteX9" fmla="*/ 122309 w 790576"/>
                <a:gd name="connsiteY9" fmla="*/ 361530 h 1041718"/>
                <a:gd name="connsiteX10" fmla="*/ 116206 w 790576"/>
                <a:gd name="connsiteY10" fmla="*/ 300990 h 1041718"/>
                <a:gd name="connsiteX11" fmla="*/ 417196 w 790576"/>
                <a:gd name="connsiteY11" fmla="*/ 0 h 1041718"/>
                <a:gd name="connsiteX0" fmla="*/ 417196 w 790576"/>
                <a:gd name="connsiteY0" fmla="*/ 0 h 1041718"/>
                <a:gd name="connsiteX1" fmla="*/ 718186 w 790576"/>
                <a:gd name="connsiteY1" fmla="*/ 300990 h 1041718"/>
                <a:gd name="connsiteX2" fmla="*/ 712071 w 790576"/>
                <a:gd name="connsiteY2" fmla="*/ 361650 h 1041718"/>
                <a:gd name="connsiteX3" fmla="*/ 700693 w 790576"/>
                <a:gd name="connsiteY3" fmla="*/ 398303 h 1041718"/>
                <a:gd name="connsiteX4" fmla="*/ 723067 w 790576"/>
                <a:gd name="connsiteY4" fmla="*/ 425421 h 1041718"/>
                <a:gd name="connsiteX5" fmla="*/ 790576 w 790576"/>
                <a:gd name="connsiteY5" fmla="*/ 646430 h 1041718"/>
                <a:gd name="connsiteX6" fmla="*/ 395288 w 790576"/>
                <a:gd name="connsiteY6" fmla="*/ 1041718 h 1041718"/>
                <a:gd name="connsiteX7" fmla="*/ 0 w 790576"/>
                <a:gd name="connsiteY7" fmla="*/ 646430 h 1041718"/>
                <a:gd name="connsiteX8" fmla="*/ 115777 w 790576"/>
                <a:gd name="connsiteY8" fmla="*/ 366919 h 1041718"/>
                <a:gd name="connsiteX9" fmla="*/ 116206 w 790576"/>
                <a:gd name="connsiteY9" fmla="*/ 300990 h 1041718"/>
                <a:gd name="connsiteX10" fmla="*/ 417196 w 790576"/>
                <a:gd name="connsiteY10" fmla="*/ 0 h 1041718"/>
                <a:gd name="connsiteX0" fmla="*/ 429702 w 803082"/>
                <a:gd name="connsiteY0" fmla="*/ 0 h 1041718"/>
                <a:gd name="connsiteX1" fmla="*/ 730692 w 803082"/>
                <a:gd name="connsiteY1" fmla="*/ 300990 h 1041718"/>
                <a:gd name="connsiteX2" fmla="*/ 724577 w 803082"/>
                <a:gd name="connsiteY2" fmla="*/ 361650 h 1041718"/>
                <a:gd name="connsiteX3" fmla="*/ 713199 w 803082"/>
                <a:gd name="connsiteY3" fmla="*/ 398303 h 1041718"/>
                <a:gd name="connsiteX4" fmla="*/ 735573 w 803082"/>
                <a:gd name="connsiteY4" fmla="*/ 425421 h 1041718"/>
                <a:gd name="connsiteX5" fmla="*/ 803082 w 803082"/>
                <a:gd name="connsiteY5" fmla="*/ 646430 h 1041718"/>
                <a:gd name="connsiteX6" fmla="*/ 407794 w 803082"/>
                <a:gd name="connsiteY6" fmla="*/ 1041718 h 1041718"/>
                <a:gd name="connsiteX7" fmla="*/ 12506 w 803082"/>
                <a:gd name="connsiteY7" fmla="*/ 646430 h 1041718"/>
                <a:gd name="connsiteX8" fmla="*/ 128712 w 803082"/>
                <a:gd name="connsiteY8" fmla="*/ 300990 h 1041718"/>
                <a:gd name="connsiteX9" fmla="*/ 429702 w 803082"/>
                <a:gd name="connsiteY9" fmla="*/ 0 h 1041718"/>
                <a:gd name="connsiteX0" fmla="*/ 417251 w 790631"/>
                <a:gd name="connsiteY0" fmla="*/ 0 h 1041718"/>
                <a:gd name="connsiteX1" fmla="*/ 718241 w 790631"/>
                <a:gd name="connsiteY1" fmla="*/ 300990 h 1041718"/>
                <a:gd name="connsiteX2" fmla="*/ 712126 w 790631"/>
                <a:gd name="connsiteY2" fmla="*/ 361650 h 1041718"/>
                <a:gd name="connsiteX3" fmla="*/ 700748 w 790631"/>
                <a:gd name="connsiteY3" fmla="*/ 398303 h 1041718"/>
                <a:gd name="connsiteX4" fmla="*/ 723122 w 790631"/>
                <a:gd name="connsiteY4" fmla="*/ 425421 h 1041718"/>
                <a:gd name="connsiteX5" fmla="*/ 790631 w 790631"/>
                <a:gd name="connsiteY5" fmla="*/ 646430 h 1041718"/>
                <a:gd name="connsiteX6" fmla="*/ 395343 w 790631"/>
                <a:gd name="connsiteY6" fmla="*/ 1041718 h 1041718"/>
                <a:gd name="connsiteX7" fmla="*/ 55 w 790631"/>
                <a:gd name="connsiteY7" fmla="*/ 646430 h 1041718"/>
                <a:gd name="connsiteX8" fmla="*/ 417251 w 790631"/>
                <a:gd name="connsiteY8" fmla="*/ 0 h 1041718"/>
                <a:gd name="connsiteX0" fmla="*/ 417251 w 790631"/>
                <a:gd name="connsiteY0" fmla="*/ 1330 h 1043048"/>
                <a:gd name="connsiteX1" fmla="*/ 718241 w 790631"/>
                <a:gd name="connsiteY1" fmla="*/ 302320 h 1043048"/>
                <a:gd name="connsiteX2" fmla="*/ 712126 w 790631"/>
                <a:gd name="connsiteY2" fmla="*/ 362980 h 1043048"/>
                <a:gd name="connsiteX3" fmla="*/ 700748 w 790631"/>
                <a:gd name="connsiteY3" fmla="*/ 399633 h 1043048"/>
                <a:gd name="connsiteX4" fmla="*/ 723122 w 790631"/>
                <a:gd name="connsiteY4" fmla="*/ 426751 h 1043048"/>
                <a:gd name="connsiteX5" fmla="*/ 790631 w 790631"/>
                <a:gd name="connsiteY5" fmla="*/ 647760 h 1043048"/>
                <a:gd name="connsiteX6" fmla="*/ 395343 w 790631"/>
                <a:gd name="connsiteY6" fmla="*/ 1043048 h 1043048"/>
                <a:gd name="connsiteX7" fmla="*/ 55 w 790631"/>
                <a:gd name="connsiteY7" fmla="*/ 647760 h 1043048"/>
                <a:gd name="connsiteX8" fmla="*/ 417251 w 790631"/>
                <a:gd name="connsiteY8" fmla="*/ 1330 h 1043048"/>
                <a:gd name="connsiteX0" fmla="*/ 417251 w 790631"/>
                <a:gd name="connsiteY0" fmla="*/ 1330 h 1043048"/>
                <a:gd name="connsiteX1" fmla="*/ 718241 w 790631"/>
                <a:gd name="connsiteY1" fmla="*/ 302320 h 1043048"/>
                <a:gd name="connsiteX2" fmla="*/ 712126 w 790631"/>
                <a:gd name="connsiteY2" fmla="*/ 362980 h 1043048"/>
                <a:gd name="connsiteX3" fmla="*/ 723122 w 790631"/>
                <a:gd name="connsiteY3" fmla="*/ 426751 h 1043048"/>
                <a:gd name="connsiteX4" fmla="*/ 790631 w 790631"/>
                <a:gd name="connsiteY4" fmla="*/ 647760 h 1043048"/>
                <a:gd name="connsiteX5" fmla="*/ 395343 w 790631"/>
                <a:gd name="connsiteY5" fmla="*/ 1043048 h 1043048"/>
                <a:gd name="connsiteX6" fmla="*/ 55 w 790631"/>
                <a:gd name="connsiteY6" fmla="*/ 647760 h 1043048"/>
                <a:gd name="connsiteX7" fmla="*/ 417251 w 790631"/>
                <a:gd name="connsiteY7" fmla="*/ 1330 h 1043048"/>
                <a:gd name="connsiteX0" fmla="*/ 417251 w 790631"/>
                <a:gd name="connsiteY0" fmla="*/ 1330 h 1043048"/>
                <a:gd name="connsiteX1" fmla="*/ 718241 w 790631"/>
                <a:gd name="connsiteY1" fmla="*/ 302320 h 1043048"/>
                <a:gd name="connsiteX2" fmla="*/ 723122 w 790631"/>
                <a:gd name="connsiteY2" fmla="*/ 426751 h 1043048"/>
                <a:gd name="connsiteX3" fmla="*/ 790631 w 790631"/>
                <a:gd name="connsiteY3" fmla="*/ 647760 h 1043048"/>
                <a:gd name="connsiteX4" fmla="*/ 395343 w 790631"/>
                <a:gd name="connsiteY4" fmla="*/ 1043048 h 1043048"/>
                <a:gd name="connsiteX5" fmla="*/ 55 w 790631"/>
                <a:gd name="connsiteY5" fmla="*/ 647760 h 1043048"/>
                <a:gd name="connsiteX6" fmla="*/ 417251 w 790631"/>
                <a:gd name="connsiteY6" fmla="*/ 1330 h 1043048"/>
                <a:gd name="connsiteX0" fmla="*/ 417251 w 810823"/>
                <a:gd name="connsiteY0" fmla="*/ 1330 h 1043048"/>
                <a:gd name="connsiteX1" fmla="*/ 718241 w 810823"/>
                <a:gd name="connsiteY1" fmla="*/ 302320 h 1043048"/>
                <a:gd name="connsiteX2" fmla="*/ 790631 w 810823"/>
                <a:gd name="connsiteY2" fmla="*/ 647760 h 1043048"/>
                <a:gd name="connsiteX3" fmla="*/ 395343 w 810823"/>
                <a:gd name="connsiteY3" fmla="*/ 1043048 h 1043048"/>
                <a:gd name="connsiteX4" fmla="*/ 55 w 810823"/>
                <a:gd name="connsiteY4" fmla="*/ 647760 h 1043048"/>
                <a:gd name="connsiteX5" fmla="*/ 417251 w 810823"/>
                <a:gd name="connsiteY5" fmla="*/ 1330 h 1043048"/>
                <a:gd name="connsiteX0" fmla="*/ 417251 w 790671"/>
                <a:gd name="connsiteY0" fmla="*/ 1330 h 1043048"/>
                <a:gd name="connsiteX1" fmla="*/ 790631 w 790671"/>
                <a:gd name="connsiteY1" fmla="*/ 647760 h 1043048"/>
                <a:gd name="connsiteX2" fmla="*/ 395343 w 790671"/>
                <a:gd name="connsiteY2" fmla="*/ 1043048 h 1043048"/>
                <a:gd name="connsiteX3" fmla="*/ 55 w 790671"/>
                <a:gd name="connsiteY3" fmla="*/ 647760 h 1043048"/>
                <a:gd name="connsiteX4" fmla="*/ 417251 w 790671"/>
                <a:gd name="connsiteY4" fmla="*/ 1330 h 1043048"/>
                <a:gd name="connsiteX0" fmla="*/ 417251 w 790774"/>
                <a:gd name="connsiteY0" fmla="*/ 9 h 1041727"/>
                <a:gd name="connsiteX1" fmla="*/ 790631 w 790774"/>
                <a:gd name="connsiteY1" fmla="*/ 646439 h 1041727"/>
                <a:gd name="connsiteX2" fmla="*/ 395343 w 790774"/>
                <a:gd name="connsiteY2" fmla="*/ 1041727 h 1041727"/>
                <a:gd name="connsiteX3" fmla="*/ 55 w 790774"/>
                <a:gd name="connsiteY3" fmla="*/ 646439 h 1041727"/>
                <a:gd name="connsiteX4" fmla="*/ 417251 w 790774"/>
                <a:gd name="connsiteY4" fmla="*/ 9 h 1041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0774" h="1041727">
                  <a:moveTo>
                    <a:pt x="417251" y="9"/>
                  </a:moveTo>
                  <a:cubicBezTo>
                    <a:pt x="729989" y="-2373"/>
                    <a:pt x="794282" y="472819"/>
                    <a:pt x="790631" y="646439"/>
                  </a:cubicBezTo>
                  <a:cubicBezTo>
                    <a:pt x="786980" y="820059"/>
                    <a:pt x="613655" y="1041727"/>
                    <a:pt x="395343" y="1041727"/>
                  </a:cubicBezTo>
                  <a:cubicBezTo>
                    <a:pt x="177031" y="1041727"/>
                    <a:pt x="-3596" y="820059"/>
                    <a:pt x="55" y="646439"/>
                  </a:cubicBezTo>
                  <a:cubicBezTo>
                    <a:pt x="3706" y="472819"/>
                    <a:pt x="104513" y="2391"/>
                    <a:pt x="417251" y="9"/>
                  </a:cubicBezTo>
                  <a:close/>
                </a:path>
              </a:pathLst>
            </a:custGeom>
            <a:solidFill>
              <a:schemeClr val="bg1"/>
            </a:solidFill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1" name="椭圆 130"/>
            <p:cNvSpPr/>
            <p:nvPr/>
          </p:nvSpPr>
          <p:spPr>
            <a:xfrm>
              <a:off x="5383907" y="2159794"/>
              <a:ext cx="557212" cy="557212"/>
            </a:xfrm>
            <a:prstGeom prst="ellipse">
              <a:avLst/>
            </a:prstGeom>
            <a:solidFill>
              <a:srgbClr val="F39334"/>
            </a:solidFill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09" name="矩形 108"/>
          <p:cNvSpPr/>
          <p:nvPr/>
        </p:nvSpPr>
        <p:spPr>
          <a:xfrm>
            <a:off x="1549400" y="4352646"/>
            <a:ext cx="8699500" cy="2505354"/>
          </a:xfrm>
          <a:prstGeom prst="rect">
            <a:avLst/>
          </a:prstGeom>
          <a:solidFill>
            <a:srgbClr val="C5B8A8"/>
          </a:solidFill>
          <a:ln w="3175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4968562" y="4352647"/>
            <a:ext cx="2321446" cy="1267103"/>
            <a:chOff x="4964327" y="4044951"/>
            <a:chExt cx="2187146" cy="1193799"/>
          </a:xfrm>
        </p:grpSpPr>
        <p:sp>
          <p:nvSpPr>
            <p:cNvPr id="7" name="任意多边形 6"/>
            <p:cNvSpPr/>
            <p:nvPr/>
          </p:nvSpPr>
          <p:spPr>
            <a:xfrm>
              <a:off x="4964327" y="4044951"/>
              <a:ext cx="2187146" cy="958849"/>
            </a:xfrm>
            <a:custGeom>
              <a:avLst/>
              <a:gdLst>
                <a:gd name="connsiteX0" fmla="*/ 1499 w 2187146"/>
                <a:gd name="connsiteY0" fmla="*/ 0 h 958849"/>
                <a:gd name="connsiteX1" fmla="*/ 2185648 w 2187146"/>
                <a:gd name="connsiteY1" fmla="*/ 0 h 958849"/>
                <a:gd name="connsiteX2" fmla="*/ 2187146 w 2187146"/>
                <a:gd name="connsiteY2" fmla="*/ 14862 h 958849"/>
                <a:gd name="connsiteX3" fmla="*/ 1705000 w 2187146"/>
                <a:gd name="connsiteY3" fmla="*/ 921670 h 958849"/>
                <a:gd name="connsiteX4" fmla="*/ 1643802 w 2187146"/>
                <a:gd name="connsiteY4" fmla="*/ 958849 h 958849"/>
                <a:gd name="connsiteX5" fmla="*/ 543345 w 2187146"/>
                <a:gd name="connsiteY5" fmla="*/ 958849 h 958849"/>
                <a:gd name="connsiteX6" fmla="*/ 482146 w 2187146"/>
                <a:gd name="connsiteY6" fmla="*/ 921670 h 958849"/>
                <a:gd name="connsiteX7" fmla="*/ 0 w 2187146"/>
                <a:gd name="connsiteY7" fmla="*/ 14862 h 95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87146" h="958849">
                  <a:moveTo>
                    <a:pt x="1499" y="0"/>
                  </a:moveTo>
                  <a:lnTo>
                    <a:pt x="2185648" y="0"/>
                  </a:lnTo>
                  <a:lnTo>
                    <a:pt x="2187146" y="14862"/>
                  </a:lnTo>
                  <a:cubicBezTo>
                    <a:pt x="2187146" y="392340"/>
                    <a:pt x="1995893" y="725147"/>
                    <a:pt x="1705000" y="921670"/>
                  </a:cubicBezTo>
                  <a:lnTo>
                    <a:pt x="1643802" y="958849"/>
                  </a:lnTo>
                  <a:lnTo>
                    <a:pt x="543345" y="958849"/>
                  </a:lnTo>
                  <a:lnTo>
                    <a:pt x="482146" y="921670"/>
                  </a:lnTo>
                  <a:cubicBezTo>
                    <a:pt x="191254" y="725147"/>
                    <a:pt x="0" y="392340"/>
                    <a:pt x="0" y="14862"/>
                  </a:cubicBezTo>
                  <a:close/>
                </a:path>
              </a:pathLst>
            </a:custGeom>
            <a:solidFill>
              <a:schemeClr val="bg1"/>
            </a:solidFill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5511800" y="5048250"/>
              <a:ext cx="1092200" cy="190500"/>
            </a:xfrm>
            <a:prstGeom prst="rect">
              <a:avLst/>
            </a:prstGeom>
            <a:solidFill>
              <a:schemeClr val="bg1"/>
            </a:solidFill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37" name="椭圆 136"/>
          <p:cNvSpPr/>
          <p:nvPr/>
        </p:nvSpPr>
        <p:spPr>
          <a:xfrm rot="19646397" flipH="1">
            <a:off x="4943544" y="4016936"/>
            <a:ext cx="71448" cy="211457"/>
          </a:xfrm>
          <a:custGeom>
            <a:avLst/>
            <a:gdLst>
              <a:gd name="connsiteX0" fmla="*/ 0 w 523560"/>
              <a:gd name="connsiteY0" fmla="*/ 469900 h 939800"/>
              <a:gd name="connsiteX1" fmla="*/ 261780 w 523560"/>
              <a:gd name="connsiteY1" fmla="*/ 0 h 939800"/>
              <a:gd name="connsiteX2" fmla="*/ 523560 w 523560"/>
              <a:gd name="connsiteY2" fmla="*/ 469900 h 939800"/>
              <a:gd name="connsiteX3" fmla="*/ 261780 w 523560"/>
              <a:gd name="connsiteY3" fmla="*/ 939800 h 939800"/>
              <a:gd name="connsiteX4" fmla="*/ 0 w 523560"/>
              <a:gd name="connsiteY4" fmla="*/ 469900 h 939800"/>
              <a:gd name="connsiteX0" fmla="*/ 7 w 523567"/>
              <a:gd name="connsiteY0" fmla="*/ 469900 h 1403350"/>
              <a:gd name="connsiteX1" fmla="*/ 261787 w 523567"/>
              <a:gd name="connsiteY1" fmla="*/ 0 h 1403350"/>
              <a:gd name="connsiteX2" fmla="*/ 523567 w 523567"/>
              <a:gd name="connsiteY2" fmla="*/ 469900 h 1403350"/>
              <a:gd name="connsiteX3" fmla="*/ 255437 w 523567"/>
              <a:gd name="connsiteY3" fmla="*/ 1403350 h 1403350"/>
              <a:gd name="connsiteX4" fmla="*/ 7 w 523567"/>
              <a:gd name="connsiteY4" fmla="*/ 469900 h 1403350"/>
              <a:gd name="connsiteX0" fmla="*/ 7 w 523567"/>
              <a:gd name="connsiteY0" fmla="*/ 469900 h 1880882"/>
              <a:gd name="connsiteX1" fmla="*/ 261787 w 523567"/>
              <a:gd name="connsiteY1" fmla="*/ 0 h 1880882"/>
              <a:gd name="connsiteX2" fmla="*/ 523567 w 523567"/>
              <a:gd name="connsiteY2" fmla="*/ 469900 h 1880882"/>
              <a:gd name="connsiteX3" fmla="*/ 255436 w 523567"/>
              <a:gd name="connsiteY3" fmla="*/ 1880882 h 1880882"/>
              <a:gd name="connsiteX4" fmla="*/ 7 w 523567"/>
              <a:gd name="connsiteY4" fmla="*/ 469900 h 1880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3567" h="1880882">
                <a:moveTo>
                  <a:pt x="7" y="469900"/>
                </a:moveTo>
                <a:cubicBezTo>
                  <a:pt x="1066" y="156420"/>
                  <a:pt x="117210" y="0"/>
                  <a:pt x="261787" y="0"/>
                </a:cubicBezTo>
                <a:cubicBezTo>
                  <a:pt x="406364" y="0"/>
                  <a:pt x="523567" y="210381"/>
                  <a:pt x="523567" y="469900"/>
                </a:cubicBezTo>
                <a:cubicBezTo>
                  <a:pt x="523567" y="729419"/>
                  <a:pt x="400013" y="1880882"/>
                  <a:pt x="255436" y="1880882"/>
                </a:cubicBezTo>
                <a:cubicBezTo>
                  <a:pt x="110859" y="1880882"/>
                  <a:pt x="-1052" y="783380"/>
                  <a:pt x="7" y="469900"/>
                </a:cubicBezTo>
                <a:close/>
              </a:path>
            </a:pathLst>
          </a:custGeom>
          <a:solidFill>
            <a:srgbClr val="F4DCA3"/>
          </a:solidFill>
          <a:ln w="3175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8" name="椭圆 136"/>
          <p:cNvSpPr/>
          <p:nvPr/>
        </p:nvSpPr>
        <p:spPr>
          <a:xfrm rot="17834976" flipH="1">
            <a:off x="4892721" y="4113550"/>
            <a:ext cx="86574" cy="256225"/>
          </a:xfrm>
          <a:custGeom>
            <a:avLst/>
            <a:gdLst>
              <a:gd name="connsiteX0" fmla="*/ 0 w 523560"/>
              <a:gd name="connsiteY0" fmla="*/ 469900 h 939800"/>
              <a:gd name="connsiteX1" fmla="*/ 261780 w 523560"/>
              <a:gd name="connsiteY1" fmla="*/ 0 h 939800"/>
              <a:gd name="connsiteX2" fmla="*/ 523560 w 523560"/>
              <a:gd name="connsiteY2" fmla="*/ 469900 h 939800"/>
              <a:gd name="connsiteX3" fmla="*/ 261780 w 523560"/>
              <a:gd name="connsiteY3" fmla="*/ 939800 h 939800"/>
              <a:gd name="connsiteX4" fmla="*/ 0 w 523560"/>
              <a:gd name="connsiteY4" fmla="*/ 469900 h 939800"/>
              <a:gd name="connsiteX0" fmla="*/ 7 w 523567"/>
              <a:gd name="connsiteY0" fmla="*/ 469900 h 1403350"/>
              <a:gd name="connsiteX1" fmla="*/ 261787 w 523567"/>
              <a:gd name="connsiteY1" fmla="*/ 0 h 1403350"/>
              <a:gd name="connsiteX2" fmla="*/ 523567 w 523567"/>
              <a:gd name="connsiteY2" fmla="*/ 469900 h 1403350"/>
              <a:gd name="connsiteX3" fmla="*/ 255437 w 523567"/>
              <a:gd name="connsiteY3" fmla="*/ 1403350 h 1403350"/>
              <a:gd name="connsiteX4" fmla="*/ 7 w 523567"/>
              <a:gd name="connsiteY4" fmla="*/ 469900 h 1403350"/>
              <a:gd name="connsiteX0" fmla="*/ 7 w 523567"/>
              <a:gd name="connsiteY0" fmla="*/ 469900 h 1880882"/>
              <a:gd name="connsiteX1" fmla="*/ 261787 w 523567"/>
              <a:gd name="connsiteY1" fmla="*/ 0 h 1880882"/>
              <a:gd name="connsiteX2" fmla="*/ 523567 w 523567"/>
              <a:gd name="connsiteY2" fmla="*/ 469900 h 1880882"/>
              <a:gd name="connsiteX3" fmla="*/ 255436 w 523567"/>
              <a:gd name="connsiteY3" fmla="*/ 1880882 h 1880882"/>
              <a:gd name="connsiteX4" fmla="*/ 7 w 523567"/>
              <a:gd name="connsiteY4" fmla="*/ 469900 h 1880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3567" h="1880882">
                <a:moveTo>
                  <a:pt x="7" y="469900"/>
                </a:moveTo>
                <a:cubicBezTo>
                  <a:pt x="1066" y="156420"/>
                  <a:pt x="117210" y="0"/>
                  <a:pt x="261787" y="0"/>
                </a:cubicBezTo>
                <a:cubicBezTo>
                  <a:pt x="406364" y="0"/>
                  <a:pt x="523567" y="210381"/>
                  <a:pt x="523567" y="469900"/>
                </a:cubicBezTo>
                <a:cubicBezTo>
                  <a:pt x="523567" y="729419"/>
                  <a:pt x="400013" y="1880882"/>
                  <a:pt x="255436" y="1880882"/>
                </a:cubicBezTo>
                <a:cubicBezTo>
                  <a:pt x="110859" y="1880882"/>
                  <a:pt x="-1052" y="783380"/>
                  <a:pt x="7" y="469900"/>
                </a:cubicBezTo>
                <a:close/>
              </a:path>
            </a:pathLst>
          </a:custGeom>
          <a:solidFill>
            <a:srgbClr val="F4DCA3"/>
          </a:solidFill>
          <a:ln w="3175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42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2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2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autoRev="1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animMotion origin="layout" path="M -4.58333E-6 3.7037E-7 L 0.02422 -0.39676 " pathEditMode="relative" rAng="0" ptsTypes="AA">
                                      <p:cBhvr>
                                        <p:cTn id="10" dur="13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1" y="-1983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autoRev="1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animMotion origin="layout" path="M -1.25E-6 -3.7037E-6 L 0.04492 -0.17407 " pathEditMode="relative" rAng="0" ptsTypes="AA">
                                      <p:cBhvr>
                                        <p:cTn id="12" dur="13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0" y="-870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autoRev="1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animMotion origin="layout" path="M -3.33333E-6 2.59259E-6 L 0.00756 -0.23843 " pathEditMode="relative" rAng="0" ptsTypes="AA">
                                      <p:cBhvr>
                                        <p:cTn id="14" dur="13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8" y="-1192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4" presetClass="path" presetSubtype="0" accel="50000" decel="50000" autoRev="1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animMotion origin="layout" path="M 5E-6 -3.7037E-6 L -0.00494 -0.16389 " pathEditMode="relative" rAng="0" ptsTypes="AA">
                                      <p:cBhvr>
                                        <p:cTn id="16" dur="13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" y="-819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4" presetClass="path" presetSubtype="0" accel="50000" decel="50000" autoRev="1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animMotion origin="layout" path="M -1.66667E-6 0 L 0.05716 -0.46551 " pathEditMode="relative" rAng="0" ptsTypes="AA">
                                      <p:cBhvr>
                                        <p:cTn id="18" dur="135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52" y="-2328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autoRev="1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animMotion origin="layout" path="M -3.95833E-6 4.81481E-6 L -0.02903 -0.23264 " pathEditMode="relative" rAng="0" ptsTypes="AA">
                                      <p:cBhvr>
                                        <p:cTn id="20" dur="135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8" y="-1164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4" presetClass="path" presetSubtype="0" accel="50000" decel="50000" autoRev="1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animMotion origin="layout" path="M 2.5E-6 -2.96296E-6 L -0.05143 -0.40162 " pathEditMode="relative" rAng="0" ptsTypes="AA">
                                      <p:cBhvr>
                                        <p:cTn id="22" dur="135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78" y="-2009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4" presetClass="path" presetSubtype="0" accel="50000" decel="50000" autoRev="1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animMotion origin="layout" path="M -2.70833E-6 -3.7037E-7 L -0.00846 -0.36806 " pathEditMode="relative" rAng="0" ptsTypes="AA">
                                      <p:cBhvr>
                                        <p:cTn id="24" dur="13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0" y="-1840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8" presetClass="emph" presetSubtype="0" accel="100000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animRot by="21600000">
                                      <p:cBhvr>
                                        <p:cTn id="26" dur="2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8" presetClass="emph" presetSubtype="0" accel="100000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animRot by="21600000">
                                      <p:cBhvr>
                                        <p:cTn id="28" dur="18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8" presetClass="emph" presetSubtype="0" accel="100000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animRot by="-19200000">
                                      <p:cBhvr>
                                        <p:cTn id="30" dur="22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8" presetClass="emph" presetSubtype="0" accel="100000" fill="hold" grpId="1" nodeType="withEffect">
                                  <p:stCondLst>
                                    <p:cond delay="450"/>
                                  </p:stCondLst>
                                  <p:childTnLst>
                                    <p:animRot by="21600000">
                                      <p:cBhvr>
                                        <p:cTn id="32" dur="18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8" presetClass="emph" presetSubtype="0" accel="100000" fill="hold" grpId="1" nodeType="withEffect">
                                  <p:stCondLst>
                                    <p:cond delay="450"/>
                                  </p:stCondLst>
                                  <p:childTnLst>
                                    <p:animRot by="21600000">
                                      <p:cBhvr>
                                        <p:cTn id="34" dur="18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8" presetClass="emph" presetSubtype="0" accel="100000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animRot by="21600000">
                                      <p:cBhvr>
                                        <p:cTn id="36" dur="18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8" presetClass="emph" presetSubtype="0" accel="50000" decel="50000" autoRev="1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animRot by="600000">
                                      <p:cBhvr>
                                        <p:cTn id="38" dur="9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8" presetClass="emph" presetSubtype="0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animRot by="21600000">
                                      <p:cBhvr>
                                        <p:cTn id="40" dur="18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8" presetClass="emph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Rot by="21600000">
                                      <p:cBhvr>
                                        <p:cTn id="42" dur="18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8" presetClass="emph" presetSubtype="0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animRot by="-21600000">
                                      <p:cBhvr>
                                        <p:cTn id="44" dur="18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8" presetClass="emph" presetSubtype="0" fill="hold" grpId="2" nodeType="withEffect">
                                  <p:stCondLst>
                                    <p:cond delay="2250"/>
                                  </p:stCondLst>
                                  <p:childTnLst>
                                    <p:animRot by="21600000">
                                      <p:cBhvr>
                                        <p:cTn id="46" dur="18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8" presetClass="emph" presetSubtype="0" fill="hold" grpId="2" nodeType="withEffect">
                                  <p:stCondLst>
                                    <p:cond delay="2250"/>
                                  </p:stCondLst>
                                  <p:childTnLst>
                                    <p:animRot by="21600000">
                                      <p:cBhvr>
                                        <p:cTn id="48" dur="18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8" presetClass="emph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Rot by="21600000">
                                      <p:cBhvr>
                                        <p:cTn id="50" dur="18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" presetID="8" presetClass="emph" presetSubtype="0" accel="50000" decel="50000" autoRev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Rot by="600000">
                                      <p:cBhvr>
                                        <p:cTn id="52" dur="9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" presetID="2" presetClass="exit" presetSubtype="4" accel="10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126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26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25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grpId="0" nodeType="withEffect">
                                  <p:stCondLst>
                                    <p:cond delay="2925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18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grpId="0" nodeType="withEffect">
                                  <p:stCondLst>
                                    <p:cond delay="297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18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xit" presetSubtype="2" fill="hold" grpId="1" nodeType="withEffect">
                                  <p:stCondLst>
                                    <p:cond delay="315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4" dur="18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17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2" presetClass="exit" presetSubtype="2" fill="hold" grpId="1" nodeType="withEffect">
                                  <p:stCondLst>
                                    <p:cond delay="315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7" dur="18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7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animBg="1"/>
      <p:bldP spid="123" grpId="1" animBg="1"/>
      <p:bldP spid="123" grpId="2" animBg="1"/>
      <p:bldP spid="124" grpId="0" animBg="1"/>
      <p:bldP spid="124" grpId="1" animBg="1"/>
      <p:bldP spid="124" grpId="2" animBg="1"/>
      <p:bldP spid="137" grpId="0" animBg="1"/>
      <p:bldP spid="137" grpId="1" animBg="1"/>
      <p:bldP spid="138" grpId="0" animBg="1"/>
      <p:bldP spid="138" grpId="1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" cap="rnd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C0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Microsoft JhengHei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75000"/>
          </a:schemeClr>
        </a:solidFill>
        <a:ln w="111125" cap="rnd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91f9215f-48a3-4bce-9856-a1c79d18b395" RevisionId="54383394-c8b8-40b0-9c4b-42c6089a8ac7" Stencil="172d6d98-e5c9-42e9-a209-79f7a94bbd38" StencilRevisionId="00000000-0000-0000-0000-000000000000" StencilVersion="0.0"/>
</Control>
</file>

<file path=customXml/item10.xml><?xml version="1.0" encoding="utf-8"?>
<Control xmlns="http://schemas.microsoft.com/VisualStudio/2011/storyboarding/control">
  <Id Name="System.Storyboarding.WindowsAppIcons.Heart" Revision="1" Stencil="System.Storyboarding.WindowsAppIcons" StencilVersion="0.1"/>
</Control>
</file>

<file path=customXml/item11.xml><?xml version="1.0" encoding="utf-8"?>
<Control xmlns="http://schemas.microsoft.com/VisualStudio/2011/storyboarding/control">
  <Id Name="e78d9405-f938-4a5c-9e9b-829f812c5d9a" Revision="1" Stencil="System.MyShapes" StencilVersion="1.0"/>
</Control>
</file>

<file path=customXml/item12.xml><?xml version="1.0" encoding="utf-8"?>
<Control xmlns="http://schemas.microsoft.com/VisualStudio/2011/storyboarding/control">
  <Id Name="e78d9405-f938-4a5c-9e9b-829f812c5d9a" Revision="1" Stencil="System.MyShapes" StencilVersion="1.0"/>
</Control>
</file>

<file path=customXml/item13.xml><?xml version="1.0" encoding="utf-8"?>
<Control xmlns="http://schemas.microsoft.com/VisualStudio/2011/storyboarding/control">
  <Id Name="540f9d5c-8354-462c-946f-da51052e9a7f" Revision="1" Stencil="System.MyShapes" StencilVersion="1.0"/>
</Control>
</file>

<file path=customXml/item14.xml><?xml version="1.0" encoding="utf-8"?>
<Control xmlns="http://schemas.microsoft.com/VisualStudio/2011/storyboarding/control">
  <Id Name="System.Storyboarding.WindowsAppIcons.Heart" Revision="1" Stencil="System.Storyboarding.WindowsAppIcons" StencilVersion="0.1"/>
</Control>
</file>

<file path=customXml/item15.xml><?xml version="1.0" encoding="utf-8"?>
<Control xmlns="http://schemas.microsoft.com/VisualStudio/2011/storyboarding/control">
  <Id Name="e3040264-4c79-402e-ba1d-2db094f38d86" Revision="1" Stencil="System.MyShapes" StencilVersion="1.0"/>
</Control>
</file>

<file path=customXml/item16.xml><?xml version="1.0" encoding="utf-8"?>
<Control xmlns="http://schemas.microsoft.com/VisualStudio/2011/storyboarding/control">
  <Id Name="e78d9405-f938-4a5c-9e9b-829f812c5d9a" Revision="1" Stencil="System.MyShapes" StencilVersion="1.0"/>
</Control>
</file>

<file path=customXml/item17.xml><?xml version="1.0" encoding="utf-8"?>
<Control xmlns="http://schemas.microsoft.com/VisualStudio/2011/storyboarding/control">
  <Id Name="e78d9405-f938-4a5c-9e9b-829f812c5d9a" Revision="1" Stencil="System.MyShapes" StencilVersion="1.0"/>
</Control>
</file>

<file path=customXml/item18.xml><?xml version="1.0" encoding="utf-8"?>
<Control xmlns="http://schemas.microsoft.com/VisualStudio/2011/storyboarding/control">
  <Id Name="91f9215f-48a3-4bce-9856-a1c79d18b395" RevisionId="54383394-c8b8-40b0-9c4b-42c6089a8ac7" Stencil="172d6d98-e5c9-42e9-a209-79f7a94bbd38" StencilRevisionId="00000000-0000-0000-0000-000000000000" StencilVersion="0.0"/>
</Control>
</file>

<file path=customXml/item19.xml><?xml version="1.0" encoding="utf-8"?>
<Control xmlns="http://schemas.microsoft.com/VisualStudio/2011/storyboarding/control">
  <Id Name="System.Storyboarding.WindowsAppIcons.Heart" Revision="1" Stencil="System.Storyboarding.WindowsAppIcons" StencilVersion="0.1"/>
</Control>
</file>

<file path=customXml/item2.xml><?xml version="1.0" encoding="utf-8"?>
<Control xmlns="http://schemas.microsoft.com/VisualStudio/2011/storyboarding/control">
  <Id Name="104af350-c318-4729-acae-2b2f13495ee1" Revision="1" Stencil="System.MyShapes" StencilVersion="1.0"/>
</Control>
</file>

<file path=customXml/item20.xml><?xml version="1.0" encoding="utf-8"?>
<Control xmlns="http://schemas.microsoft.com/VisualStudio/2011/storyboarding/control">
  <Id Name="e78d9405-f938-4a5c-9e9b-829f812c5d9a" Revision="1" Stencil="System.MyShapes" StencilVersion="1.0"/>
</Control>
</file>

<file path=customXml/item21.xml><?xml version="1.0" encoding="utf-8"?>
<Control xmlns="http://schemas.microsoft.com/VisualStudio/2011/storyboarding/control">
  <Id Name="e78d9405-f938-4a5c-9e9b-829f812c5d9a" Revision="1" Stencil="System.MyShapes" StencilVersion="1.0"/>
</Control>
</file>

<file path=customXml/item3.xml><?xml version="1.0" encoding="utf-8"?>
<Control xmlns="http://schemas.microsoft.com/VisualStudio/2011/storyboarding/control">
  <Id Name="07dfa224-d89c-4db7-94c5-452ddaf08313" Revision="1" Stencil="System.MyShapes" StencilVersion="1.0"/>
</Control>
</file>

<file path=customXml/item4.xml><?xml version="1.0" encoding="utf-8"?>
<Control xmlns="http://schemas.microsoft.com/VisualStudio/2011/storyboarding/control">
  <Id Name="2e6e148f-1245-4d16-b620-79c1ea522a71" Revision="1" Stencil="System.MyShapes" StencilVersion="1.0"/>
</Control>
</file>

<file path=customXml/item5.xml><?xml version="1.0" encoding="utf-8"?>
<Control xmlns="http://schemas.microsoft.com/VisualStudio/2011/storyboarding/control">
  <Id Name="e2c7d88e-6619-451d-8acb-958449e0915d" Revision="1" Stencil="System.MyShapes" StencilVersion="1.0"/>
</Control>
</file>

<file path=customXml/item6.xml><?xml version="1.0" encoding="utf-8"?>
<Control xmlns="http://schemas.microsoft.com/VisualStudio/2011/storyboarding/control">
  <Id Name="2f6abcb5-faf0-4d02-b356-23e56aae5cef" Revision="1" Stencil="System.MyShapes" StencilVersion="1.0"/>
</Control>
</file>

<file path=customXml/item7.xml><?xml version="1.0" encoding="utf-8"?>
<Control xmlns="http://schemas.microsoft.com/VisualStudio/2011/storyboarding/control">
  <Id Name="e78d9405-f938-4a5c-9e9b-829f812c5d9a" Revision="1" Stencil="System.MyShapes" StencilVersion="1.0"/>
</Control>
</file>

<file path=customXml/item8.xml><?xml version="1.0" encoding="utf-8"?>
<Control xmlns="http://schemas.microsoft.com/VisualStudio/2011/storyboarding/control">
  <Id Name="91f9215f-48a3-4bce-9856-a1c79d18b395" RevisionId="54383394-c8b8-40b0-9c4b-42c6089a8ac7" Stencil="172d6d98-e5c9-42e9-a209-79f7a94bbd38" StencilRevisionId="00000000-0000-0000-0000-000000000000" StencilVersion="0.0"/>
</Control>
</file>

<file path=customXml/item9.xml><?xml version="1.0" encoding="utf-8"?>
<Control xmlns="http://schemas.microsoft.com/VisualStudio/2011/storyboarding/control">
  <Id Name="bac61cb5-d7f3-4dba-81b1-380deaceb990" Revision="1" Stencil="System.MyShapes" StencilVersion="1.0"/>
</Control>
</file>

<file path=customXml/itemProps1.xml><?xml version="1.0" encoding="utf-8"?>
<ds:datastoreItem xmlns:ds="http://schemas.openxmlformats.org/officeDocument/2006/customXml" ds:itemID="{F419CCB2-FFF7-4629-87FF-5683FBAB8B47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099B8945-2366-41BE-B68D-0D3F791FB0D9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779CEE0E-43BC-402C-8446-6CF360EE378A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80FD29C6-329A-4FBB-AD0A-BB04176ECA1D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1B5380AF-788A-4904-9B3A-C020E07CEF81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63FFF27D-7F53-4EBC-82F4-81A228D84A48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E9CF7019-6185-4793-83E0-280708D7300F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097FA21E-6C06-4A79-86B5-7CF626C9AA24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6996AEA1-DB62-4620-A2AC-D1CDB7F211E9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D7DEF5C0-9CBE-4A16-8403-C8FA81341E3E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B730132E-4713-4043-8AC2-BA2ADED15FF7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5E206A8D-C226-46AE-BCAD-0AE68EDA1239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15D5E48E-762F-453C-9FB9-9CDC4550ABB9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48F56497-0B93-4B0A-9810-8993C76230E7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3FEA91D9-697D-439B-9FB4-598F525CE94D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4BFCFB29-948E-42B7-8DDC-D0CB7509C02B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BEA288E0-886D-4B82-A95D-974B6D5246C6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B190E293-5C51-41BF-953E-CCBE5ED4BC01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15321401-0C7E-4AC9-B487-9FA6DECE9449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6C9E37C0-CC22-4497-96F9-E6EB5911C523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7971C616-B729-4381-857D-7CB274764D29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11466</TotalTime>
  <Words>410</Words>
  <Application>Microsoft Office PowerPoint</Application>
  <PresentationFormat>宽屏</PresentationFormat>
  <Paragraphs>60</Paragraphs>
  <Slides>14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华文细黑</vt:lpstr>
      <vt:lpstr>宋体</vt:lpstr>
      <vt:lpstr>微软雅黑</vt:lpstr>
      <vt:lpstr>Arial</vt:lpstr>
      <vt:lpstr>Calibri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周立朋</dc:creator>
  <cp:lastModifiedBy>Abel</cp:lastModifiedBy>
  <cp:revision>758</cp:revision>
  <dcterms:created xsi:type="dcterms:W3CDTF">2014-11-12T13:15:11Z</dcterms:created>
  <dcterms:modified xsi:type="dcterms:W3CDTF">2015-07-23T02:52:22Z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