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4" r:id="rId2"/>
    <p:sldId id="276" r:id="rId3"/>
    <p:sldId id="265" r:id="rId4"/>
    <p:sldId id="257" r:id="rId5"/>
    <p:sldId id="261" r:id="rId6"/>
    <p:sldId id="258" r:id="rId7"/>
    <p:sldId id="277" r:id="rId8"/>
    <p:sldId id="262" r:id="rId9"/>
    <p:sldId id="263" r:id="rId10"/>
    <p:sldId id="260" r:id="rId11"/>
    <p:sldId id="267" r:id="rId12"/>
    <p:sldId id="280" r:id="rId13"/>
    <p:sldId id="268" r:id="rId14"/>
    <p:sldId id="264" r:id="rId15"/>
    <p:sldId id="269" r:id="rId16"/>
    <p:sldId id="270" r:id="rId17"/>
    <p:sldId id="281" r:id="rId18"/>
    <p:sldId id="271" r:id="rId19"/>
    <p:sldId id="272" r:id="rId20"/>
    <p:sldId id="273" r:id="rId21"/>
    <p:sldId id="275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el" initials="A" lastIdx="1" clrIdx="0">
    <p:extLst>
      <p:ext uri="{19B8F6BF-5375-455C-9EA6-DF929625EA0E}">
        <p15:presenceInfo xmlns:p15="http://schemas.microsoft.com/office/powerpoint/2012/main" userId="Ab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636C"/>
    <a:srgbClr val="FB5406"/>
    <a:srgbClr val="2C2C2C"/>
    <a:srgbClr val="E8E8E8"/>
    <a:srgbClr val="E4E4E4"/>
    <a:srgbClr val="32454C"/>
    <a:srgbClr val="4F6D77"/>
    <a:srgbClr val="F2F2F2"/>
    <a:srgbClr val="BC4A37"/>
    <a:srgbClr val="CDA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424" autoAdjust="0"/>
  </p:normalViewPr>
  <p:slideViewPr>
    <p:cSldViewPr snapToGrid="0">
      <p:cViewPr varScale="1">
        <p:scale>
          <a:sx n="70" d="100"/>
          <a:sy n="70" d="100"/>
        </p:scale>
        <p:origin x="74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F6D77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32454C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FB5406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0.56000000000000005</c:v>
                </c:pt>
                <c:pt idx="1">
                  <c:v>0.12</c:v>
                </c:pt>
                <c:pt idx="2">
                  <c:v>0.2</c:v>
                </c:pt>
                <c:pt idx="3">
                  <c:v>0.12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华文细黑" panose="02010600040101010101" pitchFamily="2" charset="-122"/>
          <a:ea typeface="华文细黑" panose="02010600040101010101" pitchFamily="2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2454C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B5406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explosion val="10"/>
            <c:spPr>
              <a:solidFill>
                <a:srgbClr val="BC4A37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4F6D77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0.54</c:v>
                </c:pt>
                <c:pt idx="1">
                  <c:v>0.21</c:v>
                </c:pt>
                <c:pt idx="2">
                  <c:v>0.15</c:v>
                </c:pt>
                <c:pt idx="3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华文细黑" panose="02010600040101010101" pitchFamily="2" charset="-122"/>
          <a:ea typeface="华文细黑" panose="02010600040101010101" pitchFamily="2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0A93F-7CDC-4D8E-93A6-52063AC79BD2}" type="datetimeFigureOut">
              <a:rPr lang="zh-CN" altLang="en-US" smtClean="0"/>
              <a:t>2015/9/26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07627-EC71-487D-985C-0A8315CD8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33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07627-EC71-487D-985C-0A8315CD867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071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07627-EC71-487D-985C-0A8315CD867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193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07627-EC71-487D-985C-0A8315CD867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31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32DC6-4F25-41F0-933C-80E19608CF16}" type="datetimeFigureOut">
              <a:rPr lang="zh-CN" altLang="en-US" smtClean="0"/>
              <a:t>2015/9/26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A5AB5-5695-4DA8-BB60-A40FB41C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66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32DC6-4F25-41F0-933C-80E19608CF16}" type="datetimeFigureOut">
              <a:rPr lang="zh-CN" altLang="en-US" smtClean="0"/>
              <a:t>2015/9/26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A5AB5-5695-4DA8-BB60-A40FB41C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86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32DC6-4F25-41F0-933C-80E19608CF16}" type="datetimeFigureOut">
              <a:rPr lang="zh-CN" altLang="en-US" smtClean="0"/>
              <a:t>2015/9/26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A5AB5-5695-4DA8-BB60-A40FB41C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21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32DC6-4F25-41F0-933C-80E19608CF16}" type="datetimeFigureOut">
              <a:rPr lang="zh-CN" altLang="en-US" smtClean="0"/>
              <a:t>2015/9/26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A5AB5-5695-4DA8-BB60-A40FB41C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38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32DC6-4F25-41F0-933C-80E19608CF16}" type="datetimeFigureOut">
              <a:rPr lang="zh-CN" altLang="en-US" smtClean="0"/>
              <a:t>2015/9/26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A5AB5-5695-4DA8-BB60-A40FB41C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61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32DC6-4F25-41F0-933C-80E19608CF16}" type="datetimeFigureOut">
              <a:rPr lang="zh-CN" altLang="en-US" smtClean="0"/>
              <a:t>2015/9/26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A5AB5-5695-4DA8-BB60-A40FB41C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25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32DC6-4F25-41F0-933C-80E19608CF16}" type="datetimeFigureOut">
              <a:rPr lang="zh-CN" altLang="en-US" smtClean="0"/>
              <a:t>2015/9/26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A5AB5-5695-4DA8-BB60-A40FB41C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38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32DC6-4F25-41F0-933C-80E19608CF16}" type="datetimeFigureOut">
              <a:rPr lang="zh-CN" altLang="en-US" smtClean="0"/>
              <a:t>2015/9/26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A5AB5-5695-4DA8-BB60-A40FB41C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11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32DC6-4F25-41F0-933C-80E19608CF16}" type="datetimeFigureOut">
              <a:rPr lang="zh-CN" altLang="en-US" smtClean="0"/>
              <a:t>2015/9/26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A5AB5-5695-4DA8-BB60-A40FB41C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8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32DC6-4F25-41F0-933C-80E19608CF16}" type="datetimeFigureOut">
              <a:rPr lang="zh-CN" altLang="en-US" smtClean="0"/>
              <a:t>2015/9/26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A5AB5-5695-4DA8-BB60-A40FB41C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4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32DC6-4F25-41F0-933C-80E19608CF16}" type="datetimeFigureOut">
              <a:rPr lang="zh-CN" altLang="en-US" smtClean="0"/>
              <a:t>2015/9/26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A5AB5-5695-4DA8-BB60-A40FB41C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41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77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D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图片 3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0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2"/>
          <p:cNvSpPr/>
          <p:nvPr/>
        </p:nvSpPr>
        <p:spPr>
          <a:xfrm>
            <a:off x="558507" y="214217"/>
            <a:ext cx="5159901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42"/>
          <p:cNvSpPr/>
          <p:nvPr/>
        </p:nvSpPr>
        <p:spPr>
          <a:xfrm>
            <a:off x="-1" y="214217"/>
            <a:ext cx="5159901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4141" y="308433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zh-CN" altLang="en-US" sz="36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69319" y="1512861"/>
            <a:ext cx="1925330" cy="1925330"/>
            <a:chOff x="868670" y="1982761"/>
            <a:chExt cx="1925330" cy="1925330"/>
          </a:xfrm>
        </p:grpSpPr>
        <p:sp>
          <p:nvSpPr>
            <p:cNvPr id="2" name="椭圆 1"/>
            <p:cNvSpPr/>
            <p:nvPr/>
          </p:nvSpPr>
          <p:spPr>
            <a:xfrm>
              <a:off x="959711" y="2073802"/>
              <a:ext cx="1743248" cy="1743248"/>
            </a:xfrm>
            <a:prstGeom prst="ellipse">
              <a:avLst/>
            </a:prstGeom>
            <a:noFill/>
            <a:ln>
              <a:solidFill>
                <a:srgbClr val="3245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68670" y="1982761"/>
              <a:ext cx="1925330" cy="1925330"/>
            </a:xfrm>
            <a:prstGeom prst="ellipse">
              <a:avLst/>
            </a:prstGeom>
            <a:noFill/>
            <a:ln>
              <a:solidFill>
                <a:srgbClr val="3245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470954" y="1512861"/>
            <a:ext cx="1925330" cy="1925330"/>
            <a:chOff x="868670" y="1982761"/>
            <a:chExt cx="1925330" cy="1925330"/>
          </a:xfrm>
        </p:grpSpPr>
        <p:sp>
          <p:nvSpPr>
            <p:cNvPr id="10" name="椭圆 9"/>
            <p:cNvSpPr/>
            <p:nvPr/>
          </p:nvSpPr>
          <p:spPr>
            <a:xfrm>
              <a:off x="959711" y="2073802"/>
              <a:ext cx="1743248" cy="1743248"/>
            </a:xfrm>
            <a:prstGeom prst="ellipse">
              <a:avLst/>
            </a:prstGeom>
            <a:noFill/>
            <a:ln>
              <a:solidFill>
                <a:srgbClr val="3245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868670" y="1982761"/>
              <a:ext cx="1925330" cy="1925330"/>
            </a:xfrm>
            <a:prstGeom prst="ellipse">
              <a:avLst/>
            </a:prstGeom>
            <a:noFill/>
            <a:ln>
              <a:solidFill>
                <a:srgbClr val="3245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378761" y="1512861"/>
            <a:ext cx="1925330" cy="1925330"/>
            <a:chOff x="868670" y="1982761"/>
            <a:chExt cx="1925330" cy="1925330"/>
          </a:xfrm>
        </p:grpSpPr>
        <p:sp>
          <p:nvSpPr>
            <p:cNvPr id="13" name="椭圆 12"/>
            <p:cNvSpPr/>
            <p:nvPr/>
          </p:nvSpPr>
          <p:spPr>
            <a:xfrm>
              <a:off x="959711" y="2073802"/>
              <a:ext cx="1743248" cy="1743248"/>
            </a:xfrm>
            <a:prstGeom prst="ellipse">
              <a:avLst/>
            </a:prstGeom>
            <a:noFill/>
            <a:ln>
              <a:solidFill>
                <a:srgbClr val="3245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68670" y="1982761"/>
              <a:ext cx="1925330" cy="1925330"/>
            </a:xfrm>
            <a:prstGeom prst="ellipse">
              <a:avLst/>
            </a:prstGeom>
            <a:noFill/>
            <a:ln>
              <a:solidFill>
                <a:srgbClr val="3245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Group 5"/>
          <p:cNvGrpSpPr>
            <a:grpSpLocks/>
          </p:cNvGrpSpPr>
          <p:nvPr/>
        </p:nvGrpSpPr>
        <p:grpSpPr bwMode="auto">
          <a:xfrm flipH="1">
            <a:off x="2167711" y="3718515"/>
            <a:ext cx="258569" cy="651903"/>
            <a:chOff x="0" y="0"/>
            <a:chExt cx="1038" cy="2616"/>
          </a:xfrm>
          <a:solidFill>
            <a:srgbClr val="4F6D77"/>
          </a:solidFill>
        </p:grpSpPr>
        <p:sp>
          <p:nvSpPr>
            <p:cNvPr id="16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8" name="Group 5"/>
          <p:cNvGrpSpPr>
            <a:grpSpLocks/>
          </p:cNvGrpSpPr>
          <p:nvPr/>
        </p:nvGrpSpPr>
        <p:grpSpPr bwMode="auto">
          <a:xfrm flipH="1">
            <a:off x="2505321" y="3721100"/>
            <a:ext cx="258569" cy="651903"/>
            <a:chOff x="0" y="0"/>
            <a:chExt cx="1038" cy="2616"/>
          </a:xfrm>
          <a:solidFill>
            <a:srgbClr val="4F6D77"/>
          </a:solidFill>
        </p:grpSpPr>
        <p:sp>
          <p:nvSpPr>
            <p:cNvPr id="19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1" name="Group 5"/>
          <p:cNvGrpSpPr>
            <a:grpSpLocks/>
          </p:cNvGrpSpPr>
          <p:nvPr/>
        </p:nvGrpSpPr>
        <p:grpSpPr bwMode="auto">
          <a:xfrm flipH="1">
            <a:off x="2848221" y="3721100"/>
            <a:ext cx="258569" cy="651903"/>
            <a:chOff x="0" y="0"/>
            <a:chExt cx="1038" cy="2616"/>
          </a:xfrm>
          <a:solidFill>
            <a:srgbClr val="4F6D77"/>
          </a:solidFill>
        </p:grpSpPr>
        <p:sp>
          <p:nvSpPr>
            <p:cNvPr id="22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3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Group 5"/>
          <p:cNvGrpSpPr>
            <a:grpSpLocks/>
          </p:cNvGrpSpPr>
          <p:nvPr/>
        </p:nvGrpSpPr>
        <p:grpSpPr bwMode="auto">
          <a:xfrm flipH="1">
            <a:off x="3191121" y="3721100"/>
            <a:ext cx="258569" cy="651903"/>
            <a:chOff x="0" y="0"/>
            <a:chExt cx="1038" cy="2616"/>
          </a:xfrm>
          <a:solidFill>
            <a:srgbClr val="4F6D77"/>
          </a:solidFill>
        </p:grpSpPr>
        <p:sp>
          <p:nvSpPr>
            <p:cNvPr id="25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7" name="Group 5"/>
          <p:cNvGrpSpPr>
            <a:grpSpLocks/>
          </p:cNvGrpSpPr>
          <p:nvPr/>
        </p:nvGrpSpPr>
        <p:grpSpPr bwMode="auto">
          <a:xfrm flipH="1">
            <a:off x="3534021" y="3721100"/>
            <a:ext cx="258569" cy="651903"/>
            <a:chOff x="0" y="0"/>
            <a:chExt cx="1038" cy="2616"/>
          </a:xfrm>
          <a:solidFill>
            <a:srgbClr val="4F6D77"/>
          </a:solidFill>
        </p:grpSpPr>
        <p:sp>
          <p:nvSpPr>
            <p:cNvPr id="28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9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33" name="Group 5"/>
          <p:cNvGrpSpPr>
            <a:grpSpLocks/>
          </p:cNvGrpSpPr>
          <p:nvPr/>
        </p:nvGrpSpPr>
        <p:grpSpPr bwMode="auto">
          <a:xfrm flipH="1">
            <a:off x="2162421" y="4421790"/>
            <a:ext cx="258569" cy="651903"/>
            <a:chOff x="0" y="0"/>
            <a:chExt cx="1038" cy="2616"/>
          </a:xfrm>
          <a:solidFill>
            <a:srgbClr val="4F6D77"/>
          </a:solidFill>
        </p:grpSpPr>
        <p:sp>
          <p:nvSpPr>
            <p:cNvPr id="34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5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36" name="Group 5"/>
          <p:cNvGrpSpPr>
            <a:grpSpLocks/>
          </p:cNvGrpSpPr>
          <p:nvPr/>
        </p:nvGrpSpPr>
        <p:grpSpPr bwMode="auto">
          <a:xfrm flipH="1">
            <a:off x="2505321" y="4421790"/>
            <a:ext cx="258569" cy="651903"/>
            <a:chOff x="0" y="0"/>
            <a:chExt cx="1038" cy="2616"/>
          </a:xfrm>
          <a:solidFill>
            <a:srgbClr val="4F6D77"/>
          </a:solidFill>
        </p:grpSpPr>
        <p:sp>
          <p:nvSpPr>
            <p:cNvPr id="37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8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39" name="Group 5"/>
          <p:cNvGrpSpPr>
            <a:grpSpLocks/>
          </p:cNvGrpSpPr>
          <p:nvPr/>
        </p:nvGrpSpPr>
        <p:grpSpPr bwMode="auto">
          <a:xfrm flipH="1">
            <a:off x="2848221" y="4421790"/>
            <a:ext cx="258569" cy="651903"/>
            <a:chOff x="0" y="0"/>
            <a:chExt cx="1038" cy="2616"/>
          </a:xfrm>
          <a:solidFill>
            <a:srgbClr val="4F6D77"/>
          </a:solidFill>
        </p:grpSpPr>
        <p:sp>
          <p:nvSpPr>
            <p:cNvPr id="40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1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42" name="Group 5"/>
          <p:cNvGrpSpPr>
            <a:grpSpLocks/>
          </p:cNvGrpSpPr>
          <p:nvPr/>
        </p:nvGrpSpPr>
        <p:grpSpPr bwMode="auto">
          <a:xfrm flipH="1">
            <a:off x="3191121" y="4421790"/>
            <a:ext cx="258569" cy="651903"/>
            <a:chOff x="0" y="0"/>
            <a:chExt cx="1038" cy="2616"/>
          </a:xfrm>
          <a:solidFill>
            <a:srgbClr val="4F6D77"/>
          </a:solidFill>
        </p:grpSpPr>
        <p:sp>
          <p:nvSpPr>
            <p:cNvPr id="43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4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45" name="Group 5"/>
          <p:cNvGrpSpPr>
            <a:grpSpLocks/>
          </p:cNvGrpSpPr>
          <p:nvPr/>
        </p:nvGrpSpPr>
        <p:grpSpPr bwMode="auto">
          <a:xfrm flipH="1">
            <a:off x="3534021" y="4421790"/>
            <a:ext cx="258569" cy="651903"/>
            <a:chOff x="0" y="0"/>
            <a:chExt cx="1038" cy="2616"/>
          </a:xfrm>
          <a:solidFill>
            <a:srgbClr val="4F6D77"/>
          </a:solidFill>
        </p:grpSpPr>
        <p:sp>
          <p:nvSpPr>
            <p:cNvPr id="46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7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14" name="Group 5"/>
          <p:cNvGrpSpPr>
            <a:grpSpLocks/>
          </p:cNvGrpSpPr>
          <p:nvPr/>
        </p:nvGrpSpPr>
        <p:grpSpPr bwMode="auto">
          <a:xfrm flipH="1">
            <a:off x="5907006" y="3718515"/>
            <a:ext cx="258569" cy="651903"/>
            <a:chOff x="0" y="0"/>
            <a:chExt cx="1038" cy="2616"/>
          </a:xfrm>
          <a:solidFill>
            <a:srgbClr val="4F6D77"/>
          </a:solidFill>
        </p:grpSpPr>
        <p:sp>
          <p:nvSpPr>
            <p:cNvPr id="115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6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17" name="Group 5"/>
          <p:cNvGrpSpPr>
            <a:grpSpLocks/>
          </p:cNvGrpSpPr>
          <p:nvPr/>
        </p:nvGrpSpPr>
        <p:grpSpPr bwMode="auto">
          <a:xfrm flipH="1">
            <a:off x="6244616" y="3721100"/>
            <a:ext cx="258569" cy="651903"/>
            <a:chOff x="0" y="0"/>
            <a:chExt cx="1038" cy="2616"/>
          </a:xfrm>
          <a:solidFill>
            <a:srgbClr val="4F6D77"/>
          </a:solidFill>
        </p:grpSpPr>
        <p:sp>
          <p:nvSpPr>
            <p:cNvPr id="118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9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20" name="Group 5"/>
          <p:cNvGrpSpPr>
            <a:grpSpLocks/>
          </p:cNvGrpSpPr>
          <p:nvPr/>
        </p:nvGrpSpPr>
        <p:grpSpPr bwMode="auto">
          <a:xfrm flipH="1">
            <a:off x="6587516" y="3721100"/>
            <a:ext cx="258569" cy="651903"/>
            <a:chOff x="0" y="0"/>
            <a:chExt cx="1038" cy="2616"/>
          </a:xfrm>
          <a:solidFill>
            <a:srgbClr val="4F6D77"/>
          </a:solidFill>
        </p:grpSpPr>
        <p:sp>
          <p:nvSpPr>
            <p:cNvPr id="121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2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23" name="Group 5"/>
          <p:cNvGrpSpPr>
            <a:grpSpLocks/>
          </p:cNvGrpSpPr>
          <p:nvPr/>
        </p:nvGrpSpPr>
        <p:grpSpPr bwMode="auto">
          <a:xfrm flipH="1">
            <a:off x="6930416" y="3721100"/>
            <a:ext cx="258569" cy="651903"/>
            <a:chOff x="0" y="0"/>
            <a:chExt cx="1038" cy="2616"/>
          </a:xfrm>
          <a:solidFill>
            <a:srgbClr val="4F6D77"/>
          </a:solidFill>
        </p:grpSpPr>
        <p:sp>
          <p:nvSpPr>
            <p:cNvPr id="124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5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26" name="Group 5"/>
          <p:cNvGrpSpPr>
            <a:grpSpLocks/>
          </p:cNvGrpSpPr>
          <p:nvPr/>
        </p:nvGrpSpPr>
        <p:grpSpPr bwMode="auto">
          <a:xfrm flipH="1">
            <a:off x="7273316" y="3721100"/>
            <a:ext cx="258569" cy="651903"/>
            <a:chOff x="0" y="0"/>
            <a:chExt cx="1038" cy="2616"/>
          </a:xfrm>
          <a:solidFill>
            <a:srgbClr val="4F6D77"/>
          </a:solidFill>
        </p:grpSpPr>
        <p:sp>
          <p:nvSpPr>
            <p:cNvPr id="127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8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32" name="Group 5"/>
          <p:cNvGrpSpPr>
            <a:grpSpLocks/>
          </p:cNvGrpSpPr>
          <p:nvPr/>
        </p:nvGrpSpPr>
        <p:grpSpPr bwMode="auto">
          <a:xfrm flipH="1">
            <a:off x="5901716" y="4421790"/>
            <a:ext cx="258569" cy="651903"/>
            <a:chOff x="0" y="0"/>
            <a:chExt cx="1038" cy="2616"/>
          </a:xfrm>
          <a:solidFill>
            <a:srgbClr val="4F6D77"/>
          </a:solidFill>
        </p:grpSpPr>
        <p:sp>
          <p:nvSpPr>
            <p:cNvPr id="133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34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35" name="Group 5"/>
          <p:cNvGrpSpPr>
            <a:grpSpLocks/>
          </p:cNvGrpSpPr>
          <p:nvPr/>
        </p:nvGrpSpPr>
        <p:grpSpPr bwMode="auto">
          <a:xfrm flipH="1">
            <a:off x="6244616" y="4421790"/>
            <a:ext cx="258569" cy="651903"/>
            <a:chOff x="0" y="0"/>
            <a:chExt cx="1038" cy="2616"/>
          </a:xfrm>
          <a:solidFill>
            <a:srgbClr val="4F6D77"/>
          </a:solidFill>
        </p:grpSpPr>
        <p:sp>
          <p:nvSpPr>
            <p:cNvPr id="136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37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38" name="Group 5"/>
          <p:cNvGrpSpPr>
            <a:grpSpLocks/>
          </p:cNvGrpSpPr>
          <p:nvPr/>
        </p:nvGrpSpPr>
        <p:grpSpPr bwMode="auto">
          <a:xfrm flipH="1">
            <a:off x="6587516" y="4421790"/>
            <a:ext cx="258569" cy="651903"/>
            <a:chOff x="0" y="0"/>
            <a:chExt cx="1038" cy="2616"/>
          </a:xfrm>
          <a:solidFill>
            <a:srgbClr val="4F6D77"/>
          </a:solidFill>
        </p:grpSpPr>
        <p:sp>
          <p:nvSpPr>
            <p:cNvPr id="139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0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41" name="Group 5"/>
          <p:cNvGrpSpPr>
            <a:grpSpLocks/>
          </p:cNvGrpSpPr>
          <p:nvPr/>
        </p:nvGrpSpPr>
        <p:grpSpPr bwMode="auto">
          <a:xfrm flipH="1">
            <a:off x="6930416" y="4421790"/>
            <a:ext cx="258569" cy="651903"/>
            <a:chOff x="0" y="0"/>
            <a:chExt cx="1038" cy="2616"/>
          </a:xfrm>
          <a:solidFill>
            <a:srgbClr val="4F6D77"/>
          </a:solidFill>
        </p:grpSpPr>
        <p:sp>
          <p:nvSpPr>
            <p:cNvPr id="142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3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44" name="Group 5"/>
          <p:cNvGrpSpPr>
            <a:grpSpLocks/>
          </p:cNvGrpSpPr>
          <p:nvPr/>
        </p:nvGrpSpPr>
        <p:grpSpPr bwMode="auto">
          <a:xfrm flipH="1">
            <a:off x="7273316" y="4421790"/>
            <a:ext cx="258569" cy="651903"/>
            <a:chOff x="0" y="0"/>
            <a:chExt cx="1038" cy="2616"/>
          </a:xfrm>
          <a:solidFill>
            <a:schemeClr val="bg1">
              <a:lumMod val="65000"/>
            </a:schemeClr>
          </a:solidFill>
        </p:grpSpPr>
        <p:sp>
          <p:nvSpPr>
            <p:cNvPr id="145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6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68" name="Group 5"/>
          <p:cNvGrpSpPr>
            <a:grpSpLocks/>
          </p:cNvGrpSpPr>
          <p:nvPr/>
        </p:nvGrpSpPr>
        <p:grpSpPr bwMode="auto">
          <a:xfrm flipH="1">
            <a:off x="9824711" y="3717176"/>
            <a:ext cx="258569" cy="651903"/>
            <a:chOff x="0" y="0"/>
            <a:chExt cx="1038" cy="2616"/>
          </a:xfrm>
          <a:solidFill>
            <a:srgbClr val="4F6D77"/>
          </a:solidFill>
        </p:grpSpPr>
        <p:sp>
          <p:nvSpPr>
            <p:cNvPr id="169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0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71" name="Group 5"/>
          <p:cNvGrpSpPr>
            <a:grpSpLocks/>
          </p:cNvGrpSpPr>
          <p:nvPr/>
        </p:nvGrpSpPr>
        <p:grpSpPr bwMode="auto">
          <a:xfrm flipH="1">
            <a:off x="10162321" y="3719761"/>
            <a:ext cx="258569" cy="651903"/>
            <a:chOff x="0" y="0"/>
            <a:chExt cx="1038" cy="2616"/>
          </a:xfrm>
          <a:solidFill>
            <a:srgbClr val="4F6D77"/>
          </a:solidFill>
        </p:grpSpPr>
        <p:sp>
          <p:nvSpPr>
            <p:cNvPr id="172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3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74" name="Group 5"/>
          <p:cNvGrpSpPr>
            <a:grpSpLocks/>
          </p:cNvGrpSpPr>
          <p:nvPr/>
        </p:nvGrpSpPr>
        <p:grpSpPr bwMode="auto">
          <a:xfrm flipH="1">
            <a:off x="10505221" y="3719761"/>
            <a:ext cx="258569" cy="651903"/>
            <a:chOff x="0" y="0"/>
            <a:chExt cx="1038" cy="2616"/>
          </a:xfrm>
          <a:solidFill>
            <a:srgbClr val="4F6D77"/>
          </a:solidFill>
        </p:grpSpPr>
        <p:sp>
          <p:nvSpPr>
            <p:cNvPr id="175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6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77" name="Group 5"/>
          <p:cNvGrpSpPr>
            <a:grpSpLocks/>
          </p:cNvGrpSpPr>
          <p:nvPr/>
        </p:nvGrpSpPr>
        <p:grpSpPr bwMode="auto">
          <a:xfrm flipH="1">
            <a:off x="10848121" y="3719761"/>
            <a:ext cx="258569" cy="651903"/>
            <a:chOff x="0" y="0"/>
            <a:chExt cx="1038" cy="2616"/>
          </a:xfrm>
          <a:solidFill>
            <a:srgbClr val="4F6D77"/>
          </a:solidFill>
        </p:grpSpPr>
        <p:sp>
          <p:nvSpPr>
            <p:cNvPr id="178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9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80" name="Group 5"/>
          <p:cNvGrpSpPr>
            <a:grpSpLocks/>
          </p:cNvGrpSpPr>
          <p:nvPr/>
        </p:nvGrpSpPr>
        <p:grpSpPr bwMode="auto">
          <a:xfrm flipH="1">
            <a:off x="11191021" y="3719761"/>
            <a:ext cx="258569" cy="651903"/>
            <a:chOff x="0" y="0"/>
            <a:chExt cx="1038" cy="2616"/>
          </a:xfrm>
          <a:solidFill>
            <a:srgbClr val="4F6D77"/>
          </a:solidFill>
        </p:grpSpPr>
        <p:sp>
          <p:nvSpPr>
            <p:cNvPr id="181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2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86" name="Group 5"/>
          <p:cNvGrpSpPr>
            <a:grpSpLocks/>
          </p:cNvGrpSpPr>
          <p:nvPr/>
        </p:nvGrpSpPr>
        <p:grpSpPr bwMode="auto">
          <a:xfrm flipH="1">
            <a:off x="9819421" y="4420451"/>
            <a:ext cx="258569" cy="651903"/>
            <a:chOff x="0" y="0"/>
            <a:chExt cx="1038" cy="2616"/>
          </a:xfrm>
          <a:solidFill>
            <a:schemeClr val="bg1">
              <a:lumMod val="65000"/>
            </a:schemeClr>
          </a:solidFill>
        </p:grpSpPr>
        <p:sp>
          <p:nvSpPr>
            <p:cNvPr id="187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8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89" name="Group 5"/>
          <p:cNvGrpSpPr>
            <a:grpSpLocks/>
          </p:cNvGrpSpPr>
          <p:nvPr/>
        </p:nvGrpSpPr>
        <p:grpSpPr bwMode="auto">
          <a:xfrm flipH="1">
            <a:off x="10162321" y="4420451"/>
            <a:ext cx="258569" cy="651903"/>
            <a:chOff x="0" y="0"/>
            <a:chExt cx="1038" cy="2616"/>
          </a:xfrm>
          <a:solidFill>
            <a:schemeClr val="bg1">
              <a:lumMod val="65000"/>
            </a:schemeClr>
          </a:solidFill>
        </p:grpSpPr>
        <p:sp>
          <p:nvSpPr>
            <p:cNvPr id="190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1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92" name="Group 5"/>
          <p:cNvGrpSpPr>
            <a:grpSpLocks/>
          </p:cNvGrpSpPr>
          <p:nvPr/>
        </p:nvGrpSpPr>
        <p:grpSpPr bwMode="auto">
          <a:xfrm flipH="1">
            <a:off x="10505221" y="4420451"/>
            <a:ext cx="258569" cy="651903"/>
            <a:chOff x="0" y="0"/>
            <a:chExt cx="1038" cy="2616"/>
          </a:xfrm>
          <a:solidFill>
            <a:schemeClr val="bg1">
              <a:lumMod val="65000"/>
            </a:schemeClr>
          </a:solidFill>
        </p:grpSpPr>
        <p:sp>
          <p:nvSpPr>
            <p:cNvPr id="193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4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95" name="Group 5"/>
          <p:cNvGrpSpPr>
            <a:grpSpLocks/>
          </p:cNvGrpSpPr>
          <p:nvPr/>
        </p:nvGrpSpPr>
        <p:grpSpPr bwMode="auto">
          <a:xfrm flipH="1">
            <a:off x="10848121" y="4420451"/>
            <a:ext cx="258569" cy="651903"/>
            <a:chOff x="0" y="0"/>
            <a:chExt cx="1038" cy="2616"/>
          </a:xfrm>
          <a:solidFill>
            <a:schemeClr val="bg1">
              <a:lumMod val="65000"/>
            </a:schemeClr>
          </a:solidFill>
        </p:grpSpPr>
        <p:sp>
          <p:nvSpPr>
            <p:cNvPr id="196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7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98" name="Group 5"/>
          <p:cNvGrpSpPr>
            <a:grpSpLocks/>
          </p:cNvGrpSpPr>
          <p:nvPr/>
        </p:nvGrpSpPr>
        <p:grpSpPr bwMode="auto">
          <a:xfrm flipH="1">
            <a:off x="11191021" y="4420451"/>
            <a:ext cx="258569" cy="651903"/>
            <a:chOff x="0" y="0"/>
            <a:chExt cx="1038" cy="2616"/>
          </a:xfrm>
          <a:solidFill>
            <a:schemeClr val="bg1">
              <a:lumMod val="65000"/>
            </a:schemeClr>
          </a:solidFill>
        </p:grpSpPr>
        <p:sp>
          <p:nvSpPr>
            <p:cNvPr id="199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0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76" name="Freeform 198"/>
          <p:cNvSpPr>
            <a:spLocks noEditPoints="1"/>
          </p:cNvSpPr>
          <p:nvPr/>
        </p:nvSpPr>
        <p:spPr bwMode="auto">
          <a:xfrm>
            <a:off x="6176758" y="2184609"/>
            <a:ext cx="575834" cy="581832"/>
          </a:xfrm>
          <a:custGeom>
            <a:avLst/>
            <a:gdLst>
              <a:gd name="T0" fmla="*/ 36 w 41"/>
              <a:gd name="T1" fmla="*/ 41 h 41"/>
              <a:gd name="T2" fmla="*/ 5 w 41"/>
              <a:gd name="T3" fmla="*/ 41 h 41"/>
              <a:gd name="T4" fmla="*/ 2 w 41"/>
              <a:gd name="T5" fmla="*/ 35 h 41"/>
              <a:gd name="T6" fmla="*/ 15 w 41"/>
              <a:gd name="T7" fmla="*/ 14 h 41"/>
              <a:gd name="T8" fmla="*/ 15 w 41"/>
              <a:gd name="T9" fmla="*/ 3 h 41"/>
              <a:gd name="T10" fmla="*/ 13 w 41"/>
              <a:gd name="T11" fmla="*/ 3 h 41"/>
              <a:gd name="T12" fmla="*/ 12 w 41"/>
              <a:gd name="T13" fmla="*/ 2 h 41"/>
              <a:gd name="T14" fmla="*/ 13 w 41"/>
              <a:gd name="T15" fmla="*/ 0 h 41"/>
              <a:gd name="T16" fmla="*/ 27 w 41"/>
              <a:gd name="T17" fmla="*/ 0 h 41"/>
              <a:gd name="T18" fmla="*/ 29 w 41"/>
              <a:gd name="T19" fmla="*/ 2 h 41"/>
              <a:gd name="T20" fmla="*/ 27 w 41"/>
              <a:gd name="T21" fmla="*/ 3 h 41"/>
              <a:gd name="T22" fmla="*/ 25 w 41"/>
              <a:gd name="T23" fmla="*/ 3 h 41"/>
              <a:gd name="T24" fmla="*/ 25 w 41"/>
              <a:gd name="T25" fmla="*/ 14 h 41"/>
              <a:gd name="T26" fmla="*/ 39 w 41"/>
              <a:gd name="T27" fmla="*/ 35 h 41"/>
              <a:gd name="T28" fmla="*/ 36 w 41"/>
              <a:gd name="T29" fmla="*/ 41 h 41"/>
              <a:gd name="T30" fmla="*/ 11 w 41"/>
              <a:gd name="T31" fmla="*/ 27 h 41"/>
              <a:gd name="T32" fmla="*/ 30 w 41"/>
              <a:gd name="T33" fmla="*/ 27 h 41"/>
              <a:gd name="T34" fmla="*/ 23 w 41"/>
              <a:gd name="T35" fmla="*/ 16 h 41"/>
              <a:gd name="T36" fmla="*/ 22 w 41"/>
              <a:gd name="T37" fmla="*/ 15 h 41"/>
              <a:gd name="T38" fmla="*/ 22 w 41"/>
              <a:gd name="T39" fmla="*/ 14 h 41"/>
              <a:gd name="T40" fmla="*/ 22 w 41"/>
              <a:gd name="T41" fmla="*/ 3 h 41"/>
              <a:gd name="T42" fmla="*/ 19 w 41"/>
              <a:gd name="T43" fmla="*/ 3 h 41"/>
              <a:gd name="T44" fmla="*/ 19 w 41"/>
              <a:gd name="T45" fmla="*/ 14 h 41"/>
              <a:gd name="T46" fmla="*/ 19 w 41"/>
              <a:gd name="T47" fmla="*/ 15 h 41"/>
              <a:gd name="T48" fmla="*/ 18 w 41"/>
              <a:gd name="T49" fmla="*/ 16 h 41"/>
              <a:gd name="T50" fmla="*/ 11 w 41"/>
              <a:gd name="T51" fmla="*/ 2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1" h="41">
                <a:moveTo>
                  <a:pt x="36" y="41"/>
                </a:moveTo>
                <a:cubicBezTo>
                  <a:pt x="5" y="41"/>
                  <a:pt x="5" y="41"/>
                  <a:pt x="5" y="41"/>
                </a:cubicBezTo>
                <a:cubicBezTo>
                  <a:pt x="1" y="41"/>
                  <a:pt x="0" y="38"/>
                  <a:pt x="2" y="35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3"/>
                  <a:pt x="15" y="3"/>
                  <a:pt x="15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12" y="3"/>
                  <a:pt x="12" y="3"/>
                  <a:pt x="12" y="2"/>
                </a:cubicBezTo>
                <a:cubicBezTo>
                  <a:pt x="12" y="1"/>
                  <a:pt x="12" y="0"/>
                  <a:pt x="1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9" y="1"/>
                  <a:pt x="29" y="2"/>
                </a:cubicBezTo>
                <a:cubicBezTo>
                  <a:pt x="29" y="3"/>
                  <a:pt x="28" y="3"/>
                  <a:pt x="27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14"/>
                  <a:pt x="25" y="14"/>
                  <a:pt x="25" y="14"/>
                </a:cubicBezTo>
                <a:cubicBezTo>
                  <a:pt x="39" y="35"/>
                  <a:pt x="39" y="35"/>
                  <a:pt x="39" y="35"/>
                </a:cubicBezTo>
                <a:cubicBezTo>
                  <a:pt x="41" y="38"/>
                  <a:pt x="39" y="41"/>
                  <a:pt x="36" y="41"/>
                </a:cubicBezTo>
                <a:close/>
                <a:moveTo>
                  <a:pt x="11" y="27"/>
                </a:moveTo>
                <a:cubicBezTo>
                  <a:pt x="30" y="27"/>
                  <a:pt x="30" y="27"/>
                  <a:pt x="30" y="27"/>
                </a:cubicBezTo>
                <a:cubicBezTo>
                  <a:pt x="23" y="16"/>
                  <a:pt x="23" y="16"/>
                  <a:pt x="23" y="16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3"/>
                  <a:pt x="22" y="3"/>
                  <a:pt x="22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5"/>
                  <a:pt x="19" y="15"/>
                  <a:pt x="19" y="15"/>
                </a:cubicBezTo>
                <a:cubicBezTo>
                  <a:pt x="18" y="16"/>
                  <a:pt x="18" y="16"/>
                  <a:pt x="18" y="16"/>
                </a:cubicBezTo>
                <a:lnTo>
                  <a:pt x="11" y="27"/>
                </a:lnTo>
                <a:close/>
              </a:path>
            </a:pathLst>
          </a:custGeom>
          <a:solidFill>
            <a:srgbClr val="FB540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7" name="Freeform 210"/>
          <p:cNvSpPr>
            <a:spLocks noEditPoints="1"/>
          </p:cNvSpPr>
          <p:nvPr/>
        </p:nvSpPr>
        <p:spPr bwMode="auto">
          <a:xfrm>
            <a:off x="2172088" y="2283582"/>
            <a:ext cx="719791" cy="383887"/>
          </a:xfrm>
          <a:custGeom>
            <a:avLst/>
            <a:gdLst>
              <a:gd name="T0" fmla="*/ 37 w 51"/>
              <a:gd name="T1" fmla="*/ 27 h 27"/>
              <a:gd name="T2" fmla="*/ 28 w 51"/>
              <a:gd name="T3" fmla="*/ 24 h 27"/>
              <a:gd name="T4" fmla="*/ 22 w 51"/>
              <a:gd name="T5" fmla="*/ 24 h 27"/>
              <a:gd name="T6" fmla="*/ 13 w 51"/>
              <a:gd name="T7" fmla="*/ 27 h 27"/>
              <a:gd name="T8" fmla="*/ 0 w 51"/>
              <a:gd name="T9" fmla="*/ 13 h 27"/>
              <a:gd name="T10" fmla="*/ 13 w 51"/>
              <a:gd name="T11" fmla="*/ 0 h 27"/>
              <a:gd name="T12" fmla="*/ 37 w 51"/>
              <a:gd name="T13" fmla="*/ 0 h 27"/>
              <a:gd name="T14" fmla="*/ 51 w 51"/>
              <a:gd name="T15" fmla="*/ 13 h 27"/>
              <a:gd name="T16" fmla="*/ 37 w 51"/>
              <a:gd name="T17" fmla="*/ 27 h 27"/>
              <a:gd name="T18" fmla="*/ 22 w 51"/>
              <a:gd name="T19" fmla="*/ 12 h 27"/>
              <a:gd name="T20" fmla="*/ 21 w 51"/>
              <a:gd name="T21" fmla="*/ 11 h 27"/>
              <a:gd name="T22" fmla="*/ 16 w 51"/>
              <a:gd name="T23" fmla="*/ 11 h 27"/>
              <a:gd name="T24" fmla="*/ 16 w 51"/>
              <a:gd name="T25" fmla="*/ 6 h 27"/>
              <a:gd name="T26" fmla="*/ 15 w 51"/>
              <a:gd name="T27" fmla="*/ 5 h 27"/>
              <a:gd name="T28" fmla="*/ 12 w 51"/>
              <a:gd name="T29" fmla="*/ 5 h 27"/>
              <a:gd name="T30" fmla="*/ 11 w 51"/>
              <a:gd name="T31" fmla="*/ 6 h 27"/>
              <a:gd name="T32" fmla="*/ 11 w 51"/>
              <a:gd name="T33" fmla="*/ 11 h 27"/>
              <a:gd name="T34" fmla="*/ 6 w 51"/>
              <a:gd name="T35" fmla="*/ 11 h 27"/>
              <a:gd name="T36" fmla="*/ 5 w 51"/>
              <a:gd name="T37" fmla="*/ 12 h 27"/>
              <a:gd name="T38" fmla="*/ 5 w 51"/>
              <a:gd name="T39" fmla="*/ 15 h 27"/>
              <a:gd name="T40" fmla="*/ 6 w 51"/>
              <a:gd name="T41" fmla="*/ 16 h 27"/>
              <a:gd name="T42" fmla="*/ 11 w 51"/>
              <a:gd name="T43" fmla="*/ 16 h 27"/>
              <a:gd name="T44" fmla="*/ 11 w 51"/>
              <a:gd name="T45" fmla="*/ 21 h 27"/>
              <a:gd name="T46" fmla="*/ 12 w 51"/>
              <a:gd name="T47" fmla="*/ 22 h 27"/>
              <a:gd name="T48" fmla="*/ 15 w 51"/>
              <a:gd name="T49" fmla="*/ 22 h 27"/>
              <a:gd name="T50" fmla="*/ 16 w 51"/>
              <a:gd name="T51" fmla="*/ 21 h 27"/>
              <a:gd name="T52" fmla="*/ 16 w 51"/>
              <a:gd name="T53" fmla="*/ 16 h 27"/>
              <a:gd name="T54" fmla="*/ 21 w 51"/>
              <a:gd name="T55" fmla="*/ 16 h 27"/>
              <a:gd name="T56" fmla="*/ 22 w 51"/>
              <a:gd name="T57" fmla="*/ 15 h 27"/>
              <a:gd name="T58" fmla="*/ 22 w 51"/>
              <a:gd name="T59" fmla="*/ 12 h 27"/>
              <a:gd name="T60" fmla="*/ 34 w 51"/>
              <a:gd name="T61" fmla="*/ 13 h 27"/>
              <a:gd name="T62" fmla="*/ 30 w 51"/>
              <a:gd name="T63" fmla="*/ 17 h 27"/>
              <a:gd name="T64" fmla="*/ 34 w 51"/>
              <a:gd name="T65" fmla="*/ 20 h 27"/>
              <a:gd name="T66" fmla="*/ 37 w 51"/>
              <a:gd name="T67" fmla="*/ 17 h 27"/>
              <a:gd name="T68" fmla="*/ 34 w 51"/>
              <a:gd name="T69" fmla="*/ 13 h 27"/>
              <a:gd name="T70" fmla="*/ 41 w 51"/>
              <a:gd name="T71" fmla="*/ 7 h 27"/>
              <a:gd name="T72" fmla="*/ 37 w 51"/>
              <a:gd name="T73" fmla="*/ 10 h 27"/>
              <a:gd name="T74" fmla="*/ 41 w 51"/>
              <a:gd name="T75" fmla="*/ 13 h 27"/>
              <a:gd name="T76" fmla="*/ 44 w 51"/>
              <a:gd name="T77" fmla="*/ 10 h 27"/>
              <a:gd name="T78" fmla="*/ 41 w 51"/>
              <a:gd name="T79" fmla="*/ 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" h="27">
                <a:moveTo>
                  <a:pt x="37" y="27"/>
                </a:moveTo>
                <a:cubicBezTo>
                  <a:pt x="34" y="27"/>
                  <a:pt x="31" y="26"/>
                  <a:pt x="28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0" y="26"/>
                  <a:pt x="17" y="27"/>
                  <a:pt x="13" y="27"/>
                </a:cubicBezTo>
                <a:cubicBezTo>
                  <a:pt x="6" y="27"/>
                  <a:pt x="0" y="21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45" y="0"/>
                  <a:pt x="51" y="6"/>
                  <a:pt x="51" y="13"/>
                </a:cubicBezTo>
                <a:cubicBezTo>
                  <a:pt x="51" y="21"/>
                  <a:pt x="45" y="27"/>
                  <a:pt x="37" y="27"/>
                </a:cubicBezTo>
                <a:close/>
                <a:moveTo>
                  <a:pt x="22" y="12"/>
                </a:moveTo>
                <a:cubicBezTo>
                  <a:pt x="22" y="11"/>
                  <a:pt x="21" y="11"/>
                  <a:pt x="21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5"/>
                  <a:pt x="15" y="5"/>
                  <a:pt x="15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11" y="5"/>
                  <a:pt x="11" y="5"/>
                  <a:pt x="11" y="6"/>
                </a:cubicBezTo>
                <a:cubicBezTo>
                  <a:pt x="11" y="11"/>
                  <a:pt x="11" y="11"/>
                  <a:pt x="11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1"/>
                  <a:pt x="5" y="11"/>
                  <a:pt x="5" y="12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6"/>
                  <a:pt x="5" y="16"/>
                  <a:pt x="6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2"/>
                  <a:pt x="11" y="22"/>
                  <a:pt x="12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6" y="22"/>
                  <a:pt x="16" y="21"/>
                </a:cubicBezTo>
                <a:cubicBezTo>
                  <a:pt x="16" y="16"/>
                  <a:pt x="16" y="16"/>
                  <a:pt x="16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6"/>
                  <a:pt x="22" y="16"/>
                  <a:pt x="22" y="15"/>
                </a:cubicBezTo>
                <a:lnTo>
                  <a:pt x="22" y="12"/>
                </a:lnTo>
                <a:close/>
                <a:moveTo>
                  <a:pt x="34" y="13"/>
                </a:moveTo>
                <a:cubicBezTo>
                  <a:pt x="32" y="13"/>
                  <a:pt x="30" y="15"/>
                  <a:pt x="30" y="17"/>
                </a:cubicBezTo>
                <a:cubicBezTo>
                  <a:pt x="30" y="19"/>
                  <a:pt x="32" y="20"/>
                  <a:pt x="34" y="20"/>
                </a:cubicBezTo>
                <a:cubicBezTo>
                  <a:pt x="36" y="20"/>
                  <a:pt x="37" y="19"/>
                  <a:pt x="37" y="17"/>
                </a:cubicBezTo>
                <a:cubicBezTo>
                  <a:pt x="37" y="15"/>
                  <a:pt x="36" y="13"/>
                  <a:pt x="34" y="13"/>
                </a:cubicBezTo>
                <a:close/>
                <a:moveTo>
                  <a:pt x="41" y="7"/>
                </a:moveTo>
                <a:cubicBezTo>
                  <a:pt x="39" y="7"/>
                  <a:pt x="37" y="8"/>
                  <a:pt x="37" y="10"/>
                </a:cubicBezTo>
                <a:cubicBezTo>
                  <a:pt x="37" y="12"/>
                  <a:pt x="39" y="13"/>
                  <a:pt x="41" y="13"/>
                </a:cubicBezTo>
                <a:cubicBezTo>
                  <a:pt x="43" y="13"/>
                  <a:pt x="44" y="12"/>
                  <a:pt x="44" y="10"/>
                </a:cubicBezTo>
                <a:cubicBezTo>
                  <a:pt x="44" y="8"/>
                  <a:pt x="43" y="7"/>
                  <a:pt x="41" y="7"/>
                </a:cubicBezTo>
                <a:close/>
              </a:path>
            </a:pathLst>
          </a:custGeom>
          <a:solidFill>
            <a:srgbClr val="FB540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8" name="Freeform 244"/>
          <p:cNvSpPr>
            <a:spLocks noEditPoints="1"/>
          </p:cNvSpPr>
          <p:nvPr/>
        </p:nvSpPr>
        <p:spPr bwMode="auto">
          <a:xfrm>
            <a:off x="9989434" y="2184609"/>
            <a:ext cx="725789" cy="581833"/>
          </a:xfrm>
          <a:custGeom>
            <a:avLst/>
            <a:gdLst>
              <a:gd name="T0" fmla="*/ 51 w 51"/>
              <a:gd name="T1" fmla="*/ 37 h 41"/>
              <a:gd name="T2" fmla="*/ 47 w 51"/>
              <a:gd name="T3" fmla="*/ 41 h 41"/>
              <a:gd name="T4" fmla="*/ 4 w 51"/>
              <a:gd name="T5" fmla="*/ 41 h 41"/>
              <a:gd name="T6" fmla="*/ 0 w 51"/>
              <a:gd name="T7" fmla="*/ 37 h 41"/>
              <a:gd name="T8" fmla="*/ 0 w 51"/>
              <a:gd name="T9" fmla="*/ 4 h 41"/>
              <a:gd name="T10" fmla="*/ 4 w 51"/>
              <a:gd name="T11" fmla="*/ 0 h 41"/>
              <a:gd name="T12" fmla="*/ 47 w 51"/>
              <a:gd name="T13" fmla="*/ 0 h 41"/>
              <a:gd name="T14" fmla="*/ 51 w 51"/>
              <a:gd name="T15" fmla="*/ 4 h 41"/>
              <a:gd name="T16" fmla="*/ 51 w 51"/>
              <a:gd name="T17" fmla="*/ 37 h 41"/>
              <a:gd name="T18" fmla="*/ 4 w 51"/>
              <a:gd name="T19" fmla="*/ 4 h 41"/>
              <a:gd name="T20" fmla="*/ 3 w 51"/>
              <a:gd name="T21" fmla="*/ 4 h 41"/>
              <a:gd name="T22" fmla="*/ 3 w 51"/>
              <a:gd name="T23" fmla="*/ 37 h 41"/>
              <a:gd name="T24" fmla="*/ 4 w 51"/>
              <a:gd name="T25" fmla="*/ 38 h 41"/>
              <a:gd name="T26" fmla="*/ 47 w 51"/>
              <a:gd name="T27" fmla="*/ 38 h 41"/>
              <a:gd name="T28" fmla="*/ 48 w 51"/>
              <a:gd name="T29" fmla="*/ 37 h 41"/>
              <a:gd name="T30" fmla="*/ 48 w 51"/>
              <a:gd name="T31" fmla="*/ 4 h 41"/>
              <a:gd name="T32" fmla="*/ 47 w 51"/>
              <a:gd name="T33" fmla="*/ 4 h 41"/>
              <a:gd name="T34" fmla="*/ 4 w 51"/>
              <a:gd name="T35" fmla="*/ 4 h 41"/>
              <a:gd name="T36" fmla="*/ 12 w 51"/>
              <a:gd name="T37" fmla="*/ 17 h 41"/>
              <a:gd name="T38" fmla="*/ 7 w 51"/>
              <a:gd name="T39" fmla="*/ 12 h 41"/>
              <a:gd name="T40" fmla="*/ 12 w 51"/>
              <a:gd name="T41" fmla="*/ 7 h 41"/>
              <a:gd name="T42" fmla="*/ 17 w 51"/>
              <a:gd name="T43" fmla="*/ 12 h 41"/>
              <a:gd name="T44" fmla="*/ 12 w 51"/>
              <a:gd name="T45" fmla="*/ 17 h 41"/>
              <a:gd name="T46" fmla="*/ 44 w 51"/>
              <a:gd name="T47" fmla="*/ 34 h 41"/>
              <a:gd name="T48" fmla="*/ 7 w 51"/>
              <a:gd name="T49" fmla="*/ 34 h 41"/>
              <a:gd name="T50" fmla="*/ 7 w 51"/>
              <a:gd name="T51" fmla="*/ 29 h 41"/>
              <a:gd name="T52" fmla="*/ 15 w 51"/>
              <a:gd name="T53" fmla="*/ 21 h 41"/>
              <a:gd name="T54" fmla="*/ 19 w 51"/>
              <a:gd name="T55" fmla="*/ 25 h 41"/>
              <a:gd name="T56" fmla="*/ 33 w 51"/>
              <a:gd name="T57" fmla="*/ 11 h 41"/>
              <a:gd name="T58" fmla="*/ 44 w 51"/>
              <a:gd name="T59" fmla="*/ 22 h 41"/>
              <a:gd name="T60" fmla="*/ 44 w 51"/>
              <a:gd name="T61" fmla="*/ 3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1" h="41">
                <a:moveTo>
                  <a:pt x="51" y="37"/>
                </a:moveTo>
                <a:cubicBezTo>
                  <a:pt x="51" y="39"/>
                  <a:pt x="49" y="41"/>
                  <a:pt x="47" y="41"/>
                </a:cubicBezTo>
                <a:cubicBezTo>
                  <a:pt x="4" y="41"/>
                  <a:pt x="4" y="41"/>
                  <a:pt x="4" y="41"/>
                </a:cubicBezTo>
                <a:cubicBezTo>
                  <a:pt x="2" y="41"/>
                  <a:pt x="0" y="39"/>
                  <a:pt x="0" y="3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2"/>
                  <a:pt x="51" y="4"/>
                </a:cubicBezTo>
                <a:lnTo>
                  <a:pt x="51" y="37"/>
                </a:lnTo>
                <a:close/>
                <a:moveTo>
                  <a:pt x="4" y="4"/>
                </a:moveTo>
                <a:cubicBezTo>
                  <a:pt x="4" y="4"/>
                  <a:pt x="3" y="4"/>
                  <a:pt x="3" y="4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7"/>
                  <a:pt x="4" y="38"/>
                  <a:pt x="4" y="38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8"/>
                  <a:pt x="48" y="37"/>
                  <a:pt x="48" y="37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4"/>
                  <a:pt x="47" y="4"/>
                  <a:pt x="47" y="4"/>
                </a:cubicBezTo>
                <a:lnTo>
                  <a:pt x="4" y="4"/>
                </a:lnTo>
                <a:close/>
                <a:moveTo>
                  <a:pt x="12" y="17"/>
                </a:moveTo>
                <a:cubicBezTo>
                  <a:pt x="9" y="17"/>
                  <a:pt x="7" y="15"/>
                  <a:pt x="7" y="12"/>
                </a:cubicBezTo>
                <a:cubicBezTo>
                  <a:pt x="7" y="9"/>
                  <a:pt x="9" y="7"/>
                  <a:pt x="12" y="7"/>
                </a:cubicBezTo>
                <a:cubicBezTo>
                  <a:pt x="15" y="7"/>
                  <a:pt x="17" y="9"/>
                  <a:pt x="17" y="12"/>
                </a:cubicBezTo>
                <a:cubicBezTo>
                  <a:pt x="17" y="15"/>
                  <a:pt x="15" y="17"/>
                  <a:pt x="12" y="17"/>
                </a:cubicBezTo>
                <a:close/>
                <a:moveTo>
                  <a:pt x="44" y="34"/>
                </a:moveTo>
                <a:cubicBezTo>
                  <a:pt x="7" y="34"/>
                  <a:pt x="7" y="34"/>
                  <a:pt x="7" y="34"/>
                </a:cubicBezTo>
                <a:cubicBezTo>
                  <a:pt x="7" y="29"/>
                  <a:pt x="7" y="29"/>
                  <a:pt x="7" y="29"/>
                </a:cubicBezTo>
                <a:cubicBezTo>
                  <a:pt x="15" y="21"/>
                  <a:pt x="15" y="21"/>
                  <a:pt x="15" y="21"/>
                </a:cubicBezTo>
                <a:cubicBezTo>
                  <a:pt x="19" y="25"/>
                  <a:pt x="19" y="25"/>
                  <a:pt x="19" y="25"/>
                </a:cubicBezTo>
                <a:cubicBezTo>
                  <a:pt x="33" y="11"/>
                  <a:pt x="33" y="11"/>
                  <a:pt x="33" y="11"/>
                </a:cubicBezTo>
                <a:cubicBezTo>
                  <a:pt x="44" y="22"/>
                  <a:pt x="44" y="22"/>
                  <a:pt x="44" y="22"/>
                </a:cubicBezTo>
                <a:lnTo>
                  <a:pt x="44" y="34"/>
                </a:lnTo>
                <a:close/>
              </a:path>
            </a:pathLst>
          </a:custGeom>
          <a:solidFill>
            <a:srgbClr val="FB540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" name="文本框 3"/>
          <p:cNvSpPr txBox="1"/>
          <p:nvPr/>
        </p:nvSpPr>
        <p:spPr>
          <a:xfrm>
            <a:off x="2211585" y="28175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endParaRPr lang="zh-CN" altLang="en-US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9" name="文本框 278"/>
          <p:cNvSpPr txBox="1"/>
          <p:nvPr/>
        </p:nvSpPr>
        <p:spPr>
          <a:xfrm>
            <a:off x="6137603" y="28175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endParaRPr lang="zh-CN" altLang="en-US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10068892" y="28175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endParaRPr lang="zh-CN" altLang="en-US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4187878" y="1512861"/>
            <a:ext cx="0" cy="44815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8010578" y="1512861"/>
            <a:ext cx="0" cy="44815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837008" y="3717176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32454C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90%</a:t>
            </a:r>
            <a:endParaRPr lang="zh-CN" altLang="en-US" sz="4000" b="1" dirty="0">
              <a:solidFill>
                <a:srgbClr val="32454C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223" name="文本框 222"/>
          <p:cNvSpPr txBox="1"/>
          <p:nvPr/>
        </p:nvSpPr>
        <p:spPr>
          <a:xfrm>
            <a:off x="4871377" y="3667143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32454C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90%</a:t>
            </a:r>
            <a:endParaRPr lang="zh-CN" altLang="en-US" sz="4000" b="1" dirty="0">
              <a:solidFill>
                <a:srgbClr val="32454C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224" name="文本框 223"/>
          <p:cNvSpPr txBox="1"/>
          <p:nvPr/>
        </p:nvSpPr>
        <p:spPr>
          <a:xfrm>
            <a:off x="8832172" y="3667143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32454C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90%</a:t>
            </a:r>
            <a:endParaRPr lang="zh-CN" altLang="en-US" sz="4000" b="1" dirty="0">
              <a:solidFill>
                <a:srgbClr val="32454C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1026963" y="5465658"/>
            <a:ext cx="28495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6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4771686" y="5465658"/>
            <a:ext cx="28495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6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8624873" y="5465658"/>
            <a:ext cx="28495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6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493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7005711" y="4085338"/>
            <a:ext cx="3502855" cy="1837582"/>
          </a:xfrm>
          <a:custGeom>
            <a:avLst/>
            <a:gdLst>
              <a:gd name="connsiteX0" fmla="*/ 0 w 3502855"/>
              <a:gd name="connsiteY0" fmla="*/ 1837160 h 1837582"/>
              <a:gd name="connsiteX1" fmla="*/ 1167618 w 3502855"/>
              <a:gd name="connsiteY1" fmla="*/ 1555807 h 1837582"/>
              <a:gd name="connsiteX2" fmla="*/ 2124221 w 3502855"/>
              <a:gd name="connsiteY2" fmla="*/ 120902 h 1837582"/>
              <a:gd name="connsiteX3" fmla="*/ 3502855 w 3502855"/>
              <a:gd name="connsiteY3" fmla="*/ 177173 h 183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2855" h="1837582">
                <a:moveTo>
                  <a:pt x="0" y="1837160"/>
                </a:moveTo>
                <a:cubicBezTo>
                  <a:pt x="406790" y="1839505"/>
                  <a:pt x="813581" y="1841850"/>
                  <a:pt x="1167618" y="1555807"/>
                </a:cubicBezTo>
                <a:cubicBezTo>
                  <a:pt x="1521655" y="1269764"/>
                  <a:pt x="1735015" y="350674"/>
                  <a:pt x="2124221" y="120902"/>
                </a:cubicBezTo>
                <a:cubicBezTo>
                  <a:pt x="2513427" y="-108870"/>
                  <a:pt x="3008141" y="34151"/>
                  <a:pt x="3502855" y="177173"/>
                </a:cubicBezTo>
              </a:path>
            </a:pathLst>
          </a:custGeom>
          <a:noFill/>
          <a:ln>
            <a:solidFill>
              <a:srgbClr val="3245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4867422" y="1885071"/>
            <a:ext cx="3770141" cy="1561514"/>
          </a:xfrm>
          <a:custGeom>
            <a:avLst/>
            <a:gdLst>
              <a:gd name="connsiteX0" fmla="*/ 0 w 3770141"/>
              <a:gd name="connsiteY0" fmla="*/ 1561514 h 1561514"/>
              <a:gd name="connsiteX1" fmla="*/ 942535 w 3770141"/>
              <a:gd name="connsiteY1" fmla="*/ 576775 h 1561514"/>
              <a:gd name="connsiteX2" fmla="*/ 3207433 w 3770141"/>
              <a:gd name="connsiteY2" fmla="*/ 914400 h 1561514"/>
              <a:gd name="connsiteX3" fmla="*/ 3770141 w 3770141"/>
              <a:gd name="connsiteY3" fmla="*/ 0 h 156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0141" h="1561514">
                <a:moveTo>
                  <a:pt x="0" y="1561514"/>
                </a:moveTo>
                <a:cubicBezTo>
                  <a:pt x="203981" y="1123070"/>
                  <a:pt x="407963" y="684627"/>
                  <a:pt x="942535" y="576775"/>
                </a:cubicBezTo>
                <a:cubicBezTo>
                  <a:pt x="1477107" y="468923"/>
                  <a:pt x="2736165" y="1010529"/>
                  <a:pt x="3207433" y="914400"/>
                </a:cubicBezTo>
                <a:cubicBezTo>
                  <a:pt x="3678701" y="818271"/>
                  <a:pt x="3601329" y="96129"/>
                  <a:pt x="3770141" y="0"/>
                </a:cubicBezTo>
              </a:path>
            </a:pathLst>
          </a:custGeom>
          <a:noFill/>
          <a:ln>
            <a:solidFill>
              <a:srgbClr val="3245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2"/>
          <p:cNvSpPr/>
          <p:nvPr/>
        </p:nvSpPr>
        <p:spPr>
          <a:xfrm>
            <a:off x="558507" y="214217"/>
            <a:ext cx="5159901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42"/>
          <p:cNvSpPr/>
          <p:nvPr/>
        </p:nvSpPr>
        <p:spPr>
          <a:xfrm>
            <a:off x="-1" y="214217"/>
            <a:ext cx="5159901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4141" y="308433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zh-CN" altLang="en-US" sz="36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277825" y="1050534"/>
            <a:ext cx="1519311" cy="1519311"/>
          </a:xfrm>
          <a:prstGeom prst="ellipse">
            <a:avLst/>
          </a:prstGeom>
          <a:solidFill>
            <a:srgbClr val="FB54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-4107976" y="2470245"/>
            <a:ext cx="11586949" cy="11586949"/>
            <a:chOff x="-4107976" y="2470245"/>
            <a:chExt cx="11586949" cy="11586949"/>
          </a:xfrm>
        </p:grpSpPr>
        <p:sp>
          <p:nvSpPr>
            <p:cNvPr id="2" name="椭圆 1"/>
            <p:cNvSpPr/>
            <p:nvPr/>
          </p:nvSpPr>
          <p:spPr>
            <a:xfrm>
              <a:off x="-4107976" y="2470245"/>
              <a:ext cx="11586949" cy="11586949"/>
            </a:xfrm>
            <a:prstGeom prst="ellipse">
              <a:avLst/>
            </a:prstGeom>
            <a:solidFill>
              <a:srgbClr val="324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58507" y="5359505"/>
              <a:ext cx="492510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李益达，夜空中最亮逗比！更多</a:t>
              </a:r>
              <a:r>
                <a:rPr lang="en-US" altLang="zh-CN" sz="1600" dirty="0" smtClean="0">
                  <a:solidFill>
                    <a:srgbClr val="F2F2F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PPT</a:t>
              </a:r>
              <a:r>
                <a:rPr lang="zh-CN" altLang="en-US" sz="1600" dirty="0" smtClean="0">
                  <a:solidFill>
                    <a:srgbClr val="F2F2F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可百度“逼格</a:t>
              </a:r>
              <a:r>
                <a:rPr lang="en-US" altLang="zh-CN" sz="1600" dirty="0" smtClean="0">
                  <a:solidFill>
                    <a:srgbClr val="F2F2F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PPT</a:t>
              </a:r>
              <a:r>
                <a:rPr lang="zh-CN" altLang="en-US" sz="1600" dirty="0" smtClean="0">
                  <a:solidFill>
                    <a:srgbClr val="F2F2F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”，或登录：</a:t>
              </a:r>
              <a:r>
                <a:rPr lang="en-US" altLang="zh-CN" sz="1600" dirty="0" smtClean="0">
                  <a:solidFill>
                    <a:srgbClr val="F2F2F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www.tretars.com</a:t>
              </a:r>
              <a:endParaRPr lang="en-US" altLang="zh-CN" sz="16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" name="Freeform 228"/>
            <p:cNvSpPr>
              <a:spLocks noEditPoints="1"/>
            </p:cNvSpPr>
            <p:nvPr/>
          </p:nvSpPr>
          <p:spPr bwMode="auto">
            <a:xfrm>
              <a:off x="793306" y="3804321"/>
              <a:ext cx="1489927" cy="1380906"/>
            </a:xfrm>
            <a:custGeom>
              <a:avLst/>
              <a:gdLst>
                <a:gd name="T0" fmla="*/ 9 w 52"/>
                <a:gd name="T1" fmla="*/ 28 h 48"/>
                <a:gd name="T2" fmla="*/ 5 w 52"/>
                <a:gd name="T3" fmla="*/ 28 h 48"/>
                <a:gd name="T4" fmla="*/ 0 w 52"/>
                <a:gd name="T5" fmla="*/ 24 h 48"/>
                <a:gd name="T6" fmla="*/ 3 w 52"/>
                <a:gd name="T7" fmla="*/ 14 h 48"/>
                <a:gd name="T8" fmla="*/ 10 w 52"/>
                <a:gd name="T9" fmla="*/ 16 h 48"/>
                <a:gd name="T10" fmla="*/ 14 w 52"/>
                <a:gd name="T11" fmla="*/ 16 h 48"/>
                <a:gd name="T12" fmla="*/ 14 w 52"/>
                <a:gd name="T13" fmla="*/ 18 h 48"/>
                <a:gd name="T14" fmla="*/ 16 w 52"/>
                <a:gd name="T15" fmla="*/ 24 h 48"/>
                <a:gd name="T16" fmla="*/ 9 w 52"/>
                <a:gd name="T17" fmla="*/ 28 h 48"/>
                <a:gd name="T18" fmla="*/ 10 w 52"/>
                <a:gd name="T19" fmla="*/ 14 h 48"/>
                <a:gd name="T20" fmla="*/ 4 w 52"/>
                <a:gd name="T21" fmla="*/ 7 h 48"/>
                <a:gd name="T22" fmla="*/ 10 w 52"/>
                <a:gd name="T23" fmla="*/ 0 h 48"/>
                <a:gd name="T24" fmla="*/ 17 w 52"/>
                <a:gd name="T25" fmla="*/ 7 h 48"/>
                <a:gd name="T26" fmla="*/ 10 w 52"/>
                <a:gd name="T27" fmla="*/ 14 h 48"/>
                <a:gd name="T28" fmla="*/ 38 w 52"/>
                <a:gd name="T29" fmla="*/ 48 h 48"/>
                <a:gd name="T30" fmla="*/ 14 w 52"/>
                <a:gd name="T31" fmla="*/ 48 h 48"/>
                <a:gd name="T32" fmla="*/ 7 w 52"/>
                <a:gd name="T33" fmla="*/ 42 h 48"/>
                <a:gd name="T34" fmla="*/ 16 w 52"/>
                <a:gd name="T35" fmla="*/ 26 h 48"/>
                <a:gd name="T36" fmla="*/ 26 w 52"/>
                <a:gd name="T37" fmla="*/ 30 h 48"/>
                <a:gd name="T38" fmla="*/ 35 w 52"/>
                <a:gd name="T39" fmla="*/ 26 h 48"/>
                <a:gd name="T40" fmla="*/ 45 w 52"/>
                <a:gd name="T41" fmla="*/ 42 h 48"/>
                <a:gd name="T42" fmla="*/ 38 w 52"/>
                <a:gd name="T43" fmla="*/ 48 h 48"/>
                <a:gd name="T44" fmla="*/ 26 w 52"/>
                <a:gd name="T45" fmla="*/ 28 h 48"/>
                <a:gd name="T46" fmla="*/ 16 w 52"/>
                <a:gd name="T47" fmla="*/ 18 h 48"/>
                <a:gd name="T48" fmla="*/ 26 w 52"/>
                <a:gd name="T49" fmla="*/ 7 h 48"/>
                <a:gd name="T50" fmla="*/ 36 w 52"/>
                <a:gd name="T51" fmla="*/ 18 h 48"/>
                <a:gd name="T52" fmla="*/ 26 w 52"/>
                <a:gd name="T53" fmla="*/ 28 h 48"/>
                <a:gd name="T54" fmla="*/ 41 w 52"/>
                <a:gd name="T55" fmla="*/ 14 h 48"/>
                <a:gd name="T56" fmla="*/ 34 w 52"/>
                <a:gd name="T57" fmla="*/ 7 h 48"/>
                <a:gd name="T58" fmla="*/ 41 w 52"/>
                <a:gd name="T59" fmla="*/ 0 h 48"/>
                <a:gd name="T60" fmla="*/ 48 w 52"/>
                <a:gd name="T61" fmla="*/ 7 h 48"/>
                <a:gd name="T62" fmla="*/ 41 w 52"/>
                <a:gd name="T63" fmla="*/ 14 h 48"/>
                <a:gd name="T64" fmla="*/ 46 w 52"/>
                <a:gd name="T65" fmla="*/ 28 h 48"/>
                <a:gd name="T66" fmla="*/ 43 w 52"/>
                <a:gd name="T67" fmla="*/ 28 h 48"/>
                <a:gd name="T68" fmla="*/ 36 w 52"/>
                <a:gd name="T69" fmla="*/ 24 h 48"/>
                <a:gd name="T70" fmla="*/ 38 w 52"/>
                <a:gd name="T71" fmla="*/ 18 h 48"/>
                <a:gd name="T72" fmla="*/ 38 w 52"/>
                <a:gd name="T73" fmla="*/ 16 h 48"/>
                <a:gd name="T74" fmla="*/ 41 w 52"/>
                <a:gd name="T75" fmla="*/ 16 h 48"/>
                <a:gd name="T76" fmla="*/ 48 w 52"/>
                <a:gd name="T77" fmla="*/ 14 h 48"/>
                <a:gd name="T78" fmla="*/ 52 w 52"/>
                <a:gd name="T79" fmla="*/ 24 h 48"/>
                <a:gd name="T80" fmla="*/ 46 w 52"/>
                <a:gd name="T81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" h="48">
                  <a:moveTo>
                    <a:pt x="9" y="28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3" y="28"/>
                    <a:pt x="0" y="27"/>
                    <a:pt x="0" y="24"/>
                  </a:cubicBezTo>
                  <a:cubicBezTo>
                    <a:pt x="0" y="21"/>
                    <a:pt x="0" y="14"/>
                    <a:pt x="3" y="14"/>
                  </a:cubicBezTo>
                  <a:cubicBezTo>
                    <a:pt x="4" y="14"/>
                    <a:pt x="7" y="16"/>
                    <a:pt x="10" y="16"/>
                  </a:cubicBezTo>
                  <a:cubicBezTo>
                    <a:pt x="12" y="16"/>
                    <a:pt x="13" y="16"/>
                    <a:pt x="14" y="16"/>
                  </a:cubicBezTo>
                  <a:cubicBezTo>
                    <a:pt x="14" y="16"/>
                    <a:pt x="14" y="17"/>
                    <a:pt x="14" y="18"/>
                  </a:cubicBezTo>
                  <a:cubicBezTo>
                    <a:pt x="14" y="20"/>
                    <a:pt x="15" y="22"/>
                    <a:pt x="16" y="24"/>
                  </a:cubicBezTo>
                  <a:cubicBezTo>
                    <a:pt x="13" y="25"/>
                    <a:pt x="11" y="26"/>
                    <a:pt x="9" y="28"/>
                  </a:cubicBezTo>
                  <a:close/>
                  <a:moveTo>
                    <a:pt x="10" y="14"/>
                  </a:moveTo>
                  <a:cubicBezTo>
                    <a:pt x="7" y="14"/>
                    <a:pt x="4" y="11"/>
                    <a:pt x="4" y="7"/>
                  </a:cubicBezTo>
                  <a:cubicBezTo>
                    <a:pt x="4" y="4"/>
                    <a:pt x="7" y="0"/>
                    <a:pt x="10" y="0"/>
                  </a:cubicBezTo>
                  <a:cubicBezTo>
                    <a:pt x="14" y="0"/>
                    <a:pt x="17" y="4"/>
                    <a:pt x="17" y="7"/>
                  </a:cubicBezTo>
                  <a:cubicBezTo>
                    <a:pt x="17" y="11"/>
                    <a:pt x="14" y="14"/>
                    <a:pt x="10" y="14"/>
                  </a:cubicBezTo>
                  <a:close/>
                  <a:moveTo>
                    <a:pt x="38" y="48"/>
                  </a:moveTo>
                  <a:cubicBezTo>
                    <a:pt x="14" y="48"/>
                    <a:pt x="14" y="48"/>
                    <a:pt x="14" y="48"/>
                  </a:cubicBezTo>
                  <a:cubicBezTo>
                    <a:pt x="10" y="48"/>
                    <a:pt x="7" y="46"/>
                    <a:pt x="7" y="42"/>
                  </a:cubicBezTo>
                  <a:cubicBezTo>
                    <a:pt x="7" y="35"/>
                    <a:pt x="8" y="26"/>
                    <a:pt x="16" y="26"/>
                  </a:cubicBezTo>
                  <a:cubicBezTo>
                    <a:pt x="17" y="26"/>
                    <a:pt x="20" y="30"/>
                    <a:pt x="26" y="30"/>
                  </a:cubicBezTo>
                  <a:cubicBezTo>
                    <a:pt x="31" y="30"/>
                    <a:pt x="35" y="26"/>
                    <a:pt x="35" y="26"/>
                  </a:cubicBezTo>
                  <a:cubicBezTo>
                    <a:pt x="43" y="26"/>
                    <a:pt x="45" y="35"/>
                    <a:pt x="45" y="42"/>
                  </a:cubicBezTo>
                  <a:cubicBezTo>
                    <a:pt x="45" y="46"/>
                    <a:pt x="42" y="48"/>
                    <a:pt x="38" y="48"/>
                  </a:cubicBezTo>
                  <a:close/>
                  <a:moveTo>
                    <a:pt x="26" y="28"/>
                  </a:moveTo>
                  <a:cubicBezTo>
                    <a:pt x="20" y="28"/>
                    <a:pt x="16" y="23"/>
                    <a:pt x="16" y="18"/>
                  </a:cubicBezTo>
                  <a:cubicBezTo>
                    <a:pt x="16" y="12"/>
                    <a:pt x="20" y="7"/>
                    <a:pt x="26" y="7"/>
                  </a:cubicBezTo>
                  <a:cubicBezTo>
                    <a:pt x="32" y="7"/>
                    <a:pt x="36" y="12"/>
                    <a:pt x="36" y="18"/>
                  </a:cubicBezTo>
                  <a:cubicBezTo>
                    <a:pt x="36" y="23"/>
                    <a:pt x="32" y="28"/>
                    <a:pt x="26" y="28"/>
                  </a:cubicBezTo>
                  <a:close/>
                  <a:moveTo>
                    <a:pt x="41" y="14"/>
                  </a:moveTo>
                  <a:cubicBezTo>
                    <a:pt x="37" y="14"/>
                    <a:pt x="34" y="11"/>
                    <a:pt x="34" y="7"/>
                  </a:cubicBezTo>
                  <a:cubicBezTo>
                    <a:pt x="34" y="4"/>
                    <a:pt x="37" y="0"/>
                    <a:pt x="41" y="0"/>
                  </a:cubicBezTo>
                  <a:cubicBezTo>
                    <a:pt x="45" y="0"/>
                    <a:pt x="48" y="4"/>
                    <a:pt x="48" y="7"/>
                  </a:cubicBezTo>
                  <a:cubicBezTo>
                    <a:pt x="48" y="11"/>
                    <a:pt x="45" y="14"/>
                    <a:pt x="41" y="14"/>
                  </a:cubicBezTo>
                  <a:close/>
                  <a:moveTo>
                    <a:pt x="46" y="28"/>
                  </a:moveTo>
                  <a:cubicBezTo>
                    <a:pt x="43" y="28"/>
                    <a:pt x="43" y="28"/>
                    <a:pt x="43" y="28"/>
                  </a:cubicBezTo>
                  <a:cubicBezTo>
                    <a:pt x="41" y="26"/>
                    <a:pt x="38" y="25"/>
                    <a:pt x="36" y="24"/>
                  </a:cubicBezTo>
                  <a:cubicBezTo>
                    <a:pt x="37" y="22"/>
                    <a:pt x="38" y="20"/>
                    <a:pt x="38" y="18"/>
                  </a:cubicBezTo>
                  <a:cubicBezTo>
                    <a:pt x="38" y="17"/>
                    <a:pt x="38" y="16"/>
                    <a:pt x="38" y="16"/>
                  </a:cubicBezTo>
                  <a:cubicBezTo>
                    <a:pt x="39" y="16"/>
                    <a:pt x="40" y="16"/>
                    <a:pt x="41" y="16"/>
                  </a:cubicBezTo>
                  <a:cubicBezTo>
                    <a:pt x="45" y="16"/>
                    <a:pt x="48" y="14"/>
                    <a:pt x="48" y="14"/>
                  </a:cubicBezTo>
                  <a:cubicBezTo>
                    <a:pt x="52" y="14"/>
                    <a:pt x="52" y="21"/>
                    <a:pt x="52" y="24"/>
                  </a:cubicBezTo>
                  <a:cubicBezTo>
                    <a:pt x="52" y="27"/>
                    <a:pt x="49" y="28"/>
                    <a:pt x="46" y="28"/>
                  </a:cubicBezTo>
                  <a:close/>
                </a:path>
              </a:pathLst>
            </a:custGeom>
            <a:solidFill>
              <a:srgbClr val="FB540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283233" y="3563749"/>
              <a:ext cx="296267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500" dirty="0" smtClean="0">
                  <a:solidFill>
                    <a:srgbClr val="F2F2F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42%</a:t>
              </a:r>
              <a:endParaRPr lang="zh-CN" altLang="en-US" sz="115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7" name="Freeform 136"/>
          <p:cNvSpPr>
            <a:spLocks noEditPoints="1"/>
          </p:cNvSpPr>
          <p:nvPr/>
        </p:nvSpPr>
        <p:spPr bwMode="auto">
          <a:xfrm>
            <a:off x="7526075" y="1377783"/>
            <a:ext cx="1022810" cy="864812"/>
          </a:xfrm>
          <a:custGeom>
            <a:avLst/>
            <a:gdLst>
              <a:gd name="T0" fmla="*/ 52 w 52"/>
              <a:gd name="T1" fmla="*/ 33 h 44"/>
              <a:gd name="T2" fmla="*/ 47 w 52"/>
              <a:gd name="T3" fmla="*/ 38 h 44"/>
              <a:gd name="T4" fmla="*/ 33 w 52"/>
              <a:gd name="T5" fmla="*/ 38 h 44"/>
              <a:gd name="T6" fmla="*/ 35 w 52"/>
              <a:gd name="T7" fmla="*/ 43 h 44"/>
              <a:gd name="T8" fmla="*/ 33 w 52"/>
              <a:gd name="T9" fmla="*/ 44 h 44"/>
              <a:gd name="T10" fmla="*/ 19 w 52"/>
              <a:gd name="T11" fmla="*/ 44 h 44"/>
              <a:gd name="T12" fmla="*/ 17 w 52"/>
              <a:gd name="T13" fmla="*/ 43 h 44"/>
              <a:gd name="T14" fmla="*/ 19 w 52"/>
              <a:gd name="T15" fmla="*/ 38 h 44"/>
              <a:gd name="T16" fmla="*/ 5 w 52"/>
              <a:gd name="T17" fmla="*/ 38 h 44"/>
              <a:gd name="T18" fmla="*/ 0 w 52"/>
              <a:gd name="T19" fmla="*/ 33 h 44"/>
              <a:gd name="T20" fmla="*/ 0 w 52"/>
              <a:gd name="T21" fmla="*/ 4 h 44"/>
              <a:gd name="T22" fmla="*/ 5 w 52"/>
              <a:gd name="T23" fmla="*/ 0 h 44"/>
              <a:gd name="T24" fmla="*/ 47 w 52"/>
              <a:gd name="T25" fmla="*/ 0 h 44"/>
              <a:gd name="T26" fmla="*/ 52 w 52"/>
              <a:gd name="T27" fmla="*/ 4 h 44"/>
              <a:gd name="T28" fmla="*/ 52 w 52"/>
              <a:gd name="T29" fmla="*/ 33 h 44"/>
              <a:gd name="T30" fmla="*/ 48 w 52"/>
              <a:gd name="T31" fmla="*/ 4 h 44"/>
              <a:gd name="T32" fmla="*/ 47 w 52"/>
              <a:gd name="T33" fmla="*/ 3 h 44"/>
              <a:gd name="T34" fmla="*/ 5 w 52"/>
              <a:gd name="T35" fmla="*/ 3 h 44"/>
              <a:gd name="T36" fmla="*/ 4 w 52"/>
              <a:gd name="T37" fmla="*/ 4 h 44"/>
              <a:gd name="T38" fmla="*/ 4 w 52"/>
              <a:gd name="T39" fmla="*/ 26 h 44"/>
              <a:gd name="T40" fmla="*/ 5 w 52"/>
              <a:gd name="T41" fmla="*/ 27 h 44"/>
              <a:gd name="T42" fmla="*/ 47 w 52"/>
              <a:gd name="T43" fmla="*/ 27 h 44"/>
              <a:gd name="T44" fmla="*/ 48 w 52"/>
              <a:gd name="T45" fmla="*/ 26 h 44"/>
              <a:gd name="T46" fmla="*/ 48 w 52"/>
              <a:gd name="T47" fmla="*/ 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2" h="44">
                <a:moveTo>
                  <a:pt x="52" y="33"/>
                </a:moveTo>
                <a:cubicBezTo>
                  <a:pt x="52" y="36"/>
                  <a:pt x="50" y="38"/>
                  <a:pt x="47" y="38"/>
                </a:cubicBezTo>
                <a:cubicBezTo>
                  <a:pt x="33" y="38"/>
                  <a:pt x="33" y="38"/>
                  <a:pt x="33" y="38"/>
                </a:cubicBezTo>
                <a:cubicBezTo>
                  <a:pt x="33" y="40"/>
                  <a:pt x="35" y="42"/>
                  <a:pt x="35" y="43"/>
                </a:cubicBezTo>
                <a:cubicBezTo>
                  <a:pt x="35" y="44"/>
                  <a:pt x="34" y="44"/>
                  <a:pt x="33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8" y="44"/>
                  <a:pt x="17" y="44"/>
                  <a:pt x="17" y="43"/>
                </a:cubicBezTo>
                <a:cubicBezTo>
                  <a:pt x="17" y="42"/>
                  <a:pt x="19" y="40"/>
                  <a:pt x="19" y="38"/>
                </a:cubicBezTo>
                <a:cubicBezTo>
                  <a:pt x="5" y="38"/>
                  <a:pt x="5" y="38"/>
                  <a:pt x="5" y="38"/>
                </a:cubicBezTo>
                <a:cubicBezTo>
                  <a:pt x="2" y="38"/>
                  <a:pt x="0" y="36"/>
                  <a:pt x="0" y="3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0" y="0"/>
                  <a:pt x="52" y="2"/>
                  <a:pt x="52" y="4"/>
                </a:cubicBezTo>
                <a:lnTo>
                  <a:pt x="52" y="33"/>
                </a:lnTo>
                <a:close/>
                <a:moveTo>
                  <a:pt x="48" y="4"/>
                </a:moveTo>
                <a:cubicBezTo>
                  <a:pt x="48" y="4"/>
                  <a:pt x="48" y="3"/>
                  <a:pt x="47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4" y="4"/>
                  <a:pt x="4" y="4"/>
                </a:cubicBezTo>
                <a:cubicBezTo>
                  <a:pt x="4" y="26"/>
                  <a:pt x="4" y="26"/>
                  <a:pt x="4" y="26"/>
                </a:cubicBezTo>
                <a:cubicBezTo>
                  <a:pt x="4" y="27"/>
                  <a:pt x="4" y="27"/>
                  <a:pt x="5" y="27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7"/>
                  <a:pt x="48" y="27"/>
                  <a:pt x="48" y="26"/>
                </a:cubicBezTo>
                <a:lnTo>
                  <a:pt x="48" y="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矩形 17"/>
          <p:cNvSpPr/>
          <p:nvPr/>
        </p:nvSpPr>
        <p:spPr>
          <a:xfrm>
            <a:off x="9006845" y="1271580"/>
            <a:ext cx="21513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6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22315" y="5066040"/>
            <a:ext cx="21513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6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9851749" y="3351792"/>
            <a:ext cx="1519311" cy="1519311"/>
          </a:xfrm>
          <a:prstGeom prst="ellipse">
            <a:avLst/>
          </a:prstGeom>
          <a:solidFill>
            <a:srgbClr val="FB54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169"/>
          <p:cNvSpPr>
            <a:spLocks noEditPoints="1"/>
          </p:cNvSpPr>
          <p:nvPr/>
        </p:nvSpPr>
        <p:spPr bwMode="auto">
          <a:xfrm>
            <a:off x="10335427" y="3651729"/>
            <a:ext cx="551954" cy="940049"/>
          </a:xfrm>
          <a:custGeom>
            <a:avLst/>
            <a:gdLst>
              <a:gd name="T0" fmla="*/ 22 w 27"/>
              <a:gd name="T1" fmla="*/ 0 h 46"/>
              <a:gd name="T2" fmla="*/ 4 w 27"/>
              <a:gd name="T3" fmla="*/ 0 h 46"/>
              <a:gd name="T4" fmla="*/ 0 w 27"/>
              <a:gd name="T5" fmla="*/ 5 h 46"/>
              <a:gd name="T6" fmla="*/ 0 w 27"/>
              <a:gd name="T7" fmla="*/ 41 h 46"/>
              <a:gd name="T8" fmla="*/ 4 w 27"/>
              <a:gd name="T9" fmla="*/ 46 h 46"/>
              <a:gd name="T10" fmla="*/ 22 w 27"/>
              <a:gd name="T11" fmla="*/ 46 h 46"/>
              <a:gd name="T12" fmla="*/ 27 w 27"/>
              <a:gd name="T13" fmla="*/ 41 h 46"/>
              <a:gd name="T14" fmla="*/ 27 w 27"/>
              <a:gd name="T15" fmla="*/ 5 h 46"/>
              <a:gd name="T16" fmla="*/ 22 w 27"/>
              <a:gd name="T17" fmla="*/ 0 h 46"/>
              <a:gd name="T18" fmla="*/ 13 w 27"/>
              <a:gd name="T19" fmla="*/ 44 h 46"/>
              <a:gd name="T20" fmla="*/ 10 w 27"/>
              <a:gd name="T21" fmla="*/ 42 h 46"/>
              <a:gd name="T22" fmla="*/ 13 w 27"/>
              <a:gd name="T23" fmla="*/ 40 h 46"/>
              <a:gd name="T24" fmla="*/ 17 w 27"/>
              <a:gd name="T25" fmla="*/ 42 h 46"/>
              <a:gd name="T26" fmla="*/ 13 w 27"/>
              <a:gd name="T27" fmla="*/ 44 h 46"/>
              <a:gd name="T28" fmla="*/ 23 w 27"/>
              <a:gd name="T29" fmla="*/ 37 h 46"/>
              <a:gd name="T30" fmla="*/ 3 w 27"/>
              <a:gd name="T31" fmla="*/ 37 h 46"/>
              <a:gd name="T32" fmla="*/ 3 w 27"/>
              <a:gd name="T33" fmla="*/ 6 h 46"/>
              <a:gd name="T34" fmla="*/ 23 w 27"/>
              <a:gd name="T35" fmla="*/ 6 h 46"/>
              <a:gd name="T36" fmla="*/ 23 w 27"/>
              <a:gd name="T37" fmla="*/ 3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" h="46">
                <a:moveTo>
                  <a:pt x="22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4"/>
                  <a:pt x="2" y="46"/>
                  <a:pt x="4" y="46"/>
                </a:cubicBezTo>
                <a:cubicBezTo>
                  <a:pt x="22" y="46"/>
                  <a:pt x="22" y="46"/>
                  <a:pt x="22" y="46"/>
                </a:cubicBezTo>
                <a:cubicBezTo>
                  <a:pt x="25" y="46"/>
                  <a:pt x="27" y="44"/>
                  <a:pt x="27" y="41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2"/>
                  <a:pt x="25" y="0"/>
                  <a:pt x="22" y="0"/>
                </a:cubicBezTo>
                <a:close/>
                <a:moveTo>
                  <a:pt x="13" y="44"/>
                </a:moveTo>
                <a:cubicBezTo>
                  <a:pt x="11" y="44"/>
                  <a:pt x="10" y="43"/>
                  <a:pt x="10" y="42"/>
                </a:cubicBezTo>
                <a:cubicBezTo>
                  <a:pt x="10" y="41"/>
                  <a:pt x="11" y="40"/>
                  <a:pt x="13" y="40"/>
                </a:cubicBezTo>
                <a:cubicBezTo>
                  <a:pt x="15" y="40"/>
                  <a:pt x="17" y="41"/>
                  <a:pt x="17" y="42"/>
                </a:cubicBezTo>
                <a:cubicBezTo>
                  <a:pt x="17" y="43"/>
                  <a:pt x="15" y="44"/>
                  <a:pt x="13" y="44"/>
                </a:cubicBezTo>
                <a:close/>
                <a:moveTo>
                  <a:pt x="23" y="37"/>
                </a:moveTo>
                <a:cubicBezTo>
                  <a:pt x="3" y="37"/>
                  <a:pt x="3" y="37"/>
                  <a:pt x="3" y="37"/>
                </a:cubicBezTo>
                <a:cubicBezTo>
                  <a:pt x="3" y="6"/>
                  <a:pt x="3" y="6"/>
                  <a:pt x="3" y="6"/>
                </a:cubicBezTo>
                <a:cubicBezTo>
                  <a:pt x="23" y="6"/>
                  <a:pt x="23" y="6"/>
                  <a:pt x="23" y="6"/>
                </a:cubicBezTo>
                <a:lnTo>
                  <a:pt x="23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994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/>
          <p:cNvSpPr/>
          <p:nvPr/>
        </p:nvSpPr>
        <p:spPr>
          <a:xfrm rot="2601805">
            <a:off x="1434206" y="549816"/>
            <a:ext cx="6477000" cy="5143500"/>
          </a:xfrm>
          <a:prstGeom prst="triangle">
            <a:avLst/>
          </a:prstGeom>
          <a:solidFill>
            <a:srgbClr val="324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3580934" y="1937370"/>
            <a:ext cx="6020732" cy="2983260"/>
            <a:chOff x="3924300" y="1739712"/>
            <a:chExt cx="6020732" cy="2983260"/>
          </a:xfrm>
        </p:grpSpPr>
        <p:sp>
          <p:nvSpPr>
            <p:cNvPr id="21" name="文本框 20"/>
            <p:cNvSpPr txBox="1"/>
            <p:nvPr/>
          </p:nvSpPr>
          <p:spPr>
            <a:xfrm>
              <a:off x="3924300" y="1739712"/>
              <a:ext cx="2544286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600" dirty="0" smtClean="0">
                  <a:solidFill>
                    <a:srgbClr val="FB540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03</a:t>
              </a:r>
              <a:endParaRPr lang="zh-CN" altLang="en-US" sz="16600" dirty="0">
                <a:solidFill>
                  <a:srgbClr val="FB540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924300" y="3891975"/>
              <a:ext cx="5285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FB540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www.tr</a:t>
              </a:r>
              <a:r>
                <a:rPr lang="en-US" altLang="zh-CN" sz="4800" dirty="0" smtClean="0">
                  <a:solidFill>
                    <a:srgbClr val="32454C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etars.com</a:t>
              </a:r>
              <a:endParaRPr lang="zh-CN" altLang="en-US" sz="4800" dirty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220936" y="1815912"/>
              <a:ext cx="3724096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逼格</a:t>
              </a:r>
              <a:endParaRPr lang="zh-CN" altLang="en-US" sz="13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0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2"/>
          <p:cNvSpPr/>
          <p:nvPr/>
        </p:nvSpPr>
        <p:spPr>
          <a:xfrm>
            <a:off x="558507" y="214217"/>
            <a:ext cx="5159901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42"/>
          <p:cNvSpPr/>
          <p:nvPr/>
        </p:nvSpPr>
        <p:spPr>
          <a:xfrm>
            <a:off x="-1" y="214217"/>
            <a:ext cx="5159901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4141" y="308433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zh-CN" altLang="en-US" sz="36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同心圆 2"/>
          <p:cNvSpPr/>
          <p:nvPr/>
        </p:nvSpPr>
        <p:spPr>
          <a:xfrm>
            <a:off x="2035457" y="1992573"/>
            <a:ext cx="3358396" cy="3358396"/>
          </a:xfrm>
          <a:prstGeom prst="donut">
            <a:avLst>
              <a:gd name="adj" fmla="val 8736"/>
            </a:avLst>
          </a:prstGeom>
          <a:solidFill>
            <a:srgbClr val="FB54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同心圆 7"/>
          <p:cNvSpPr/>
          <p:nvPr/>
        </p:nvSpPr>
        <p:spPr>
          <a:xfrm>
            <a:off x="7032812" y="1992573"/>
            <a:ext cx="3358396" cy="3358396"/>
          </a:xfrm>
          <a:prstGeom prst="donut">
            <a:avLst>
              <a:gd name="adj" fmla="val 7515"/>
            </a:avLst>
          </a:prstGeom>
          <a:solidFill>
            <a:srgbClr val="324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18251" y="1473958"/>
            <a:ext cx="4995081" cy="1856096"/>
          </a:xfrm>
          <a:prstGeom prst="rect">
            <a:avLst/>
          </a:prstGeom>
          <a:solidFill>
            <a:srgbClr val="F2F2F2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891050" y="643720"/>
            <a:ext cx="4995081" cy="1856096"/>
          </a:xfrm>
          <a:prstGeom prst="rect">
            <a:avLst/>
          </a:prstGeom>
          <a:solidFill>
            <a:srgbClr val="F2F2F2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48215" y="3010050"/>
            <a:ext cx="19287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solidFill>
                  <a:srgbClr val="FB540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45K</a:t>
            </a:r>
            <a:endParaRPr lang="zh-CN" altLang="en-US" sz="8000" dirty="0">
              <a:solidFill>
                <a:srgbClr val="FB540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45570" y="3010051"/>
            <a:ext cx="19287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52K</a:t>
            </a:r>
            <a:endParaRPr lang="zh-CN" altLang="en-US" sz="8000" dirty="0">
              <a:solidFill>
                <a:srgbClr val="32454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87250" y="5473834"/>
            <a:ext cx="28495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6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87821" y="5473834"/>
            <a:ext cx="28495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6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496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2"/>
          <p:cNvSpPr/>
          <p:nvPr/>
        </p:nvSpPr>
        <p:spPr>
          <a:xfrm>
            <a:off x="558507" y="214217"/>
            <a:ext cx="5159901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42"/>
          <p:cNvSpPr/>
          <p:nvPr/>
        </p:nvSpPr>
        <p:spPr>
          <a:xfrm>
            <a:off x="-1" y="214217"/>
            <a:ext cx="5159901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4141" y="308433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zh-CN" altLang="en-US" sz="36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弦形 16"/>
          <p:cNvSpPr/>
          <p:nvPr/>
        </p:nvSpPr>
        <p:spPr>
          <a:xfrm rot="6740902">
            <a:off x="891502" y="1582125"/>
            <a:ext cx="4112150" cy="4112150"/>
          </a:xfrm>
          <a:prstGeom prst="chord">
            <a:avLst>
              <a:gd name="adj1" fmla="val 2700000"/>
              <a:gd name="adj2" fmla="val 16236116"/>
            </a:avLst>
          </a:prstGeom>
          <a:solidFill>
            <a:srgbClr val="324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弦形 17"/>
          <p:cNvSpPr/>
          <p:nvPr/>
        </p:nvSpPr>
        <p:spPr>
          <a:xfrm rot="6740902">
            <a:off x="7042807" y="3630681"/>
            <a:ext cx="1166535" cy="1166535"/>
          </a:xfrm>
          <a:prstGeom prst="chord">
            <a:avLst>
              <a:gd name="adj1" fmla="val 2700000"/>
              <a:gd name="adj2" fmla="val 16219255"/>
            </a:avLst>
          </a:prstGeom>
          <a:solidFill>
            <a:srgbClr val="324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弦形 18"/>
          <p:cNvSpPr/>
          <p:nvPr/>
        </p:nvSpPr>
        <p:spPr>
          <a:xfrm rot="17509447">
            <a:off x="4747527" y="3677007"/>
            <a:ext cx="2436730" cy="2436730"/>
          </a:xfrm>
          <a:prstGeom prst="chord">
            <a:avLst>
              <a:gd name="adj1" fmla="val 2766421"/>
              <a:gd name="adj2" fmla="val 16200000"/>
            </a:avLst>
          </a:prstGeom>
          <a:solidFill>
            <a:srgbClr val="FB54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弦形 22"/>
          <p:cNvSpPr/>
          <p:nvPr/>
        </p:nvSpPr>
        <p:spPr>
          <a:xfrm rot="17509447">
            <a:off x="8046958" y="3382666"/>
            <a:ext cx="3352855" cy="3352855"/>
          </a:xfrm>
          <a:prstGeom prst="chord">
            <a:avLst>
              <a:gd name="adj1" fmla="val 2766421"/>
              <a:gd name="adj2" fmla="val 16200000"/>
            </a:avLst>
          </a:prstGeom>
          <a:solidFill>
            <a:srgbClr val="324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228"/>
          <p:cNvSpPr>
            <a:spLocks noEditPoints="1"/>
          </p:cNvSpPr>
          <p:nvPr/>
        </p:nvSpPr>
        <p:spPr bwMode="auto">
          <a:xfrm>
            <a:off x="1057574" y="2550969"/>
            <a:ext cx="1489927" cy="1380906"/>
          </a:xfrm>
          <a:custGeom>
            <a:avLst/>
            <a:gdLst>
              <a:gd name="T0" fmla="*/ 9 w 52"/>
              <a:gd name="T1" fmla="*/ 28 h 48"/>
              <a:gd name="T2" fmla="*/ 5 w 52"/>
              <a:gd name="T3" fmla="*/ 28 h 48"/>
              <a:gd name="T4" fmla="*/ 0 w 52"/>
              <a:gd name="T5" fmla="*/ 24 h 48"/>
              <a:gd name="T6" fmla="*/ 3 w 52"/>
              <a:gd name="T7" fmla="*/ 14 h 48"/>
              <a:gd name="T8" fmla="*/ 10 w 52"/>
              <a:gd name="T9" fmla="*/ 16 h 48"/>
              <a:gd name="T10" fmla="*/ 14 w 52"/>
              <a:gd name="T11" fmla="*/ 16 h 48"/>
              <a:gd name="T12" fmla="*/ 14 w 52"/>
              <a:gd name="T13" fmla="*/ 18 h 48"/>
              <a:gd name="T14" fmla="*/ 16 w 52"/>
              <a:gd name="T15" fmla="*/ 24 h 48"/>
              <a:gd name="T16" fmla="*/ 9 w 52"/>
              <a:gd name="T17" fmla="*/ 28 h 48"/>
              <a:gd name="T18" fmla="*/ 10 w 52"/>
              <a:gd name="T19" fmla="*/ 14 h 48"/>
              <a:gd name="T20" fmla="*/ 4 w 52"/>
              <a:gd name="T21" fmla="*/ 7 h 48"/>
              <a:gd name="T22" fmla="*/ 10 w 52"/>
              <a:gd name="T23" fmla="*/ 0 h 48"/>
              <a:gd name="T24" fmla="*/ 17 w 52"/>
              <a:gd name="T25" fmla="*/ 7 h 48"/>
              <a:gd name="T26" fmla="*/ 10 w 52"/>
              <a:gd name="T27" fmla="*/ 14 h 48"/>
              <a:gd name="T28" fmla="*/ 38 w 52"/>
              <a:gd name="T29" fmla="*/ 48 h 48"/>
              <a:gd name="T30" fmla="*/ 14 w 52"/>
              <a:gd name="T31" fmla="*/ 48 h 48"/>
              <a:gd name="T32" fmla="*/ 7 w 52"/>
              <a:gd name="T33" fmla="*/ 42 h 48"/>
              <a:gd name="T34" fmla="*/ 16 w 52"/>
              <a:gd name="T35" fmla="*/ 26 h 48"/>
              <a:gd name="T36" fmla="*/ 26 w 52"/>
              <a:gd name="T37" fmla="*/ 30 h 48"/>
              <a:gd name="T38" fmla="*/ 35 w 52"/>
              <a:gd name="T39" fmla="*/ 26 h 48"/>
              <a:gd name="T40" fmla="*/ 45 w 52"/>
              <a:gd name="T41" fmla="*/ 42 h 48"/>
              <a:gd name="T42" fmla="*/ 38 w 52"/>
              <a:gd name="T43" fmla="*/ 48 h 48"/>
              <a:gd name="T44" fmla="*/ 26 w 52"/>
              <a:gd name="T45" fmla="*/ 28 h 48"/>
              <a:gd name="T46" fmla="*/ 16 w 52"/>
              <a:gd name="T47" fmla="*/ 18 h 48"/>
              <a:gd name="T48" fmla="*/ 26 w 52"/>
              <a:gd name="T49" fmla="*/ 7 h 48"/>
              <a:gd name="T50" fmla="*/ 36 w 52"/>
              <a:gd name="T51" fmla="*/ 18 h 48"/>
              <a:gd name="T52" fmla="*/ 26 w 52"/>
              <a:gd name="T53" fmla="*/ 28 h 48"/>
              <a:gd name="T54" fmla="*/ 41 w 52"/>
              <a:gd name="T55" fmla="*/ 14 h 48"/>
              <a:gd name="T56" fmla="*/ 34 w 52"/>
              <a:gd name="T57" fmla="*/ 7 h 48"/>
              <a:gd name="T58" fmla="*/ 41 w 52"/>
              <a:gd name="T59" fmla="*/ 0 h 48"/>
              <a:gd name="T60" fmla="*/ 48 w 52"/>
              <a:gd name="T61" fmla="*/ 7 h 48"/>
              <a:gd name="T62" fmla="*/ 41 w 52"/>
              <a:gd name="T63" fmla="*/ 14 h 48"/>
              <a:gd name="T64" fmla="*/ 46 w 52"/>
              <a:gd name="T65" fmla="*/ 28 h 48"/>
              <a:gd name="T66" fmla="*/ 43 w 52"/>
              <a:gd name="T67" fmla="*/ 28 h 48"/>
              <a:gd name="T68" fmla="*/ 36 w 52"/>
              <a:gd name="T69" fmla="*/ 24 h 48"/>
              <a:gd name="T70" fmla="*/ 38 w 52"/>
              <a:gd name="T71" fmla="*/ 18 h 48"/>
              <a:gd name="T72" fmla="*/ 38 w 52"/>
              <a:gd name="T73" fmla="*/ 16 h 48"/>
              <a:gd name="T74" fmla="*/ 41 w 52"/>
              <a:gd name="T75" fmla="*/ 16 h 48"/>
              <a:gd name="T76" fmla="*/ 48 w 52"/>
              <a:gd name="T77" fmla="*/ 14 h 48"/>
              <a:gd name="T78" fmla="*/ 52 w 52"/>
              <a:gd name="T79" fmla="*/ 24 h 48"/>
              <a:gd name="T80" fmla="*/ 46 w 52"/>
              <a:gd name="T81" fmla="*/ 2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" h="48">
                <a:moveTo>
                  <a:pt x="9" y="28"/>
                </a:moveTo>
                <a:cubicBezTo>
                  <a:pt x="5" y="28"/>
                  <a:pt x="5" y="28"/>
                  <a:pt x="5" y="28"/>
                </a:cubicBezTo>
                <a:cubicBezTo>
                  <a:pt x="3" y="28"/>
                  <a:pt x="0" y="27"/>
                  <a:pt x="0" y="24"/>
                </a:cubicBezTo>
                <a:cubicBezTo>
                  <a:pt x="0" y="21"/>
                  <a:pt x="0" y="14"/>
                  <a:pt x="3" y="14"/>
                </a:cubicBezTo>
                <a:cubicBezTo>
                  <a:pt x="4" y="14"/>
                  <a:pt x="7" y="16"/>
                  <a:pt x="10" y="16"/>
                </a:cubicBezTo>
                <a:cubicBezTo>
                  <a:pt x="12" y="16"/>
                  <a:pt x="13" y="16"/>
                  <a:pt x="14" y="16"/>
                </a:cubicBezTo>
                <a:cubicBezTo>
                  <a:pt x="14" y="16"/>
                  <a:pt x="14" y="17"/>
                  <a:pt x="14" y="18"/>
                </a:cubicBezTo>
                <a:cubicBezTo>
                  <a:pt x="14" y="20"/>
                  <a:pt x="15" y="22"/>
                  <a:pt x="16" y="24"/>
                </a:cubicBezTo>
                <a:cubicBezTo>
                  <a:pt x="13" y="25"/>
                  <a:pt x="11" y="26"/>
                  <a:pt x="9" y="28"/>
                </a:cubicBezTo>
                <a:close/>
                <a:moveTo>
                  <a:pt x="10" y="14"/>
                </a:moveTo>
                <a:cubicBezTo>
                  <a:pt x="7" y="14"/>
                  <a:pt x="4" y="11"/>
                  <a:pt x="4" y="7"/>
                </a:cubicBezTo>
                <a:cubicBezTo>
                  <a:pt x="4" y="4"/>
                  <a:pt x="7" y="0"/>
                  <a:pt x="10" y="0"/>
                </a:cubicBezTo>
                <a:cubicBezTo>
                  <a:pt x="14" y="0"/>
                  <a:pt x="17" y="4"/>
                  <a:pt x="17" y="7"/>
                </a:cubicBezTo>
                <a:cubicBezTo>
                  <a:pt x="17" y="11"/>
                  <a:pt x="14" y="14"/>
                  <a:pt x="10" y="14"/>
                </a:cubicBezTo>
                <a:close/>
                <a:moveTo>
                  <a:pt x="38" y="48"/>
                </a:moveTo>
                <a:cubicBezTo>
                  <a:pt x="14" y="48"/>
                  <a:pt x="14" y="48"/>
                  <a:pt x="14" y="48"/>
                </a:cubicBezTo>
                <a:cubicBezTo>
                  <a:pt x="10" y="48"/>
                  <a:pt x="7" y="46"/>
                  <a:pt x="7" y="42"/>
                </a:cubicBezTo>
                <a:cubicBezTo>
                  <a:pt x="7" y="35"/>
                  <a:pt x="8" y="26"/>
                  <a:pt x="16" y="26"/>
                </a:cubicBezTo>
                <a:cubicBezTo>
                  <a:pt x="17" y="26"/>
                  <a:pt x="20" y="30"/>
                  <a:pt x="26" y="30"/>
                </a:cubicBezTo>
                <a:cubicBezTo>
                  <a:pt x="31" y="30"/>
                  <a:pt x="35" y="26"/>
                  <a:pt x="35" y="26"/>
                </a:cubicBezTo>
                <a:cubicBezTo>
                  <a:pt x="43" y="26"/>
                  <a:pt x="45" y="35"/>
                  <a:pt x="45" y="42"/>
                </a:cubicBezTo>
                <a:cubicBezTo>
                  <a:pt x="45" y="46"/>
                  <a:pt x="42" y="48"/>
                  <a:pt x="38" y="48"/>
                </a:cubicBezTo>
                <a:close/>
                <a:moveTo>
                  <a:pt x="26" y="28"/>
                </a:moveTo>
                <a:cubicBezTo>
                  <a:pt x="20" y="28"/>
                  <a:pt x="16" y="23"/>
                  <a:pt x="16" y="18"/>
                </a:cubicBezTo>
                <a:cubicBezTo>
                  <a:pt x="16" y="12"/>
                  <a:pt x="20" y="7"/>
                  <a:pt x="26" y="7"/>
                </a:cubicBezTo>
                <a:cubicBezTo>
                  <a:pt x="32" y="7"/>
                  <a:pt x="36" y="12"/>
                  <a:pt x="36" y="18"/>
                </a:cubicBezTo>
                <a:cubicBezTo>
                  <a:pt x="36" y="23"/>
                  <a:pt x="32" y="28"/>
                  <a:pt x="26" y="28"/>
                </a:cubicBezTo>
                <a:close/>
                <a:moveTo>
                  <a:pt x="41" y="14"/>
                </a:moveTo>
                <a:cubicBezTo>
                  <a:pt x="37" y="14"/>
                  <a:pt x="34" y="11"/>
                  <a:pt x="34" y="7"/>
                </a:cubicBezTo>
                <a:cubicBezTo>
                  <a:pt x="34" y="4"/>
                  <a:pt x="37" y="0"/>
                  <a:pt x="41" y="0"/>
                </a:cubicBezTo>
                <a:cubicBezTo>
                  <a:pt x="45" y="0"/>
                  <a:pt x="48" y="4"/>
                  <a:pt x="48" y="7"/>
                </a:cubicBezTo>
                <a:cubicBezTo>
                  <a:pt x="48" y="11"/>
                  <a:pt x="45" y="14"/>
                  <a:pt x="41" y="14"/>
                </a:cubicBezTo>
                <a:close/>
                <a:moveTo>
                  <a:pt x="46" y="28"/>
                </a:moveTo>
                <a:cubicBezTo>
                  <a:pt x="43" y="28"/>
                  <a:pt x="43" y="28"/>
                  <a:pt x="43" y="28"/>
                </a:cubicBezTo>
                <a:cubicBezTo>
                  <a:pt x="41" y="26"/>
                  <a:pt x="38" y="25"/>
                  <a:pt x="36" y="24"/>
                </a:cubicBezTo>
                <a:cubicBezTo>
                  <a:pt x="37" y="22"/>
                  <a:pt x="38" y="20"/>
                  <a:pt x="38" y="18"/>
                </a:cubicBezTo>
                <a:cubicBezTo>
                  <a:pt x="38" y="17"/>
                  <a:pt x="38" y="16"/>
                  <a:pt x="38" y="16"/>
                </a:cubicBezTo>
                <a:cubicBezTo>
                  <a:pt x="39" y="16"/>
                  <a:pt x="40" y="16"/>
                  <a:pt x="41" y="16"/>
                </a:cubicBezTo>
                <a:cubicBezTo>
                  <a:pt x="45" y="16"/>
                  <a:pt x="48" y="14"/>
                  <a:pt x="48" y="14"/>
                </a:cubicBezTo>
                <a:cubicBezTo>
                  <a:pt x="52" y="14"/>
                  <a:pt x="52" y="21"/>
                  <a:pt x="52" y="24"/>
                </a:cubicBezTo>
                <a:cubicBezTo>
                  <a:pt x="52" y="27"/>
                  <a:pt x="49" y="28"/>
                  <a:pt x="46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文本框 26"/>
          <p:cNvSpPr txBox="1"/>
          <p:nvPr/>
        </p:nvSpPr>
        <p:spPr>
          <a:xfrm>
            <a:off x="2443031" y="2552147"/>
            <a:ext cx="23102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42%</a:t>
            </a:r>
            <a:endParaRPr lang="zh-CN" altLang="en-US" sz="88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Freeform 228"/>
          <p:cNvSpPr>
            <a:spLocks noEditPoints="1"/>
          </p:cNvSpPr>
          <p:nvPr/>
        </p:nvSpPr>
        <p:spPr bwMode="auto">
          <a:xfrm>
            <a:off x="8305622" y="4789946"/>
            <a:ext cx="1183131" cy="1096559"/>
          </a:xfrm>
          <a:custGeom>
            <a:avLst/>
            <a:gdLst>
              <a:gd name="T0" fmla="*/ 9 w 52"/>
              <a:gd name="T1" fmla="*/ 28 h 48"/>
              <a:gd name="T2" fmla="*/ 5 w 52"/>
              <a:gd name="T3" fmla="*/ 28 h 48"/>
              <a:gd name="T4" fmla="*/ 0 w 52"/>
              <a:gd name="T5" fmla="*/ 24 h 48"/>
              <a:gd name="T6" fmla="*/ 3 w 52"/>
              <a:gd name="T7" fmla="*/ 14 h 48"/>
              <a:gd name="T8" fmla="*/ 10 w 52"/>
              <a:gd name="T9" fmla="*/ 16 h 48"/>
              <a:gd name="T10" fmla="*/ 14 w 52"/>
              <a:gd name="T11" fmla="*/ 16 h 48"/>
              <a:gd name="T12" fmla="*/ 14 w 52"/>
              <a:gd name="T13" fmla="*/ 18 h 48"/>
              <a:gd name="T14" fmla="*/ 16 w 52"/>
              <a:gd name="T15" fmla="*/ 24 h 48"/>
              <a:gd name="T16" fmla="*/ 9 w 52"/>
              <a:gd name="T17" fmla="*/ 28 h 48"/>
              <a:gd name="T18" fmla="*/ 10 w 52"/>
              <a:gd name="T19" fmla="*/ 14 h 48"/>
              <a:gd name="T20" fmla="*/ 4 w 52"/>
              <a:gd name="T21" fmla="*/ 7 h 48"/>
              <a:gd name="T22" fmla="*/ 10 w 52"/>
              <a:gd name="T23" fmla="*/ 0 h 48"/>
              <a:gd name="T24" fmla="*/ 17 w 52"/>
              <a:gd name="T25" fmla="*/ 7 h 48"/>
              <a:gd name="T26" fmla="*/ 10 w 52"/>
              <a:gd name="T27" fmla="*/ 14 h 48"/>
              <a:gd name="T28" fmla="*/ 38 w 52"/>
              <a:gd name="T29" fmla="*/ 48 h 48"/>
              <a:gd name="T30" fmla="*/ 14 w 52"/>
              <a:gd name="T31" fmla="*/ 48 h 48"/>
              <a:gd name="T32" fmla="*/ 7 w 52"/>
              <a:gd name="T33" fmla="*/ 42 h 48"/>
              <a:gd name="T34" fmla="*/ 16 w 52"/>
              <a:gd name="T35" fmla="*/ 26 h 48"/>
              <a:gd name="T36" fmla="*/ 26 w 52"/>
              <a:gd name="T37" fmla="*/ 30 h 48"/>
              <a:gd name="T38" fmla="*/ 35 w 52"/>
              <a:gd name="T39" fmla="*/ 26 h 48"/>
              <a:gd name="T40" fmla="*/ 45 w 52"/>
              <a:gd name="T41" fmla="*/ 42 h 48"/>
              <a:gd name="T42" fmla="*/ 38 w 52"/>
              <a:gd name="T43" fmla="*/ 48 h 48"/>
              <a:gd name="T44" fmla="*/ 26 w 52"/>
              <a:gd name="T45" fmla="*/ 28 h 48"/>
              <a:gd name="T46" fmla="*/ 16 w 52"/>
              <a:gd name="T47" fmla="*/ 18 h 48"/>
              <a:gd name="T48" fmla="*/ 26 w 52"/>
              <a:gd name="T49" fmla="*/ 7 h 48"/>
              <a:gd name="T50" fmla="*/ 36 w 52"/>
              <a:gd name="T51" fmla="*/ 18 h 48"/>
              <a:gd name="T52" fmla="*/ 26 w 52"/>
              <a:gd name="T53" fmla="*/ 28 h 48"/>
              <a:gd name="T54" fmla="*/ 41 w 52"/>
              <a:gd name="T55" fmla="*/ 14 h 48"/>
              <a:gd name="T56" fmla="*/ 34 w 52"/>
              <a:gd name="T57" fmla="*/ 7 h 48"/>
              <a:gd name="T58" fmla="*/ 41 w 52"/>
              <a:gd name="T59" fmla="*/ 0 h 48"/>
              <a:gd name="T60" fmla="*/ 48 w 52"/>
              <a:gd name="T61" fmla="*/ 7 h 48"/>
              <a:gd name="T62" fmla="*/ 41 w 52"/>
              <a:gd name="T63" fmla="*/ 14 h 48"/>
              <a:gd name="T64" fmla="*/ 46 w 52"/>
              <a:gd name="T65" fmla="*/ 28 h 48"/>
              <a:gd name="T66" fmla="*/ 43 w 52"/>
              <a:gd name="T67" fmla="*/ 28 h 48"/>
              <a:gd name="T68" fmla="*/ 36 w 52"/>
              <a:gd name="T69" fmla="*/ 24 h 48"/>
              <a:gd name="T70" fmla="*/ 38 w 52"/>
              <a:gd name="T71" fmla="*/ 18 h 48"/>
              <a:gd name="T72" fmla="*/ 38 w 52"/>
              <a:gd name="T73" fmla="*/ 16 h 48"/>
              <a:gd name="T74" fmla="*/ 41 w 52"/>
              <a:gd name="T75" fmla="*/ 16 h 48"/>
              <a:gd name="T76" fmla="*/ 48 w 52"/>
              <a:gd name="T77" fmla="*/ 14 h 48"/>
              <a:gd name="T78" fmla="*/ 52 w 52"/>
              <a:gd name="T79" fmla="*/ 24 h 48"/>
              <a:gd name="T80" fmla="*/ 46 w 52"/>
              <a:gd name="T81" fmla="*/ 2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" h="48">
                <a:moveTo>
                  <a:pt x="9" y="28"/>
                </a:moveTo>
                <a:cubicBezTo>
                  <a:pt x="5" y="28"/>
                  <a:pt x="5" y="28"/>
                  <a:pt x="5" y="28"/>
                </a:cubicBezTo>
                <a:cubicBezTo>
                  <a:pt x="3" y="28"/>
                  <a:pt x="0" y="27"/>
                  <a:pt x="0" y="24"/>
                </a:cubicBezTo>
                <a:cubicBezTo>
                  <a:pt x="0" y="21"/>
                  <a:pt x="0" y="14"/>
                  <a:pt x="3" y="14"/>
                </a:cubicBezTo>
                <a:cubicBezTo>
                  <a:pt x="4" y="14"/>
                  <a:pt x="7" y="16"/>
                  <a:pt x="10" y="16"/>
                </a:cubicBezTo>
                <a:cubicBezTo>
                  <a:pt x="12" y="16"/>
                  <a:pt x="13" y="16"/>
                  <a:pt x="14" y="16"/>
                </a:cubicBezTo>
                <a:cubicBezTo>
                  <a:pt x="14" y="16"/>
                  <a:pt x="14" y="17"/>
                  <a:pt x="14" y="18"/>
                </a:cubicBezTo>
                <a:cubicBezTo>
                  <a:pt x="14" y="20"/>
                  <a:pt x="15" y="22"/>
                  <a:pt x="16" y="24"/>
                </a:cubicBezTo>
                <a:cubicBezTo>
                  <a:pt x="13" y="25"/>
                  <a:pt x="11" y="26"/>
                  <a:pt x="9" y="28"/>
                </a:cubicBezTo>
                <a:close/>
                <a:moveTo>
                  <a:pt x="10" y="14"/>
                </a:moveTo>
                <a:cubicBezTo>
                  <a:pt x="7" y="14"/>
                  <a:pt x="4" y="11"/>
                  <a:pt x="4" y="7"/>
                </a:cubicBezTo>
                <a:cubicBezTo>
                  <a:pt x="4" y="4"/>
                  <a:pt x="7" y="0"/>
                  <a:pt x="10" y="0"/>
                </a:cubicBezTo>
                <a:cubicBezTo>
                  <a:pt x="14" y="0"/>
                  <a:pt x="17" y="4"/>
                  <a:pt x="17" y="7"/>
                </a:cubicBezTo>
                <a:cubicBezTo>
                  <a:pt x="17" y="11"/>
                  <a:pt x="14" y="14"/>
                  <a:pt x="10" y="14"/>
                </a:cubicBezTo>
                <a:close/>
                <a:moveTo>
                  <a:pt x="38" y="48"/>
                </a:moveTo>
                <a:cubicBezTo>
                  <a:pt x="14" y="48"/>
                  <a:pt x="14" y="48"/>
                  <a:pt x="14" y="48"/>
                </a:cubicBezTo>
                <a:cubicBezTo>
                  <a:pt x="10" y="48"/>
                  <a:pt x="7" y="46"/>
                  <a:pt x="7" y="42"/>
                </a:cubicBezTo>
                <a:cubicBezTo>
                  <a:pt x="7" y="35"/>
                  <a:pt x="8" y="26"/>
                  <a:pt x="16" y="26"/>
                </a:cubicBezTo>
                <a:cubicBezTo>
                  <a:pt x="17" y="26"/>
                  <a:pt x="20" y="30"/>
                  <a:pt x="26" y="30"/>
                </a:cubicBezTo>
                <a:cubicBezTo>
                  <a:pt x="31" y="30"/>
                  <a:pt x="35" y="26"/>
                  <a:pt x="35" y="26"/>
                </a:cubicBezTo>
                <a:cubicBezTo>
                  <a:pt x="43" y="26"/>
                  <a:pt x="45" y="35"/>
                  <a:pt x="45" y="42"/>
                </a:cubicBezTo>
                <a:cubicBezTo>
                  <a:pt x="45" y="46"/>
                  <a:pt x="42" y="48"/>
                  <a:pt x="38" y="48"/>
                </a:cubicBezTo>
                <a:close/>
                <a:moveTo>
                  <a:pt x="26" y="28"/>
                </a:moveTo>
                <a:cubicBezTo>
                  <a:pt x="20" y="28"/>
                  <a:pt x="16" y="23"/>
                  <a:pt x="16" y="18"/>
                </a:cubicBezTo>
                <a:cubicBezTo>
                  <a:pt x="16" y="12"/>
                  <a:pt x="20" y="7"/>
                  <a:pt x="26" y="7"/>
                </a:cubicBezTo>
                <a:cubicBezTo>
                  <a:pt x="32" y="7"/>
                  <a:pt x="36" y="12"/>
                  <a:pt x="36" y="18"/>
                </a:cubicBezTo>
                <a:cubicBezTo>
                  <a:pt x="36" y="23"/>
                  <a:pt x="32" y="28"/>
                  <a:pt x="26" y="28"/>
                </a:cubicBezTo>
                <a:close/>
                <a:moveTo>
                  <a:pt x="41" y="14"/>
                </a:moveTo>
                <a:cubicBezTo>
                  <a:pt x="37" y="14"/>
                  <a:pt x="34" y="11"/>
                  <a:pt x="34" y="7"/>
                </a:cubicBezTo>
                <a:cubicBezTo>
                  <a:pt x="34" y="4"/>
                  <a:pt x="37" y="0"/>
                  <a:pt x="41" y="0"/>
                </a:cubicBezTo>
                <a:cubicBezTo>
                  <a:pt x="45" y="0"/>
                  <a:pt x="48" y="4"/>
                  <a:pt x="48" y="7"/>
                </a:cubicBezTo>
                <a:cubicBezTo>
                  <a:pt x="48" y="11"/>
                  <a:pt x="45" y="14"/>
                  <a:pt x="41" y="14"/>
                </a:cubicBezTo>
                <a:close/>
                <a:moveTo>
                  <a:pt x="46" y="28"/>
                </a:moveTo>
                <a:cubicBezTo>
                  <a:pt x="43" y="28"/>
                  <a:pt x="43" y="28"/>
                  <a:pt x="43" y="28"/>
                </a:cubicBezTo>
                <a:cubicBezTo>
                  <a:pt x="41" y="26"/>
                  <a:pt x="38" y="25"/>
                  <a:pt x="36" y="24"/>
                </a:cubicBezTo>
                <a:cubicBezTo>
                  <a:pt x="37" y="22"/>
                  <a:pt x="38" y="20"/>
                  <a:pt x="38" y="18"/>
                </a:cubicBezTo>
                <a:cubicBezTo>
                  <a:pt x="38" y="17"/>
                  <a:pt x="38" y="16"/>
                  <a:pt x="38" y="16"/>
                </a:cubicBezTo>
                <a:cubicBezTo>
                  <a:pt x="39" y="16"/>
                  <a:pt x="40" y="16"/>
                  <a:pt x="41" y="16"/>
                </a:cubicBezTo>
                <a:cubicBezTo>
                  <a:pt x="45" y="16"/>
                  <a:pt x="48" y="14"/>
                  <a:pt x="48" y="14"/>
                </a:cubicBezTo>
                <a:cubicBezTo>
                  <a:pt x="52" y="14"/>
                  <a:pt x="52" y="21"/>
                  <a:pt x="52" y="24"/>
                </a:cubicBezTo>
                <a:cubicBezTo>
                  <a:pt x="52" y="27"/>
                  <a:pt x="49" y="28"/>
                  <a:pt x="46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900"/>
          </a:p>
        </p:txBody>
      </p:sp>
      <p:sp>
        <p:nvSpPr>
          <p:cNvPr id="29" name="文本框 28"/>
          <p:cNvSpPr txBox="1"/>
          <p:nvPr/>
        </p:nvSpPr>
        <p:spPr>
          <a:xfrm>
            <a:off x="5107624" y="4848889"/>
            <a:ext cx="1757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Project A</a:t>
            </a:r>
            <a:endParaRPr lang="zh-CN" altLang="en-US" sz="28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488753" y="4738060"/>
            <a:ext cx="19223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32%</a:t>
            </a:r>
            <a:endParaRPr lang="zh-CN" altLang="en-US" sz="72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689621" y="3187138"/>
            <a:ext cx="2525316" cy="634982"/>
            <a:chOff x="3937000" y="2208781"/>
            <a:chExt cx="2525316" cy="634982"/>
          </a:xfrm>
        </p:grpSpPr>
        <p:cxnSp>
          <p:nvCxnSpPr>
            <p:cNvPr id="33" name="直接连接符 32"/>
            <p:cNvCxnSpPr/>
            <p:nvPr/>
          </p:nvCxnSpPr>
          <p:spPr>
            <a:xfrm flipV="1">
              <a:off x="3937000" y="2208781"/>
              <a:ext cx="520700" cy="634982"/>
            </a:xfrm>
            <a:prstGeom prst="line">
              <a:avLst/>
            </a:prstGeom>
            <a:ln>
              <a:solidFill>
                <a:srgbClr val="4F6D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4457700" y="2214102"/>
              <a:ext cx="2004616" cy="0"/>
            </a:xfrm>
            <a:prstGeom prst="line">
              <a:avLst/>
            </a:prstGeom>
            <a:ln>
              <a:solidFill>
                <a:srgbClr val="4F6D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文本框 34"/>
          <p:cNvSpPr txBox="1"/>
          <p:nvPr/>
        </p:nvSpPr>
        <p:spPr>
          <a:xfrm>
            <a:off x="8305622" y="3145464"/>
            <a:ext cx="1924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4F6D77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www.tretars.com</a:t>
            </a:r>
          </a:p>
          <a:p>
            <a:pPr algn="ctr"/>
            <a:r>
              <a:rPr lang="en-US" altLang="zh-CN" sz="1600" dirty="0" smtClean="0">
                <a:solidFill>
                  <a:srgbClr val="4F6D77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For more</a:t>
            </a:r>
            <a:endParaRPr lang="zh-CN" altLang="en-US" sz="1600" dirty="0">
              <a:solidFill>
                <a:srgbClr val="4F6D77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525492" y="2686381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r>
              <a:rPr lang="en-US" altLang="zh-CN" sz="28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endParaRPr lang="zh-CN" altLang="en-US" sz="28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 flipH="1" flipV="1">
            <a:off x="2658153" y="5428914"/>
            <a:ext cx="2287853" cy="474788"/>
            <a:chOff x="3937000" y="2208781"/>
            <a:chExt cx="2525316" cy="634982"/>
          </a:xfrm>
        </p:grpSpPr>
        <p:cxnSp>
          <p:nvCxnSpPr>
            <p:cNvPr id="38" name="直接连接符 37"/>
            <p:cNvCxnSpPr/>
            <p:nvPr/>
          </p:nvCxnSpPr>
          <p:spPr>
            <a:xfrm flipV="1">
              <a:off x="3937000" y="2208781"/>
              <a:ext cx="520700" cy="634982"/>
            </a:xfrm>
            <a:prstGeom prst="line">
              <a:avLst/>
            </a:prstGeom>
            <a:ln>
              <a:solidFill>
                <a:srgbClr val="4F6D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457700" y="2214102"/>
              <a:ext cx="2004616" cy="0"/>
            </a:xfrm>
            <a:prstGeom prst="line">
              <a:avLst/>
            </a:prstGeom>
            <a:ln>
              <a:solidFill>
                <a:srgbClr val="4F6D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/>
          <p:cNvSpPr txBox="1"/>
          <p:nvPr/>
        </p:nvSpPr>
        <p:spPr>
          <a:xfrm>
            <a:off x="2579279" y="5878567"/>
            <a:ext cx="1924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4F6D77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www.tretars.com</a:t>
            </a:r>
          </a:p>
          <a:p>
            <a:pPr algn="ctr"/>
            <a:r>
              <a:rPr lang="en-US" altLang="zh-CN" sz="1600" dirty="0" smtClean="0">
                <a:solidFill>
                  <a:srgbClr val="4F6D77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For more</a:t>
            </a:r>
            <a:endParaRPr lang="zh-CN" altLang="en-US" sz="1600" dirty="0">
              <a:solidFill>
                <a:srgbClr val="4F6D77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799149" y="5419484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r>
              <a:rPr lang="en-US" altLang="zh-CN" sz="28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endParaRPr lang="zh-CN" altLang="en-US" sz="28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148264" y="394500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Others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59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2"/>
          <p:cNvSpPr/>
          <p:nvPr/>
        </p:nvSpPr>
        <p:spPr>
          <a:xfrm>
            <a:off x="558507" y="214217"/>
            <a:ext cx="5159901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42"/>
          <p:cNvSpPr/>
          <p:nvPr/>
        </p:nvSpPr>
        <p:spPr>
          <a:xfrm>
            <a:off x="-1" y="214217"/>
            <a:ext cx="5159901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4141" y="308433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zh-CN" altLang="en-US" sz="36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 flipH="1">
            <a:off x="2361545" y="3880514"/>
            <a:ext cx="258569" cy="651903"/>
            <a:chOff x="0" y="0"/>
            <a:chExt cx="1038" cy="2616"/>
          </a:xfrm>
          <a:solidFill>
            <a:srgbClr val="4F6D77">
              <a:alpha val="43000"/>
            </a:srgbClr>
          </a:solidFill>
        </p:grpSpPr>
        <p:sp>
          <p:nvSpPr>
            <p:cNvPr id="10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2" name="Group 5"/>
          <p:cNvGrpSpPr>
            <a:grpSpLocks/>
          </p:cNvGrpSpPr>
          <p:nvPr/>
        </p:nvGrpSpPr>
        <p:grpSpPr bwMode="auto">
          <a:xfrm flipH="1">
            <a:off x="2718708" y="4206466"/>
            <a:ext cx="258569" cy="651903"/>
            <a:chOff x="0" y="0"/>
            <a:chExt cx="1038" cy="2616"/>
          </a:xfrm>
          <a:solidFill>
            <a:srgbClr val="4F6D77">
              <a:alpha val="43000"/>
            </a:srgbClr>
          </a:solidFill>
        </p:grpSpPr>
        <p:sp>
          <p:nvSpPr>
            <p:cNvPr id="13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5" name="Group 5"/>
          <p:cNvGrpSpPr>
            <a:grpSpLocks/>
          </p:cNvGrpSpPr>
          <p:nvPr/>
        </p:nvGrpSpPr>
        <p:grpSpPr bwMode="auto">
          <a:xfrm flipH="1">
            <a:off x="2619126" y="2733091"/>
            <a:ext cx="486448" cy="1226431"/>
            <a:chOff x="0" y="0"/>
            <a:chExt cx="1038" cy="2616"/>
          </a:xfrm>
          <a:solidFill>
            <a:srgbClr val="4F6D77">
              <a:alpha val="43000"/>
            </a:srgbClr>
          </a:solidFill>
        </p:grpSpPr>
        <p:sp>
          <p:nvSpPr>
            <p:cNvPr id="16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8" name="Group 5"/>
          <p:cNvGrpSpPr>
            <a:grpSpLocks/>
          </p:cNvGrpSpPr>
          <p:nvPr/>
        </p:nvGrpSpPr>
        <p:grpSpPr bwMode="auto">
          <a:xfrm flipH="1">
            <a:off x="3239659" y="3734894"/>
            <a:ext cx="258569" cy="651903"/>
            <a:chOff x="0" y="0"/>
            <a:chExt cx="1038" cy="2616"/>
          </a:xfrm>
          <a:solidFill>
            <a:srgbClr val="4F6D77">
              <a:alpha val="43000"/>
            </a:srgbClr>
          </a:solidFill>
        </p:grpSpPr>
        <p:sp>
          <p:nvSpPr>
            <p:cNvPr id="19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1" name="Group 5"/>
          <p:cNvGrpSpPr>
            <a:grpSpLocks/>
          </p:cNvGrpSpPr>
          <p:nvPr/>
        </p:nvGrpSpPr>
        <p:grpSpPr bwMode="auto">
          <a:xfrm flipH="1">
            <a:off x="3569931" y="3520703"/>
            <a:ext cx="450669" cy="1136225"/>
            <a:chOff x="0" y="0"/>
            <a:chExt cx="1038" cy="2616"/>
          </a:xfrm>
          <a:solidFill>
            <a:srgbClr val="4F6D77">
              <a:alpha val="43000"/>
            </a:srgbClr>
          </a:solidFill>
        </p:grpSpPr>
        <p:sp>
          <p:nvSpPr>
            <p:cNvPr id="22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3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Group 5"/>
          <p:cNvGrpSpPr>
            <a:grpSpLocks/>
          </p:cNvGrpSpPr>
          <p:nvPr/>
        </p:nvGrpSpPr>
        <p:grpSpPr bwMode="auto">
          <a:xfrm flipH="1">
            <a:off x="8673444" y="2730499"/>
            <a:ext cx="571946" cy="1441987"/>
            <a:chOff x="0" y="0"/>
            <a:chExt cx="1038" cy="2616"/>
          </a:xfrm>
          <a:solidFill>
            <a:srgbClr val="4F6D77">
              <a:alpha val="46000"/>
            </a:srgbClr>
          </a:solidFill>
        </p:grpSpPr>
        <p:sp>
          <p:nvSpPr>
            <p:cNvPr id="25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7" name="Group 5"/>
          <p:cNvGrpSpPr>
            <a:grpSpLocks/>
          </p:cNvGrpSpPr>
          <p:nvPr/>
        </p:nvGrpSpPr>
        <p:grpSpPr bwMode="auto">
          <a:xfrm flipH="1">
            <a:off x="8758315" y="4055986"/>
            <a:ext cx="258569" cy="651903"/>
            <a:chOff x="0" y="0"/>
            <a:chExt cx="1038" cy="2616"/>
          </a:xfrm>
          <a:solidFill>
            <a:srgbClr val="4F6D77">
              <a:alpha val="46000"/>
            </a:srgbClr>
          </a:solidFill>
        </p:grpSpPr>
        <p:sp>
          <p:nvSpPr>
            <p:cNvPr id="28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9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30" name="Group 5"/>
          <p:cNvGrpSpPr>
            <a:grpSpLocks/>
          </p:cNvGrpSpPr>
          <p:nvPr/>
        </p:nvGrpSpPr>
        <p:grpSpPr bwMode="auto">
          <a:xfrm flipH="1">
            <a:off x="9265704" y="3774905"/>
            <a:ext cx="258569" cy="651903"/>
            <a:chOff x="0" y="0"/>
            <a:chExt cx="1038" cy="2616"/>
          </a:xfrm>
          <a:solidFill>
            <a:srgbClr val="4F6D77">
              <a:alpha val="46000"/>
            </a:srgbClr>
          </a:solidFill>
        </p:grpSpPr>
        <p:sp>
          <p:nvSpPr>
            <p:cNvPr id="31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2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33" name="Group 5"/>
          <p:cNvGrpSpPr>
            <a:grpSpLocks/>
          </p:cNvGrpSpPr>
          <p:nvPr/>
        </p:nvGrpSpPr>
        <p:grpSpPr bwMode="auto">
          <a:xfrm flipH="1">
            <a:off x="8156479" y="3413125"/>
            <a:ext cx="406984" cy="1026086"/>
            <a:chOff x="0" y="0"/>
            <a:chExt cx="1038" cy="2616"/>
          </a:xfrm>
          <a:solidFill>
            <a:srgbClr val="4F6D77">
              <a:alpha val="46000"/>
            </a:srgbClr>
          </a:solidFill>
        </p:grpSpPr>
        <p:sp>
          <p:nvSpPr>
            <p:cNvPr id="34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5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36" name="Group 5"/>
          <p:cNvGrpSpPr>
            <a:grpSpLocks/>
          </p:cNvGrpSpPr>
          <p:nvPr/>
        </p:nvGrpSpPr>
        <p:grpSpPr bwMode="auto">
          <a:xfrm flipH="1">
            <a:off x="7693195" y="3836816"/>
            <a:ext cx="442970" cy="1116814"/>
            <a:chOff x="0" y="0"/>
            <a:chExt cx="1038" cy="2616"/>
          </a:xfrm>
          <a:solidFill>
            <a:srgbClr val="4F6D77">
              <a:alpha val="46000"/>
            </a:srgbClr>
          </a:solidFill>
        </p:grpSpPr>
        <p:sp>
          <p:nvSpPr>
            <p:cNvPr id="37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8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39" name="Group 5"/>
          <p:cNvGrpSpPr>
            <a:grpSpLocks/>
          </p:cNvGrpSpPr>
          <p:nvPr/>
        </p:nvGrpSpPr>
        <p:grpSpPr bwMode="auto">
          <a:xfrm flipH="1">
            <a:off x="9435445" y="4282583"/>
            <a:ext cx="258569" cy="651903"/>
            <a:chOff x="0" y="0"/>
            <a:chExt cx="1038" cy="2616"/>
          </a:xfrm>
          <a:solidFill>
            <a:srgbClr val="4F6D77">
              <a:alpha val="46000"/>
            </a:srgbClr>
          </a:solidFill>
        </p:grpSpPr>
        <p:sp>
          <p:nvSpPr>
            <p:cNvPr id="40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1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42" name="Group 12"/>
          <p:cNvGrpSpPr>
            <a:grpSpLocks noChangeAspect="1"/>
          </p:cNvGrpSpPr>
          <p:nvPr/>
        </p:nvGrpSpPr>
        <p:grpSpPr bwMode="auto">
          <a:xfrm>
            <a:off x="1041322" y="5512350"/>
            <a:ext cx="468746" cy="1250909"/>
            <a:chOff x="3975" y="1421"/>
            <a:chExt cx="510" cy="1361"/>
          </a:xfrm>
        </p:grpSpPr>
        <p:sp>
          <p:nvSpPr>
            <p:cNvPr id="43" name="AutoShape 11"/>
            <p:cNvSpPr>
              <a:spLocks noChangeAspect="1" noChangeArrowheads="1" noTextEdit="1"/>
            </p:cNvSpPr>
            <p:nvPr/>
          </p:nvSpPr>
          <p:spPr bwMode="auto">
            <a:xfrm>
              <a:off x="3975" y="1421"/>
              <a:ext cx="510" cy="1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auto">
            <a:xfrm>
              <a:off x="4188" y="2459"/>
              <a:ext cx="122" cy="140"/>
            </a:xfrm>
            <a:custGeom>
              <a:avLst/>
              <a:gdLst>
                <a:gd name="T0" fmla="*/ 41 w 51"/>
                <a:gd name="T1" fmla="*/ 29 h 59"/>
                <a:gd name="T2" fmla="*/ 27 w 51"/>
                <a:gd name="T3" fmla="*/ 48 h 59"/>
                <a:gd name="T4" fmla="*/ 9 w 51"/>
                <a:gd name="T5" fmla="*/ 57 h 59"/>
                <a:gd name="T6" fmla="*/ 0 w 51"/>
                <a:gd name="T7" fmla="*/ 48 h 59"/>
                <a:gd name="T8" fmla="*/ 17 w 51"/>
                <a:gd name="T9" fmla="*/ 7 h 59"/>
                <a:gd name="T10" fmla="*/ 39 w 51"/>
                <a:gd name="T11" fmla="*/ 1 h 59"/>
                <a:gd name="T12" fmla="*/ 45 w 51"/>
                <a:gd name="T13" fmla="*/ 4 h 59"/>
                <a:gd name="T14" fmla="*/ 45 w 51"/>
                <a:gd name="T15" fmla="*/ 3 h 59"/>
                <a:gd name="T16" fmla="*/ 41 w 51"/>
                <a:gd name="T17" fmla="*/ 2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59">
                  <a:moveTo>
                    <a:pt x="41" y="29"/>
                  </a:moveTo>
                  <a:cubicBezTo>
                    <a:pt x="37" y="36"/>
                    <a:pt x="33" y="42"/>
                    <a:pt x="27" y="48"/>
                  </a:cubicBezTo>
                  <a:cubicBezTo>
                    <a:pt x="23" y="52"/>
                    <a:pt x="16" y="59"/>
                    <a:pt x="9" y="57"/>
                  </a:cubicBezTo>
                  <a:cubicBezTo>
                    <a:pt x="3" y="56"/>
                    <a:pt x="0" y="54"/>
                    <a:pt x="0" y="48"/>
                  </a:cubicBezTo>
                  <a:cubicBezTo>
                    <a:pt x="0" y="36"/>
                    <a:pt x="9" y="15"/>
                    <a:pt x="17" y="7"/>
                  </a:cubicBezTo>
                  <a:cubicBezTo>
                    <a:pt x="24" y="1"/>
                    <a:pt x="30" y="0"/>
                    <a:pt x="39" y="1"/>
                  </a:cubicBezTo>
                  <a:cubicBezTo>
                    <a:pt x="41" y="2"/>
                    <a:pt x="44" y="3"/>
                    <a:pt x="45" y="4"/>
                  </a:cubicBezTo>
                  <a:cubicBezTo>
                    <a:pt x="45" y="4"/>
                    <a:pt x="45" y="3"/>
                    <a:pt x="45" y="3"/>
                  </a:cubicBezTo>
                  <a:cubicBezTo>
                    <a:pt x="51" y="11"/>
                    <a:pt x="45" y="22"/>
                    <a:pt x="41" y="29"/>
                  </a:cubicBezTo>
                </a:path>
              </a:pathLst>
            </a:custGeom>
            <a:solidFill>
              <a:srgbClr val="32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auto">
            <a:xfrm>
              <a:off x="4164" y="2065"/>
              <a:ext cx="134" cy="444"/>
            </a:xfrm>
            <a:custGeom>
              <a:avLst/>
              <a:gdLst>
                <a:gd name="T0" fmla="*/ 39 w 56"/>
                <a:gd name="T1" fmla="*/ 187 h 187"/>
                <a:gd name="T2" fmla="*/ 25 w 56"/>
                <a:gd name="T3" fmla="*/ 177 h 187"/>
                <a:gd name="T4" fmla="*/ 2 w 56"/>
                <a:gd name="T5" fmla="*/ 109 h 187"/>
                <a:gd name="T6" fmla="*/ 1 w 56"/>
                <a:gd name="T7" fmla="*/ 101 h 187"/>
                <a:gd name="T8" fmla="*/ 20 w 56"/>
                <a:gd name="T9" fmla="*/ 13 h 187"/>
                <a:gd name="T10" fmla="*/ 38 w 56"/>
                <a:gd name="T11" fmla="*/ 2 h 187"/>
                <a:gd name="T12" fmla="*/ 49 w 56"/>
                <a:gd name="T13" fmla="*/ 19 h 187"/>
                <a:gd name="T14" fmla="*/ 31 w 56"/>
                <a:gd name="T15" fmla="*/ 103 h 187"/>
                <a:gd name="T16" fmla="*/ 53 w 56"/>
                <a:gd name="T17" fmla="*/ 167 h 187"/>
                <a:gd name="T18" fmla="*/ 44 w 56"/>
                <a:gd name="T19" fmla="*/ 186 h 187"/>
                <a:gd name="T20" fmla="*/ 39 w 56"/>
                <a:gd name="T21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87">
                  <a:moveTo>
                    <a:pt x="39" y="187"/>
                  </a:moveTo>
                  <a:cubicBezTo>
                    <a:pt x="33" y="187"/>
                    <a:pt x="28" y="183"/>
                    <a:pt x="25" y="177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1" y="106"/>
                    <a:pt x="0" y="104"/>
                    <a:pt x="1" y="101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2" y="5"/>
                    <a:pt x="29" y="0"/>
                    <a:pt x="38" y="2"/>
                  </a:cubicBezTo>
                  <a:cubicBezTo>
                    <a:pt x="46" y="3"/>
                    <a:pt x="51" y="11"/>
                    <a:pt x="49" y="19"/>
                  </a:cubicBezTo>
                  <a:cubicBezTo>
                    <a:pt x="31" y="103"/>
                    <a:pt x="31" y="103"/>
                    <a:pt x="31" y="103"/>
                  </a:cubicBezTo>
                  <a:cubicBezTo>
                    <a:pt x="53" y="167"/>
                    <a:pt x="53" y="167"/>
                    <a:pt x="53" y="167"/>
                  </a:cubicBezTo>
                  <a:cubicBezTo>
                    <a:pt x="56" y="175"/>
                    <a:pt x="52" y="183"/>
                    <a:pt x="44" y="186"/>
                  </a:cubicBezTo>
                  <a:cubicBezTo>
                    <a:pt x="43" y="186"/>
                    <a:pt x="41" y="187"/>
                    <a:pt x="39" y="187"/>
                  </a:cubicBezTo>
                  <a:close/>
                </a:path>
              </a:pathLst>
            </a:custGeom>
            <a:solidFill>
              <a:srgbClr val="FD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auto">
            <a:xfrm>
              <a:off x="4217" y="2426"/>
              <a:ext cx="67" cy="90"/>
            </a:xfrm>
            <a:custGeom>
              <a:avLst/>
              <a:gdLst>
                <a:gd name="T0" fmla="*/ 25 w 28"/>
                <a:gd name="T1" fmla="*/ 2 h 38"/>
                <a:gd name="T2" fmla="*/ 0 w 28"/>
                <a:gd name="T3" fmla="*/ 17 h 38"/>
                <a:gd name="T4" fmla="*/ 5 w 28"/>
                <a:gd name="T5" fmla="*/ 32 h 38"/>
                <a:gd name="T6" fmla="*/ 18 w 28"/>
                <a:gd name="T7" fmla="*/ 37 h 38"/>
                <a:gd name="T8" fmla="*/ 24 w 28"/>
                <a:gd name="T9" fmla="*/ 16 h 38"/>
                <a:gd name="T10" fmla="*/ 28 w 28"/>
                <a:gd name="T11" fmla="*/ 6 h 38"/>
                <a:gd name="T12" fmla="*/ 28 w 28"/>
                <a:gd name="T13" fmla="*/ 1 h 38"/>
                <a:gd name="T14" fmla="*/ 25 w 28"/>
                <a:gd name="T15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8">
                  <a:moveTo>
                    <a:pt x="25" y="2"/>
                  </a:moveTo>
                  <a:cubicBezTo>
                    <a:pt x="23" y="12"/>
                    <a:pt x="10" y="20"/>
                    <a:pt x="0" y="17"/>
                  </a:cubicBezTo>
                  <a:cubicBezTo>
                    <a:pt x="0" y="19"/>
                    <a:pt x="3" y="31"/>
                    <a:pt x="5" y="32"/>
                  </a:cubicBezTo>
                  <a:cubicBezTo>
                    <a:pt x="8" y="34"/>
                    <a:pt x="14" y="38"/>
                    <a:pt x="18" y="37"/>
                  </a:cubicBezTo>
                  <a:cubicBezTo>
                    <a:pt x="23" y="36"/>
                    <a:pt x="22" y="21"/>
                    <a:pt x="24" y="16"/>
                  </a:cubicBezTo>
                  <a:cubicBezTo>
                    <a:pt x="25" y="13"/>
                    <a:pt x="28" y="10"/>
                    <a:pt x="28" y="6"/>
                  </a:cubicBezTo>
                  <a:cubicBezTo>
                    <a:pt x="28" y="4"/>
                    <a:pt x="28" y="3"/>
                    <a:pt x="28" y="1"/>
                  </a:cubicBezTo>
                  <a:cubicBezTo>
                    <a:pt x="28" y="1"/>
                    <a:pt x="26" y="0"/>
                    <a:pt x="25" y="2"/>
                  </a:cubicBezTo>
                  <a:close/>
                </a:path>
              </a:pathLst>
            </a:custGeom>
            <a:solidFill>
              <a:srgbClr val="32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auto">
            <a:xfrm>
              <a:off x="4190" y="2478"/>
              <a:ext cx="113" cy="121"/>
            </a:xfrm>
            <a:custGeom>
              <a:avLst/>
              <a:gdLst>
                <a:gd name="T0" fmla="*/ 40 w 47"/>
                <a:gd name="T1" fmla="*/ 21 h 51"/>
                <a:gd name="T2" fmla="*/ 46 w 47"/>
                <a:gd name="T3" fmla="*/ 0 h 51"/>
                <a:gd name="T4" fmla="*/ 40 w 47"/>
                <a:gd name="T5" fmla="*/ 16 h 51"/>
                <a:gd name="T6" fmla="*/ 25 w 47"/>
                <a:gd name="T7" fmla="*/ 36 h 51"/>
                <a:gd name="T8" fmla="*/ 5 w 47"/>
                <a:gd name="T9" fmla="*/ 46 h 51"/>
                <a:gd name="T10" fmla="*/ 0 w 47"/>
                <a:gd name="T11" fmla="*/ 44 h 51"/>
                <a:gd name="T12" fmla="*/ 8 w 47"/>
                <a:gd name="T13" fmla="*/ 49 h 51"/>
                <a:gd name="T14" fmla="*/ 26 w 47"/>
                <a:gd name="T15" fmla="*/ 40 h 51"/>
                <a:gd name="T16" fmla="*/ 40 w 47"/>
                <a:gd name="T17" fmla="*/ 2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51">
                  <a:moveTo>
                    <a:pt x="40" y="21"/>
                  </a:moveTo>
                  <a:cubicBezTo>
                    <a:pt x="43" y="15"/>
                    <a:pt x="47" y="7"/>
                    <a:pt x="46" y="0"/>
                  </a:cubicBezTo>
                  <a:cubicBezTo>
                    <a:pt x="45" y="6"/>
                    <a:pt x="42" y="12"/>
                    <a:pt x="40" y="16"/>
                  </a:cubicBezTo>
                  <a:cubicBezTo>
                    <a:pt x="36" y="23"/>
                    <a:pt x="31" y="30"/>
                    <a:pt x="25" y="36"/>
                  </a:cubicBezTo>
                  <a:cubicBezTo>
                    <a:pt x="20" y="41"/>
                    <a:pt x="13" y="49"/>
                    <a:pt x="5" y="46"/>
                  </a:cubicBezTo>
                  <a:cubicBezTo>
                    <a:pt x="3" y="46"/>
                    <a:pt x="1" y="45"/>
                    <a:pt x="0" y="44"/>
                  </a:cubicBezTo>
                  <a:cubicBezTo>
                    <a:pt x="1" y="47"/>
                    <a:pt x="4" y="48"/>
                    <a:pt x="8" y="49"/>
                  </a:cubicBezTo>
                  <a:cubicBezTo>
                    <a:pt x="15" y="51"/>
                    <a:pt x="22" y="44"/>
                    <a:pt x="26" y="40"/>
                  </a:cubicBezTo>
                  <a:cubicBezTo>
                    <a:pt x="32" y="34"/>
                    <a:pt x="36" y="28"/>
                    <a:pt x="40" y="21"/>
                  </a:cubicBezTo>
                </a:path>
              </a:pathLst>
            </a:custGeom>
            <a:solidFill>
              <a:srgbClr val="1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auto">
            <a:xfrm>
              <a:off x="4217" y="2507"/>
              <a:ext cx="33" cy="23"/>
            </a:xfrm>
            <a:custGeom>
              <a:avLst/>
              <a:gdLst>
                <a:gd name="T0" fmla="*/ 13 w 14"/>
                <a:gd name="T1" fmla="*/ 10 h 10"/>
                <a:gd name="T2" fmla="*/ 13 w 14"/>
                <a:gd name="T3" fmla="*/ 10 h 10"/>
                <a:gd name="T4" fmla="*/ 12 w 14"/>
                <a:gd name="T5" fmla="*/ 9 h 10"/>
                <a:gd name="T6" fmla="*/ 9 w 14"/>
                <a:gd name="T7" fmla="*/ 5 h 10"/>
                <a:gd name="T8" fmla="*/ 1 w 14"/>
                <a:gd name="T9" fmla="*/ 4 h 10"/>
                <a:gd name="T10" fmla="*/ 0 w 14"/>
                <a:gd name="T11" fmla="*/ 3 h 10"/>
                <a:gd name="T12" fmla="*/ 0 w 14"/>
                <a:gd name="T13" fmla="*/ 2 h 10"/>
                <a:gd name="T14" fmla="*/ 11 w 14"/>
                <a:gd name="T15" fmla="*/ 3 h 10"/>
                <a:gd name="T16" fmla="*/ 14 w 14"/>
                <a:gd name="T17" fmla="*/ 9 h 10"/>
                <a:gd name="T18" fmla="*/ 13 w 14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0">
                  <a:moveTo>
                    <a:pt x="13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2" y="10"/>
                    <a:pt x="12" y="9"/>
                  </a:cubicBezTo>
                  <a:cubicBezTo>
                    <a:pt x="12" y="7"/>
                    <a:pt x="11" y="5"/>
                    <a:pt x="9" y="5"/>
                  </a:cubicBezTo>
                  <a:cubicBezTo>
                    <a:pt x="7" y="3"/>
                    <a:pt x="3" y="3"/>
                    <a:pt x="1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3" y="0"/>
                    <a:pt x="7" y="1"/>
                    <a:pt x="11" y="3"/>
                  </a:cubicBezTo>
                  <a:cubicBezTo>
                    <a:pt x="13" y="5"/>
                    <a:pt x="14" y="7"/>
                    <a:pt x="14" y="9"/>
                  </a:cubicBezTo>
                  <a:cubicBezTo>
                    <a:pt x="14" y="10"/>
                    <a:pt x="14" y="10"/>
                    <a:pt x="13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auto">
            <a:xfrm>
              <a:off x="4210" y="2521"/>
              <a:ext cx="36" cy="24"/>
            </a:xfrm>
            <a:custGeom>
              <a:avLst/>
              <a:gdLst>
                <a:gd name="T0" fmla="*/ 14 w 15"/>
                <a:gd name="T1" fmla="*/ 10 h 10"/>
                <a:gd name="T2" fmla="*/ 14 w 15"/>
                <a:gd name="T3" fmla="*/ 10 h 10"/>
                <a:gd name="T4" fmla="*/ 13 w 15"/>
                <a:gd name="T5" fmla="*/ 9 h 10"/>
                <a:gd name="T6" fmla="*/ 10 w 15"/>
                <a:gd name="T7" fmla="*/ 4 h 10"/>
                <a:gd name="T8" fmla="*/ 1 w 15"/>
                <a:gd name="T9" fmla="*/ 3 h 10"/>
                <a:gd name="T10" fmla="*/ 0 w 15"/>
                <a:gd name="T11" fmla="*/ 3 h 10"/>
                <a:gd name="T12" fmla="*/ 1 w 15"/>
                <a:gd name="T13" fmla="*/ 1 h 10"/>
                <a:gd name="T14" fmla="*/ 11 w 15"/>
                <a:gd name="T15" fmla="*/ 3 h 10"/>
                <a:gd name="T16" fmla="*/ 15 w 15"/>
                <a:gd name="T17" fmla="*/ 9 h 10"/>
                <a:gd name="T18" fmla="*/ 14 w 15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0">
                  <a:moveTo>
                    <a:pt x="14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3" y="10"/>
                    <a:pt x="13" y="9"/>
                    <a:pt x="13" y="9"/>
                  </a:cubicBezTo>
                  <a:cubicBezTo>
                    <a:pt x="13" y="7"/>
                    <a:pt x="11" y="5"/>
                    <a:pt x="10" y="4"/>
                  </a:cubicBezTo>
                  <a:cubicBezTo>
                    <a:pt x="7" y="3"/>
                    <a:pt x="4" y="2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3" y="0"/>
                    <a:pt x="8" y="1"/>
                    <a:pt x="11" y="3"/>
                  </a:cubicBezTo>
                  <a:cubicBezTo>
                    <a:pt x="13" y="4"/>
                    <a:pt x="15" y="6"/>
                    <a:pt x="15" y="9"/>
                  </a:cubicBezTo>
                  <a:cubicBezTo>
                    <a:pt x="15" y="9"/>
                    <a:pt x="14" y="10"/>
                    <a:pt x="14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auto">
            <a:xfrm>
              <a:off x="4202" y="2535"/>
              <a:ext cx="36" cy="21"/>
            </a:xfrm>
            <a:custGeom>
              <a:avLst/>
              <a:gdLst>
                <a:gd name="T0" fmla="*/ 14 w 15"/>
                <a:gd name="T1" fmla="*/ 9 h 9"/>
                <a:gd name="T2" fmla="*/ 14 w 15"/>
                <a:gd name="T3" fmla="*/ 9 h 9"/>
                <a:gd name="T4" fmla="*/ 13 w 15"/>
                <a:gd name="T5" fmla="*/ 8 h 9"/>
                <a:gd name="T6" fmla="*/ 10 w 15"/>
                <a:gd name="T7" fmla="*/ 4 h 9"/>
                <a:gd name="T8" fmla="*/ 2 w 15"/>
                <a:gd name="T9" fmla="*/ 3 h 9"/>
                <a:gd name="T10" fmla="*/ 0 w 15"/>
                <a:gd name="T11" fmla="*/ 2 h 9"/>
                <a:gd name="T12" fmla="*/ 1 w 15"/>
                <a:gd name="T13" fmla="*/ 1 h 9"/>
                <a:gd name="T14" fmla="*/ 11 w 15"/>
                <a:gd name="T15" fmla="*/ 2 h 9"/>
                <a:gd name="T16" fmla="*/ 15 w 15"/>
                <a:gd name="T17" fmla="*/ 8 h 9"/>
                <a:gd name="T18" fmla="*/ 14 w 15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9">
                  <a:moveTo>
                    <a:pt x="14" y="9"/>
                  </a:move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3" y="8"/>
                  </a:cubicBezTo>
                  <a:cubicBezTo>
                    <a:pt x="13" y="6"/>
                    <a:pt x="11" y="5"/>
                    <a:pt x="10" y="4"/>
                  </a:cubicBezTo>
                  <a:cubicBezTo>
                    <a:pt x="7" y="2"/>
                    <a:pt x="4" y="2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13" y="4"/>
                    <a:pt x="15" y="6"/>
                    <a:pt x="15" y="8"/>
                  </a:cubicBezTo>
                  <a:cubicBezTo>
                    <a:pt x="15" y="9"/>
                    <a:pt x="14" y="9"/>
                    <a:pt x="1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auto">
            <a:xfrm>
              <a:off x="4195" y="2547"/>
              <a:ext cx="36" cy="24"/>
            </a:xfrm>
            <a:custGeom>
              <a:avLst/>
              <a:gdLst>
                <a:gd name="T0" fmla="*/ 14 w 15"/>
                <a:gd name="T1" fmla="*/ 10 h 10"/>
                <a:gd name="T2" fmla="*/ 14 w 15"/>
                <a:gd name="T3" fmla="*/ 10 h 10"/>
                <a:gd name="T4" fmla="*/ 13 w 15"/>
                <a:gd name="T5" fmla="*/ 9 h 10"/>
                <a:gd name="T6" fmla="*/ 10 w 15"/>
                <a:gd name="T7" fmla="*/ 4 h 10"/>
                <a:gd name="T8" fmla="*/ 2 w 15"/>
                <a:gd name="T9" fmla="*/ 3 h 10"/>
                <a:gd name="T10" fmla="*/ 0 w 15"/>
                <a:gd name="T11" fmla="*/ 3 h 10"/>
                <a:gd name="T12" fmla="*/ 1 w 15"/>
                <a:gd name="T13" fmla="*/ 1 h 10"/>
                <a:gd name="T14" fmla="*/ 11 w 15"/>
                <a:gd name="T15" fmla="*/ 3 h 10"/>
                <a:gd name="T16" fmla="*/ 15 w 15"/>
                <a:gd name="T17" fmla="*/ 9 h 10"/>
                <a:gd name="T18" fmla="*/ 14 w 15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0">
                  <a:moveTo>
                    <a:pt x="14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3" y="10"/>
                    <a:pt x="13" y="10"/>
                    <a:pt x="13" y="9"/>
                  </a:cubicBezTo>
                  <a:cubicBezTo>
                    <a:pt x="13" y="7"/>
                    <a:pt x="11" y="5"/>
                    <a:pt x="10" y="4"/>
                  </a:cubicBezTo>
                  <a:cubicBezTo>
                    <a:pt x="7" y="3"/>
                    <a:pt x="4" y="2"/>
                    <a:pt x="2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4" y="0"/>
                    <a:pt x="8" y="1"/>
                    <a:pt x="11" y="3"/>
                  </a:cubicBezTo>
                  <a:cubicBezTo>
                    <a:pt x="13" y="4"/>
                    <a:pt x="15" y="7"/>
                    <a:pt x="15" y="9"/>
                  </a:cubicBezTo>
                  <a:cubicBezTo>
                    <a:pt x="15" y="10"/>
                    <a:pt x="14" y="10"/>
                    <a:pt x="14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1"/>
            <p:cNvSpPr>
              <a:spLocks/>
            </p:cNvSpPr>
            <p:nvPr/>
          </p:nvSpPr>
          <p:spPr bwMode="auto">
            <a:xfrm>
              <a:off x="3973" y="2200"/>
              <a:ext cx="74" cy="233"/>
            </a:xfrm>
            <a:custGeom>
              <a:avLst/>
              <a:gdLst>
                <a:gd name="T0" fmla="*/ 26 w 31"/>
                <a:gd name="T1" fmla="*/ 98 h 98"/>
                <a:gd name="T2" fmla="*/ 7 w 31"/>
                <a:gd name="T3" fmla="*/ 96 h 98"/>
                <a:gd name="T4" fmla="*/ 0 w 31"/>
                <a:gd name="T5" fmla="*/ 88 h 98"/>
                <a:gd name="T6" fmla="*/ 13 w 31"/>
                <a:gd name="T7" fmla="*/ 0 h 98"/>
                <a:gd name="T8" fmla="*/ 31 w 31"/>
                <a:gd name="T9" fmla="*/ 2 h 98"/>
                <a:gd name="T10" fmla="*/ 26 w 31"/>
                <a:gd name="T1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98">
                  <a:moveTo>
                    <a:pt x="26" y="98"/>
                  </a:moveTo>
                  <a:cubicBezTo>
                    <a:pt x="7" y="96"/>
                    <a:pt x="7" y="96"/>
                    <a:pt x="7" y="96"/>
                  </a:cubicBezTo>
                  <a:cubicBezTo>
                    <a:pt x="3" y="96"/>
                    <a:pt x="0" y="92"/>
                    <a:pt x="0" y="8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26" y="98"/>
                  </a:lnTo>
                  <a:close/>
                </a:path>
              </a:pathLst>
            </a:custGeom>
            <a:solidFill>
              <a:srgbClr val="FB54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2"/>
            <p:cNvSpPr>
              <a:spLocks/>
            </p:cNvSpPr>
            <p:nvPr/>
          </p:nvSpPr>
          <p:spPr bwMode="auto">
            <a:xfrm>
              <a:off x="4035" y="2160"/>
              <a:ext cx="91" cy="273"/>
            </a:xfrm>
            <a:custGeom>
              <a:avLst/>
              <a:gdLst>
                <a:gd name="T0" fmla="*/ 0 w 38"/>
                <a:gd name="T1" fmla="*/ 115 h 115"/>
                <a:gd name="T2" fmla="*/ 29 w 38"/>
                <a:gd name="T3" fmla="*/ 98 h 115"/>
                <a:gd name="T4" fmla="*/ 33 w 38"/>
                <a:gd name="T5" fmla="*/ 92 h 115"/>
                <a:gd name="T6" fmla="*/ 38 w 38"/>
                <a:gd name="T7" fmla="*/ 0 h 115"/>
                <a:gd name="T8" fmla="*/ 5 w 38"/>
                <a:gd name="T9" fmla="*/ 19 h 115"/>
                <a:gd name="T10" fmla="*/ 0 w 38"/>
                <a:gd name="T1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15">
                  <a:moveTo>
                    <a:pt x="0" y="115"/>
                  </a:moveTo>
                  <a:cubicBezTo>
                    <a:pt x="29" y="98"/>
                    <a:pt x="29" y="98"/>
                    <a:pt x="29" y="98"/>
                  </a:cubicBezTo>
                  <a:cubicBezTo>
                    <a:pt x="31" y="97"/>
                    <a:pt x="33" y="95"/>
                    <a:pt x="33" y="92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" y="19"/>
                    <a:pt x="5" y="19"/>
                    <a:pt x="5" y="19"/>
                  </a:cubicBezTo>
                  <a:lnTo>
                    <a:pt x="0" y="115"/>
                  </a:lnTo>
                  <a:close/>
                </a:path>
              </a:pathLst>
            </a:custGeom>
            <a:solidFill>
              <a:srgbClr val="FB54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3"/>
            <p:cNvSpPr>
              <a:spLocks/>
            </p:cNvSpPr>
            <p:nvPr/>
          </p:nvSpPr>
          <p:spPr bwMode="auto">
            <a:xfrm>
              <a:off x="4004" y="2160"/>
              <a:ext cx="122" cy="45"/>
            </a:xfrm>
            <a:custGeom>
              <a:avLst/>
              <a:gdLst>
                <a:gd name="T0" fmla="*/ 0 w 122"/>
                <a:gd name="T1" fmla="*/ 40 h 45"/>
                <a:gd name="T2" fmla="*/ 62 w 122"/>
                <a:gd name="T3" fmla="*/ 4 h 45"/>
                <a:gd name="T4" fmla="*/ 122 w 122"/>
                <a:gd name="T5" fmla="*/ 0 h 45"/>
                <a:gd name="T6" fmla="*/ 43 w 122"/>
                <a:gd name="T7" fmla="*/ 45 h 45"/>
                <a:gd name="T8" fmla="*/ 0 w 122"/>
                <a:gd name="T9" fmla="*/ 4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45">
                  <a:moveTo>
                    <a:pt x="0" y="40"/>
                  </a:moveTo>
                  <a:lnTo>
                    <a:pt x="62" y="4"/>
                  </a:lnTo>
                  <a:lnTo>
                    <a:pt x="122" y="0"/>
                  </a:lnTo>
                  <a:lnTo>
                    <a:pt x="43" y="4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4"/>
            <p:cNvSpPr>
              <a:spLocks/>
            </p:cNvSpPr>
            <p:nvPr/>
          </p:nvSpPr>
          <p:spPr bwMode="auto">
            <a:xfrm>
              <a:off x="4073" y="2141"/>
              <a:ext cx="22" cy="38"/>
            </a:xfrm>
            <a:custGeom>
              <a:avLst/>
              <a:gdLst>
                <a:gd name="T0" fmla="*/ 1 w 9"/>
                <a:gd name="T1" fmla="*/ 0 h 16"/>
                <a:gd name="T2" fmla="*/ 8 w 9"/>
                <a:gd name="T3" fmla="*/ 13 h 16"/>
                <a:gd name="T4" fmla="*/ 2 w 9"/>
                <a:gd name="T5" fmla="*/ 15 h 16"/>
                <a:gd name="T6" fmla="*/ 0 w 9"/>
                <a:gd name="T7" fmla="*/ 3 h 16"/>
                <a:gd name="T8" fmla="*/ 1 w 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1" y="0"/>
                  </a:moveTo>
                  <a:cubicBezTo>
                    <a:pt x="1" y="0"/>
                    <a:pt x="9" y="3"/>
                    <a:pt x="8" y="13"/>
                  </a:cubicBezTo>
                  <a:cubicBezTo>
                    <a:pt x="8" y="13"/>
                    <a:pt x="6" y="16"/>
                    <a:pt x="2" y="15"/>
                  </a:cubicBezTo>
                  <a:cubicBezTo>
                    <a:pt x="2" y="15"/>
                    <a:pt x="5" y="7"/>
                    <a:pt x="0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B54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5"/>
            <p:cNvSpPr>
              <a:spLocks/>
            </p:cNvSpPr>
            <p:nvPr/>
          </p:nvSpPr>
          <p:spPr bwMode="auto">
            <a:xfrm>
              <a:off x="4042" y="1882"/>
              <a:ext cx="144" cy="233"/>
            </a:xfrm>
            <a:custGeom>
              <a:avLst/>
              <a:gdLst>
                <a:gd name="T0" fmla="*/ 38 w 144"/>
                <a:gd name="T1" fmla="*/ 233 h 233"/>
                <a:gd name="T2" fmla="*/ 0 w 144"/>
                <a:gd name="T3" fmla="*/ 204 h 233"/>
                <a:gd name="T4" fmla="*/ 101 w 144"/>
                <a:gd name="T5" fmla="*/ 0 h 233"/>
                <a:gd name="T6" fmla="*/ 144 w 144"/>
                <a:gd name="T7" fmla="*/ 33 h 233"/>
                <a:gd name="T8" fmla="*/ 38 w 144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233">
                  <a:moveTo>
                    <a:pt x="38" y="233"/>
                  </a:moveTo>
                  <a:lnTo>
                    <a:pt x="0" y="204"/>
                  </a:lnTo>
                  <a:lnTo>
                    <a:pt x="101" y="0"/>
                  </a:lnTo>
                  <a:lnTo>
                    <a:pt x="144" y="33"/>
                  </a:lnTo>
                  <a:lnTo>
                    <a:pt x="38" y="233"/>
                  </a:lnTo>
                  <a:close/>
                </a:path>
              </a:pathLst>
            </a:custGeom>
            <a:solidFill>
              <a:srgbClr val="FD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26"/>
            <p:cNvSpPr>
              <a:spLocks noChangeArrowheads="1"/>
            </p:cNvSpPr>
            <p:nvPr/>
          </p:nvSpPr>
          <p:spPr bwMode="auto">
            <a:xfrm>
              <a:off x="4265" y="1773"/>
              <a:ext cx="57" cy="73"/>
            </a:xfrm>
            <a:prstGeom prst="rect">
              <a:avLst/>
            </a:prstGeom>
            <a:solidFill>
              <a:srgbClr val="FD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7"/>
            <p:cNvSpPr>
              <a:spLocks/>
            </p:cNvSpPr>
            <p:nvPr/>
          </p:nvSpPr>
          <p:spPr bwMode="auto">
            <a:xfrm>
              <a:off x="4155" y="1449"/>
              <a:ext cx="265" cy="321"/>
            </a:xfrm>
            <a:custGeom>
              <a:avLst/>
              <a:gdLst>
                <a:gd name="T0" fmla="*/ 61 w 111"/>
                <a:gd name="T1" fmla="*/ 135 h 135"/>
                <a:gd name="T2" fmla="*/ 54 w 111"/>
                <a:gd name="T3" fmla="*/ 135 h 135"/>
                <a:gd name="T4" fmla="*/ 10 w 111"/>
                <a:gd name="T5" fmla="*/ 101 h 135"/>
                <a:gd name="T6" fmla="*/ 1 w 111"/>
                <a:gd name="T7" fmla="*/ 42 h 135"/>
                <a:gd name="T8" fmla="*/ 15 w 111"/>
                <a:gd name="T9" fmla="*/ 26 h 135"/>
                <a:gd name="T10" fmla="*/ 52 w 111"/>
                <a:gd name="T11" fmla="*/ 0 h 135"/>
                <a:gd name="T12" fmla="*/ 110 w 111"/>
                <a:gd name="T13" fmla="*/ 55 h 135"/>
                <a:gd name="T14" fmla="*/ 106 w 111"/>
                <a:gd name="T15" fmla="*/ 80 h 135"/>
                <a:gd name="T16" fmla="*/ 100 w 111"/>
                <a:gd name="T17" fmla="*/ 112 h 135"/>
                <a:gd name="T18" fmla="*/ 61 w 111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35">
                  <a:moveTo>
                    <a:pt x="61" y="135"/>
                  </a:moveTo>
                  <a:cubicBezTo>
                    <a:pt x="54" y="135"/>
                    <a:pt x="54" y="135"/>
                    <a:pt x="54" y="135"/>
                  </a:cubicBezTo>
                  <a:cubicBezTo>
                    <a:pt x="40" y="125"/>
                    <a:pt x="10" y="131"/>
                    <a:pt x="10" y="10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33"/>
                    <a:pt x="6" y="26"/>
                    <a:pt x="15" y="26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9" y="0"/>
                    <a:pt x="111" y="48"/>
                    <a:pt x="110" y="55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112"/>
                    <a:pt x="76" y="130"/>
                    <a:pt x="61" y="135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8"/>
            <p:cNvSpPr>
              <a:spLocks/>
            </p:cNvSpPr>
            <p:nvPr/>
          </p:nvSpPr>
          <p:spPr bwMode="auto">
            <a:xfrm>
              <a:off x="4171" y="1492"/>
              <a:ext cx="209" cy="302"/>
            </a:xfrm>
            <a:custGeom>
              <a:avLst/>
              <a:gdLst>
                <a:gd name="T0" fmla="*/ 0 w 87"/>
                <a:gd name="T1" fmla="*/ 40 h 127"/>
                <a:gd name="T2" fmla="*/ 0 w 87"/>
                <a:gd name="T3" fmla="*/ 81 h 127"/>
                <a:gd name="T4" fmla="*/ 41 w 87"/>
                <a:gd name="T5" fmla="*/ 126 h 127"/>
                <a:gd name="T6" fmla="*/ 87 w 87"/>
                <a:gd name="T7" fmla="*/ 82 h 127"/>
                <a:gd name="T8" fmla="*/ 87 w 87"/>
                <a:gd name="T9" fmla="*/ 32 h 127"/>
                <a:gd name="T10" fmla="*/ 5 w 87"/>
                <a:gd name="T11" fmla="*/ 20 h 127"/>
                <a:gd name="T12" fmla="*/ 0 w 87"/>
                <a:gd name="T13" fmla="*/ 4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7">
                  <a:moveTo>
                    <a:pt x="0" y="40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104"/>
                    <a:pt x="18" y="125"/>
                    <a:pt x="41" y="126"/>
                  </a:cubicBezTo>
                  <a:cubicBezTo>
                    <a:pt x="66" y="127"/>
                    <a:pt x="87" y="107"/>
                    <a:pt x="87" y="82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75" y="3"/>
                    <a:pt x="20" y="0"/>
                    <a:pt x="5" y="20"/>
                  </a:cubicBezTo>
                  <a:cubicBezTo>
                    <a:pt x="1" y="26"/>
                    <a:pt x="0" y="33"/>
                    <a:pt x="0" y="40"/>
                  </a:cubicBezTo>
                  <a:close/>
                </a:path>
              </a:pathLst>
            </a:custGeom>
            <a:solidFill>
              <a:srgbClr val="FD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9"/>
            <p:cNvSpPr>
              <a:spLocks/>
            </p:cNvSpPr>
            <p:nvPr/>
          </p:nvSpPr>
          <p:spPr bwMode="auto">
            <a:xfrm>
              <a:off x="4370" y="1616"/>
              <a:ext cx="38" cy="73"/>
            </a:xfrm>
            <a:custGeom>
              <a:avLst/>
              <a:gdLst>
                <a:gd name="T0" fmla="*/ 0 w 16"/>
                <a:gd name="T1" fmla="*/ 3 h 31"/>
                <a:gd name="T2" fmla="*/ 0 w 16"/>
                <a:gd name="T3" fmla="*/ 29 h 31"/>
                <a:gd name="T4" fmla="*/ 11 w 16"/>
                <a:gd name="T5" fmla="*/ 25 h 31"/>
                <a:gd name="T6" fmla="*/ 15 w 16"/>
                <a:gd name="T7" fmla="*/ 8 h 31"/>
                <a:gd name="T8" fmla="*/ 5 w 16"/>
                <a:gd name="T9" fmla="*/ 2 h 31"/>
                <a:gd name="T10" fmla="*/ 0 w 16"/>
                <a:gd name="T11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1">
                  <a:moveTo>
                    <a:pt x="0" y="3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9" y="31"/>
                    <a:pt x="11" y="25"/>
                  </a:cubicBezTo>
                  <a:cubicBezTo>
                    <a:pt x="13" y="22"/>
                    <a:pt x="14" y="14"/>
                    <a:pt x="15" y="8"/>
                  </a:cubicBezTo>
                  <a:cubicBezTo>
                    <a:pt x="16" y="3"/>
                    <a:pt x="10" y="0"/>
                    <a:pt x="5" y="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D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0"/>
            <p:cNvSpPr>
              <a:spLocks/>
            </p:cNvSpPr>
            <p:nvPr/>
          </p:nvSpPr>
          <p:spPr bwMode="auto">
            <a:xfrm>
              <a:off x="4207" y="1704"/>
              <a:ext cx="106" cy="52"/>
            </a:xfrm>
            <a:custGeom>
              <a:avLst/>
              <a:gdLst>
                <a:gd name="T0" fmla="*/ 0 w 44"/>
                <a:gd name="T1" fmla="*/ 3 h 22"/>
                <a:gd name="T2" fmla="*/ 44 w 44"/>
                <a:gd name="T3" fmla="*/ 0 h 22"/>
                <a:gd name="T4" fmla="*/ 23 w 44"/>
                <a:gd name="T5" fmla="*/ 21 h 22"/>
                <a:gd name="T6" fmla="*/ 0 w 44"/>
                <a:gd name="T7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">
                  <a:moveTo>
                    <a:pt x="0" y="3"/>
                  </a:moveTo>
                  <a:cubicBezTo>
                    <a:pt x="0" y="3"/>
                    <a:pt x="22" y="2"/>
                    <a:pt x="44" y="0"/>
                  </a:cubicBezTo>
                  <a:cubicBezTo>
                    <a:pt x="44" y="0"/>
                    <a:pt x="43" y="18"/>
                    <a:pt x="23" y="21"/>
                  </a:cubicBezTo>
                  <a:cubicBezTo>
                    <a:pt x="23" y="21"/>
                    <a:pt x="1" y="22"/>
                    <a:pt x="0" y="3"/>
                  </a:cubicBezTo>
                  <a:close/>
                </a:path>
              </a:pathLst>
            </a:custGeom>
            <a:solidFill>
              <a:srgbClr val="C17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1"/>
            <p:cNvSpPr>
              <a:spLocks/>
            </p:cNvSpPr>
            <p:nvPr/>
          </p:nvSpPr>
          <p:spPr bwMode="auto">
            <a:xfrm>
              <a:off x="4353" y="1590"/>
              <a:ext cx="34" cy="76"/>
            </a:xfrm>
            <a:custGeom>
              <a:avLst/>
              <a:gdLst>
                <a:gd name="T0" fmla="*/ 34 w 34"/>
                <a:gd name="T1" fmla="*/ 0 h 76"/>
                <a:gd name="T2" fmla="*/ 27 w 34"/>
                <a:gd name="T3" fmla="*/ 76 h 76"/>
                <a:gd name="T4" fmla="*/ 10 w 34"/>
                <a:gd name="T5" fmla="*/ 73 h 76"/>
                <a:gd name="T6" fmla="*/ 0 w 34"/>
                <a:gd name="T7" fmla="*/ 0 h 76"/>
                <a:gd name="T8" fmla="*/ 34 w 34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76">
                  <a:moveTo>
                    <a:pt x="34" y="0"/>
                  </a:moveTo>
                  <a:lnTo>
                    <a:pt x="27" y="76"/>
                  </a:lnTo>
                  <a:lnTo>
                    <a:pt x="10" y="73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2"/>
            <p:cNvSpPr>
              <a:spLocks/>
            </p:cNvSpPr>
            <p:nvPr/>
          </p:nvSpPr>
          <p:spPr bwMode="auto">
            <a:xfrm>
              <a:off x="4152" y="1421"/>
              <a:ext cx="266" cy="166"/>
            </a:xfrm>
            <a:custGeom>
              <a:avLst/>
              <a:gdLst>
                <a:gd name="T0" fmla="*/ 65 w 111"/>
                <a:gd name="T1" fmla="*/ 6 h 70"/>
                <a:gd name="T2" fmla="*/ 59 w 111"/>
                <a:gd name="T3" fmla="*/ 6 h 70"/>
                <a:gd name="T4" fmla="*/ 59 w 111"/>
                <a:gd name="T5" fmla="*/ 5 h 70"/>
                <a:gd name="T6" fmla="*/ 54 w 111"/>
                <a:gd name="T7" fmla="*/ 0 h 70"/>
                <a:gd name="T8" fmla="*/ 50 w 111"/>
                <a:gd name="T9" fmla="*/ 5 h 70"/>
                <a:gd name="T10" fmla="*/ 50 w 111"/>
                <a:gd name="T11" fmla="*/ 6 h 70"/>
                <a:gd name="T12" fmla="*/ 46 w 111"/>
                <a:gd name="T13" fmla="*/ 6 h 70"/>
                <a:gd name="T14" fmla="*/ 0 w 111"/>
                <a:gd name="T15" fmla="*/ 56 h 70"/>
                <a:gd name="T16" fmla="*/ 0 w 111"/>
                <a:gd name="T17" fmla="*/ 70 h 70"/>
                <a:gd name="T18" fmla="*/ 111 w 111"/>
                <a:gd name="T19" fmla="*/ 70 h 70"/>
                <a:gd name="T20" fmla="*/ 111 w 111"/>
                <a:gd name="T21" fmla="*/ 56 h 70"/>
                <a:gd name="T22" fmla="*/ 65 w 111"/>
                <a:gd name="T23" fmla="*/ 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70">
                  <a:moveTo>
                    <a:pt x="65" y="6"/>
                  </a:moveTo>
                  <a:cubicBezTo>
                    <a:pt x="59" y="6"/>
                    <a:pt x="59" y="6"/>
                    <a:pt x="59" y="6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3"/>
                    <a:pt x="57" y="0"/>
                    <a:pt x="54" y="0"/>
                  </a:cubicBezTo>
                  <a:cubicBezTo>
                    <a:pt x="52" y="0"/>
                    <a:pt x="50" y="3"/>
                    <a:pt x="50" y="5"/>
                  </a:cubicBezTo>
                  <a:cubicBezTo>
                    <a:pt x="50" y="5"/>
                    <a:pt x="50" y="5"/>
                    <a:pt x="50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21" y="6"/>
                    <a:pt x="0" y="28"/>
                    <a:pt x="0" y="56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111" y="70"/>
                    <a:pt x="111" y="70"/>
                    <a:pt x="111" y="70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28"/>
                    <a:pt x="91" y="6"/>
                    <a:pt x="65" y="6"/>
                  </a:cubicBezTo>
                  <a:close/>
                </a:path>
              </a:pathLst>
            </a:custGeom>
            <a:solidFill>
              <a:srgbClr val="32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33"/>
            <p:cNvSpPr>
              <a:spLocks/>
            </p:cNvSpPr>
            <p:nvPr/>
          </p:nvSpPr>
          <p:spPr bwMode="auto">
            <a:xfrm>
              <a:off x="4138" y="1549"/>
              <a:ext cx="280" cy="62"/>
            </a:xfrm>
            <a:custGeom>
              <a:avLst/>
              <a:gdLst>
                <a:gd name="T0" fmla="*/ 78 w 117"/>
                <a:gd name="T1" fmla="*/ 26 h 26"/>
                <a:gd name="T2" fmla="*/ 7 w 117"/>
                <a:gd name="T3" fmla="*/ 26 h 26"/>
                <a:gd name="T4" fmla="*/ 5 w 117"/>
                <a:gd name="T5" fmla="*/ 17 h 26"/>
                <a:gd name="T6" fmla="*/ 6 w 117"/>
                <a:gd name="T7" fmla="*/ 16 h 26"/>
                <a:gd name="T8" fmla="*/ 117 w 117"/>
                <a:gd name="T9" fmla="*/ 16 h 26"/>
                <a:gd name="T10" fmla="*/ 117 w 117"/>
                <a:gd name="T11" fmla="*/ 16 h 26"/>
                <a:gd name="T12" fmla="*/ 78 w 11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26">
                  <a:moveTo>
                    <a:pt x="78" y="26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2" y="26"/>
                    <a:pt x="0" y="19"/>
                    <a:pt x="5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27" y="0"/>
                    <a:pt x="79" y="5"/>
                    <a:pt x="117" y="16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05" y="23"/>
                    <a:pt x="92" y="26"/>
                    <a:pt x="78" y="26"/>
                  </a:cubicBezTo>
                  <a:close/>
                </a:path>
              </a:pathLst>
            </a:custGeom>
            <a:solidFill>
              <a:srgbClr val="5F9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4"/>
            <p:cNvSpPr>
              <a:spLocks/>
            </p:cNvSpPr>
            <p:nvPr/>
          </p:nvSpPr>
          <p:spPr bwMode="auto">
            <a:xfrm>
              <a:off x="4222" y="2112"/>
              <a:ext cx="198" cy="580"/>
            </a:xfrm>
            <a:custGeom>
              <a:avLst/>
              <a:gdLst>
                <a:gd name="T0" fmla="*/ 17 w 83"/>
                <a:gd name="T1" fmla="*/ 244 h 244"/>
                <a:gd name="T2" fmla="*/ 13 w 83"/>
                <a:gd name="T3" fmla="*/ 244 h 244"/>
                <a:gd name="T4" fmla="*/ 2 w 83"/>
                <a:gd name="T5" fmla="*/ 226 h 244"/>
                <a:gd name="T6" fmla="*/ 52 w 83"/>
                <a:gd name="T7" fmla="*/ 13 h 244"/>
                <a:gd name="T8" fmla="*/ 70 w 83"/>
                <a:gd name="T9" fmla="*/ 2 h 244"/>
                <a:gd name="T10" fmla="*/ 81 w 83"/>
                <a:gd name="T11" fmla="*/ 20 h 244"/>
                <a:gd name="T12" fmla="*/ 31 w 83"/>
                <a:gd name="T13" fmla="*/ 233 h 244"/>
                <a:gd name="T14" fmla="*/ 17 w 83"/>
                <a:gd name="T15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244">
                  <a:moveTo>
                    <a:pt x="17" y="244"/>
                  </a:moveTo>
                  <a:cubicBezTo>
                    <a:pt x="16" y="244"/>
                    <a:pt x="14" y="244"/>
                    <a:pt x="13" y="244"/>
                  </a:cubicBezTo>
                  <a:cubicBezTo>
                    <a:pt x="5" y="242"/>
                    <a:pt x="0" y="234"/>
                    <a:pt x="2" y="226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4" y="5"/>
                    <a:pt x="62" y="0"/>
                    <a:pt x="70" y="2"/>
                  </a:cubicBezTo>
                  <a:cubicBezTo>
                    <a:pt x="78" y="4"/>
                    <a:pt x="83" y="12"/>
                    <a:pt x="81" y="20"/>
                  </a:cubicBezTo>
                  <a:cubicBezTo>
                    <a:pt x="31" y="233"/>
                    <a:pt x="31" y="233"/>
                    <a:pt x="31" y="233"/>
                  </a:cubicBezTo>
                  <a:cubicBezTo>
                    <a:pt x="30" y="240"/>
                    <a:pt x="23" y="244"/>
                    <a:pt x="17" y="244"/>
                  </a:cubicBezTo>
                  <a:close/>
                </a:path>
              </a:pathLst>
            </a:custGeom>
            <a:solidFill>
              <a:srgbClr val="FD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5"/>
            <p:cNvSpPr>
              <a:spLocks/>
            </p:cNvSpPr>
            <p:nvPr/>
          </p:nvSpPr>
          <p:spPr bwMode="auto">
            <a:xfrm>
              <a:off x="4171" y="2202"/>
              <a:ext cx="87" cy="100"/>
            </a:xfrm>
            <a:custGeom>
              <a:avLst/>
              <a:gdLst>
                <a:gd name="T0" fmla="*/ 87 w 87"/>
                <a:gd name="T1" fmla="*/ 17 h 100"/>
                <a:gd name="T2" fmla="*/ 17 w 87"/>
                <a:gd name="T3" fmla="*/ 0 h 100"/>
                <a:gd name="T4" fmla="*/ 0 w 87"/>
                <a:gd name="T5" fmla="*/ 86 h 100"/>
                <a:gd name="T6" fmla="*/ 70 w 87"/>
                <a:gd name="T7" fmla="*/ 100 h 100"/>
                <a:gd name="T8" fmla="*/ 87 w 87"/>
                <a:gd name="T9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0">
                  <a:moveTo>
                    <a:pt x="87" y="17"/>
                  </a:moveTo>
                  <a:lnTo>
                    <a:pt x="17" y="0"/>
                  </a:lnTo>
                  <a:lnTo>
                    <a:pt x="0" y="86"/>
                  </a:lnTo>
                  <a:lnTo>
                    <a:pt x="70" y="10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FBBA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36"/>
            <p:cNvSpPr>
              <a:spLocks/>
            </p:cNvSpPr>
            <p:nvPr/>
          </p:nvSpPr>
          <p:spPr bwMode="auto">
            <a:xfrm>
              <a:off x="4308" y="2233"/>
              <a:ext cx="86" cy="107"/>
            </a:xfrm>
            <a:custGeom>
              <a:avLst/>
              <a:gdLst>
                <a:gd name="T0" fmla="*/ 17 w 86"/>
                <a:gd name="T1" fmla="*/ 0 h 107"/>
                <a:gd name="T2" fmla="*/ 0 w 86"/>
                <a:gd name="T3" fmla="*/ 79 h 107"/>
                <a:gd name="T4" fmla="*/ 65 w 86"/>
                <a:gd name="T5" fmla="*/ 107 h 107"/>
                <a:gd name="T6" fmla="*/ 86 w 86"/>
                <a:gd name="T7" fmla="*/ 17 h 107"/>
                <a:gd name="T8" fmla="*/ 17 w 86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07">
                  <a:moveTo>
                    <a:pt x="17" y="0"/>
                  </a:moveTo>
                  <a:lnTo>
                    <a:pt x="0" y="79"/>
                  </a:lnTo>
                  <a:lnTo>
                    <a:pt x="65" y="107"/>
                  </a:lnTo>
                  <a:lnTo>
                    <a:pt x="86" y="1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BBA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37"/>
            <p:cNvSpPr>
              <a:spLocks/>
            </p:cNvSpPr>
            <p:nvPr/>
          </p:nvSpPr>
          <p:spPr bwMode="auto">
            <a:xfrm>
              <a:off x="4131" y="1801"/>
              <a:ext cx="321" cy="356"/>
            </a:xfrm>
            <a:custGeom>
              <a:avLst/>
              <a:gdLst>
                <a:gd name="T0" fmla="*/ 134 w 134"/>
                <a:gd name="T1" fmla="*/ 40 h 150"/>
                <a:gd name="T2" fmla="*/ 122 w 134"/>
                <a:gd name="T3" fmla="*/ 13 h 150"/>
                <a:gd name="T4" fmla="*/ 103 w 134"/>
                <a:gd name="T5" fmla="*/ 0 h 150"/>
                <a:gd name="T6" fmla="*/ 31 w 134"/>
                <a:gd name="T7" fmla="*/ 0 h 150"/>
                <a:gd name="T8" fmla="*/ 16 w 134"/>
                <a:gd name="T9" fmla="*/ 9 h 150"/>
                <a:gd name="T10" fmla="*/ 0 w 134"/>
                <a:gd name="T11" fmla="*/ 42 h 150"/>
                <a:gd name="T12" fmla="*/ 19 w 134"/>
                <a:gd name="T13" fmla="*/ 59 h 150"/>
                <a:gd name="T14" fmla="*/ 22 w 134"/>
                <a:gd name="T15" fmla="*/ 54 h 150"/>
                <a:gd name="T16" fmla="*/ 29 w 134"/>
                <a:gd name="T17" fmla="*/ 117 h 150"/>
                <a:gd name="T18" fmla="*/ 23 w 134"/>
                <a:gd name="T19" fmla="*/ 147 h 150"/>
                <a:gd name="T20" fmla="*/ 124 w 134"/>
                <a:gd name="T21" fmla="*/ 150 h 150"/>
                <a:gd name="T22" fmla="*/ 114 w 134"/>
                <a:gd name="T23" fmla="*/ 61 h 150"/>
                <a:gd name="T24" fmla="*/ 120 w 134"/>
                <a:gd name="T25" fmla="*/ 47 h 150"/>
                <a:gd name="T26" fmla="*/ 134 w 134"/>
                <a:gd name="T27" fmla="*/ 4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150">
                  <a:moveTo>
                    <a:pt x="134" y="40"/>
                  </a:moveTo>
                  <a:cubicBezTo>
                    <a:pt x="122" y="13"/>
                    <a:pt x="122" y="13"/>
                    <a:pt x="122" y="13"/>
                  </a:cubicBezTo>
                  <a:cubicBezTo>
                    <a:pt x="119" y="5"/>
                    <a:pt x="112" y="0"/>
                    <a:pt x="10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5" y="0"/>
                    <a:pt x="19" y="3"/>
                    <a:pt x="16" y="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124" y="150"/>
                    <a:pt x="124" y="150"/>
                    <a:pt x="124" y="150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34" y="40"/>
                  </a:lnTo>
                  <a:close/>
                </a:path>
              </a:pathLst>
            </a:custGeom>
            <a:solidFill>
              <a:srgbClr val="32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38"/>
            <p:cNvSpPr>
              <a:spLocks/>
            </p:cNvSpPr>
            <p:nvPr/>
          </p:nvSpPr>
          <p:spPr bwMode="auto">
            <a:xfrm>
              <a:off x="4176" y="2640"/>
              <a:ext cx="127" cy="161"/>
            </a:xfrm>
            <a:custGeom>
              <a:avLst/>
              <a:gdLst>
                <a:gd name="T0" fmla="*/ 21 w 53"/>
                <a:gd name="T1" fmla="*/ 0 h 68"/>
                <a:gd name="T2" fmla="*/ 4 w 53"/>
                <a:gd name="T3" fmla="*/ 45 h 68"/>
                <a:gd name="T4" fmla="*/ 34 w 53"/>
                <a:gd name="T5" fmla="*/ 56 h 68"/>
                <a:gd name="T6" fmla="*/ 49 w 53"/>
                <a:gd name="T7" fmla="*/ 34 h 68"/>
                <a:gd name="T8" fmla="*/ 53 w 53"/>
                <a:gd name="T9" fmla="*/ 5 h 68"/>
                <a:gd name="T10" fmla="*/ 21 w 53"/>
                <a:gd name="T1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68">
                  <a:moveTo>
                    <a:pt x="21" y="0"/>
                  </a:moveTo>
                  <a:cubicBezTo>
                    <a:pt x="21" y="0"/>
                    <a:pt x="0" y="36"/>
                    <a:pt x="4" y="45"/>
                  </a:cubicBezTo>
                  <a:cubicBezTo>
                    <a:pt x="6" y="52"/>
                    <a:pt x="14" y="68"/>
                    <a:pt x="34" y="56"/>
                  </a:cubicBezTo>
                  <a:cubicBezTo>
                    <a:pt x="43" y="52"/>
                    <a:pt x="48" y="43"/>
                    <a:pt x="49" y="34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41" y="8"/>
                    <a:pt x="30" y="7"/>
                    <a:pt x="21" y="0"/>
                  </a:cubicBezTo>
                  <a:close/>
                </a:path>
              </a:pathLst>
            </a:custGeom>
            <a:solidFill>
              <a:srgbClr val="32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39"/>
            <p:cNvSpPr>
              <a:spLocks/>
            </p:cNvSpPr>
            <p:nvPr/>
          </p:nvSpPr>
          <p:spPr bwMode="auto">
            <a:xfrm>
              <a:off x="4226" y="2656"/>
              <a:ext cx="55" cy="24"/>
            </a:xfrm>
            <a:custGeom>
              <a:avLst/>
              <a:gdLst>
                <a:gd name="T0" fmla="*/ 22 w 23"/>
                <a:gd name="T1" fmla="*/ 10 h 10"/>
                <a:gd name="T2" fmla="*/ 21 w 23"/>
                <a:gd name="T3" fmla="*/ 9 h 10"/>
                <a:gd name="T4" fmla="*/ 2 w 23"/>
                <a:gd name="T5" fmla="*/ 5 h 10"/>
                <a:gd name="T6" fmla="*/ 0 w 23"/>
                <a:gd name="T7" fmla="*/ 4 h 10"/>
                <a:gd name="T8" fmla="*/ 1 w 23"/>
                <a:gd name="T9" fmla="*/ 3 h 10"/>
                <a:gd name="T10" fmla="*/ 23 w 23"/>
                <a:gd name="T11" fmla="*/ 8 h 10"/>
                <a:gd name="T12" fmla="*/ 23 w 23"/>
                <a:gd name="T13" fmla="*/ 9 h 10"/>
                <a:gd name="T14" fmla="*/ 22 w 23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0">
                  <a:moveTo>
                    <a:pt x="22" y="10"/>
                  </a:moveTo>
                  <a:cubicBezTo>
                    <a:pt x="22" y="10"/>
                    <a:pt x="21" y="10"/>
                    <a:pt x="21" y="9"/>
                  </a:cubicBezTo>
                  <a:cubicBezTo>
                    <a:pt x="12" y="2"/>
                    <a:pt x="2" y="5"/>
                    <a:pt x="2" y="5"/>
                  </a:cubicBezTo>
                  <a:cubicBezTo>
                    <a:pt x="1" y="5"/>
                    <a:pt x="0" y="5"/>
                    <a:pt x="0" y="4"/>
                  </a:cubicBezTo>
                  <a:cubicBezTo>
                    <a:pt x="0" y="4"/>
                    <a:pt x="0" y="3"/>
                    <a:pt x="1" y="3"/>
                  </a:cubicBezTo>
                  <a:cubicBezTo>
                    <a:pt x="1" y="3"/>
                    <a:pt x="12" y="0"/>
                    <a:pt x="23" y="8"/>
                  </a:cubicBezTo>
                  <a:cubicBezTo>
                    <a:pt x="23" y="8"/>
                    <a:pt x="23" y="9"/>
                    <a:pt x="23" y="9"/>
                  </a:cubicBezTo>
                  <a:cubicBezTo>
                    <a:pt x="22" y="9"/>
                    <a:pt x="22" y="10"/>
                    <a:pt x="2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0"/>
            <p:cNvSpPr>
              <a:spLocks/>
            </p:cNvSpPr>
            <p:nvPr/>
          </p:nvSpPr>
          <p:spPr bwMode="auto">
            <a:xfrm>
              <a:off x="4222" y="2670"/>
              <a:ext cx="55" cy="22"/>
            </a:xfrm>
            <a:custGeom>
              <a:avLst/>
              <a:gdLst>
                <a:gd name="T0" fmla="*/ 22 w 23"/>
                <a:gd name="T1" fmla="*/ 9 h 9"/>
                <a:gd name="T2" fmla="*/ 21 w 23"/>
                <a:gd name="T3" fmla="*/ 9 h 9"/>
                <a:gd name="T4" fmla="*/ 2 w 23"/>
                <a:gd name="T5" fmla="*/ 5 h 9"/>
                <a:gd name="T6" fmla="*/ 0 w 23"/>
                <a:gd name="T7" fmla="*/ 4 h 9"/>
                <a:gd name="T8" fmla="*/ 1 w 23"/>
                <a:gd name="T9" fmla="*/ 3 h 9"/>
                <a:gd name="T10" fmla="*/ 23 w 23"/>
                <a:gd name="T11" fmla="*/ 8 h 9"/>
                <a:gd name="T12" fmla="*/ 23 w 23"/>
                <a:gd name="T13" fmla="*/ 9 h 9"/>
                <a:gd name="T14" fmla="*/ 22 w 2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9">
                  <a:moveTo>
                    <a:pt x="22" y="9"/>
                  </a:moveTo>
                  <a:cubicBezTo>
                    <a:pt x="22" y="9"/>
                    <a:pt x="22" y="9"/>
                    <a:pt x="21" y="9"/>
                  </a:cubicBezTo>
                  <a:cubicBezTo>
                    <a:pt x="12" y="2"/>
                    <a:pt x="2" y="5"/>
                    <a:pt x="2" y="5"/>
                  </a:cubicBezTo>
                  <a:cubicBezTo>
                    <a:pt x="1" y="5"/>
                    <a:pt x="1" y="5"/>
                    <a:pt x="0" y="4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2" y="3"/>
                    <a:pt x="13" y="0"/>
                    <a:pt x="23" y="8"/>
                  </a:cubicBezTo>
                  <a:cubicBezTo>
                    <a:pt x="23" y="8"/>
                    <a:pt x="23" y="9"/>
                    <a:pt x="23" y="9"/>
                  </a:cubicBezTo>
                  <a:cubicBezTo>
                    <a:pt x="23" y="9"/>
                    <a:pt x="22" y="9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1"/>
            <p:cNvSpPr>
              <a:spLocks/>
            </p:cNvSpPr>
            <p:nvPr/>
          </p:nvSpPr>
          <p:spPr bwMode="auto">
            <a:xfrm>
              <a:off x="4217" y="2685"/>
              <a:ext cx="55" cy="21"/>
            </a:xfrm>
            <a:custGeom>
              <a:avLst/>
              <a:gdLst>
                <a:gd name="T0" fmla="*/ 22 w 23"/>
                <a:gd name="T1" fmla="*/ 9 h 9"/>
                <a:gd name="T2" fmla="*/ 21 w 23"/>
                <a:gd name="T3" fmla="*/ 9 h 9"/>
                <a:gd name="T4" fmla="*/ 2 w 23"/>
                <a:gd name="T5" fmla="*/ 5 h 9"/>
                <a:gd name="T6" fmla="*/ 1 w 23"/>
                <a:gd name="T7" fmla="*/ 4 h 9"/>
                <a:gd name="T8" fmla="*/ 1 w 23"/>
                <a:gd name="T9" fmla="*/ 3 h 9"/>
                <a:gd name="T10" fmla="*/ 23 w 23"/>
                <a:gd name="T11" fmla="*/ 7 h 9"/>
                <a:gd name="T12" fmla="*/ 23 w 23"/>
                <a:gd name="T13" fmla="*/ 9 h 9"/>
                <a:gd name="T14" fmla="*/ 22 w 2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9">
                  <a:moveTo>
                    <a:pt x="22" y="9"/>
                  </a:moveTo>
                  <a:cubicBezTo>
                    <a:pt x="22" y="9"/>
                    <a:pt x="22" y="9"/>
                    <a:pt x="21" y="9"/>
                  </a:cubicBezTo>
                  <a:cubicBezTo>
                    <a:pt x="12" y="2"/>
                    <a:pt x="2" y="5"/>
                    <a:pt x="2" y="5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2" y="3"/>
                    <a:pt x="13" y="0"/>
                    <a:pt x="23" y="7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23" y="9"/>
                    <a:pt x="22" y="9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2"/>
            <p:cNvSpPr>
              <a:spLocks/>
            </p:cNvSpPr>
            <p:nvPr/>
          </p:nvSpPr>
          <p:spPr bwMode="auto">
            <a:xfrm>
              <a:off x="4212" y="2699"/>
              <a:ext cx="55" cy="21"/>
            </a:xfrm>
            <a:custGeom>
              <a:avLst/>
              <a:gdLst>
                <a:gd name="T0" fmla="*/ 22 w 23"/>
                <a:gd name="T1" fmla="*/ 9 h 9"/>
                <a:gd name="T2" fmla="*/ 21 w 23"/>
                <a:gd name="T3" fmla="*/ 9 h 9"/>
                <a:gd name="T4" fmla="*/ 2 w 23"/>
                <a:gd name="T5" fmla="*/ 5 h 9"/>
                <a:gd name="T6" fmla="*/ 1 w 23"/>
                <a:gd name="T7" fmla="*/ 4 h 9"/>
                <a:gd name="T8" fmla="*/ 1 w 23"/>
                <a:gd name="T9" fmla="*/ 3 h 9"/>
                <a:gd name="T10" fmla="*/ 23 w 23"/>
                <a:gd name="T11" fmla="*/ 7 h 9"/>
                <a:gd name="T12" fmla="*/ 23 w 23"/>
                <a:gd name="T13" fmla="*/ 9 h 9"/>
                <a:gd name="T14" fmla="*/ 22 w 2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9">
                  <a:moveTo>
                    <a:pt x="22" y="9"/>
                  </a:moveTo>
                  <a:cubicBezTo>
                    <a:pt x="22" y="9"/>
                    <a:pt x="22" y="9"/>
                    <a:pt x="21" y="9"/>
                  </a:cubicBezTo>
                  <a:cubicBezTo>
                    <a:pt x="12" y="2"/>
                    <a:pt x="2" y="5"/>
                    <a:pt x="2" y="5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13" y="0"/>
                    <a:pt x="23" y="7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23" y="9"/>
                    <a:pt x="22" y="9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3"/>
            <p:cNvSpPr>
              <a:spLocks/>
            </p:cNvSpPr>
            <p:nvPr/>
          </p:nvSpPr>
          <p:spPr bwMode="auto">
            <a:xfrm>
              <a:off x="4210" y="2711"/>
              <a:ext cx="52" cy="24"/>
            </a:xfrm>
            <a:custGeom>
              <a:avLst/>
              <a:gdLst>
                <a:gd name="T0" fmla="*/ 21 w 22"/>
                <a:gd name="T1" fmla="*/ 10 h 10"/>
                <a:gd name="T2" fmla="*/ 21 w 22"/>
                <a:gd name="T3" fmla="*/ 10 h 10"/>
                <a:gd name="T4" fmla="*/ 1 w 22"/>
                <a:gd name="T5" fmla="*/ 6 h 10"/>
                <a:gd name="T6" fmla="*/ 0 w 22"/>
                <a:gd name="T7" fmla="*/ 5 h 10"/>
                <a:gd name="T8" fmla="*/ 0 w 22"/>
                <a:gd name="T9" fmla="*/ 4 h 10"/>
                <a:gd name="T10" fmla="*/ 22 w 22"/>
                <a:gd name="T11" fmla="*/ 8 h 10"/>
                <a:gd name="T12" fmla="*/ 22 w 22"/>
                <a:gd name="T13" fmla="*/ 10 h 10"/>
                <a:gd name="T14" fmla="*/ 21 w 22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0"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  <a:cubicBezTo>
                    <a:pt x="11" y="3"/>
                    <a:pt x="1" y="6"/>
                    <a:pt x="1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12" y="0"/>
                    <a:pt x="22" y="8"/>
                  </a:cubicBezTo>
                  <a:cubicBezTo>
                    <a:pt x="22" y="9"/>
                    <a:pt x="22" y="9"/>
                    <a:pt x="22" y="10"/>
                  </a:cubicBezTo>
                  <a:cubicBezTo>
                    <a:pt x="22" y="10"/>
                    <a:pt x="22" y="10"/>
                    <a:pt x="2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4"/>
            <p:cNvSpPr>
              <a:spLocks/>
            </p:cNvSpPr>
            <p:nvPr/>
          </p:nvSpPr>
          <p:spPr bwMode="auto">
            <a:xfrm>
              <a:off x="4183" y="2739"/>
              <a:ext cx="106" cy="62"/>
            </a:xfrm>
            <a:custGeom>
              <a:avLst/>
              <a:gdLst>
                <a:gd name="T0" fmla="*/ 33 w 44"/>
                <a:gd name="T1" fmla="*/ 10 h 26"/>
                <a:gd name="T2" fmla="*/ 0 w 44"/>
                <a:gd name="T3" fmla="*/ 0 h 26"/>
                <a:gd name="T4" fmla="*/ 1 w 44"/>
                <a:gd name="T5" fmla="*/ 3 h 26"/>
                <a:gd name="T6" fmla="*/ 31 w 44"/>
                <a:gd name="T7" fmla="*/ 14 h 26"/>
                <a:gd name="T8" fmla="*/ 44 w 44"/>
                <a:gd name="T9" fmla="*/ 0 h 26"/>
                <a:gd name="T10" fmla="*/ 33 w 44"/>
                <a:gd name="T11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6">
                  <a:moveTo>
                    <a:pt x="33" y="10"/>
                  </a:moveTo>
                  <a:cubicBezTo>
                    <a:pt x="13" y="21"/>
                    <a:pt x="4" y="8"/>
                    <a:pt x="0" y="0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3" y="10"/>
                    <a:pt x="11" y="26"/>
                    <a:pt x="31" y="14"/>
                  </a:cubicBezTo>
                  <a:cubicBezTo>
                    <a:pt x="37" y="11"/>
                    <a:pt x="41" y="6"/>
                    <a:pt x="44" y="0"/>
                  </a:cubicBezTo>
                  <a:cubicBezTo>
                    <a:pt x="41" y="4"/>
                    <a:pt x="38" y="7"/>
                    <a:pt x="33" y="10"/>
                  </a:cubicBezTo>
                  <a:close/>
                </a:path>
              </a:pathLst>
            </a:custGeom>
            <a:solidFill>
              <a:srgbClr val="1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5"/>
            <p:cNvSpPr>
              <a:spLocks/>
            </p:cNvSpPr>
            <p:nvPr/>
          </p:nvSpPr>
          <p:spPr bwMode="auto">
            <a:xfrm>
              <a:off x="4162" y="2150"/>
              <a:ext cx="266" cy="164"/>
            </a:xfrm>
            <a:custGeom>
              <a:avLst/>
              <a:gdLst>
                <a:gd name="T0" fmla="*/ 24 w 266"/>
                <a:gd name="T1" fmla="*/ 0 h 164"/>
                <a:gd name="T2" fmla="*/ 0 w 266"/>
                <a:gd name="T3" fmla="*/ 126 h 164"/>
                <a:gd name="T4" fmla="*/ 103 w 266"/>
                <a:gd name="T5" fmla="*/ 143 h 164"/>
                <a:gd name="T6" fmla="*/ 136 w 266"/>
                <a:gd name="T7" fmla="*/ 36 h 164"/>
                <a:gd name="T8" fmla="*/ 129 w 266"/>
                <a:gd name="T9" fmla="*/ 143 h 164"/>
                <a:gd name="T10" fmla="*/ 242 w 266"/>
                <a:gd name="T11" fmla="*/ 164 h 164"/>
                <a:gd name="T12" fmla="*/ 266 w 266"/>
                <a:gd name="T13" fmla="*/ 7 h 164"/>
                <a:gd name="T14" fmla="*/ 24 w 266"/>
                <a:gd name="T1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164">
                  <a:moveTo>
                    <a:pt x="24" y="0"/>
                  </a:moveTo>
                  <a:lnTo>
                    <a:pt x="0" y="126"/>
                  </a:lnTo>
                  <a:lnTo>
                    <a:pt x="103" y="143"/>
                  </a:lnTo>
                  <a:lnTo>
                    <a:pt x="136" y="36"/>
                  </a:lnTo>
                  <a:lnTo>
                    <a:pt x="129" y="143"/>
                  </a:lnTo>
                  <a:lnTo>
                    <a:pt x="242" y="164"/>
                  </a:lnTo>
                  <a:lnTo>
                    <a:pt x="266" y="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1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46"/>
            <p:cNvSpPr>
              <a:spLocks/>
            </p:cNvSpPr>
            <p:nvPr/>
          </p:nvSpPr>
          <p:spPr bwMode="auto">
            <a:xfrm>
              <a:off x="4339" y="1901"/>
              <a:ext cx="148" cy="154"/>
            </a:xfrm>
            <a:custGeom>
              <a:avLst/>
              <a:gdLst>
                <a:gd name="T0" fmla="*/ 50 w 62"/>
                <a:gd name="T1" fmla="*/ 65 h 65"/>
                <a:gd name="T2" fmla="*/ 45 w 62"/>
                <a:gd name="T3" fmla="*/ 64 h 65"/>
                <a:gd name="T4" fmla="*/ 0 w 62"/>
                <a:gd name="T5" fmla="*/ 45 h 65"/>
                <a:gd name="T6" fmla="*/ 8 w 62"/>
                <a:gd name="T7" fmla="*/ 24 h 65"/>
                <a:gd name="T8" fmla="*/ 31 w 62"/>
                <a:gd name="T9" fmla="*/ 33 h 65"/>
                <a:gd name="T10" fmla="*/ 22 w 62"/>
                <a:gd name="T11" fmla="*/ 9 h 65"/>
                <a:gd name="T12" fmla="*/ 43 w 62"/>
                <a:gd name="T13" fmla="*/ 0 h 65"/>
                <a:gd name="T14" fmla="*/ 60 w 62"/>
                <a:gd name="T15" fmla="*/ 49 h 65"/>
                <a:gd name="T16" fmla="*/ 58 w 62"/>
                <a:gd name="T17" fmla="*/ 62 h 65"/>
                <a:gd name="T18" fmla="*/ 50 w 62"/>
                <a:gd name="T1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5">
                  <a:moveTo>
                    <a:pt x="50" y="65"/>
                  </a:moveTo>
                  <a:cubicBezTo>
                    <a:pt x="48" y="65"/>
                    <a:pt x="47" y="65"/>
                    <a:pt x="45" y="6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2" y="53"/>
                    <a:pt x="61" y="58"/>
                    <a:pt x="58" y="62"/>
                  </a:cubicBezTo>
                  <a:cubicBezTo>
                    <a:pt x="56" y="64"/>
                    <a:pt x="53" y="65"/>
                    <a:pt x="50" y="65"/>
                  </a:cubicBezTo>
                  <a:close/>
                </a:path>
              </a:pathLst>
            </a:custGeom>
            <a:solidFill>
              <a:srgbClr val="FD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47"/>
            <p:cNvSpPr>
              <a:spLocks/>
            </p:cNvSpPr>
            <p:nvPr/>
          </p:nvSpPr>
          <p:spPr bwMode="auto">
            <a:xfrm>
              <a:off x="4262" y="1915"/>
              <a:ext cx="96" cy="93"/>
            </a:xfrm>
            <a:custGeom>
              <a:avLst/>
              <a:gdLst>
                <a:gd name="T0" fmla="*/ 40 w 40"/>
                <a:gd name="T1" fmla="*/ 18 h 39"/>
                <a:gd name="T2" fmla="*/ 19 w 40"/>
                <a:gd name="T3" fmla="*/ 0 h 39"/>
                <a:gd name="T4" fmla="*/ 5 w 40"/>
                <a:gd name="T5" fmla="*/ 3 h 39"/>
                <a:gd name="T6" fmla="*/ 1 w 40"/>
                <a:gd name="T7" fmla="*/ 22 h 39"/>
                <a:gd name="T8" fmla="*/ 9 w 40"/>
                <a:gd name="T9" fmla="*/ 34 h 39"/>
                <a:gd name="T10" fmla="*/ 32 w 40"/>
                <a:gd name="T11" fmla="*/ 39 h 39"/>
                <a:gd name="T12" fmla="*/ 40 w 40"/>
                <a:gd name="T13" fmla="*/ 1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9">
                  <a:moveTo>
                    <a:pt x="40" y="18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8"/>
                    <a:pt x="3" y="33"/>
                    <a:pt x="9" y="34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40" y="18"/>
                  </a:lnTo>
                  <a:close/>
                </a:path>
              </a:pathLst>
            </a:custGeom>
            <a:solidFill>
              <a:srgbClr val="FD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48"/>
            <p:cNvSpPr>
              <a:spLocks/>
            </p:cNvSpPr>
            <p:nvPr/>
          </p:nvSpPr>
          <p:spPr bwMode="auto">
            <a:xfrm>
              <a:off x="4016" y="2084"/>
              <a:ext cx="74" cy="95"/>
            </a:xfrm>
            <a:custGeom>
              <a:avLst/>
              <a:gdLst>
                <a:gd name="T0" fmla="*/ 19 w 74"/>
                <a:gd name="T1" fmla="*/ 16 h 95"/>
                <a:gd name="T2" fmla="*/ 0 w 74"/>
                <a:gd name="T3" fmla="*/ 54 h 95"/>
                <a:gd name="T4" fmla="*/ 19 w 74"/>
                <a:gd name="T5" fmla="*/ 88 h 95"/>
                <a:gd name="T6" fmla="*/ 50 w 74"/>
                <a:gd name="T7" fmla="*/ 95 h 95"/>
                <a:gd name="T8" fmla="*/ 64 w 74"/>
                <a:gd name="T9" fmla="*/ 78 h 95"/>
                <a:gd name="T10" fmla="*/ 60 w 74"/>
                <a:gd name="T11" fmla="*/ 61 h 95"/>
                <a:gd name="T12" fmla="*/ 74 w 74"/>
                <a:gd name="T13" fmla="*/ 54 h 95"/>
                <a:gd name="T14" fmla="*/ 71 w 74"/>
                <a:gd name="T15" fmla="*/ 35 h 95"/>
                <a:gd name="T16" fmla="*/ 67 w 74"/>
                <a:gd name="T17" fmla="*/ 9 h 95"/>
                <a:gd name="T18" fmla="*/ 26 w 74"/>
                <a:gd name="T19" fmla="*/ 0 h 95"/>
                <a:gd name="T20" fmla="*/ 19 w 74"/>
                <a:gd name="T21" fmla="*/ 1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95">
                  <a:moveTo>
                    <a:pt x="19" y="16"/>
                  </a:moveTo>
                  <a:lnTo>
                    <a:pt x="0" y="54"/>
                  </a:lnTo>
                  <a:lnTo>
                    <a:pt x="19" y="88"/>
                  </a:lnTo>
                  <a:lnTo>
                    <a:pt x="50" y="95"/>
                  </a:lnTo>
                  <a:lnTo>
                    <a:pt x="64" y="78"/>
                  </a:lnTo>
                  <a:lnTo>
                    <a:pt x="60" y="61"/>
                  </a:lnTo>
                  <a:lnTo>
                    <a:pt x="74" y="54"/>
                  </a:lnTo>
                  <a:lnTo>
                    <a:pt x="71" y="35"/>
                  </a:lnTo>
                  <a:lnTo>
                    <a:pt x="67" y="9"/>
                  </a:lnTo>
                  <a:lnTo>
                    <a:pt x="26" y="0"/>
                  </a:lnTo>
                  <a:lnTo>
                    <a:pt x="19" y="16"/>
                  </a:lnTo>
                  <a:close/>
                </a:path>
              </a:pathLst>
            </a:custGeom>
            <a:solidFill>
              <a:srgbClr val="FD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49"/>
            <p:cNvSpPr>
              <a:spLocks/>
            </p:cNvSpPr>
            <p:nvPr/>
          </p:nvSpPr>
          <p:spPr bwMode="auto">
            <a:xfrm>
              <a:off x="4040" y="2141"/>
              <a:ext cx="28" cy="52"/>
            </a:xfrm>
            <a:custGeom>
              <a:avLst/>
              <a:gdLst>
                <a:gd name="T0" fmla="*/ 7 w 12"/>
                <a:gd name="T1" fmla="*/ 0 h 22"/>
                <a:gd name="T2" fmla="*/ 0 w 12"/>
                <a:gd name="T3" fmla="*/ 19 h 22"/>
                <a:gd name="T4" fmla="*/ 5 w 12"/>
                <a:gd name="T5" fmla="*/ 21 h 22"/>
                <a:gd name="T6" fmla="*/ 12 w 12"/>
                <a:gd name="T7" fmla="*/ 3 h 22"/>
                <a:gd name="T8" fmla="*/ 7 w 12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2">
                  <a:moveTo>
                    <a:pt x="7" y="0"/>
                  </a:moveTo>
                  <a:cubicBezTo>
                    <a:pt x="7" y="0"/>
                    <a:pt x="0" y="5"/>
                    <a:pt x="0" y="19"/>
                  </a:cubicBezTo>
                  <a:cubicBezTo>
                    <a:pt x="1" y="21"/>
                    <a:pt x="3" y="22"/>
                    <a:pt x="5" y="21"/>
                  </a:cubicBezTo>
                  <a:cubicBezTo>
                    <a:pt x="5" y="21"/>
                    <a:pt x="9" y="7"/>
                    <a:pt x="12" y="3"/>
                  </a:cubicBezTo>
                  <a:cubicBezTo>
                    <a:pt x="12" y="3"/>
                    <a:pt x="11" y="0"/>
                    <a:pt x="7" y="0"/>
                  </a:cubicBezTo>
                  <a:close/>
                </a:path>
              </a:pathLst>
            </a:custGeom>
            <a:solidFill>
              <a:srgbClr val="FB54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0"/>
            <p:cNvSpPr>
              <a:spLocks/>
            </p:cNvSpPr>
            <p:nvPr/>
          </p:nvSpPr>
          <p:spPr bwMode="auto">
            <a:xfrm>
              <a:off x="4224" y="2597"/>
              <a:ext cx="86" cy="64"/>
            </a:xfrm>
            <a:custGeom>
              <a:avLst/>
              <a:gdLst>
                <a:gd name="T0" fmla="*/ 77 w 86"/>
                <a:gd name="T1" fmla="*/ 57 h 64"/>
                <a:gd name="T2" fmla="*/ 86 w 86"/>
                <a:gd name="T3" fmla="*/ 14 h 64"/>
                <a:gd name="T4" fmla="*/ 12 w 86"/>
                <a:gd name="T5" fmla="*/ 0 h 64"/>
                <a:gd name="T6" fmla="*/ 0 w 86"/>
                <a:gd name="T7" fmla="*/ 45 h 64"/>
                <a:gd name="T8" fmla="*/ 29 w 86"/>
                <a:gd name="T9" fmla="*/ 62 h 64"/>
                <a:gd name="T10" fmla="*/ 62 w 86"/>
                <a:gd name="T11" fmla="*/ 64 h 64"/>
                <a:gd name="T12" fmla="*/ 77 w 86"/>
                <a:gd name="T13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4">
                  <a:moveTo>
                    <a:pt x="77" y="57"/>
                  </a:moveTo>
                  <a:lnTo>
                    <a:pt x="86" y="14"/>
                  </a:lnTo>
                  <a:lnTo>
                    <a:pt x="12" y="0"/>
                  </a:lnTo>
                  <a:lnTo>
                    <a:pt x="0" y="45"/>
                  </a:lnTo>
                  <a:lnTo>
                    <a:pt x="29" y="62"/>
                  </a:lnTo>
                  <a:lnTo>
                    <a:pt x="62" y="64"/>
                  </a:lnTo>
                  <a:lnTo>
                    <a:pt x="77" y="57"/>
                  </a:lnTo>
                  <a:close/>
                </a:path>
              </a:pathLst>
            </a:custGeom>
            <a:solidFill>
              <a:srgbClr val="32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>
            <a:off x="1510068" y="2183682"/>
            <a:ext cx="3175000" cy="3175000"/>
          </a:xfrm>
          <a:prstGeom prst="ellipse">
            <a:avLst/>
          </a:pr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7160247" y="2317264"/>
            <a:ext cx="3175000" cy="3175000"/>
          </a:xfrm>
          <a:prstGeom prst="ellipse">
            <a:avLst/>
          </a:pr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693080" y="2070100"/>
            <a:ext cx="1222242" cy="1222242"/>
          </a:xfrm>
          <a:prstGeom prst="ellipse">
            <a:avLst/>
          </a:prstGeom>
          <a:solidFill>
            <a:srgbClr val="FB54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4316432" y="3808465"/>
            <a:ext cx="848463" cy="848463"/>
          </a:xfrm>
          <a:prstGeom prst="ellipse">
            <a:avLst/>
          </a:prstGeom>
          <a:solidFill>
            <a:srgbClr val="324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454225" y="1875400"/>
            <a:ext cx="1694687" cy="1694687"/>
          </a:xfrm>
          <a:prstGeom prst="ellipse">
            <a:avLst/>
          </a:prstGeom>
          <a:solidFill>
            <a:srgbClr val="324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7564335" y="1626848"/>
            <a:ext cx="1222242" cy="1222242"/>
          </a:xfrm>
          <a:prstGeom prst="ellipse">
            <a:avLst/>
          </a:prstGeom>
          <a:solidFill>
            <a:srgbClr val="324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8118940" y="4916604"/>
            <a:ext cx="1888660" cy="1888660"/>
          </a:xfrm>
          <a:prstGeom prst="ellipse">
            <a:avLst/>
          </a:prstGeom>
          <a:solidFill>
            <a:srgbClr val="324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9780969" y="2093922"/>
            <a:ext cx="1888660" cy="1888660"/>
          </a:xfrm>
          <a:prstGeom prst="ellipse">
            <a:avLst/>
          </a:prstGeom>
          <a:solidFill>
            <a:srgbClr val="FB54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1623489" y="5731144"/>
            <a:ext cx="38928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6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01485" y="240161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特点一</a:t>
            </a:r>
            <a:endParaRPr lang="zh-CN" altLang="en-US" sz="28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77177" y="246603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特点二</a:t>
            </a:r>
            <a:endParaRPr lang="zh-CN" altLang="en-US" sz="28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4268709" y="402789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特点三</a:t>
            </a:r>
            <a:endParaRPr lang="zh-CN" altLang="en-US" sz="20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7686376" y="203791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特点三</a:t>
            </a:r>
            <a:endParaRPr lang="zh-CN" altLang="en-US" sz="20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437825" y="561458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特点二</a:t>
            </a:r>
            <a:endParaRPr lang="zh-CN" altLang="en-US" sz="28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0140245" y="276912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特点一</a:t>
            </a:r>
            <a:endParaRPr lang="zh-CN" altLang="en-US" sz="28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619915" y="3121166"/>
            <a:ext cx="10214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CN" altLang="en-US" sz="8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8383120" y="3145941"/>
            <a:ext cx="8338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endParaRPr lang="zh-CN" altLang="en-US" sz="8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2845375" y="43624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族群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510152" y="43477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族群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36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2"/>
          <p:cNvSpPr/>
          <p:nvPr/>
        </p:nvSpPr>
        <p:spPr>
          <a:xfrm>
            <a:off x="558507" y="214217"/>
            <a:ext cx="5159901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42"/>
          <p:cNvSpPr/>
          <p:nvPr/>
        </p:nvSpPr>
        <p:spPr>
          <a:xfrm>
            <a:off x="-1" y="214217"/>
            <a:ext cx="5159901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4141" y="308433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zh-CN" altLang="en-US" sz="36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22578" y="3416300"/>
            <a:ext cx="3603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err="1" smtClean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Niubility</a:t>
            </a:r>
            <a:endParaRPr lang="zh-CN" altLang="en-US" sz="7200" dirty="0">
              <a:solidFill>
                <a:srgbClr val="32454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 rot="5400000">
            <a:off x="4294939" y="2495691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猴子</a:t>
            </a:r>
            <a:endParaRPr lang="zh-CN" altLang="en-US" sz="4800" dirty="0">
              <a:solidFill>
                <a:srgbClr val="32454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2757" y="2060858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 smtClean="0">
                <a:solidFill>
                  <a:srgbClr val="FB540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逗比</a:t>
            </a:r>
            <a:endParaRPr lang="zh-CN" altLang="en-US" sz="6600" dirty="0">
              <a:solidFill>
                <a:srgbClr val="FB540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 rot="5400000">
            <a:off x="4882694" y="2600300"/>
            <a:ext cx="1412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r>
              <a:rPr lang="en-US" altLang="zh-CN" sz="3200" dirty="0" smtClean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rbility</a:t>
            </a:r>
            <a:endParaRPr lang="zh-CN" altLang="en-US" sz="3200" dirty="0">
              <a:solidFill>
                <a:srgbClr val="32454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34600" y="45277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130208" y="302814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tretars</a:t>
            </a:r>
            <a:endParaRPr lang="zh-CN" altLang="en-US" sz="3200" dirty="0">
              <a:solidFill>
                <a:srgbClr val="32454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22578" y="4350395"/>
            <a:ext cx="1039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Free</a:t>
            </a:r>
            <a:endParaRPr lang="zh-CN" altLang="en-US" sz="3200" dirty="0">
              <a:solidFill>
                <a:srgbClr val="32454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 rot="5400000">
            <a:off x="3200997" y="4481361"/>
            <a:ext cx="846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endParaRPr lang="zh-CN" altLang="en-US" sz="3200" dirty="0">
              <a:solidFill>
                <a:srgbClr val="32454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rot="5400000">
            <a:off x="2666556" y="51509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模板</a:t>
            </a:r>
            <a:endParaRPr lang="zh-CN" altLang="en-US" sz="3200" dirty="0">
              <a:solidFill>
                <a:srgbClr val="32454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83905" y="431423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下载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90936" y="4896629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rgbClr val="FB540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</a:t>
            </a:r>
            <a:endParaRPr lang="zh-CN" altLang="en-US" sz="6000" dirty="0">
              <a:solidFill>
                <a:srgbClr val="FB540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 rot="5400000">
            <a:off x="-147754" y="3835454"/>
            <a:ext cx="1757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Fantastic</a:t>
            </a:r>
            <a:endParaRPr lang="zh-CN" altLang="en-US" sz="2800" dirty="0">
              <a:solidFill>
                <a:srgbClr val="32454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 rot="5400000">
            <a:off x="4575629" y="3536413"/>
            <a:ext cx="37112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err="1" smtClean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Doubility</a:t>
            </a:r>
            <a:endParaRPr lang="zh-CN" altLang="en-US" sz="6600" dirty="0">
              <a:solidFill>
                <a:srgbClr val="32454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61645" y="54845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词穷了</a:t>
            </a:r>
            <a:endParaRPr lang="zh-CN" altLang="en-US" dirty="0">
              <a:solidFill>
                <a:srgbClr val="32454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 rot="5400000">
            <a:off x="937880" y="344263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总之，就是添加你的关键词</a:t>
            </a:r>
            <a:endParaRPr lang="zh-CN" altLang="en-US" dirty="0">
              <a:solidFill>
                <a:srgbClr val="32454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66627" y="3295134"/>
            <a:ext cx="1463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zh-CN" altLang="en-US" sz="1200" dirty="0">
              <a:solidFill>
                <a:srgbClr val="32454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 rot="5400000">
            <a:off x="598258" y="3834219"/>
            <a:ext cx="1415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节操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560394" y="3446642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掉</a:t>
            </a:r>
            <a:endParaRPr lang="en-US" altLang="zh-CN" sz="4800" dirty="0" smtClean="0">
              <a:solidFill>
                <a:srgbClr val="32454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4800" dirty="0" smtClean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了</a:t>
            </a:r>
            <a:endParaRPr lang="zh-CN" altLang="en-US" sz="4800" dirty="0">
              <a:solidFill>
                <a:srgbClr val="32454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628664" y="211601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关注微博</a:t>
            </a:r>
            <a:endParaRPr lang="zh-CN" altLang="en-US" sz="3600" dirty="0">
              <a:solidFill>
                <a:srgbClr val="32454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 rot="5400000">
            <a:off x="2390108" y="2984188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r>
              <a:rPr lang="en-US" altLang="zh-CN" dirty="0" smtClean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endParaRPr lang="zh-CN" altLang="en-US" dirty="0">
              <a:solidFill>
                <a:srgbClr val="32454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05473" y="26803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逼格定律</a:t>
            </a:r>
            <a:endParaRPr lang="zh-CN" altLang="en-US" sz="2400" dirty="0">
              <a:solidFill>
                <a:srgbClr val="32454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 rot="5400000">
            <a:off x="5227287" y="52346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你的益达</a:t>
            </a:r>
            <a:endParaRPr lang="zh-CN" altLang="en-US" dirty="0">
              <a:solidFill>
                <a:srgbClr val="32454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362419" y="516062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B540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投稿</a:t>
            </a:r>
            <a:endParaRPr lang="zh-CN" altLang="en-US" sz="4000" dirty="0">
              <a:solidFill>
                <a:srgbClr val="FB540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418979" y="507922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分享</a:t>
            </a:r>
            <a:endParaRPr lang="zh-CN" altLang="en-US" sz="2800" dirty="0">
              <a:solidFill>
                <a:srgbClr val="32454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707981" y="2116012"/>
            <a:ext cx="3669845" cy="3662541"/>
          </a:xfrm>
          <a:prstGeom prst="rect">
            <a:avLst/>
          </a:prstGeom>
        </p:spPr>
        <p:txBody>
          <a:bodyPr wrap="square" numCol="1" spcCol="144000">
            <a:spAutoFit/>
          </a:bodyPr>
          <a:lstStyle/>
          <a:p>
            <a:pPr fontAlgn="base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关于逼格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</a:p>
          <a:p>
            <a:pPr fontAlgn="base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正如你所看到的，这是一个逗比的博客；另外，这也是一个关于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的分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zhuang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享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(bi)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网站。因为工作的（或者装逼的）需要，我必须做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，并希望能在网上找到让自己满意的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模板和素材。但令人失望的是，我经常会为此花费大量时间，并且并不一定能找到能满足我兽欲的东西。</a:t>
            </a:r>
          </a:p>
          <a:p>
            <a:pPr fontAlgn="base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于是，我产生了做一个免费分享高逼格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网站的想法，这就是你现在看到“逼格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PPT”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</a:p>
          <a:p>
            <a:pPr algn="just"/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fontAlgn="base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关于内容</a:t>
            </a:r>
          </a:p>
          <a:p>
            <a:pPr fontAlgn="base"/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、内容品质</a:t>
            </a:r>
          </a:p>
          <a:p>
            <a:pPr fontAlgn="base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逼格人人有，远近高低各不同。博主自己并不是学设计的，也没有什么很高的水平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装逼除外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，所以并不能保证各个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都经典，也不能保证每个人都喜欢。我只能按照自己的理解去制作、搜集。</a:t>
            </a:r>
          </a:p>
          <a:p>
            <a:pPr fontAlgn="base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如果你认为你逼格更高，那你也可以带我装逼带我飞，一起分享，一起搭建内容，一起为逼格而生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37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12"/>
          <p:cNvSpPr/>
          <p:nvPr/>
        </p:nvSpPr>
        <p:spPr>
          <a:xfrm rot="2601805">
            <a:off x="1434206" y="549816"/>
            <a:ext cx="6477000" cy="5143500"/>
          </a:xfrm>
          <a:prstGeom prst="triangle">
            <a:avLst/>
          </a:prstGeom>
          <a:solidFill>
            <a:srgbClr val="324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580934" y="1937370"/>
            <a:ext cx="6020732" cy="2983260"/>
            <a:chOff x="3924300" y="1739712"/>
            <a:chExt cx="6020732" cy="2983260"/>
          </a:xfrm>
        </p:grpSpPr>
        <p:sp>
          <p:nvSpPr>
            <p:cNvPr id="16" name="文本框 15"/>
            <p:cNvSpPr txBox="1"/>
            <p:nvPr/>
          </p:nvSpPr>
          <p:spPr>
            <a:xfrm>
              <a:off x="3924300" y="1739712"/>
              <a:ext cx="2544286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600" dirty="0" smtClean="0">
                  <a:solidFill>
                    <a:srgbClr val="FB540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04</a:t>
              </a:r>
              <a:endParaRPr lang="zh-CN" altLang="en-US" sz="16600" dirty="0">
                <a:solidFill>
                  <a:srgbClr val="FB540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924300" y="3891975"/>
              <a:ext cx="5285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FB540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www.tr</a:t>
              </a:r>
              <a:r>
                <a:rPr lang="en-US" altLang="zh-CN" sz="4800" dirty="0" smtClean="0">
                  <a:solidFill>
                    <a:srgbClr val="32454C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etars.com</a:t>
              </a:r>
              <a:endParaRPr lang="zh-CN" altLang="en-US" sz="4800" dirty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220936" y="1815912"/>
              <a:ext cx="3724096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逼格</a:t>
              </a:r>
              <a:endParaRPr lang="zh-CN" altLang="en-US" sz="13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66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2427149" y="3088173"/>
            <a:ext cx="520700" cy="2482015"/>
          </a:xfrm>
          <a:prstGeom prst="line">
            <a:avLst/>
          </a:prstGeom>
          <a:ln>
            <a:solidFill>
              <a:srgbClr val="4F6D7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-361071" y="3871569"/>
            <a:ext cx="1294456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00" dirty="0" err="1" smtClean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Dou</a:t>
            </a:r>
            <a:r>
              <a:rPr lang="en-US" altLang="zh-CN" sz="23900" dirty="0" err="1" smtClean="0">
                <a:solidFill>
                  <a:srgbClr val="FB540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en-US" altLang="zh-CN" sz="23900" dirty="0" err="1" smtClean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ility</a:t>
            </a:r>
            <a:endParaRPr lang="zh-CN" altLang="en-US" sz="23900" dirty="0">
              <a:solidFill>
                <a:srgbClr val="32454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2"/>
          <p:cNvSpPr/>
          <p:nvPr/>
        </p:nvSpPr>
        <p:spPr>
          <a:xfrm>
            <a:off x="558507" y="214217"/>
            <a:ext cx="5159901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42"/>
          <p:cNvSpPr/>
          <p:nvPr/>
        </p:nvSpPr>
        <p:spPr>
          <a:xfrm>
            <a:off x="-1" y="214217"/>
            <a:ext cx="5159901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4141" y="308433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zh-CN" altLang="en-US" sz="36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8948" y="3122387"/>
            <a:ext cx="2004616" cy="0"/>
          </a:xfrm>
          <a:prstGeom prst="line">
            <a:avLst/>
          </a:prstGeom>
          <a:ln>
            <a:solidFill>
              <a:srgbClr val="4F6D7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4639" y="3101588"/>
            <a:ext cx="1924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4F6D77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www.tretars.com</a:t>
            </a:r>
          </a:p>
          <a:p>
            <a:pPr algn="ctr"/>
            <a:r>
              <a:rPr lang="en-US" altLang="zh-CN" sz="1600" dirty="0" smtClean="0">
                <a:solidFill>
                  <a:srgbClr val="4F6D77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For more</a:t>
            </a:r>
            <a:endParaRPr lang="zh-CN" altLang="en-US" sz="1600" dirty="0">
              <a:solidFill>
                <a:srgbClr val="4F6D77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4509" y="2642505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r>
              <a:rPr lang="en-US" altLang="zh-CN" sz="28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endParaRPr lang="zh-CN" altLang="en-US" sz="28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8199979" y="2196484"/>
            <a:ext cx="520700" cy="2482015"/>
          </a:xfrm>
          <a:prstGeom prst="line">
            <a:avLst/>
          </a:prstGeom>
          <a:ln>
            <a:solidFill>
              <a:srgbClr val="4F6D7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9694578" y="2217283"/>
            <a:ext cx="2004616" cy="0"/>
          </a:xfrm>
          <a:prstGeom prst="line">
            <a:avLst/>
          </a:prstGeom>
          <a:ln>
            <a:solidFill>
              <a:srgbClr val="32454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789879" y="2234796"/>
            <a:ext cx="1924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4F6D77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www.tretars.com</a:t>
            </a:r>
          </a:p>
          <a:p>
            <a:pPr algn="ctr"/>
            <a:r>
              <a:rPr lang="en-US" altLang="zh-CN" sz="1600" dirty="0" smtClean="0">
                <a:solidFill>
                  <a:srgbClr val="4F6D77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For more</a:t>
            </a:r>
            <a:endParaRPr lang="zh-CN" altLang="en-US" sz="1600" dirty="0">
              <a:solidFill>
                <a:srgbClr val="4F6D77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009749" y="1737401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r>
              <a:rPr lang="en-US" altLang="zh-CN" sz="28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endParaRPr lang="zh-CN" altLang="en-US" sz="28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4572584" y="4090920"/>
            <a:ext cx="520700" cy="2482015"/>
          </a:xfrm>
          <a:prstGeom prst="line">
            <a:avLst/>
          </a:prstGeom>
          <a:ln>
            <a:solidFill>
              <a:srgbClr val="4F6D7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072486" y="4111719"/>
            <a:ext cx="2004616" cy="0"/>
          </a:xfrm>
          <a:prstGeom prst="line">
            <a:avLst/>
          </a:prstGeom>
          <a:ln>
            <a:solidFill>
              <a:srgbClr val="4F6D7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083379" y="4090920"/>
            <a:ext cx="1924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4F6D77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www.tretars.com</a:t>
            </a:r>
          </a:p>
          <a:p>
            <a:pPr algn="ctr"/>
            <a:r>
              <a:rPr lang="en-US" altLang="zh-CN" sz="1600" dirty="0" smtClean="0">
                <a:solidFill>
                  <a:srgbClr val="4F6D77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For more</a:t>
            </a:r>
            <a:endParaRPr lang="zh-CN" altLang="en-US" sz="1600" dirty="0">
              <a:solidFill>
                <a:srgbClr val="4F6D77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89897" y="3631837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r>
              <a:rPr lang="en-US" altLang="zh-CN" sz="28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endParaRPr lang="zh-CN" altLang="en-US" sz="28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60910" y="2701121"/>
            <a:ext cx="971827" cy="971827"/>
            <a:chOff x="1421802" y="1785973"/>
            <a:chExt cx="1519311" cy="1519311"/>
          </a:xfrm>
        </p:grpSpPr>
        <p:sp>
          <p:nvSpPr>
            <p:cNvPr id="24" name="椭圆 23"/>
            <p:cNvSpPr/>
            <p:nvPr/>
          </p:nvSpPr>
          <p:spPr>
            <a:xfrm>
              <a:off x="1421802" y="1785973"/>
              <a:ext cx="1519311" cy="1519311"/>
            </a:xfrm>
            <a:prstGeom prst="ellipse">
              <a:avLst/>
            </a:prstGeom>
            <a:noFill/>
            <a:ln>
              <a:solidFill>
                <a:srgbClr val="32454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Freeform 136"/>
            <p:cNvSpPr>
              <a:spLocks noEditPoints="1"/>
            </p:cNvSpPr>
            <p:nvPr/>
          </p:nvSpPr>
          <p:spPr bwMode="auto">
            <a:xfrm>
              <a:off x="1670052" y="2113222"/>
              <a:ext cx="1022810" cy="864812"/>
            </a:xfrm>
            <a:custGeom>
              <a:avLst/>
              <a:gdLst>
                <a:gd name="T0" fmla="*/ 52 w 52"/>
                <a:gd name="T1" fmla="*/ 33 h 44"/>
                <a:gd name="T2" fmla="*/ 47 w 52"/>
                <a:gd name="T3" fmla="*/ 38 h 44"/>
                <a:gd name="T4" fmla="*/ 33 w 52"/>
                <a:gd name="T5" fmla="*/ 38 h 44"/>
                <a:gd name="T6" fmla="*/ 35 w 52"/>
                <a:gd name="T7" fmla="*/ 43 h 44"/>
                <a:gd name="T8" fmla="*/ 33 w 52"/>
                <a:gd name="T9" fmla="*/ 44 h 44"/>
                <a:gd name="T10" fmla="*/ 19 w 52"/>
                <a:gd name="T11" fmla="*/ 44 h 44"/>
                <a:gd name="T12" fmla="*/ 17 w 52"/>
                <a:gd name="T13" fmla="*/ 43 h 44"/>
                <a:gd name="T14" fmla="*/ 19 w 52"/>
                <a:gd name="T15" fmla="*/ 38 h 44"/>
                <a:gd name="T16" fmla="*/ 5 w 52"/>
                <a:gd name="T17" fmla="*/ 38 h 44"/>
                <a:gd name="T18" fmla="*/ 0 w 52"/>
                <a:gd name="T19" fmla="*/ 33 h 44"/>
                <a:gd name="T20" fmla="*/ 0 w 52"/>
                <a:gd name="T21" fmla="*/ 4 h 44"/>
                <a:gd name="T22" fmla="*/ 5 w 52"/>
                <a:gd name="T23" fmla="*/ 0 h 44"/>
                <a:gd name="T24" fmla="*/ 47 w 52"/>
                <a:gd name="T25" fmla="*/ 0 h 44"/>
                <a:gd name="T26" fmla="*/ 52 w 52"/>
                <a:gd name="T27" fmla="*/ 4 h 44"/>
                <a:gd name="T28" fmla="*/ 52 w 52"/>
                <a:gd name="T29" fmla="*/ 33 h 44"/>
                <a:gd name="T30" fmla="*/ 48 w 52"/>
                <a:gd name="T31" fmla="*/ 4 h 44"/>
                <a:gd name="T32" fmla="*/ 47 w 52"/>
                <a:gd name="T33" fmla="*/ 3 h 44"/>
                <a:gd name="T34" fmla="*/ 5 w 52"/>
                <a:gd name="T35" fmla="*/ 3 h 44"/>
                <a:gd name="T36" fmla="*/ 4 w 52"/>
                <a:gd name="T37" fmla="*/ 4 h 44"/>
                <a:gd name="T38" fmla="*/ 4 w 52"/>
                <a:gd name="T39" fmla="*/ 26 h 44"/>
                <a:gd name="T40" fmla="*/ 5 w 52"/>
                <a:gd name="T41" fmla="*/ 27 h 44"/>
                <a:gd name="T42" fmla="*/ 47 w 52"/>
                <a:gd name="T43" fmla="*/ 27 h 44"/>
                <a:gd name="T44" fmla="*/ 48 w 52"/>
                <a:gd name="T45" fmla="*/ 26 h 44"/>
                <a:gd name="T46" fmla="*/ 48 w 52"/>
                <a:gd name="T4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44">
                  <a:moveTo>
                    <a:pt x="52" y="33"/>
                  </a:moveTo>
                  <a:cubicBezTo>
                    <a:pt x="52" y="36"/>
                    <a:pt x="50" y="38"/>
                    <a:pt x="47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40"/>
                    <a:pt x="35" y="42"/>
                    <a:pt x="35" y="43"/>
                  </a:cubicBezTo>
                  <a:cubicBezTo>
                    <a:pt x="35" y="44"/>
                    <a:pt x="34" y="44"/>
                    <a:pt x="33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7" y="44"/>
                    <a:pt x="17" y="43"/>
                  </a:cubicBezTo>
                  <a:cubicBezTo>
                    <a:pt x="17" y="42"/>
                    <a:pt x="19" y="40"/>
                    <a:pt x="19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" y="38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2"/>
                    <a:pt x="52" y="4"/>
                  </a:cubicBezTo>
                  <a:lnTo>
                    <a:pt x="52" y="33"/>
                  </a:lnTo>
                  <a:close/>
                  <a:moveTo>
                    <a:pt x="48" y="4"/>
                  </a:moveTo>
                  <a:cubicBezTo>
                    <a:pt x="48" y="4"/>
                    <a:pt x="48" y="3"/>
                    <a:pt x="47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7"/>
                    <a:pt x="5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7"/>
                    <a:pt x="48" y="27"/>
                    <a:pt x="48" y="26"/>
                  </a:cubicBezTo>
                  <a:lnTo>
                    <a:pt x="48" y="4"/>
                  </a:lnTo>
                  <a:close/>
                </a:path>
              </a:pathLst>
            </a:custGeom>
            <a:solidFill>
              <a:srgbClr val="3245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6" name="椭圆 25"/>
          <p:cNvSpPr/>
          <p:nvPr/>
        </p:nvSpPr>
        <p:spPr>
          <a:xfrm>
            <a:off x="8722751" y="1700357"/>
            <a:ext cx="971827" cy="971827"/>
          </a:xfrm>
          <a:prstGeom prst="ellipse">
            <a:avLst/>
          </a:prstGeom>
          <a:noFill/>
          <a:ln>
            <a:solidFill>
              <a:srgbClr val="32454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193"/>
          <p:cNvSpPr>
            <a:spLocks noEditPoints="1"/>
          </p:cNvSpPr>
          <p:nvPr/>
        </p:nvSpPr>
        <p:spPr bwMode="auto">
          <a:xfrm>
            <a:off x="8800259" y="1909078"/>
            <a:ext cx="842965" cy="554383"/>
          </a:xfrm>
          <a:custGeom>
            <a:avLst/>
            <a:gdLst>
              <a:gd name="T0" fmla="*/ 35 w 47"/>
              <a:gd name="T1" fmla="*/ 9 h 31"/>
              <a:gd name="T2" fmla="*/ 33 w 47"/>
              <a:gd name="T3" fmla="*/ 9 h 31"/>
              <a:gd name="T4" fmla="*/ 21 w 47"/>
              <a:gd name="T5" fmla="*/ 0 h 31"/>
              <a:gd name="T6" fmla="*/ 9 w 47"/>
              <a:gd name="T7" fmla="*/ 13 h 31"/>
              <a:gd name="T8" fmla="*/ 9 w 47"/>
              <a:gd name="T9" fmla="*/ 14 h 31"/>
              <a:gd name="T10" fmla="*/ 8 w 47"/>
              <a:gd name="T11" fmla="*/ 14 h 31"/>
              <a:gd name="T12" fmla="*/ 0 w 47"/>
              <a:gd name="T13" fmla="*/ 23 h 31"/>
              <a:gd name="T14" fmla="*/ 8 w 47"/>
              <a:gd name="T15" fmla="*/ 31 h 31"/>
              <a:gd name="T16" fmla="*/ 35 w 47"/>
              <a:gd name="T17" fmla="*/ 31 h 31"/>
              <a:gd name="T18" fmla="*/ 47 w 47"/>
              <a:gd name="T19" fmla="*/ 20 h 31"/>
              <a:gd name="T20" fmla="*/ 35 w 47"/>
              <a:gd name="T21" fmla="*/ 9 h 31"/>
              <a:gd name="T22" fmla="*/ 26 w 47"/>
              <a:gd name="T23" fmla="*/ 19 h 31"/>
              <a:gd name="T24" fmla="*/ 20 w 47"/>
              <a:gd name="T25" fmla="*/ 26 h 31"/>
              <a:gd name="T26" fmla="*/ 18 w 47"/>
              <a:gd name="T27" fmla="*/ 26 h 31"/>
              <a:gd name="T28" fmla="*/ 18 w 47"/>
              <a:gd name="T29" fmla="*/ 26 h 31"/>
              <a:gd name="T30" fmla="*/ 18 w 47"/>
              <a:gd name="T31" fmla="*/ 25 h 31"/>
              <a:gd name="T32" fmla="*/ 21 w 47"/>
              <a:gd name="T33" fmla="*/ 19 h 31"/>
              <a:gd name="T34" fmla="*/ 19 w 47"/>
              <a:gd name="T35" fmla="*/ 18 h 31"/>
              <a:gd name="T36" fmla="*/ 19 w 47"/>
              <a:gd name="T37" fmla="*/ 18 h 31"/>
              <a:gd name="T38" fmla="*/ 17 w 47"/>
              <a:gd name="T39" fmla="*/ 17 h 31"/>
              <a:gd name="T40" fmla="*/ 18 w 47"/>
              <a:gd name="T41" fmla="*/ 16 h 31"/>
              <a:gd name="T42" fmla="*/ 24 w 47"/>
              <a:gd name="T43" fmla="*/ 9 h 31"/>
              <a:gd name="T44" fmla="*/ 26 w 47"/>
              <a:gd name="T45" fmla="*/ 8 h 31"/>
              <a:gd name="T46" fmla="*/ 26 w 47"/>
              <a:gd name="T47" fmla="*/ 9 h 31"/>
              <a:gd name="T48" fmla="*/ 26 w 47"/>
              <a:gd name="T49" fmla="*/ 10 h 31"/>
              <a:gd name="T50" fmla="*/ 24 w 47"/>
              <a:gd name="T51" fmla="*/ 15 h 31"/>
              <a:gd name="T52" fmla="*/ 25 w 47"/>
              <a:gd name="T53" fmla="*/ 16 h 31"/>
              <a:gd name="T54" fmla="*/ 26 w 47"/>
              <a:gd name="T55" fmla="*/ 16 h 31"/>
              <a:gd name="T56" fmla="*/ 27 w 47"/>
              <a:gd name="T57" fmla="*/ 18 h 31"/>
              <a:gd name="T58" fmla="*/ 26 w 47"/>
              <a:gd name="T59" fmla="*/ 1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" h="31">
                <a:moveTo>
                  <a:pt x="35" y="9"/>
                </a:moveTo>
                <a:cubicBezTo>
                  <a:pt x="35" y="9"/>
                  <a:pt x="34" y="9"/>
                  <a:pt x="33" y="9"/>
                </a:cubicBezTo>
                <a:cubicBezTo>
                  <a:pt x="32" y="4"/>
                  <a:pt x="27" y="0"/>
                  <a:pt x="21" y="0"/>
                </a:cubicBezTo>
                <a:cubicBezTo>
                  <a:pt x="15" y="0"/>
                  <a:pt x="9" y="6"/>
                  <a:pt x="9" y="13"/>
                </a:cubicBezTo>
                <a:cubicBezTo>
                  <a:pt x="9" y="13"/>
                  <a:pt x="9" y="14"/>
                  <a:pt x="9" y="14"/>
                </a:cubicBezTo>
                <a:cubicBezTo>
                  <a:pt x="9" y="14"/>
                  <a:pt x="8" y="14"/>
                  <a:pt x="8" y="14"/>
                </a:cubicBezTo>
                <a:cubicBezTo>
                  <a:pt x="3" y="14"/>
                  <a:pt x="0" y="18"/>
                  <a:pt x="0" y="23"/>
                </a:cubicBezTo>
                <a:cubicBezTo>
                  <a:pt x="0" y="27"/>
                  <a:pt x="3" y="31"/>
                  <a:pt x="8" y="31"/>
                </a:cubicBezTo>
                <a:cubicBezTo>
                  <a:pt x="35" y="31"/>
                  <a:pt x="35" y="31"/>
                  <a:pt x="35" y="31"/>
                </a:cubicBezTo>
                <a:cubicBezTo>
                  <a:pt x="42" y="31"/>
                  <a:pt x="47" y="26"/>
                  <a:pt x="47" y="20"/>
                </a:cubicBezTo>
                <a:cubicBezTo>
                  <a:pt x="47" y="14"/>
                  <a:pt x="42" y="9"/>
                  <a:pt x="35" y="9"/>
                </a:cubicBezTo>
                <a:close/>
                <a:moveTo>
                  <a:pt x="26" y="19"/>
                </a:moveTo>
                <a:cubicBezTo>
                  <a:pt x="25" y="21"/>
                  <a:pt x="20" y="26"/>
                  <a:pt x="20" y="26"/>
                </a:cubicBezTo>
                <a:cubicBezTo>
                  <a:pt x="20" y="26"/>
                  <a:pt x="19" y="27"/>
                  <a:pt x="18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25"/>
                  <a:pt x="18" y="25"/>
                  <a:pt x="18" y="25"/>
                </a:cubicBezTo>
                <a:cubicBezTo>
                  <a:pt x="21" y="19"/>
                  <a:pt x="21" y="19"/>
                  <a:pt x="21" y="19"/>
                </a:cubicBezTo>
                <a:cubicBezTo>
                  <a:pt x="20" y="19"/>
                  <a:pt x="19" y="19"/>
                  <a:pt x="19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8" y="18"/>
                  <a:pt x="17" y="18"/>
                  <a:pt x="17" y="17"/>
                </a:cubicBezTo>
                <a:cubicBezTo>
                  <a:pt x="17" y="17"/>
                  <a:pt x="17" y="16"/>
                  <a:pt x="18" y="16"/>
                </a:cubicBezTo>
                <a:cubicBezTo>
                  <a:pt x="19" y="14"/>
                  <a:pt x="24" y="9"/>
                  <a:pt x="24" y="9"/>
                </a:cubicBezTo>
                <a:cubicBezTo>
                  <a:pt x="24" y="8"/>
                  <a:pt x="25" y="8"/>
                  <a:pt x="26" y="8"/>
                </a:cubicBezTo>
                <a:cubicBezTo>
                  <a:pt x="26" y="8"/>
                  <a:pt x="26" y="9"/>
                  <a:pt x="26" y="9"/>
                </a:cubicBezTo>
                <a:cubicBezTo>
                  <a:pt x="26" y="9"/>
                  <a:pt x="26" y="10"/>
                  <a:pt x="26" y="10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5"/>
                  <a:pt x="25" y="16"/>
                  <a:pt x="25" y="16"/>
                </a:cubicBezTo>
                <a:cubicBezTo>
                  <a:pt x="26" y="16"/>
                  <a:pt x="26" y="16"/>
                  <a:pt x="26" y="16"/>
                </a:cubicBezTo>
                <a:cubicBezTo>
                  <a:pt x="26" y="16"/>
                  <a:pt x="27" y="17"/>
                  <a:pt x="27" y="18"/>
                </a:cubicBezTo>
                <a:cubicBezTo>
                  <a:pt x="27" y="18"/>
                  <a:pt x="27" y="18"/>
                  <a:pt x="26" y="19"/>
                </a:cubicBezTo>
                <a:close/>
              </a:path>
            </a:pathLst>
          </a:custGeom>
          <a:solidFill>
            <a:srgbClr val="32454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249"/>
          <p:cNvSpPr>
            <a:spLocks noEditPoints="1"/>
          </p:cNvSpPr>
          <p:nvPr/>
        </p:nvSpPr>
        <p:spPr bwMode="auto">
          <a:xfrm>
            <a:off x="5292693" y="3652314"/>
            <a:ext cx="622357" cy="727246"/>
          </a:xfrm>
          <a:custGeom>
            <a:avLst/>
            <a:gdLst>
              <a:gd name="T0" fmla="*/ 28 w 38"/>
              <a:gd name="T1" fmla="*/ 17 h 44"/>
              <a:gd name="T2" fmla="*/ 31 w 38"/>
              <a:gd name="T3" fmla="*/ 2 h 44"/>
              <a:gd name="T4" fmla="*/ 20 w 38"/>
              <a:gd name="T5" fmla="*/ 13 h 44"/>
              <a:gd name="T6" fmla="*/ 10 w 38"/>
              <a:gd name="T7" fmla="*/ 22 h 44"/>
              <a:gd name="T8" fmla="*/ 10 w 38"/>
              <a:gd name="T9" fmla="*/ 38 h 44"/>
              <a:gd name="T10" fmla="*/ 30 w 38"/>
              <a:gd name="T11" fmla="*/ 44 h 44"/>
              <a:gd name="T12" fmla="*/ 38 w 38"/>
              <a:gd name="T13" fmla="*/ 21 h 44"/>
              <a:gd name="T14" fmla="*/ 28 w 38"/>
              <a:gd name="T15" fmla="*/ 17 h 44"/>
              <a:gd name="T16" fmla="*/ 8 w 38"/>
              <a:gd name="T17" fmla="*/ 17 h 44"/>
              <a:gd name="T18" fmla="*/ 0 w 38"/>
              <a:gd name="T19" fmla="*/ 24 h 44"/>
              <a:gd name="T20" fmla="*/ 0 w 38"/>
              <a:gd name="T21" fmla="*/ 36 h 44"/>
              <a:gd name="T22" fmla="*/ 8 w 38"/>
              <a:gd name="T23" fmla="*/ 43 h 44"/>
              <a:gd name="T24" fmla="*/ 5 w 38"/>
              <a:gd name="T25" fmla="*/ 37 h 44"/>
              <a:gd name="T26" fmla="*/ 5 w 38"/>
              <a:gd name="T27" fmla="*/ 22 h 44"/>
              <a:gd name="T28" fmla="*/ 8 w 38"/>
              <a:gd name="T29" fmla="*/ 1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" h="44">
                <a:moveTo>
                  <a:pt x="28" y="17"/>
                </a:moveTo>
                <a:cubicBezTo>
                  <a:pt x="28" y="16"/>
                  <a:pt x="36" y="8"/>
                  <a:pt x="31" y="2"/>
                </a:cubicBezTo>
                <a:cubicBezTo>
                  <a:pt x="30" y="0"/>
                  <a:pt x="26" y="9"/>
                  <a:pt x="20" y="13"/>
                </a:cubicBezTo>
                <a:cubicBezTo>
                  <a:pt x="17" y="15"/>
                  <a:pt x="10" y="19"/>
                  <a:pt x="10" y="22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41"/>
                  <a:pt x="21" y="44"/>
                  <a:pt x="30" y="44"/>
                </a:cubicBezTo>
                <a:cubicBezTo>
                  <a:pt x="33" y="44"/>
                  <a:pt x="38" y="24"/>
                  <a:pt x="38" y="21"/>
                </a:cubicBezTo>
                <a:cubicBezTo>
                  <a:pt x="38" y="17"/>
                  <a:pt x="28" y="18"/>
                  <a:pt x="28" y="17"/>
                </a:cubicBezTo>
                <a:close/>
                <a:moveTo>
                  <a:pt x="8" y="17"/>
                </a:moveTo>
                <a:cubicBezTo>
                  <a:pt x="6" y="17"/>
                  <a:pt x="0" y="18"/>
                  <a:pt x="0" y="2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6" y="43"/>
                  <a:pt x="8" y="43"/>
                </a:cubicBezTo>
                <a:cubicBezTo>
                  <a:pt x="9" y="43"/>
                  <a:pt x="5" y="41"/>
                  <a:pt x="5" y="37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18"/>
                  <a:pt x="9" y="17"/>
                  <a:pt x="8" y="17"/>
                </a:cubicBezTo>
                <a:close/>
              </a:path>
            </a:pathLst>
          </a:custGeom>
          <a:solidFill>
            <a:srgbClr val="32454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椭圆 28"/>
          <p:cNvSpPr/>
          <p:nvPr/>
        </p:nvSpPr>
        <p:spPr>
          <a:xfrm>
            <a:off x="5082717" y="3605006"/>
            <a:ext cx="971827" cy="971827"/>
          </a:xfrm>
          <a:prstGeom prst="ellipse">
            <a:avLst/>
          </a:prstGeom>
          <a:noFill/>
          <a:ln>
            <a:solidFill>
              <a:srgbClr val="32454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6300478" y="890628"/>
            <a:ext cx="833211" cy="3971658"/>
          </a:xfrm>
          <a:prstGeom prst="line">
            <a:avLst/>
          </a:prstGeom>
          <a:ln>
            <a:solidFill>
              <a:srgbClr val="4F6D7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087514" y="911426"/>
            <a:ext cx="2004616" cy="0"/>
          </a:xfrm>
          <a:prstGeom prst="line">
            <a:avLst/>
          </a:prstGeom>
          <a:ln>
            <a:solidFill>
              <a:srgbClr val="4F6D7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098407" y="890627"/>
            <a:ext cx="1924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4F6D77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www.tretars.com</a:t>
            </a:r>
          </a:p>
          <a:p>
            <a:pPr algn="ctr"/>
            <a:r>
              <a:rPr lang="en-US" altLang="zh-CN" sz="1600" dirty="0" smtClean="0">
                <a:solidFill>
                  <a:srgbClr val="4F6D77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For more</a:t>
            </a:r>
            <a:endParaRPr lang="zh-CN" altLang="en-US" sz="1600" dirty="0">
              <a:solidFill>
                <a:srgbClr val="4F6D77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304925" y="431544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r>
              <a:rPr lang="en-US" altLang="zh-CN" sz="28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endParaRPr lang="zh-CN" altLang="en-US" sz="28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Freeform 249"/>
          <p:cNvSpPr>
            <a:spLocks noEditPoints="1"/>
          </p:cNvSpPr>
          <p:nvPr/>
        </p:nvSpPr>
        <p:spPr bwMode="auto">
          <a:xfrm>
            <a:off x="7333098" y="452021"/>
            <a:ext cx="622357" cy="727246"/>
          </a:xfrm>
          <a:custGeom>
            <a:avLst/>
            <a:gdLst>
              <a:gd name="T0" fmla="*/ 28 w 38"/>
              <a:gd name="T1" fmla="*/ 17 h 44"/>
              <a:gd name="T2" fmla="*/ 31 w 38"/>
              <a:gd name="T3" fmla="*/ 2 h 44"/>
              <a:gd name="T4" fmla="*/ 20 w 38"/>
              <a:gd name="T5" fmla="*/ 13 h 44"/>
              <a:gd name="T6" fmla="*/ 10 w 38"/>
              <a:gd name="T7" fmla="*/ 22 h 44"/>
              <a:gd name="T8" fmla="*/ 10 w 38"/>
              <a:gd name="T9" fmla="*/ 38 h 44"/>
              <a:gd name="T10" fmla="*/ 30 w 38"/>
              <a:gd name="T11" fmla="*/ 44 h 44"/>
              <a:gd name="T12" fmla="*/ 38 w 38"/>
              <a:gd name="T13" fmla="*/ 21 h 44"/>
              <a:gd name="T14" fmla="*/ 28 w 38"/>
              <a:gd name="T15" fmla="*/ 17 h 44"/>
              <a:gd name="T16" fmla="*/ 8 w 38"/>
              <a:gd name="T17" fmla="*/ 17 h 44"/>
              <a:gd name="T18" fmla="*/ 0 w 38"/>
              <a:gd name="T19" fmla="*/ 24 h 44"/>
              <a:gd name="T20" fmla="*/ 0 w 38"/>
              <a:gd name="T21" fmla="*/ 36 h 44"/>
              <a:gd name="T22" fmla="*/ 8 w 38"/>
              <a:gd name="T23" fmla="*/ 43 h 44"/>
              <a:gd name="T24" fmla="*/ 5 w 38"/>
              <a:gd name="T25" fmla="*/ 37 h 44"/>
              <a:gd name="T26" fmla="*/ 5 w 38"/>
              <a:gd name="T27" fmla="*/ 22 h 44"/>
              <a:gd name="T28" fmla="*/ 8 w 38"/>
              <a:gd name="T29" fmla="*/ 1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" h="44">
                <a:moveTo>
                  <a:pt x="28" y="17"/>
                </a:moveTo>
                <a:cubicBezTo>
                  <a:pt x="28" y="16"/>
                  <a:pt x="36" y="8"/>
                  <a:pt x="31" y="2"/>
                </a:cubicBezTo>
                <a:cubicBezTo>
                  <a:pt x="30" y="0"/>
                  <a:pt x="26" y="9"/>
                  <a:pt x="20" y="13"/>
                </a:cubicBezTo>
                <a:cubicBezTo>
                  <a:pt x="17" y="15"/>
                  <a:pt x="10" y="19"/>
                  <a:pt x="10" y="22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41"/>
                  <a:pt x="21" y="44"/>
                  <a:pt x="30" y="44"/>
                </a:cubicBezTo>
                <a:cubicBezTo>
                  <a:pt x="33" y="44"/>
                  <a:pt x="38" y="24"/>
                  <a:pt x="38" y="21"/>
                </a:cubicBezTo>
                <a:cubicBezTo>
                  <a:pt x="38" y="17"/>
                  <a:pt x="28" y="18"/>
                  <a:pt x="28" y="17"/>
                </a:cubicBezTo>
                <a:close/>
                <a:moveTo>
                  <a:pt x="8" y="17"/>
                </a:moveTo>
                <a:cubicBezTo>
                  <a:pt x="6" y="17"/>
                  <a:pt x="0" y="18"/>
                  <a:pt x="0" y="2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6" y="43"/>
                  <a:pt x="8" y="43"/>
                </a:cubicBezTo>
                <a:cubicBezTo>
                  <a:pt x="9" y="43"/>
                  <a:pt x="5" y="41"/>
                  <a:pt x="5" y="37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18"/>
                  <a:pt x="9" y="17"/>
                  <a:pt x="8" y="17"/>
                </a:cubicBezTo>
                <a:close/>
              </a:path>
            </a:pathLst>
          </a:custGeom>
          <a:solidFill>
            <a:srgbClr val="32454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5" name="椭圆 34"/>
          <p:cNvSpPr/>
          <p:nvPr/>
        </p:nvSpPr>
        <p:spPr>
          <a:xfrm>
            <a:off x="7123122" y="404713"/>
            <a:ext cx="971827" cy="971827"/>
          </a:xfrm>
          <a:prstGeom prst="ellipse">
            <a:avLst/>
          </a:prstGeom>
          <a:noFill/>
          <a:ln>
            <a:solidFill>
              <a:srgbClr val="32454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68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34"/>
          <p:cNvGrpSpPr/>
          <p:nvPr/>
        </p:nvGrpSpPr>
        <p:grpSpPr>
          <a:xfrm>
            <a:off x="3870616" y="-172770"/>
            <a:ext cx="8426371" cy="7156648"/>
            <a:chOff x="508487" y="248400"/>
            <a:chExt cx="7662957" cy="6508269"/>
          </a:xfrm>
          <a:solidFill>
            <a:srgbClr val="E8E8E8"/>
          </a:solidFill>
        </p:grpSpPr>
        <p:sp>
          <p:nvSpPr>
            <p:cNvPr id="136" name="939439.625287.753.55.1255">
              <a:hlinkClick r:id="" action="ppaction://macro?name=Slide1.939439.625287.753.55.1255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984753" y="6031793"/>
              <a:ext cx="121508" cy="77630"/>
            </a:xfrm>
            <a:custGeom>
              <a:avLst/>
              <a:gdLst>
                <a:gd name="T0" fmla="*/ 4 w 59"/>
                <a:gd name="T1" fmla="*/ 11 h 42"/>
                <a:gd name="T2" fmla="*/ 26 w 59"/>
                <a:gd name="T3" fmla="*/ 17 h 42"/>
                <a:gd name="T4" fmla="*/ 48 w 59"/>
                <a:gd name="T5" fmla="*/ 0 h 42"/>
                <a:gd name="T6" fmla="*/ 58 w 59"/>
                <a:gd name="T7" fmla="*/ 30 h 42"/>
                <a:gd name="T8" fmla="*/ 35 w 59"/>
                <a:gd name="T9" fmla="*/ 41 h 42"/>
                <a:gd name="T10" fmla="*/ 5 w 59"/>
                <a:gd name="T11" fmla="*/ 39 h 42"/>
                <a:gd name="T12" fmla="*/ 0 w 59"/>
                <a:gd name="T13" fmla="*/ 17 h 42"/>
                <a:gd name="T14" fmla="*/ 4 w 59"/>
                <a:gd name="T15" fmla="*/ 11 h 42"/>
                <a:gd name="T16" fmla="*/ 4 w 59"/>
                <a:gd name="T17" fmla="*/ 11 h 42"/>
                <a:gd name="T18" fmla="*/ 4 w 59"/>
                <a:gd name="T1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42">
                  <a:moveTo>
                    <a:pt x="4" y="11"/>
                  </a:moveTo>
                  <a:lnTo>
                    <a:pt x="26" y="17"/>
                  </a:lnTo>
                  <a:lnTo>
                    <a:pt x="48" y="0"/>
                  </a:lnTo>
                  <a:lnTo>
                    <a:pt x="58" y="30"/>
                  </a:lnTo>
                  <a:lnTo>
                    <a:pt x="35" y="41"/>
                  </a:lnTo>
                  <a:lnTo>
                    <a:pt x="5" y="39"/>
                  </a:lnTo>
                  <a:lnTo>
                    <a:pt x="0" y="17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b"/>
            <a:lstStyle/>
            <a:p>
              <a:endParaRPr lang="zh-CN" altLang="en-US"/>
            </a:p>
          </p:txBody>
        </p:sp>
        <p:sp>
          <p:nvSpPr>
            <p:cNvPr id="137" name="海南">
              <a:hlinkClick r:id="" action="ppaction://macro?name=Slide1.海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140100" y="6501594"/>
              <a:ext cx="380949" cy="255075"/>
            </a:xfrm>
            <a:custGeom>
              <a:avLst/>
              <a:gdLst>
                <a:gd name="T0" fmla="*/ 181 w 182"/>
                <a:gd name="T1" fmla="*/ 29 h 166"/>
                <a:gd name="T2" fmla="*/ 148 w 182"/>
                <a:gd name="T3" fmla="*/ 86 h 166"/>
                <a:gd name="T4" fmla="*/ 148 w 182"/>
                <a:gd name="T5" fmla="*/ 112 h 166"/>
                <a:gd name="T6" fmla="*/ 83 w 182"/>
                <a:gd name="T7" fmla="*/ 165 h 166"/>
                <a:gd name="T8" fmla="*/ 14 w 182"/>
                <a:gd name="T9" fmla="*/ 142 h 166"/>
                <a:gd name="T10" fmla="*/ 0 w 182"/>
                <a:gd name="T11" fmla="*/ 93 h 166"/>
                <a:gd name="T12" fmla="*/ 4 w 182"/>
                <a:gd name="T13" fmla="*/ 72 h 166"/>
                <a:gd name="T14" fmla="*/ 41 w 182"/>
                <a:gd name="T15" fmla="*/ 34 h 166"/>
                <a:gd name="T16" fmla="*/ 54 w 182"/>
                <a:gd name="T17" fmla="*/ 24 h 166"/>
                <a:gd name="T18" fmla="*/ 114 w 182"/>
                <a:gd name="T19" fmla="*/ 12 h 166"/>
                <a:gd name="T20" fmla="*/ 142 w 182"/>
                <a:gd name="T21" fmla="*/ 10 h 166"/>
                <a:gd name="T22" fmla="*/ 152 w 182"/>
                <a:gd name="T23" fmla="*/ 0 h 166"/>
                <a:gd name="T24" fmla="*/ 171 w 182"/>
                <a:gd name="T25" fmla="*/ 5 h 166"/>
                <a:gd name="T26" fmla="*/ 181 w 182"/>
                <a:gd name="T27" fmla="*/ 29 h 166"/>
                <a:gd name="T28" fmla="*/ 181 w 182"/>
                <a:gd name="T29" fmla="*/ 29 h 166"/>
                <a:gd name="T30" fmla="*/ 181 w 182"/>
                <a:gd name="T31" fmla="*/ 2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2" h="166">
                  <a:moveTo>
                    <a:pt x="181" y="29"/>
                  </a:moveTo>
                  <a:lnTo>
                    <a:pt x="148" y="86"/>
                  </a:lnTo>
                  <a:lnTo>
                    <a:pt x="148" y="112"/>
                  </a:lnTo>
                  <a:lnTo>
                    <a:pt x="83" y="165"/>
                  </a:lnTo>
                  <a:lnTo>
                    <a:pt x="14" y="142"/>
                  </a:lnTo>
                  <a:lnTo>
                    <a:pt x="0" y="93"/>
                  </a:lnTo>
                  <a:lnTo>
                    <a:pt x="4" y="72"/>
                  </a:lnTo>
                  <a:lnTo>
                    <a:pt x="41" y="34"/>
                  </a:lnTo>
                  <a:lnTo>
                    <a:pt x="54" y="24"/>
                  </a:lnTo>
                  <a:lnTo>
                    <a:pt x="114" y="12"/>
                  </a:lnTo>
                  <a:lnTo>
                    <a:pt x="142" y="10"/>
                  </a:lnTo>
                  <a:lnTo>
                    <a:pt x="152" y="0"/>
                  </a:lnTo>
                  <a:lnTo>
                    <a:pt x="171" y="5"/>
                  </a:lnTo>
                  <a:lnTo>
                    <a:pt x="181" y="29"/>
                  </a:lnTo>
                  <a:lnTo>
                    <a:pt x="181" y="29"/>
                  </a:lnTo>
                  <a:lnTo>
                    <a:pt x="181" y="29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上海">
              <a:hlinkClick r:id="" action="ppaction://macro?name=Slide1.上海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943517" y="4264508"/>
              <a:ext cx="121508" cy="155262"/>
            </a:xfrm>
            <a:custGeom>
              <a:avLst/>
              <a:gdLst>
                <a:gd name="T0" fmla="*/ 25 w 62"/>
                <a:gd name="T1" fmla="*/ 64 h 65"/>
                <a:gd name="T2" fmla="*/ 0 w 62"/>
                <a:gd name="T3" fmla="*/ 42 h 65"/>
                <a:gd name="T4" fmla="*/ 11 w 62"/>
                <a:gd name="T5" fmla="*/ 27 h 65"/>
                <a:gd name="T6" fmla="*/ 21 w 62"/>
                <a:gd name="T7" fmla="*/ 0 h 65"/>
                <a:gd name="T8" fmla="*/ 49 w 62"/>
                <a:gd name="T9" fmla="*/ 11 h 65"/>
                <a:gd name="T10" fmla="*/ 61 w 62"/>
                <a:gd name="T11" fmla="*/ 29 h 65"/>
                <a:gd name="T12" fmla="*/ 52 w 62"/>
                <a:gd name="T13" fmla="*/ 43 h 65"/>
                <a:gd name="T14" fmla="*/ 25 w 62"/>
                <a:gd name="T15" fmla="*/ 64 h 65"/>
                <a:gd name="T16" fmla="*/ 25 w 62"/>
                <a:gd name="T17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5">
                  <a:moveTo>
                    <a:pt x="25" y="64"/>
                  </a:moveTo>
                  <a:lnTo>
                    <a:pt x="0" y="42"/>
                  </a:lnTo>
                  <a:lnTo>
                    <a:pt x="11" y="27"/>
                  </a:lnTo>
                  <a:lnTo>
                    <a:pt x="21" y="0"/>
                  </a:lnTo>
                  <a:lnTo>
                    <a:pt x="49" y="11"/>
                  </a:lnTo>
                  <a:lnTo>
                    <a:pt x="61" y="29"/>
                  </a:lnTo>
                  <a:lnTo>
                    <a:pt x="52" y="43"/>
                  </a:lnTo>
                  <a:lnTo>
                    <a:pt x="25" y="64"/>
                  </a:lnTo>
                  <a:lnTo>
                    <a:pt x="25" y="64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河南">
              <a:hlinkClick r:id="" action="ppaction://macro?name=Slide1.河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349074" y="3535502"/>
              <a:ext cx="899828" cy="861339"/>
            </a:xfrm>
            <a:custGeom>
              <a:avLst/>
              <a:gdLst>
                <a:gd name="T0" fmla="*/ 50 w 426"/>
                <a:gd name="T1" fmla="*/ 268 h 385"/>
                <a:gd name="T2" fmla="*/ 111 w 426"/>
                <a:gd name="T3" fmla="*/ 322 h 385"/>
                <a:gd name="T4" fmla="*/ 162 w 426"/>
                <a:gd name="T5" fmla="*/ 333 h 385"/>
                <a:gd name="T6" fmla="*/ 208 w 426"/>
                <a:gd name="T7" fmla="*/ 326 h 385"/>
                <a:gd name="T8" fmla="*/ 222 w 426"/>
                <a:gd name="T9" fmla="*/ 333 h 385"/>
                <a:gd name="T10" fmla="*/ 238 w 426"/>
                <a:gd name="T11" fmla="*/ 323 h 385"/>
                <a:gd name="T12" fmla="*/ 249 w 426"/>
                <a:gd name="T13" fmla="*/ 335 h 385"/>
                <a:gd name="T14" fmla="*/ 256 w 426"/>
                <a:gd name="T15" fmla="*/ 354 h 385"/>
                <a:gd name="T16" fmla="*/ 278 w 426"/>
                <a:gd name="T17" fmla="*/ 366 h 385"/>
                <a:gd name="T18" fmla="*/ 307 w 426"/>
                <a:gd name="T19" fmla="*/ 366 h 385"/>
                <a:gd name="T20" fmla="*/ 329 w 426"/>
                <a:gd name="T21" fmla="*/ 384 h 385"/>
                <a:gd name="T22" fmla="*/ 349 w 426"/>
                <a:gd name="T23" fmla="*/ 375 h 385"/>
                <a:gd name="T24" fmla="*/ 364 w 426"/>
                <a:gd name="T25" fmla="*/ 384 h 385"/>
                <a:gd name="T26" fmla="*/ 377 w 426"/>
                <a:gd name="T27" fmla="*/ 359 h 385"/>
                <a:gd name="T28" fmla="*/ 396 w 426"/>
                <a:gd name="T29" fmla="*/ 350 h 385"/>
                <a:gd name="T30" fmla="*/ 399 w 426"/>
                <a:gd name="T31" fmla="*/ 329 h 385"/>
                <a:gd name="T32" fmla="*/ 393 w 426"/>
                <a:gd name="T33" fmla="*/ 292 h 385"/>
                <a:gd name="T34" fmla="*/ 389 w 426"/>
                <a:gd name="T35" fmla="*/ 288 h 385"/>
                <a:gd name="T36" fmla="*/ 370 w 426"/>
                <a:gd name="T37" fmla="*/ 307 h 385"/>
                <a:gd name="T38" fmla="*/ 342 w 426"/>
                <a:gd name="T39" fmla="*/ 285 h 385"/>
                <a:gd name="T40" fmla="*/ 321 w 426"/>
                <a:gd name="T41" fmla="*/ 259 h 385"/>
                <a:gd name="T42" fmla="*/ 342 w 426"/>
                <a:gd name="T43" fmla="*/ 244 h 385"/>
                <a:gd name="T44" fmla="*/ 348 w 426"/>
                <a:gd name="T45" fmla="*/ 219 h 385"/>
                <a:gd name="T46" fmla="*/ 360 w 426"/>
                <a:gd name="T47" fmla="*/ 209 h 385"/>
                <a:gd name="T48" fmla="*/ 358 w 426"/>
                <a:gd name="T49" fmla="*/ 174 h 385"/>
                <a:gd name="T50" fmla="*/ 367 w 426"/>
                <a:gd name="T51" fmla="*/ 168 h 385"/>
                <a:gd name="T52" fmla="*/ 384 w 426"/>
                <a:gd name="T53" fmla="*/ 178 h 385"/>
                <a:gd name="T54" fmla="*/ 396 w 426"/>
                <a:gd name="T55" fmla="*/ 192 h 385"/>
                <a:gd name="T56" fmla="*/ 417 w 426"/>
                <a:gd name="T57" fmla="*/ 178 h 385"/>
                <a:gd name="T58" fmla="*/ 425 w 426"/>
                <a:gd name="T59" fmla="*/ 169 h 385"/>
                <a:gd name="T60" fmla="*/ 421 w 426"/>
                <a:gd name="T61" fmla="*/ 152 h 385"/>
                <a:gd name="T62" fmla="*/ 396 w 426"/>
                <a:gd name="T63" fmla="*/ 137 h 385"/>
                <a:gd name="T64" fmla="*/ 391 w 426"/>
                <a:gd name="T65" fmla="*/ 120 h 385"/>
                <a:gd name="T66" fmla="*/ 344 w 426"/>
                <a:gd name="T67" fmla="*/ 126 h 385"/>
                <a:gd name="T68" fmla="*/ 315 w 426"/>
                <a:gd name="T69" fmla="*/ 101 h 385"/>
                <a:gd name="T70" fmla="*/ 302 w 426"/>
                <a:gd name="T71" fmla="*/ 96 h 385"/>
                <a:gd name="T72" fmla="*/ 302 w 426"/>
                <a:gd name="T73" fmla="*/ 80 h 385"/>
                <a:gd name="T74" fmla="*/ 366 w 426"/>
                <a:gd name="T75" fmla="*/ 7 h 385"/>
                <a:gd name="T76" fmla="*/ 342 w 426"/>
                <a:gd name="T77" fmla="*/ 13 h 385"/>
                <a:gd name="T78" fmla="*/ 328 w 426"/>
                <a:gd name="T79" fmla="*/ 24 h 385"/>
                <a:gd name="T80" fmla="*/ 321 w 426"/>
                <a:gd name="T81" fmla="*/ 15 h 385"/>
                <a:gd name="T82" fmla="*/ 321 w 426"/>
                <a:gd name="T83" fmla="*/ 4 h 385"/>
                <a:gd name="T84" fmla="*/ 310 w 426"/>
                <a:gd name="T85" fmla="*/ 0 h 385"/>
                <a:gd name="T86" fmla="*/ 281 w 426"/>
                <a:gd name="T87" fmla="*/ 12 h 385"/>
                <a:gd name="T88" fmla="*/ 208 w 426"/>
                <a:gd name="T89" fmla="*/ 2 h 385"/>
                <a:gd name="T90" fmla="*/ 203 w 426"/>
                <a:gd name="T91" fmla="*/ 63 h 385"/>
                <a:gd name="T92" fmla="*/ 168 w 426"/>
                <a:gd name="T93" fmla="*/ 91 h 385"/>
                <a:gd name="T94" fmla="*/ 120 w 426"/>
                <a:gd name="T95" fmla="*/ 101 h 385"/>
                <a:gd name="T96" fmla="*/ 54 w 426"/>
                <a:gd name="T97" fmla="*/ 147 h 385"/>
                <a:gd name="T98" fmla="*/ 0 w 426"/>
                <a:gd name="T99" fmla="*/ 161 h 385"/>
                <a:gd name="T100" fmla="*/ 0 w 426"/>
                <a:gd name="T101" fmla="*/ 171 h 385"/>
                <a:gd name="T102" fmla="*/ 50 w 426"/>
                <a:gd name="T103" fmla="*/ 246 h 385"/>
                <a:gd name="T104" fmla="*/ 50 w 426"/>
                <a:gd name="T105" fmla="*/ 268 h 385"/>
                <a:gd name="T106" fmla="*/ 50 w 426"/>
                <a:gd name="T107" fmla="*/ 2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6" h="385">
                  <a:moveTo>
                    <a:pt x="50" y="268"/>
                  </a:moveTo>
                  <a:lnTo>
                    <a:pt x="111" y="322"/>
                  </a:lnTo>
                  <a:lnTo>
                    <a:pt x="162" y="333"/>
                  </a:lnTo>
                  <a:lnTo>
                    <a:pt x="208" y="326"/>
                  </a:lnTo>
                  <a:lnTo>
                    <a:pt x="222" y="333"/>
                  </a:lnTo>
                  <a:lnTo>
                    <a:pt x="238" y="323"/>
                  </a:lnTo>
                  <a:lnTo>
                    <a:pt x="249" y="335"/>
                  </a:lnTo>
                  <a:lnTo>
                    <a:pt x="256" y="354"/>
                  </a:lnTo>
                  <a:lnTo>
                    <a:pt x="278" y="366"/>
                  </a:lnTo>
                  <a:lnTo>
                    <a:pt x="307" y="366"/>
                  </a:lnTo>
                  <a:lnTo>
                    <a:pt x="329" y="384"/>
                  </a:lnTo>
                  <a:lnTo>
                    <a:pt x="349" y="375"/>
                  </a:lnTo>
                  <a:lnTo>
                    <a:pt x="364" y="384"/>
                  </a:lnTo>
                  <a:lnTo>
                    <a:pt x="377" y="359"/>
                  </a:lnTo>
                  <a:lnTo>
                    <a:pt x="396" y="350"/>
                  </a:lnTo>
                  <a:lnTo>
                    <a:pt x="399" y="329"/>
                  </a:lnTo>
                  <a:lnTo>
                    <a:pt x="393" y="292"/>
                  </a:lnTo>
                  <a:lnTo>
                    <a:pt x="389" y="288"/>
                  </a:lnTo>
                  <a:lnTo>
                    <a:pt x="370" y="307"/>
                  </a:lnTo>
                  <a:lnTo>
                    <a:pt x="342" y="285"/>
                  </a:lnTo>
                  <a:lnTo>
                    <a:pt x="321" y="259"/>
                  </a:lnTo>
                  <a:lnTo>
                    <a:pt x="342" y="244"/>
                  </a:lnTo>
                  <a:lnTo>
                    <a:pt x="348" y="219"/>
                  </a:lnTo>
                  <a:lnTo>
                    <a:pt x="360" y="209"/>
                  </a:lnTo>
                  <a:lnTo>
                    <a:pt x="358" y="174"/>
                  </a:lnTo>
                  <a:lnTo>
                    <a:pt x="367" y="168"/>
                  </a:lnTo>
                  <a:lnTo>
                    <a:pt x="384" y="178"/>
                  </a:lnTo>
                  <a:lnTo>
                    <a:pt x="396" y="192"/>
                  </a:lnTo>
                  <a:lnTo>
                    <a:pt x="417" y="178"/>
                  </a:lnTo>
                  <a:lnTo>
                    <a:pt x="425" y="169"/>
                  </a:lnTo>
                  <a:lnTo>
                    <a:pt x="421" y="152"/>
                  </a:lnTo>
                  <a:lnTo>
                    <a:pt x="396" y="137"/>
                  </a:lnTo>
                  <a:lnTo>
                    <a:pt x="391" y="120"/>
                  </a:lnTo>
                  <a:lnTo>
                    <a:pt x="344" y="126"/>
                  </a:lnTo>
                  <a:lnTo>
                    <a:pt x="315" y="101"/>
                  </a:lnTo>
                  <a:lnTo>
                    <a:pt x="302" y="96"/>
                  </a:lnTo>
                  <a:lnTo>
                    <a:pt x="302" y="80"/>
                  </a:lnTo>
                  <a:lnTo>
                    <a:pt x="366" y="7"/>
                  </a:lnTo>
                  <a:lnTo>
                    <a:pt x="342" y="13"/>
                  </a:lnTo>
                  <a:lnTo>
                    <a:pt x="328" y="24"/>
                  </a:lnTo>
                  <a:lnTo>
                    <a:pt x="321" y="15"/>
                  </a:lnTo>
                  <a:lnTo>
                    <a:pt x="321" y="4"/>
                  </a:lnTo>
                  <a:lnTo>
                    <a:pt x="310" y="0"/>
                  </a:lnTo>
                  <a:lnTo>
                    <a:pt x="281" y="12"/>
                  </a:lnTo>
                  <a:lnTo>
                    <a:pt x="208" y="2"/>
                  </a:lnTo>
                  <a:lnTo>
                    <a:pt x="203" y="63"/>
                  </a:lnTo>
                  <a:lnTo>
                    <a:pt x="168" y="91"/>
                  </a:lnTo>
                  <a:lnTo>
                    <a:pt x="120" y="101"/>
                  </a:lnTo>
                  <a:lnTo>
                    <a:pt x="54" y="147"/>
                  </a:lnTo>
                  <a:lnTo>
                    <a:pt x="0" y="161"/>
                  </a:lnTo>
                  <a:lnTo>
                    <a:pt x="0" y="171"/>
                  </a:lnTo>
                  <a:lnTo>
                    <a:pt x="50" y="246"/>
                  </a:lnTo>
                  <a:lnTo>
                    <a:pt x="50" y="268"/>
                  </a:lnTo>
                  <a:lnTo>
                    <a:pt x="50" y="268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台湾">
              <a:hlinkClick r:id="" action="ppaction://macro?name=Slide1.台湾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940356" y="5399666"/>
              <a:ext cx="206896" cy="643231"/>
            </a:xfrm>
            <a:custGeom>
              <a:avLst/>
              <a:gdLst>
                <a:gd name="T0" fmla="*/ 26 w 106"/>
                <a:gd name="T1" fmla="*/ 37 h 289"/>
                <a:gd name="T2" fmla="*/ 29 w 106"/>
                <a:gd name="T3" fmla="*/ 34 h 289"/>
                <a:gd name="T4" fmla="*/ 38 w 106"/>
                <a:gd name="T5" fmla="*/ 17 h 289"/>
                <a:gd name="T6" fmla="*/ 61 w 106"/>
                <a:gd name="T7" fmla="*/ 1 h 289"/>
                <a:gd name="T8" fmla="*/ 67 w 106"/>
                <a:gd name="T9" fmla="*/ 1 h 289"/>
                <a:gd name="T10" fmla="*/ 82 w 106"/>
                <a:gd name="T11" fmla="*/ 5 h 289"/>
                <a:gd name="T12" fmla="*/ 87 w 106"/>
                <a:gd name="T13" fmla="*/ 10 h 289"/>
                <a:gd name="T14" fmla="*/ 97 w 106"/>
                <a:gd name="T15" fmla="*/ 17 h 289"/>
                <a:gd name="T16" fmla="*/ 100 w 106"/>
                <a:gd name="T17" fmla="*/ 29 h 289"/>
                <a:gd name="T18" fmla="*/ 91 w 106"/>
                <a:gd name="T19" fmla="*/ 39 h 289"/>
                <a:gd name="T20" fmla="*/ 91 w 106"/>
                <a:gd name="T21" fmla="*/ 54 h 289"/>
                <a:gd name="T22" fmla="*/ 101 w 106"/>
                <a:gd name="T23" fmla="*/ 73 h 289"/>
                <a:gd name="T24" fmla="*/ 91 w 106"/>
                <a:gd name="T25" fmla="*/ 95 h 289"/>
                <a:gd name="T26" fmla="*/ 96 w 106"/>
                <a:gd name="T27" fmla="*/ 109 h 289"/>
                <a:gd name="T28" fmla="*/ 96 w 106"/>
                <a:gd name="T29" fmla="*/ 118 h 289"/>
                <a:gd name="T30" fmla="*/ 100 w 106"/>
                <a:gd name="T31" fmla="*/ 141 h 289"/>
                <a:gd name="T32" fmla="*/ 104 w 106"/>
                <a:gd name="T33" fmla="*/ 161 h 289"/>
                <a:gd name="T34" fmla="*/ 103 w 106"/>
                <a:gd name="T35" fmla="*/ 178 h 289"/>
                <a:gd name="T36" fmla="*/ 100 w 106"/>
                <a:gd name="T37" fmla="*/ 185 h 289"/>
                <a:gd name="T38" fmla="*/ 97 w 106"/>
                <a:gd name="T39" fmla="*/ 192 h 289"/>
                <a:gd name="T40" fmla="*/ 96 w 106"/>
                <a:gd name="T41" fmla="*/ 196 h 289"/>
                <a:gd name="T42" fmla="*/ 95 w 106"/>
                <a:gd name="T43" fmla="*/ 210 h 289"/>
                <a:gd name="T44" fmla="*/ 90 w 106"/>
                <a:gd name="T45" fmla="*/ 215 h 289"/>
                <a:gd name="T46" fmla="*/ 85 w 106"/>
                <a:gd name="T47" fmla="*/ 227 h 289"/>
                <a:gd name="T48" fmla="*/ 81 w 106"/>
                <a:gd name="T49" fmla="*/ 229 h 289"/>
                <a:gd name="T50" fmla="*/ 78 w 106"/>
                <a:gd name="T51" fmla="*/ 232 h 289"/>
                <a:gd name="T52" fmla="*/ 76 w 106"/>
                <a:gd name="T53" fmla="*/ 253 h 289"/>
                <a:gd name="T54" fmla="*/ 70 w 106"/>
                <a:gd name="T55" fmla="*/ 263 h 289"/>
                <a:gd name="T56" fmla="*/ 73 w 106"/>
                <a:gd name="T57" fmla="*/ 280 h 289"/>
                <a:gd name="T58" fmla="*/ 76 w 106"/>
                <a:gd name="T59" fmla="*/ 284 h 289"/>
                <a:gd name="T60" fmla="*/ 72 w 106"/>
                <a:gd name="T61" fmla="*/ 283 h 289"/>
                <a:gd name="T62" fmla="*/ 65 w 106"/>
                <a:gd name="T63" fmla="*/ 281 h 289"/>
                <a:gd name="T64" fmla="*/ 63 w 106"/>
                <a:gd name="T65" fmla="*/ 285 h 289"/>
                <a:gd name="T66" fmla="*/ 62 w 106"/>
                <a:gd name="T67" fmla="*/ 286 h 289"/>
                <a:gd name="T68" fmla="*/ 57 w 106"/>
                <a:gd name="T69" fmla="*/ 287 h 289"/>
                <a:gd name="T70" fmla="*/ 57 w 106"/>
                <a:gd name="T71" fmla="*/ 281 h 289"/>
                <a:gd name="T72" fmla="*/ 52 w 106"/>
                <a:gd name="T73" fmla="*/ 274 h 289"/>
                <a:gd name="T74" fmla="*/ 51 w 106"/>
                <a:gd name="T75" fmla="*/ 262 h 289"/>
                <a:gd name="T76" fmla="*/ 40 w 106"/>
                <a:gd name="T77" fmla="*/ 256 h 289"/>
                <a:gd name="T78" fmla="*/ 33 w 106"/>
                <a:gd name="T79" fmla="*/ 251 h 289"/>
                <a:gd name="T80" fmla="*/ 28 w 106"/>
                <a:gd name="T81" fmla="*/ 240 h 289"/>
                <a:gd name="T82" fmla="*/ 25 w 106"/>
                <a:gd name="T83" fmla="*/ 234 h 289"/>
                <a:gd name="T84" fmla="*/ 19 w 106"/>
                <a:gd name="T85" fmla="*/ 229 h 289"/>
                <a:gd name="T86" fmla="*/ 13 w 106"/>
                <a:gd name="T87" fmla="*/ 213 h 289"/>
                <a:gd name="T88" fmla="*/ 6 w 106"/>
                <a:gd name="T89" fmla="*/ 203 h 289"/>
                <a:gd name="T90" fmla="*/ 7 w 106"/>
                <a:gd name="T91" fmla="*/ 185 h 289"/>
                <a:gd name="T92" fmla="*/ 9 w 106"/>
                <a:gd name="T93" fmla="*/ 182 h 289"/>
                <a:gd name="T94" fmla="*/ 5 w 106"/>
                <a:gd name="T95" fmla="*/ 173 h 289"/>
                <a:gd name="T96" fmla="*/ 1 w 106"/>
                <a:gd name="T97" fmla="*/ 166 h 289"/>
                <a:gd name="T98" fmla="*/ 0 w 106"/>
                <a:gd name="T99" fmla="*/ 157 h 289"/>
                <a:gd name="T100" fmla="*/ 4 w 106"/>
                <a:gd name="T101" fmla="*/ 154 h 289"/>
                <a:gd name="T102" fmla="*/ 4 w 106"/>
                <a:gd name="T103" fmla="*/ 153 h 289"/>
                <a:gd name="T104" fmla="*/ 6 w 106"/>
                <a:gd name="T105" fmla="*/ 141 h 289"/>
                <a:gd name="T106" fmla="*/ 5 w 106"/>
                <a:gd name="T107" fmla="*/ 137 h 289"/>
                <a:gd name="T108" fmla="*/ 5 w 106"/>
                <a:gd name="T109" fmla="*/ 133 h 289"/>
                <a:gd name="T110" fmla="*/ 5 w 106"/>
                <a:gd name="T111" fmla="*/ 100 h 289"/>
                <a:gd name="T112" fmla="*/ 6 w 106"/>
                <a:gd name="T113" fmla="*/ 95 h 289"/>
                <a:gd name="T114" fmla="*/ 9 w 106"/>
                <a:gd name="T115" fmla="*/ 92 h 289"/>
                <a:gd name="T116" fmla="*/ 14 w 106"/>
                <a:gd name="T117" fmla="*/ 75 h 289"/>
                <a:gd name="T118" fmla="*/ 24 w 106"/>
                <a:gd name="T119" fmla="*/ 49 h 289"/>
                <a:gd name="T120" fmla="*/ 24 w 106"/>
                <a:gd name="T121" fmla="*/ 41 h 289"/>
                <a:gd name="T122" fmla="*/ 23 w 106"/>
                <a:gd name="T123" fmla="*/ 4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6" h="289">
                  <a:moveTo>
                    <a:pt x="23" y="40"/>
                  </a:move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34" y="27"/>
                  </a:lnTo>
                  <a:lnTo>
                    <a:pt x="34" y="24"/>
                  </a:lnTo>
                  <a:lnTo>
                    <a:pt x="36" y="22"/>
                  </a:lnTo>
                  <a:lnTo>
                    <a:pt x="36" y="21"/>
                  </a:lnTo>
                  <a:lnTo>
                    <a:pt x="38" y="19"/>
                  </a:lnTo>
                  <a:lnTo>
                    <a:pt x="38" y="17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42" y="13"/>
                  </a:lnTo>
                  <a:lnTo>
                    <a:pt x="42" y="11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6" y="7"/>
                  </a:lnTo>
                  <a:lnTo>
                    <a:pt x="47" y="5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50" y="3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3"/>
                  </a:lnTo>
                  <a:lnTo>
                    <a:pt x="57" y="1"/>
                  </a:lnTo>
                  <a:lnTo>
                    <a:pt x="57" y="1"/>
                  </a:lnTo>
                  <a:lnTo>
                    <a:pt x="57" y="1"/>
                  </a:lnTo>
                  <a:lnTo>
                    <a:pt x="57" y="1"/>
                  </a:lnTo>
                  <a:lnTo>
                    <a:pt x="58" y="1"/>
                  </a:lnTo>
                  <a:lnTo>
                    <a:pt x="58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4" y="0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71" y="1"/>
                  </a:lnTo>
                  <a:lnTo>
                    <a:pt x="71" y="1"/>
                  </a:lnTo>
                  <a:lnTo>
                    <a:pt x="73" y="1"/>
                  </a:lnTo>
                  <a:lnTo>
                    <a:pt x="73" y="1"/>
                  </a:lnTo>
                  <a:lnTo>
                    <a:pt x="75" y="0"/>
                  </a:lnTo>
                  <a:lnTo>
                    <a:pt x="75" y="3"/>
                  </a:lnTo>
                  <a:lnTo>
                    <a:pt x="75" y="3"/>
                  </a:lnTo>
                  <a:lnTo>
                    <a:pt x="75" y="3"/>
                  </a:lnTo>
                  <a:lnTo>
                    <a:pt x="76" y="3"/>
                  </a:lnTo>
                  <a:lnTo>
                    <a:pt x="76" y="3"/>
                  </a:lnTo>
                  <a:lnTo>
                    <a:pt x="76" y="3"/>
                  </a:lnTo>
                  <a:lnTo>
                    <a:pt x="76" y="3"/>
                  </a:lnTo>
                  <a:lnTo>
                    <a:pt x="78" y="3"/>
                  </a:lnTo>
                  <a:lnTo>
                    <a:pt x="78" y="5"/>
                  </a:lnTo>
                  <a:lnTo>
                    <a:pt x="78" y="5"/>
                  </a:lnTo>
                  <a:lnTo>
                    <a:pt x="78" y="5"/>
                  </a:lnTo>
                  <a:lnTo>
                    <a:pt x="81" y="5"/>
                  </a:lnTo>
                  <a:lnTo>
                    <a:pt x="81" y="5"/>
                  </a:lnTo>
                  <a:lnTo>
                    <a:pt x="82" y="5"/>
                  </a:lnTo>
                  <a:lnTo>
                    <a:pt x="82" y="5"/>
                  </a:lnTo>
                  <a:lnTo>
                    <a:pt x="84" y="5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7" y="7"/>
                  </a:lnTo>
                  <a:lnTo>
                    <a:pt x="87" y="9"/>
                  </a:lnTo>
                  <a:lnTo>
                    <a:pt x="87" y="9"/>
                  </a:lnTo>
                  <a:lnTo>
                    <a:pt x="87" y="9"/>
                  </a:lnTo>
                  <a:lnTo>
                    <a:pt x="87" y="9"/>
                  </a:lnTo>
                  <a:lnTo>
                    <a:pt x="87" y="10"/>
                  </a:lnTo>
                  <a:lnTo>
                    <a:pt x="87" y="10"/>
                  </a:lnTo>
                  <a:lnTo>
                    <a:pt x="87" y="10"/>
                  </a:lnTo>
                  <a:lnTo>
                    <a:pt x="90" y="10"/>
                  </a:lnTo>
                  <a:lnTo>
                    <a:pt x="90" y="13"/>
                  </a:lnTo>
                  <a:lnTo>
                    <a:pt x="90" y="13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4" y="13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6" y="15"/>
                  </a:lnTo>
                  <a:lnTo>
                    <a:pt x="96" y="17"/>
                  </a:lnTo>
                  <a:lnTo>
                    <a:pt x="96" y="17"/>
                  </a:lnTo>
                  <a:lnTo>
                    <a:pt x="96" y="17"/>
                  </a:lnTo>
                  <a:lnTo>
                    <a:pt x="97" y="17"/>
                  </a:lnTo>
                  <a:lnTo>
                    <a:pt x="97" y="17"/>
                  </a:lnTo>
                  <a:lnTo>
                    <a:pt x="97" y="17"/>
                  </a:lnTo>
                  <a:lnTo>
                    <a:pt x="97" y="17"/>
                  </a:lnTo>
                  <a:lnTo>
                    <a:pt x="100" y="17"/>
                  </a:lnTo>
                  <a:lnTo>
                    <a:pt x="100" y="20"/>
                  </a:lnTo>
                  <a:lnTo>
                    <a:pt x="100" y="20"/>
                  </a:lnTo>
                  <a:lnTo>
                    <a:pt x="100" y="20"/>
                  </a:lnTo>
                  <a:lnTo>
                    <a:pt x="100" y="20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00" y="25"/>
                  </a:lnTo>
                  <a:lnTo>
                    <a:pt x="100" y="25"/>
                  </a:lnTo>
                  <a:lnTo>
                    <a:pt x="100" y="25"/>
                  </a:lnTo>
                  <a:lnTo>
                    <a:pt x="102" y="25"/>
                  </a:lnTo>
                  <a:lnTo>
                    <a:pt x="100" y="27"/>
                  </a:lnTo>
                  <a:lnTo>
                    <a:pt x="100" y="27"/>
                  </a:lnTo>
                  <a:lnTo>
                    <a:pt x="100" y="27"/>
                  </a:lnTo>
                  <a:lnTo>
                    <a:pt x="100" y="27"/>
                  </a:lnTo>
                  <a:lnTo>
                    <a:pt x="100" y="29"/>
                  </a:lnTo>
                  <a:lnTo>
                    <a:pt x="100" y="29"/>
                  </a:lnTo>
                  <a:lnTo>
                    <a:pt x="100" y="29"/>
                  </a:lnTo>
                  <a:lnTo>
                    <a:pt x="100" y="29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6" y="34"/>
                  </a:lnTo>
                  <a:lnTo>
                    <a:pt x="96" y="34"/>
                  </a:lnTo>
                  <a:lnTo>
                    <a:pt x="96" y="34"/>
                  </a:lnTo>
                  <a:lnTo>
                    <a:pt x="96" y="34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1" y="38"/>
                  </a:lnTo>
                  <a:lnTo>
                    <a:pt x="91" y="38"/>
                  </a:lnTo>
                  <a:lnTo>
                    <a:pt x="91" y="38"/>
                  </a:lnTo>
                  <a:lnTo>
                    <a:pt x="91" y="38"/>
                  </a:lnTo>
                  <a:lnTo>
                    <a:pt x="91" y="39"/>
                  </a:lnTo>
                  <a:lnTo>
                    <a:pt x="91" y="39"/>
                  </a:lnTo>
                  <a:lnTo>
                    <a:pt x="91" y="39"/>
                  </a:lnTo>
                  <a:lnTo>
                    <a:pt x="91" y="39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4"/>
                  </a:lnTo>
                  <a:lnTo>
                    <a:pt x="90" y="46"/>
                  </a:lnTo>
                  <a:lnTo>
                    <a:pt x="90" y="48"/>
                  </a:lnTo>
                  <a:lnTo>
                    <a:pt x="91" y="48"/>
                  </a:lnTo>
                  <a:lnTo>
                    <a:pt x="91" y="50"/>
                  </a:lnTo>
                  <a:lnTo>
                    <a:pt x="91" y="52"/>
                  </a:lnTo>
                  <a:lnTo>
                    <a:pt x="91" y="54"/>
                  </a:lnTo>
                  <a:lnTo>
                    <a:pt x="93" y="54"/>
                  </a:lnTo>
                  <a:lnTo>
                    <a:pt x="93" y="56"/>
                  </a:lnTo>
                  <a:lnTo>
                    <a:pt x="93" y="58"/>
                  </a:lnTo>
                  <a:lnTo>
                    <a:pt x="93" y="61"/>
                  </a:lnTo>
                  <a:lnTo>
                    <a:pt x="96" y="61"/>
                  </a:lnTo>
                  <a:lnTo>
                    <a:pt x="96" y="63"/>
                  </a:lnTo>
                  <a:lnTo>
                    <a:pt x="96" y="63"/>
                  </a:lnTo>
                  <a:lnTo>
                    <a:pt x="96" y="65"/>
                  </a:lnTo>
                  <a:lnTo>
                    <a:pt x="98" y="65"/>
                  </a:lnTo>
                  <a:lnTo>
                    <a:pt x="98" y="68"/>
                  </a:lnTo>
                  <a:lnTo>
                    <a:pt x="98" y="68"/>
                  </a:lnTo>
                  <a:lnTo>
                    <a:pt x="98" y="68"/>
                  </a:lnTo>
                  <a:lnTo>
                    <a:pt x="99" y="68"/>
                  </a:lnTo>
                  <a:lnTo>
                    <a:pt x="99" y="70"/>
                  </a:lnTo>
                  <a:lnTo>
                    <a:pt x="99" y="70"/>
                  </a:lnTo>
                  <a:lnTo>
                    <a:pt x="99" y="70"/>
                  </a:lnTo>
                  <a:lnTo>
                    <a:pt x="100" y="70"/>
                  </a:lnTo>
                  <a:lnTo>
                    <a:pt x="100" y="72"/>
                  </a:lnTo>
                  <a:lnTo>
                    <a:pt x="100" y="72"/>
                  </a:lnTo>
                  <a:lnTo>
                    <a:pt x="100" y="72"/>
                  </a:lnTo>
                  <a:lnTo>
                    <a:pt x="101" y="72"/>
                  </a:lnTo>
                  <a:lnTo>
                    <a:pt x="101" y="73"/>
                  </a:lnTo>
                  <a:lnTo>
                    <a:pt x="101" y="73"/>
                  </a:lnTo>
                  <a:lnTo>
                    <a:pt x="101" y="73"/>
                  </a:lnTo>
                  <a:lnTo>
                    <a:pt x="103" y="73"/>
                  </a:lnTo>
                  <a:lnTo>
                    <a:pt x="101" y="75"/>
                  </a:lnTo>
                  <a:lnTo>
                    <a:pt x="100" y="75"/>
                  </a:lnTo>
                  <a:lnTo>
                    <a:pt x="98" y="77"/>
                  </a:lnTo>
                  <a:lnTo>
                    <a:pt x="98" y="77"/>
                  </a:lnTo>
                  <a:lnTo>
                    <a:pt x="96" y="79"/>
                  </a:lnTo>
                  <a:lnTo>
                    <a:pt x="96" y="79"/>
                  </a:lnTo>
                  <a:lnTo>
                    <a:pt x="95" y="80"/>
                  </a:lnTo>
                  <a:lnTo>
                    <a:pt x="95" y="80"/>
                  </a:lnTo>
                  <a:lnTo>
                    <a:pt x="92" y="82"/>
                  </a:lnTo>
                  <a:lnTo>
                    <a:pt x="92" y="82"/>
                  </a:lnTo>
                  <a:lnTo>
                    <a:pt x="92" y="85"/>
                  </a:lnTo>
                  <a:lnTo>
                    <a:pt x="92" y="85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91" y="89"/>
                  </a:lnTo>
                  <a:lnTo>
                    <a:pt x="91" y="89"/>
                  </a:lnTo>
                  <a:lnTo>
                    <a:pt x="91" y="91"/>
                  </a:lnTo>
                  <a:lnTo>
                    <a:pt x="91" y="91"/>
                  </a:lnTo>
                  <a:lnTo>
                    <a:pt x="91" y="93"/>
                  </a:lnTo>
                  <a:lnTo>
                    <a:pt x="91" y="93"/>
                  </a:lnTo>
                  <a:lnTo>
                    <a:pt x="91" y="95"/>
                  </a:lnTo>
                  <a:lnTo>
                    <a:pt x="91" y="95"/>
                  </a:lnTo>
                  <a:lnTo>
                    <a:pt x="91" y="95"/>
                  </a:lnTo>
                  <a:lnTo>
                    <a:pt x="92" y="95"/>
                  </a:lnTo>
                  <a:lnTo>
                    <a:pt x="92" y="97"/>
                  </a:lnTo>
                  <a:lnTo>
                    <a:pt x="92" y="97"/>
                  </a:lnTo>
                  <a:lnTo>
                    <a:pt x="92" y="98"/>
                  </a:lnTo>
                  <a:lnTo>
                    <a:pt x="92" y="98"/>
                  </a:lnTo>
                  <a:lnTo>
                    <a:pt x="92" y="100"/>
                  </a:lnTo>
                  <a:lnTo>
                    <a:pt x="92" y="100"/>
                  </a:lnTo>
                  <a:lnTo>
                    <a:pt x="92" y="100"/>
                  </a:lnTo>
                  <a:lnTo>
                    <a:pt x="95" y="100"/>
                  </a:lnTo>
                  <a:lnTo>
                    <a:pt x="95" y="102"/>
                  </a:lnTo>
                  <a:lnTo>
                    <a:pt x="95" y="102"/>
                  </a:lnTo>
                  <a:lnTo>
                    <a:pt x="95" y="102"/>
                  </a:lnTo>
                  <a:lnTo>
                    <a:pt x="96" y="102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96" y="106"/>
                  </a:lnTo>
                  <a:lnTo>
                    <a:pt x="96" y="106"/>
                  </a:lnTo>
                  <a:lnTo>
                    <a:pt x="96" y="106"/>
                  </a:lnTo>
                  <a:lnTo>
                    <a:pt x="96" y="106"/>
                  </a:lnTo>
                  <a:lnTo>
                    <a:pt x="96" y="109"/>
                  </a:lnTo>
                  <a:lnTo>
                    <a:pt x="96" y="109"/>
                  </a:lnTo>
                  <a:lnTo>
                    <a:pt x="96" y="109"/>
                  </a:lnTo>
                  <a:lnTo>
                    <a:pt x="98" y="109"/>
                  </a:lnTo>
                  <a:lnTo>
                    <a:pt x="97" y="111"/>
                  </a:lnTo>
                  <a:lnTo>
                    <a:pt x="97" y="111"/>
                  </a:lnTo>
                  <a:lnTo>
                    <a:pt x="97" y="111"/>
                  </a:lnTo>
                  <a:lnTo>
                    <a:pt x="97" y="111"/>
                  </a:lnTo>
                  <a:lnTo>
                    <a:pt x="97" y="113"/>
                  </a:lnTo>
                  <a:lnTo>
                    <a:pt x="97" y="113"/>
                  </a:lnTo>
                  <a:lnTo>
                    <a:pt x="97" y="113"/>
                  </a:lnTo>
                  <a:lnTo>
                    <a:pt x="97" y="113"/>
                  </a:lnTo>
                  <a:lnTo>
                    <a:pt x="97" y="115"/>
                  </a:lnTo>
                  <a:lnTo>
                    <a:pt x="97" y="115"/>
                  </a:lnTo>
                  <a:lnTo>
                    <a:pt x="97" y="115"/>
                  </a:lnTo>
                  <a:lnTo>
                    <a:pt x="97" y="115"/>
                  </a:lnTo>
                  <a:lnTo>
                    <a:pt x="97" y="116"/>
                  </a:lnTo>
                  <a:lnTo>
                    <a:pt x="97" y="116"/>
                  </a:lnTo>
                  <a:lnTo>
                    <a:pt x="97" y="116"/>
                  </a:lnTo>
                  <a:lnTo>
                    <a:pt x="97" y="116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3"/>
                  </a:lnTo>
                  <a:lnTo>
                    <a:pt x="96" y="125"/>
                  </a:lnTo>
                  <a:lnTo>
                    <a:pt x="96" y="127"/>
                  </a:lnTo>
                  <a:lnTo>
                    <a:pt x="96" y="127"/>
                  </a:lnTo>
                  <a:lnTo>
                    <a:pt x="96" y="129"/>
                  </a:lnTo>
                  <a:lnTo>
                    <a:pt x="96" y="129"/>
                  </a:lnTo>
                  <a:lnTo>
                    <a:pt x="96" y="131"/>
                  </a:lnTo>
                  <a:lnTo>
                    <a:pt x="97" y="131"/>
                  </a:lnTo>
                  <a:lnTo>
                    <a:pt x="97" y="133"/>
                  </a:lnTo>
                  <a:lnTo>
                    <a:pt x="97" y="135"/>
                  </a:lnTo>
                  <a:lnTo>
                    <a:pt x="97" y="137"/>
                  </a:lnTo>
                  <a:lnTo>
                    <a:pt x="100" y="137"/>
                  </a:lnTo>
                  <a:lnTo>
                    <a:pt x="100" y="139"/>
                  </a:lnTo>
                  <a:lnTo>
                    <a:pt x="100" y="139"/>
                  </a:lnTo>
                  <a:lnTo>
                    <a:pt x="100" y="141"/>
                  </a:lnTo>
                  <a:lnTo>
                    <a:pt x="102" y="141"/>
                  </a:lnTo>
                  <a:lnTo>
                    <a:pt x="102" y="143"/>
                  </a:lnTo>
                  <a:lnTo>
                    <a:pt x="102" y="143"/>
                  </a:lnTo>
                  <a:lnTo>
                    <a:pt x="102" y="145"/>
                  </a:lnTo>
                  <a:lnTo>
                    <a:pt x="102" y="145"/>
                  </a:lnTo>
                  <a:lnTo>
                    <a:pt x="102" y="147"/>
                  </a:lnTo>
                  <a:lnTo>
                    <a:pt x="102" y="147"/>
                  </a:lnTo>
                  <a:lnTo>
                    <a:pt x="102" y="150"/>
                  </a:lnTo>
                  <a:lnTo>
                    <a:pt x="102" y="150"/>
                  </a:lnTo>
                  <a:lnTo>
                    <a:pt x="102" y="152"/>
                  </a:lnTo>
                  <a:lnTo>
                    <a:pt x="102" y="152"/>
                  </a:lnTo>
                  <a:lnTo>
                    <a:pt x="102" y="154"/>
                  </a:lnTo>
                  <a:lnTo>
                    <a:pt x="102" y="154"/>
                  </a:lnTo>
                  <a:lnTo>
                    <a:pt x="102" y="156"/>
                  </a:lnTo>
                  <a:lnTo>
                    <a:pt x="102" y="156"/>
                  </a:lnTo>
                  <a:lnTo>
                    <a:pt x="102" y="157"/>
                  </a:lnTo>
                  <a:lnTo>
                    <a:pt x="104" y="157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04" y="161"/>
                  </a:lnTo>
                  <a:lnTo>
                    <a:pt x="104" y="161"/>
                  </a:lnTo>
                  <a:lnTo>
                    <a:pt x="104" y="161"/>
                  </a:lnTo>
                  <a:lnTo>
                    <a:pt x="104" y="161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5" y="163"/>
                  </a:lnTo>
                  <a:lnTo>
                    <a:pt x="104" y="165"/>
                  </a:lnTo>
                  <a:lnTo>
                    <a:pt x="104" y="165"/>
                  </a:lnTo>
                  <a:lnTo>
                    <a:pt x="104" y="167"/>
                  </a:lnTo>
                  <a:lnTo>
                    <a:pt x="104" y="167"/>
                  </a:lnTo>
                  <a:lnTo>
                    <a:pt x="104" y="169"/>
                  </a:lnTo>
                  <a:lnTo>
                    <a:pt x="104" y="169"/>
                  </a:lnTo>
                  <a:lnTo>
                    <a:pt x="104" y="171"/>
                  </a:lnTo>
                  <a:lnTo>
                    <a:pt x="104" y="171"/>
                  </a:lnTo>
                  <a:lnTo>
                    <a:pt x="103" y="173"/>
                  </a:lnTo>
                  <a:lnTo>
                    <a:pt x="103" y="173"/>
                  </a:lnTo>
                  <a:lnTo>
                    <a:pt x="103" y="175"/>
                  </a:lnTo>
                  <a:lnTo>
                    <a:pt x="103" y="175"/>
                  </a:lnTo>
                  <a:lnTo>
                    <a:pt x="103" y="177"/>
                  </a:lnTo>
                  <a:lnTo>
                    <a:pt x="103" y="177"/>
                  </a:lnTo>
                  <a:lnTo>
                    <a:pt x="103" y="178"/>
                  </a:lnTo>
                  <a:lnTo>
                    <a:pt x="103" y="178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0" y="183"/>
                  </a:lnTo>
                  <a:lnTo>
                    <a:pt x="100" y="183"/>
                  </a:lnTo>
                  <a:lnTo>
                    <a:pt x="100" y="183"/>
                  </a:lnTo>
                  <a:lnTo>
                    <a:pt x="100" y="183"/>
                  </a:lnTo>
                  <a:lnTo>
                    <a:pt x="100" y="185"/>
                  </a:lnTo>
                  <a:lnTo>
                    <a:pt x="100" y="185"/>
                  </a:lnTo>
                  <a:lnTo>
                    <a:pt x="100" y="185"/>
                  </a:lnTo>
                  <a:lnTo>
                    <a:pt x="100" y="185"/>
                  </a:lnTo>
                  <a:lnTo>
                    <a:pt x="100" y="187"/>
                  </a:lnTo>
                  <a:lnTo>
                    <a:pt x="100" y="187"/>
                  </a:lnTo>
                  <a:lnTo>
                    <a:pt x="100" y="187"/>
                  </a:lnTo>
                  <a:lnTo>
                    <a:pt x="100" y="187"/>
                  </a:lnTo>
                  <a:lnTo>
                    <a:pt x="100" y="189"/>
                  </a:lnTo>
                  <a:lnTo>
                    <a:pt x="100" y="189"/>
                  </a:lnTo>
                  <a:lnTo>
                    <a:pt x="100" y="189"/>
                  </a:lnTo>
                  <a:lnTo>
                    <a:pt x="100" y="189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5"/>
                  </a:lnTo>
                  <a:lnTo>
                    <a:pt x="96" y="195"/>
                  </a:lnTo>
                  <a:lnTo>
                    <a:pt x="96" y="195"/>
                  </a:lnTo>
                  <a:lnTo>
                    <a:pt x="96" y="195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200"/>
                  </a:lnTo>
                  <a:lnTo>
                    <a:pt x="96" y="200"/>
                  </a:lnTo>
                  <a:lnTo>
                    <a:pt x="96" y="203"/>
                  </a:lnTo>
                  <a:lnTo>
                    <a:pt x="96" y="203"/>
                  </a:lnTo>
                  <a:lnTo>
                    <a:pt x="96" y="205"/>
                  </a:lnTo>
                  <a:lnTo>
                    <a:pt x="96" y="205"/>
                  </a:lnTo>
                  <a:lnTo>
                    <a:pt x="96" y="205"/>
                  </a:lnTo>
                  <a:lnTo>
                    <a:pt x="96" y="205"/>
                  </a:lnTo>
                  <a:lnTo>
                    <a:pt x="95" y="207"/>
                  </a:lnTo>
                  <a:lnTo>
                    <a:pt x="95" y="207"/>
                  </a:lnTo>
                  <a:lnTo>
                    <a:pt x="95" y="208"/>
                  </a:lnTo>
                  <a:lnTo>
                    <a:pt x="95" y="208"/>
                  </a:lnTo>
                  <a:lnTo>
                    <a:pt x="95" y="210"/>
                  </a:lnTo>
                  <a:lnTo>
                    <a:pt x="95" y="210"/>
                  </a:lnTo>
                  <a:lnTo>
                    <a:pt x="95" y="210"/>
                  </a:lnTo>
                  <a:lnTo>
                    <a:pt x="95" y="210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1" y="213"/>
                  </a:lnTo>
                  <a:lnTo>
                    <a:pt x="91" y="213"/>
                  </a:lnTo>
                  <a:lnTo>
                    <a:pt x="91" y="213"/>
                  </a:lnTo>
                  <a:lnTo>
                    <a:pt x="91" y="213"/>
                  </a:lnTo>
                  <a:lnTo>
                    <a:pt x="90" y="215"/>
                  </a:lnTo>
                  <a:lnTo>
                    <a:pt x="90" y="215"/>
                  </a:lnTo>
                  <a:lnTo>
                    <a:pt x="90" y="215"/>
                  </a:lnTo>
                  <a:lnTo>
                    <a:pt x="90" y="215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6" y="219"/>
                  </a:lnTo>
                  <a:lnTo>
                    <a:pt x="86" y="219"/>
                  </a:lnTo>
                  <a:lnTo>
                    <a:pt x="86" y="220"/>
                  </a:lnTo>
                  <a:lnTo>
                    <a:pt x="86" y="220"/>
                  </a:lnTo>
                  <a:lnTo>
                    <a:pt x="86" y="222"/>
                  </a:lnTo>
                  <a:lnTo>
                    <a:pt x="86" y="222"/>
                  </a:lnTo>
                  <a:lnTo>
                    <a:pt x="86" y="222"/>
                  </a:lnTo>
                  <a:lnTo>
                    <a:pt x="86" y="222"/>
                  </a:lnTo>
                  <a:lnTo>
                    <a:pt x="85" y="224"/>
                  </a:lnTo>
                  <a:lnTo>
                    <a:pt x="85" y="224"/>
                  </a:lnTo>
                  <a:lnTo>
                    <a:pt x="85" y="224"/>
                  </a:lnTo>
                  <a:lnTo>
                    <a:pt x="85" y="224"/>
                  </a:lnTo>
                  <a:lnTo>
                    <a:pt x="85" y="227"/>
                  </a:lnTo>
                  <a:lnTo>
                    <a:pt x="85" y="227"/>
                  </a:lnTo>
                  <a:lnTo>
                    <a:pt x="85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4"/>
                  </a:lnTo>
                  <a:lnTo>
                    <a:pt x="78" y="234"/>
                  </a:lnTo>
                  <a:lnTo>
                    <a:pt x="78" y="236"/>
                  </a:lnTo>
                  <a:lnTo>
                    <a:pt x="78" y="236"/>
                  </a:lnTo>
                  <a:lnTo>
                    <a:pt x="78" y="238"/>
                  </a:lnTo>
                  <a:lnTo>
                    <a:pt x="78" y="238"/>
                  </a:lnTo>
                  <a:lnTo>
                    <a:pt x="78" y="241"/>
                  </a:lnTo>
                  <a:lnTo>
                    <a:pt x="78" y="241"/>
                  </a:lnTo>
                  <a:lnTo>
                    <a:pt x="78" y="243"/>
                  </a:lnTo>
                  <a:lnTo>
                    <a:pt x="78" y="243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8" y="247"/>
                  </a:lnTo>
                  <a:lnTo>
                    <a:pt x="78" y="247"/>
                  </a:lnTo>
                  <a:lnTo>
                    <a:pt x="78" y="249"/>
                  </a:lnTo>
                  <a:lnTo>
                    <a:pt x="78" y="249"/>
                  </a:lnTo>
                  <a:lnTo>
                    <a:pt x="76" y="251"/>
                  </a:lnTo>
                  <a:lnTo>
                    <a:pt x="76" y="251"/>
                  </a:lnTo>
                  <a:lnTo>
                    <a:pt x="76" y="251"/>
                  </a:lnTo>
                  <a:lnTo>
                    <a:pt x="76" y="251"/>
                  </a:lnTo>
                  <a:lnTo>
                    <a:pt x="76" y="253"/>
                  </a:lnTo>
                  <a:lnTo>
                    <a:pt x="76" y="253"/>
                  </a:lnTo>
                  <a:lnTo>
                    <a:pt x="76" y="253"/>
                  </a:lnTo>
                  <a:lnTo>
                    <a:pt x="76" y="253"/>
                  </a:lnTo>
                  <a:lnTo>
                    <a:pt x="73" y="255"/>
                  </a:lnTo>
                  <a:lnTo>
                    <a:pt x="73" y="255"/>
                  </a:lnTo>
                  <a:lnTo>
                    <a:pt x="73" y="255"/>
                  </a:lnTo>
                  <a:lnTo>
                    <a:pt x="73" y="255"/>
                  </a:lnTo>
                  <a:lnTo>
                    <a:pt x="73" y="256"/>
                  </a:lnTo>
                  <a:lnTo>
                    <a:pt x="73" y="256"/>
                  </a:lnTo>
                  <a:lnTo>
                    <a:pt x="73" y="256"/>
                  </a:lnTo>
                  <a:lnTo>
                    <a:pt x="73" y="256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71" y="260"/>
                  </a:lnTo>
                  <a:lnTo>
                    <a:pt x="71" y="260"/>
                  </a:lnTo>
                  <a:lnTo>
                    <a:pt x="71" y="260"/>
                  </a:lnTo>
                  <a:lnTo>
                    <a:pt x="71" y="260"/>
                  </a:lnTo>
                  <a:lnTo>
                    <a:pt x="70" y="262"/>
                  </a:lnTo>
                  <a:lnTo>
                    <a:pt x="70" y="262"/>
                  </a:lnTo>
                  <a:lnTo>
                    <a:pt x="70" y="262"/>
                  </a:lnTo>
                  <a:lnTo>
                    <a:pt x="70" y="262"/>
                  </a:lnTo>
                  <a:lnTo>
                    <a:pt x="70" y="263"/>
                  </a:lnTo>
                  <a:lnTo>
                    <a:pt x="70" y="263"/>
                  </a:lnTo>
                  <a:lnTo>
                    <a:pt x="70" y="263"/>
                  </a:lnTo>
                  <a:lnTo>
                    <a:pt x="70" y="263"/>
                  </a:lnTo>
                  <a:lnTo>
                    <a:pt x="70" y="265"/>
                  </a:lnTo>
                  <a:lnTo>
                    <a:pt x="70" y="265"/>
                  </a:lnTo>
                  <a:lnTo>
                    <a:pt x="70" y="267"/>
                  </a:lnTo>
                  <a:lnTo>
                    <a:pt x="70" y="267"/>
                  </a:lnTo>
                  <a:lnTo>
                    <a:pt x="70" y="270"/>
                  </a:lnTo>
                  <a:lnTo>
                    <a:pt x="70" y="270"/>
                  </a:lnTo>
                  <a:lnTo>
                    <a:pt x="70" y="271"/>
                  </a:lnTo>
                  <a:lnTo>
                    <a:pt x="71" y="271"/>
                  </a:lnTo>
                  <a:lnTo>
                    <a:pt x="71" y="273"/>
                  </a:lnTo>
                  <a:lnTo>
                    <a:pt x="71" y="273"/>
                  </a:lnTo>
                  <a:lnTo>
                    <a:pt x="71" y="275"/>
                  </a:lnTo>
                  <a:lnTo>
                    <a:pt x="72" y="275"/>
                  </a:lnTo>
                  <a:lnTo>
                    <a:pt x="72" y="277"/>
                  </a:lnTo>
                  <a:lnTo>
                    <a:pt x="72" y="277"/>
                  </a:lnTo>
                  <a:lnTo>
                    <a:pt x="72" y="277"/>
                  </a:lnTo>
                  <a:lnTo>
                    <a:pt x="73" y="277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6" y="280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0"/>
                  </a:lnTo>
                  <a:lnTo>
                    <a:pt x="68" y="281"/>
                  </a:lnTo>
                  <a:lnTo>
                    <a:pt x="68" y="281"/>
                  </a:lnTo>
                  <a:lnTo>
                    <a:pt x="68" y="281"/>
                  </a:lnTo>
                  <a:lnTo>
                    <a:pt x="68" y="281"/>
                  </a:lnTo>
                  <a:lnTo>
                    <a:pt x="67" y="281"/>
                  </a:lnTo>
                  <a:lnTo>
                    <a:pt x="67" y="281"/>
                  </a:lnTo>
                  <a:lnTo>
                    <a:pt x="67" y="281"/>
                  </a:lnTo>
                  <a:lnTo>
                    <a:pt x="67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6"/>
                  </a:lnTo>
                  <a:lnTo>
                    <a:pt x="57" y="286"/>
                  </a:lnTo>
                  <a:lnTo>
                    <a:pt x="57" y="286"/>
                  </a:lnTo>
                  <a:lnTo>
                    <a:pt x="57" y="286"/>
                  </a:lnTo>
                  <a:lnTo>
                    <a:pt x="57" y="285"/>
                  </a:lnTo>
                  <a:lnTo>
                    <a:pt x="57" y="285"/>
                  </a:lnTo>
                  <a:lnTo>
                    <a:pt x="57" y="285"/>
                  </a:lnTo>
                  <a:lnTo>
                    <a:pt x="57" y="285"/>
                  </a:lnTo>
                  <a:lnTo>
                    <a:pt x="57" y="282"/>
                  </a:lnTo>
                  <a:lnTo>
                    <a:pt x="57" y="282"/>
                  </a:lnTo>
                  <a:lnTo>
                    <a:pt x="57" y="282"/>
                  </a:lnTo>
                  <a:lnTo>
                    <a:pt x="57" y="282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7" y="279"/>
                  </a:lnTo>
                  <a:lnTo>
                    <a:pt x="55" y="279"/>
                  </a:lnTo>
                  <a:lnTo>
                    <a:pt x="55" y="279"/>
                  </a:lnTo>
                  <a:lnTo>
                    <a:pt x="55" y="279"/>
                  </a:lnTo>
                  <a:lnTo>
                    <a:pt x="55" y="279"/>
                  </a:lnTo>
                  <a:lnTo>
                    <a:pt x="54" y="279"/>
                  </a:lnTo>
                  <a:lnTo>
                    <a:pt x="54" y="279"/>
                  </a:lnTo>
                  <a:lnTo>
                    <a:pt x="54" y="279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6"/>
                  </a:lnTo>
                  <a:lnTo>
                    <a:pt x="52" y="276"/>
                  </a:lnTo>
                  <a:lnTo>
                    <a:pt x="52" y="276"/>
                  </a:lnTo>
                  <a:lnTo>
                    <a:pt x="52" y="276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68"/>
                  </a:lnTo>
                  <a:lnTo>
                    <a:pt x="52" y="268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4"/>
                  </a:lnTo>
                  <a:lnTo>
                    <a:pt x="51" y="264"/>
                  </a:lnTo>
                  <a:lnTo>
                    <a:pt x="51" y="264"/>
                  </a:lnTo>
                  <a:lnTo>
                    <a:pt x="51" y="264"/>
                  </a:lnTo>
                  <a:lnTo>
                    <a:pt x="51" y="262"/>
                  </a:lnTo>
                  <a:lnTo>
                    <a:pt x="51" y="262"/>
                  </a:lnTo>
                  <a:lnTo>
                    <a:pt x="51" y="262"/>
                  </a:lnTo>
                  <a:lnTo>
                    <a:pt x="51" y="262"/>
                  </a:lnTo>
                  <a:lnTo>
                    <a:pt x="51" y="260"/>
                  </a:lnTo>
                  <a:lnTo>
                    <a:pt x="49" y="260"/>
                  </a:lnTo>
                  <a:lnTo>
                    <a:pt x="49" y="260"/>
                  </a:lnTo>
                  <a:lnTo>
                    <a:pt x="49" y="260"/>
                  </a:lnTo>
                  <a:lnTo>
                    <a:pt x="49" y="260"/>
                  </a:lnTo>
                  <a:lnTo>
                    <a:pt x="48" y="260"/>
                  </a:lnTo>
                  <a:lnTo>
                    <a:pt x="48" y="260"/>
                  </a:lnTo>
                  <a:lnTo>
                    <a:pt x="48" y="260"/>
                  </a:lnTo>
                  <a:lnTo>
                    <a:pt x="48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6"/>
                  </a:lnTo>
                  <a:lnTo>
                    <a:pt x="44" y="256"/>
                  </a:lnTo>
                  <a:lnTo>
                    <a:pt x="44" y="256"/>
                  </a:lnTo>
                  <a:lnTo>
                    <a:pt x="43" y="256"/>
                  </a:lnTo>
                  <a:lnTo>
                    <a:pt x="43" y="256"/>
                  </a:lnTo>
                  <a:lnTo>
                    <a:pt x="40" y="256"/>
                  </a:lnTo>
                  <a:lnTo>
                    <a:pt x="40" y="256"/>
                  </a:lnTo>
                  <a:lnTo>
                    <a:pt x="40" y="256"/>
                  </a:lnTo>
                  <a:lnTo>
                    <a:pt x="40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6" y="254"/>
                  </a:lnTo>
                  <a:lnTo>
                    <a:pt x="36" y="254"/>
                  </a:lnTo>
                  <a:lnTo>
                    <a:pt x="36" y="254"/>
                  </a:lnTo>
                  <a:lnTo>
                    <a:pt x="36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0"/>
                  </a:lnTo>
                  <a:lnTo>
                    <a:pt x="31" y="250"/>
                  </a:lnTo>
                  <a:lnTo>
                    <a:pt x="31" y="250"/>
                  </a:lnTo>
                  <a:lnTo>
                    <a:pt x="31" y="250"/>
                  </a:lnTo>
                  <a:lnTo>
                    <a:pt x="31" y="248"/>
                  </a:lnTo>
                  <a:lnTo>
                    <a:pt x="29" y="248"/>
                  </a:lnTo>
                  <a:lnTo>
                    <a:pt x="29" y="248"/>
                  </a:lnTo>
                  <a:lnTo>
                    <a:pt x="29" y="248"/>
                  </a:lnTo>
                  <a:lnTo>
                    <a:pt x="29" y="246"/>
                  </a:lnTo>
                  <a:lnTo>
                    <a:pt x="28" y="246"/>
                  </a:lnTo>
                  <a:lnTo>
                    <a:pt x="28" y="246"/>
                  </a:lnTo>
                  <a:lnTo>
                    <a:pt x="28" y="246"/>
                  </a:lnTo>
                  <a:lnTo>
                    <a:pt x="28" y="243"/>
                  </a:lnTo>
                  <a:lnTo>
                    <a:pt x="28" y="243"/>
                  </a:lnTo>
                  <a:lnTo>
                    <a:pt x="28" y="242"/>
                  </a:lnTo>
                  <a:lnTo>
                    <a:pt x="28" y="242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30" y="238"/>
                  </a:lnTo>
                  <a:lnTo>
                    <a:pt x="28" y="238"/>
                  </a:lnTo>
                  <a:lnTo>
                    <a:pt x="28" y="238"/>
                  </a:lnTo>
                  <a:lnTo>
                    <a:pt x="28" y="238"/>
                  </a:lnTo>
                  <a:lnTo>
                    <a:pt x="28" y="238"/>
                  </a:lnTo>
                  <a:lnTo>
                    <a:pt x="27" y="238"/>
                  </a:lnTo>
                  <a:lnTo>
                    <a:pt x="27" y="238"/>
                  </a:lnTo>
                  <a:lnTo>
                    <a:pt x="27" y="238"/>
                  </a:lnTo>
                  <a:lnTo>
                    <a:pt x="27" y="236"/>
                  </a:lnTo>
                  <a:lnTo>
                    <a:pt x="25" y="236"/>
                  </a:lnTo>
                  <a:lnTo>
                    <a:pt x="25" y="236"/>
                  </a:lnTo>
                  <a:lnTo>
                    <a:pt x="25" y="236"/>
                  </a:lnTo>
                  <a:lnTo>
                    <a:pt x="25" y="234"/>
                  </a:lnTo>
                  <a:lnTo>
                    <a:pt x="25" y="234"/>
                  </a:lnTo>
                  <a:lnTo>
                    <a:pt x="25" y="234"/>
                  </a:lnTo>
                  <a:lnTo>
                    <a:pt x="25" y="234"/>
                  </a:lnTo>
                  <a:lnTo>
                    <a:pt x="25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0"/>
                  </a:lnTo>
                  <a:lnTo>
                    <a:pt x="19" y="230"/>
                  </a:lnTo>
                  <a:lnTo>
                    <a:pt x="19" y="230"/>
                  </a:lnTo>
                  <a:lnTo>
                    <a:pt x="19" y="230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7"/>
                  </a:lnTo>
                  <a:lnTo>
                    <a:pt x="19" y="227"/>
                  </a:lnTo>
                  <a:lnTo>
                    <a:pt x="19" y="227"/>
                  </a:lnTo>
                  <a:lnTo>
                    <a:pt x="19" y="227"/>
                  </a:lnTo>
                  <a:lnTo>
                    <a:pt x="19" y="225"/>
                  </a:lnTo>
                  <a:lnTo>
                    <a:pt x="19" y="225"/>
                  </a:lnTo>
                  <a:lnTo>
                    <a:pt x="19" y="225"/>
                  </a:lnTo>
                  <a:lnTo>
                    <a:pt x="19" y="225"/>
                  </a:lnTo>
                  <a:lnTo>
                    <a:pt x="19" y="223"/>
                  </a:lnTo>
                  <a:lnTo>
                    <a:pt x="17" y="223"/>
                  </a:lnTo>
                  <a:lnTo>
                    <a:pt x="17" y="223"/>
                  </a:lnTo>
                  <a:lnTo>
                    <a:pt x="17" y="223"/>
                  </a:lnTo>
                  <a:lnTo>
                    <a:pt x="17" y="221"/>
                  </a:lnTo>
                  <a:lnTo>
                    <a:pt x="15" y="221"/>
                  </a:lnTo>
                  <a:lnTo>
                    <a:pt x="15" y="219"/>
                  </a:lnTo>
                  <a:lnTo>
                    <a:pt x="15" y="219"/>
                  </a:lnTo>
                  <a:lnTo>
                    <a:pt x="15" y="217"/>
                  </a:lnTo>
                  <a:lnTo>
                    <a:pt x="13" y="217"/>
                  </a:lnTo>
                  <a:lnTo>
                    <a:pt x="13" y="217"/>
                  </a:lnTo>
                  <a:lnTo>
                    <a:pt x="13" y="217"/>
                  </a:lnTo>
                  <a:lnTo>
                    <a:pt x="13" y="215"/>
                  </a:lnTo>
                  <a:lnTo>
                    <a:pt x="13" y="215"/>
                  </a:lnTo>
                  <a:lnTo>
                    <a:pt x="13" y="213"/>
                  </a:lnTo>
                  <a:lnTo>
                    <a:pt x="13" y="213"/>
                  </a:lnTo>
                  <a:lnTo>
                    <a:pt x="13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09"/>
                  </a:lnTo>
                  <a:lnTo>
                    <a:pt x="8" y="209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5"/>
                  </a:lnTo>
                  <a:lnTo>
                    <a:pt x="6" y="205"/>
                  </a:lnTo>
                  <a:lnTo>
                    <a:pt x="6" y="203"/>
                  </a:lnTo>
                  <a:lnTo>
                    <a:pt x="6" y="203"/>
                  </a:lnTo>
                  <a:lnTo>
                    <a:pt x="6" y="201"/>
                  </a:lnTo>
                  <a:lnTo>
                    <a:pt x="5" y="201"/>
                  </a:lnTo>
                  <a:lnTo>
                    <a:pt x="5" y="199"/>
                  </a:lnTo>
                  <a:lnTo>
                    <a:pt x="5" y="199"/>
                  </a:lnTo>
                  <a:lnTo>
                    <a:pt x="5" y="197"/>
                  </a:lnTo>
                  <a:lnTo>
                    <a:pt x="5" y="197"/>
                  </a:lnTo>
                  <a:lnTo>
                    <a:pt x="5" y="195"/>
                  </a:lnTo>
                  <a:lnTo>
                    <a:pt x="5" y="193"/>
                  </a:lnTo>
                  <a:lnTo>
                    <a:pt x="8" y="191"/>
                  </a:lnTo>
                  <a:lnTo>
                    <a:pt x="7" y="191"/>
                  </a:lnTo>
                  <a:lnTo>
                    <a:pt x="7" y="191"/>
                  </a:lnTo>
                  <a:lnTo>
                    <a:pt x="7" y="191"/>
                  </a:lnTo>
                  <a:lnTo>
                    <a:pt x="7" y="190"/>
                  </a:lnTo>
                  <a:lnTo>
                    <a:pt x="7" y="190"/>
                  </a:lnTo>
                  <a:lnTo>
                    <a:pt x="7" y="190"/>
                  </a:lnTo>
                  <a:lnTo>
                    <a:pt x="7" y="190"/>
                  </a:lnTo>
                  <a:lnTo>
                    <a:pt x="7" y="188"/>
                  </a:lnTo>
                  <a:lnTo>
                    <a:pt x="7" y="188"/>
                  </a:lnTo>
                  <a:lnTo>
                    <a:pt x="7" y="188"/>
                  </a:lnTo>
                  <a:lnTo>
                    <a:pt x="7" y="188"/>
                  </a:lnTo>
                  <a:lnTo>
                    <a:pt x="7" y="185"/>
                  </a:lnTo>
                  <a:lnTo>
                    <a:pt x="7" y="185"/>
                  </a:lnTo>
                  <a:lnTo>
                    <a:pt x="7" y="185"/>
                  </a:lnTo>
                  <a:lnTo>
                    <a:pt x="7" y="185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0"/>
                  </a:lnTo>
                  <a:lnTo>
                    <a:pt x="9" y="180"/>
                  </a:lnTo>
                  <a:lnTo>
                    <a:pt x="9" y="180"/>
                  </a:lnTo>
                  <a:lnTo>
                    <a:pt x="9" y="180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9" y="176"/>
                  </a:lnTo>
                  <a:lnTo>
                    <a:pt x="7" y="176"/>
                  </a:lnTo>
                  <a:lnTo>
                    <a:pt x="7" y="176"/>
                  </a:lnTo>
                  <a:lnTo>
                    <a:pt x="7" y="176"/>
                  </a:lnTo>
                  <a:lnTo>
                    <a:pt x="7" y="176"/>
                  </a:lnTo>
                  <a:lnTo>
                    <a:pt x="6" y="176"/>
                  </a:lnTo>
                  <a:lnTo>
                    <a:pt x="6" y="176"/>
                  </a:lnTo>
                  <a:lnTo>
                    <a:pt x="6" y="176"/>
                  </a:lnTo>
                  <a:lnTo>
                    <a:pt x="6" y="174"/>
                  </a:lnTo>
                  <a:lnTo>
                    <a:pt x="5" y="174"/>
                  </a:lnTo>
                  <a:lnTo>
                    <a:pt x="5" y="174"/>
                  </a:lnTo>
                  <a:lnTo>
                    <a:pt x="5" y="174"/>
                  </a:lnTo>
                  <a:lnTo>
                    <a:pt x="5" y="173"/>
                  </a:lnTo>
                  <a:lnTo>
                    <a:pt x="5" y="173"/>
                  </a:lnTo>
                  <a:lnTo>
                    <a:pt x="5" y="173"/>
                  </a:lnTo>
                  <a:lnTo>
                    <a:pt x="5" y="173"/>
                  </a:lnTo>
                  <a:lnTo>
                    <a:pt x="5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2" y="171"/>
                  </a:lnTo>
                  <a:lnTo>
                    <a:pt x="2" y="171"/>
                  </a:lnTo>
                  <a:lnTo>
                    <a:pt x="2" y="171"/>
                  </a:lnTo>
                  <a:lnTo>
                    <a:pt x="2" y="169"/>
                  </a:lnTo>
                  <a:lnTo>
                    <a:pt x="1" y="169"/>
                  </a:lnTo>
                  <a:lnTo>
                    <a:pt x="1" y="166"/>
                  </a:lnTo>
                  <a:lnTo>
                    <a:pt x="1" y="166"/>
                  </a:lnTo>
                  <a:lnTo>
                    <a:pt x="1" y="164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5" y="149"/>
                  </a:lnTo>
                  <a:lnTo>
                    <a:pt x="5" y="149"/>
                  </a:lnTo>
                  <a:lnTo>
                    <a:pt x="5" y="149"/>
                  </a:lnTo>
                  <a:lnTo>
                    <a:pt x="5" y="149"/>
                  </a:lnTo>
                  <a:lnTo>
                    <a:pt x="6" y="147"/>
                  </a:lnTo>
                  <a:lnTo>
                    <a:pt x="6" y="147"/>
                  </a:lnTo>
                  <a:lnTo>
                    <a:pt x="6" y="147"/>
                  </a:lnTo>
                  <a:lnTo>
                    <a:pt x="6" y="147"/>
                  </a:lnTo>
                  <a:lnTo>
                    <a:pt x="6" y="145"/>
                  </a:lnTo>
                  <a:lnTo>
                    <a:pt x="6" y="145"/>
                  </a:lnTo>
                  <a:lnTo>
                    <a:pt x="6" y="143"/>
                  </a:lnTo>
                  <a:lnTo>
                    <a:pt x="6" y="143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7" y="130"/>
                  </a:lnTo>
                  <a:lnTo>
                    <a:pt x="6" y="130"/>
                  </a:lnTo>
                  <a:lnTo>
                    <a:pt x="6" y="128"/>
                  </a:lnTo>
                  <a:lnTo>
                    <a:pt x="6" y="126"/>
                  </a:lnTo>
                  <a:lnTo>
                    <a:pt x="6" y="123"/>
                  </a:lnTo>
                  <a:lnTo>
                    <a:pt x="6" y="121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7" y="115"/>
                  </a:lnTo>
                  <a:lnTo>
                    <a:pt x="7" y="113"/>
                  </a:lnTo>
                  <a:lnTo>
                    <a:pt x="7" y="111"/>
                  </a:lnTo>
                  <a:lnTo>
                    <a:pt x="7" y="109"/>
                  </a:lnTo>
                  <a:lnTo>
                    <a:pt x="7" y="106"/>
                  </a:lnTo>
                  <a:lnTo>
                    <a:pt x="5" y="104"/>
                  </a:lnTo>
                  <a:lnTo>
                    <a:pt x="5" y="102"/>
                  </a:lnTo>
                  <a:lnTo>
                    <a:pt x="5" y="100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88"/>
                  </a:lnTo>
                  <a:lnTo>
                    <a:pt x="10" y="87"/>
                  </a:lnTo>
                  <a:lnTo>
                    <a:pt x="10" y="85"/>
                  </a:lnTo>
                  <a:lnTo>
                    <a:pt x="10" y="83"/>
                  </a:lnTo>
                  <a:lnTo>
                    <a:pt x="13" y="81"/>
                  </a:lnTo>
                  <a:lnTo>
                    <a:pt x="13" y="79"/>
                  </a:lnTo>
                  <a:lnTo>
                    <a:pt x="14" y="77"/>
                  </a:lnTo>
                  <a:lnTo>
                    <a:pt x="14" y="75"/>
                  </a:lnTo>
                  <a:lnTo>
                    <a:pt x="15" y="73"/>
                  </a:lnTo>
                  <a:lnTo>
                    <a:pt x="15" y="72"/>
                  </a:lnTo>
                  <a:lnTo>
                    <a:pt x="16" y="70"/>
                  </a:lnTo>
                  <a:lnTo>
                    <a:pt x="16" y="68"/>
                  </a:lnTo>
                  <a:lnTo>
                    <a:pt x="19" y="65"/>
                  </a:lnTo>
                  <a:lnTo>
                    <a:pt x="19" y="63"/>
                  </a:lnTo>
                  <a:lnTo>
                    <a:pt x="20" y="61"/>
                  </a:lnTo>
                  <a:lnTo>
                    <a:pt x="20" y="59"/>
                  </a:lnTo>
                  <a:lnTo>
                    <a:pt x="23" y="57"/>
                  </a:lnTo>
                  <a:lnTo>
                    <a:pt x="23" y="57"/>
                  </a:lnTo>
                  <a:lnTo>
                    <a:pt x="23" y="57"/>
                  </a:lnTo>
                  <a:lnTo>
                    <a:pt x="23" y="57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24" y="53"/>
                  </a:lnTo>
                  <a:lnTo>
                    <a:pt x="24" y="53"/>
                  </a:lnTo>
                  <a:lnTo>
                    <a:pt x="24" y="53"/>
                  </a:lnTo>
                  <a:lnTo>
                    <a:pt x="24" y="53"/>
                  </a:lnTo>
                  <a:lnTo>
                    <a:pt x="24" y="51"/>
                  </a:lnTo>
                  <a:lnTo>
                    <a:pt x="24" y="51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5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广东">
              <a:hlinkClick r:id="" action="ppaction://macro?name=Slide1.广东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311550" y="5495077"/>
              <a:ext cx="1162552" cy="1016602"/>
            </a:xfrm>
            <a:custGeom>
              <a:avLst/>
              <a:gdLst>
                <a:gd name="T0" fmla="*/ 161 w 548"/>
                <a:gd name="T1" fmla="*/ 65 h 455"/>
                <a:gd name="T2" fmla="*/ 168 w 548"/>
                <a:gd name="T3" fmla="*/ 36 h 455"/>
                <a:gd name="T4" fmla="*/ 219 w 548"/>
                <a:gd name="T5" fmla="*/ 52 h 455"/>
                <a:gd name="T6" fmla="*/ 216 w 548"/>
                <a:gd name="T7" fmla="*/ 28 h 455"/>
                <a:gd name="T8" fmla="*/ 238 w 548"/>
                <a:gd name="T9" fmla="*/ 2 h 455"/>
                <a:gd name="T10" fmla="*/ 294 w 548"/>
                <a:gd name="T11" fmla="*/ 0 h 455"/>
                <a:gd name="T12" fmla="*/ 344 w 548"/>
                <a:gd name="T13" fmla="*/ 4 h 455"/>
                <a:gd name="T14" fmla="*/ 340 w 548"/>
                <a:gd name="T15" fmla="*/ 32 h 455"/>
                <a:gd name="T16" fmla="*/ 322 w 548"/>
                <a:gd name="T17" fmla="*/ 67 h 455"/>
                <a:gd name="T18" fmla="*/ 406 w 548"/>
                <a:gd name="T19" fmla="*/ 45 h 455"/>
                <a:gd name="T20" fmla="*/ 440 w 548"/>
                <a:gd name="T21" fmla="*/ 52 h 455"/>
                <a:gd name="T22" fmla="*/ 435 w 548"/>
                <a:gd name="T23" fmla="*/ 26 h 455"/>
                <a:gd name="T24" fmla="*/ 492 w 548"/>
                <a:gd name="T25" fmla="*/ 43 h 455"/>
                <a:gd name="T26" fmla="*/ 525 w 548"/>
                <a:gd name="T27" fmla="*/ 67 h 455"/>
                <a:gd name="T28" fmla="*/ 532 w 548"/>
                <a:gd name="T29" fmla="*/ 127 h 455"/>
                <a:gd name="T30" fmla="*/ 507 w 548"/>
                <a:gd name="T31" fmla="*/ 154 h 455"/>
                <a:gd name="T32" fmla="*/ 460 w 548"/>
                <a:gd name="T33" fmla="*/ 195 h 455"/>
                <a:gd name="T34" fmla="*/ 436 w 548"/>
                <a:gd name="T35" fmla="*/ 203 h 455"/>
                <a:gd name="T36" fmla="*/ 426 w 548"/>
                <a:gd name="T37" fmla="*/ 207 h 455"/>
                <a:gd name="T38" fmla="*/ 386 w 548"/>
                <a:gd name="T39" fmla="*/ 221 h 455"/>
                <a:gd name="T40" fmla="*/ 358 w 548"/>
                <a:gd name="T41" fmla="*/ 224 h 455"/>
                <a:gd name="T42" fmla="*/ 283 w 548"/>
                <a:gd name="T43" fmla="*/ 214 h 455"/>
                <a:gd name="T44" fmla="*/ 293 w 548"/>
                <a:gd name="T45" fmla="*/ 267 h 455"/>
                <a:gd name="T46" fmla="*/ 246 w 548"/>
                <a:gd name="T47" fmla="*/ 302 h 455"/>
                <a:gd name="T48" fmla="*/ 198 w 548"/>
                <a:gd name="T49" fmla="*/ 316 h 455"/>
                <a:gd name="T50" fmla="*/ 142 w 548"/>
                <a:gd name="T51" fmla="*/ 338 h 455"/>
                <a:gd name="T52" fmla="*/ 54 w 548"/>
                <a:gd name="T53" fmla="*/ 380 h 455"/>
                <a:gd name="T54" fmla="*/ 67 w 548"/>
                <a:gd name="T55" fmla="*/ 438 h 455"/>
                <a:gd name="T56" fmla="*/ 26 w 548"/>
                <a:gd name="T57" fmla="*/ 453 h 455"/>
                <a:gd name="T58" fmla="*/ 5 w 548"/>
                <a:gd name="T59" fmla="*/ 372 h 455"/>
                <a:gd name="T60" fmla="*/ 24 w 548"/>
                <a:gd name="T61" fmla="*/ 325 h 455"/>
                <a:gd name="T62" fmla="*/ 46 w 548"/>
                <a:gd name="T63" fmla="*/ 303 h 455"/>
                <a:gd name="T64" fmla="*/ 74 w 548"/>
                <a:gd name="T65" fmla="*/ 265 h 455"/>
                <a:gd name="T66" fmla="*/ 115 w 548"/>
                <a:gd name="T67" fmla="*/ 187 h 455"/>
                <a:gd name="T68" fmla="*/ 146 w 548"/>
                <a:gd name="T69" fmla="*/ 128 h 455"/>
                <a:gd name="T70" fmla="*/ 146 w 548"/>
                <a:gd name="T71" fmla="*/ 77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8" h="455">
                  <a:moveTo>
                    <a:pt x="146" y="77"/>
                  </a:moveTo>
                  <a:lnTo>
                    <a:pt x="161" y="65"/>
                  </a:lnTo>
                  <a:lnTo>
                    <a:pt x="161" y="43"/>
                  </a:lnTo>
                  <a:lnTo>
                    <a:pt x="168" y="36"/>
                  </a:lnTo>
                  <a:lnTo>
                    <a:pt x="187" y="38"/>
                  </a:lnTo>
                  <a:lnTo>
                    <a:pt x="219" y="52"/>
                  </a:lnTo>
                  <a:lnTo>
                    <a:pt x="224" y="41"/>
                  </a:lnTo>
                  <a:lnTo>
                    <a:pt x="216" y="28"/>
                  </a:lnTo>
                  <a:lnTo>
                    <a:pt x="219" y="19"/>
                  </a:lnTo>
                  <a:lnTo>
                    <a:pt x="238" y="2"/>
                  </a:lnTo>
                  <a:lnTo>
                    <a:pt x="274" y="12"/>
                  </a:lnTo>
                  <a:lnTo>
                    <a:pt x="294" y="0"/>
                  </a:lnTo>
                  <a:lnTo>
                    <a:pt x="309" y="14"/>
                  </a:lnTo>
                  <a:lnTo>
                    <a:pt x="344" y="4"/>
                  </a:lnTo>
                  <a:lnTo>
                    <a:pt x="350" y="18"/>
                  </a:lnTo>
                  <a:lnTo>
                    <a:pt x="340" y="32"/>
                  </a:lnTo>
                  <a:lnTo>
                    <a:pt x="322" y="60"/>
                  </a:lnTo>
                  <a:lnTo>
                    <a:pt x="322" y="67"/>
                  </a:lnTo>
                  <a:lnTo>
                    <a:pt x="332" y="74"/>
                  </a:lnTo>
                  <a:lnTo>
                    <a:pt x="406" y="45"/>
                  </a:lnTo>
                  <a:lnTo>
                    <a:pt x="433" y="60"/>
                  </a:lnTo>
                  <a:lnTo>
                    <a:pt x="440" y="52"/>
                  </a:lnTo>
                  <a:lnTo>
                    <a:pt x="433" y="36"/>
                  </a:lnTo>
                  <a:lnTo>
                    <a:pt x="435" y="26"/>
                  </a:lnTo>
                  <a:lnTo>
                    <a:pt x="483" y="36"/>
                  </a:lnTo>
                  <a:lnTo>
                    <a:pt x="492" y="43"/>
                  </a:lnTo>
                  <a:lnTo>
                    <a:pt x="506" y="41"/>
                  </a:lnTo>
                  <a:lnTo>
                    <a:pt x="525" y="67"/>
                  </a:lnTo>
                  <a:lnTo>
                    <a:pt x="547" y="115"/>
                  </a:lnTo>
                  <a:lnTo>
                    <a:pt x="532" y="127"/>
                  </a:lnTo>
                  <a:lnTo>
                    <a:pt x="520" y="150"/>
                  </a:lnTo>
                  <a:lnTo>
                    <a:pt x="507" y="154"/>
                  </a:lnTo>
                  <a:lnTo>
                    <a:pt x="497" y="177"/>
                  </a:lnTo>
                  <a:lnTo>
                    <a:pt x="460" y="195"/>
                  </a:lnTo>
                  <a:lnTo>
                    <a:pt x="446" y="187"/>
                  </a:lnTo>
                  <a:lnTo>
                    <a:pt x="436" y="203"/>
                  </a:lnTo>
                  <a:lnTo>
                    <a:pt x="436" y="207"/>
                  </a:lnTo>
                  <a:lnTo>
                    <a:pt x="426" y="207"/>
                  </a:lnTo>
                  <a:lnTo>
                    <a:pt x="405" y="207"/>
                  </a:lnTo>
                  <a:lnTo>
                    <a:pt x="386" y="221"/>
                  </a:lnTo>
                  <a:lnTo>
                    <a:pt x="373" y="213"/>
                  </a:lnTo>
                  <a:lnTo>
                    <a:pt x="358" y="224"/>
                  </a:lnTo>
                  <a:lnTo>
                    <a:pt x="317" y="241"/>
                  </a:lnTo>
                  <a:lnTo>
                    <a:pt x="283" y="214"/>
                  </a:lnTo>
                  <a:lnTo>
                    <a:pt x="280" y="236"/>
                  </a:lnTo>
                  <a:lnTo>
                    <a:pt x="293" y="267"/>
                  </a:lnTo>
                  <a:lnTo>
                    <a:pt x="262" y="279"/>
                  </a:lnTo>
                  <a:lnTo>
                    <a:pt x="246" y="302"/>
                  </a:lnTo>
                  <a:lnTo>
                    <a:pt x="214" y="309"/>
                  </a:lnTo>
                  <a:lnTo>
                    <a:pt x="198" y="316"/>
                  </a:lnTo>
                  <a:lnTo>
                    <a:pt x="165" y="316"/>
                  </a:lnTo>
                  <a:lnTo>
                    <a:pt x="142" y="338"/>
                  </a:lnTo>
                  <a:lnTo>
                    <a:pt x="83" y="359"/>
                  </a:lnTo>
                  <a:lnTo>
                    <a:pt x="54" y="380"/>
                  </a:lnTo>
                  <a:lnTo>
                    <a:pt x="40" y="394"/>
                  </a:lnTo>
                  <a:lnTo>
                    <a:pt x="67" y="438"/>
                  </a:lnTo>
                  <a:lnTo>
                    <a:pt x="48" y="454"/>
                  </a:lnTo>
                  <a:lnTo>
                    <a:pt x="26" y="453"/>
                  </a:lnTo>
                  <a:lnTo>
                    <a:pt x="0" y="406"/>
                  </a:lnTo>
                  <a:lnTo>
                    <a:pt x="5" y="372"/>
                  </a:lnTo>
                  <a:lnTo>
                    <a:pt x="5" y="356"/>
                  </a:lnTo>
                  <a:lnTo>
                    <a:pt x="24" y="325"/>
                  </a:lnTo>
                  <a:lnTo>
                    <a:pt x="48" y="319"/>
                  </a:lnTo>
                  <a:lnTo>
                    <a:pt x="46" y="303"/>
                  </a:lnTo>
                  <a:lnTo>
                    <a:pt x="71" y="293"/>
                  </a:lnTo>
                  <a:lnTo>
                    <a:pt x="74" y="265"/>
                  </a:lnTo>
                  <a:lnTo>
                    <a:pt x="117" y="231"/>
                  </a:lnTo>
                  <a:lnTo>
                    <a:pt x="115" y="187"/>
                  </a:lnTo>
                  <a:lnTo>
                    <a:pt x="147" y="144"/>
                  </a:lnTo>
                  <a:lnTo>
                    <a:pt x="146" y="128"/>
                  </a:lnTo>
                  <a:lnTo>
                    <a:pt x="157" y="112"/>
                  </a:lnTo>
                  <a:lnTo>
                    <a:pt x="146" y="77"/>
                  </a:lnTo>
                  <a:lnTo>
                    <a:pt x="146" y="77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广西">
              <a:hlinkClick r:id="" action="ppaction://macro?name=Slide1.广西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453853" y="5354660"/>
              <a:ext cx="1195393" cy="898306"/>
            </a:xfrm>
            <a:custGeom>
              <a:avLst/>
              <a:gdLst>
                <a:gd name="T0" fmla="*/ 26 w 568"/>
                <a:gd name="T1" fmla="*/ 159 h 410"/>
                <a:gd name="T2" fmla="*/ 63 w 568"/>
                <a:gd name="T3" fmla="*/ 141 h 410"/>
                <a:gd name="T4" fmla="*/ 122 w 568"/>
                <a:gd name="T5" fmla="*/ 157 h 410"/>
                <a:gd name="T6" fmla="*/ 134 w 568"/>
                <a:gd name="T7" fmla="*/ 131 h 410"/>
                <a:gd name="T8" fmla="*/ 216 w 568"/>
                <a:gd name="T9" fmla="*/ 99 h 410"/>
                <a:gd name="T10" fmla="*/ 283 w 568"/>
                <a:gd name="T11" fmla="*/ 81 h 410"/>
                <a:gd name="T12" fmla="*/ 311 w 568"/>
                <a:gd name="T13" fmla="*/ 88 h 410"/>
                <a:gd name="T14" fmla="*/ 334 w 568"/>
                <a:gd name="T15" fmla="*/ 71 h 410"/>
                <a:gd name="T16" fmla="*/ 342 w 568"/>
                <a:gd name="T17" fmla="*/ 55 h 410"/>
                <a:gd name="T18" fmla="*/ 370 w 568"/>
                <a:gd name="T19" fmla="*/ 35 h 410"/>
                <a:gd name="T20" fmla="*/ 407 w 568"/>
                <a:gd name="T21" fmla="*/ 15 h 410"/>
                <a:gd name="T22" fmla="*/ 423 w 568"/>
                <a:gd name="T23" fmla="*/ 33 h 410"/>
                <a:gd name="T24" fmla="*/ 458 w 568"/>
                <a:gd name="T25" fmla="*/ 7 h 410"/>
                <a:gd name="T26" fmla="*/ 495 w 568"/>
                <a:gd name="T27" fmla="*/ 7 h 410"/>
                <a:gd name="T28" fmla="*/ 514 w 568"/>
                <a:gd name="T29" fmla="*/ 37 h 410"/>
                <a:gd name="T30" fmla="*/ 492 w 568"/>
                <a:gd name="T31" fmla="*/ 90 h 410"/>
                <a:gd name="T32" fmla="*/ 492 w 568"/>
                <a:gd name="T33" fmla="*/ 114 h 410"/>
                <a:gd name="T34" fmla="*/ 529 w 568"/>
                <a:gd name="T35" fmla="*/ 133 h 410"/>
                <a:gd name="T36" fmla="*/ 556 w 568"/>
                <a:gd name="T37" fmla="*/ 124 h 410"/>
                <a:gd name="T38" fmla="*/ 556 w 568"/>
                <a:gd name="T39" fmla="*/ 175 h 410"/>
                <a:gd name="T40" fmla="*/ 525 w 568"/>
                <a:gd name="T41" fmla="*/ 234 h 410"/>
                <a:gd name="T42" fmla="*/ 484 w 568"/>
                <a:gd name="T43" fmla="*/ 312 h 410"/>
                <a:gd name="T44" fmla="*/ 456 w 568"/>
                <a:gd name="T45" fmla="*/ 350 h 410"/>
                <a:gd name="T46" fmla="*/ 434 w 568"/>
                <a:gd name="T47" fmla="*/ 372 h 410"/>
                <a:gd name="T48" fmla="*/ 368 w 568"/>
                <a:gd name="T49" fmla="*/ 409 h 410"/>
                <a:gd name="T50" fmla="*/ 317 w 568"/>
                <a:gd name="T51" fmla="*/ 380 h 410"/>
                <a:gd name="T52" fmla="*/ 264 w 568"/>
                <a:gd name="T53" fmla="*/ 408 h 410"/>
                <a:gd name="T54" fmla="*/ 178 w 568"/>
                <a:gd name="T55" fmla="*/ 376 h 410"/>
                <a:gd name="T56" fmla="*/ 182 w 568"/>
                <a:gd name="T57" fmla="*/ 317 h 410"/>
                <a:gd name="T58" fmla="*/ 142 w 568"/>
                <a:gd name="T59" fmla="*/ 304 h 410"/>
                <a:gd name="T60" fmla="*/ 114 w 568"/>
                <a:gd name="T61" fmla="*/ 304 h 410"/>
                <a:gd name="T62" fmla="*/ 98 w 568"/>
                <a:gd name="T63" fmla="*/ 261 h 410"/>
                <a:gd name="T64" fmla="*/ 124 w 568"/>
                <a:gd name="T65" fmla="*/ 254 h 410"/>
                <a:gd name="T66" fmla="*/ 122 w 568"/>
                <a:gd name="T67" fmla="*/ 218 h 410"/>
                <a:gd name="T68" fmla="*/ 48 w 568"/>
                <a:gd name="T69" fmla="*/ 188 h 410"/>
                <a:gd name="T70" fmla="*/ 13 w 568"/>
                <a:gd name="T71" fmla="*/ 188 h 410"/>
                <a:gd name="T72" fmla="*/ 2 w 568"/>
                <a:gd name="T73" fmla="*/ 157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8" h="410">
                  <a:moveTo>
                    <a:pt x="2" y="157"/>
                  </a:moveTo>
                  <a:lnTo>
                    <a:pt x="26" y="159"/>
                  </a:lnTo>
                  <a:lnTo>
                    <a:pt x="52" y="135"/>
                  </a:lnTo>
                  <a:lnTo>
                    <a:pt x="63" y="141"/>
                  </a:lnTo>
                  <a:lnTo>
                    <a:pt x="114" y="162"/>
                  </a:lnTo>
                  <a:lnTo>
                    <a:pt x="122" y="157"/>
                  </a:lnTo>
                  <a:lnTo>
                    <a:pt x="124" y="140"/>
                  </a:lnTo>
                  <a:lnTo>
                    <a:pt x="134" y="131"/>
                  </a:lnTo>
                  <a:lnTo>
                    <a:pt x="204" y="85"/>
                  </a:lnTo>
                  <a:lnTo>
                    <a:pt x="216" y="99"/>
                  </a:lnTo>
                  <a:lnTo>
                    <a:pt x="259" y="112"/>
                  </a:lnTo>
                  <a:lnTo>
                    <a:pt x="283" y="81"/>
                  </a:lnTo>
                  <a:lnTo>
                    <a:pt x="294" y="88"/>
                  </a:lnTo>
                  <a:lnTo>
                    <a:pt x="311" y="88"/>
                  </a:lnTo>
                  <a:lnTo>
                    <a:pt x="311" y="79"/>
                  </a:lnTo>
                  <a:lnTo>
                    <a:pt x="334" y="71"/>
                  </a:lnTo>
                  <a:lnTo>
                    <a:pt x="334" y="65"/>
                  </a:lnTo>
                  <a:lnTo>
                    <a:pt x="342" y="55"/>
                  </a:lnTo>
                  <a:lnTo>
                    <a:pt x="347" y="56"/>
                  </a:lnTo>
                  <a:lnTo>
                    <a:pt x="370" y="35"/>
                  </a:lnTo>
                  <a:lnTo>
                    <a:pt x="389" y="39"/>
                  </a:lnTo>
                  <a:lnTo>
                    <a:pt x="407" y="15"/>
                  </a:lnTo>
                  <a:lnTo>
                    <a:pt x="415" y="35"/>
                  </a:lnTo>
                  <a:lnTo>
                    <a:pt x="423" y="33"/>
                  </a:lnTo>
                  <a:lnTo>
                    <a:pt x="452" y="6"/>
                  </a:lnTo>
                  <a:lnTo>
                    <a:pt x="458" y="7"/>
                  </a:lnTo>
                  <a:lnTo>
                    <a:pt x="472" y="0"/>
                  </a:lnTo>
                  <a:lnTo>
                    <a:pt x="495" y="7"/>
                  </a:lnTo>
                  <a:lnTo>
                    <a:pt x="495" y="33"/>
                  </a:lnTo>
                  <a:lnTo>
                    <a:pt x="514" y="37"/>
                  </a:lnTo>
                  <a:lnTo>
                    <a:pt x="509" y="63"/>
                  </a:lnTo>
                  <a:lnTo>
                    <a:pt x="492" y="90"/>
                  </a:lnTo>
                  <a:lnTo>
                    <a:pt x="484" y="114"/>
                  </a:lnTo>
                  <a:lnTo>
                    <a:pt x="492" y="114"/>
                  </a:lnTo>
                  <a:lnTo>
                    <a:pt x="511" y="95"/>
                  </a:lnTo>
                  <a:lnTo>
                    <a:pt x="529" y="133"/>
                  </a:lnTo>
                  <a:lnTo>
                    <a:pt x="542" y="124"/>
                  </a:lnTo>
                  <a:lnTo>
                    <a:pt x="556" y="124"/>
                  </a:lnTo>
                  <a:lnTo>
                    <a:pt x="567" y="159"/>
                  </a:lnTo>
                  <a:lnTo>
                    <a:pt x="556" y="175"/>
                  </a:lnTo>
                  <a:lnTo>
                    <a:pt x="557" y="191"/>
                  </a:lnTo>
                  <a:lnTo>
                    <a:pt x="525" y="234"/>
                  </a:lnTo>
                  <a:lnTo>
                    <a:pt x="527" y="278"/>
                  </a:lnTo>
                  <a:lnTo>
                    <a:pt x="484" y="312"/>
                  </a:lnTo>
                  <a:lnTo>
                    <a:pt x="481" y="340"/>
                  </a:lnTo>
                  <a:lnTo>
                    <a:pt x="456" y="350"/>
                  </a:lnTo>
                  <a:lnTo>
                    <a:pt x="458" y="366"/>
                  </a:lnTo>
                  <a:lnTo>
                    <a:pt x="434" y="372"/>
                  </a:lnTo>
                  <a:lnTo>
                    <a:pt x="415" y="403"/>
                  </a:lnTo>
                  <a:lnTo>
                    <a:pt x="368" y="409"/>
                  </a:lnTo>
                  <a:lnTo>
                    <a:pt x="342" y="390"/>
                  </a:lnTo>
                  <a:lnTo>
                    <a:pt x="317" y="380"/>
                  </a:lnTo>
                  <a:lnTo>
                    <a:pt x="289" y="406"/>
                  </a:lnTo>
                  <a:lnTo>
                    <a:pt x="264" y="408"/>
                  </a:lnTo>
                  <a:lnTo>
                    <a:pt x="236" y="409"/>
                  </a:lnTo>
                  <a:lnTo>
                    <a:pt x="178" y="376"/>
                  </a:lnTo>
                  <a:lnTo>
                    <a:pt x="167" y="347"/>
                  </a:lnTo>
                  <a:lnTo>
                    <a:pt x="182" y="317"/>
                  </a:lnTo>
                  <a:lnTo>
                    <a:pt x="164" y="304"/>
                  </a:lnTo>
                  <a:lnTo>
                    <a:pt x="142" y="304"/>
                  </a:lnTo>
                  <a:lnTo>
                    <a:pt x="137" y="299"/>
                  </a:lnTo>
                  <a:lnTo>
                    <a:pt x="114" y="304"/>
                  </a:lnTo>
                  <a:lnTo>
                    <a:pt x="89" y="288"/>
                  </a:lnTo>
                  <a:lnTo>
                    <a:pt x="98" y="261"/>
                  </a:lnTo>
                  <a:lnTo>
                    <a:pt x="117" y="260"/>
                  </a:lnTo>
                  <a:lnTo>
                    <a:pt x="124" y="254"/>
                  </a:lnTo>
                  <a:lnTo>
                    <a:pt x="130" y="231"/>
                  </a:lnTo>
                  <a:lnTo>
                    <a:pt x="122" y="218"/>
                  </a:lnTo>
                  <a:lnTo>
                    <a:pt x="58" y="206"/>
                  </a:lnTo>
                  <a:lnTo>
                    <a:pt x="48" y="188"/>
                  </a:lnTo>
                  <a:lnTo>
                    <a:pt x="29" y="188"/>
                  </a:lnTo>
                  <a:lnTo>
                    <a:pt x="13" y="188"/>
                  </a:lnTo>
                  <a:lnTo>
                    <a:pt x="0" y="167"/>
                  </a:lnTo>
                  <a:lnTo>
                    <a:pt x="2" y="157"/>
                  </a:lnTo>
                  <a:lnTo>
                    <a:pt x="2" y="157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福建">
              <a:hlinkClick r:id="" action="ppaction://macro?name=Slide1.福建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265864" y="4928337"/>
              <a:ext cx="656809" cy="857641"/>
            </a:xfrm>
            <a:custGeom>
              <a:avLst/>
              <a:gdLst>
                <a:gd name="T0" fmla="*/ 0 w 309"/>
                <a:gd name="T1" fmla="*/ 299 h 389"/>
                <a:gd name="T2" fmla="*/ 11 w 309"/>
                <a:gd name="T3" fmla="*/ 232 h 389"/>
                <a:gd name="T4" fmla="*/ 22 w 309"/>
                <a:gd name="T5" fmla="*/ 214 h 389"/>
                <a:gd name="T6" fmla="*/ 26 w 309"/>
                <a:gd name="T7" fmla="*/ 195 h 389"/>
                <a:gd name="T8" fmla="*/ 41 w 309"/>
                <a:gd name="T9" fmla="*/ 168 h 389"/>
                <a:gd name="T10" fmla="*/ 33 w 309"/>
                <a:gd name="T11" fmla="*/ 157 h 389"/>
                <a:gd name="T12" fmla="*/ 35 w 309"/>
                <a:gd name="T13" fmla="*/ 134 h 389"/>
                <a:gd name="T14" fmla="*/ 66 w 309"/>
                <a:gd name="T15" fmla="*/ 98 h 389"/>
                <a:gd name="T16" fmla="*/ 63 w 309"/>
                <a:gd name="T17" fmla="*/ 75 h 389"/>
                <a:gd name="T18" fmla="*/ 85 w 309"/>
                <a:gd name="T19" fmla="*/ 40 h 389"/>
                <a:gd name="T20" fmla="*/ 105 w 309"/>
                <a:gd name="T21" fmla="*/ 45 h 389"/>
                <a:gd name="T22" fmla="*/ 146 w 309"/>
                <a:gd name="T23" fmla="*/ 16 h 389"/>
                <a:gd name="T24" fmla="*/ 153 w 309"/>
                <a:gd name="T25" fmla="*/ 0 h 389"/>
                <a:gd name="T26" fmla="*/ 177 w 309"/>
                <a:gd name="T27" fmla="*/ 5 h 389"/>
                <a:gd name="T28" fmla="*/ 190 w 309"/>
                <a:gd name="T29" fmla="*/ 37 h 389"/>
                <a:gd name="T30" fmla="*/ 201 w 309"/>
                <a:gd name="T31" fmla="*/ 61 h 389"/>
                <a:gd name="T32" fmla="*/ 226 w 309"/>
                <a:gd name="T33" fmla="*/ 61 h 389"/>
                <a:gd name="T34" fmla="*/ 244 w 309"/>
                <a:gd name="T35" fmla="*/ 40 h 389"/>
                <a:gd name="T36" fmla="*/ 267 w 309"/>
                <a:gd name="T37" fmla="*/ 64 h 389"/>
                <a:gd name="T38" fmla="*/ 308 w 309"/>
                <a:gd name="T39" fmla="*/ 48 h 389"/>
                <a:gd name="T40" fmla="*/ 282 w 309"/>
                <a:gd name="T41" fmla="*/ 112 h 389"/>
                <a:gd name="T42" fmla="*/ 267 w 309"/>
                <a:gd name="T43" fmla="*/ 104 h 389"/>
                <a:gd name="T44" fmla="*/ 256 w 309"/>
                <a:gd name="T45" fmla="*/ 109 h 389"/>
                <a:gd name="T46" fmla="*/ 255 w 309"/>
                <a:gd name="T47" fmla="*/ 115 h 389"/>
                <a:gd name="T48" fmla="*/ 269 w 309"/>
                <a:gd name="T49" fmla="*/ 131 h 389"/>
                <a:gd name="T50" fmla="*/ 266 w 309"/>
                <a:gd name="T51" fmla="*/ 189 h 389"/>
                <a:gd name="T52" fmla="*/ 269 w 309"/>
                <a:gd name="T53" fmla="*/ 208 h 389"/>
                <a:gd name="T54" fmla="*/ 266 w 309"/>
                <a:gd name="T55" fmla="*/ 213 h 389"/>
                <a:gd name="T56" fmla="*/ 249 w 309"/>
                <a:gd name="T57" fmla="*/ 209 h 389"/>
                <a:gd name="T58" fmla="*/ 238 w 309"/>
                <a:gd name="T59" fmla="*/ 220 h 389"/>
                <a:gd name="T60" fmla="*/ 245 w 309"/>
                <a:gd name="T61" fmla="*/ 235 h 389"/>
                <a:gd name="T62" fmla="*/ 225 w 309"/>
                <a:gd name="T63" fmla="*/ 255 h 389"/>
                <a:gd name="T64" fmla="*/ 229 w 309"/>
                <a:gd name="T65" fmla="*/ 263 h 389"/>
                <a:gd name="T66" fmla="*/ 208 w 309"/>
                <a:gd name="T67" fmla="*/ 273 h 389"/>
                <a:gd name="T68" fmla="*/ 211 w 309"/>
                <a:gd name="T69" fmla="*/ 289 h 389"/>
                <a:gd name="T70" fmla="*/ 205 w 309"/>
                <a:gd name="T71" fmla="*/ 296 h 389"/>
                <a:gd name="T72" fmla="*/ 177 w 309"/>
                <a:gd name="T73" fmla="*/ 296 h 389"/>
                <a:gd name="T74" fmla="*/ 162 w 309"/>
                <a:gd name="T75" fmla="*/ 309 h 389"/>
                <a:gd name="T76" fmla="*/ 160 w 309"/>
                <a:gd name="T77" fmla="*/ 314 h 389"/>
                <a:gd name="T78" fmla="*/ 173 w 309"/>
                <a:gd name="T79" fmla="*/ 323 h 389"/>
                <a:gd name="T80" fmla="*/ 159 w 309"/>
                <a:gd name="T81" fmla="*/ 345 h 389"/>
                <a:gd name="T82" fmla="*/ 140 w 309"/>
                <a:gd name="T83" fmla="*/ 370 h 389"/>
                <a:gd name="T84" fmla="*/ 132 w 309"/>
                <a:gd name="T85" fmla="*/ 367 h 389"/>
                <a:gd name="T86" fmla="*/ 112 w 309"/>
                <a:gd name="T87" fmla="*/ 388 h 389"/>
                <a:gd name="T88" fmla="*/ 90 w 309"/>
                <a:gd name="T89" fmla="*/ 340 h 389"/>
                <a:gd name="T90" fmla="*/ 71 w 309"/>
                <a:gd name="T91" fmla="*/ 314 h 389"/>
                <a:gd name="T92" fmla="*/ 57 w 309"/>
                <a:gd name="T93" fmla="*/ 316 h 389"/>
                <a:gd name="T94" fmla="*/ 48 w 309"/>
                <a:gd name="T95" fmla="*/ 309 h 389"/>
                <a:gd name="T96" fmla="*/ 0 w 309"/>
                <a:gd name="T97" fmla="*/ 299 h 389"/>
                <a:gd name="T98" fmla="*/ 0 w 309"/>
                <a:gd name="T99" fmla="*/ 29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9" h="389">
                  <a:moveTo>
                    <a:pt x="0" y="299"/>
                  </a:moveTo>
                  <a:lnTo>
                    <a:pt x="11" y="232"/>
                  </a:lnTo>
                  <a:lnTo>
                    <a:pt x="22" y="214"/>
                  </a:lnTo>
                  <a:lnTo>
                    <a:pt x="26" y="195"/>
                  </a:lnTo>
                  <a:lnTo>
                    <a:pt x="41" y="168"/>
                  </a:lnTo>
                  <a:lnTo>
                    <a:pt x="33" y="157"/>
                  </a:lnTo>
                  <a:lnTo>
                    <a:pt x="35" y="134"/>
                  </a:lnTo>
                  <a:lnTo>
                    <a:pt x="66" y="98"/>
                  </a:lnTo>
                  <a:lnTo>
                    <a:pt x="63" y="75"/>
                  </a:lnTo>
                  <a:lnTo>
                    <a:pt x="85" y="40"/>
                  </a:lnTo>
                  <a:lnTo>
                    <a:pt x="105" y="45"/>
                  </a:lnTo>
                  <a:lnTo>
                    <a:pt x="146" y="16"/>
                  </a:lnTo>
                  <a:lnTo>
                    <a:pt x="153" y="0"/>
                  </a:lnTo>
                  <a:lnTo>
                    <a:pt x="177" y="5"/>
                  </a:lnTo>
                  <a:lnTo>
                    <a:pt x="190" y="37"/>
                  </a:lnTo>
                  <a:lnTo>
                    <a:pt x="201" y="61"/>
                  </a:lnTo>
                  <a:lnTo>
                    <a:pt x="226" y="61"/>
                  </a:lnTo>
                  <a:lnTo>
                    <a:pt x="244" y="40"/>
                  </a:lnTo>
                  <a:lnTo>
                    <a:pt x="267" y="64"/>
                  </a:lnTo>
                  <a:lnTo>
                    <a:pt x="308" y="48"/>
                  </a:lnTo>
                  <a:lnTo>
                    <a:pt x="282" y="112"/>
                  </a:lnTo>
                  <a:lnTo>
                    <a:pt x="267" y="104"/>
                  </a:lnTo>
                  <a:lnTo>
                    <a:pt x="256" y="109"/>
                  </a:lnTo>
                  <a:lnTo>
                    <a:pt x="255" y="115"/>
                  </a:lnTo>
                  <a:lnTo>
                    <a:pt x="269" y="131"/>
                  </a:lnTo>
                  <a:lnTo>
                    <a:pt x="266" y="189"/>
                  </a:lnTo>
                  <a:lnTo>
                    <a:pt x="269" y="208"/>
                  </a:lnTo>
                  <a:lnTo>
                    <a:pt x="266" y="213"/>
                  </a:lnTo>
                  <a:lnTo>
                    <a:pt x="249" y="209"/>
                  </a:lnTo>
                  <a:lnTo>
                    <a:pt x="238" y="220"/>
                  </a:lnTo>
                  <a:lnTo>
                    <a:pt x="245" y="235"/>
                  </a:lnTo>
                  <a:lnTo>
                    <a:pt x="225" y="255"/>
                  </a:lnTo>
                  <a:lnTo>
                    <a:pt x="229" y="263"/>
                  </a:lnTo>
                  <a:lnTo>
                    <a:pt x="208" y="273"/>
                  </a:lnTo>
                  <a:lnTo>
                    <a:pt x="211" y="289"/>
                  </a:lnTo>
                  <a:lnTo>
                    <a:pt x="205" y="296"/>
                  </a:lnTo>
                  <a:lnTo>
                    <a:pt x="177" y="296"/>
                  </a:lnTo>
                  <a:lnTo>
                    <a:pt x="162" y="309"/>
                  </a:lnTo>
                  <a:lnTo>
                    <a:pt x="160" y="314"/>
                  </a:lnTo>
                  <a:lnTo>
                    <a:pt x="173" y="323"/>
                  </a:lnTo>
                  <a:lnTo>
                    <a:pt x="159" y="345"/>
                  </a:lnTo>
                  <a:lnTo>
                    <a:pt x="140" y="370"/>
                  </a:lnTo>
                  <a:lnTo>
                    <a:pt x="132" y="367"/>
                  </a:lnTo>
                  <a:lnTo>
                    <a:pt x="112" y="388"/>
                  </a:lnTo>
                  <a:lnTo>
                    <a:pt x="90" y="340"/>
                  </a:lnTo>
                  <a:lnTo>
                    <a:pt x="71" y="314"/>
                  </a:lnTo>
                  <a:lnTo>
                    <a:pt x="57" y="316"/>
                  </a:lnTo>
                  <a:lnTo>
                    <a:pt x="48" y="309"/>
                  </a:lnTo>
                  <a:lnTo>
                    <a:pt x="0" y="299"/>
                  </a:lnTo>
                  <a:lnTo>
                    <a:pt x="0" y="299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江西">
              <a:hlinkClick r:id="" action="ppaction://macro?name=Slide1.江西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874900" y="4635941"/>
              <a:ext cx="729058" cy="1053566"/>
            </a:xfrm>
            <a:custGeom>
              <a:avLst/>
              <a:gdLst>
                <a:gd name="T0" fmla="*/ 7 w 341"/>
                <a:gd name="T1" fmla="*/ 103 h 473"/>
                <a:gd name="T2" fmla="*/ 29 w 341"/>
                <a:gd name="T3" fmla="*/ 146 h 473"/>
                <a:gd name="T4" fmla="*/ 32 w 341"/>
                <a:gd name="T5" fmla="*/ 168 h 473"/>
                <a:gd name="T6" fmla="*/ 20 w 341"/>
                <a:gd name="T7" fmla="*/ 190 h 473"/>
                <a:gd name="T8" fmla="*/ 3 w 341"/>
                <a:gd name="T9" fmla="*/ 203 h 473"/>
                <a:gd name="T10" fmla="*/ 0 w 341"/>
                <a:gd name="T11" fmla="*/ 243 h 473"/>
                <a:gd name="T12" fmla="*/ 5 w 341"/>
                <a:gd name="T13" fmla="*/ 249 h 473"/>
                <a:gd name="T14" fmla="*/ 14 w 341"/>
                <a:gd name="T15" fmla="*/ 245 h 473"/>
                <a:gd name="T16" fmla="*/ 20 w 341"/>
                <a:gd name="T17" fmla="*/ 249 h 473"/>
                <a:gd name="T18" fmla="*/ 20 w 341"/>
                <a:gd name="T19" fmla="*/ 275 h 473"/>
                <a:gd name="T20" fmla="*/ 32 w 341"/>
                <a:gd name="T21" fmla="*/ 305 h 473"/>
                <a:gd name="T22" fmla="*/ 45 w 341"/>
                <a:gd name="T23" fmla="*/ 310 h 473"/>
                <a:gd name="T24" fmla="*/ 46 w 341"/>
                <a:gd name="T25" fmla="*/ 354 h 473"/>
                <a:gd name="T26" fmla="*/ 38 w 341"/>
                <a:gd name="T27" fmla="*/ 384 h 473"/>
                <a:gd name="T28" fmla="*/ 46 w 341"/>
                <a:gd name="T29" fmla="*/ 398 h 473"/>
                <a:gd name="T30" fmla="*/ 61 w 341"/>
                <a:gd name="T31" fmla="*/ 412 h 473"/>
                <a:gd name="T32" fmla="*/ 96 w 341"/>
                <a:gd name="T33" fmla="*/ 402 h 473"/>
                <a:gd name="T34" fmla="*/ 102 w 341"/>
                <a:gd name="T35" fmla="*/ 416 h 473"/>
                <a:gd name="T36" fmla="*/ 92 w 341"/>
                <a:gd name="T37" fmla="*/ 430 h 473"/>
                <a:gd name="T38" fmla="*/ 74 w 341"/>
                <a:gd name="T39" fmla="*/ 458 h 473"/>
                <a:gd name="T40" fmla="*/ 74 w 341"/>
                <a:gd name="T41" fmla="*/ 465 h 473"/>
                <a:gd name="T42" fmla="*/ 84 w 341"/>
                <a:gd name="T43" fmla="*/ 472 h 473"/>
                <a:gd name="T44" fmla="*/ 158 w 341"/>
                <a:gd name="T45" fmla="*/ 443 h 473"/>
                <a:gd name="T46" fmla="*/ 185 w 341"/>
                <a:gd name="T47" fmla="*/ 458 h 473"/>
                <a:gd name="T48" fmla="*/ 192 w 341"/>
                <a:gd name="T49" fmla="*/ 450 h 473"/>
                <a:gd name="T50" fmla="*/ 185 w 341"/>
                <a:gd name="T51" fmla="*/ 434 h 473"/>
                <a:gd name="T52" fmla="*/ 187 w 341"/>
                <a:gd name="T53" fmla="*/ 424 h 473"/>
                <a:gd name="T54" fmla="*/ 198 w 341"/>
                <a:gd name="T55" fmla="*/ 357 h 473"/>
                <a:gd name="T56" fmla="*/ 209 w 341"/>
                <a:gd name="T57" fmla="*/ 339 h 473"/>
                <a:gd name="T58" fmla="*/ 213 w 341"/>
                <a:gd name="T59" fmla="*/ 320 h 473"/>
                <a:gd name="T60" fmla="*/ 228 w 341"/>
                <a:gd name="T61" fmla="*/ 293 h 473"/>
                <a:gd name="T62" fmla="*/ 220 w 341"/>
                <a:gd name="T63" fmla="*/ 282 h 473"/>
                <a:gd name="T64" fmla="*/ 222 w 341"/>
                <a:gd name="T65" fmla="*/ 259 h 473"/>
                <a:gd name="T66" fmla="*/ 253 w 341"/>
                <a:gd name="T67" fmla="*/ 223 h 473"/>
                <a:gd name="T68" fmla="*/ 250 w 341"/>
                <a:gd name="T69" fmla="*/ 200 h 473"/>
                <a:gd name="T70" fmla="*/ 272 w 341"/>
                <a:gd name="T71" fmla="*/ 165 h 473"/>
                <a:gd name="T72" fmla="*/ 292 w 341"/>
                <a:gd name="T73" fmla="*/ 170 h 473"/>
                <a:gd name="T74" fmla="*/ 333 w 341"/>
                <a:gd name="T75" fmla="*/ 141 h 473"/>
                <a:gd name="T76" fmla="*/ 340 w 341"/>
                <a:gd name="T77" fmla="*/ 125 h 473"/>
                <a:gd name="T78" fmla="*/ 314 w 341"/>
                <a:gd name="T79" fmla="*/ 77 h 473"/>
                <a:gd name="T80" fmla="*/ 298 w 341"/>
                <a:gd name="T81" fmla="*/ 53 h 473"/>
                <a:gd name="T82" fmla="*/ 308 w 341"/>
                <a:gd name="T83" fmla="*/ 41 h 473"/>
                <a:gd name="T84" fmla="*/ 294 w 341"/>
                <a:gd name="T85" fmla="*/ 28 h 473"/>
                <a:gd name="T86" fmla="*/ 254 w 341"/>
                <a:gd name="T87" fmla="*/ 28 h 473"/>
                <a:gd name="T88" fmla="*/ 238 w 341"/>
                <a:gd name="T89" fmla="*/ 10 h 473"/>
                <a:gd name="T90" fmla="*/ 207 w 341"/>
                <a:gd name="T91" fmla="*/ 40 h 473"/>
                <a:gd name="T92" fmla="*/ 195 w 341"/>
                <a:gd name="T93" fmla="*/ 35 h 473"/>
                <a:gd name="T94" fmla="*/ 209 w 341"/>
                <a:gd name="T95" fmla="*/ 11 h 473"/>
                <a:gd name="T96" fmla="*/ 207 w 341"/>
                <a:gd name="T97" fmla="*/ 3 h 473"/>
                <a:gd name="T98" fmla="*/ 195 w 341"/>
                <a:gd name="T99" fmla="*/ 0 h 473"/>
                <a:gd name="T100" fmla="*/ 158 w 341"/>
                <a:gd name="T101" fmla="*/ 20 h 473"/>
                <a:gd name="T102" fmla="*/ 130 w 341"/>
                <a:gd name="T103" fmla="*/ 30 h 473"/>
                <a:gd name="T104" fmla="*/ 106 w 341"/>
                <a:gd name="T105" fmla="*/ 28 h 473"/>
                <a:gd name="T106" fmla="*/ 53 w 341"/>
                <a:gd name="T107" fmla="*/ 75 h 473"/>
                <a:gd name="T108" fmla="*/ 26 w 341"/>
                <a:gd name="T109" fmla="*/ 84 h 473"/>
                <a:gd name="T110" fmla="*/ 7 w 341"/>
                <a:gd name="T111" fmla="*/ 103 h 473"/>
                <a:gd name="T112" fmla="*/ 7 w 341"/>
                <a:gd name="T113" fmla="*/ 10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1" h="473">
                  <a:moveTo>
                    <a:pt x="7" y="103"/>
                  </a:moveTo>
                  <a:lnTo>
                    <a:pt x="29" y="146"/>
                  </a:lnTo>
                  <a:lnTo>
                    <a:pt x="32" y="168"/>
                  </a:lnTo>
                  <a:lnTo>
                    <a:pt x="20" y="190"/>
                  </a:lnTo>
                  <a:lnTo>
                    <a:pt x="3" y="203"/>
                  </a:lnTo>
                  <a:lnTo>
                    <a:pt x="0" y="243"/>
                  </a:lnTo>
                  <a:lnTo>
                    <a:pt x="5" y="249"/>
                  </a:lnTo>
                  <a:lnTo>
                    <a:pt x="14" y="245"/>
                  </a:lnTo>
                  <a:lnTo>
                    <a:pt x="20" y="249"/>
                  </a:lnTo>
                  <a:lnTo>
                    <a:pt x="20" y="275"/>
                  </a:lnTo>
                  <a:lnTo>
                    <a:pt x="32" y="305"/>
                  </a:lnTo>
                  <a:lnTo>
                    <a:pt x="45" y="310"/>
                  </a:lnTo>
                  <a:lnTo>
                    <a:pt x="46" y="354"/>
                  </a:lnTo>
                  <a:lnTo>
                    <a:pt x="38" y="384"/>
                  </a:lnTo>
                  <a:lnTo>
                    <a:pt x="46" y="398"/>
                  </a:lnTo>
                  <a:lnTo>
                    <a:pt x="61" y="412"/>
                  </a:lnTo>
                  <a:lnTo>
                    <a:pt x="96" y="402"/>
                  </a:lnTo>
                  <a:lnTo>
                    <a:pt x="102" y="416"/>
                  </a:lnTo>
                  <a:lnTo>
                    <a:pt x="92" y="430"/>
                  </a:lnTo>
                  <a:lnTo>
                    <a:pt x="74" y="458"/>
                  </a:lnTo>
                  <a:lnTo>
                    <a:pt x="74" y="465"/>
                  </a:lnTo>
                  <a:lnTo>
                    <a:pt x="84" y="472"/>
                  </a:lnTo>
                  <a:lnTo>
                    <a:pt x="158" y="443"/>
                  </a:lnTo>
                  <a:lnTo>
                    <a:pt x="185" y="458"/>
                  </a:lnTo>
                  <a:lnTo>
                    <a:pt x="192" y="450"/>
                  </a:lnTo>
                  <a:lnTo>
                    <a:pt x="185" y="434"/>
                  </a:lnTo>
                  <a:lnTo>
                    <a:pt x="187" y="424"/>
                  </a:lnTo>
                  <a:lnTo>
                    <a:pt x="198" y="357"/>
                  </a:lnTo>
                  <a:lnTo>
                    <a:pt x="209" y="339"/>
                  </a:lnTo>
                  <a:lnTo>
                    <a:pt x="213" y="320"/>
                  </a:lnTo>
                  <a:lnTo>
                    <a:pt x="228" y="293"/>
                  </a:lnTo>
                  <a:lnTo>
                    <a:pt x="220" y="282"/>
                  </a:lnTo>
                  <a:lnTo>
                    <a:pt x="222" y="259"/>
                  </a:lnTo>
                  <a:lnTo>
                    <a:pt x="253" y="223"/>
                  </a:lnTo>
                  <a:lnTo>
                    <a:pt x="250" y="200"/>
                  </a:lnTo>
                  <a:lnTo>
                    <a:pt x="272" y="165"/>
                  </a:lnTo>
                  <a:lnTo>
                    <a:pt x="292" y="170"/>
                  </a:lnTo>
                  <a:lnTo>
                    <a:pt x="333" y="141"/>
                  </a:lnTo>
                  <a:lnTo>
                    <a:pt x="340" y="125"/>
                  </a:lnTo>
                  <a:lnTo>
                    <a:pt x="314" y="77"/>
                  </a:lnTo>
                  <a:lnTo>
                    <a:pt x="298" y="53"/>
                  </a:lnTo>
                  <a:lnTo>
                    <a:pt x="308" y="41"/>
                  </a:lnTo>
                  <a:lnTo>
                    <a:pt x="294" y="28"/>
                  </a:lnTo>
                  <a:lnTo>
                    <a:pt x="254" y="28"/>
                  </a:lnTo>
                  <a:lnTo>
                    <a:pt x="238" y="10"/>
                  </a:lnTo>
                  <a:lnTo>
                    <a:pt x="207" y="40"/>
                  </a:lnTo>
                  <a:lnTo>
                    <a:pt x="195" y="35"/>
                  </a:lnTo>
                  <a:lnTo>
                    <a:pt x="209" y="11"/>
                  </a:lnTo>
                  <a:lnTo>
                    <a:pt x="207" y="3"/>
                  </a:lnTo>
                  <a:lnTo>
                    <a:pt x="195" y="0"/>
                  </a:lnTo>
                  <a:lnTo>
                    <a:pt x="158" y="20"/>
                  </a:lnTo>
                  <a:lnTo>
                    <a:pt x="130" y="30"/>
                  </a:lnTo>
                  <a:lnTo>
                    <a:pt x="106" y="28"/>
                  </a:lnTo>
                  <a:lnTo>
                    <a:pt x="53" y="75"/>
                  </a:lnTo>
                  <a:lnTo>
                    <a:pt x="26" y="84"/>
                  </a:lnTo>
                  <a:lnTo>
                    <a:pt x="7" y="103"/>
                  </a:lnTo>
                  <a:lnTo>
                    <a:pt x="7" y="103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湖南">
              <a:hlinkClick r:id="" action="ppaction://macro?name=Slide1.湖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163449" y="4697517"/>
              <a:ext cx="830862" cy="975936"/>
            </a:xfrm>
            <a:custGeom>
              <a:avLst/>
              <a:gdLst>
                <a:gd name="T0" fmla="*/ 335 w 392"/>
                <a:gd name="T1" fmla="*/ 54 h 439"/>
                <a:gd name="T2" fmla="*/ 328 w 392"/>
                <a:gd name="T3" fmla="*/ 16 h 439"/>
                <a:gd name="T4" fmla="*/ 300 w 392"/>
                <a:gd name="T5" fmla="*/ 22 h 439"/>
                <a:gd name="T6" fmla="*/ 278 w 392"/>
                <a:gd name="T7" fmla="*/ 35 h 439"/>
                <a:gd name="T8" fmla="*/ 258 w 392"/>
                <a:gd name="T9" fmla="*/ 19 h 439"/>
                <a:gd name="T10" fmla="*/ 220 w 392"/>
                <a:gd name="T11" fmla="*/ 26 h 439"/>
                <a:gd name="T12" fmla="*/ 106 w 392"/>
                <a:gd name="T13" fmla="*/ 0 h 439"/>
                <a:gd name="T14" fmla="*/ 115 w 392"/>
                <a:gd name="T15" fmla="*/ 29 h 439"/>
                <a:gd name="T16" fmla="*/ 62 w 392"/>
                <a:gd name="T17" fmla="*/ 29 h 439"/>
                <a:gd name="T18" fmla="*/ 18 w 392"/>
                <a:gd name="T19" fmla="*/ 84 h 439"/>
                <a:gd name="T20" fmla="*/ 36 w 392"/>
                <a:gd name="T21" fmla="*/ 210 h 439"/>
                <a:gd name="T22" fmla="*/ 4 w 392"/>
                <a:gd name="T23" fmla="*/ 255 h 439"/>
                <a:gd name="T24" fmla="*/ 48 w 392"/>
                <a:gd name="T25" fmla="*/ 260 h 439"/>
                <a:gd name="T26" fmla="*/ 57 w 392"/>
                <a:gd name="T27" fmla="*/ 340 h 439"/>
                <a:gd name="T28" fmla="*/ 94 w 392"/>
                <a:gd name="T29" fmla="*/ 320 h 439"/>
                <a:gd name="T30" fmla="*/ 110 w 392"/>
                <a:gd name="T31" fmla="*/ 338 h 439"/>
                <a:gd name="T32" fmla="*/ 145 w 392"/>
                <a:gd name="T33" fmla="*/ 312 h 439"/>
                <a:gd name="T34" fmla="*/ 182 w 392"/>
                <a:gd name="T35" fmla="*/ 312 h 439"/>
                <a:gd name="T36" fmla="*/ 201 w 392"/>
                <a:gd name="T37" fmla="*/ 342 h 439"/>
                <a:gd name="T38" fmla="*/ 179 w 392"/>
                <a:gd name="T39" fmla="*/ 395 h 439"/>
                <a:gd name="T40" fmla="*/ 179 w 392"/>
                <a:gd name="T41" fmla="*/ 419 h 439"/>
                <a:gd name="T42" fmla="*/ 216 w 392"/>
                <a:gd name="T43" fmla="*/ 438 h 439"/>
                <a:gd name="T44" fmla="*/ 243 w 392"/>
                <a:gd name="T45" fmla="*/ 429 h 439"/>
                <a:gd name="T46" fmla="*/ 258 w 392"/>
                <a:gd name="T47" fmla="*/ 395 h 439"/>
                <a:gd name="T48" fmla="*/ 284 w 392"/>
                <a:gd name="T49" fmla="*/ 390 h 439"/>
                <a:gd name="T50" fmla="*/ 321 w 392"/>
                <a:gd name="T51" fmla="*/ 393 h 439"/>
                <a:gd name="T52" fmla="*/ 316 w 392"/>
                <a:gd name="T53" fmla="*/ 371 h 439"/>
                <a:gd name="T54" fmla="*/ 371 w 392"/>
                <a:gd name="T55" fmla="*/ 364 h 439"/>
                <a:gd name="T56" fmla="*/ 383 w 392"/>
                <a:gd name="T57" fmla="*/ 338 h 439"/>
                <a:gd name="T58" fmla="*/ 390 w 392"/>
                <a:gd name="T59" fmla="*/ 264 h 439"/>
                <a:gd name="T60" fmla="*/ 365 w 392"/>
                <a:gd name="T61" fmla="*/ 229 h 439"/>
                <a:gd name="T62" fmla="*/ 359 w 392"/>
                <a:gd name="T63" fmla="*/ 199 h 439"/>
                <a:gd name="T64" fmla="*/ 345 w 392"/>
                <a:gd name="T65" fmla="*/ 197 h 439"/>
                <a:gd name="T66" fmla="*/ 365 w 392"/>
                <a:gd name="T67" fmla="*/ 144 h 439"/>
                <a:gd name="T68" fmla="*/ 374 w 392"/>
                <a:gd name="T69" fmla="*/ 100 h 439"/>
                <a:gd name="T70" fmla="*/ 352 w 392"/>
                <a:gd name="T71" fmla="*/ 5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2" h="439">
                  <a:moveTo>
                    <a:pt x="352" y="57"/>
                  </a:moveTo>
                  <a:lnTo>
                    <a:pt x="335" y="54"/>
                  </a:lnTo>
                  <a:lnTo>
                    <a:pt x="328" y="43"/>
                  </a:lnTo>
                  <a:lnTo>
                    <a:pt x="328" y="16"/>
                  </a:lnTo>
                  <a:lnTo>
                    <a:pt x="318" y="4"/>
                  </a:lnTo>
                  <a:lnTo>
                    <a:pt x="300" y="22"/>
                  </a:lnTo>
                  <a:lnTo>
                    <a:pt x="292" y="35"/>
                  </a:lnTo>
                  <a:lnTo>
                    <a:pt x="278" y="35"/>
                  </a:lnTo>
                  <a:lnTo>
                    <a:pt x="275" y="14"/>
                  </a:lnTo>
                  <a:lnTo>
                    <a:pt x="258" y="19"/>
                  </a:lnTo>
                  <a:lnTo>
                    <a:pt x="236" y="35"/>
                  </a:lnTo>
                  <a:lnTo>
                    <a:pt x="220" y="26"/>
                  </a:lnTo>
                  <a:lnTo>
                    <a:pt x="191" y="6"/>
                  </a:lnTo>
                  <a:lnTo>
                    <a:pt x="106" y="0"/>
                  </a:lnTo>
                  <a:lnTo>
                    <a:pt x="97" y="9"/>
                  </a:lnTo>
                  <a:lnTo>
                    <a:pt x="115" y="29"/>
                  </a:lnTo>
                  <a:lnTo>
                    <a:pt x="94" y="43"/>
                  </a:lnTo>
                  <a:lnTo>
                    <a:pt x="62" y="29"/>
                  </a:lnTo>
                  <a:lnTo>
                    <a:pt x="29" y="57"/>
                  </a:lnTo>
                  <a:lnTo>
                    <a:pt x="18" y="84"/>
                  </a:lnTo>
                  <a:lnTo>
                    <a:pt x="21" y="144"/>
                  </a:lnTo>
                  <a:lnTo>
                    <a:pt x="36" y="210"/>
                  </a:lnTo>
                  <a:lnTo>
                    <a:pt x="0" y="249"/>
                  </a:lnTo>
                  <a:lnTo>
                    <a:pt x="4" y="255"/>
                  </a:lnTo>
                  <a:lnTo>
                    <a:pt x="36" y="245"/>
                  </a:lnTo>
                  <a:lnTo>
                    <a:pt x="48" y="260"/>
                  </a:lnTo>
                  <a:lnTo>
                    <a:pt x="39" y="306"/>
                  </a:lnTo>
                  <a:lnTo>
                    <a:pt x="57" y="340"/>
                  </a:lnTo>
                  <a:lnTo>
                    <a:pt x="76" y="344"/>
                  </a:lnTo>
                  <a:lnTo>
                    <a:pt x="94" y="320"/>
                  </a:lnTo>
                  <a:lnTo>
                    <a:pt x="102" y="340"/>
                  </a:lnTo>
                  <a:lnTo>
                    <a:pt x="110" y="338"/>
                  </a:lnTo>
                  <a:lnTo>
                    <a:pt x="139" y="311"/>
                  </a:lnTo>
                  <a:lnTo>
                    <a:pt x="145" y="312"/>
                  </a:lnTo>
                  <a:lnTo>
                    <a:pt x="159" y="305"/>
                  </a:lnTo>
                  <a:lnTo>
                    <a:pt x="182" y="312"/>
                  </a:lnTo>
                  <a:lnTo>
                    <a:pt x="182" y="338"/>
                  </a:lnTo>
                  <a:lnTo>
                    <a:pt x="201" y="342"/>
                  </a:lnTo>
                  <a:lnTo>
                    <a:pt x="196" y="368"/>
                  </a:lnTo>
                  <a:lnTo>
                    <a:pt x="179" y="395"/>
                  </a:lnTo>
                  <a:lnTo>
                    <a:pt x="171" y="419"/>
                  </a:lnTo>
                  <a:lnTo>
                    <a:pt x="179" y="419"/>
                  </a:lnTo>
                  <a:lnTo>
                    <a:pt x="198" y="400"/>
                  </a:lnTo>
                  <a:lnTo>
                    <a:pt x="216" y="438"/>
                  </a:lnTo>
                  <a:lnTo>
                    <a:pt x="229" y="429"/>
                  </a:lnTo>
                  <a:lnTo>
                    <a:pt x="243" y="429"/>
                  </a:lnTo>
                  <a:lnTo>
                    <a:pt x="258" y="417"/>
                  </a:lnTo>
                  <a:lnTo>
                    <a:pt x="258" y="395"/>
                  </a:lnTo>
                  <a:lnTo>
                    <a:pt x="265" y="388"/>
                  </a:lnTo>
                  <a:lnTo>
                    <a:pt x="284" y="390"/>
                  </a:lnTo>
                  <a:lnTo>
                    <a:pt x="316" y="404"/>
                  </a:lnTo>
                  <a:lnTo>
                    <a:pt x="321" y="393"/>
                  </a:lnTo>
                  <a:lnTo>
                    <a:pt x="313" y="380"/>
                  </a:lnTo>
                  <a:lnTo>
                    <a:pt x="316" y="371"/>
                  </a:lnTo>
                  <a:lnTo>
                    <a:pt x="335" y="354"/>
                  </a:lnTo>
                  <a:lnTo>
                    <a:pt x="371" y="364"/>
                  </a:lnTo>
                  <a:lnTo>
                    <a:pt x="391" y="352"/>
                  </a:lnTo>
                  <a:lnTo>
                    <a:pt x="383" y="338"/>
                  </a:lnTo>
                  <a:lnTo>
                    <a:pt x="391" y="308"/>
                  </a:lnTo>
                  <a:lnTo>
                    <a:pt x="390" y="264"/>
                  </a:lnTo>
                  <a:lnTo>
                    <a:pt x="377" y="259"/>
                  </a:lnTo>
                  <a:lnTo>
                    <a:pt x="365" y="229"/>
                  </a:lnTo>
                  <a:lnTo>
                    <a:pt x="365" y="203"/>
                  </a:lnTo>
                  <a:lnTo>
                    <a:pt x="359" y="199"/>
                  </a:lnTo>
                  <a:lnTo>
                    <a:pt x="350" y="203"/>
                  </a:lnTo>
                  <a:lnTo>
                    <a:pt x="345" y="197"/>
                  </a:lnTo>
                  <a:lnTo>
                    <a:pt x="348" y="157"/>
                  </a:lnTo>
                  <a:lnTo>
                    <a:pt x="365" y="144"/>
                  </a:lnTo>
                  <a:lnTo>
                    <a:pt x="377" y="122"/>
                  </a:lnTo>
                  <a:lnTo>
                    <a:pt x="374" y="100"/>
                  </a:lnTo>
                  <a:lnTo>
                    <a:pt x="352" y="57"/>
                  </a:lnTo>
                  <a:lnTo>
                    <a:pt x="352" y="57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贵州">
              <a:hlinkClick r:id="" action="ppaction://macro?name=Slide1.贵州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343390" y="4852878"/>
              <a:ext cx="916248" cy="839159"/>
            </a:xfrm>
            <a:custGeom>
              <a:avLst/>
              <a:gdLst>
                <a:gd name="T0" fmla="*/ 121 w 439"/>
                <a:gd name="T1" fmla="*/ 128 h 383"/>
                <a:gd name="T2" fmla="*/ 111 w 439"/>
                <a:gd name="T3" fmla="*/ 158 h 383"/>
                <a:gd name="T4" fmla="*/ 92 w 439"/>
                <a:gd name="T5" fmla="*/ 164 h 383"/>
                <a:gd name="T6" fmla="*/ 51 w 439"/>
                <a:gd name="T7" fmla="*/ 158 h 383"/>
                <a:gd name="T8" fmla="*/ 43 w 439"/>
                <a:gd name="T9" fmla="*/ 168 h 383"/>
                <a:gd name="T10" fmla="*/ 20 w 439"/>
                <a:gd name="T11" fmla="*/ 160 h 383"/>
                <a:gd name="T12" fmla="*/ 0 w 439"/>
                <a:gd name="T13" fmla="*/ 189 h 383"/>
                <a:gd name="T14" fmla="*/ 9 w 439"/>
                <a:gd name="T15" fmla="*/ 197 h 383"/>
                <a:gd name="T16" fmla="*/ 9 w 439"/>
                <a:gd name="T17" fmla="*/ 216 h 383"/>
                <a:gd name="T18" fmla="*/ 19 w 439"/>
                <a:gd name="T19" fmla="*/ 232 h 383"/>
                <a:gd name="T20" fmla="*/ 59 w 439"/>
                <a:gd name="T21" fmla="*/ 220 h 383"/>
                <a:gd name="T22" fmla="*/ 72 w 439"/>
                <a:gd name="T23" fmla="*/ 230 h 383"/>
                <a:gd name="T24" fmla="*/ 53 w 439"/>
                <a:gd name="T25" fmla="*/ 308 h 383"/>
                <a:gd name="T26" fmla="*/ 77 w 439"/>
                <a:gd name="T27" fmla="*/ 332 h 383"/>
                <a:gd name="T28" fmla="*/ 70 w 439"/>
                <a:gd name="T29" fmla="*/ 377 h 383"/>
                <a:gd name="T30" fmla="*/ 94 w 439"/>
                <a:gd name="T31" fmla="*/ 379 h 383"/>
                <a:gd name="T32" fmla="*/ 120 w 439"/>
                <a:gd name="T33" fmla="*/ 355 h 383"/>
                <a:gd name="T34" fmla="*/ 131 w 439"/>
                <a:gd name="T35" fmla="*/ 361 h 383"/>
                <a:gd name="T36" fmla="*/ 182 w 439"/>
                <a:gd name="T37" fmla="*/ 382 h 383"/>
                <a:gd name="T38" fmla="*/ 190 w 439"/>
                <a:gd name="T39" fmla="*/ 377 h 383"/>
                <a:gd name="T40" fmla="*/ 192 w 439"/>
                <a:gd name="T41" fmla="*/ 360 h 383"/>
                <a:gd name="T42" fmla="*/ 202 w 439"/>
                <a:gd name="T43" fmla="*/ 351 h 383"/>
                <a:gd name="T44" fmla="*/ 272 w 439"/>
                <a:gd name="T45" fmla="*/ 305 h 383"/>
                <a:gd name="T46" fmla="*/ 284 w 439"/>
                <a:gd name="T47" fmla="*/ 319 h 383"/>
                <a:gd name="T48" fmla="*/ 327 w 439"/>
                <a:gd name="T49" fmla="*/ 332 h 383"/>
                <a:gd name="T50" fmla="*/ 351 w 439"/>
                <a:gd name="T51" fmla="*/ 301 h 383"/>
                <a:gd name="T52" fmla="*/ 362 w 439"/>
                <a:gd name="T53" fmla="*/ 308 h 383"/>
                <a:gd name="T54" fmla="*/ 379 w 439"/>
                <a:gd name="T55" fmla="*/ 308 h 383"/>
                <a:gd name="T56" fmla="*/ 379 w 439"/>
                <a:gd name="T57" fmla="*/ 299 h 383"/>
                <a:gd name="T58" fmla="*/ 402 w 439"/>
                <a:gd name="T59" fmla="*/ 291 h 383"/>
                <a:gd name="T60" fmla="*/ 402 w 439"/>
                <a:gd name="T61" fmla="*/ 285 h 383"/>
                <a:gd name="T62" fmla="*/ 410 w 439"/>
                <a:gd name="T63" fmla="*/ 275 h 383"/>
                <a:gd name="T64" fmla="*/ 415 w 439"/>
                <a:gd name="T65" fmla="*/ 276 h 383"/>
                <a:gd name="T66" fmla="*/ 438 w 439"/>
                <a:gd name="T67" fmla="*/ 255 h 383"/>
                <a:gd name="T68" fmla="*/ 420 w 439"/>
                <a:gd name="T69" fmla="*/ 221 h 383"/>
                <a:gd name="T70" fmla="*/ 429 w 439"/>
                <a:gd name="T71" fmla="*/ 175 h 383"/>
                <a:gd name="T72" fmla="*/ 417 w 439"/>
                <a:gd name="T73" fmla="*/ 160 h 383"/>
                <a:gd name="T74" fmla="*/ 385 w 439"/>
                <a:gd name="T75" fmla="*/ 170 h 383"/>
                <a:gd name="T76" fmla="*/ 381 w 439"/>
                <a:gd name="T77" fmla="*/ 164 h 383"/>
                <a:gd name="T78" fmla="*/ 417 w 439"/>
                <a:gd name="T79" fmla="*/ 125 h 383"/>
                <a:gd name="T80" fmla="*/ 402 w 439"/>
                <a:gd name="T81" fmla="*/ 59 h 383"/>
                <a:gd name="T82" fmla="*/ 377 w 439"/>
                <a:gd name="T83" fmla="*/ 78 h 383"/>
                <a:gd name="T84" fmla="*/ 355 w 439"/>
                <a:gd name="T85" fmla="*/ 55 h 383"/>
                <a:gd name="T86" fmla="*/ 334 w 439"/>
                <a:gd name="T87" fmla="*/ 27 h 383"/>
                <a:gd name="T88" fmla="*/ 333 w 439"/>
                <a:gd name="T89" fmla="*/ 10 h 383"/>
                <a:gd name="T90" fmla="*/ 318 w 439"/>
                <a:gd name="T91" fmla="*/ 8 h 383"/>
                <a:gd name="T92" fmla="*/ 301 w 439"/>
                <a:gd name="T93" fmla="*/ 13 h 383"/>
                <a:gd name="T94" fmla="*/ 274 w 439"/>
                <a:gd name="T95" fmla="*/ 0 h 383"/>
                <a:gd name="T96" fmla="*/ 260 w 439"/>
                <a:gd name="T97" fmla="*/ 31 h 383"/>
                <a:gd name="T98" fmla="*/ 236 w 439"/>
                <a:gd name="T99" fmla="*/ 34 h 383"/>
                <a:gd name="T100" fmla="*/ 220 w 439"/>
                <a:gd name="T101" fmla="*/ 59 h 383"/>
                <a:gd name="T102" fmla="*/ 208 w 439"/>
                <a:gd name="T103" fmla="*/ 55 h 383"/>
                <a:gd name="T104" fmla="*/ 192 w 439"/>
                <a:gd name="T105" fmla="*/ 59 h 383"/>
                <a:gd name="T106" fmla="*/ 166 w 439"/>
                <a:gd name="T107" fmla="*/ 44 h 383"/>
                <a:gd name="T108" fmla="*/ 145 w 439"/>
                <a:gd name="T109" fmla="*/ 69 h 383"/>
                <a:gd name="T110" fmla="*/ 145 w 439"/>
                <a:gd name="T111" fmla="*/ 79 h 383"/>
                <a:gd name="T112" fmla="*/ 186 w 439"/>
                <a:gd name="T113" fmla="*/ 101 h 383"/>
                <a:gd name="T114" fmla="*/ 196 w 439"/>
                <a:gd name="T115" fmla="*/ 118 h 383"/>
                <a:gd name="T116" fmla="*/ 166 w 439"/>
                <a:gd name="T117" fmla="*/ 129 h 383"/>
                <a:gd name="T118" fmla="*/ 121 w 439"/>
                <a:gd name="T119" fmla="*/ 128 h 383"/>
                <a:gd name="T120" fmla="*/ 121 w 439"/>
                <a:gd name="T121" fmla="*/ 128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9" h="383">
                  <a:moveTo>
                    <a:pt x="121" y="128"/>
                  </a:moveTo>
                  <a:lnTo>
                    <a:pt x="111" y="158"/>
                  </a:lnTo>
                  <a:lnTo>
                    <a:pt x="92" y="164"/>
                  </a:lnTo>
                  <a:lnTo>
                    <a:pt x="51" y="158"/>
                  </a:lnTo>
                  <a:lnTo>
                    <a:pt x="43" y="168"/>
                  </a:lnTo>
                  <a:lnTo>
                    <a:pt x="20" y="160"/>
                  </a:lnTo>
                  <a:lnTo>
                    <a:pt x="0" y="189"/>
                  </a:lnTo>
                  <a:lnTo>
                    <a:pt x="9" y="197"/>
                  </a:lnTo>
                  <a:lnTo>
                    <a:pt x="9" y="216"/>
                  </a:lnTo>
                  <a:lnTo>
                    <a:pt x="19" y="232"/>
                  </a:lnTo>
                  <a:lnTo>
                    <a:pt x="59" y="220"/>
                  </a:lnTo>
                  <a:lnTo>
                    <a:pt x="72" y="230"/>
                  </a:lnTo>
                  <a:lnTo>
                    <a:pt x="53" y="308"/>
                  </a:lnTo>
                  <a:lnTo>
                    <a:pt x="77" y="332"/>
                  </a:lnTo>
                  <a:lnTo>
                    <a:pt x="70" y="377"/>
                  </a:lnTo>
                  <a:lnTo>
                    <a:pt x="94" y="379"/>
                  </a:lnTo>
                  <a:lnTo>
                    <a:pt x="120" y="355"/>
                  </a:lnTo>
                  <a:lnTo>
                    <a:pt x="131" y="361"/>
                  </a:lnTo>
                  <a:lnTo>
                    <a:pt x="182" y="382"/>
                  </a:lnTo>
                  <a:lnTo>
                    <a:pt x="190" y="377"/>
                  </a:lnTo>
                  <a:lnTo>
                    <a:pt x="192" y="360"/>
                  </a:lnTo>
                  <a:lnTo>
                    <a:pt x="202" y="351"/>
                  </a:lnTo>
                  <a:lnTo>
                    <a:pt x="272" y="305"/>
                  </a:lnTo>
                  <a:lnTo>
                    <a:pt x="284" y="319"/>
                  </a:lnTo>
                  <a:lnTo>
                    <a:pt x="327" y="332"/>
                  </a:lnTo>
                  <a:lnTo>
                    <a:pt x="351" y="301"/>
                  </a:lnTo>
                  <a:lnTo>
                    <a:pt x="362" y="308"/>
                  </a:lnTo>
                  <a:lnTo>
                    <a:pt x="379" y="308"/>
                  </a:lnTo>
                  <a:lnTo>
                    <a:pt x="379" y="299"/>
                  </a:lnTo>
                  <a:lnTo>
                    <a:pt x="402" y="291"/>
                  </a:lnTo>
                  <a:lnTo>
                    <a:pt x="402" y="285"/>
                  </a:lnTo>
                  <a:lnTo>
                    <a:pt x="410" y="275"/>
                  </a:lnTo>
                  <a:lnTo>
                    <a:pt x="415" y="276"/>
                  </a:lnTo>
                  <a:lnTo>
                    <a:pt x="438" y="255"/>
                  </a:lnTo>
                  <a:lnTo>
                    <a:pt x="420" y="221"/>
                  </a:lnTo>
                  <a:lnTo>
                    <a:pt x="429" y="175"/>
                  </a:lnTo>
                  <a:lnTo>
                    <a:pt x="417" y="160"/>
                  </a:lnTo>
                  <a:lnTo>
                    <a:pt x="385" y="170"/>
                  </a:lnTo>
                  <a:lnTo>
                    <a:pt x="381" y="164"/>
                  </a:lnTo>
                  <a:lnTo>
                    <a:pt x="417" y="125"/>
                  </a:lnTo>
                  <a:lnTo>
                    <a:pt x="402" y="59"/>
                  </a:lnTo>
                  <a:lnTo>
                    <a:pt x="377" y="78"/>
                  </a:lnTo>
                  <a:lnTo>
                    <a:pt x="355" y="55"/>
                  </a:lnTo>
                  <a:lnTo>
                    <a:pt x="334" y="27"/>
                  </a:lnTo>
                  <a:lnTo>
                    <a:pt x="333" y="10"/>
                  </a:lnTo>
                  <a:lnTo>
                    <a:pt x="318" y="8"/>
                  </a:lnTo>
                  <a:lnTo>
                    <a:pt x="301" y="13"/>
                  </a:lnTo>
                  <a:lnTo>
                    <a:pt x="274" y="0"/>
                  </a:lnTo>
                  <a:lnTo>
                    <a:pt x="260" y="31"/>
                  </a:lnTo>
                  <a:lnTo>
                    <a:pt x="236" y="34"/>
                  </a:lnTo>
                  <a:lnTo>
                    <a:pt x="220" y="59"/>
                  </a:lnTo>
                  <a:lnTo>
                    <a:pt x="208" y="55"/>
                  </a:lnTo>
                  <a:lnTo>
                    <a:pt x="192" y="59"/>
                  </a:lnTo>
                  <a:lnTo>
                    <a:pt x="166" y="44"/>
                  </a:lnTo>
                  <a:lnTo>
                    <a:pt x="145" y="69"/>
                  </a:lnTo>
                  <a:lnTo>
                    <a:pt x="145" y="79"/>
                  </a:lnTo>
                  <a:lnTo>
                    <a:pt x="186" y="101"/>
                  </a:lnTo>
                  <a:lnTo>
                    <a:pt x="196" y="118"/>
                  </a:lnTo>
                  <a:lnTo>
                    <a:pt x="166" y="129"/>
                  </a:lnTo>
                  <a:lnTo>
                    <a:pt x="121" y="128"/>
                  </a:lnTo>
                  <a:lnTo>
                    <a:pt x="121" y="128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浙江">
              <a:hlinkClick r:id="" action="ppaction://macro?name=Slide1.浙江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542370" y="4370409"/>
              <a:ext cx="571424" cy="706075"/>
            </a:xfrm>
            <a:custGeom>
              <a:avLst/>
              <a:gdLst>
                <a:gd name="T0" fmla="*/ 197 w 274"/>
                <a:gd name="T1" fmla="*/ 303 h 320"/>
                <a:gd name="T2" fmla="*/ 156 w 274"/>
                <a:gd name="T3" fmla="*/ 319 h 320"/>
                <a:gd name="T4" fmla="*/ 133 w 274"/>
                <a:gd name="T5" fmla="*/ 295 h 320"/>
                <a:gd name="T6" fmla="*/ 115 w 274"/>
                <a:gd name="T7" fmla="*/ 316 h 320"/>
                <a:gd name="T8" fmla="*/ 90 w 274"/>
                <a:gd name="T9" fmla="*/ 316 h 320"/>
                <a:gd name="T10" fmla="*/ 79 w 274"/>
                <a:gd name="T11" fmla="*/ 292 h 320"/>
                <a:gd name="T12" fmla="*/ 66 w 274"/>
                <a:gd name="T13" fmla="*/ 260 h 320"/>
                <a:gd name="T14" fmla="*/ 42 w 274"/>
                <a:gd name="T15" fmla="*/ 255 h 320"/>
                <a:gd name="T16" fmla="*/ 16 w 274"/>
                <a:gd name="T17" fmla="*/ 207 h 320"/>
                <a:gd name="T18" fmla="*/ 0 w 274"/>
                <a:gd name="T19" fmla="*/ 183 h 320"/>
                <a:gd name="T20" fmla="*/ 10 w 274"/>
                <a:gd name="T21" fmla="*/ 171 h 320"/>
                <a:gd name="T22" fmla="*/ 16 w 274"/>
                <a:gd name="T23" fmla="*/ 166 h 320"/>
                <a:gd name="T24" fmla="*/ 43 w 274"/>
                <a:gd name="T25" fmla="*/ 128 h 320"/>
                <a:gd name="T26" fmla="*/ 42 w 274"/>
                <a:gd name="T27" fmla="*/ 96 h 320"/>
                <a:gd name="T28" fmla="*/ 51 w 274"/>
                <a:gd name="T29" fmla="*/ 83 h 320"/>
                <a:gd name="T30" fmla="*/ 72 w 274"/>
                <a:gd name="T31" fmla="*/ 79 h 320"/>
                <a:gd name="T32" fmla="*/ 79 w 274"/>
                <a:gd name="T33" fmla="*/ 70 h 320"/>
                <a:gd name="T34" fmla="*/ 71 w 274"/>
                <a:gd name="T35" fmla="*/ 55 h 320"/>
                <a:gd name="T36" fmla="*/ 82 w 274"/>
                <a:gd name="T37" fmla="*/ 41 h 320"/>
                <a:gd name="T38" fmla="*/ 82 w 274"/>
                <a:gd name="T39" fmla="*/ 11 h 320"/>
                <a:gd name="T40" fmla="*/ 97 w 274"/>
                <a:gd name="T41" fmla="*/ 4 h 320"/>
                <a:gd name="T42" fmla="*/ 123 w 274"/>
                <a:gd name="T43" fmla="*/ 20 h 320"/>
                <a:gd name="T44" fmla="*/ 155 w 274"/>
                <a:gd name="T45" fmla="*/ 25 h 320"/>
                <a:gd name="T46" fmla="*/ 176 w 274"/>
                <a:gd name="T47" fmla="*/ 0 h 320"/>
                <a:gd name="T48" fmla="*/ 201 w 274"/>
                <a:gd name="T49" fmla="*/ 22 h 320"/>
                <a:gd name="T50" fmla="*/ 190 w 274"/>
                <a:gd name="T51" fmla="*/ 30 h 320"/>
                <a:gd name="T52" fmla="*/ 177 w 274"/>
                <a:gd name="T53" fmla="*/ 50 h 320"/>
                <a:gd name="T54" fmla="*/ 156 w 274"/>
                <a:gd name="T55" fmla="*/ 55 h 320"/>
                <a:gd name="T56" fmla="*/ 149 w 274"/>
                <a:gd name="T57" fmla="*/ 61 h 320"/>
                <a:gd name="T58" fmla="*/ 168 w 274"/>
                <a:gd name="T59" fmla="*/ 73 h 320"/>
                <a:gd name="T60" fmla="*/ 206 w 274"/>
                <a:gd name="T61" fmla="*/ 55 h 320"/>
                <a:gd name="T62" fmla="*/ 267 w 274"/>
                <a:gd name="T63" fmla="*/ 81 h 320"/>
                <a:gd name="T64" fmla="*/ 273 w 274"/>
                <a:gd name="T65" fmla="*/ 133 h 320"/>
                <a:gd name="T66" fmla="*/ 249 w 274"/>
                <a:gd name="T67" fmla="*/ 133 h 320"/>
                <a:gd name="T68" fmla="*/ 247 w 274"/>
                <a:gd name="T69" fmla="*/ 148 h 320"/>
                <a:gd name="T70" fmla="*/ 260 w 274"/>
                <a:gd name="T71" fmla="*/ 170 h 320"/>
                <a:gd name="T72" fmla="*/ 249 w 274"/>
                <a:gd name="T73" fmla="*/ 183 h 320"/>
                <a:gd name="T74" fmla="*/ 261 w 274"/>
                <a:gd name="T75" fmla="*/ 204 h 320"/>
                <a:gd name="T76" fmla="*/ 241 w 274"/>
                <a:gd name="T77" fmla="*/ 228 h 320"/>
                <a:gd name="T78" fmla="*/ 232 w 274"/>
                <a:gd name="T79" fmla="*/ 215 h 320"/>
                <a:gd name="T80" fmla="*/ 202 w 274"/>
                <a:gd name="T81" fmla="*/ 292 h 320"/>
                <a:gd name="T82" fmla="*/ 197 w 274"/>
                <a:gd name="T83" fmla="*/ 303 h 320"/>
                <a:gd name="T84" fmla="*/ 197 w 274"/>
                <a:gd name="T85" fmla="*/ 30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4" h="320">
                  <a:moveTo>
                    <a:pt x="197" y="303"/>
                  </a:moveTo>
                  <a:lnTo>
                    <a:pt x="156" y="319"/>
                  </a:lnTo>
                  <a:lnTo>
                    <a:pt x="133" y="295"/>
                  </a:lnTo>
                  <a:lnTo>
                    <a:pt x="115" y="316"/>
                  </a:lnTo>
                  <a:lnTo>
                    <a:pt x="90" y="316"/>
                  </a:lnTo>
                  <a:lnTo>
                    <a:pt x="79" y="292"/>
                  </a:lnTo>
                  <a:lnTo>
                    <a:pt x="66" y="260"/>
                  </a:lnTo>
                  <a:lnTo>
                    <a:pt x="42" y="255"/>
                  </a:lnTo>
                  <a:lnTo>
                    <a:pt x="16" y="207"/>
                  </a:lnTo>
                  <a:lnTo>
                    <a:pt x="0" y="183"/>
                  </a:lnTo>
                  <a:lnTo>
                    <a:pt x="10" y="171"/>
                  </a:lnTo>
                  <a:lnTo>
                    <a:pt x="16" y="166"/>
                  </a:lnTo>
                  <a:lnTo>
                    <a:pt x="43" y="128"/>
                  </a:lnTo>
                  <a:lnTo>
                    <a:pt x="42" y="96"/>
                  </a:lnTo>
                  <a:lnTo>
                    <a:pt x="51" y="83"/>
                  </a:lnTo>
                  <a:lnTo>
                    <a:pt x="72" y="79"/>
                  </a:lnTo>
                  <a:lnTo>
                    <a:pt x="79" y="70"/>
                  </a:lnTo>
                  <a:lnTo>
                    <a:pt x="71" y="55"/>
                  </a:lnTo>
                  <a:lnTo>
                    <a:pt x="82" y="41"/>
                  </a:lnTo>
                  <a:lnTo>
                    <a:pt x="82" y="11"/>
                  </a:lnTo>
                  <a:lnTo>
                    <a:pt x="97" y="4"/>
                  </a:lnTo>
                  <a:lnTo>
                    <a:pt x="123" y="20"/>
                  </a:lnTo>
                  <a:lnTo>
                    <a:pt x="155" y="25"/>
                  </a:lnTo>
                  <a:lnTo>
                    <a:pt x="176" y="0"/>
                  </a:lnTo>
                  <a:lnTo>
                    <a:pt x="201" y="22"/>
                  </a:lnTo>
                  <a:lnTo>
                    <a:pt x="190" y="30"/>
                  </a:lnTo>
                  <a:lnTo>
                    <a:pt x="177" y="50"/>
                  </a:lnTo>
                  <a:lnTo>
                    <a:pt x="156" y="55"/>
                  </a:lnTo>
                  <a:lnTo>
                    <a:pt x="149" y="61"/>
                  </a:lnTo>
                  <a:lnTo>
                    <a:pt x="168" y="73"/>
                  </a:lnTo>
                  <a:lnTo>
                    <a:pt x="206" y="55"/>
                  </a:lnTo>
                  <a:lnTo>
                    <a:pt x="267" y="81"/>
                  </a:lnTo>
                  <a:lnTo>
                    <a:pt x="273" y="133"/>
                  </a:lnTo>
                  <a:lnTo>
                    <a:pt x="249" y="133"/>
                  </a:lnTo>
                  <a:lnTo>
                    <a:pt x="247" y="148"/>
                  </a:lnTo>
                  <a:lnTo>
                    <a:pt x="260" y="170"/>
                  </a:lnTo>
                  <a:lnTo>
                    <a:pt x="249" y="183"/>
                  </a:lnTo>
                  <a:lnTo>
                    <a:pt x="261" y="204"/>
                  </a:lnTo>
                  <a:lnTo>
                    <a:pt x="241" y="228"/>
                  </a:lnTo>
                  <a:lnTo>
                    <a:pt x="232" y="215"/>
                  </a:lnTo>
                  <a:lnTo>
                    <a:pt x="202" y="292"/>
                  </a:lnTo>
                  <a:lnTo>
                    <a:pt x="197" y="303"/>
                  </a:lnTo>
                  <a:lnTo>
                    <a:pt x="197" y="303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安徽">
              <a:hlinkClick r:id="" action="ppaction://macro?name=Slide1.安徽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009977" y="3821126"/>
              <a:ext cx="729058" cy="916789"/>
            </a:xfrm>
            <a:custGeom>
              <a:avLst/>
              <a:gdLst>
                <a:gd name="T0" fmla="*/ 82 w 343"/>
                <a:gd name="T1" fmla="*/ 0 h 408"/>
                <a:gd name="T2" fmla="*/ 142 w 343"/>
                <a:gd name="T3" fmla="*/ 35 h 408"/>
                <a:gd name="T4" fmla="*/ 188 w 343"/>
                <a:gd name="T5" fmla="*/ 55 h 408"/>
                <a:gd name="T6" fmla="*/ 210 w 343"/>
                <a:gd name="T7" fmla="*/ 59 h 408"/>
                <a:gd name="T8" fmla="*/ 221 w 343"/>
                <a:gd name="T9" fmla="*/ 108 h 408"/>
                <a:gd name="T10" fmla="*/ 258 w 343"/>
                <a:gd name="T11" fmla="*/ 129 h 408"/>
                <a:gd name="T12" fmla="*/ 285 w 343"/>
                <a:gd name="T13" fmla="*/ 112 h 408"/>
                <a:gd name="T14" fmla="*/ 295 w 343"/>
                <a:gd name="T15" fmla="*/ 141 h 408"/>
                <a:gd name="T16" fmla="*/ 261 w 343"/>
                <a:gd name="T17" fmla="*/ 159 h 408"/>
                <a:gd name="T18" fmla="*/ 248 w 343"/>
                <a:gd name="T19" fmla="*/ 184 h 408"/>
                <a:gd name="T20" fmla="*/ 285 w 343"/>
                <a:gd name="T21" fmla="*/ 220 h 408"/>
                <a:gd name="T22" fmla="*/ 342 w 343"/>
                <a:gd name="T23" fmla="*/ 247 h 408"/>
                <a:gd name="T24" fmla="*/ 331 w 343"/>
                <a:gd name="T25" fmla="*/ 291 h 408"/>
                <a:gd name="T26" fmla="*/ 332 w 343"/>
                <a:gd name="T27" fmla="*/ 315 h 408"/>
                <a:gd name="T28" fmla="*/ 302 w 343"/>
                <a:gd name="T29" fmla="*/ 332 h 408"/>
                <a:gd name="T30" fmla="*/ 276 w 343"/>
                <a:gd name="T31" fmla="*/ 402 h 408"/>
                <a:gd name="T32" fmla="*/ 256 w 343"/>
                <a:gd name="T33" fmla="*/ 394 h 408"/>
                <a:gd name="T34" fmla="*/ 200 w 343"/>
                <a:gd name="T35" fmla="*/ 376 h 408"/>
                <a:gd name="T36" fmla="*/ 157 w 343"/>
                <a:gd name="T37" fmla="*/ 401 h 408"/>
                <a:gd name="T38" fmla="*/ 169 w 343"/>
                <a:gd name="T39" fmla="*/ 369 h 408"/>
                <a:gd name="T40" fmla="*/ 120 w 343"/>
                <a:gd name="T41" fmla="*/ 386 h 408"/>
                <a:gd name="T42" fmla="*/ 96 w 343"/>
                <a:gd name="T43" fmla="*/ 299 h 408"/>
                <a:gd name="T44" fmla="*/ 75 w 343"/>
                <a:gd name="T45" fmla="*/ 286 h 408"/>
                <a:gd name="T46" fmla="*/ 56 w 343"/>
                <a:gd name="T47" fmla="*/ 242 h 408"/>
                <a:gd name="T48" fmla="*/ 78 w 343"/>
                <a:gd name="T49" fmla="*/ 212 h 408"/>
                <a:gd name="T50" fmla="*/ 68 w 343"/>
                <a:gd name="T51" fmla="*/ 171 h 408"/>
                <a:gd name="T52" fmla="*/ 21 w 343"/>
                <a:gd name="T53" fmla="*/ 168 h 408"/>
                <a:gd name="T54" fmla="*/ 21 w 343"/>
                <a:gd name="T55" fmla="*/ 127 h 408"/>
                <a:gd name="T56" fmla="*/ 39 w 343"/>
                <a:gd name="T57" fmla="*/ 92 h 408"/>
                <a:gd name="T58" fmla="*/ 46 w 343"/>
                <a:gd name="T59" fmla="*/ 51 h 408"/>
                <a:gd name="T60" fmla="*/ 75 w 343"/>
                <a:gd name="T61" fmla="*/ 75 h 408"/>
                <a:gd name="T62" fmla="*/ 104 w 343"/>
                <a:gd name="T63" fmla="*/ 52 h 408"/>
                <a:gd name="T64" fmla="*/ 75 w 343"/>
                <a:gd name="T65" fmla="*/ 20 h 408"/>
                <a:gd name="T66" fmla="*/ 70 w 343"/>
                <a:gd name="T67" fmla="*/ 3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3" h="408">
                  <a:moveTo>
                    <a:pt x="70" y="3"/>
                  </a:moveTo>
                  <a:lnTo>
                    <a:pt x="82" y="0"/>
                  </a:lnTo>
                  <a:lnTo>
                    <a:pt x="123" y="16"/>
                  </a:lnTo>
                  <a:lnTo>
                    <a:pt x="142" y="35"/>
                  </a:lnTo>
                  <a:lnTo>
                    <a:pt x="174" y="44"/>
                  </a:lnTo>
                  <a:lnTo>
                    <a:pt x="188" y="55"/>
                  </a:lnTo>
                  <a:lnTo>
                    <a:pt x="206" y="52"/>
                  </a:lnTo>
                  <a:lnTo>
                    <a:pt x="210" y="59"/>
                  </a:lnTo>
                  <a:lnTo>
                    <a:pt x="204" y="99"/>
                  </a:lnTo>
                  <a:lnTo>
                    <a:pt x="221" y="108"/>
                  </a:lnTo>
                  <a:lnTo>
                    <a:pt x="231" y="123"/>
                  </a:lnTo>
                  <a:lnTo>
                    <a:pt x="258" y="129"/>
                  </a:lnTo>
                  <a:lnTo>
                    <a:pt x="268" y="111"/>
                  </a:lnTo>
                  <a:lnTo>
                    <a:pt x="285" y="112"/>
                  </a:lnTo>
                  <a:lnTo>
                    <a:pt x="297" y="127"/>
                  </a:lnTo>
                  <a:lnTo>
                    <a:pt x="295" y="141"/>
                  </a:lnTo>
                  <a:lnTo>
                    <a:pt x="261" y="145"/>
                  </a:lnTo>
                  <a:lnTo>
                    <a:pt x="261" y="159"/>
                  </a:lnTo>
                  <a:lnTo>
                    <a:pt x="261" y="170"/>
                  </a:lnTo>
                  <a:lnTo>
                    <a:pt x="248" y="184"/>
                  </a:lnTo>
                  <a:lnTo>
                    <a:pt x="258" y="200"/>
                  </a:lnTo>
                  <a:lnTo>
                    <a:pt x="285" y="220"/>
                  </a:lnTo>
                  <a:lnTo>
                    <a:pt x="287" y="242"/>
                  </a:lnTo>
                  <a:lnTo>
                    <a:pt x="342" y="247"/>
                  </a:lnTo>
                  <a:lnTo>
                    <a:pt x="342" y="277"/>
                  </a:lnTo>
                  <a:lnTo>
                    <a:pt x="331" y="291"/>
                  </a:lnTo>
                  <a:lnTo>
                    <a:pt x="339" y="306"/>
                  </a:lnTo>
                  <a:lnTo>
                    <a:pt x="332" y="315"/>
                  </a:lnTo>
                  <a:lnTo>
                    <a:pt x="311" y="319"/>
                  </a:lnTo>
                  <a:lnTo>
                    <a:pt x="302" y="332"/>
                  </a:lnTo>
                  <a:lnTo>
                    <a:pt x="303" y="364"/>
                  </a:lnTo>
                  <a:lnTo>
                    <a:pt x="276" y="402"/>
                  </a:lnTo>
                  <a:lnTo>
                    <a:pt x="270" y="407"/>
                  </a:lnTo>
                  <a:lnTo>
                    <a:pt x="256" y="394"/>
                  </a:lnTo>
                  <a:lnTo>
                    <a:pt x="216" y="394"/>
                  </a:lnTo>
                  <a:lnTo>
                    <a:pt x="200" y="376"/>
                  </a:lnTo>
                  <a:lnTo>
                    <a:pt x="169" y="406"/>
                  </a:lnTo>
                  <a:lnTo>
                    <a:pt x="157" y="401"/>
                  </a:lnTo>
                  <a:lnTo>
                    <a:pt x="171" y="377"/>
                  </a:lnTo>
                  <a:lnTo>
                    <a:pt x="169" y="369"/>
                  </a:lnTo>
                  <a:lnTo>
                    <a:pt x="157" y="366"/>
                  </a:lnTo>
                  <a:lnTo>
                    <a:pt x="120" y="386"/>
                  </a:lnTo>
                  <a:lnTo>
                    <a:pt x="85" y="319"/>
                  </a:lnTo>
                  <a:lnTo>
                    <a:pt x="96" y="299"/>
                  </a:lnTo>
                  <a:lnTo>
                    <a:pt x="93" y="291"/>
                  </a:lnTo>
                  <a:lnTo>
                    <a:pt x="75" y="286"/>
                  </a:lnTo>
                  <a:lnTo>
                    <a:pt x="43" y="267"/>
                  </a:lnTo>
                  <a:lnTo>
                    <a:pt x="56" y="242"/>
                  </a:lnTo>
                  <a:lnTo>
                    <a:pt x="75" y="233"/>
                  </a:lnTo>
                  <a:lnTo>
                    <a:pt x="78" y="212"/>
                  </a:lnTo>
                  <a:lnTo>
                    <a:pt x="72" y="175"/>
                  </a:lnTo>
                  <a:lnTo>
                    <a:pt x="68" y="171"/>
                  </a:lnTo>
                  <a:lnTo>
                    <a:pt x="49" y="190"/>
                  </a:lnTo>
                  <a:lnTo>
                    <a:pt x="21" y="168"/>
                  </a:lnTo>
                  <a:lnTo>
                    <a:pt x="0" y="142"/>
                  </a:lnTo>
                  <a:lnTo>
                    <a:pt x="21" y="127"/>
                  </a:lnTo>
                  <a:lnTo>
                    <a:pt x="27" y="102"/>
                  </a:lnTo>
                  <a:lnTo>
                    <a:pt x="39" y="92"/>
                  </a:lnTo>
                  <a:lnTo>
                    <a:pt x="37" y="57"/>
                  </a:lnTo>
                  <a:lnTo>
                    <a:pt x="46" y="51"/>
                  </a:lnTo>
                  <a:lnTo>
                    <a:pt x="63" y="61"/>
                  </a:lnTo>
                  <a:lnTo>
                    <a:pt x="75" y="75"/>
                  </a:lnTo>
                  <a:lnTo>
                    <a:pt x="96" y="61"/>
                  </a:lnTo>
                  <a:lnTo>
                    <a:pt x="104" y="52"/>
                  </a:lnTo>
                  <a:lnTo>
                    <a:pt x="100" y="35"/>
                  </a:lnTo>
                  <a:lnTo>
                    <a:pt x="75" y="20"/>
                  </a:lnTo>
                  <a:lnTo>
                    <a:pt x="70" y="3"/>
                  </a:lnTo>
                  <a:lnTo>
                    <a:pt x="70" y="3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江苏">
              <a:hlinkClick r:id="" action="ppaction://macro?name=Slide1.江苏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195514" y="3715343"/>
              <a:ext cx="847284" cy="702378"/>
            </a:xfrm>
            <a:custGeom>
              <a:avLst/>
              <a:gdLst>
                <a:gd name="T0" fmla="*/ 375 w 404"/>
                <a:gd name="T1" fmla="*/ 255 h 323"/>
                <a:gd name="T2" fmla="*/ 365 w 404"/>
                <a:gd name="T3" fmla="*/ 282 h 323"/>
                <a:gd name="T4" fmla="*/ 354 w 404"/>
                <a:gd name="T5" fmla="*/ 297 h 323"/>
                <a:gd name="T6" fmla="*/ 333 w 404"/>
                <a:gd name="T7" fmla="*/ 322 h 323"/>
                <a:gd name="T8" fmla="*/ 301 w 404"/>
                <a:gd name="T9" fmla="*/ 317 h 323"/>
                <a:gd name="T10" fmla="*/ 275 w 404"/>
                <a:gd name="T11" fmla="*/ 301 h 323"/>
                <a:gd name="T12" fmla="*/ 260 w 404"/>
                <a:gd name="T13" fmla="*/ 308 h 323"/>
                <a:gd name="T14" fmla="*/ 205 w 404"/>
                <a:gd name="T15" fmla="*/ 303 h 323"/>
                <a:gd name="T16" fmla="*/ 203 w 404"/>
                <a:gd name="T17" fmla="*/ 281 h 323"/>
                <a:gd name="T18" fmla="*/ 176 w 404"/>
                <a:gd name="T19" fmla="*/ 261 h 323"/>
                <a:gd name="T20" fmla="*/ 166 w 404"/>
                <a:gd name="T21" fmla="*/ 245 h 323"/>
                <a:gd name="T22" fmla="*/ 179 w 404"/>
                <a:gd name="T23" fmla="*/ 231 h 323"/>
                <a:gd name="T24" fmla="*/ 179 w 404"/>
                <a:gd name="T25" fmla="*/ 220 h 323"/>
                <a:gd name="T26" fmla="*/ 179 w 404"/>
                <a:gd name="T27" fmla="*/ 206 h 323"/>
                <a:gd name="T28" fmla="*/ 213 w 404"/>
                <a:gd name="T29" fmla="*/ 202 h 323"/>
                <a:gd name="T30" fmla="*/ 215 w 404"/>
                <a:gd name="T31" fmla="*/ 188 h 323"/>
                <a:gd name="T32" fmla="*/ 203 w 404"/>
                <a:gd name="T33" fmla="*/ 173 h 323"/>
                <a:gd name="T34" fmla="*/ 186 w 404"/>
                <a:gd name="T35" fmla="*/ 172 h 323"/>
                <a:gd name="T36" fmla="*/ 176 w 404"/>
                <a:gd name="T37" fmla="*/ 190 h 323"/>
                <a:gd name="T38" fmla="*/ 149 w 404"/>
                <a:gd name="T39" fmla="*/ 184 h 323"/>
                <a:gd name="T40" fmla="*/ 139 w 404"/>
                <a:gd name="T41" fmla="*/ 169 h 323"/>
                <a:gd name="T42" fmla="*/ 122 w 404"/>
                <a:gd name="T43" fmla="*/ 160 h 323"/>
                <a:gd name="T44" fmla="*/ 128 w 404"/>
                <a:gd name="T45" fmla="*/ 120 h 323"/>
                <a:gd name="T46" fmla="*/ 124 w 404"/>
                <a:gd name="T47" fmla="*/ 113 h 323"/>
                <a:gd name="T48" fmla="*/ 106 w 404"/>
                <a:gd name="T49" fmla="*/ 116 h 323"/>
                <a:gd name="T50" fmla="*/ 92 w 404"/>
                <a:gd name="T51" fmla="*/ 105 h 323"/>
                <a:gd name="T52" fmla="*/ 60 w 404"/>
                <a:gd name="T53" fmla="*/ 96 h 323"/>
                <a:gd name="T54" fmla="*/ 41 w 404"/>
                <a:gd name="T55" fmla="*/ 77 h 323"/>
                <a:gd name="T56" fmla="*/ 0 w 404"/>
                <a:gd name="T57" fmla="*/ 61 h 323"/>
                <a:gd name="T58" fmla="*/ 3 w 404"/>
                <a:gd name="T59" fmla="*/ 42 h 323"/>
                <a:gd name="T60" fmla="*/ 20 w 404"/>
                <a:gd name="T61" fmla="*/ 35 h 323"/>
                <a:gd name="T62" fmla="*/ 50 w 404"/>
                <a:gd name="T63" fmla="*/ 61 h 323"/>
                <a:gd name="T64" fmla="*/ 60 w 404"/>
                <a:gd name="T65" fmla="*/ 61 h 323"/>
                <a:gd name="T66" fmla="*/ 87 w 404"/>
                <a:gd name="T67" fmla="*/ 57 h 323"/>
                <a:gd name="T68" fmla="*/ 103 w 404"/>
                <a:gd name="T69" fmla="*/ 45 h 323"/>
                <a:gd name="T70" fmla="*/ 125 w 404"/>
                <a:gd name="T71" fmla="*/ 62 h 323"/>
                <a:gd name="T72" fmla="*/ 134 w 404"/>
                <a:gd name="T73" fmla="*/ 46 h 323"/>
                <a:gd name="T74" fmla="*/ 138 w 404"/>
                <a:gd name="T75" fmla="*/ 36 h 323"/>
                <a:gd name="T76" fmla="*/ 156 w 404"/>
                <a:gd name="T77" fmla="*/ 26 h 323"/>
                <a:gd name="T78" fmla="*/ 161 w 404"/>
                <a:gd name="T79" fmla="*/ 4 h 323"/>
                <a:gd name="T80" fmla="*/ 179 w 404"/>
                <a:gd name="T81" fmla="*/ 0 h 323"/>
                <a:gd name="T82" fmla="*/ 226 w 404"/>
                <a:gd name="T83" fmla="*/ 31 h 323"/>
                <a:gd name="T84" fmla="*/ 258 w 404"/>
                <a:gd name="T85" fmla="*/ 45 h 323"/>
                <a:gd name="T86" fmla="*/ 322 w 404"/>
                <a:gd name="T87" fmla="*/ 150 h 323"/>
                <a:gd name="T88" fmla="*/ 319 w 404"/>
                <a:gd name="T89" fmla="*/ 161 h 323"/>
                <a:gd name="T90" fmla="*/ 362 w 404"/>
                <a:gd name="T91" fmla="*/ 181 h 323"/>
                <a:gd name="T92" fmla="*/ 374 w 404"/>
                <a:gd name="T93" fmla="*/ 198 h 323"/>
                <a:gd name="T94" fmla="*/ 393 w 404"/>
                <a:gd name="T95" fmla="*/ 208 h 323"/>
                <a:gd name="T96" fmla="*/ 403 w 404"/>
                <a:gd name="T97" fmla="*/ 227 h 323"/>
                <a:gd name="T98" fmla="*/ 389 w 404"/>
                <a:gd name="T99" fmla="*/ 232 h 323"/>
                <a:gd name="T100" fmla="*/ 368 w 404"/>
                <a:gd name="T101" fmla="*/ 226 h 323"/>
                <a:gd name="T102" fmla="*/ 338 w 404"/>
                <a:gd name="T103" fmla="*/ 226 h 323"/>
                <a:gd name="T104" fmla="*/ 311 w 404"/>
                <a:gd name="T105" fmla="*/ 216 h 323"/>
                <a:gd name="T106" fmla="*/ 298 w 404"/>
                <a:gd name="T107" fmla="*/ 226 h 323"/>
                <a:gd name="T108" fmla="*/ 325 w 404"/>
                <a:gd name="T109" fmla="*/ 232 h 323"/>
                <a:gd name="T110" fmla="*/ 349 w 404"/>
                <a:gd name="T111" fmla="*/ 243 h 323"/>
                <a:gd name="T112" fmla="*/ 375 w 404"/>
                <a:gd name="T113" fmla="*/ 255 h 323"/>
                <a:gd name="T114" fmla="*/ 375 w 404"/>
                <a:gd name="T115" fmla="*/ 255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4" h="323">
                  <a:moveTo>
                    <a:pt x="375" y="255"/>
                  </a:moveTo>
                  <a:lnTo>
                    <a:pt x="365" y="282"/>
                  </a:lnTo>
                  <a:lnTo>
                    <a:pt x="354" y="297"/>
                  </a:lnTo>
                  <a:lnTo>
                    <a:pt x="333" y="322"/>
                  </a:lnTo>
                  <a:lnTo>
                    <a:pt x="301" y="317"/>
                  </a:lnTo>
                  <a:lnTo>
                    <a:pt x="275" y="301"/>
                  </a:lnTo>
                  <a:lnTo>
                    <a:pt x="260" y="308"/>
                  </a:lnTo>
                  <a:lnTo>
                    <a:pt x="205" y="303"/>
                  </a:lnTo>
                  <a:lnTo>
                    <a:pt x="203" y="281"/>
                  </a:lnTo>
                  <a:lnTo>
                    <a:pt x="176" y="261"/>
                  </a:lnTo>
                  <a:lnTo>
                    <a:pt x="166" y="245"/>
                  </a:lnTo>
                  <a:lnTo>
                    <a:pt x="179" y="231"/>
                  </a:lnTo>
                  <a:lnTo>
                    <a:pt x="179" y="220"/>
                  </a:lnTo>
                  <a:lnTo>
                    <a:pt x="179" y="206"/>
                  </a:lnTo>
                  <a:lnTo>
                    <a:pt x="213" y="202"/>
                  </a:lnTo>
                  <a:lnTo>
                    <a:pt x="215" y="188"/>
                  </a:lnTo>
                  <a:lnTo>
                    <a:pt x="203" y="173"/>
                  </a:lnTo>
                  <a:lnTo>
                    <a:pt x="186" y="172"/>
                  </a:lnTo>
                  <a:lnTo>
                    <a:pt x="176" y="190"/>
                  </a:lnTo>
                  <a:lnTo>
                    <a:pt x="149" y="184"/>
                  </a:lnTo>
                  <a:lnTo>
                    <a:pt x="139" y="169"/>
                  </a:lnTo>
                  <a:lnTo>
                    <a:pt x="122" y="160"/>
                  </a:lnTo>
                  <a:lnTo>
                    <a:pt x="128" y="120"/>
                  </a:lnTo>
                  <a:lnTo>
                    <a:pt x="124" y="113"/>
                  </a:lnTo>
                  <a:lnTo>
                    <a:pt x="106" y="116"/>
                  </a:lnTo>
                  <a:lnTo>
                    <a:pt x="92" y="105"/>
                  </a:lnTo>
                  <a:lnTo>
                    <a:pt x="60" y="96"/>
                  </a:lnTo>
                  <a:lnTo>
                    <a:pt x="41" y="77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20" y="35"/>
                  </a:lnTo>
                  <a:lnTo>
                    <a:pt x="50" y="61"/>
                  </a:lnTo>
                  <a:lnTo>
                    <a:pt x="60" y="61"/>
                  </a:lnTo>
                  <a:lnTo>
                    <a:pt x="87" y="57"/>
                  </a:lnTo>
                  <a:lnTo>
                    <a:pt x="103" y="45"/>
                  </a:lnTo>
                  <a:lnTo>
                    <a:pt x="125" y="62"/>
                  </a:lnTo>
                  <a:lnTo>
                    <a:pt x="134" y="46"/>
                  </a:lnTo>
                  <a:lnTo>
                    <a:pt x="138" y="36"/>
                  </a:lnTo>
                  <a:lnTo>
                    <a:pt x="156" y="26"/>
                  </a:lnTo>
                  <a:lnTo>
                    <a:pt x="161" y="4"/>
                  </a:lnTo>
                  <a:lnTo>
                    <a:pt x="179" y="0"/>
                  </a:lnTo>
                  <a:lnTo>
                    <a:pt x="226" y="31"/>
                  </a:lnTo>
                  <a:lnTo>
                    <a:pt x="258" y="45"/>
                  </a:lnTo>
                  <a:lnTo>
                    <a:pt x="322" y="150"/>
                  </a:lnTo>
                  <a:lnTo>
                    <a:pt x="319" y="161"/>
                  </a:lnTo>
                  <a:lnTo>
                    <a:pt x="362" y="181"/>
                  </a:lnTo>
                  <a:lnTo>
                    <a:pt x="374" y="198"/>
                  </a:lnTo>
                  <a:lnTo>
                    <a:pt x="393" y="208"/>
                  </a:lnTo>
                  <a:lnTo>
                    <a:pt x="403" y="227"/>
                  </a:lnTo>
                  <a:lnTo>
                    <a:pt x="389" y="232"/>
                  </a:lnTo>
                  <a:lnTo>
                    <a:pt x="368" y="226"/>
                  </a:lnTo>
                  <a:lnTo>
                    <a:pt x="338" y="226"/>
                  </a:lnTo>
                  <a:lnTo>
                    <a:pt x="311" y="216"/>
                  </a:lnTo>
                  <a:lnTo>
                    <a:pt x="298" y="226"/>
                  </a:lnTo>
                  <a:lnTo>
                    <a:pt x="325" y="232"/>
                  </a:lnTo>
                  <a:lnTo>
                    <a:pt x="349" y="243"/>
                  </a:lnTo>
                  <a:lnTo>
                    <a:pt x="375" y="255"/>
                  </a:lnTo>
                  <a:lnTo>
                    <a:pt x="375" y="255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湖北">
              <a:hlinkClick r:id="" action="ppaction://macro?name=Slide1.湖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077563" y="4117119"/>
              <a:ext cx="1178974" cy="780008"/>
            </a:xfrm>
            <a:custGeom>
              <a:avLst/>
              <a:gdLst>
                <a:gd name="T0" fmla="*/ 76 w 551"/>
                <a:gd name="T1" fmla="*/ 318 h 346"/>
                <a:gd name="T2" fmla="*/ 141 w 551"/>
                <a:gd name="T3" fmla="*/ 304 h 346"/>
                <a:gd name="T4" fmla="*/ 144 w 551"/>
                <a:gd name="T5" fmla="*/ 270 h 346"/>
                <a:gd name="T6" fmla="*/ 238 w 551"/>
                <a:gd name="T7" fmla="*/ 267 h 346"/>
                <a:gd name="T8" fmla="*/ 283 w 551"/>
                <a:gd name="T9" fmla="*/ 296 h 346"/>
                <a:gd name="T10" fmla="*/ 322 w 551"/>
                <a:gd name="T11" fmla="*/ 275 h 346"/>
                <a:gd name="T12" fmla="*/ 339 w 551"/>
                <a:gd name="T13" fmla="*/ 296 h 346"/>
                <a:gd name="T14" fmla="*/ 365 w 551"/>
                <a:gd name="T15" fmla="*/ 265 h 346"/>
                <a:gd name="T16" fmla="*/ 375 w 551"/>
                <a:gd name="T17" fmla="*/ 304 h 346"/>
                <a:gd name="T18" fmla="*/ 399 w 551"/>
                <a:gd name="T19" fmla="*/ 318 h 346"/>
                <a:gd name="T20" fmla="*/ 445 w 551"/>
                <a:gd name="T21" fmla="*/ 290 h 346"/>
                <a:gd name="T22" fmla="*/ 522 w 551"/>
                <a:gd name="T23" fmla="*/ 245 h 346"/>
                <a:gd name="T24" fmla="*/ 515 w 551"/>
                <a:gd name="T25" fmla="*/ 168 h 346"/>
                <a:gd name="T26" fmla="*/ 523 w 551"/>
                <a:gd name="T27" fmla="*/ 140 h 346"/>
                <a:gd name="T28" fmla="*/ 473 w 551"/>
                <a:gd name="T29" fmla="*/ 116 h 346"/>
                <a:gd name="T30" fmla="*/ 438 w 551"/>
                <a:gd name="T31" fmla="*/ 116 h 346"/>
                <a:gd name="T32" fmla="*/ 387 w 551"/>
                <a:gd name="T33" fmla="*/ 98 h 346"/>
                <a:gd name="T34" fmla="*/ 358 w 551"/>
                <a:gd name="T35" fmla="*/ 67 h 346"/>
                <a:gd name="T36" fmla="*/ 331 w 551"/>
                <a:gd name="T37" fmla="*/ 65 h 346"/>
                <a:gd name="T38" fmla="*/ 271 w 551"/>
                <a:gd name="T39" fmla="*/ 65 h 346"/>
                <a:gd name="T40" fmla="*/ 159 w 551"/>
                <a:gd name="T41" fmla="*/ 0 h 346"/>
                <a:gd name="T42" fmla="*/ 135 w 551"/>
                <a:gd name="T43" fmla="*/ 8 h 346"/>
                <a:gd name="T44" fmla="*/ 68 w 551"/>
                <a:gd name="T45" fmla="*/ 8 h 346"/>
                <a:gd name="T46" fmla="*/ 76 w 551"/>
                <a:gd name="T47" fmla="*/ 31 h 346"/>
                <a:gd name="T48" fmla="*/ 108 w 551"/>
                <a:gd name="T49" fmla="*/ 41 h 346"/>
                <a:gd name="T50" fmla="*/ 73 w 551"/>
                <a:gd name="T51" fmla="*/ 65 h 346"/>
                <a:gd name="T52" fmla="*/ 73 w 551"/>
                <a:gd name="T53" fmla="*/ 95 h 346"/>
                <a:gd name="T54" fmla="*/ 93 w 551"/>
                <a:gd name="T55" fmla="*/ 125 h 346"/>
                <a:gd name="T56" fmla="*/ 117 w 551"/>
                <a:gd name="T57" fmla="*/ 189 h 346"/>
                <a:gd name="T58" fmla="*/ 100 w 551"/>
                <a:gd name="T59" fmla="*/ 200 h 346"/>
                <a:gd name="T60" fmla="*/ 14 w 551"/>
                <a:gd name="T61" fmla="*/ 233 h 346"/>
                <a:gd name="T62" fmla="*/ 12 w 551"/>
                <a:gd name="T63" fmla="*/ 263 h 346"/>
                <a:gd name="T64" fmla="*/ 28 w 551"/>
                <a:gd name="T65" fmla="*/ 298 h 346"/>
                <a:gd name="T66" fmla="*/ 65 w 551"/>
                <a:gd name="T67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1" h="346">
                  <a:moveTo>
                    <a:pt x="65" y="345"/>
                  </a:moveTo>
                  <a:lnTo>
                    <a:pt x="76" y="318"/>
                  </a:lnTo>
                  <a:lnTo>
                    <a:pt x="109" y="290"/>
                  </a:lnTo>
                  <a:lnTo>
                    <a:pt x="141" y="304"/>
                  </a:lnTo>
                  <a:lnTo>
                    <a:pt x="162" y="290"/>
                  </a:lnTo>
                  <a:lnTo>
                    <a:pt x="144" y="270"/>
                  </a:lnTo>
                  <a:lnTo>
                    <a:pt x="153" y="261"/>
                  </a:lnTo>
                  <a:lnTo>
                    <a:pt x="238" y="267"/>
                  </a:lnTo>
                  <a:lnTo>
                    <a:pt x="267" y="287"/>
                  </a:lnTo>
                  <a:lnTo>
                    <a:pt x="283" y="296"/>
                  </a:lnTo>
                  <a:lnTo>
                    <a:pt x="305" y="280"/>
                  </a:lnTo>
                  <a:lnTo>
                    <a:pt x="322" y="275"/>
                  </a:lnTo>
                  <a:lnTo>
                    <a:pt x="325" y="296"/>
                  </a:lnTo>
                  <a:lnTo>
                    <a:pt x="339" y="296"/>
                  </a:lnTo>
                  <a:lnTo>
                    <a:pt x="347" y="283"/>
                  </a:lnTo>
                  <a:lnTo>
                    <a:pt x="365" y="265"/>
                  </a:lnTo>
                  <a:lnTo>
                    <a:pt x="375" y="277"/>
                  </a:lnTo>
                  <a:lnTo>
                    <a:pt x="375" y="304"/>
                  </a:lnTo>
                  <a:lnTo>
                    <a:pt x="382" y="315"/>
                  </a:lnTo>
                  <a:lnTo>
                    <a:pt x="399" y="318"/>
                  </a:lnTo>
                  <a:lnTo>
                    <a:pt x="418" y="299"/>
                  </a:lnTo>
                  <a:lnTo>
                    <a:pt x="445" y="290"/>
                  </a:lnTo>
                  <a:lnTo>
                    <a:pt x="498" y="243"/>
                  </a:lnTo>
                  <a:lnTo>
                    <a:pt x="522" y="245"/>
                  </a:lnTo>
                  <a:lnTo>
                    <a:pt x="550" y="235"/>
                  </a:lnTo>
                  <a:lnTo>
                    <a:pt x="515" y="168"/>
                  </a:lnTo>
                  <a:lnTo>
                    <a:pt x="526" y="148"/>
                  </a:lnTo>
                  <a:lnTo>
                    <a:pt x="523" y="140"/>
                  </a:lnTo>
                  <a:lnTo>
                    <a:pt x="505" y="135"/>
                  </a:lnTo>
                  <a:lnTo>
                    <a:pt x="473" y="116"/>
                  </a:lnTo>
                  <a:lnTo>
                    <a:pt x="458" y="107"/>
                  </a:lnTo>
                  <a:lnTo>
                    <a:pt x="438" y="116"/>
                  </a:lnTo>
                  <a:lnTo>
                    <a:pt x="416" y="98"/>
                  </a:lnTo>
                  <a:lnTo>
                    <a:pt x="387" y="98"/>
                  </a:lnTo>
                  <a:lnTo>
                    <a:pt x="365" y="86"/>
                  </a:lnTo>
                  <a:lnTo>
                    <a:pt x="358" y="67"/>
                  </a:lnTo>
                  <a:lnTo>
                    <a:pt x="347" y="55"/>
                  </a:lnTo>
                  <a:lnTo>
                    <a:pt x="331" y="65"/>
                  </a:lnTo>
                  <a:lnTo>
                    <a:pt x="317" y="58"/>
                  </a:lnTo>
                  <a:lnTo>
                    <a:pt x="271" y="65"/>
                  </a:lnTo>
                  <a:lnTo>
                    <a:pt x="220" y="54"/>
                  </a:lnTo>
                  <a:lnTo>
                    <a:pt x="159" y="0"/>
                  </a:lnTo>
                  <a:lnTo>
                    <a:pt x="143" y="14"/>
                  </a:lnTo>
                  <a:lnTo>
                    <a:pt x="135" y="8"/>
                  </a:lnTo>
                  <a:lnTo>
                    <a:pt x="123" y="8"/>
                  </a:lnTo>
                  <a:lnTo>
                    <a:pt x="68" y="8"/>
                  </a:lnTo>
                  <a:lnTo>
                    <a:pt x="59" y="15"/>
                  </a:lnTo>
                  <a:lnTo>
                    <a:pt x="76" y="31"/>
                  </a:lnTo>
                  <a:lnTo>
                    <a:pt x="93" y="35"/>
                  </a:lnTo>
                  <a:lnTo>
                    <a:pt x="108" y="41"/>
                  </a:lnTo>
                  <a:lnTo>
                    <a:pt x="100" y="52"/>
                  </a:lnTo>
                  <a:lnTo>
                    <a:pt x="73" y="65"/>
                  </a:lnTo>
                  <a:lnTo>
                    <a:pt x="68" y="87"/>
                  </a:lnTo>
                  <a:lnTo>
                    <a:pt x="73" y="95"/>
                  </a:lnTo>
                  <a:lnTo>
                    <a:pt x="76" y="122"/>
                  </a:lnTo>
                  <a:lnTo>
                    <a:pt x="93" y="125"/>
                  </a:lnTo>
                  <a:lnTo>
                    <a:pt x="109" y="146"/>
                  </a:lnTo>
                  <a:lnTo>
                    <a:pt x="117" y="189"/>
                  </a:lnTo>
                  <a:lnTo>
                    <a:pt x="111" y="203"/>
                  </a:lnTo>
                  <a:lnTo>
                    <a:pt x="100" y="200"/>
                  </a:lnTo>
                  <a:lnTo>
                    <a:pt x="69" y="225"/>
                  </a:lnTo>
                  <a:lnTo>
                    <a:pt x="14" y="233"/>
                  </a:lnTo>
                  <a:lnTo>
                    <a:pt x="0" y="248"/>
                  </a:lnTo>
                  <a:lnTo>
                    <a:pt x="12" y="263"/>
                  </a:lnTo>
                  <a:lnTo>
                    <a:pt x="13" y="295"/>
                  </a:lnTo>
                  <a:lnTo>
                    <a:pt x="28" y="298"/>
                  </a:lnTo>
                  <a:lnTo>
                    <a:pt x="65" y="345"/>
                  </a:lnTo>
                  <a:lnTo>
                    <a:pt x="65" y="345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陕西">
              <a:hlinkClick r:id="" action="ppaction://macro?name=Slide1.陕西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719642" y="2973187"/>
              <a:ext cx="745480" cy="1404757"/>
            </a:xfrm>
            <a:custGeom>
              <a:avLst/>
              <a:gdLst>
                <a:gd name="T0" fmla="*/ 294 w 354"/>
                <a:gd name="T1" fmla="*/ 381 h 640"/>
                <a:gd name="T2" fmla="*/ 287 w 354"/>
                <a:gd name="T3" fmla="*/ 214 h 640"/>
                <a:gd name="T4" fmla="*/ 311 w 354"/>
                <a:gd name="T5" fmla="*/ 162 h 640"/>
                <a:gd name="T6" fmla="*/ 309 w 354"/>
                <a:gd name="T7" fmla="*/ 85 h 640"/>
                <a:gd name="T8" fmla="*/ 323 w 354"/>
                <a:gd name="T9" fmla="*/ 34 h 640"/>
                <a:gd name="T10" fmla="*/ 312 w 354"/>
                <a:gd name="T11" fmla="*/ 0 h 640"/>
                <a:gd name="T12" fmla="*/ 259 w 354"/>
                <a:gd name="T13" fmla="*/ 18 h 640"/>
                <a:gd name="T14" fmla="*/ 241 w 354"/>
                <a:gd name="T15" fmla="*/ 65 h 640"/>
                <a:gd name="T16" fmla="*/ 221 w 354"/>
                <a:gd name="T17" fmla="*/ 81 h 640"/>
                <a:gd name="T18" fmla="*/ 153 w 354"/>
                <a:gd name="T19" fmla="*/ 164 h 640"/>
                <a:gd name="T20" fmla="*/ 100 w 354"/>
                <a:gd name="T21" fmla="*/ 162 h 640"/>
                <a:gd name="T22" fmla="*/ 87 w 354"/>
                <a:gd name="T23" fmla="*/ 213 h 640"/>
                <a:gd name="T24" fmla="*/ 153 w 354"/>
                <a:gd name="T25" fmla="*/ 254 h 640"/>
                <a:gd name="T26" fmla="*/ 188 w 354"/>
                <a:gd name="T27" fmla="*/ 293 h 640"/>
                <a:gd name="T28" fmla="*/ 182 w 354"/>
                <a:gd name="T29" fmla="*/ 344 h 640"/>
                <a:gd name="T30" fmla="*/ 132 w 354"/>
                <a:gd name="T31" fmla="*/ 360 h 640"/>
                <a:gd name="T32" fmla="*/ 126 w 354"/>
                <a:gd name="T33" fmla="*/ 374 h 640"/>
                <a:gd name="T34" fmla="*/ 91 w 354"/>
                <a:gd name="T35" fmla="*/ 391 h 640"/>
                <a:gd name="T36" fmla="*/ 48 w 354"/>
                <a:gd name="T37" fmla="*/ 381 h 640"/>
                <a:gd name="T38" fmla="*/ 48 w 354"/>
                <a:gd name="T39" fmla="*/ 399 h 640"/>
                <a:gd name="T40" fmla="*/ 34 w 354"/>
                <a:gd name="T41" fmla="*/ 427 h 640"/>
                <a:gd name="T42" fmla="*/ 39 w 354"/>
                <a:gd name="T43" fmla="*/ 479 h 640"/>
                <a:gd name="T44" fmla="*/ 45 w 354"/>
                <a:gd name="T45" fmla="*/ 504 h 640"/>
                <a:gd name="T46" fmla="*/ 0 w 354"/>
                <a:gd name="T47" fmla="*/ 512 h 640"/>
                <a:gd name="T48" fmla="*/ 5 w 354"/>
                <a:gd name="T49" fmla="*/ 559 h 640"/>
                <a:gd name="T50" fmla="*/ 23 w 354"/>
                <a:gd name="T51" fmla="*/ 579 h 640"/>
                <a:gd name="T52" fmla="*/ 83 w 354"/>
                <a:gd name="T53" fmla="*/ 571 h 640"/>
                <a:gd name="T54" fmla="*/ 95 w 354"/>
                <a:gd name="T55" fmla="*/ 588 h 640"/>
                <a:gd name="T56" fmla="*/ 157 w 354"/>
                <a:gd name="T57" fmla="*/ 615 h 640"/>
                <a:gd name="T58" fmla="*/ 233 w 354"/>
                <a:gd name="T59" fmla="*/ 624 h 640"/>
                <a:gd name="T60" fmla="*/ 270 w 354"/>
                <a:gd name="T61" fmla="*/ 632 h 640"/>
                <a:gd name="T62" fmla="*/ 262 w 354"/>
                <a:gd name="T63" fmla="*/ 597 h 640"/>
                <a:gd name="T64" fmla="*/ 294 w 354"/>
                <a:gd name="T65" fmla="*/ 562 h 640"/>
                <a:gd name="T66" fmla="*/ 287 w 354"/>
                <a:gd name="T67" fmla="*/ 545 h 640"/>
                <a:gd name="T68" fmla="*/ 253 w 354"/>
                <a:gd name="T69" fmla="*/ 525 h 640"/>
                <a:gd name="T70" fmla="*/ 317 w 354"/>
                <a:gd name="T71" fmla="*/ 518 h 640"/>
                <a:gd name="T72" fmla="*/ 337 w 354"/>
                <a:gd name="T73" fmla="*/ 524 h 640"/>
                <a:gd name="T74" fmla="*/ 353 w 354"/>
                <a:gd name="T75" fmla="*/ 488 h 640"/>
                <a:gd name="T76" fmla="*/ 303 w 354"/>
                <a:gd name="T77" fmla="*/ 403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4" h="640">
                  <a:moveTo>
                    <a:pt x="303" y="403"/>
                  </a:moveTo>
                  <a:lnTo>
                    <a:pt x="294" y="381"/>
                  </a:lnTo>
                  <a:lnTo>
                    <a:pt x="311" y="324"/>
                  </a:lnTo>
                  <a:lnTo>
                    <a:pt x="287" y="214"/>
                  </a:lnTo>
                  <a:lnTo>
                    <a:pt x="303" y="187"/>
                  </a:lnTo>
                  <a:lnTo>
                    <a:pt x="311" y="162"/>
                  </a:lnTo>
                  <a:lnTo>
                    <a:pt x="289" y="117"/>
                  </a:lnTo>
                  <a:lnTo>
                    <a:pt x="309" y="85"/>
                  </a:lnTo>
                  <a:lnTo>
                    <a:pt x="312" y="56"/>
                  </a:lnTo>
                  <a:lnTo>
                    <a:pt x="323" y="34"/>
                  </a:lnTo>
                  <a:lnTo>
                    <a:pt x="322" y="7"/>
                  </a:lnTo>
                  <a:lnTo>
                    <a:pt x="312" y="0"/>
                  </a:lnTo>
                  <a:lnTo>
                    <a:pt x="298" y="17"/>
                  </a:lnTo>
                  <a:lnTo>
                    <a:pt x="259" y="18"/>
                  </a:lnTo>
                  <a:lnTo>
                    <a:pt x="239" y="49"/>
                  </a:lnTo>
                  <a:lnTo>
                    <a:pt x="241" y="65"/>
                  </a:lnTo>
                  <a:lnTo>
                    <a:pt x="237" y="76"/>
                  </a:lnTo>
                  <a:lnTo>
                    <a:pt x="221" y="81"/>
                  </a:lnTo>
                  <a:lnTo>
                    <a:pt x="160" y="169"/>
                  </a:lnTo>
                  <a:lnTo>
                    <a:pt x="153" y="164"/>
                  </a:lnTo>
                  <a:lnTo>
                    <a:pt x="135" y="158"/>
                  </a:lnTo>
                  <a:lnTo>
                    <a:pt x="100" y="162"/>
                  </a:lnTo>
                  <a:lnTo>
                    <a:pt x="88" y="177"/>
                  </a:lnTo>
                  <a:lnTo>
                    <a:pt x="87" y="213"/>
                  </a:lnTo>
                  <a:lnTo>
                    <a:pt x="92" y="224"/>
                  </a:lnTo>
                  <a:lnTo>
                    <a:pt x="153" y="254"/>
                  </a:lnTo>
                  <a:lnTo>
                    <a:pt x="184" y="274"/>
                  </a:lnTo>
                  <a:lnTo>
                    <a:pt x="188" y="293"/>
                  </a:lnTo>
                  <a:lnTo>
                    <a:pt x="173" y="316"/>
                  </a:lnTo>
                  <a:lnTo>
                    <a:pt x="182" y="344"/>
                  </a:lnTo>
                  <a:lnTo>
                    <a:pt x="176" y="357"/>
                  </a:lnTo>
                  <a:lnTo>
                    <a:pt x="132" y="360"/>
                  </a:lnTo>
                  <a:lnTo>
                    <a:pt x="123" y="367"/>
                  </a:lnTo>
                  <a:lnTo>
                    <a:pt x="126" y="374"/>
                  </a:lnTo>
                  <a:lnTo>
                    <a:pt x="126" y="386"/>
                  </a:lnTo>
                  <a:lnTo>
                    <a:pt x="91" y="391"/>
                  </a:lnTo>
                  <a:lnTo>
                    <a:pt x="72" y="381"/>
                  </a:lnTo>
                  <a:lnTo>
                    <a:pt x="48" y="381"/>
                  </a:lnTo>
                  <a:lnTo>
                    <a:pt x="45" y="386"/>
                  </a:lnTo>
                  <a:lnTo>
                    <a:pt x="48" y="399"/>
                  </a:lnTo>
                  <a:lnTo>
                    <a:pt x="37" y="413"/>
                  </a:lnTo>
                  <a:lnTo>
                    <a:pt x="34" y="427"/>
                  </a:lnTo>
                  <a:lnTo>
                    <a:pt x="56" y="445"/>
                  </a:lnTo>
                  <a:lnTo>
                    <a:pt x="39" y="479"/>
                  </a:lnTo>
                  <a:lnTo>
                    <a:pt x="46" y="495"/>
                  </a:lnTo>
                  <a:lnTo>
                    <a:pt x="45" y="504"/>
                  </a:lnTo>
                  <a:lnTo>
                    <a:pt x="19" y="504"/>
                  </a:lnTo>
                  <a:lnTo>
                    <a:pt x="0" y="512"/>
                  </a:lnTo>
                  <a:lnTo>
                    <a:pt x="15" y="533"/>
                  </a:lnTo>
                  <a:lnTo>
                    <a:pt x="5" y="559"/>
                  </a:lnTo>
                  <a:lnTo>
                    <a:pt x="21" y="562"/>
                  </a:lnTo>
                  <a:lnTo>
                    <a:pt x="23" y="579"/>
                  </a:lnTo>
                  <a:lnTo>
                    <a:pt x="36" y="580"/>
                  </a:lnTo>
                  <a:lnTo>
                    <a:pt x="83" y="571"/>
                  </a:lnTo>
                  <a:lnTo>
                    <a:pt x="92" y="575"/>
                  </a:lnTo>
                  <a:lnTo>
                    <a:pt x="95" y="588"/>
                  </a:lnTo>
                  <a:lnTo>
                    <a:pt x="115" y="593"/>
                  </a:lnTo>
                  <a:lnTo>
                    <a:pt x="157" y="615"/>
                  </a:lnTo>
                  <a:lnTo>
                    <a:pt x="182" y="605"/>
                  </a:lnTo>
                  <a:lnTo>
                    <a:pt x="233" y="624"/>
                  </a:lnTo>
                  <a:lnTo>
                    <a:pt x="245" y="639"/>
                  </a:lnTo>
                  <a:lnTo>
                    <a:pt x="270" y="632"/>
                  </a:lnTo>
                  <a:lnTo>
                    <a:pt x="267" y="605"/>
                  </a:lnTo>
                  <a:lnTo>
                    <a:pt x="262" y="597"/>
                  </a:lnTo>
                  <a:lnTo>
                    <a:pt x="267" y="575"/>
                  </a:lnTo>
                  <a:lnTo>
                    <a:pt x="294" y="562"/>
                  </a:lnTo>
                  <a:lnTo>
                    <a:pt x="302" y="551"/>
                  </a:lnTo>
                  <a:lnTo>
                    <a:pt x="287" y="545"/>
                  </a:lnTo>
                  <a:lnTo>
                    <a:pt x="270" y="541"/>
                  </a:lnTo>
                  <a:lnTo>
                    <a:pt x="253" y="525"/>
                  </a:lnTo>
                  <a:lnTo>
                    <a:pt x="262" y="518"/>
                  </a:lnTo>
                  <a:lnTo>
                    <a:pt x="317" y="518"/>
                  </a:lnTo>
                  <a:lnTo>
                    <a:pt x="329" y="518"/>
                  </a:lnTo>
                  <a:lnTo>
                    <a:pt x="337" y="524"/>
                  </a:lnTo>
                  <a:lnTo>
                    <a:pt x="353" y="510"/>
                  </a:lnTo>
                  <a:lnTo>
                    <a:pt x="353" y="488"/>
                  </a:lnTo>
                  <a:lnTo>
                    <a:pt x="303" y="413"/>
                  </a:lnTo>
                  <a:lnTo>
                    <a:pt x="303" y="403"/>
                  </a:lnTo>
                  <a:lnTo>
                    <a:pt x="303" y="403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山西">
              <a:hlinkClick r:id="" action="ppaction://macro?name=Slide1.山西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346536" y="2763073"/>
              <a:ext cx="522163" cy="1112717"/>
            </a:xfrm>
            <a:custGeom>
              <a:avLst/>
              <a:gdLst>
                <a:gd name="T0" fmla="*/ 16 w 247"/>
                <a:gd name="T1" fmla="*/ 506 h 507"/>
                <a:gd name="T2" fmla="*/ 70 w 247"/>
                <a:gd name="T3" fmla="*/ 492 h 507"/>
                <a:gd name="T4" fmla="*/ 136 w 247"/>
                <a:gd name="T5" fmla="*/ 446 h 507"/>
                <a:gd name="T6" fmla="*/ 184 w 247"/>
                <a:gd name="T7" fmla="*/ 436 h 507"/>
                <a:gd name="T8" fmla="*/ 219 w 247"/>
                <a:gd name="T9" fmla="*/ 408 h 507"/>
                <a:gd name="T10" fmla="*/ 224 w 247"/>
                <a:gd name="T11" fmla="*/ 347 h 507"/>
                <a:gd name="T12" fmla="*/ 206 w 247"/>
                <a:gd name="T13" fmla="*/ 326 h 507"/>
                <a:gd name="T14" fmla="*/ 212 w 247"/>
                <a:gd name="T15" fmla="*/ 307 h 507"/>
                <a:gd name="T16" fmla="*/ 224 w 247"/>
                <a:gd name="T17" fmla="*/ 290 h 507"/>
                <a:gd name="T18" fmla="*/ 227 w 247"/>
                <a:gd name="T19" fmla="*/ 265 h 507"/>
                <a:gd name="T20" fmla="*/ 238 w 247"/>
                <a:gd name="T21" fmla="*/ 246 h 507"/>
                <a:gd name="T22" fmla="*/ 219 w 247"/>
                <a:gd name="T23" fmla="*/ 209 h 507"/>
                <a:gd name="T24" fmla="*/ 193 w 247"/>
                <a:gd name="T25" fmla="*/ 179 h 507"/>
                <a:gd name="T26" fmla="*/ 208 w 247"/>
                <a:gd name="T27" fmla="*/ 132 h 507"/>
                <a:gd name="T28" fmla="*/ 240 w 247"/>
                <a:gd name="T29" fmla="*/ 110 h 507"/>
                <a:gd name="T30" fmla="*/ 246 w 247"/>
                <a:gd name="T31" fmla="*/ 80 h 507"/>
                <a:gd name="T32" fmla="*/ 232 w 247"/>
                <a:gd name="T33" fmla="*/ 52 h 507"/>
                <a:gd name="T34" fmla="*/ 232 w 247"/>
                <a:gd name="T35" fmla="*/ 18 h 507"/>
                <a:gd name="T36" fmla="*/ 212 w 247"/>
                <a:gd name="T37" fmla="*/ 0 h 507"/>
                <a:gd name="T38" fmla="*/ 165 w 247"/>
                <a:gd name="T39" fmla="*/ 24 h 507"/>
                <a:gd name="T40" fmla="*/ 157 w 247"/>
                <a:gd name="T41" fmla="*/ 17 h 507"/>
                <a:gd name="T42" fmla="*/ 131 w 247"/>
                <a:gd name="T43" fmla="*/ 34 h 507"/>
                <a:gd name="T44" fmla="*/ 111 w 247"/>
                <a:gd name="T45" fmla="*/ 33 h 507"/>
                <a:gd name="T46" fmla="*/ 70 w 247"/>
                <a:gd name="T47" fmla="*/ 92 h 507"/>
                <a:gd name="T48" fmla="*/ 56 w 247"/>
                <a:gd name="T49" fmla="*/ 92 h 507"/>
                <a:gd name="T50" fmla="*/ 35 w 247"/>
                <a:gd name="T51" fmla="*/ 110 h 507"/>
                <a:gd name="T52" fmla="*/ 36 w 247"/>
                <a:gd name="T53" fmla="*/ 137 h 507"/>
                <a:gd name="T54" fmla="*/ 25 w 247"/>
                <a:gd name="T55" fmla="*/ 159 h 507"/>
                <a:gd name="T56" fmla="*/ 22 w 247"/>
                <a:gd name="T57" fmla="*/ 188 h 507"/>
                <a:gd name="T58" fmla="*/ 2 w 247"/>
                <a:gd name="T59" fmla="*/ 220 h 507"/>
                <a:gd name="T60" fmla="*/ 24 w 247"/>
                <a:gd name="T61" fmla="*/ 265 h 507"/>
                <a:gd name="T62" fmla="*/ 16 w 247"/>
                <a:gd name="T63" fmla="*/ 290 h 507"/>
                <a:gd name="T64" fmla="*/ 0 w 247"/>
                <a:gd name="T65" fmla="*/ 317 h 507"/>
                <a:gd name="T66" fmla="*/ 24 w 247"/>
                <a:gd name="T67" fmla="*/ 427 h 507"/>
                <a:gd name="T68" fmla="*/ 7 w 247"/>
                <a:gd name="T69" fmla="*/ 484 h 507"/>
                <a:gd name="T70" fmla="*/ 16 w 247"/>
                <a:gd name="T71" fmla="*/ 506 h 507"/>
                <a:gd name="T72" fmla="*/ 16 w 247"/>
                <a:gd name="T73" fmla="*/ 506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7" h="507">
                  <a:moveTo>
                    <a:pt x="16" y="506"/>
                  </a:moveTo>
                  <a:lnTo>
                    <a:pt x="70" y="492"/>
                  </a:lnTo>
                  <a:lnTo>
                    <a:pt x="136" y="446"/>
                  </a:lnTo>
                  <a:lnTo>
                    <a:pt x="184" y="436"/>
                  </a:lnTo>
                  <a:lnTo>
                    <a:pt x="219" y="408"/>
                  </a:lnTo>
                  <a:lnTo>
                    <a:pt x="224" y="347"/>
                  </a:lnTo>
                  <a:lnTo>
                    <a:pt x="206" y="326"/>
                  </a:lnTo>
                  <a:lnTo>
                    <a:pt x="212" y="307"/>
                  </a:lnTo>
                  <a:lnTo>
                    <a:pt x="224" y="290"/>
                  </a:lnTo>
                  <a:lnTo>
                    <a:pt x="227" y="265"/>
                  </a:lnTo>
                  <a:lnTo>
                    <a:pt x="238" y="246"/>
                  </a:lnTo>
                  <a:lnTo>
                    <a:pt x="219" y="209"/>
                  </a:lnTo>
                  <a:lnTo>
                    <a:pt x="193" y="179"/>
                  </a:lnTo>
                  <a:lnTo>
                    <a:pt x="208" y="132"/>
                  </a:lnTo>
                  <a:lnTo>
                    <a:pt x="240" y="110"/>
                  </a:lnTo>
                  <a:lnTo>
                    <a:pt x="246" y="80"/>
                  </a:lnTo>
                  <a:lnTo>
                    <a:pt x="232" y="52"/>
                  </a:lnTo>
                  <a:lnTo>
                    <a:pt x="232" y="18"/>
                  </a:lnTo>
                  <a:lnTo>
                    <a:pt x="212" y="0"/>
                  </a:lnTo>
                  <a:lnTo>
                    <a:pt x="165" y="24"/>
                  </a:lnTo>
                  <a:lnTo>
                    <a:pt x="157" y="17"/>
                  </a:lnTo>
                  <a:lnTo>
                    <a:pt x="131" y="34"/>
                  </a:lnTo>
                  <a:lnTo>
                    <a:pt x="111" y="33"/>
                  </a:lnTo>
                  <a:lnTo>
                    <a:pt x="70" y="92"/>
                  </a:lnTo>
                  <a:lnTo>
                    <a:pt x="56" y="92"/>
                  </a:lnTo>
                  <a:lnTo>
                    <a:pt x="35" y="110"/>
                  </a:lnTo>
                  <a:lnTo>
                    <a:pt x="36" y="137"/>
                  </a:lnTo>
                  <a:lnTo>
                    <a:pt x="25" y="159"/>
                  </a:lnTo>
                  <a:lnTo>
                    <a:pt x="22" y="188"/>
                  </a:lnTo>
                  <a:lnTo>
                    <a:pt x="2" y="220"/>
                  </a:lnTo>
                  <a:lnTo>
                    <a:pt x="24" y="265"/>
                  </a:lnTo>
                  <a:lnTo>
                    <a:pt x="16" y="290"/>
                  </a:lnTo>
                  <a:lnTo>
                    <a:pt x="0" y="317"/>
                  </a:lnTo>
                  <a:lnTo>
                    <a:pt x="24" y="427"/>
                  </a:lnTo>
                  <a:lnTo>
                    <a:pt x="7" y="484"/>
                  </a:lnTo>
                  <a:lnTo>
                    <a:pt x="16" y="506"/>
                  </a:lnTo>
                  <a:lnTo>
                    <a:pt x="16" y="506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山东">
              <a:hlinkClick r:id="" action="ppaction://macro?name=Slide1.山东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997762" y="3160813"/>
              <a:ext cx="988499" cy="702378"/>
            </a:xfrm>
            <a:custGeom>
              <a:avLst/>
              <a:gdLst>
                <a:gd name="T0" fmla="*/ 101 w 461"/>
                <a:gd name="T1" fmla="*/ 306 h 316"/>
                <a:gd name="T2" fmla="*/ 104 w 461"/>
                <a:gd name="T3" fmla="*/ 287 h 316"/>
                <a:gd name="T4" fmla="*/ 121 w 461"/>
                <a:gd name="T5" fmla="*/ 280 h 316"/>
                <a:gd name="T6" fmla="*/ 151 w 461"/>
                <a:gd name="T7" fmla="*/ 306 h 316"/>
                <a:gd name="T8" fmla="*/ 161 w 461"/>
                <a:gd name="T9" fmla="*/ 306 h 316"/>
                <a:gd name="T10" fmla="*/ 188 w 461"/>
                <a:gd name="T11" fmla="*/ 302 h 316"/>
                <a:gd name="T12" fmla="*/ 204 w 461"/>
                <a:gd name="T13" fmla="*/ 290 h 316"/>
                <a:gd name="T14" fmla="*/ 226 w 461"/>
                <a:gd name="T15" fmla="*/ 307 h 316"/>
                <a:gd name="T16" fmla="*/ 235 w 461"/>
                <a:gd name="T17" fmla="*/ 291 h 316"/>
                <a:gd name="T18" fmla="*/ 239 w 461"/>
                <a:gd name="T19" fmla="*/ 281 h 316"/>
                <a:gd name="T20" fmla="*/ 257 w 461"/>
                <a:gd name="T21" fmla="*/ 271 h 316"/>
                <a:gd name="T22" fmla="*/ 262 w 461"/>
                <a:gd name="T23" fmla="*/ 249 h 316"/>
                <a:gd name="T24" fmla="*/ 280 w 461"/>
                <a:gd name="T25" fmla="*/ 245 h 316"/>
                <a:gd name="T26" fmla="*/ 332 w 461"/>
                <a:gd name="T27" fmla="*/ 158 h 316"/>
                <a:gd name="T28" fmla="*/ 322 w 461"/>
                <a:gd name="T29" fmla="*/ 143 h 316"/>
                <a:gd name="T30" fmla="*/ 332 w 461"/>
                <a:gd name="T31" fmla="*/ 134 h 316"/>
                <a:gd name="T32" fmla="*/ 343 w 461"/>
                <a:gd name="T33" fmla="*/ 138 h 316"/>
                <a:gd name="T34" fmla="*/ 359 w 461"/>
                <a:gd name="T35" fmla="*/ 129 h 316"/>
                <a:gd name="T36" fmla="*/ 369 w 461"/>
                <a:gd name="T37" fmla="*/ 109 h 316"/>
                <a:gd name="T38" fmla="*/ 412 w 461"/>
                <a:gd name="T39" fmla="*/ 69 h 316"/>
                <a:gd name="T40" fmla="*/ 445 w 461"/>
                <a:gd name="T41" fmla="*/ 58 h 316"/>
                <a:gd name="T42" fmla="*/ 460 w 461"/>
                <a:gd name="T43" fmla="*/ 44 h 316"/>
                <a:gd name="T44" fmla="*/ 456 w 461"/>
                <a:gd name="T45" fmla="*/ 12 h 316"/>
                <a:gd name="T46" fmla="*/ 434 w 461"/>
                <a:gd name="T47" fmla="*/ 10 h 316"/>
                <a:gd name="T48" fmla="*/ 384 w 461"/>
                <a:gd name="T49" fmla="*/ 16 h 316"/>
                <a:gd name="T50" fmla="*/ 349 w 461"/>
                <a:gd name="T51" fmla="*/ 0 h 316"/>
                <a:gd name="T52" fmla="*/ 328 w 461"/>
                <a:gd name="T53" fmla="*/ 3 h 316"/>
                <a:gd name="T54" fmla="*/ 277 w 461"/>
                <a:gd name="T55" fmla="*/ 69 h 316"/>
                <a:gd name="T56" fmla="*/ 262 w 461"/>
                <a:gd name="T57" fmla="*/ 78 h 316"/>
                <a:gd name="T58" fmla="*/ 229 w 461"/>
                <a:gd name="T59" fmla="*/ 64 h 316"/>
                <a:gd name="T60" fmla="*/ 226 w 461"/>
                <a:gd name="T61" fmla="*/ 47 h 316"/>
                <a:gd name="T62" fmla="*/ 219 w 461"/>
                <a:gd name="T63" fmla="*/ 18 h 316"/>
                <a:gd name="T64" fmla="*/ 201 w 461"/>
                <a:gd name="T65" fmla="*/ 6 h 316"/>
                <a:gd name="T66" fmla="*/ 171 w 461"/>
                <a:gd name="T67" fmla="*/ 13 h 316"/>
                <a:gd name="T68" fmla="*/ 152 w 461"/>
                <a:gd name="T69" fmla="*/ 1 h 316"/>
                <a:gd name="T70" fmla="*/ 125 w 461"/>
                <a:gd name="T71" fmla="*/ 35 h 316"/>
                <a:gd name="T72" fmla="*/ 95 w 461"/>
                <a:gd name="T73" fmla="*/ 44 h 316"/>
                <a:gd name="T74" fmla="*/ 55 w 461"/>
                <a:gd name="T75" fmla="*/ 81 h 316"/>
                <a:gd name="T76" fmla="*/ 10 w 461"/>
                <a:gd name="T77" fmla="*/ 161 h 316"/>
                <a:gd name="T78" fmla="*/ 22 w 461"/>
                <a:gd name="T79" fmla="*/ 184 h 316"/>
                <a:gd name="T80" fmla="*/ 19 w 461"/>
                <a:gd name="T81" fmla="*/ 193 h 316"/>
                <a:gd name="T82" fmla="*/ 19 w 461"/>
                <a:gd name="T83" fmla="*/ 204 h 316"/>
                <a:gd name="T84" fmla="*/ 26 w 461"/>
                <a:gd name="T85" fmla="*/ 213 h 316"/>
                <a:gd name="T86" fmla="*/ 40 w 461"/>
                <a:gd name="T87" fmla="*/ 202 h 316"/>
                <a:gd name="T88" fmla="*/ 64 w 461"/>
                <a:gd name="T89" fmla="*/ 196 h 316"/>
                <a:gd name="T90" fmla="*/ 0 w 461"/>
                <a:gd name="T91" fmla="*/ 269 h 316"/>
                <a:gd name="T92" fmla="*/ 0 w 461"/>
                <a:gd name="T93" fmla="*/ 285 h 316"/>
                <a:gd name="T94" fmla="*/ 13 w 461"/>
                <a:gd name="T95" fmla="*/ 290 h 316"/>
                <a:gd name="T96" fmla="*/ 42 w 461"/>
                <a:gd name="T97" fmla="*/ 315 h 316"/>
                <a:gd name="T98" fmla="*/ 89 w 461"/>
                <a:gd name="T99" fmla="*/ 309 h 316"/>
                <a:gd name="T100" fmla="*/ 101 w 461"/>
                <a:gd name="T101" fmla="*/ 306 h 316"/>
                <a:gd name="T102" fmla="*/ 101 w 461"/>
                <a:gd name="T103" fmla="*/ 30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1" h="316">
                  <a:moveTo>
                    <a:pt x="101" y="306"/>
                  </a:moveTo>
                  <a:lnTo>
                    <a:pt x="104" y="287"/>
                  </a:lnTo>
                  <a:lnTo>
                    <a:pt x="121" y="280"/>
                  </a:lnTo>
                  <a:lnTo>
                    <a:pt x="151" y="306"/>
                  </a:lnTo>
                  <a:lnTo>
                    <a:pt x="161" y="306"/>
                  </a:lnTo>
                  <a:lnTo>
                    <a:pt x="188" y="302"/>
                  </a:lnTo>
                  <a:lnTo>
                    <a:pt x="204" y="290"/>
                  </a:lnTo>
                  <a:lnTo>
                    <a:pt x="226" y="307"/>
                  </a:lnTo>
                  <a:lnTo>
                    <a:pt x="235" y="291"/>
                  </a:lnTo>
                  <a:lnTo>
                    <a:pt x="239" y="281"/>
                  </a:lnTo>
                  <a:lnTo>
                    <a:pt x="257" y="271"/>
                  </a:lnTo>
                  <a:lnTo>
                    <a:pt x="262" y="249"/>
                  </a:lnTo>
                  <a:lnTo>
                    <a:pt x="280" y="245"/>
                  </a:lnTo>
                  <a:lnTo>
                    <a:pt x="332" y="158"/>
                  </a:lnTo>
                  <a:lnTo>
                    <a:pt x="322" y="143"/>
                  </a:lnTo>
                  <a:lnTo>
                    <a:pt x="332" y="134"/>
                  </a:lnTo>
                  <a:lnTo>
                    <a:pt x="343" y="138"/>
                  </a:lnTo>
                  <a:lnTo>
                    <a:pt x="359" y="129"/>
                  </a:lnTo>
                  <a:lnTo>
                    <a:pt x="369" y="109"/>
                  </a:lnTo>
                  <a:lnTo>
                    <a:pt x="412" y="69"/>
                  </a:lnTo>
                  <a:lnTo>
                    <a:pt x="445" y="58"/>
                  </a:lnTo>
                  <a:lnTo>
                    <a:pt x="460" y="44"/>
                  </a:lnTo>
                  <a:lnTo>
                    <a:pt x="456" y="12"/>
                  </a:lnTo>
                  <a:lnTo>
                    <a:pt x="434" y="10"/>
                  </a:lnTo>
                  <a:lnTo>
                    <a:pt x="384" y="16"/>
                  </a:lnTo>
                  <a:lnTo>
                    <a:pt x="349" y="0"/>
                  </a:lnTo>
                  <a:lnTo>
                    <a:pt x="328" y="3"/>
                  </a:lnTo>
                  <a:lnTo>
                    <a:pt x="277" y="69"/>
                  </a:lnTo>
                  <a:lnTo>
                    <a:pt x="262" y="78"/>
                  </a:lnTo>
                  <a:lnTo>
                    <a:pt x="229" y="64"/>
                  </a:lnTo>
                  <a:lnTo>
                    <a:pt x="226" y="47"/>
                  </a:lnTo>
                  <a:lnTo>
                    <a:pt x="219" y="18"/>
                  </a:lnTo>
                  <a:lnTo>
                    <a:pt x="201" y="6"/>
                  </a:lnTo>
                  <a:lnTo>
                    <a:pt x="171" y="13"/>
                  </a:lnTo>
                  <a:lnTo>
                    <a:pt x="152" y="1"/>
                  </a:lnTo>
                  <a:lnTo>
                    <a:pt x="125" y="35"/>
                  </a:lnTo>
                  <a:lnTo>
                    <a:pt x="95" y="44"/>
                  </a:lnTo>
                  <a:lnTo>
                    <a:pt x="55" y="81"/>
                  </a:lnTo>
                  <a:lnTo>
                    <a:pt x="10" y="161"/>
                  </a:lnTo>
                  <a:lnTo>
                    <a:pt x="22" y="184"/>
                  </a:lnTo>
                  <a:lnTo>
                    <a:pt x="19" y="193"/>
                  </a:lnTo>
                  <a:lnTo>
                    <a:pt x="19" y="204"/>
                  </a:lnTo>
                  <a:lnTo>
                    <a:pt x="26" y="213"/>
                  </a:lnTo>
                  <a:lnTo>
                    <a:pt x="40" y="202"/>
                  </a:lnTo>
                  <a:lnTo>
                    <a:pt x="64" y="196"/>
                  </a:lnTo>
                  <a:lnTo>
                    <a:pt x="0" y="269"/>
                  </a:lnTo>
                  <a:lnTo>
                    <a:pt x="0" y="285"/>
                  </a:lnTo>
                  <a:lnTo>
                    <a:pt x="13" y="290"/>
                  </a:lnTo>
                  <a:lnTo>
                    <a:pt x="42" y="315"/>
                  </a:lnTo>
                  <a:lnTo>
                    <a:pt x="89" y="309"/>
                  </a:lnTo>
                  <a:lnTo>
                    <a:pt x="101" y="306"/>
                  </a:lnTo>
                  <a:lnTo>
                    <a:pt x="101" y="306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天津">
              <a:hlinkClick r:id="" action="ppaction://macro?name=Slide1.天津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201280" y="2797237"/>
              <a:ext cx="137930" cy="292043"/>
            </a:xfrm>
            <a:custGeom>
              <a:avLst/>
              <a:gdLst>
                <a:gd name="T0" fmla="*/ 60 w 74"/>
                <a:gd name="T1" fmla="*/ 124 h 134"/>
                <a:gd name="T2" fmla="*/ 39 w 74"/>
                <a:gd name="T3" fmla="*/ 133 h 134"/>
                <a:gd name="T4" fmla="*/ 3 w 74"/>
                <a:gd name="T5" fmla="*/ 123 h 134"/>
                <a:gd name="T6" fmla="*/ 1 w 74"/>
                <a:gd name="T7" fmla="*/ 114 h 134"/>
                <a:gd name="T8" fmla="*/ 0 w 74"/>
                <a:gd name="T9" fmla="*/ 55 h 134"/>
                <a:gd name="T10" fmla="*/ 23 w 74"/>
                <a:gd name="T11" fmla="*/ 44 h 134"/>
                <a:gd name="T12" fmla="*/ 19 w 74"/>
                <a:gd name="T13" fmla="*/ 33 h 134"/>
                <a:gd name="T14" fmla="*/ 25 w 74"/>
                <a:gd name="T15" fmla="*/ 11 h 134"/>
                <a:gd name="T16" fmla="*/ 27 w 74"/>
                <a:gd name="T17" fmla="*/ 0 h 134"/>
                <a:gd name="T18" fmla="*/ 40 w 74"/>
                <a:gd name="T19" fmla="*/ 6 h 134"/>
                <a:gd name="T20" fmla="*/ 46 w 74"/>
                <a:gd name="T21" fmla="*/ 26 h 134"/>
                <a:gd name="T22" fmla="*/ 43 w 74"/>
                <a:gd name="T23" fmla="*/ 39 h 134"/>
                <a:gd name="T24" fmla="*/ 70 w 74"/>
                <a:gd name="T25" fmla="*/ 57 h 134"/>
                <a:gd name="T26" fmla="*/ 73 w 74"/>
                <a:gd name="T27" fmla="*/ 71 h 134"/>
                <a:gd name="T28" fmla="*/ 58 w 74"/>
                <a:gd name="T29" fmla="*/ 83 h 134"/>
                <a:gd name="T30" fmla="*/ 53 w 74"/>
                <a:gd name="T31" fmla="*/ 107 h 134"/>
                <a:gd name="T32" fmla="*/ 60 w 74"/>
                <a:gd name="T33" fmla="*/ 124 h 134"/>
                <a:gd name="T34" fmla="*/ 60 w 74"/>
                <a:gd name="T35" fmla="*/ 12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4" h="134">
                  <a:moveTo>
                    <a:pt x="60" y="124"/>
                  </a:moveTo>
                  <a:lnTo>
                    <a:pt x="39" y="133"/>
                  </a:lnTo>
                  <a:lnTo>
                    <a:pt x="3" y="123"/>
                  </a:lnTo>
                  <a:lnTo>
                    <a:pt x="1" y="114"/>
                  </a:lnTo>
                  <a:lnTo>
                    <a:pt x="0" y="55"/>
                  </a:lnTo>
                  <a:lnTo>
                    <a:pt x="23" y="44"/>
                  </a:lnTo>
                  <a:lnTo>
                    <a:pt x="19" y="33"/>
                  </a:lnTo>
                  <a:lnTo>
                    <a:pt x="25" y="11"/>
                  </a:lnTo>
                  <a:lnTo>
                    <a:pt x="27" y="0"/>
                  </a:lnTo>
                  <a:lnTo>
                    <a:pt x="40" y="6"/>
                  </a:lnTo>
                  <a:lnTo>
                    <a:pt x="46" y="26"/>
                  </a:lnTo>
                  <a:lnTo>
                    <a:pt x="43" y="39"/>
                  </a:lnTo>
                  <a:lnTo>
                    <a:pt x="70" y="57"/>
                  </a:lnTo>
                  <a:lnTo>
                    <a:pt x="73" y="71"/>
                  </a:lnTo>
                  <a:lnTo>
                    <a:pt x="58" y="83"/>
                  </a:lnTo>
                  <a:lnTo>
                    <a:pt x="53" y="107"/>
                  </a:lnTo>
                  <a:lnTo>
                    <a:pt x="60" y="124"/>
                  </a:lnTo>
                  <a:lnTo>
                    <a:pt x="60" y="124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北京">
              <a:hlinkClick r:id="" action="ppaction://macro?name=Slide1.北京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997881" y="2675078"/>
              <a:ext cx="262724" cy="269860"/>
            </a:xfrm>
            <a:custGeom>
              <a:avLst/>
              <a:gdLst>
                <a:gd name="T0" fmla="*/ 11 w 14"/>
                <a:gd name="T1" fmla="*/ 12 h 14"/>
                <a:gd name="T2" fmla="*/ 12 w 14"/>
                <a:gd name="T3" fmla="*/ 10 h 14"/>
                <a:gd name="T4" fmla="*/ 13 w 14"/>
                <a:gd name="T5" fmla="*/ 10 h 14"/>
                <a:gd name="T6" fmla="*/ 14 w 14"/>
                <a:gd name="T7" fmla="*/ 7 h 14"/>
                <a:gd name="T8" fmla="*/ 14 w 14"/>
                <a:gd name="T9" fmla="*/ 6 h 14"/>
                <a:gd name="T10" fmla="*/ 13 w 14"/>
                <a:gd name="T11" fmla="*/ 3 h 14"/>
                <a:gd name="T12" fmla="*/ 12 w 14"/>
                <a:gd name="T13" fmla="*/ 3 h 14"/>
                <a:gd name="T14" fmla="*/ 7 w 14"/>
                <a:gd name="T15" fmla="*/ 0 h 14"/>
                <a:gd name="T16" fmla="*/ 4 w 14"/>
                <a:gd name="T17" fmla="*/ 3 h 14"/>
                <a:gd name="T18" fmla="*/ 3 w 14"/>
                <a:gd name="T19" fmla="*/ 6 h 14"/>
                <a:gd name="T20" fmla="*/ 0 w 14"/>
                <a:gd name="T21" fmla="*/ 9 h 14"/>
                <a:gd name="T22" fmla="*/ 0 w 14"/>
                <a:gd name="T23" fmla="*/ 12 h 14"/>
                <a:gd name="T24" fmla="*/ 1 w 14"/>
                <a:gd name="T25" fmla="*/ 14 h 14"/>
                <a:gd name="T26" fmla="*/ 4 w 14"/>
                <a:gd name="T27" fmla="*/ 13 h 14"/>
                <a:gd name="T28" fmla="*/ 7 w 14"/>
                <a:gd name="T29" fmla="*/ 14 h 14"/>
                <a:gd name="T30" fmla="*/ 8 w 14"/>
                <a:gd name="T31" fmla="*/ 13 h 14"/>
                <a:gd name="T32" fmla="*/ 11 w 14"/>
                <a:gd name="T33" fmla="*/ 12 h 14"/>
                <a:gd name="T34" fmla="*/ 11 w 14"/>
                <a:gd name="T3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14">
                  <a:moveTo>
                    <a:pt x="11" y="12"/>
                  </a:moveTo>
                  <a:lnTo>
                    <a:pt x="12" y="10"/>
                  </a:lnTo>
                  <a:lnTo>
                    <a:pt x="13" y="10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7" y="0"/>
                  </a:lnTo>
                  <a:lnTo>
                    <a:pt x="4" y="3"/>
                  </a:lnTo>
                  <a:lnTo>
                    <a:pt x="3" y="6"/>
                  </a:lnTo>
                  <a:lnTo>
                    <a:pt x="0" y="9"/>
                  </a:lnTo>
                  <a:lnTo>
                    <a:pt x="0" y="12"/>
                  </a:lnTo>
                  <a:lnTo>
                    <a:pt x="1" y="14"/>
                  </a:lnTo>
                  <a:lnTo>
                    <a:pt x="4" y="13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11" y="12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宁夏">
              <a:hlinkClick r:id="" action="ppaction://macro?name=Slide1.宁夏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544078" y="3010024"/>
              <a:ext cx="400653" cy="743042"/>
            </a:xfrm>
            <a:custGeom>
              <a:avLst/>
              <a:gdLst>
                <a:gd name="T0" fmla="*/ 180 w 194"/>
                <a:gd name="T1" fmla="*/ 187 h 335"/>
                <a:gd name="T2" fmla="*/ 181 w 194"/>
                <a:gd name="T3" fmla="*/ 151 h 335"/>
                <a:gd name="T4" fmla="*/ 193 w 194"/>
                <a:gd name="T5" fmla="*/ 136 h 335"/>
                <a:gd name="T6" fmla="*/ 188 w 194"/>
                <a:gd name="T7" fmla="*/ 119 h 335"/>
                <a:gd name="T8" fmla="*/ 129 w 194"/>
                <a:gd name="T9" fmla="*/ 96 h 335"/>
                <a:gd name="T10" fmla="*/ 132 w 194"/>
                <a:gd name="T11" fmla="*/ 72 h 335"/>
                <a:gd name="T12" fmla="*/ 151 w 194"/>
                <a:gd name="T13" fmla="*/ 47 h 335"/>
                <a:gd name="T14" fmla="*/ 139 w 194"/>
                <a:gd name="T15" fmla="*/ 6 h 335"/>
                <a:gd name="T16" fmla="*/ 135 w 194"/>
                <a:gd name="T17" fmla="*/ 0 h 335"/>
                <a:gd name="T18" fmla="*/ 95 w 194"/>
                <a:gd name="T19" fmla="*/ 27 h 335"/>
                <a:gd name="T20" fmla="*/ 77 w 194"/>
                <a:gd name="T21" fmla="*/ 85 h 335"/>
                <a:gd name="T22" fmla="*/ 70 w 194"/>
                <a:gd name="T23" fmla="*/ 127 h 335"/>
                <a:gd name="T24" fmla="*/ 39 w 194"/>
                <a:gd name="T25" fmla="*/ 151 h 335"/>
                <a:gd name="T26" fmla="*/ 21 w 194"/>
                <a:gd name="T27" fmla="*/ 159 h 335"/>
                <a:gd name="T28" fmla="*/ 0 w 194"/>
                <a:gd name="T29" fmla="*/ 165 h 335"/>
                <a:gd name="T30" fmla="*/ 49 w 194"/>
                <a:gd name="T31" fmla="*/ 226 h 335"/>
                <a:gd name="T32" fmla="*/ 60 w 194"/>
                <a:gd name="T33" fmla="*/ 272 h 335"/>
                <a:gd name="T34" fmla="*/ 54 w 194"/>
                <a:gd name="T35" fmla="*/ 294 h 335"/>
                <a:gd name="T36" fmla="*/ 89 w 194"/>
                <a:gd name="T37" fmla="*/ 312 h 335"/>
                <a:gd name="T38" fmla="*/ 89 w 194"/>
                <a:gd name="T39" fmla="*/ 327 h 335"/>
                <a:gd name="T40" fmla="*/ 120 w 194"/>
                <a:gd name="T41" fmla="*/ 334 h 335"/>
                <a:gd name="T42" fmla="*/ 130 w 194"/>
                <a:gd name="T43" fmla="*/ 334 h 335"/>
                <a:gd name="T44" fmla="*/ 130 w 194"/>
                <a:gd name="T45" fmla="*/ 308 h 335"/>
                <a:gd name="T46" fmla="*/ 155 w 194"/>
                <a:gd name="T47" fmla="*/ 305 h 335"/>
                <a:gd name="T48" fmla="*/ 160 w 194"/>
                <a:gd name="T49" fmla="*/ 274 h 335"/>
                <a:gd name="T50" fmla="*/ 143 w 194"/>
                <a:gd name="T51" fmla="*/ 261 h 335"/>
                <a:gd name="T52" fmla="*/ 130 w 194"/>
                <a:gd name="T53" fmla="*/ 248 h 335"/>
                <a:gd name="T54" fmla="*/ 136 w 194"/>
                <a:gd name="T55" fmla="*/ 188 h 335"/>
                <a:gd name="T56" fmla="*/ 149 w 194"/>
                <a:gd name="T57" fmla="*/ 182 h 335"/>
                <a:gd name="T58" fmla="*/ 171 w 194"/>
                <a:gd name="T59" fmla="*/ 191 h 335"/>
                <a:gd name="T60" fmla="*/ 180 w 194"/>
                <a:gd name="T61" fmla="*/ 187 h 335"/>
                <a:gd name="T62" fmla="*/ 180 w 194"/>
                <a:gd name="T63" fmla="*/ 18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4" h="335">
                  <a:moveTo>
                    <a:pt x="180" y="187"/>
                  </a:moveTo>
                  <a:lnTo>
                    <a:pt x="181" y="151"/>
                  </a:lnTo>
                  <a:lnTo>
                    <a:pt x="193" y="136"/>
                  </a:lnTo>
                  <a:lnTo>
                    <a:pt x="188" y="119"/>
                  </a:lnTo>
                  <a:lnTo>
                    <a:pt x="129" y="96"/>
                  </a:lnTo>
                  <a:lnTo>
                    <a:pt x="132" y="72"/>
                  </a:lnTo>
                  <a:lnTo>
                    <a:pt x="151" y="47"/>
                  </a:lnTo>
                  <a:lnTo>
                    <a:pt x="139" y="6"/>
                  </a:lnTo>
                  <a:lnTo>
                    <a:pt x="135" y="0"/>
                  </a:lnTo>
                  <a:lnTo>
                    <a:pt x="95" y="27"/>
                  </a:lnTo>
                  <a:lnTo>
                    <a:pt x="77" y="85"/>
                  </a:lnTo>
                  <a:lnTo>
                    <a:pt x="70" y="127"/>
                  </a:lnTo>
                  <a:lnTo>
                    <a:pt x="39" y="151"/>
                  </a:lnTo>
                  <a:lnTo>
                    <a:pt x="21" y="159"/>
                  </a:lnTo>
                  <a:lnTo>
                    <a:pt x="0" y="165"/>
                  </a:lnTo>
                  <a:lnTo>
                    <a:pt x="49" y="226"/>
                  </a:lnTo>
                  <a:lnTo>
                    <a:pt x="60" y="272"/>
                  </a:lnTo>
                  <a:lnTo>
                    <a:pt x="54" y="294"/>
                  </a:lnTo>
                  <a:lnTo>
                    <a:pt x="89" y="312"/>
                  </a:lnTo>
                  <a:lnTo>
                    <a:pt x="89" y="327"/>
                  </a:lnTo>
                  <a:lnTo>
                    <a:pt x="120" y="334"/>
                  </a:lnTo>
                  <a:lnTo>
                    <a:pt x="130" y="334"/>
                  </a:lnTo>
                  <a:lnTo>
                    <a:pt x="130" y="308"/>
                  </a:lnTo>
                  <a:lnTo>
                    <a:pt x="155" y="305"/>
                  </a:lnTo>
                  <a:lnTo>
                    <a:pt x="160" y="274"/>
                  </a:lnTo>
                  <a:lnTo>
                    <a:pt x="143" y="261"/>
                  </a:lnTo>
                  <a:lnTo>
                    <a:pt x="130" y="248"/>
                  </a:lnTo>
                  <a:lnTo>
                    <a:pt x="136" y="188"/>
                  </a:lnTo>
                  <a:lnTo>
                    <a:pt x="149" y="182"/>
                  </a:lnTo>
                  <a:lnTo>
                    <a:pt x="171" y="191"/>
                  </a:lnTo>
                  <a:lnTo>
                    <a:pt x="180" y="187"/>
                  </a:lnTo>
                  <a:lnTo>
                    <a:pt x="180" y="187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西藏">
              <a:hlinkClick r:id="" action="ppaction://macro?name=Slide1.西藏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775563" y="3271807"/>
              <a:ext cx="2929370" cy="1659831"/>
            </a:xfrm>
            <a:custGeom>
              <a:avLst/>
              <a:gdLst>
                <a:gd name="T0" fmla="*/ 847 w 1394"/>
                <a:gd name="T1" fmla="*/ 719 h 754"/>
                <a:gd name="T2" fmla="*/ 870 w 1394"/>
                <a:gd name="T3" fmla="*/ 743 h 754"/>
                <a:gd name="T4" fmla="*/ 941 w 1394"/>
                <a:gd name="T5" fmla="*/ 719 h 754"/>
                <a:gd name="T6" fmla="*/ 984 w 1394"/>
                <a:gd name="T7" fmla="*/ 687 h 754"/>
                <a:gd name="T8" fmla="*/ 1037 w 1394"/>
                <a:gd name="T9" fmla="*/ 667 h 754"/>
                <a:gd name="T10" fmla="*/ 1092 w 1394"/>
                <a:gd name="T11" fmla="*/ 649 h 754"/>
                <a:gd name="T12" fmla="*/ 1183 w 1394"/>
                <a:gd name="T13" fmla="*/ 632 h 754"/>
                <a:gd name="T14" fmla="*/ 1185 w 1394"/>
                <a:gd name="T15" fmla="*/ 667 h 754"/>
                <a:gd name="T16" fmla="*/ 1213 w 1394"/>
                <a:gd name="T17" fmla="*/ 672 h 754"/>
                <a:gd name="T18" fmla="*/ 1197 w 1394"/>
                <a:gd name="T19" fmla="*/ 714 h 754"/>
                <a:gd name="T20" fmla="*/ 1213 w 1394"/>
                <a:gd name="T21" fmla="*/ 719 h 754"/>
                <a:gd name="T22" fmla="*/ 1290 w 1394"/>
                <a:gd name="T23" fmla="*/ 714 h 754"/>
                <a:gd name="T24" fmla="*/ 1337 w 1394"/>
                <a:gd name="T25" fmla="*/ 729 h 754"/>
                <a:gd name="T26" fmla="*/ 1358 w 1394"/>
                <a:gd name="T27" fmla="*/ 738 h 754"/>
                <a:gd name="T28" fmla="*/ 1361 w 1394"/>
                <a:gd name="T29" fmla="*/ 687 h 754"/>
                <a:gd name="T30" fmla="*/ 1393 w 1394"/>
                <a:gd name="T31" fmla="*/ 654 h 754"/>
                <a:gd name="T32" fmla="*/ 1368 w 1394"/>
                <a:gd name="T33" fmla="*/ 493 h 754"/>
                <a:gd name="T34" fmla="*/ 1340 w 1394"/>
                <a:gd name="T35" fmla="*/ 404 h 754"/>
                <a:gd name="T36" fmla="*/ 1274 w 1394"/>
                <a:gd name="T37" fmla="*/ 373 h 754"/>
                <a:gd name="T38" fmla="*/ 1231 w 1394"/>
                <a:gd name="T39" fmla="*/ 454 h 754"/>
                <a:gd name="T40" fmla="*/ 1153 w 1394"/>
                <a:gd name="T41" fmla="*/ 411 h 754"/>
                <a:gd name="T42" fmla="*/ 1004 w 1394"/>
                <a:gd name="T43" fmla="*/ 358 h 754"/>
                <a:gd name="T44" fmla="*/ 943 w 1394"/>
                <a:gd name="T45" fmla="*/ 348 h 754"/>
                <a:gd name="T46" fmla="*/ 825 w 1394"/>
                <a:gd name="T47" fmla="*/ 299 h 754"/>
                <a:gd name="T48" fmla="*/ 767 w 1394"/>
                <a:gd name="T49" fmla="*/ 162 h 754"/>
                <a:gd name="T50" fmla="*/ 791 w 1394"/>
                <a:gd name="T51" fmla="*/ 118 h 754"/>
                <a:gd name="T52" fmla="*/ 788 w 1394"/>
                <a:gd name="T53" fmla="*/ 58 h 754"/>
                <a:gd name="T54" fmla="*/ 797 w 1394"/>
                <a:gd name="T55" fmla="*/ 29 h 754"/>
                <a:gd name="T56" fmla="*/ 695 w 1394"/>
                <a:gd name="T57" fmla="*/ 0 h 754"/>
                <a:gd name="T58" fmla="*/ 619 w 1394"/>
                <a:gd name="T59" fmla="*/ 8 h 754"/>
                <a:gd name="T60" fmla="*/ 524 w 1394"/>
                <a:gd name="T61" fmla="*/ 40 h 754"/>
                <a:gd name="T62" fmla="*/ 431 w 1394"/>
                <a:gd name="T63" fmla="*/ 51 h 754"/>
                <a:gd name="T64" fmla="*/ 370 w 1394"/>
                <a:gd name="T65" fmla="*/ 18 h 754"/>
                <a:gd name="T66" fmla="*/ 268 w 1394"/>
                <a:gd name="T67" fmla="*/ 36 h 754"/>
                <a:gd name="T68" fmla="*/ 227 w 1394"/>
                <a:gd name="T69" fmla="*/ 13 h 754"/>
                <a:gd name="T70" fmla="*/ 151 w 1394"/>
                <a:gd name="T71" fmla="*/ 24 h 754"/>
                <a:gd name="T72" fmla="*/ 113 w 1394"/>
                <a:gd name="T73" fmla="*/ 72 h 754"/>
                <a:gd name="T74" fmla="*/ 92 w 1394"/>
                <a:gd name="T75" fmla="*/ 97 h 754"/>
                <a:gd name="T76" fmla="*/ 66 w 1394"/>
                <a:gd name="T77" fmla="*/ 110 h 754"/>
                <a:gd name="T78" fmla="*/ 54 w 1394"/>
                <a:gd name="T79" fmla="*/ 130 h 754"/>
                <a:gd name="T80" fmla="*/ 75 w 1394"/>
                <a:gd name="T81" fmla="*/ 173 h 754"/>
                <a:gd name="T82" fmla="*/ 69 w 1394"/>
                <a:gd name="T83" fmla="*/ 217 h 754"/>
                <a:gd name="T84" fmla="*/ 19 w 1394"/>
                <a:gd name="T85" fmla="*/ 204 h 754"/>
                <a:gd name="T86" fmla="*/ 0 w 1394"/>
                <a:gd name="T87" fmla="*/ 219 h 754"/>
                <a:gd name="T88" fmla="*/ 13 w 1394"/>
                <a:gd name="T89" fmla="*/ 260 h 754"/>
                <a:gd name="T90" fmla="*/ 7 w 1394"/>
                <a:gd name="T91" fmla="*/ 298 h 754"/>
                <a:gd name="T92" fmla="*/ 30 w 1394"/>
                <a:gd name="T93" fmla="*/ 312 h 754"/>
                <a:gd name="T94" fmla="*/ 92 w 1394"/>
                <a:gd name="T95" fmla="*/ 371 h 754"/>
                <a:gd name="T96" fmla="*/ 130 w 1394"/>
                <a:gd name="T97" fmla="*/ 424 h 754"/>
                <a:gd name="T98" fmla="*/ 153 w 1394"/>
                <a:gd name="T99" fmla="*/ 443 h 754"/>
                <a:gd name="T100" fmla="*/ 195 w 1394"/>
                <a:gd name="T101" fmla="*/ 439 h 754"/>
                <a:gd name="T102" fmla="*/ 295 w 1394"/>
                <a:gd name="T103" fmla="*/ 549 h 754"/>
                <a:gd name="T104" fmla="*/ 325 w 1394"/>
                <a:gd name="T105" fmla="*/ 537 h 754"/>
                <a:gd name="T106" fmla="*/ 334 w 1394"/>
                <a:gd name="T107" fmla="*/ 579 h 754"/>
                <a:gd name="T108" fmla="*/ 395 w 1394"/>
                <a:gd name="T109" fmla="*/ 604 h 754"/>
                <a:gd name="T110" fmla="*/ 445 w 1394"/>
                <a:gd name="T111" fmla="*/ 658 h 754"/>
                <a:gd name="T112" fmla="*/ 454 w 1394"/>
                <a:gd name="T113" fmla="*/ 679 h 754"/>
                <a:gd name="T114" fmla="*/ 511 w 1394"/>
                <a:gd name="T115" fmla="*/ 677 h 754"/>
                <a:gd name="T116" fmla="*/ 607 w 1394"/>
                <a:gd name="T117" fmla="*/ 698 h 754"/>
                <a:gd name="T118" fmla="*/ 652 w 1394"/>
                <a:gd name="T119" fmla="*/ 710 h 754"/>
                <a:gd name="T120" fmla="*/ 654 w 1394"/>
                <a:gd name="T121" fmla="*/ 753 h 754"/>
                <a:gd name="T122" fmla="*/ 736 w 1394"/>
                <a:gd name="T123" fmla="*/ 689 h 754"/>
                <a:gd name="T124" fmla="*/ 803 w 1394"/>
                <a:gd name="T125" fmla="*/ 714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94" h="754">
                  <a:moveTo>
                    <a:pt x="803" y="714"/>
                  </a:moveTo>
                  <a:lnTo>
                    <a:pt x="847" y="719"/>
                  </a:lnTo>
                  <a:lnTo>
                    <a:pt x="862" y="740"/>
                  </a:lnTo>
                  <a:lnTo>
                    <a:pt x="870" y="743"/>
                  </a:lnTo>
                  <a:lnTo>
                    <a:pt x="936" y="732"/>
                  </a:lnTo>
                  <a:lnTo>
                    <a:pt x="941" y="719"/>
                  </a:lnTo>
                  <a:lnTo>
                    <a:pt x="952" y="713"/>
                  </a:lnTo>
                  <a:lnTo>
                    <a:pt x="984" y="687"/>
                  </a:lnTo>
                  <a:lnTo>
                    <a:pt x="1012" y="684"/>
                  </a:lnTo>
                  <a:lnTo>
                    <a:pt x="1037" y="667"/>
                  </a:lnTo>
                  <a:lnTo>
                    <a:pt x="1087" y="640"/>
                  </a:lnTo>
                  <a:lnTo>
                    <a:pt x="1092" y="649"/>
                  </a:lnTo>
                  <a:lnTo>
                    <a:pt x="1130" y="660"/>
                  </a:lnTo>
                  <a:lnTo>
                    <a:pt x="1183" y="632"/>
                  </a:lnTo>
                  <a:lnTo>
                    <a:pt x="1201" y="644"/>
                  </a:lnTo>
                  <a:lnTo>
                    <a:pt x="1185" y="667"/>
                  </a:lnTo>
                  <a:lnTo>
                    <a:pt x="1191" y="672"/>
                  </a:lnTo>
                  <a:lnTo>
                    <a:pt x="1213" y="672"/>
                  </a:lnTo>
                  <a:lnTo>
                    <a:pt x="1215" y="681"/>
                  </a:lnTo>
                  <a:lnTo>
                    <a:pt x="1197" y="714"/>
                  </a:lnTo>
                  <a:lnTo>
                    <a:pt x="1202" y="719"/>
                  </a:lnTo>
                  <a:lnTo>
                    <a:pt x="1213" y="719"/>
                  </a:lnTo>
                  <a:lnTo>
                    <a:pt x="1267" y="734"/>
                  </a:lnTo>
                  <a:lnTo>
                    <a:pt x="1290" y="714"/>
                  </a:lnTo>
                  <a:lnTo>
                    <a:pt x="1326" y="742"/>
                  </a:lnTo>
                  <a:lnTo>
                    <a:pt x="1337" y="729"/>
                  </a:lnTo>
                  <a:lnTo>
                    <a:pt x="1346" y="738"/>
                  </a:lnTo>
                  <a:lnTo>
                    <a:pt x="1358" y="738"/>
                  </a:lnTo>
                  <a:lnTo>
                    <a:pt x="1363" y="729"/>
                  </a:lnTo>
                  <a:lnTo>
                    <a:pt x="1361" y="687"/>
                  </a:lnTo>
                  <a:lnTo>
                    <a:pt x="1369" y="681"/>
                  </a:lnTo>
                  <a:lnTo>
                    <a:pt x="1393" y="654"/>
                  </a:lnTo>
                  <a:lnTo>
                    <a:pt x="1388" y="547"/>
                  </a:lnTo>
                  <a:lnTo>
                    <a:pt x="1368" y="493"/>
                  </a:lnTo>
                  <a:lnTo>
                    <a:pt x="1383" y="482"/>
                  </a:lnTo>
                  <a:lnTo>
                    <a:pt x="1340" y="404"/>
                  </a:lnTo>
                  <a:lnTo>
                    <a:pt x="1289" y="363"/>
                  </a:lnTo>
                  <a:lnTo>
                    <a:pt x="1274" y="373"/>
                  </a:lnTo>
                  <a:lnTo>
                    <a:pt x="1276" y="396"/>
                  </a:lnTo>
                  <a:lnTo>
                    <a:pt x="1231" y="454"/>
                  </a:lnTo>
                  <a:lnTo>
                    <a:pt x="1158" y="439"/>
                  </a:lnTo>
                  <a:lnTo>
                    <a:pt x="1153" y="411"/>
                  </a:lnTo>
                  <a:lnTo>
                    <a:pt x="1106" y="374"/>
                  </a:lnTo>
                  <a:lnTo>
                    <a:pt x="1004" y="358"/>
                  </a:lnTo>
                  <a:lnTo>
                    <a:pt x="961" y="351"/>
                  </a:lnTo>
                  <a:lnTo>
                    <a:pt x="943" y="348"/>
                  </a:lnTo>
                  <a:lnTo>
                    <a:pt x="905" y="318"/>
                  </a:lnTo>
                  <a:lnTo>
                    <a:pt x="825" y="299"/>
                  </a:lnTo>
                  <a:lnTo>
                    <a:pt x="769" y="192"/>
                  </a:lnTo>
                  <a:lnTo>
                    <a:pt x="767" y="162"/>
                  </a:lnTo>
                  <a:lnTo>
                    <a:pt x="791" y="151"/>
                  </a:lnTo>
                  <a:lnTo>
                    <a:pt x="791" y="118"/>
                  </a:lnTo>
                  <a:lnTo>
                    <a:pt x="807" y="77"/>
                  </a:lnTo>
                  <a:lnTo>
                    <a:pt x="788" y="58"/>
                  </a:lnTo>
                  <a:lnTo>
                    <a:pt x="812" y="38"/>
                  </a:lnTo>
                  <a:lnTo>
                    <a:pt x="797" y="29"/>
                  </a:lnTo>
                  <a:lnTo>
                    <a:pt x="761" y="29"/>
                  </a:lnTo>
                  <a:lnTo>
                    <a:pt x="695" y="0"/>
                  </a:lnTo>
                  <a:lnTo>
                    <a:pt x="652" y="0"/>
                  </a:lnTo>
                  <a:lnTo>
                    <a:pt x="619" y="8"/>
                  </a:lnTo>
                  <a:lnTo>
                    <a:pt x="582" y="8"/>
                  </a:lnTo>
                  <a:lnTo>
                    <a:pt x="524" y="40"/>
                  </a:lnTo>
                  <a:lnTo>
                    <a:pt x="477" y="35"/>
                  </a:lnTo>
                  <a:lnTo>
                    <a:pt x="431" y="51"/>
                  </a:lnTo>
                  <a:lnTo>
                    <a:pt x="394" y="38"/>
                  </a:lnTo>
                  <a:lnTo>
                    <a:pt x="370" y="18"/>
                  </a:lnTo>
                  <a:lnTo>
                    <a:pt x="308" y="8"/>
                  </a:lnTo>
                  <a:lnTo>
                    <a:pt x="268" y="36"/>
                  </a:lnTo>
                  <a:lnTo>
                    <a:pt x="246" y="28"/>
                  </a:lnTo>
                  <a:lnTo>
                    <a:pt x="227" y="13"/>
                  </a:lnTo>
                  <a:lnTo>
                    <a:pt x="182" y="2"/>
                  </a:lnTo>
                  <a:lnTo>
                    <a:pt x="151" y="24"/>
                  </a:lnTo>
                  <a:lnTo>
                    <a:pt x="139" y="58"/>
                  </a:lnTo>
                  <a:lnTo>
                    <a:pt x="113" y="72"/>
                  </a:lnTo>
                  <a:lnTo>
                    <a:pt x="108" y="92"/>
                  </a:lnTo>
                  <a:lnTo>
                    <a:pt x="92" y="97"/>
                  </a:lnTo>
                  <a:lnTo>
                    <a:pt x="74" y="96"/>
                  </a:lnTo>
                  <a:lnTo>
                    <a:pt x="66" y="110"/>
                  </a:lnTo>
                  <a:lnTo>
                    <a:pt x="63" y="130"/>
                  </a:lnTo>
                  <a:lnTo>
                    <a:pt x="54" y="130"/>
                  </a:lnTo>
                  <a:lnTo>
                    <a:pt x="53" y="151"/>
                  </a:lnTo>
                  <a:lnTo>
                    <a:pt x="75" y="173"/>
                  </a:lnTo>
                  <a:lnTo>
                    <a:pt x="77" y="205"/>
                  </a:lnTo>
                  <a:lnTo>
                    <a:pt x="69" y="217"/>
                  </a:lnTo>
                  <a:lnTo>
                    <a:pt x="37" y="221"/>
                  </a:lnTo>
                  <a:lnTo>
                    <a:pt x="19" y="204"/>
                  </a:lnTo>
                  <a:lnTo>
                    <a:pt x="3" y="205"/>
                  </a:lnTo>
                  <a:lnTo>
                    <a:pt x="0" y="219"/>
                  </a:lnTo>
                  <a:lnTo>
                    <a:pt x="10" y="243"/>
                  </a:lnTo>
                  <a:lnTo>
                    <a:pt x="13" y="260"/>
                  </a:lnTo>
                  <a:lnTo>
                    <a:pt x="13" y="282"/>
                  </a:lnTo>
                  <a:lnTo>
                    <a:pt x="7" y="298"/>
                  </a:lnTo>
                  <a:lnTo>
                    <a:pt x="10" y="309"/>
                  </a:lnTo>
                  <a:lnTo>
                    <a:pt x="30" y="312"/>
                  </a:lnTo>
                  <a:lnTo>
                    <a:pt x="43" y="332"/>
                  </a:lnTo>
                  <a:lnTo>
                    <a:pt x="92" y="371"/>
                  </a:lnTo>
                  <a:lnTo>
                    <a:pt x="92" y="383"/>
                  </a:lnTo>
                  <a:lnTo>
                    <a:pt x="130" y="424"/>
                  </a:lnTo>
                  <a:lnTo>
                    <a:pt x="141" y="439"/>
                  </a:lnTo>
                  <a:lnTo>
                    <a:pt x="153" y="443"/>
                  </a:lnTo>
                  <a:lnTo>
                    <a:pt x="175" y="420"/>
                  </a:lnTo>
                  <a:lnTo>
                    <a:pt x="195" y="439"/>
                  </a:lnTo>
                  <a:lnTo>
                    <a:pt x="280" y="511"/>
                  </a:lnTo>
                  <a:lnTo>
                    <a:pt x="295" y="549"/>
                  </a:lnTo>
                  <a:lnTo>
                    <a:pt x="314" y="549"/>
                  </a:lnTo>
                  <a:lnTo>
                    <a:pt x="325" y="537"/>
                  </a:lnTo>
                  <a:lnTo>
                    <a:pt x="334" y="547"/>
                  </a:lnTo>
                  <a:lnTo>
                    <a:pt x="334" y="579"/>
                  </a:lnTo>
                  <a:lnTo>
                    <a:pt x="384" y="608"/>
                  </a:lnTo>
                  <a:lnTo>
                    <a:pt x="395" y="604"/>
                  </a:lnTo>
                  <a:lnTo>
                    <a:pt x="402" y="632"/>
                  </a:lnTo>
                  <a:lnTo>
                    <a:pt x="445" y="658"/>
                  </a:lnTo>
                  <a:lnTo>
                    <a:pt x="446" y="674"/>
                  </a:lnTo>
                  <a:lnTo>
                    <a:pt x="454" y="679"/>
                  </a:lnTo>
                  <a:lnTo>
                    <a:pt x="491" y="677"/>
                  </a:lnTo>
                  <a:lnTo>
                    <a:pt x="511" y="677"/>
                  </a:lnTo>
                  <a:lnTo>
                    <a:pt x="541" y="699"/>
                  </a:lnTo>
                  <a:lnTo>
                    <a:pt x="607" y="698"/>
                  </a:lnTo>
                  <a:lnTo>
                    <a:pt x="643" y="695"/>
                  </a:lnTo>
                  <a:lnTo>
                    <a:pt x="652" y="710"/>
                  </a:lnTo>
                  <a:lnTo>
                    <a:pt x="644" y="742"/>
                  </a:lnTo>
                  <a:lnTo>
                    <a:pt x="654" y="753"/>
                  </a:lnTo>
                  <a:lnTo>
                    <a:pt x="690" y="722"/>
                  </a:lnTo>
                  <a:lnTo>
                    <a:pt x="736" y="689"/>
                  </a:lnTo>
                  <a:lnTo>
                    <a:pt x="769" y="694"/>
                  </a:lnTo>
                  <a:lnTo>
                    <a:pt x="803" y="714"/>
                  </a:lnTo>
                  <a:lnTo>
                    <a:pt x="803" y="714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云南">
              <a:hlinkClick r:id="" action="ppaction://macro?name=Slide1.云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3371318" y="4814266"/>
              <a:ext cx="1369449" cy="1504569"/>
            </a:xfrm>
            <a:custGeom>
              <a:avLst/>
              <a:gdLst>
                <a:gd name="T0" fmla="*/ 569 w 652"/>
                <a:gd name="T1" fmla="*/ 105 h 674"/>
                <a:gd name="T2" fmla="*/ 525 w 652"/>
                <a:gd name="T3" fmla="*/ 116 h 674"/>
                <a:gd name="T4" fmla="*/ 504 w 652"/>
                <a:gd name="T5" fmla="*/ 83 h 674"/>
                <a:gd name="T6" fmla="*/ 496 w 652"/>
                <a:gd name="T7" fmla="*/ 59 h 674"/>
                <a:gd name="T8" fmla="*/ 462 w 652"/>
                <a:gd name="T9" fmla="*/ 60 h 674"/>
                <a:gd name="T10" fmla="*/ 445 w 652"/>
                <a:gd name="T11" fmla="*/ 88 h 674"/>
                <a:gd name="T12" fmla="*/ 445 w 652"/>
                <a:gd name="T13" fmla="*/ 118 h 674"/>
                <a:gd name="T14" fmla="*/ 407 w 652"/>
                <a:gd name="T15" fmla="*/ 235 h 674"/>
                <a:gd name="T16" fmla="*/ 374 w 652"/>
                <a:gd name="T17" fmla="*/ 241 h 674"/>
                <a:gd name="T18" fmla="*/ 313 w 652"/>
                <a:gd name="T19" fmla="*/ 258 h 674"/>
                <a:gd name="T20" fmla="*/ 223 w 652"/>
                <a:gd name="T21" fmla="*/ 116 h 674"/>
                <a:gd name="T22" fmla="*/ 192 w 652"/>
                <a:gd name="T23" fmla="*/ 94 h 674"/>
                <a:gd name="T24" fmla="*/ 185 w 652"/>
                <a:gd name="T25" fmla="*/ 60 h 674"/>
                <a:gd name="T26" fmla="*/ 140 w 652"/>
                <a:gd name="T27" fmla="*/ 83 h 674"/>
                <a:gd name="T28" fmla="*/ 123 w 652"/>
                <a:gd name="T29" fmla="*/ 0 h 674"/>
                <a:gd name="T30" fmla="*/ 91 w 652"/>
                <a:gd name="T31" fmla="*/ 33 h 674"/>
                <a:gd name="T32" fmla="*/ 88 w 652"/>
                <a:gd name="T33" fmla="*/ 84 h 674"/>
                <a:gd name="T34" fmla="*/ 67 w 652"/>
                <a:gd name="T35" fmla="*/ 75 h 674"/>
                <a:gd name="T36" fmla="*/ 67 w 652"/>
                <a:gd name="T37" fmla="*/ 135 h 674"/>
                <a:gd name="T38" fmla="*/ 91 w 652"/>
                <a:gd name="T39" fmla="*/ 144 h 674"/>
                <a:gd name="T40" fmla="*/ 89 w 652"/>
                <a:gd name="T41" fmla="*/ 275 h 674"/>
                <a:gd name="T42" fmla="*/ 16 w 652"/>
                <a:gd name="T43" fmla="*/ 361 h 674"/>
                <a:gd name="T44" fmla="*/ 0 w 652"/>
                <a:gd name="T45" fmla="*/ 385 h 674"/>
                <a:gd name="T46" fmla="*/ 3 w 652"/>
                <a:gd name="T47" fmla="*/ 438 h 674"/>
                <a:gd name="T48" fmla="*/ 43 w 652"/>
                <a:gd name="T49" fmla="*/ 431 h 674"/>
                <a:gd name="T50" fmla="*/ 88 w 652"/>
                <a:gd name="T51" fmla="*/ 448 h 674"/>
                <a:gd name="T52" fmla="*/ 99 w 652"/>
                <a:gd name="T53" fmla="*/ 494 h 674"/>
                <a:gd name="T54" fmla="*/ 135 w 652"/>
                <a:gd name="T55" fmla="*/ 506 h 674"/>
                <a:gd name="T56" fmla="*/ 134 w 652"/>
                <a:gd name="T57" fmla="*/ 533 h 674"/>
                <a:gd name="T58" fmla="*/ 120 w 652"/>
                <a:gd name="T59" fmla="*/ 581 h 674"/>
                <a:gd name="T60" fmla="*/ 147 w 652"/>
                <a:gd name="T61" fmla="*/ 592 h 674"/>
                <a:gd name="T62" fmla="*/ 174 w 652"/>
                <a:gd name="T63" fmla="*/ 615 h 674"/>
                <a:gd name="T64" fmla="*/ 224 w 652"/>
                <a:gd name="T65" fmla="*/ 646 h 674"/>
                <a:gd name="T66" fmla="*/ 273 w 652"/>
                <a:gd name="T67" fmla="*/ 631 h 674"/>
                <a:gd name="T68" fmla="*/ 277 w 652"/>
                <a:gd name="T69" fmla="*/ 662 h 674"/>
                <a:gd name="T70" fmla="*/ 307 w 652"/>
                <a:gd name="T71" fmla="*/ 669 h 674"/>
                <a:gd name="T72" fmla="*/ 322 w 652"/>
                <a:gd name="T73" fmla="*/ 667 h 674"/>
                <a:gd name="T74" fmla="*/ 309 w 652"/>
                <a:gd name="T75" fmla="*/ 582 h 674"/>
                <a:gd name="T76" fmla="*/ 349 w 652"/>
                <a:gd name="T77" fmla="*/ 566 h 674"/>
                <a:gd name="T78" fmla="*/ 374 w 652"/>
                <a:gd name="T79" fmla="*/ 547 h 674"/>
                <a:gd name="T80" fmla="*/ 436 w 652"/>
                <a:gd name="T81" fmla="*/ 544 h 674"/>
                <a:gd name="T82" fmla="*/ 464 w 652"/>
                <a:gd name="T83" fmla="*/ 542 h 674"/>
                <a:gd name="T84" fmla="*/ 488 w 652"/>
                <a:gd name="T85" fmla="*/ 559 h 674"/>
                <a:gd name="T86" fmla="*/ 509 w 652"/>
                <a:gd name="T87" fmla="*/ 536 h 674"/>
                <a:gd name="T88" fmla="*/ 536 w 652"/>
                <a:gd name="T89" fmla="*/ 537 h 674"/>
                <a:gd name="T90" fmla="*/ 573 w 652"/>
                <a:gd name="T91" fmla="*/ 495 h 674"/>
                <a:gd name="T92" fmla="*/ 610 w 652"/>
                <a:gd name="T93" fmla="*/ 504 h 674"/>
                <a:gd name="T94" fmla="*/ 638 w 652"/>
                <a:gd name="T95" fmla="*/ 476 h 674"/>
                <a:gd name="T96" fmla="*/ 651 w 652"/>
                <a:gd name="T97" fmla="*/ 447 h 674"/>
                <a:gd name="T98" fmla="*/ 579 w 652"/>
                <a:gd name="T99" fmla="*/ 422 h 674"/>
                <a:gd name="T100" fmla="*/ 550 w 652"/>
                <a:gd name="T101" fmla="*/ 404 h 674"/>
                <a:gd name="T102" fmla="*/ 521 w 652"/>
                <a:gd name="T103" fmla="*/ 383 h 674"/>
                <a:gd name="T104" fmla="*/ 530 w 652"/>
                <a:gd name="T105" fmla="*/ 328 h 674"/>
                <a:gd name="T106" fmla="*/ 525 w 652"/>
                <a:gd name="T107" fmla="*/ 226 h 674"/>
                <a:gd name="T108" fmla="*/ 472 w 652"/>
                <a:gd name="T109" fmla="*/ 228 h 674"/>
                <a:gd name="T110" fmla="*/ 462 w 652"/>
                <a:gd name="T111" fmla="*/ 193 h 674"/>
                <a:gd name="T112" fmla="*/ 473 w 652"/>
                <a:gd name="T113" fmla="*/ 156 h 674"/>
                <a:gd name="T114" fmla="*/ 504 w 652"/>
                <a:gd name="T115" fmla="*/ 154 h 674"/>
                <a:gd name="T116" fmla="*/ 564 w 652"/>
                <a:gd name="T117" fmla="*/ 154 h 674"/>
                <a:gd name="T118" fmla="*/ 574 w 652"/>
                <a:gd name="T119" fmla="*/ 124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2" h="674">
                  <a:moveTo>
                    <a:pt x="574" y="124"/>
                  </a:moveTo>
                  <a:lnTo>
                    <a:pt x="569" y="105"/>
                  </a:lnTo>
                  <a:lnTo>
                    <a:pt x="552" y="99"/>
                  </a:lnTo>
                  <a:lnTo>
                    <a:pt x="525" y="116"/>
                  </a:lnTo>
                  <a:lnTo>
                    <a:pt x="506" y="107"/>
                  </a:lnTo>
                  <a:lnTo>
                    <a:pt x="504" y="83"/>
                  </a:lnTo>
                  <a:lnTo>
                    <a:pt x="496" y="72"/>
                  </a:lnTo>
                  <a:lnTo>
                    <a:pt x="496" y="59"/>
                  </a:lnTo>
                  <a:lnTo>
                    <a:pt x="469" y="54"/>
                  </a:lnTo>
                  <a:lnTo>
                    <a:pt x="462" y="60"/>
                  </a:lnTo>
                  <a:lnTo>
                    <a:pt x="467" y="79"/>
                  </a:lnTo>
                  <a:lnTo>
                    <a:pt x="445" y="88"/>
                  </a:lnTo>
                  <a:lnTo>
                    <a:pt x="440" y="102"/>
                  </a:lnTo>
                  <a:lnTo>
                    <a:pt x="445" y="118"/>
                  </a:lnTo>
                  <a:lnTo>
                    <a:pt x="400" y="171"/>
                  </a:lnTo>
                  <a:lnTo>
                    <a:pt x="407" y="235"/>
                  </a:lnTo>
                  <a:lnTo>
                    <a:pt x="385" y="253"/>
                  </a:lnTo>
                  <a:lnTo>
                    <a:pt x="374" y="241"/>
                  </a:lnTo>
                  <a:lnTo>
                    <a:pt x="329" y="267"/>
                  </a:lnTo>
                  <a:lnTo>
                    <a:pt x="313" y="258"/>
                  </a:lnTo>
                  <a:lnTo>
                    <a:pt x="248" y="134"/>
                  </a:lnTo>
                  <a:lnTo>
                    <a:pt x="223" y="116"/>
                  </a:lnTo>
                  <a:lnTo>
                    <a:pt x="202" y="110"/>
                  </a:lnTo>
                  <a:lnTo>
                    <a:pt x="192" y="94"/>
                  </a:lnTo>
                  <a:lnTo>
                    <a:pt x="204" y="75"/>
                  </a:lnTo>
                  <a:lnTo>
                    <a:pt x="185" y="60"/>
                  </a:lnTo>
                  <a:lnTo>
                    <a:pt x="163" y="79"/>
                  </a:lnTo>
                  <a:lnTo>
                    <a:pt x="140" y="83"/>
                  </a:lnTo>
                  <a:lnTo>
                    <a:pt x="126" y="15"/>
                  </a:lnTo>
                  <a:lnTo>
                    <a:pt x="123" y="0"/>
                  </a:lnTo>
                  <a:lnTo>
                    <a:pt x="99" y="27"/>
                  </a:lnTo>
                  <a:lnTo>
                    <a:pt x="91" y="33"/>
                  </a:lnTo>
                  <a:lnTo>
                    <a:pt x="93" y="75"/>
                  </a:lnTo>
                  <a:lnTo>
                    <a:pt x="88" y="84"/>
                  </a:lnTo>
                  <a:lnTo>
                    <a:pt x="76" y="84"/>
                  </a:lnTo>
                  <a:lnTo>
                    <a:pt x="67" y="75"/>
                  </a:lnTo>
                  <a:lnTo>
                    <a:pt x="56" y="88"/>
                  </a:lnTo>
                  <a:lnTo>
                    <a:pt x="67" y="135"/>
                  </a:lnTo>
                  <a:lnTo>
                    <a:pt x="80" y="135"/>
                  </a:lnTo>
                  <a:lnTo>
                    <a:pt x="91" y="144"/>
                  </a:lnTo>
                  <a:lnTo>
                    <a:pt x="94" y="173"/>
                  </a:lnTo>
                  <a:lnTo>
                    <a:pt x="89" y="275"/>
                  </a:lnTo>
                  <a:lnTo>
                    <a:pt x="19" y="337"/>
                  </a:lnTo>
                  <a:lnTo>
                    <a:pt x="16" y="361"/>
                  </a:lnTo>
                  <a:lnTo>
                    <a:pt x="3" y="373"/>
                  </a:lnTo>
                  <a:lnTo>
                    <a:pt x="0" y="385"/>
                  </a:lnTo>
                  <a:lnTo>
                    <a:pt x="12" y="416"/>
                  </a:lnTo>
                  <a:lnTo>
                    <a:pt x="3" y="438"/>
                  </a:lnTo>
                  <a:lnTo>
                    <a:pt x="8" y="441"/>
                  </a:lnTo>
                  <a:lnTo>
                    <a:pt x="43" y="431"/>
                  </a:lnTo>
                  <a:lnTo>
                    <a:pt x="93" y="428"/>
                  </a:lnTo>
                  <a:lnTo>
                    <a:pt x="88" y="448"/>
                  </a:lnTo>
                  <a:lnTo>
                    <a:pt x="96" y="467"/>
                  </a:lnTo>
                  <a:lnTo>
                    <a:pt x="99" y="494"/>
                  </a:lnTo>
                  <a:lnTo>
                    <a:pt x="106" y="504"/>
                  </a:lnTo>
                  <a:lnTo>
                    <a:pt x="135" y="506"/>
                  </a:lnTo>
                  <a:lnTo>
                    <a:pt x="149" y="515"/>
                  </a:lnTo>
                  <a:lnTo>
                    <a:pt x="134" y="533"/>
                  </a:lnTo>
                  <a:lnTo>
                    <a:pt x="132" y="556"/>
                  </a:lnTo>
                  <a:lnTo>
                    <a:pt x="120" y="581"/>
                  </a:lnTo>
                  <a:lnTo>
                    <a:pt x="128" y="590"/>
                  </a:lnTo>
                  <a:lnTo>
                    <a:pt x="147" y="592"/>
                  </a:lnTo>
                  <a:lnTo>
                    <a:pt x="178" y="604"/>
                  </a:lnTo>
                  <a:lnTo>
                    <a:pt x="174" y="615"/>
                  </a:lnTo>
                  <a:lnTo>
                    <a:pt x="195" y="646"/>
                  </a:lnTo>
                  <a:lnTo>
                    <a:pt x="224" y="646"/>
                  </a:lnTo>
                  <a:lnTo>
                    <a:pt x="261" y="625"/>
                  </a:lnTo>
                  <a:lnTo>
                    <a:pt x="273" y="631"/>
                  </a:lnTo>
                  <a:lnTo>
                    <a:pt x="273" y="644"/>
                  </a:lnTo>
                  <a:lnTo>
                    <a:pt x="277" y="662"/>
                  </a:lnTo>
                  <a:lnTo>
                    <a:pt x="287" y="672"/>
                  </a:lnTo>
                  <a:lnTo>
                    <a:pt x="307" y="669"/>
                  </a:lnTo>
                  <a:lnTo>
                    <a:pt x="314" y="673"/>
                  </a:lnTo>
                  <a:lnTo>
                    <a:pt x="322" y="667"/>
                  </a:lnTo>
                  <a:lnTo>
                    <a:pt x="322" y="638"/>
                  </a:lnTo>
                  <a:lnTo>
                    <a:pt x="309" y="582"/>
                  </a:lnTo>
                  <a:lnTo>
                    <a:pt x="319" y="566"/>
                  </a:lnTo>
                  <a:lnTo>
                    <a:pt x="349" y="566"/>
                  </a:lnTo>
                  <a:lnTo>
                    <a:pt x="357" y="566"/>
                  </a:lnTo>
                  <a:lnTo>
                    <a:pt x="374" y="547"/>
                  </a:lnTo>
                  <a:lnTo>
                    <a:pt x="418" y="561"/>
                  </a:lnTo>
                  <a:lnTo>
                    <a:pt x="436" y="544"/>
                  </a:lnTo>
                  <a:lnTo>
                    <a:pt x="445" y="554"/>
                  </a:lnTo>
                  <a:lnTo>
                    <a:pt x="464" y="542"/>
                  </a:lnTo>
                  <a:lnTo>
                    <a:pt x="481" y="559"/>
                  </a:lnTo>
                  <a:lnTo>
                    <a:pt x="488" y="559"/>
                  </a:lnTo>
                  <a:lnTo>
                    <a:pt x="494" y="550"/>
                  </a:lnTo>
                  <a:lnTo>
                    <a:pt x="509" y="536"/>
                  </a:lnTo>
                  <a:lnTo>
                    <a:pt x="515" y="540"/>
                  </a:lnTo>
                  <a:lnTo>
                    <a:pt x="536" y="537"/>
                  </a:lnTo>
                  <a:lnTo>
                    <a:pt x="557" y="520"/>
                  </a:lnTo>
                  <a:lnTo>
                    <a:pt x="573" y="495"/>
                  </a:lnTo>
                  <a:lnTo>
                    <a:pt x="597" y="491"/>
                  </a:lnTo>
                  <a:lnTo>
                    <a:pt x="610" y="504"/>
                  </a:lnTo>
                  <a:lnTo>
                    <a:pt x="619" y="477"/>
                  </a:lnTo>
                  <a:lnTo>
                    <a:pt x="638" y="476"/>
                  </a:lnTo>
                  <a:lnTo>
                    <a:pt x="645" y="470"/>
                  </a:lnTo>
                  <a:lnTo>
                    <a:pt x="651" y="447"/>
                  </a:lnTo>
                  <a:lnTo>
                    <a:pt x="643" y="434"/>
                  </a:lnTo>
                  <a:lnTo>
                    <a:pt x="579" y="422"/>
                  </a:lnTo>
                  <a:lnTo>
                    <a:pt x="569" y="404"/>
                  </a:lnTo>
                  <a:lnTo>
                    <a:pt x="550" y="404"/>
                  </a:lnTo>
                  <a:lnTo>
                    <a:pt x="534" y="404"/>
                  </a:lnTo>
                  <a:lnTo>
                    <a:pt x="521" y="383"/>
                  </a:lnTo>
                  <a:lnTo>
                    <a:pt x="523" y="373"/>
                  </a:lnTo>
                  <a:lnTo>
                    <a:pt x="530" y="328"/>
                  </a:lnTo>
                  <a:lnTo>
                    <a:pt x="506" y="304"/>
                  </a:lnTo>
                  <a:lnTo>
                    <a:pt x="525" y="226"/>
                  </a:lnTo>
                  <a:lnTo>
                    <a:pt x="512" y="216"/>
                  </a:lnTo>
                  <a:lnTo>
                    <a:pt x="472" y="228"/>
                  </a:lnTo>
                  <a:lnTo>
                    <a:pt x="462" y="212"/>
                  </a:lnTo>
                  <a:lnTo>
                    <a:pt x="462" y="193"/>
                  </a:lnTo>
                  <a:lnTo>
                    <a:pt x="453" y="185"/>
                  </a:lnTo>
                  <a:lnTo>
                    <a:pt x="473" y="156"/>
                  </a:lnTo>
                  <a:lnTo>
                    <a:pt x="496" y="164"/>
                  </a:lnTo>
                  <a:lnTo>
                    <a:pt x="504" y="154"/>
                  </a:lnTo>
                  <a:lnTo>
                    <a:pt x="545" y="160"/>
                  </a:lnTo>
                  <a:lnTo>
                    <a:pt x="564" y="154"/>
                  </a:lnTo>
                  <a:lnTo>
                    <a:pt x="574" y="124"/>
                  </a:lnTo>
                  <a:lnTo>
                    <a:pt x="574" y="124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青海">
              <a:hlinkClick r:id="" action="ppaction://macro?name=Slide1.青海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2398164" y="2900955"/>
              <a:ext cx="1924452" cy="1445420"/>
            </a:xfrm>
            <a:custGeom>
              <a:avLst/>
              <a:gdLst>
                <a:gd name="T0" fmla="*/ 74 w 902"/>
                <a:gd name="T1" fmla="*/ 239 h 645"/>
                <a:gd name="T2" fmla="*/ 117 w 902"/>
                <a:gd name="T3" fmla="*/ 214 h 645"/>
                <a:gd name="T4" fmla="*/ 98 w 902"/>
                <a:gd name="T5" fmla="*/ 198 h 645"/>
                <a:gd name="T6" fmla="*/ 126 w 902"/>
                <a:gd name="T7" fmla="*/ 175 h 645"/>
                <a:gd name="T8" fmla="*/ 92 w 902"/>
                <a:gd name="T9" fmla="*/ 105 h 645"/>
                <a:gd name="T10" fmla="*/ 113 w 902"/>
                <a:gd name="T11" fmla="*/ 41 h 645"/>
                <a:gd name="T12" fmla="*/ 295 w 902"/>
                <a:gd name="T13" fmla="*/ 0 h 645"/>
                <a:gd name="T14" fmla="*/ 406 w 902"/>
                <a:gd name="T15" fmla="*/ 22 h 645"/>
                <a:gd name="T16" fmla="*/ 469 w 902"/>
                <a:gd name="T17" fmla="*/ 60 h 645"/>
                <a:gd name="T18" fmla="*/ 529 w 902"/>
                <a:gd name="T19" fmla="*/ 37 h 645"/>
                <a:gd name="T20" fmla="*/ 609 w 902"/>
                <a:gd name="T21" fmla="*/ 27 h 645"/>
                <a:gd name="T22" fmla="*/ 708 w 902"/>
                <a:gd name="T23" fmla="*/ 55 h 645"/>
                <a:gd name="T24" fmla="*/ 772 w 902"/>
                <a:gd name="T25" fmla="*/ 127 h 645"/>
                <a:gd name="T26" fmla="*/ 828 w 902"/>
                <a:gd name="T27" fmla="*/ 148 h 645"/>
                <a:gd name="T28" fmla="*/ 884 w 902"/>
                <a:gd name="T29" fmla="*/ 248 h 645"/>
                <a:gd name="T30" fmla="*/ 895 w 902"/>
                <a:gd name="T31" fmla="*/ 317 h 645"/>
                <a:gd name="T32" fmla="*/ 865 w 902"/>
                <a:gd name="T33" fmla="*/ 365 h 645"/>
                <a:gd name="T34" fmla="*/ 832 w 902"/>
                <a:gd name="T35" fmla="*/ 397 h 645"/>
                <a:gd name="T36" fmla="*/ 816 w 902"/>
                <a:gd name="T37" fmla="*/ 442 h 645"/>
                <a:gd name="T38" fmla="*/ 778 w 902"/>
                <a:gd name="T39" fmla="*/ 418 h 645"/>
                <a:gd name="T40" fmla="*/ 780 w 902"/>
                <a:gd name="T41" fmla="*/ 454 h 645"/>
                <a:gd name="T42" fmla="*/ 837 w 902"/>
                <a:gd name="T43" fmla="*/ 485 h 645"/>
                <a:gd name="T44" fmla="*/ 867 w 902"/>
                <a:gd name="T45" fmla="*/ 499 h 645"/>
                <a:gd name="T46" fmla="*/ 856 w 902"/>
                <a:gd name="T47" fmla="*/ 527 h 645"/>
                <a:gd name="T48" fmla="*/ 816 w 902"/>
                <a:gd name="T49" fmla="*/ 537 h 645"/>
                <a:gd name="T50" fmla="*/ 776 w 902"/>
                <a:gd name="T51" fmla="*/ 529 h 645"/>
                <a:gd name="T52" fmla="*/ 767 w 902"/>
                <a:gd name="T53" fmla="*/ 566 h 645"/>
                <a:gd name="T54" fmla="*/ 701 w 902"/>
                <a:gd name="T55" fmla="*/ 535 h 645"/>
                <a:gd name="T56" fmla="*/ 661 w 902"/>
                <a:gd name="T57" fmla="*/ 525 h 645"/>
                <a:gd name="T58" fmla="*/ 536 w 902"/>
                <a:gd name="T59" fmla="*/ 522 h 645"/>
                <a:gd name="T60" fmla="*/ 522 w 902"/>
                <a:gd name="T61" fmla="*/ 553 h 645"/>
                <a:gd name="T62" fmla="*/ 509 w 902"/>
                <a:gd name="T63" fmla="*/ 586 h 645"/>
                <a:gd name="T64" fmla="*/ 391 w 902"/>
                <a:gd name="T65" fmla="*/ 629 h 645"/>
                <a:gd name="T66" fmla="*/ 339 w 902"/>
                <a:gd name="T67" fmla="*/ 564 h 645"/>
                <a:gd name="T68" fmla="*/ 194 w 902"/>
                <a:gd name="T69" fmla="*/ 541 h 645"/>
                <a:gd name="T70" fmla="*/ 138 w 902"/>
                <a:gd name="T71" fmla="*/ 508 h 645"/>
                <a:gd name="T72" fmla="*/ 2 w 902"/>
                <a:gd name="T73" fmla="*/ 382 h 645"/>
                <a:gd name="T74" fmla="*/ 24 w 902"/>
                <a:gd name="T75" fmla="*/ 341 h 645"/>
                <a:gd name="T76" fmla="*/ 40 w 902"/>
                <a:gd name="T77" fmla="*/ 267 h 645"/>
                <a:gd name="T78" fmla="*/ 45 w 902"/>
                <a:gd name="T79" fmla="*/ 228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02" h="645">
                  <a:moveTo>
                    <a:pt x="45" y="228"/>
                  </a:moveTo>
                  <a:lnTo>
                    <a:pt x="74" y="239"/>
                  </a:lnTo>
                  <a:lnTo>
                    <a:pt x="125" y="223"/>
                  </a:lnTo>
                  <a:lnTo>
                    <a:pt x="117" y="214"/>
                  </a:lnTo>
                  <a:lnTo>
                    <a:pt x="105" y="214"/>
                  </a:lnTo>
                  <a:lnTo>
                    <a:pt x="98" y="198"/>
                  </a:lnTo>
                  <a:lnTo>
                    <a:pt x="103" y="185"/>
                  </a:lnTo>
                  <a:lnTo>
                    <a:pt x="126" y="175"/>
                  </a:lnTo>
                  <a:lnTo>
                    <a:pt x="144" y="148"/>
                  </a:lnTo>
                  <a:lnTo>
                    <a:pt x="92" y="105"/>
                  </a:lnTo>
                  <a:lnTo>
                    <a:pt x="89" y="60"/>
                  </a:lnTo>
                  <a:lnTo>
                    <a:pt x="113" y="41"/>
                  </a:lnTo>
                  <a:lnTo>
                    <a:pt x="283" y="9"/>
                  </a:lnTo>
                  <a:lnTo>
                    <a:pt x="295" y="0"/>
                  </a:lnTo>
                  <a:lnTo>
                    <a:pt x="320" y="2"/>
                  </a:lnTo>
                  <a:lnTo>
                    <a:pt x="406" y="22"/>
                  </a:lnTo>
                  <a:lnTo>
                    <a:pt x="430" y="38"/>
                  </a:lnTo>
                  <a:lnTo>
                    <a:pt x="469" y="60"/>
                  </a:lnTo>
                  <a:lnTo>
                    <a:pt x="492" y="59"/>
                  </a:lnTo>
                  <a:lnTo>
                    <a:pt x="529" y="37"/>
                  </a:lnTo>
                  <a:lnTo>
                    <a:pt x="577" y="43"/>
                  </a:lnTo>
                  <a:lnTo>
                    <a:pt x="609" y="27"/>
                  </a:lnTo>
                  <a:lnTo>
                    <a:pt x="674" y="68"/>
                  </a:lnTo>
                  <a:lnTo>
                    <a:pt x="708" y="55"/>
                  </a:lnTo>
                  <a:lnTo>
                    <a:pt x="727" y="99"/>
                  </a:lnTo>
                  <a:lnTo>
                    <a:pt x="772" y="127"/>
                  </a:lnTo>
                  <a:lnTo>
                    <a:pt x="804" y="156"/>
                  </a:lnTo>
                  <a:lnTo>
                    <a:pt x="828" y="148"/>
                  </a:lnTo>
                  <a:lnTo>
                    <a:pt x="875" y="208"/>
                  </a:lnTo>
                  <a:lnTo>
                    <a:pt x="884" y="248"/>
                  </a:lnTo>
                  <a:lnTo>
                    <a:pt x="901" y="271"/>
                  </a:lnTo>
                  <a:lnTo>
                    <a:pt x="895" y="317"/>
                  </a:lnTo>
                  <a:lnTo>
                    <a:pt x="858" y="346"/>
                  </a:lnTo>
                  <a:lnTo>
                    <a:pt x="865" y="365"/>
                  </a:lnTo>
                  <a:lnTo>
                    <a:pt x="851" y="379"/>
                  </a:lnTo>
                  <a:lnTo>
                    <a:pt x="832" y="397"/>
                  </a:lnTo>
                  <a:lnTo>
                    <a:pt x="832" y="428"/>
                  </a:lnTo>
                  <a:lnTo>
                    <a:pt x="816" y="442"/>
                  </a:lnTo>
                  <a:lnTo>
                    <a:pt x="796" y="435"/>
                  </a:lnTo>
                  <a:lnTo>
                    <a:pt x="778" y="418"/>
                  </a:lnTo>
                  <a:lnTo>
                    <a:pt x="769" y="437"/>
                  </a:lnTo>
                  <a:lnTo>
                    <a:pt x="780" y="454"/>
                  </a:lnTo>
                  <a:lnTo>
                    <a:pt x="810" y="456"/>
                  </a:lnTo>
                  <a:lnTo>
                    <a:pt x="837" y="485"/>
                  </a:lnTo>
                  <a:lnTo>
                    <a:pt x="855" y="485"/>
                  </a:lnTo>
                  <a:lnTo>
                    <a:pt x="867" y="499"/>
                  </a:lnTo>
                  <a:lnTo>
                    <a:pt x="856" y="525"/>
                  </a:lnTo>
                  <a:lnTo>
                    <a:pt x="856" y="527"/>
                  </a:lnTo>
                  <a:lnTo>
                    <a:pt x="832" y="524"/>
                  </a:lnTo>
                  <a:lnTo>
                    <a:pt x="816" y="537"/>
                  </a:lnTo>
                  <a:lnTo>
                    <a:pt x="804" y="518"/>
                  </a:lnTo>
                  <a:lnTo>
                    <a:pt x="776" y="529"/>
                  </a:lnTo>
                  <a:lnTo>
                    <a:pt x="767" y="543"/>
                  </a:lnTo>
                  <a:lnTo>
                    <a:pt x="767" y="566"/>
                  </a:lnTo>
                  <a:lnTo>
                    <a:pt x="738" y="572"/>
                  </a:lnTo>
                  <a:lnTo>
                    <a:pt x="701" y="535"/>
                  </a:lnTo>
                  <a:lnTo>
                    <a:pt x="690" y="517"/>
                  </a:lnTo>
                  <a:lnTo>
                    <a:pt x="661" y="525"/>
                  </a:lnTo>
                  <a:lnTo>
                    <a:pt x="611" y="511"/>
                  </a:lnTo>
                  <a:lnTo>
                    <a:pt x="536" y="522"/>
                  </a:lnTo>
                  <a:lnTo>
                    <a:pt x="529" y="529"/>
                  </a:lnTo>
                  <a:lnTo>
                    <a:pt x="522" y="553"/>
                  </a:lnTo>
                  <a:lnTo>
                    <a:pt x="507" y="563"/>
                  </a:lnTo>
                  <a:lnTo>
                    <a:pt x="509" y="586"/>
                  </a:lnTo>
                  <a:lnTo>
                    <a:pt x="464" y="644"/>
                  </a:lnTo>
                  <a:lnTo>
                    <a:pt x="391" y="629"/>
                  </a:lnTo>
                  <a:lnTo>
                    <a:pt x="386" y="601"/>
                  </a:lnTo>
                  <a:lnTo>
                    <a:pt x="339" y="564"/>
                  </a:lnTo>
                  <a:lnTo>
                    <a:pt x="237" y="548"/>
                  </a:lnTo>
                  <a:lnTo>
                    <a:pt x="194" y="541"/>
                  </a:lnTo>
                  <a:lnTo>
                    <a:pt x="176" y="538"/>
                  </a:lnTo>
                  <a:lnTo>
                    <a:pt x="138" y="508"/>
                  </a:lnTo>
                  <a:lnTo>
                    <a:pt x="58" y="489"/>
                  </a:lnTo>
                  <a:lnTo>
                    <a:pt x="2" y="382"/>
                  </a:lnTo>
                  <a:lnTo>
                    <a:pt x="0" y="352"/>
                  </a:lnTo>
                  <a:lnTo>
                    <a:pt x="24" y="341"/>
                  </a:lnTo>
                  <a:lnTo>
                    <a:pt x="24" y="308"/>
                  </a:lnTo>
                  <a:lnTo>
                    <a:pt x="40" y="267"/>
                  </a:lnTo>
                  <a:lnTo>
                    <a:pt x="21" y="248"/>
                  </a:lnTo>
                  <a:lnTo>
                    <a:pt x="45" y="228"/>
                  </a:lnTo>
                  <a:lnTo>
                    <a:pt x="45" y="228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四川">
              <a:hlinkClick r:id="" action="ppaction://macro?name=Slide1.四川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3454785" y="3926833"/>
              <a:ext cx="1665010" cy="1482387"/>
            </a:xfrm>
            <a:custGeom>
              <a:avLst/>
              <a:gdLst>
                <a:gd name="T0" fmla="*/ 40 w 92"/>
                <a:gd name="T1" fmla="*/ 6 h 76"/>
                <a:gd name="T2" fmla="*/ 39 w 92"/>
                <a:gd name="T3" fmla="*/ 2 h 76"/>
                <a:gd name="T4" fmla="*/ 46 w 92"/>
                <a:gd name="T5" fmla="*/ 0 h 76"/>
                <a:gd name="T6" fmla="*/ 47 w 92"/>
                <a:gd name="T7" fmla="*/ 4 h 76"/>
                <a:gd name="T8" fmla="*/ 53 w 92"/>
                <a:gd name="T9" fmla="*/ 9 h 76"/>
                <a:gd name="T10" fmla="*/ 56 w 92"/>
                <a:gd name="T11" fmla="*/ 9 h 76"/>
                <a:gd name="T12" fmla="*/ 59 w 92"/>
                <a:gd name="T13" fmla="*/ 14 h 76"/>
                <a:gd name="T14" fmla="*/ 65 w 92"/>
                <a:gd name="T15" fmla="*/ 14 h 76"/>
                <a:gd name="T16" fmla="*/ 68 w 92"/>
                <a:gd name="T17" fmla="*/ 11 h 76"/>
                <a:gd name="T18" fmla="*/ 70 w 92"/>
                <a:gd name="T19" fmla="*/ 14 h 76"/>
                <a:gd name="T20" fmla="*/ 77 w 92"/>
                <a:gd name="T21" fmla="*/ 13 h 76"/>
                <a:gd name="T22" fmla="*/ 79 w 92"/>
                <a:gd name="T23" fmla="*/ 15 h 76"/>
                <a:gd name="T24" fmla="*/ 86 w 92"/>
                <a:gd name="T25" fmla="*/ 18 h 76"/>
                <a:gd name="T26" fmla="*/ 92 w 92"/>
                <a:gd name="T27" fmla="*/ 19 h 76"/>
                <a:gd name="T28" fmla="*/ 91 w 92"/>
                <a:gd name="T29" fmla="*/ 19 h 76"/>
                <a:gd name="T30" fmla="*/ 90 w 92"/>
                <a:gd name="T31" fmla="*/ 22 h 76"/>
                <a:gd name="T32" fmla="*/ 88 w 92"/>
                <a:gd name="T33" fmla="*/ 26 h 76"/>
                <a:gd name="T34" fmla="*/ 85 w 92"/>
                <a:gd name="T35" fmla="*/ 29 h 76"/>
                <a:gd name="T36" fmla="*/ 83 w 92"/>
                <a:gd name="T37" fmla="*/ 31 h 76"/>
                <a:gd name="T38" fmla="*/ 80 w 92"/>
                <a:gd name="T39" fmla="*/ 35 h 76"/>
                <a:gd name="T40" fmla="*/ 76 w 92"/>
                <a:gd name="T41" fmla="*/ 36 h 76"/>
                <a:gd name="T42" fmla="*/ 72 w 92"/>
                <a:gd name="T43" fmla="*/ 35 h 76"/>
                <a:gd name="T44" fmla="*/ 67 w 92"/>
                <a:gd name="T45" fmla="*/ 34 h 76"/>
                <a:gd name="T46" fmla="*/ 67 w 92"/>
                <a:gd name="T47" fmla="*/ 38 h 76"/>
                <a:gd name="T48" fmla="*/ 66 w 92"/>
                <a:gd name="T49" fmla="*/ 40 h 76"/>
                <a:gd name="T50" fmla="*/ 67 w 92"/>
                <a:gd name="T51" fmla="*/ 44 h 76"/>
                <a:gd name="T52" fmla="*/ 71 w 92"/>
                <a:gd name="T53" fmla="*/ 47 h 76"/>
                <a:gd name="T54" fmla="*/ 70 w 92"/>
                <a:gd name="T55" fmla="*/ 50 h 76"/>
                <a:gd name="T56" fmla="*/ 68 w 92"/>
                <a:gd name="T57" fmla="*/ 54 h 76"/>
                <a:gd name="T58" fmla="*/ 74 w 92"/>
                <a:gd name="T59" fmla="*/ 59 h 76"/>
                <a:gd name="T60" fmla="*/ 65 w 92"/>
                <a:gd name="T61" fmla="*/ 60 h 76"/>
                <a:gd name="T62" fmla="*/ 63 w 92"/>
                <a:gd name="T63" fmla="*/ 57 h 76"/>
                <a:gd name="T64" fmla="*/ 57 w 92"/>
                <a:gd name="T65" fmla="*/ 58 h 76"/>
                <a:gd name="T66" fmla="*/ 56 w 92"/>
                <a:gd name="T67" fmla="*/ 54 h 76"/>
                <a:gd name="T68" fmla="*/ 53 w 92"/>
                <a:gd name="T69" fmla="*/ 52 h 76"/>
                <a:gd name="T70" fmla="*/ 53 w 92"/>
                <a:gd name="T71" fmla="*/ 55 h 76"/>
                <a:gd name="T72" fmla="*/ 49 w 92"/>
                <a:gd name="T73" fmla="*/ 57 h 76"/>
                <a:gd name="T74" fmla="*/ 45 w 92"/>
                <a:gd name="T75" fmla="*/ 65 h 76"/>
                <a:gd name="T76" fmla="*/ 43 w 92"/>
                <a:gd name="T77" fmla="*/ 74 h 76"/>
                <a:gd name="T78" fmla="*/ 36 w 92"/>
                <a:gd name="T79" fmla="*/ 76 h 76"/>
                <a:gd name="T80" fmla="*/ 27 w 92"/>
                <a:gd name="T81" fmla="*/ 61 h 76"/>
                <a:gd name="T82" fmla="*/ 21 w 92"/>
                <a:gd name="T83" fmla="*/ 58 h 76"/>
                <a:gd name="T84" fmla="*/ 22 w 92"/>
                <a:gd name="T85" fmla="*/ 54 h 76"/>
                <a:gd name="T86" fmla="*/ 17 w 92"/>
                <a:gd name="T87" fmla="*/ 55 h 76"/>
                <a:gd name="T88" fmla="*/ 13 w 92"/>
                <a:gd name="T89" fmla="*/ 47 h 76"/>
                <a:gd name="T90" fmla="*/ 12 w 92"/>
                <a:gd name="T91" fmla="*/ 33 h 76"/>
                <a:gd name="T92" fmla="*/ 11 w 92"/>
                <a:gd name="T93" fmla="*/ 26 h 76"/>
                <a:gd name="T94" fmla="*/ 0 w 92"/>
                <a:gd name="T95" fmla="*/ 12 h 76"/>
                <a:gd name="T96" fmla="*/ 2 w 92"/>
                <a:gd name="T97" fmla="*/ 9 h 76"/>
                <a:gd name="T98" fmla="*/ 16 w 92"/>
                <a:gd name="T99" fmla="*/ 9 h 76"/>
                <a:gd name="T100" fmla="*/ 21 w 92"/>
                <a:gd name="T101" fmla="*/ 10 h 76"/>
                <a:gd name="T102" fmla="*/ 29 w 92"/>
                <a:gd name="T103" fmla="*/ 14 h 76"/>
                <a:gd name="T104" fmla="*/ 30 w 92"/>
                <a:gd name="T105" fmla="*/ 10 h 76"/>
                <a:gd name="T106" fmla="*/ 35 w 92"/>
                <a:gd name="T107" fmla="*/ 11 h 76"/>
                <a:gd name="T108" fmla="*/ 39 w 92"/>
                <a:gd name="T109" fmla="*/ 10 h 76"/>
                <a:gd name="T110" fmla="*/ 39 w 92"/>
                <a:gd name="T111" fmla="*/ 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76">
                  <a:moveTo>
                    <a:pt x="39" y="9"/>
                  </a:moveTo>
                  <a:lnTo>
                    <a:pt x="40" y="6"/>
                  </a:lnTo>
                  <a:lnTo>
                    <a:pt x="39" y="5"/>
                  </a:lnTo>
                  <a:lnTo>
                    <a:pt x="39" y="2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53" y="9"/>
                  </a:lnTo>
                  <a:lnTo>
                    <a:pt x="55" y="8"/>
                  </a:lnTo>
                  <a:lnTo>
                    <a:pt x="56" y="9"/>
                  </a:lnTo>
                  <a:lnTo>
                    <a:pt x="56" y="13"/>
                  </a:lnTo>
                  <a:lnTo>
                    <a:pt x="59" y="14"/>
                  </a:lnTo>
                  <a:lnTo>
                    <a:pt x="64" y="15"/>
                  </a:lnTo>
                  <a:lnTo>
                    <a:pt x="65" y="14"/>
                  </a:lnTo>
                  <a:lnTo>
                    <a:pt x="65" y="12"/>
                  </a:lnTo>
                  <a:lnTo>
                    <a:pt x="68" y="11"/>
                  </a:lnTo>
                  <a:lnTo>
                    <a:pt x="70" y="12"/>
                  </a:lnTo>
                  <a:lnTo>
                    <a:pt x="70" y="14"/>
                  </a:lnTo>
                  <a:lnTo>
                    <a:pt x="72" y="14"/>
                  </a:lnTo>
                  <a:lnTo>
                    <a:pt x="77" y="13"/>
                  </a:lnTo>
                  <a:lnTo>
                    <a:pt x="78" y="13"/>
                  </a:lnTo>
                  <a:lnTo>
                    <a:pt x="79" y="15"/>
                  </a:lnTo>
                  <a:lnTo>
                    <a:pt x="81" y="15"/>
                  </a:lnTo>
                  <a:lnTo>
                    <a:pt x="86" y="18"/>
                  </a:lnTo>
                  <a:lnTo>
                    <a:pt x="89" y="17"/>
                  </a:lnTo>
                  <a:lnTo>
                    <a:pt x="92" y="19"/>
                  </a:lnTo>
                  <a:lnTo>
                    <a:pt x="90" y="19"/>
                  </a:lnTo>
                  <a:lnTo>
                    <a:pt x="91" y="19"/>
                  </a:lnTo>
                  <a:lnTo>
                    <a:pt x="90" y="20"/>
                  </a:lnTo>
                  <a:lnTo>
                    <a:pt x="90" y="22"/>
                  </a:lnTo>
                  <a:lnTo>
                    <a:pt x="89" y="24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5" y="29"/>
                  </a:lnTo>
                  <a:lnTo>
                    <a:pt x="84" y="30"/>
                  </a:lnTo>
                  <a:lnTo>
                    <a:pt x="83" y="31"/>
                  </a:lnTo>
                  <a:lnTo>
                    <a:pt x="82" y="33"/>
                  </a:lnTo>
                  <a:lnTo>
                    <a:pt x="80" y="35"/>
                  </a:lnTo>
                  <a:lnTo>
                    <a:pt x="79" y="36"/>
                  </a:lnTo>
                  <a:lnTo>
                    <a:pt x="76" y="36"/>
                  </a:lnTo>
                  <a:lnTo>
                    <a:pt x="74" y="34"/>
                  </a:lnTo>
                  <a:lnTo>
                    <a:pt x="72" y="35"/>
                  </a:lnTo>
                  <a:lnTo>
                    <a:pt x="70" y="33"/>
                  </a:lnTo>
                  <a:lnTo>
                    <a:pt x="67" y="34"/>
                  </a:lnTo>
                  <a:lnTo>
                    <a:pt x="67" y="36"/>
                  </a:lnTo>
                  <a:lnTo>
                    <a:pt x="67" y="38"/>
                  </a:lnTo>
                  <a:lnTo>
                    <a:pt x="67" y="39"/>
                  </a:lnTo>
                  <a:lnTo>
                    <a:pt x="66" y="40"/>
                  </a:lnTo>
                  <a:lnTo>
                    <a:pt x="64" y="42"/>
                  </a:lnTo>
                  <a:lnTo>
                    <a:pt x="67" y="44"/>
                  </a:lnTo>
                  <a:lnTo>
                    <a:pt x="70" y="47"/>
                  </a:lnTo>
                  <a:lnTo>
                    <a:pt x="71" y="47"/>
                  </a:lnTo>
                  <a:lnTo>
                    <a:pt x="71" y="49"/>
                  </a:lnTo>
                  <a:lnTo>
                    <a:pt x="70" y="50"/>
                  </a:lnTo>
                  <a:lnTo>
                    <a:pt x="68" y="53"/>
                  </a:lnTo>
                  <a:lnTo>
                    <a:pt x="68" y="54"/>
                  </a:lnTo>
                  <a:lnTo>
                    <a:pt x="73" y="57"/>
                  </a:lnTo>
                  <a:lnTo>
                    <a:pt x="74" y="59"/>
                  </a:lnTo>
                  <a:lnTo>
                    <a:pt x="70" y="60"/>
                  </a:lnTo>
                  <a:lnTo>
                    <a:pt x="65" y="60"/>
                  </a:lnTo>
                  <a:lnTo>
                    <a:pt x="65" y="57"/>
                  </a:lnTo>
                  <a:lnTo>
                    <a:pt x="63" y="57"/>
                  </a:lnTo>
                  <a:lnTo>
                    <a:pt x="59" y="59"/>
                  </a:lnTo>
                  <a:lnTo>
                    <a:pt x="57" y="58"/>
                  </a:lnTo>
                  <a:lnTo>
                    <a:pt x="57" y="55"/>
                  </a:lnTo>
                  <a:lnTo>
                    <a:pt x="56" y="54"/>
                  </a:lnTo>
                  <a:lnTo>
                    <a:pt x="56" y="52"/>
                  </a:lnTo>
                  <a:lnTo>
                    <a:pt x="53" y="52"/>
                  </a:lnTo>
                  <a:lnTo>
                    <a:pt x="52" y="52"/>
                  </a:lnTo>
                  <a:lnTo>
                    <a:pt x="53" y="55"/>
                  </a:lnTo>
                  <a:lnTo>
                    <a:pt x="50" y="56"/>
                  </a:lnTo>
                  <a:lnTo>
                    <a:pt x="49" y="57"/>
                  </a:lnTo>
                  <a:lnTo>
                    <a:pt x="50" y="59"/>
                  </a:lnTo>
                  <a:lnTo>
                    <a:pt x="45" y="65"/>
                  </a:lnTo>
                  <a:lnTo>
                    <a:pt x="46" y="72"/>
                  </a:lnTo>
                  <a:lnTo>
                    <a:pt x="43" y="74"/>
                  </a:lnTo>
                  <a:lnTo>
                    <a:pt x="42" y="73"/>
                  </a:lnTo>
                  <a:lnTo>
                    <a:pt x="36" y="76"/>
                  </a:lnTo>
                  <a:lnTo>
                    <a:pt x="35" y="75"/>
                  </a:lnTo>
                  <a:lnTo>
                    <a:pt x="27" y="61"/>
                  </a:lnTo>
                  <a:lnTo>
                    <a:pt x="24" y="59"/>
                  </a:lnTo>
                  <a:lnTo>
                    <a:pt x="21" y="58"/>
                  </a:lnTo>
                  <a:lnTo>
                    <a:pt x="20" y="56"/>
                  </a:lnTo>
                  <a:lnTo>
                    <a:pt x="22" y="54"/>
                  </a:lnTo>
                  <a:lnTo>
                    <a:pt x="19" y="52"/>
                  </a:lnTo>
                  <a:lnTo>
                    <a:pt x="17" y="55"/>
                  </a:lnTo>
                  <a:lnTo>
                    <a:pt x="14" y="55"/>
                  </a:lnTo>
                  <a:lnTo>
                    <a:pt x="13" y="47"/>
                  </a:lnTo>
                  <a:lnTo>
                    <a:pt x="12" y="46"/>
                  </a:lnTo>
                  <a:lnTo>
                    <a:pt x="12" y="33"/>
                  </a:lnTo>
                  <a:lnTo>
                    <a:pt x="9" y="27"/>
                  </a:lnTo>
                  <a:lnTo>
                    <a:pt x="11" y="26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2" y="9"/>
                  </a:lnTo>
                  <a:lnTo>
                    <a:pt x="10" y="8"/>
                  </a:lnTo>
                  <a:lnTo>
                    <a:pt x="16" y="9"/>
                  </a:lnTo>
                  <a:lnTo>
                    <a:pt x="20" y="8"/>
                  </a:lnTo>
                  <a:lnTo>
                    <a:pt x="21" y="10"/>
                  </a:lnTo>
                  <a:lnTo>
                    <a:pt x="25" y="15"/>
                  </a:lnTo>
                  <a:lnTo>
                    <a:pt x="29" y="14"/>
                  </a:lnTo>
                  <a:lnTo>
                    <a:pt x="29" y="11"/>
                  </a:lnTo>
                  <a:lnTo>
                    <a:pt x="30" y="10"/>
                  </a:lnTo>
                  <a:lnTo>
                    <a:pt x="33" y="9"/>
                  </a:lnTo>
                  <a:lnTo>
                    <a:pt x="35" y="11"/>
                  </a:lnTo>
                  <a:lnTo>
                    <a:pt x="36" y="9"/>
                  </a:lnTo>
                  <a:lnTo>
                    <a:pt x="39" y="10"/>
                  </a:lnTo>
                  <a:lnTo>
                    <a:pt x="39" y="9"/>
                  </a:lnTo>
                  <a:lnTo>
                    <a:pt x="39" y="9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甘肃">
              <a:hlinkClick r:id="" action="ppaction://macro?name=Slide1.甘肃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3092628" y="2374436"/>
              <a:ext cx="2045960" cy="1852062"/>
            </a:xfrm>
            <a:custGeom>
              <a:avLst/>
              <a:gdLst>
                <a:gd name="T0" fmla="*/ 5 w 974"/>
                <a:gd name="T1" fmla="*/ 132 h 832"/>
                <a:gd name="T2" fmla="*/ 149 w 974"/>
                <a:gd name="T3" fmla="*/ 53 h 832"/>
                <a:gd name="T4" fmla="*/ 190 w 974"/>
                <a:gd name="T5" fmla="*/ 0 h 832"/>
                <a:gd name="T6" fmla="*/ 245 w 974"/>
                <a:gd name="T7" fmla="*/ 29 h 832"/>
                <a:gd name="T8" fmla="*/ 288 w 974"/>
                <a:gd name="T9" fmla="*/ 169 h 832"/>
                <a:gd name="T10" fmla="*/ 406 w 974"/>
                <a:gd name="T11" fmla="*/ 158 h 832"/>
                <a:gd name="T12" fmla="*/ 425 w 974"/>
                <a:gd name="T13" fmla="*/ 195 h 832"/>
                <a:gd name="T14" fmla="*/ 435 w 974"/>
                <a:gd name="T15" fmla="*/ 272 h 832"/>
                <a:gd name="T16" fmla="*/ 453 w 974"/>
                <a:gd name="T17" fmla="*/ 292 h 832"/>
                <a:gd name="T18" fmla="*/ 569 w 974"/>
                <a:gd name="T19" fmla="*/ 314 h 832"/>
                <a:gd name="T20" fmla="*/ 669 w 974"/>
                <a:gd name="T21" fmla="*/ 308 h 832"/>
                <a:gd name="T22" fmla="*/ 637 w 974"/>
                <a:gd name="T23" fmla="*/ 364 h 832"/>
                <a:gd name="T24" fmla="*/ 673 w 974"/>
                <a:gd name="T25" fmla="*/ 437 h 832"/>
                <a:gd name="T26" fmla="*/ 752 w 974"/>
                <a:gd name="T27" fmla="*/ 541 h 832"/>
                <a:gd name="T28" fmla="*/ 781 w 974"/>
                <a:gd name="T29" fmla="*/ 596 h 832"/>
                <a:gd name="T30" fmla="*/ 822 w 974"/>
                <a:gd name="T31" fmla="*/ 577 h 832"/>
                <a:gd name="T32" fmla="*/ 835 w 974"/>
                <a:gd name="T33" fmla="*/ 530 h 832"/>
                <a:gd name="T34" fmla="*/ 841 w 974"/>
                <a:gd name="T35" fmla="*/ 451 h 832"/>
                <a:gd name="T36" fmla="*/ 877 w 974"/>
                <a:gd name="T37" fmla="*/ 467 h 832"/>
                <a:gd name="T38" fmla="*/ 973 w 974"/>
                <a:gd name="T39" fmla="*/ 536 h 832"/>
                <a:gd name="T40" fmla="*/ 961 w 974"/>
                <a:gd name="T41" fmla="*/ 600 h 832"/>
                <a:gd name="T42" fmla="*/ 911 w 974"/>
                <a:gd name="T43" fmla="*/ 617 h 832"/>
                <a:gd name="T44" fmla="*/ 857 w 974"/>
                <a:gd name="T45" fmla="*/ 624 h 832"/>
                <a:gd name="T46" fmla="*/ 833 w 974"/>
                <a:gd name="T47" fmla="*/ 642 h 832"/>
                <a:gd name="T48" fmla="*/ 841 w 974"/>
                <a:gd name="T49" fmla="*/ 688 h 832"/>
                <a:gd name="T50" fmla="*/ 830 w 974"/>
                <a:gd name="T51" fmla="*/ 747 h 832"/>
                <a:gd name="T52" fmla="*/ 800 w 974"/>
                <a:gd name="T53" fmla="*/ 776 h 832"/>
                <a:gd name="T54" fmla="*/ 765 w 974"/>
                <a:gd name="T55" fmla="*/ 822 h 832"/>
                <a:gd name="T56" fmla="*/ 692 w 974"/>
                <a:gd name="T57" fmla="*/ 814 h 832"/>
                <a:gd name="T58" fmla="*/ 660 w 974"/>
                <a:gd name="T59" fmla="*/ 784 h 832"/>
                <a:gd name="T60" fmla="*/ 606 w 974"/>
                <a:gd name="T61" fmla="*/ 718 h 832"/>
                <a:gd name="T62" fmla="*/ 541 w 974"/>
                <a:gd name="T63" fmla="*/ 722 h 832"/>
                <a:gd name="T64" fmla="*/ 499 w 974"/>
                <a:gd name="T65" fmla="*/ 715 h 832"/>
                <a:gd name="T66" fmla="*/ 467 w 974"/>
                <a:gd name="T67" fmla="*/ 677 h 832"/>
                <a:gd name="T68" fmla="*/ 521 w 974"/>
                <a:gd name="T69" fmla="*/ 687 h 832"/>
                <a:gd name="T70" fmla="*/ 554 w 974"/>
                <a:gd name="T71" fmla="*/ 624 h 832"/>
                <a:gd name="T72" fmla="*/ 590 w 974"/>
                <a:gd name="T73" fmla="*/ 530 h 832"/>
                <a:gd name="T74" fmla="*/ 517 w 974"/>
                <a:gd name="T75" fmla="*/ 407 h 832"/>
                <a:gd name="T76" fmla="*/ 416 w 974"/>
                <a:gd name="T77" fmla="*/ 358 h 832"/>
                <a:gd name="T78" fmla="*/ 298 w 974"/>
                <a:gd name="T79" fmla="*/ 286 h 832"/>
                <a:gd name="T80" fmla="*/ 181 w 974"/>
                <a:gd name="T81" fmla="*/ 318 h 832"/>
                <a:gd name="T82" fmla="*/ 95 w 974"/>
                <a:gd name="T83" fmla="*/ 281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74" h="832">
                  <a:moveTo>
                    <a:pt x="9" y="261"/>
                  </a:moveTo>
                  <a:lnTo>
                    <a:pt x="0" y="155"/>
                  </a:lnTo>
                  <a:lnTo>
                    <a:pt x="5" y="132"/>
                  </a:lnTo>
                  <a:lnTo>
                    <a:pt x="37" y="118"/>
                  </a:lnTo>
                  <a:lnTo>
                    <a:pt x="81" y="81"/>
                  </a:lnTo>
                  <a:lnTo>
                    <a:pt x="149" y="53"/>
                  </a:lnTo>
                  <a:lnTo>
                    <a:pt x="179" y="41"/>
                  </a:lnTo>
                  <a:lnTo>
                    <a:pt x="179" y="14"/>
                  </a:lnTo>
                  <a:lnTo>
                    <a:pt x="190" y="0"/>
                  </a:lnTo>
                  <a:lnTo>
                    <a:pt x="202" y="1"/>
                  </a:lnTo>
                  <a:lnTo>
                    <a:pt x="248" y="9"/>
                  </a:lnTo>
                  <a:lnTo>
                    <a:pt x="245" y="29"/>
                  </a:lnTo>
                  <a:lnTo>
                    <a:pt x="255" y="60"/>
                  </a:lnTo>
                  <a:lnTo>
                    <a:pt x="249" y="112"/>
                  </a:lnTo>
                  <a:lnTo>
                    <a:pt x="288" y="169"/>
                  </a:lnTo>
                  <a:lnTo>
                    <a:pt x="308" y="182"/>
                  </a:lnTo>
                  <a:lnTo>
                    <a:pt x="341" y="158"/>
                  </a:lnTo>
                  <a:lnTo>
                    <a:pt x="406" y="158"/>
                  </a:lnTo>
                  <a:lnTo>
                    <a:pt x="423" y="164"/>
                  </a:lnTo>
                  <a:lnTo>
                    <a:pt x="433" y="179"/>
                  </a:lnTo>
                  <a:lnTo>
                    <a:pt x="425" y="195"/>
                  </a:lnTo>
                  <a:lnTo>
                    <a:pt x="388" y="226"/>
                  </a:lnTo>
                  <a:lnTo>
                    <a:pt x="392" y="240"/>
                  </a:lnTo>
                  <a:lnTo>
                    <a:pt x="435" y="272"/>
                  </a:lnTo>
                  <a:lnTo>
                    <a:pt x="451" y="272"/>
                  </a:lnTo>
                  <a:lnTo>
                    <a:pt x="456" y="278"/>
                  </a:lnTo>
                  <a:lnTo>
                    <a:pt x="453" y="292"/>
                  </a:lnTo>
                  <a:lnTo>
                    <a:pt x="479" y="312"/>
                  </a:lnTo>
                  <a:lnTo>
                    <a:pt x="540" y="322"/>
                  </a:lnTo>
                  <a:lnTo>
                    <a:pt x="569" y="314"/>
                  </a:lnTo>
                  <a:lnTo>
                    <a:pt x="606" y="277"/>
                  </a:lnTo>
                  <a:lnTo>
                    <a:pt x="651" y="280"/>
                  </a:lnTo>
                  <a:lnTo>
                    <a:pt x="669" y="308"/>
                  </a:lnTo>
                  <a:lnTo>
                    <a:pt x="659" y="333"/>
                  </a:lnTo>
                  <a:lnTo>
                    <a:pt x="661" y="349"/>
                  </a:lnTo>
                  <a:lnTo>
                    <a:pt x="637" y="364"/>
                  </a:lnTo>
                  <a:lnTo>
                    <a:pt x="626" y="377"/>
                  </a:lnTo>
                  <a:lnTo>
                    <a:pt x="631" y="408"/>
                  </a:lnTo>
                  <a:lnTo>
                    <a:pt x="673" y="437"/>
                  </a:lnTo>
                  <a:lnTo>
                    <a:pt x="692" y="434"/>
                  </a:lnTo>
                  <a:lnTo>
                    <a:pt x="741" y="495"/>
                  </a:lnTo>
                  <a:lnTo>
                    <a:pt x="752" y="541"/>
                  </a:lnTo>
                  <a:lnTo>
                    <a:pt x="746" y="563"/>
                  </a:lnTo>
                  <a:lnTo>
                    <a:pt x="781" y="581"/>
                  </a:lnTo>
                  <a:lnTo>
                    <a:pt x="781" y="596"/>
                  </a:lnTo>
                  <a:lnTo>
                    <a:pt x="812" y="603"/>
                  </a:lnTo>
                  <a:lnTo>
                    <a:pt x="822" y="603"/>
                  </a:lnTo>
                  <a:lnTo>
                    <a:pt x="822" y="577"/>
                  </a:lnTo>
                  <a:lnTo>
                    <a:pt x="847" y="574"/>
                  </a:lnTo>
                  <a:lnTo>
                    <a:pt x="852" y="543"/>
                  </a:lnTo>
                  <a:lnTo>
                    <a:pt x="835" y="530"/>
                  </a:lnTo>
                  <a:lnTo>
                    <a:pt x="822" y="517"/>
                  </a:lnTo>
                  <a:lnTo>
                    <a:pt x="828" y="457"/>
                  </a:lnTo>
                  <a:lnTo>
                    <a:pt x="841" y="451"/>
                  </a:lnTo>
                  <a:lnTo>
                    <a:pt x="863" y="460"/>
                  </a:lnTo>
                  <a:lnTo>
                    <a:pt x="872" y="456"/>
                  </a:lnTo>
                  <a:lnTo>
                    <a:pt x="877" y="467"/>
                  </a:lnTo>
                  <a:lnTo>
                    <a:pt x="938" y="497"/>
                  </a:lnTo>
                  <a:lnTo>
                    <a:pt x="969" y="517"/>
                  </a:lnTo>
                  <a:lnTo>
                    <a:pt x="973" y="536"/>
                  </a:lnTo>
                  <a:lnTo>
                    <a:pt x="958" y="559"/>
                  </a:lnTo>
                  <a:lnTo>
                    <a:pt x="967" y="587"/>
                  </a:lnTo>
                  <a:lnTo>
                    <a:pt x="961" y="600"/>
                  </a:lnTo>
                  <a:lnTo>
                    <a:pt x="917" y="603"/>
                  </a:lnTo>
                  <a:lnTo>
                    <a:pt x="908" y="610"/>
                  </a:lnTo>
                  <a:lnTo>
                    <a:pt x="911" y="617"/>
                  </a:lnTo>
                  <a:lnTo>
                    <a:pt x="911" y="629"/>
                  </a:lnTo>
                  <a:lnTo>
                    <a:pt x="876" y="634"/>
                  </a:lnTo>
                  <a:lnTo>
                    <a:pt x="857" y="624"/>
                  </a:lnTo>
                  <a:lnTo>
                    <a:pt x="833" y="624"/>
                  </a:lnTo>
                  <a:lnTo>
                    <a:pt x="830" y="629"/>
                  </a:lnTo>
                  <a:lnTo>
                    <a:pt x="833" y="642"/>
                  </a:lnTo>
                  <a:lnTo>
                    <a:pt x="822" y="656"/>
                  </a:lnTo>
                  <a:lnTo>
                    <a:pt x="819" y="670"/>
                  </a:lnTo>
                  <a:lnTo>
                    <a:pt x="841" y="688"/>
                  </a:lnTo>
                  <a:lnTo>
                    <a:pt x="824" y="722"/>
                  </a:lnTo>
                  <a:lnTo>
                    <a:pt x="831" y="738"/>
                  </a:lnTo>
                  <a:lnTo>
                    <a:pt x="830" y="747"/>
                  </a:lnTo>
                  <a:lnTo>
                    <a:pt x="804" y="747"/>
                  </a:lnTo>
                  <a:lnTo>
                    <a:pt x="785" y="755"/>
                  </a:lnTo>
                  <a:lnTo>
                    <a:pt x="800" y="776"/>
                  </a:lnTo>
                  <a:lnTo>
                    <a:pt x="790" y="802"/>
                  </a:lnTo>
                  <a:lnTo>
                    <a:pt x="762" y="808"/>
                  </a:lnTo>
                  <a:lnTo>
                    <a:pt x="765" y="822"/>
                  </a:lnTo>
                  <a:lnTo>
                    <a:pt x="757" y="831"/>
                  </a:lnTo>
                  <a:lnTo>
                    <a:pt x="710" y="827"/>
                  </a:lnTo>
                  <a:lnTo>
                    <a:pt x="692" y="814"/>
                  </a:lnTo>
                  <a:lnTo>
                    <a:pt x="688" y="784"/>
                  </a:lnTo>
                  <a:lnTo>
                    <a:pt x="676" y="773"/>
                  </a:lnTo>
                  <a:lnTo>
                    <a:pt x="660" y="784"/>
                  </a:lnTo>
                  <a:lnTo>
                    <a:pt x="631" y="755"/>
                  </a:lnTo>
                  <a:lnTo>
                    <a:pt x="608" y="739"/>
                  </a:lnTo>
                  <a:lnTo>
                    <a:pt x="606" y="718"/>
                  </a:lnTo>
                  <a:lnTo>
                    <a:pt x="599" y="702"/>
                  </a:lnTo>
                  <a:lnTo>
                    <a:pt x="587" y="702"/>
                  </a:lnTo>
                  <a:lnTo>
                    <a:pt x="541" y="722"/>
                  </a:lnTo>
                  <a:lnTo>
                    <a:pt x="544" y="744"/>
                  </a:lnTo>
                  <a:lnTo>
                    <a:pt x="526" y="744"/>
                  </a:lnTo>
                  <a:lnTo>
                    <a:pt x="499" y="715"/>
                  </a:lnTo>
                  <a:lnTo>
                    <a:pt x="469" y="713"/>
                  </a:lnTo>
                  <a:lnTo>
                    <a:pt x="458" y="696"/>
                  </a:lnTo>
                  <a:lnTo>
                    <a:pt x="467" y="677"/>
                  </a:lnTo>
                  <a:lnTo>
                    <a:pt x="485" y="694"/>
                  </a:lnTo>
                  <a:lnTo>
                    <a:pt x="505" y="701"/>
                  </a:lnTo>
                  <a:lnTo>
                    <a:pt x="521" y="687"/>
                  </a:lnTo>
                  <a:lnTo>
                    <a:pt x="521" y="656"/>
                  </a:lnTo>
                  <a:lnTo>
                    <a:pt x="540" y="638"/>
                  </a:lnTo>
                  <a:lnTo>
                    <a:pt x="554" y="624"/>
                  </a:lnTo>
                  <a:lnTo>
                    <a:pt x="547" y="605"/>
                  </a:lnTo>
                  <a:lnTo>
                    <a:pt x="584" y="576"/>
                  </a:lnTo>
                  <a:lnTo>
                    <a:pt x="590" y="530"/>
                  </a:lnTo>
                  <a:lnTo>
                    <a:pt x="573" y="507"/>
                  </a:lnTo>
                  <a:lnTo>
                    <a:pt x="564" y="467"/>
                  </a:lnTo>
                  <a:lnTo>
                    <a:pt x="517" y="407"/>
                  </a:lnTo>
                  <a:lnTo>
                    <a:pt x="493" y="415"/>
                  </a:lnTo>
                  <a:lnTo>
                    <a:pt x="461" y="386"/>
                  </a:lnTo>
                  <a:lnTo>
                    <a:pt x="416" y="358"/>
                  </a:lnTo>
                  <a:lnTo>
                    <a:pt x="397" y="314"/>
                  </a:lnTo>
                  <a:lnTo>
                    <a:pt x="363" y="327"/>
                  </a:lnTo>
                  <a:lnTo>
                    <a:pt x="298" y="286"/>
                  </a:lnTo>
                  <a:lnTo>
                    <a:pt x="266" y="302"/>
                  </a:lnTo>
                  <a:lnTo>
                    <a:pt x="218" y="296"/>
                  </a:lnTo>
                  <a:lnTo>
                    <a:pt x="181" y="318"/>
                  </a:lnTo>
                  <a:lnTo>
                    <a:pt x="158" y="319"/>
                  </a:lnTo>
                  <a:lnTo>
                    <a:pt x="119" y="297"/>
                  </a:lnTo>
                  <a:lnTo>
                    <a:pt x="95" y="281"/>
                  </a:lnTo>
                  <a:lnTo>
                    <a:pt x="9" y="261"/>
                  </a:lnTo>
                  <a:lnTo>
                    <a:pt x="9" y="261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河北">
              <a:hlinkClick r:id="" action="ppaction://macro?name=Slide1.河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766368" y="2363391"/>
              <a:ext cx="814444" cy="1208831"/>
            </a:xfrm>
            <a:custGeom>
              <a:avLst/>
              <a:gdLst>
                <a:gd name="T0" fmla="*/ 152 w 384"/>
                <a:gd name="T1" fmla="*/ 534 h 552"/>
                <a:gd name="T2" fmla="*/ 185 w 384"/>
                <a:gd name="T3" fmla="*/ 431 h 552"/>
                <a:gd name="T4" fmla="*/ 255 w 384"/>
                <a:gd name="T5" fmla="*/ 385 h 552"/>
                <a:gd name="T6" fmla="*/ 272 w 384"/>
                <a:gd name="T7" fmla="*/ 344 h 552"/>
                <a:gd name="T8" fmla="*/ 241 w 384"/>
                <a:gd name="T9" fmla="*/ 327 h 552"/>
                <a:gd name="T10" fmla="*/ 203 w 384"/>
                <a:gd name="T11" fmla="*/ 308 h 552"/>
                <a:gd name="T12" fmla="*/ 183 w 384"/>
                <a:gd name="T13" fmla="*/ 257 h 552"/>
                <a:gd name="T14" fmla="*/ 149 w 384"/>
                <a:gd name="T15" fmla="*/ 261 h 552"/>
                <a:gd name="T16" fmla="*/ 111 w 384"/>
                <a:gd name="T17" fmla="*/ 251 h 552"/>
                <a:gd name="T18" fmla="*/ 138 w 384"/>
                <a:gd name="T19" fmla="*/ 195 h 552"/>
                <a:gd name="T20" fmla="*/ 168 w 384"/>
                <a:gd name="T21" fmla="*/ 141 h 552"/>
                <a:gd name="T22" fmla="*/ 221 w 384"/>
                <a:gd name="T23" fmla="*/ 164 h 552"/>
                <a:gd name="T24" fmla="*/ 242 w 384"/>
                <a:gd name="T25" fmla="*/ 200 h 552"/>
                <a:gd name="T26" fmla="*/ 245 w 384"/>
                <a:gd name="T27" fmla="*/ 233 h 552"/>
                <a:gd name="T28" fmla="*/ 275 w 384"/>
                <a:gd name="T29" fmla="*/ 265 h 552"/>
                <a:gd name="T30" fmla="*/ 351 w 384"/>
                <a:gd name="T31" fmla="*/ 246 h 552"/>
                <a:gd name="T32" fmla="*/ 383 w 384"/>
                <a:gd name="T33" fmla="*/ 183 h 552"/>
                <a:gd name="T34" fmla="*/ 343 w 384"/>
                <a:gd name="T35" fmla="*/ 150 h 552"/>
                <a:gd name="T36" fmla="*/ 323 w 384"/>
                <a:gd name="T37" fmla="*/ 97 h 552"/>
                <a:gd name="T38" fmla="*/ 255 w 384"/>
                <a:gd name="T39" fmla="*/ 61 h 552"/>
                <a:gd name="T40" fmla="*/ 217 w 384"/>
                <a:gd name="T41" fmla="*/ 0 h 552"/>
                <a:gd name="T42" fmla="*/ 168 w 384"/>
                <a:gd name="T43" fmla="*/ 35 h 552"/>
                <a:gd name="T44" fmla="*/ 170 w 384"/>
                <a:gd name="T45" fmla="*/ 63 h 552"/>
                <a:gd name="T46" fmla="*/ 123 w 384"/>
                <a:gd name="T47" fmla="*/ 78 h 552"/>
                <a:gd name="T48" fmla="*/ 98 w 384"/>
                <a:gd name="T49" fmla="*/ 86 h 552"/>
                <a:gd name="T50" fmla="*/ 55 w 384"/>
                <a:gd name="T51" fmla="*/ 98 h 552"/>
                <a:gd name="T52" fmla="*/ 44 w 384"/>
                <a:gd name="T53" fmla="*/ 63 h 552"/>
                <a:gd name="T54" fmla="*/ 7 w 384"/>
                <a:gd name="T55" fmla="*/ 113 h 552"/>
                <a:gd name="T56" fmla="*/ 24 w 384"/>
                <a:gd name="T57" fmla="*/ 194 h 552"/>
                <a:gd name="T58" fmla="*/ 44 w 384"/>
                <a:gd name="T59" fmla="*/ 246 h 552"/>
                <a:gd name="T60" fmla="*/ 52 w 384"/>
                <a:gd name="T61" fmla="*/ 304 h 552"/>
                <a:gd name="T62" fmla="*/ 5 w 384"/>
                <a:gd name="T63" fmla="*/ 373 h 552"/>
                <a:gd name="T64" fmla="*/ 50 w 384"/>
                <a:gd name="T65" fmla="*/ 440 h 552"/>
                <a:gd name="T66" fmla="*/ 36 w 384"/>
                <a:gd name="T67" fmla="*/ 484 h 552"/>
                <a:gd name="T68" fmla="*/ 18 w 384"/>
                <a:gd name="T69" fmla="*/ 520 h 552"/>
                <a:gd name="T70" fmla="*/ 109 w 384"/>
                <a:gd name="T71" fmla="*/ 551 h 552"/>
                <a:gd name="T72" fmla="*/ 149 w 384"/>
                <a:gd name="T73" fmla="*/ 543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4" h="552">
                  <a:moveTo>
                    <a:pt x="149" y="543"/>
                  </a:moveTo>
                  <a:lnTo>
                    <a:pt x="152" y="534"/>
                  </a:lnTo>
                  <a:lnTo>
                    <a:pt x="140" y="511"/>
                  </a:lnTo>
                  <a:lnTo>
                    <a:pt x="185" y="431"/>
                  </a:lnTo>
                  <a:lnTo>
                    <a:pt x="225" y="394"/>
                  </a:lnTo>
                  <a:lnTo>
                    <a:pt x="255" y="385"/>
                  </a:lnTo>
                  <a:lnTo>
                    <a:pt x="282" y="351"/>
                  </a:lnTo>
                  <a:lnTo>
                    <a:pt x="272" y="344"/>
                  </a:lnTo>
                  <a:lnTo>
                    <a:pt x="262" y="318"/>
                  </a:lnTo>
                  <a:lnTo>
                    <a:pt x="241" y="327"/>
                  </a:lnTo>
                  <a:lnTo>
                    <a:pt x="205" y="317"/>
                  </a:lnTo>
                  <a:lnTo>
                    <a:pt x="203" y="308"/>
                  </a:lnTo>
                  <a:lnTo>
                    <a:pt x="202" y="249"/>
                  </a:lnTo>
                  <a:lnTo>
                    <a:pt x="183" y="257"/>
                  </a:lnTo>
                  <a:lnTo>
                    <a:pt x="172" y="267"/>
                  </a:lnTo>
                  <a:lnTo>
                    <a:pt x="149" y="261"/>
                  </a:lnTo>
                  <a:lnTo>
                    <a:pt x="116" y="265"/>
                  </a:lnTo>
                  <a:lnTo>
                    <a:pt x="111" y="251"/>
                  </a:lnTo>
                  <a:lnTo>
                    <a:pt x="114" y="223"/>
                  </a:lnTo>
                  <a:lnTo>
                    <a:pt x="138" y="195"/>
                  </a:lnTo>
                  <a:lnTo>
                    <a:pt x="143" y="165"/>
                  </a:lnTo>
                  <a:lnTo>
                    <a:pt x="168" y="141"/>
                  </a:lnTo>
                  <a:lnTo>
                    <a:pt x="211" y="164"/>
                  </a:lnTo>
                  <a:lnTo>
                    <a:pt x="221" y="164"/>
                  </a:lnTo>
                  <a:lnTo>
                    <a:pt x="229" y="194"/>
                  </a:lnTo>
                  <a:lnTo>
                    <a:pt x="242" y="200"/>
                  </a:lnTo>
                  <a:lnTo>
                    <a:pt x="248" y="220"/>
                  </a:lnTo>
                  <a:lnTo>
                    <a:pt x="245" y="233"/>
                  </a:lnTo>
                  <a:lnTo>
                    <a:pt x="272" y="251"/>
                  </a:lnTo>
                  <a:lnTo>
                    <a:pt x="275" y="265"/>
                  </a:lnTo>
                  <a:lnTo>
                    <a:pt x="298" y="276"/>
                  </a:lnTo>
                  <a:lnTo>
                    <a:pt x="351" y="246"/>
                  </a:lnTo>
                  <a:lnTo>
                    <a:pt x="351" y="228"/>
                  </a:lnTo>
                  <a:lnTo>
                    <a:pt x="383" y="183"/>
                  </a:lnTo>
                  <a:lnTo>
                    <a:pt x="360" y="151"/>
                  </a:lnTo>
                  <a:lnTo>
                    <a:pt x="343" y="150"/>
                  </a:lnTo>
                  <a:lnTo>
                    <a:pt x="313" y="129"/>
                  </a:lnTo>
                  <a:lnTo>
                    <a:pt x="323" y="97"/>
                  </a:lnTo>
                  <a:lnTo>
                    <a:pt x="275" y="92"/>
                  </a:lnTo>
                  <a:lnTo>
                    <a:pt x="255" y="61"/>
                  </a:lnTo>
                  <a:lnTo>
                    <a:pt x="257" y="45"/>
                  </a:lnTo>
                  <a:lnTo>
                    <a:pt x="217" y="0"/>
                  </a:lnTo>
                  <a:lnTo>
                    <a:pt x="190" y="13"/>
                  </a:lnTo>
                  <a:lnTo>
                    <a:pt x="168" y="35"/>
                  </a:lnTo>
                  <a:lnTo>
                    <a:pt x="176" y="52"/>
                  </a:lnTo>
                  <a:lnTo>
                    <a:pt x="170" y="63"/>
                  </a:lnTo>
                  <a:lnTo>
                    <a:pt x="138" y="64"/>
                  </a:lnTo>
                  <a:lnTo>
                    <a:pt x="123" y="78"/>
                  </a:lnTo>
                  <a:lnTo>
                    <a:pt x="111" y="73"/>
                  </a:lnTo>
                  <a:lnTo>
                    <a:pt x="98" y="86"/>
                  </a:lnTo>
                  <a:lnTo>
                    <a:pt x="68" y="107"/>
                  </a:lnTo>
                  <a:lnTo>
                    <a:pt x="55" y="98"/>
                  </a:lnTo>
                  <a:lnTo>
                    <a:pt x="55" y="68"/>
                  </a:lnTo>
                  <a:lnTo>
                    <a:pt x="44" y="63"/>
                  </a:lnTo>
                  <a:lnTo>
                    <a:pt x="28" y="69"/>
                  </a:lnTo>
                  <a:lnTo>
                    <a:pt x="7" y="113"/>
                  </a:lnTo>
                  <a:lnTo>
                    <a:pt x="0" y="154"/>
                  </a:lnTo>
                  <a:lnTo>
                    <a:pt x="24" y="194"/>
                  </a:lnTo>
                  <a:lnTo>
                    <a:pt x="44" y="212"/>
                  </a:lnTo>
                  <a:lnTo>
                    <a:pt x="44" y="246"/>
                  </a:lnTo>
                  <a:lnTo>
                    <a:pt x="58" y="274"/>
                  </a:lnTo>
                  <a:lnTo>
                    <a:pt x="52" y="304"/>
                  </a:lnTo>
                  <a:lnTo>
                    <a:pt x="20" y="326"/>
                  </a:lnTo>
                  <a:lnTo>
                    <a:pt x="5" y="373"/>
                  </a:lnTo>
                  <a:lnTo>
                    <a:pt x="31" y="403"/>
                  </a:lnTo>
                  <a:lnTo>
                    <a:pt x="50" y="440"/>
                  </a:lnTo>
                  <a:lnTo>
                    <a:pt x="39" y="459"/>
                  </a:lnTo>
                  <a:lnTo>
                    <a:pt x="36" y="484"/>
                  </a:lnTo>
                  <a:lnTo>
                    <a:pt x="24" y="501"/>
                  </a:lnTo>
                  <a:lnTo>
                    <a:pt x="18" y="520"/>
                  </a:lnTo>
                  <a:lnTo>
                    <a:pt x="36" y="541"/>
                  </a:lnTo>
                  <a:lnTo>
                    <a:pt x="109" y="551"/>
                  </a:lnTo>
                  <a:lnTo>
                    <a:pt x="138" y="539"/>
                  </a:lnTo>
                  <a:lnTo>
                    <a:pt x="149" y="543"/>
                  </a:lnTo>
                  <a:lnTo>
                    <a:pt x="149" y="543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内蒙古">
              <a:hlinkClick r:id="" action="ppaction://macro?name=Slide1.内蒙古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3690122" y="248400"/>
              <a:ext cx="3313601" cy="3164400"/>
            </a:xfrm>
            <a:custGeom>
              <a:avLst/>
              <a:gdLst>
                <a:gd name="T0" fmla="*/ 517 w 1583"/>
                <a:gd name="T1" fmla="*/ 1381 h 1423"/>
                <a:gd name="T2" fmla="*/ 586 w 1583"/>
                <a:gd name="T3" fmla="*/ 1260 h 1423"/>
                <a:gd name="T4" fmla="*/ 635 w 1583"/>
                <a:gd name="T5" fmla="*/ 1373 h 1423"/>
                <a:gd name="T6" fmla="*/ 700 w 1583"/>
                <a:gd name="T7" fmla="*/ 1397 h 1423"/>
                <a:gd name="T8" fmla="*/ 779 w 1583"/>
                <a:gd name="T9" fmla="*/ 1277 h 1423"/>
                <a:gd name="T10" fmla="*/ 862 w 1583"/>
                <a:gd name="T11" fmla="*/ 1235 h 1423"/>
                <a:gd name="T12" fmla="*/ 958 w 1583"/>
                <a:gd name="T13" fmla="*/ 1159 h 1423"/>
                <a:gd name="T14" fmla="*/ 1015 w 1583"/>
                <a:gd name="T15" fmla="*/ 1085 h 1423"/>
                <a:gd name="T16" fmla="*/ 1070 w 1583"/>
                <a:gd name="T17" fmla="*/ 999 h 1423"/>
                <a:gd name="T18" fmla="*/ 1126 w 1583"/>
                <a:gd name="T19" fmla="*/ 1004 h 1423"/>
                <a:gd name="T20" fmla="*/ 1191 w 1583"/>
                <a:gd name="T21" fmla="*/ 983 h 1423"/>
                <a:gd name="T22" fmla="*/ 1272 w 1583"/>
                <a:gd name="T23" fmla="*/ 976 h 1423"/>
                <a:gd name="T24" fmla="*/ 1349 w 1583"/>
                <a:gd name="T25" fmla="*/ 1005 h 1423"/>
                <a:gd name="T26" fmla="*/ 1389 w 1583"/>
                <a:gd name="T27" fmla="*/ 974 h 1423"/>
                <a:gd name="T28" fmla="*/ 1472 w 1583"/>
                <a:gd name="T29" fmla="*/ 898 h 1423"/>
                <a:gd name="T30" fmla="*/ 1543 w 1583"/>
                <a:gd name="T31" fmla="*/ 859 h 1423"/>
                <a:gd name="T32" fmla="*/ 1562 w 1583"/>
                <a:gd name="T33" fmla="*/ 794 h 1423"/>
                <a:gd name="T34" fmla="*/ 1475 w 1583"/>
                <a:gd name="T35" fmla="*/ 745 h 1423"/>
                <a:gd name="T36" fmla="*/ 1454 w 1583"/>
                <a:gd name="T37" fmla="*/ 652 h 1423"/>
                <a:gd name="T38" fmla="*/ 1480 w 1583"/>
                <a:gd name="T39" fmla="*/ 621 h 1423"/>
                <a:gd name="T40" fmla="*/ 1490 w 1583"/>
                <a:gd name="T41" fmla="*/ 546 h 1423"/>
                <a:gd name="T42" fmla="*/ 1490 w 1583"/>
                <a:gd name="T43" fmla="*/ 529 h 1423"/>
                <a:gd name="T44" fmla="*/ 1510 w 1583"/>
                <a:gd name="T45" fmla="*/ 390 h 1423"/>
                <a:gd name="T46" fmla="*/ 1539 w 1583"/>
                <a:gd name="T47" fmla="*/ 404 h 1423"/>
                <a:gd name="T48" fmla="*/ 1552 w 1583"/>
                <a:gd name="T49" fmla="*/ 223 h 1423"/>
                <a:gd name="T50" fmla="*/ 1451 w 1583"/>
                <a:gd name="T51" fmla="*/ 146 h 1423"/>
                <a:gd name="T52" fmla="*/ 1374 w 1583"/>
                <a:gd name="T53" fmla="*/ 98 h 1423"/>
                <a:gd name="T54" fmla="*/ 1297 w 1583"/>
                <a:gd name="T55" fmla="*/ 74 h 1423"/>
                <a:gd name="T56" fmla="*/ 1283 w 1583"/>
                <a:gd name="T57" fmla="*/ 0 h 1423"/>
                <a:gd name="T58" fmla="*/ 1254 w 1583"/>
                <a:gd name="T59" fmla="*/ 74 h 1423"/>
                <a:gd name="T60" fmla="*/ 1215 w 1583"/>
                <a:gd name="T61" fmla="*/ 268 h 1423"/>
                <a:gd name="T62" fmla="*/ 1111 w 1583"/>
                <a:gd name="T63" fmla="*/ 346 h 1423"/>
                <a:gd name="T64" fmla="*/ 1043 w 1583"/>
                <a:gd name="T65" fmla="*/ 484 h 1423"/>
                <a:gd name="T66" fmla="*/ 1150 w 1583"/>
                <a:gd name="T67" fmla="*/ 508 h 1423"/>
                <a:gd name="T68" fmla="*/ 1302 w 1583"/>
                <a:gd name="T69" fmla="*/ 560 h 1423"/>
                <a:gd name="T70" fmla="*/ 1195 w 1583"/>
                <a:gd name="T71" fmla="*/ 604 h 1423"/>
                <a:gd name="T72" fmla="*/ 1108 w 1583"/>
                <a:gd name="T73" fmla="*/ 663 h 1423"/>
                <a:gd name="T74" fmla="*/ 993 w 1583"/>
                <a:gd name="T75" fmla="*/ 767 h 1423"/>
                <a:gd name="T76" fmla="*/ 857 w 1583"/>
                <a:gd name="T77" fmla="*/ 787 h 1423"/>
                <a:gd name="T78" fmla="*/ 827 w 1583"/>
                <a:gd name="T79" fmla="*/ 918 h 1423"/>
                <a:gd name="T80" fmla="*/ 617 w 1583"/>
                <a:gd name="T81" fmla="*/ 1007 h 1423"/>
                <a:gd name="T82" fmla="*/ 438 w 1583"/>
                <a:gd name="T83" fmla="*/ 1062 h 1423"/>
                <a:gd name="T84" fmla="*/ 160 w 1583"/>
                <a:gd name="T85" fmla="*/ 998 h 1423"/>
                <a:gd name="T86" fmla="*/ 10 w 1583"/>
                <a:gd name="T87" fmla="*/ 1045 h 1423"/>
                <a:gd name="T88" fmla="*/ 96 w 1583"/>
                <a:gd name="T89" fmla="*/ 1143 h 1423"/>
                <a:gd name="T90" fmla="*/ 180 w 1583"/>
                <a:gd name="T91" fmla="*/ 1180 h 1423"/>
                <a:gd name="T92" fmla="*/ 206 w 1583"/>
                <a:gd name="T93" fmla="*/ 1257 h 1423"/>
                <a:gd name="T94" fmla="*/ 295 w 1583"/>
                <a:gd name="T95" fmla="*/ 1307 h 1423"/>
                <a:gd name="T96" fmla="*/ 424 w 1583"/>
                <a:gd name="T97" fmla="*/ 1293 h 1423"/>
                <a:gd name="T98" fmla="*/ 381 w 1583"/>
                <a:gd name="T99" fmla="*/ 1362 h 1423"/>
                <a:gd name="T100" fmla="*/ 447 w 1583"/>
                <a:gd name="T101" fmla="*/ 1419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83" h="1423">
                  <a:moveTo>
                    <a:pt x="447" y="1419"/>
                  </a:moveTo>
                  <a:lnTo>
                    <a:pt x="468" y="1413"/>
                  </a:lnTo>
                  <a:lnTo>
                    <a:pt x="486" y="1405"/>
                  </a:lnTo>
                  <a:lnTo>
                    <a:pt x="517" y="1381"/>
                  </a:lnTo>
                  <a:lnTo>
                    <a:pt x="524" y="1339"/>
                  </a:lnTo>
                  <a:lnTo>
                    <a:pt x="542" y="1281"/>
                  </a:lnTo>
                  <a:lnTo>
                    <a:pt x="582" y="1254"/>
                  </a:lnTo>
                  <a:lnTo>
                    <a:pt x="586" y="1260"/>
                  </a:lnTo>
                  <a:lnTo>
                    <a:pt x="598" y="1301"/>
                  </a:lnTo>
                  <a:lnTo>
                    <a:pt x="579" y="1326"/>
                  </a:lnTo>
                  <a:lnTo>
                    <a:pt x="576" y="1350"/>
                  </a:lnTo>
                  <a:lnTo>
                    <a:pt x="635" y="1373"/>
                  </a:lnTo>
                  <a:lnTo>
                    <a:pt x="640" y="1390"/>
                  </a:lnTo>
                  <a:lnTo>
                    <a:pt x="675" y="1386"/>
                  </a:lnTo>
                  <a:lnTo>
                    <a:pt x="693" y="1392"/>
                  </a:lnTo>
                  <a:lnTo>
                    <a:pt x="700" y="1397"/>
                  </a:lnTo>
                  <a:lnTo>
                    <a:pt x="761" y="1309"/>
                  </a:lnTo>
                  <a:lnTo>
                    <a:pt x="777" y="1304"/>
                  </a:lnTo>
                  <a:lnTo>
                    <a:pt x="781" y="1293"/>
                  </a:lnTo>
                  <a:lnTo>
                    <a:pt x="779" y="1277"/>
                  </a:lnTo>
                  <a:lnTo>
                    <a:pt x="799" y="1246"/>
                  </a:lnTo>
                  <a:lnTo>
                    <a:pt x="838" y="1245"/>
                  </a:lnTo>
                  <a:lnTo>
                    <a:pt x="852" y="1228"/>
                  </a:lnTo>
                  <a:lnTo>
                    <a:pt x="862" y="1235"/>
                  </a:lnTo>
                  <a:lnTo>
                    <a:pt x="883" y="1217"/>
                  </a:lnTo>
                  <a:lnTo>
                    <a:pt x="897" y="1217"/>
                  </a:lnTo>
                  <a:lnTo>
                    <a:pt x="938" y="1158"/>
                  </a:lnTo>
                  <a:lnTo>
                    <a:pt x="958" y="1159"/>
                  </a:lnTo>
                  <a:lnTo>
                    <a:pt x="984" y="1142"/>
                  </a:lnTo>
                  <a:lnTo>
                    <a:pt x="992" y="1149"/>
                  </a:lnTo>
                  <a:lnTo>
                    <a:pt x="1039" y="1125"/>
                  </a:lnTo>
                  <a:lnTo>
                    <a:pt x="1015" y="1085"/>
                  </a:lnTo>
                  <a:lnTo>
                    <a:pt x="1022" y="1044"/>
                  </a:lnTo>
                  <a:lnTo>
                    <a:pt x="1043" y="1000"/>
                  </a:lnTo>
                  <a:lnTo>
                    <a:pt x="1059" y="994"/>
                  </a:lnTo>
                  <a:lnTo>
                    <a:pt x="1070" y="999"/>
                  </a:lnTo>
                  <a:lnTo>
                    <a:pt x="1070" y="1029"/>
                  </a:lnTo>
                  <a:lnTo>
                    <a:pt x="1083" y="1038"/>
                  </a:lnTo>
                  <a:lnTo>
                    <a:pt x="1113" y="1017"/>
                  </a:lnTo>
                  <a:lnTo>
                    <a:pt x="1126" y="1004"/>
                  </a:lnTo>
                  <a:lnTo>
                    <a:pt x="1138" y="1009"/>
                  </a:lnTo>
                  <a:lnTo>
                    <a:pt x="1153" y="995"/>
                  </a:lnTo>
                  <a:lnTo>
                    <a:pt x="1185" y="994"/>
                  </a:lnTo>
                  <a:lnTo>
                    <a:pt x="1191" y="983"/>
                  </a:lnTo>
                  <a:lnTo>
                    <a:pt x="1183" y="966"/>
                  </a:lnTo>
                  <a:lnTo>
                    <a:pt x="1205" y="944"/>
                  </a:lnTo>
                  <a:lnTo>
                    <a:pt x="1232" y="931"/>
                  </a:lnTo>
                  <a:lnTo>
                    <a:pt x="1272" y="976"/>
                  </a:lnTo>
                  <a:lnTo>
                    <a:pt x="1270" y="992"/>
                  </a:lnTo>
                  <a:lnTo>
                    <a:pt x="1290" y="1023"/>
                  </a:lnTo>
                  <a:lnTo>
                    <a:pt x="1338" y="1028"/>
                  </a:lnTo>
                  <a:lnTo>
                    <a:pt x="1349" y="1005"/>
                  </a:lnTo>
                  <a:lnTo>
                    <a:pt x="1336" y="940"/>
                  </a:lnTo>
                  <a:lnTo>
                    <a:pt x="1348" y="928"/>
                  </a:lnTo>
                  <a:lnTo>
                    <a:pt x="1370" y="944"/>
                  </a:lnTo>
                  <a:lnTo>
                    <a:pt x="1389" y="974"/>
                  </a:lnTo>
                  <a:lnTo>
                    <a:pt x="1422" y="926"/>
                  </a:lnTo>
                  <a:lnTo>
                    <a:pt x="1437" y="921"/>
                  </a:lnTo>
                  <a:lnTo>
                    <a:pt x="1461" y="898"/>
                  </a:lnTo>
                  <a:lnTo>
                    <a:pt x="1472" y="898"/>
                  </a:lnTo>
                  <a:lnTo>
                    <a:pt x="1491" y="878"/>
                  </a:lnTo>
                  <a:lnTo>
                    <a:pt x="1503" y="878"/>
                  </a:lnTo>
                  <a:lnTo>
                    <a:pt x="1514" y="859"/>
                  </a:lnTo>
                  <a:lnTo>
                    <a:pt x="1543" y="859"/>
                  </a:lnTo>
                  <a:lnTo>
                    <a:pt x="1569" y="833"/>
                  </a:lnTo>
                  <a:lnTo>
                    <a:pt x="1582" y="820"/>
                  </a:lnTo>
                  <a:lnTo>
                    <a:pt x="1582" y="806"/>
                  </a:lnTo>
                  <a:lnTo>
                    <a:pt x="1562" y="794"/>
                  </a:lnTo>
                  <a:lnTo>
                    <a:pt x="1562" y="767"/>
                  </a:lnTo>
                  <a:lnTo>
                    <a:pt x="1523" y="719"/>
                  </a:lnTo>
                  <a:lnTo>
                    <a:pt x="1486" y="754"/>
                  </a:lnTo>
                  <a:lnTo>
                    <a:pt x="1475" y="745"/>
                  </a:lnTo>
                  <a:lnTo>
                    <a:pt x="1473" y="726"/>
                  </a:lnTo>
                  <a:lnTo>
                    <a:pt x="1459" y="703"/>
                  </a:lnTo>
                  <a:lnTo>
                    <a:pt x="1454" y="678"/>
                  </a:lnTo>
                  <a:lnTo>
                    <a:pt x="1454" y="652"/>
                  </a:lnTo>
                  <a:lnTo>
                    <a:pt x="1428" y="633"/>
                  </a:lnTo>
                  <a:lnTo>
                    <a:pt x="1425" y="623"/>
                  </a:lnTo>
                  <a:lnTo>
                    <a:pt x="1432" y="607"/>
                  </a:lnTo>
                  <a:lnTo>
                    <a:pt x="1480" y="621"/>
                  </a:lnTo>
                  <a:lnTo>
                    <a:pt x="1483" y="599"/>
                  </a:lnTo>
                  <a:lnTo>
                    <a:pt x="1499" y="578"/>
                  </a:lnTo>
                  <a:lnTo>
                    <a:pt x="1488" y="567"/>
                  </a:lnTo>
                  <a:lnTo>
                    <a:pt x="1490" y="546"/>
                  </a:lnTo>
                  <a:lnTo>
                    <a:pt x="1514" y="536"/>
                  </a:lnTo>
                  <a:lnTo>
                    <a:pt x="1519" y="529"/>
                  </a:lnTo>
                  <a:lnTo>
                    <a:pt x="1515" y="521"/>
                  </a:lnTo>
                  <a:lnTo>
                    <a:pt x="1490" y="529"/>
                  </a:lnTo>
                  <a:lnTo>
                    <a:pt x="1444" y="496"/>
                  </a:lnTo>
                  <a:lnTo>
                    <a:pt x="1442" y="487"/>
                  </a:lnTo>
                  <a:lnTo>
                    <a:pt x="1464" y="459"/>
                  </a:lnTo>
                  <a:lnTo>
                    <a:pt x="1510" y="390"/>
                  </a:lnTo>
                  <a:lnTo>
                    <a:pt x="1514" y="382"/>
                  </a:lnTo>
                  <a:lnTo>
                    <a:pt x="1521" y="382"/>
                  </a:lnTo>
                  <a:lnTo>
                    <a:pt x="1536" y="401"/>
                  </a:lnTo>
                  <a:lnTo>
                    <a:pt x="1539" y="404"/>
                  </a:lnTo>
                  <a:lnTo>
                    <a:pt x="1542" y="318"/>
                  </a:lnTo>
                  <a:lnTo>
                    <a:pt x="1557" y="310"/>
                  </a:lnTo>
                  <a:lnTo>
                    <a:pt x="1557" y="277"/>
                  </a:lnTo>
                  <a:lnTo>
                    <a:pt x="1552" y="223"/>
                  </a:lnTo>
                  <a:lnTo>
                    <a:pt x="1571" y="149"/>
                  </a:lnTo>
                  <a:lnTo>
                    <a:pt x="1515" y="107"/>
                  </a:lnTo>
                  <a:lnTo>
                    <a:pt x="1473" y="142"/>
                  </a:lnTo>
                  <a:lnTo>
                    <a:pt x="1451" y="146"/>
                  </a:lnTo>
                  <a:lnTo>
                    <a:pt x="1440" y="157"/>
                  </a:lnTo>
                  <a:lnTo>
                    <a:pt x="1403" y="151"/>
                  </a:lnTo>
                  <a:lnTo>
                    <a:pt x="1385" y="130"/>
                  </a:lnTo>
                  <a:lnTo>
                    <a:pt x="1374" y="98"/>
                  </a:lnTo>
                  <a:lnTo>
                    <a:pt x="1375" y="85"/>
                  </a:lnTo>
                  <a:lnTo>
                    <a:pt x="1346" y="66"/>
                  </a:lnTo>
                  <a:lnTo>
                    <a:pt x="1329" y="93"/>
                  </a:lnTo>
                  <a:lnTo>
                    <a:pt x="1297" y="74"/>
                  </a:lnTo>
                  <a:lnTo>
                    <a:pt x="1292" y="69"/>
                  </a:lnTo>
                  <a:lnTo>
                    <a:pt x="1311" y="20"/>
                  </a:lnTo>
                  <a:lnTo>
                    <a:pt x="1296" y="0"/>
                  </a:lnTo>
                  <a:lnTo>
                    <a:pt x="1283" y="0"/>
                  </a:lnTo>
                  <a:lnTo>
                    <a:pt x="1249" y="24"/>
                  </a:lnTo>
                  <a:lnTo>
                    <a:pt x="1222" y="64"/>
                  </a:lnTo>
                  <a:lnTo>
                    <a:pt x="1234" y="71"/>
                  </a:lnTo>
                  <a:lnTo>
                    <a:pt x="1254" y="74"/>
                  </a:lnTo>
                  <a:lnTo>
                    <a:pt x="1270" y="116"/>
                  </a:lnTo>
                  <a:lnTo>
                    <a:pt x="1260" y="133"/>
                  </a:lnTo>
                  <a:lnTo>
                    <a:pt x="1244" y="157"/>
                  </a:lnTo>
                  <a:lnTo>
                    <a:pt x="1215" y="268"/>
                  </a:lnTo>
                  <a:lnTo>
                    <a:pt x="1226" y="287"/>
                  </a:lnTo>
                  <a:lnTo>
                    <a:pt x="1217" y="303"/>
                  </a:lnTo>
                  <a:lnTo>
                    <a:pt x="1148" y="353"/>
                  </a:lnTo>
                  <a:lnTo>
                    <a:pt x="1111" y="346"/>
                  </a:lnTo>
                  <a:lnTo>
                    <a:pt x="1090" y="338"/>
                  </a:lnTo>
                  <a:lnTo>
                    <a:pt x="1088" y="349"/>
                  </a:lnTo>
                  <a:lnTo>
                    <a:pt x="1058" y="469"/>
                  </a:lnTo>
                  <a:lnTo>
                    <a:pt x="1043" y="484"/>
                  </a:lnTo>
                  <a:lnTo>
                    <a:pt x="1051" y="505"/>
                  </a:lnTo>
                  <a:lnTo>
                    <a:pt x="1068" y="521"/>
                  </a:lnTo>
                  <a:lnTo>
                    <a:pt x="1099" y="505"/>
                  </a:lnTo>
                  <a:lnTo>
                    <a:pt x="1150" y="508"/>
                  </a:lnTo>
                  <a:lnTo>
                    <a:pt x="1164" y="484"/>
                  </a:lnTo>
                  <a:lnTo>
                    <a:pt x="1191" y="478"/>
                  </a:lnTo>
                  <a:lnTo>
                    <a:pt x="1240" y="496"/>
                  </a:lnTo>
                  <a:lnTo>
                    <a:pt x="1302" y="560"/>
                  </a:lnTo>
                  <a:lnTo>
                    <a:pt x="1302" y="573"/>
                  </a:lnTo>
                  <a:lnTo>
                    <a:pt x="1288" y="582"/>
                  </a:lnTo>
                  <a:lnTo>
                    <a:pt x="1218" y="585"/>
                  </a:lnTo>
                  <a:lnTo>
                    <a:pt x="1195" y="604"/>
                  </a:lnTo>
                  <a:lnTo>
                    <a:pt x="1177" y="602"/>
                  </a:lnTo>
                  <a:lnTo>
                    <a:pt x="1164" y="623"/>
                  </a:lnTo>
                  <a:lnTo>
                    <a:pt x="1129" y="630"/>
                  </a:lnTo>
                  <a:lnTo>
                    <a:pt x="1108" y="663"/>
                  </a:lnTo>
                  <a:lnTo>
                    <a:pt x="1104" y="687"/>
                  </a:lnTo>
                  <a:lnTo>
                    <a:pt x="1056" y="719"/>
                  </a:lnTo>
                  <a:lnTo>
                    <a:pt x="1025" y="721"/>
                  </a:lnTo>
                  <a:lnTo>
                    <a:pt x="993" y="767"/>
                  </a:lnTo>
                  <a:lnTo>
                    <a:pt x="961" y="786"/>
                  </a:lnTo>
                  <a:lnTo>
                    <a:pt x="901" y="772"/>
                  </a:lnTo>
                  <a:lnTo>
                    <a:pt x="881" y="763"/>
                  </a:lnTo>
                  <a:lnTo>
                    <a:pt x="857" y="787"/>
                  </a:lnTo>
                  <a:lnTo>
                    <a:pt x="845" y="830"/>
                  </a:lnTo>
                  <a:lnTo>
                    <a:pt x="878" y="878"/>
                  </a:lnTo>
                  <a:lnTo>
                    <a:pt x="857" y="900"/>
                  </a:lnTo>
                  <a:lnTo>
                    <a:pt x="827" y="918"/>
                  </a:lnTo>
                  <a:lnTo>
                    <a:pt x="783" y="974"/>
                  </a:lnTo>
                  <a:lnTo>
                    <a:pt x="724" y="999"/>
                  </a:lnTo>
                  <a:lnTo>
                    <a:pt x="631" y="1009"/>
                  </a:lnTo>
                  <a:lnTo>
                    <a:pt x="617" y="1007"/>
                  </a:lnTo>
                  <a:lnTo>
                    <a:pt x="507" y="1053"/>
                  </a:lnTo>
                  <a:lnTo>
                    <a:pt x="457" y="1085"/>
                  </a:lnTo>
                  <a:lnTo>
                    <a:pt x="443" y="1077"/>
                  </a:lnTo>
                  <a:lnTo>
                    <a:pt x="438" y="1062"/>
                  </a:lnTo>
                  <a:lnTo>
                    <a:pt x="371" y="1058"/>
                  </a:lnTo>
                  <a:lnTo>
                    <a:pt x="293" y="1035"/>
                  </a:lnTo>
                  <a:lnTo>
                    <a:pt x="272" y="1011"/>
                  </a:lnTo>
                  <a:lnTo>
                    <a:pt x="160" y="998"/>
                  </a:lnTo>
                  <a:lnTo>
                    <a:pt x="139" y="1007"/>
                  </a:lnTo>
                  <a:lnTo>
                    <a:pt x="3" y="994"/>
                  </a:lnTo>
                  <a:lnTo>
                    <a:pt x="0" y="1014"/>
                  </a:lnTo>
                  <a:lnTo>
                    <a:pt x="10" y="1045"/>
                  </a:lnTo>
                  <a:lnTo>
                    <a:pt x="4" y="1097"/>
                  </a:lnTo>
                  <a:lnTo>
                    <a:pt x="43" y="1154"/>
                  </a:lnTo>
                  <a:lnTo>
                    <a:pt x="63" y="1167"/>
                  </a:lnTo>
                  <a:lnTo>
                    <a:pt x="96" y="1143"/>
                  </a:lnTo>
                  <a:lnTo>
                    <a:pt x="161" y="1143"/>
                  </a:lnTo>
                  <a:lnTo>
                    <a:pt x="178" y="1149"/>
                  </a:lnTo>
                  <a:lnTo>
                    <a:pt x="188" y="1164"/>
                  </a:lnTo>
                  <a:lnTo>
                    <a:pt x="180" y="1180"/>
                  </a:lnTo>
                  <a:lnTo>
                    <a:pt x="143" y="1211"/>
                  </a:lnTo>
                  <a:lnTo>
                    <a:pt x="147" y="1225"/>
                  </a:lnTo>
                  <a:lnTo>
                    <a:pt x="190" y="1257"/>
                  </a:lnTo>
                  <a:lnTo>
                    <a:pt x="206" y="1257"/>
                  </a:lnTo>
                  <a:lnTo>
                    <a:pt x="211" y="1263"/>
                  </a:lnTo>
                  <a:lnTo>
                    <a:pt x="208" y="1277"/>
                  </a:lnTo>
                  <a:lnTo>
                    <a:pt x="234" y="1297"/>
                  </a:lnTo>
                  <a:lnTo>
                    <a:pt x="295" y="1307"/>
                  </a:lnTo>
                  <a:lnTo>
                    <a:pt x="324" y="1299"/>
                  </a:lnTo>
                  <a:lnTo>
                    <a:pt x="361" y="1262"/>
                  </a:lnTo>
                  <a:lnTo>
                    <a:pt x="406" y="1265"/>
                  </a:lnTo>
                  <a:lnTo>
                    <a:pt x="424" y="1293"/>
                  </a:lnTo>
                  <a:lnTo>
                    <a:pt x="414" y="1318"/>
                  </a:lnTo>
                  <a:lnTo>
                    <a:pt x="416" y="1334"/>
                  </a:lnTo>
                  <a:lnTo>
                    <a:pt x="392" y="1349"/>
                  </a:lnTo>
                  <a:lnTo>
                    <a:pt x="381" y="1362"/>
                  </a:lnTo>
                  <a:lnTo>
                    <a:pt x="386" y="1393"/>
                  </a:lnTo>
                  <a:lnTo>
                    <a:pt x="428" y="1422"/>
                  </a:lnTo>
                  <a:lnTo>
                    <a:pt x="447" y="1419"/>
                  </a:lnTo>
                  <a:lnTo>
                    <a:pt x="447" y="1419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辽宁">
              <a:hlinkClick r:id="" action="ppaction://macro?name=Slide1.辽宁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429822" y="2107300"/>
              <a:ext cx="883410" cy="876124"/>
            </a:xfrm>
            <a:custGeom>
              <a:avLst/>
              <a:gdLst>
                <a:gd name="T0" fmla="*/ 342 w 413"/>
                <a:gd name="T1" fmla="*/ 277 h 401"/>
                <a:gd name="T2" fmla="*/ 385 w 413"/>
                <a:gd name="T3" fmla="*/ 213 h 401"/>
                <a:gd name="T4" fmla="*/ 412 w 413"/>
                <a:gd name="T5" fmla="*/ 180 h 401"/>
                <a:gd name="T6" fmla="*/ 409 w 413"/>
                <a:gd name="T7" fmla="*/ 150 h 401"/>
                <a:gd name="T8" fmla="*/ 380 w 413"/>
                <a:gd name="T9" fmla="*/ 116 h 401"/>
                <a:gd name="T10" fmla="*/ 376 w 413"/>
                <a:gd name="T11" fmla="*/ 89 h 401"/>
                <a:gd name="T12" fmla="*/ 323 w 413"/>
                <a:gd name="T13" fmla="*/ 16 h 401"/>
                <a:gd name="T14" fmla="*/ 321 w 413"/>
                <a:gd name="T15" fmla="*/ 24 h 401"/>
                <a:gd name="T16" fmla="*/ 310 w 413"/>
                <a:gd name="T17" fmla="*/ 35 h 401"/>
                <a:gd name="T18" fmla="*/ 287 w 413"/>
                <a:gd name="T19" fmla="*/ 10 h 401"/>
                <a:gd name="T20" fmla="*/ 256 w 413"/>
                <a:gd name="T21" fmla="*/ 0 h 401"/>
                <a:gd name="T22" fmla="*/ 254 w 413"/>
                <a:gd name="T23" fmla="*/ 10 h 401"/>
                <a:gd name="T24" fmla="*/ 254 w 413"/>
                <a:gd name="T25" fmla="*/ 24 h 401"/>
                <a:gd name="T26" fmla="*/ 241 w 413"/>
                <a:gd name="T27" fmla="*/ 37 h 401"/>
                <a:gd name="T28" fmla="*/ 215 w 413"/>
                <a:gd name="T29" fmla="*/ 63 h 401"/>
                <a:gd name="T30" fmla="*/ 186 w 413"/>
                <a:gd name="T31" fmla="*/ 63 h 401"/>
                <a:gd name="T32" fmla="*/ 175 w 413"/>
                <a:gd name="T33" fmla="*/ 82 h 401"/>
                <a:gd name="T34" fmla="*/ 163 w 413"/>
                <a:gd name="T35" fmla="*/ 82 h 401"/>
                <a:gd name="T36" fmla="*/ 144 w 413"/>
                <a:gd name="T37" fmla="*/ 102 h 401"/>
                <a:gd name="T38" fmla="*/ 133 w 413"/>
                <a:gd name="T39" fmla="*/ 102 h 401"/>
                <a:gd name="T40" fmla="*/ 109 w 413"/>
                <a:gd name="T41" fmla="*/ 125 h 401"/>
                <a:gd name="T42" fmla="*/ 94 w 413"/>
                <a:gd name="T43" fmla="*/ 130 h 401"/>
                <a:gd name="T44" fmla="*/ 61 w 413"/>
                <a:gd name="T45" fmla="*/ 178 h 401"/>
                <a:gd name="T46" fmla="*/ 42 w 413"/>
                <a:gd name="T47" fmla="*/ 148 h 401"/>
                <a:gd name="T48" fmla="*/ 20 w 413"/>
                <a:gd name="T49" fmla="*/ 132 h 401"/>
                <a:gd name="T50" fmla="*/ 8 w 413"/>
                <a:gd name="T51" fmla="*/ 144 h 401"/>
                <a:gd name="T52" fmla="*/ 21 w 413"/>
                <a:gd name="T53" fmla="*/ 209 h 401"/>
                <a:gd name="T54" fmla="*/ 10 w 413"/>
                <a:gd name="T55" fmla="*/ 232 h 401"/>
                <a:gd name="T56" fmla="*/ 0 w 413"/>
                <a:gd name="T57" fmla="*/ 264 h 401"/>
                <a:gd name="T58" fmla="*/ 30 w 413"/>
                <a:gd name="T59" fmla="*/ 285 h 401"/>
                <a:gd name="T60" fmla="*/ 47 w 413"/>
                <a:gd name="T61" fmla="*/ 286 h 401"/>
                <a:gd name="T62" fmla="*/ 70 w 413"/>
                <a:gd name="T63" fmla="*/ 318 h 401"/>
                <a:gd name="T64" fmla="*/ 86 w 413"/>
                <a:gd name="T65" fmla="*/ 309 h 401"/>
                <a:gd name="T66" fmla="*/ 112 w 413"/>
                <a:gd name="T67" fmla="*/ 277 h 401"/>
                <a:gd name="T68" fmla="*/ 138 w 413"/>
                <a:gd name="T69" fmla="*/ 233 h 401"/>
                <a:gd name="T70" fmla="*/ 182 w 413"/>
                <a:gd name="T71" fmla="*/ 223 h 401"/>
                <a:gd name="T72" fmla="*/ 210 w 413"/>
                <a:gd name="T73" fmla="*/ 252 h 401"/>
                <a:gd name="T74" fmla="*/ 190 w 413"/>
                <a:gd name="T75" fmla="*/ 295 h 401"/>
                <a:gd name="T76" fmla="*/ 163 w 413"/>
                <a:gd name="T77" fmla="*/ 336 h 401"/>
                <a:gd name="T78" fmla="*/ 187 w 413"/>
                <a:gd name="T79" fmla="*/ 353 h 401"/>
                <a:gd name="T80" fmla="*/ 186 w 413"/>
                <a:gd name="T81" fmla="*/ 373 h 401"/>
                <a:gd name="T82" fmla="*/ 167 w 413"/>
                <a:gd name="T83" fmla="*/ 392 h 401"/>
                <a:gd name="T84" fmla="*/ 171 w 413"/>
                <a:gd name="T85" fmla="*/ 400 h 401"/>
                <a:gd name="T86" fmla="*/ 203 w 413"/>
                <a:gd name="T87" fmla="*/ 382 h 401"/>
                <a:gd name="T88" fmla="*/ 249 w 413"/>
                <a:gd name="T89" fmla="*/ 321 h 401"/>
                <a:gd name="T90" fmla="*/ 319 w 413"/>
                <a:gd name="T91" fmla="*/ 282 h 401"/>
                <a:gd name="T92" fmla="*/ 342 w 413"/>
                <a:gd name="T93" fmla="*/ 277 h 401"/>
                <a:gd name="T94" fmla="*/ 342 w 413"/>
                <a:gd name="T95" fmla="*/ 277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" h="401">
                  <a:moveTo>
                    <a:pt x="342" y="277"/>
                  </a:moveTo>
                  <a:lnTo>
                    <a:pt x="385" y="213"/>
                  </a:lnTo>
                  <a:lnTo>
                    <a:pt x="412" y="180"/>
                  </a:lnTo>
                  <a:lnTo>
                    <a:pt x="409" y="150"/>
                  </a:lnTo>
                  <a:lnTo>
                    <a:pt x="380" y="116"/>
                  </a:lnTo>
                  <a:lnTo>
                    <a:pt x="376" y="89"/>
                  </a:lnTo>
                  <a:lnTo>
                    <a:pt x="323" y="16"/>
                  </a:lnTo>
                  <a:lnTo>
                    <a:pt x="321" y="24"/>
                  </a:lnTo>
                  <a:lnTo>
                    <a:pt x="310" y="35"/>
                  </a:lnTo>
                  <a:lnTo>
                    <a:pt x="287" y="10"/>
                  </a:lnTo>
                  <a:lnTo>
                    <a:pt x="256" y="0"/>
                  </a:lnTo>
                  <a:lnTo>
                    <a:pt x="254" y="10"/>
                  </a:lnTo>
                  <a:lnTo>
                    <a:pt x="254" y="24"/>
                  </a:lnTo>
                  <a:lnTo>
                    <a:pt x="241" y="37"/>
                  </a:lnTo>
                  <a:lnTo>
                    <a:pt x="215" y="63"/>
                  </a:lnTo>
                  <a:lnTo>
                    <a:pt x="186" y="63"/>
                  </a:lnTo>
                  <a:lnTo>
                    <a:pt x="175" y="82"/>
                  </a:lnTo>
                  <a:lnTo>
                    <a:pt x="163" y="82"/>
                  </a:lnTo>
                  <a:lnTo>
                    <a:pt x="144" y="102"/>
                  </a:lnTo>
                  <a:lnTo>
                    <a:pt x="133" y="102"/>
                  </a:lnTo>
                  <a:lnTo>
                    <a:pt x="109" y="125"/>
                  </a:lnTo>
                  <a:lnTo>
                    <a:pt x="94" y="130"/>
                  </a:lnTo>
                  <a:lnTo>
                    <a:pt x="61" y="178"/>
                  </a:lnTo>
                  <a:lnTo>
                    <a:pt x="42" y="148"/>
                  </a:lnTo>
                  <a:lnTo>
                    <a:pt x="20" y="132"/>
                  </a:lnTo>
                  <a:lnTo>
                    <a:pt x="8" y="144"/>
                  </a:lnTo>
                  <a:lnTo>
                    <a:pt x="21" y="209"/>
                  </a:lnTo>
                  <a:lnTo>
                    <a:pt x="10" y="232"/>
                  </a:lnTo>
                  <a:lnTo>
                    <a:pt x="0" y="264"/>
                  </a:lnTo>
                  <a:lnTo>
                    <a:pt x="30" y="285"/>
                  </a:lnTo>
                  <a:lnTo>
                    <a:pt x="47" y="286"/>
                  </a:lnTo>
                  <a:lnTo>
                    <a:pt x="70" y="318"/>
                  </a:lnTo>
                  <a:lnTo>
                    <a:pt x="86" y="309"/>
                  </a:lnTo>
                  <a:lnTo>
                    <a:pt x="112" y="277"/>
                  </a:lnTo>
                  <a:lnTo>
                    <a:pt x="138" y="233"/>
                  </a:lnTo>
                  <a:lnTo>
                    <a:pt x="182" y="223"/>
                  </a:lnTo>
                  <a:lnTo>
                    <a:pt x="210" y="252"/>
                  </a:lnTo>
                  <a:lnTo>
                    <a:pt x="190" y="295"/>
                  </a:lnTo>
                  <a:lnTo>
                    <a:pt x="163" y="336"/>
                  </a:lnTo>
                  <a:lnTo>
                    <a:pt x="187" y="353"/>
                  </a:lnTo>
                  <a:lnTo>
                    <a:pt x="186" y="373"/>
                  </a:lnTo>
                  <a:lnTo>
                    <a:pt x="167" y="392"/>
                  </a:lnTo>
                  <a:lnTo>
                    <a:pt x="171" y="400"/>
                  </a:lnTo>
                  <a:lnTo>
                    <a:pt x="203" y="382"/>
                  </a:lnTo>
                  <a:lnTo>
                    <a:pt x="249" y="321"/>
                  </a:lnTo>
                  <a:lnTo>
                    <a:pt x="319" y="282"/>
                  </a:lnTo>
                  <a:lnTo>
                    <a:pt x="342" y="277"/>
                  </a:lnTo>
                  <a:lnTo>
                    <a:pt x="342" y="277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吉林">
              <a:hlinkClick r:id="" action="ppaction://macro?name=Slide1.吉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664645" y="1619663"/>
              <a:ext cx="1264357" cy="898304"/>
            </a:xfrm>
            <a:custGeom>
              <a:avLst/>
              <a:gdLst>
                <a:gd name="T0" fmla="*/ 578 w 597"/>
                <a:gd name="T1" fmla="*/ 113 h 407"/>
                <a:gd name="T2" fmla="*/ 532 w 597"/>
                <a:gd name="T3" fmla="*/ 104 h 407"/>
                <a:gd name="T4" fmla="*/ 514 w 597"/>
                <a:gd name="T5" fmla="*/ 101 h 407"/>
                <a:gd name="T6" fmla="*/ 471 w 597"/>
                <a:gd name="T7" fmla="*/ 125 h 407"/>
                <a:gd name="T8" fmla="*/ 453 w 597"/>
                <a:gd name="T9" fmla="*/ 135 h 407"/>
                <a:gd name="T10" fmla="*/ 417 w 597"/>
                <a:gd name="T11" fmla="*/ 108 h 407"/>
                <a:gd name="T12" fmla="*/ 385 w 597"/>
                <a:gd name="T13" fmla="*/ 81 h 407"/>
                <a:gd name="T14" fmla="*/ 380 w 597"/>
                <a:gd name="T15" fmla="*/ 119 h 407"/>
                <a:gd name="T16" fmla="*/ 347 w 597"/>
                <a:gd name="T17" fmla="*/ 81 h 407"/>
                <a:gd name="T18" fmla="*/ 318 w 597"/>
                <a:gd name="T19" fmla="*/ 53 h 407"/>
                <a:gd name="T20" fmla="*/ 259 w 597"/>
                <a:gd name="T21" fmla="*/ 53 h 407"/>
                <a:gd name="T22" fmla="*/ 226 w 597"/>
                <a:gd name="T23" fmla="*/ 31 h 407"/>
                <a:gd name="T24" fmla="*/ 183 w 597"/>
                <a:gd name="T25" fmla="*/ 45 h 407"/>
                <a:gd name="T26" fmla="*/ 137 w 597"/>
                <a:gd name="T27" fmla="*/ 34 h 407"/>
                <a:gd name="T28" fmla="*/ 74 w 597"/>
                <a:gd name="T29" fmla="*/ 8 h 407"/>
                <a:gd name="T30" fmla="*/ 55 w 597"/>
                <a:gd name="T31" fmla="*/ 51 h 407"/>
                <a:gd name="T32" fmla="*/ 0 w 597"/>
                <a:gd name="T33" fmla="*/ 53 h 407"/>
                <a:gd name="T34" fmla="*/ 29 w 597"/>
                <a:gd name="T35" fmla="*/ 82 h 407"/>
                <a:gd name="T36" fmla="*/ 34 w 597"/>
                <a:gd name="T37" fmla="*/ 133 h 407"/>
                <a:gd name="T38" fmla="*/ 50 w 597"/>
                <a:gd name="T39" fmla="*/ 175 h 407"/>
                <a:gd name="T40" fmla="*/ 98 w 597"/>
                <a:gd name="T41" fmla="*/ 149 h 407"/>
                <a:gd name="T42" fmla="*/ 137 w 597"/>
                <a:gd name="T43" fmla="*/ 224 h 407"/>
                <a:gd name="T44" fmla="*/ 159 w 597"/>
                <a:gd name="T45" fmla="*/ 226 h 407"/>
                <a:gd name="T46" fmla="*/ 213 w 597"/>
                <a:gd name="T47" fmla="*/ 261 h 407"/>
                <a:gd name="T48" fmla="*/ 226 w 597"/>
                <a:gd name="T49" fmla="*/ 242 h 407"/>
                <a:gd name="T50" fmla="*/ 283 w 597"/>
                <a:gd name="T51" fmla="*/ 342 h 407"/>
                <a:gd name="T52" fmla="*/ 315 w 597"/>
                <a:gd name="T53" fmla="*/ 406 h 407"/>
                <a:gd name="T54" fmla="*/ 365 w 597"/>
                <a:gd name="T55" fmla="*/ 322 h 407"/>
                <a:gd name="T56" fmla="*/ 403 w 597"/>
                <a:gd name="T57" fmla="*/ 333 h 407"/>
                <a:gd name="T58" fmla="*/ 460 w 597"/>
                <a:gd name="T59" fmla="*/ 315 h 407"/>
                <a:gd name="T60" fmla="*/ 445 w 597"/>
                <a:gd name="T61" fmla="*/ 276 h 407"/>
                <a:gd name="T62" fmla="*/ 500 w 597"/>
                <a:gd name="T63" fmla="*/ 231 h 407"/>
                <a:gd name="T64" fmla="*/ 523 w 597"/>
                <a:gd name="T65" fmla="*/ 191 h 407"/>
                <a:gd name="T66" fmla="*/ 541 w 597"/>
                <a:gd name="T67" fmla="*/ 167 h 407"/>
                <a:gd name="T68" fmla="*/ 562 w 597"/>
                <a:gd name="T69" fmla="*/ 188 h 407"/>
                <a:gd name="T70" fmla="*/ 596 w 597"/>
                <a:gd name="T71" fmla="*/ 122 h 407"/>
                <a:gd name="T72" fmla="*/ 591 w 597"/>
                <a:gd name="T73" fmla="*/ 11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7" h="407">
                  <a:moveTo>
                    <a:pt x="591" y="115"/>
                  </a:moveTo>
                  <a:lnTo>
                    <a:pt x="578" y="113"/>
                  </a:lnTo>
                  <a:lnTo>
                    <a:pt x="561" y="113"/>
                  </a:lnTo>
                  <a:lnTo>
                    <a:pt x="532" y="104"/>
                  </a:lnTo>
                  <a:lnTo>
                    <a:pt x="523" y="87"/>
                  </a:lnTo>
                  <a:lnTo>
                    <a:pt x="514" y="101"/>
                  </a:lnTo>
                  <a:lnTo>
                    <a:pt x="500" y="92"/>
                  </a:lnTo>
                  <a:lnTo>
                    <a:pt x="471" y="125"/>
                  </a:lnTo>
                  <a:lnTo>
                    <a:pt x="465" y="133"/>
                  </a:lnTo>
                  <a:lnTo>
                    <a:pt x="453" y="135"/>
                  </a:lnTo>
                  <a:lnTo>
                    <a:pt x="434" y="116"/>
                  </a:lnTo>
                  <a:lnTo>
                    <a:pt x="417" y="108"/>
                  </a:lnTo>
                  <a:lnTo>
                    <a:pt x="399" y="72"/>
                  </a:lnTo>
                  <a:lnTo>
                    <a:pt x="385" y="81"/>
                  </a:lnTo>
                  <a:lnTo>
                    <a:pt x="390" y="113"/>
                  </a:lnTo>
                  <a:lnTo>
                    <a:pt x="380" y="119"/>
                  </a:lnTo>
                  <a:lnTo>
                    <a:pt x="357" y="93"/>
                  </a:lnTo>
                  <a:lnTo>
                    <a:pt x="347" y="81"/>
                  </a:lnTo>
                  <a:lnTo>
                    <a:pt x="329" y="81"/>
                  </a:lnTo>
                  <a:lnTo>
                    <a:pt x="318" y="53"/>
                  </a:lnTo>
                  <a:lnTo>
                    <a:pt x="294" y="40"/>
                  </a:lnTo>
                  <a:lnTo>
                    <a:pt x="259" y="53"/>
                  </a:lnTo>
                  <a:lnTo>
                    <a:pt x="246" y="51"/>
                  </a:lnTo>
                  <a:lnTo>
                    <a:pt x="226" y="31"/>
                  </a:lnTo>
                  <a:lnTo>
                    <a:pt x="199" y="45"/>
                  </a:lnTo>
                  <a:lnTo>
                    <a:pt x="183" y="45"/>
                  </a:lnTo>
                  <a:lnTo>
                    <a:pt x="165" y="55"/>
                  </a:lnTo>
                  <a:lnTo>
                    <a:pt x="137" y="34"/>
                  </a:lnTo>
                  <a:lnTo>
                    <a:pt x="118" y="0"/>
                  </a:lnTo>
                  <a:lnTo>
                    <a:pt x="74" y="8"/>
                  </a:lnTo>
                  <a:lnTo>
                    <a:pt x="58" y="29"/>
                  </a:lnTo>
                  <a:lnTo>
                    <a:pt x="55" y="51"/>
                  </a:lnTo>
                  <a:lnTo>
                    <a:pt x="7" y="37"/>
                  </a:lnTo>
                  <a:lnTo>
                    <a:pt x="0" y="53"/>
                  </a:lnTo>
                  <a:lnTo>
                    <a:pt x="3" y="63"/>
                  </a:lnTo>
                  <a:lnTo>
                    <a:pt x="29" y="82"/>
                  </a:lnTo>
                  <a:lnTo>
                    <a:pt x="29" y="108"/>
                  </a:lnTo>
                  <a:lnTo>
                    <a:pt x="34" y="133"/>
                  </a:lnTo>
                  <a:lnTo>
                    <a:pt x="48" y="156"/>
                  </a:lnTo>
                  <a:lnTo>
                    <a:pt x="50" y="175"/>
                  </a:lnTo>
                  <a:lnTo>
                    <a:pt x="61" y="184"/>
                  </a:lnTo>
                  <a:lnTo>
                    <a:pt x="98" y="149"/>
                  </a:lnTo>
                  <a:lnTo>
                    <a:pt x="137" y="197"/>
                  </a:lnTo>
                  <a:lnTo>
                    <a:pt x="137" y="224"/>
                  </a:lnTo>
                  <a:lnTo>
                    <a:pt x="157" y="236"/>
                  </a:lnTo>
                  <a:lnTo>
                    <a:pt x="159" y="226"/>
                  </a:lnTo>
                  <a:lnTo>
                    <a:pt x="190" y="236"/>
                  </a:lnTo>
                  <a:lnTo>
                    <a:pt x="213" y="261"/>
                  </a:lnTo>
                  <a:lnTo>
                    <a:pt x="224" y="250"/>
                  </a:lnTo>
                  <a:lnTo>
                    <a:pt x="226" y="242"/>
                  </a:lnTo>
                  <a:lnTo>
                    <a:pt x="279" y="315"/>
                  </a:lnTo>
                  <a:lnTo>
                    <a:pt x="283" y="342"/>
                  </a:lnTo>
                  <a:lnTo>
                    <a:pt x="312" y="376"/>
                  </a:lnTo>
                  <a:lnTo>
                    <a:pt x="315" y="406"/>
                  </a:lnTo>
                  <a:lnTo>
                    <a:pt x="342" y="391"/>
                  </a:lnTo>
                  <a:lnTo>
                    <a:pt x="365" y="322"/>
                  </a:lnTo>
                  <a:lnTo>
                    <a:pt x="377" y="318"/>
                  </a:lnTo>
                  <a:lnTo>
                    <a:pt x="403" y="333"/>
                  </a:lnTo>
                  <a:lnTo>
                    <a:pt x="445" y="328"/>
                  </a:lnTo>
                  <a:lnTo>
                    <a:pt x="460" y="315"/>
                  </a:lnTo>
                  <a:lnTo>
                    <a:pt x="440" y="284"/>
                  </a:lnTo>
                  <a:lnTo>
                    <a:pt x="445" y="276"/>
                  </a:lnTo>
                  <a:lnTo>
                    <a:pt x="484" y="263"/>
                  </a:lnTo>
                  <a:lnTo>
                    <a:pt x="500" y="231"/>
                  </a:lnTo>
                  <a:lnTo>
                    <a:pt x="522" y="222"/>
                  </a:lnTo>
                  <a:lnTo>
                    <a:pt x="523" y="191"/>
                  </a:lnTo>
                  <a:lnTo>
                    <a:pt x="529" y="171"/>
                  </a:lnTo>
                  <a:lnTo>
                    <a:pt x="541" y="167"/>
                  </a:lnTo>
                  <a:lnTo>
                    <a:pt x="551" y="178"/>
                  </a:lnTo>
                  <a:lnTo>
                    <a:pt x="562" y="188"/>
                  </a:lnTo>
                  <a:lnTo>
                    <a:pt x="589" y="151"/>
                  </a:lnTo>
                  <a:lnTo>
                    <a:pt x="596" y="122"/>
                  </a:lnTo>
                  <a:lnTo>
                    <a:pt x="591" y="115"/>
                  </a:lnTo>
                  <a:lnTo>
                    <a:pt x="591" y="115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黑龙江">
              <a:hlinkClick r:id="" action="ppaction://macro?name=Slide1.黑龙江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437468" y="272209"/>
              <a:ext cx="1733976" cy="1641348"/>
            </a:xfrm>
            <a:custGeom>
              <a:avLst/>
              <a:gdLst>
                <a:gd name="T0" fmla="*/ 251 w 818"/>
                <a:gd name="T1" fmla="*/ 607 h 743"/>
                <a:gd name="T2" fmla="*/ 298 w 818"/>
                <a:gd name="T3" fmla="*/ 662 h 743"/>
                <a:gd name="T4" fmla="*/ 332 w 818"/>
                <a:gd name="T5" fmla="*/ 652 h 743"/>
                <a:gd name="T6" fmla="*/ 379 w 818"/>
                <a:gd name="T7" fmla="*/ 658 h 743"/>
                <a:gd name="T8" fmla="*/ 427 w 818"/>
                <a:gd name="T9" fmla="*/ 647 h 743"/>
                <a:gd name="T10" fmla="*/ 462 w 818"/>
                <a:gd name="T11" fmla="*/ 688 h 743"/>
                <a:gd name="T12" fmla="*/ 490 w 818"/>
                <a:gd name="T13" fmla="*/ 700 h 743"/>
                <a:gd name="T14" fmla="*/ 523 w 818"/>
                <a:gd name="T15" fmla="*/ 720 h 743"/>
                <a:gd name="T16" fmla="*/ 532 w 818"/>
                <a:gd name="T17" fmla="*/ 679 h 743"/>
                <a:gd name="T18" fmla="*/ 567 w 818"/>
                <a:gd name="T19" fmla="*/ 723 h 743"/>
                <a:gd name="T20" fmla="*/ 598 w 818"/>
                <a:gd name="T21" fmla="*/ 740 h 743"/>
                <a:gd name="T22" fmla="*/ 633 w 818"/>
                <a:gd name="T23" fmla="*/ 699 h 743"/>
                <a:gd name="T24" fmla="*/ 656 w 818"/>
                <a:gd name="T25" fmla="*/ 694 h 743"/>
                <a:gd name="T26" fmla="*/ 694 w 818"/>
                <a:gd name="T27" fmla="*/ 720 h 743"/>
                <a:gd name="T28" fmla="*/ 724 w 818"/>
                <a:gd name="T29" fmla="*/ 722 h 743"/>
                <a:gd name="T30" fmla="*/ 714 w 818"/>
                <a:gd name="T31" fmla="*/ 662 h 743"/>
                <a:gd name="T32" fmla="*/ 698 w 818"/>
                <a:gd name="T33" fmla="*/ 593 h 743"/>
                <a:gd name="T34" fmla="*/ 777 w 818"/>
                <a:gd name="T35" fmla="*/ 561 h 743"/>
                <a:gd name="T36" fmla="*/ 785 w 818"/>
                <a:gd name="T37" fmla="*/ 527 h 743"/>
                <a:gd name="T38" fmla="*/ 794 w 818"/>
                <a:gd name="T39" fmla="*/ 490 h 743"/>
                <a:gd name="T40" fmla="*/ 799 w 818"/>
                <a:gd name="T41" fmla="*/ 352 h 743"/>
                <a:gd name="T42" fmla="*/ 796 w 818"/>
                <a:gd name="T43" fmla="*/ 293 h 743"/>
                <a:gd name="T44" fmla="*/ 791 w 818"/>
                <a:gd name="T45" fmla="*/ 264 h 743"/>
                <a:gd name="T46" fmla="*/ 739 w 818"/>
                <a:gd name="T47" fmla="*/ 305 h 743"/>
                <a:gd name="T48" fmla="*/ 684 w 818"/>
                <a:gd name="T49" fmla="*/ 357 h 743"/>
                <a:gd name="T50" fmla="*/ 584 w 818"/>
                <a:gd name="T51" fmla="*/ 357 h 743"/>
                <a:gd name="T52" fmla="*/ 571 w 818"/>
                <a:gd name="T53" fmla="*/ 318 h 743"/>
                <a:gd name="T54" fmla="*/ 537 w 818"/>
                <a:gd name="T55" fmla="*/ 293 h 743"/>
                <a:gd name="T56" fmla="*/ 473 w 818"/>
                <a:gd name="T57" fmla="*/ 275 h 743"/>
                <a:gd name="T58" fmla="*/ 419 w 818"/>
                <a:gd name="T59" fmla="*/ 270 h 743"/>
                <a:gd name="T60" fmla="*/ 376 w 818"/>
                <a:gd name="T61" fmla="*/ 236 h 743"/>
                <a:gd name="T62" fmla="*/ 353 w 818"/>
                <a:gd name="T63" fmla="*/ 199 h 743"/>
                <a:gd name="T64" fmla="*/ 318 w 818"/>
                <a:gd name="T65" fmla="*/ 157 h 743"/>
                <a:gd name="T66" fmla="*/ 279 w 818"/>
                <a:gd name="T67" fmla="*/ 92 h 743"/>
                <a:gd name="T68" fmla="*/ 237 w 818"/>
                <a:gd name="T69" fmla="*/ 28 h 743"/>
                <a:gd name="T70" fmla="*/ 167 w 818"/>
                <a:gd name="T71" fmla="*/ 17 h 743"/>
                <a:gd name="T72" fmla="*/ 88 w 818"/>
                <a:gd name="T73" fmla="*/ 0 h 743"/>
                <a:gd name="T74" fmla="*/ 4 w 818"/>
                <a:gd name="T75" fmla="*/ 37 h 743"/>
                <a:gd name="T76" fmla="*/ 0 w 818"/>
                <a:gd name="T77" fmla="*/ 106 h 743"/>
                <a:gd name="T78" fmla="*/ 37 w 818"/>
                <a:gd name="T79" fmla="*/ 130 h 743"/>
                <a:gd name="T80" fmla="*/ 83 w 818"/>
                <a:gd name="T81" fmla="*/ 122 h 743"/>
                <a:gd name="T82" fmla="*/ 93 w 818"/>
                <a:gd name="T83" fmla="*/ 167 h 743"/>
                <a:gd name="T84" fmla="*/ 148 w 818"/>
                <a:gd name="T85" fmla="*/ 194 h 743"/>
                <a:gd name="T86" fmla="*/ 181 w 818"/>
                <a:gd name="T87" fmla="*/ 179 h 743"/>
                <a:gd name="T88" fmla="*/ 279 w 818"/>
                <a:gd name="T89" fmla="*/ 186 h 743"/>
                <a:gd name="T90" fmla="*/ 265 w 818"/>
                <a:gd name="T91" fmla="*/ 314 h 743"/>
                <a:gd name="T92" fmla="*/ 250 w 818"/>
                <a:gd name="T93" fmla="*/ 355 h 743"/>
                <a:gd name="T94" fmla="*/ 244 w 818"/>
                <a:gd name="T95" fmla="*/ 438 h 743"/>
                <a:gd name="T96" fmla="*/ 222 w 818"/>
                <a:gd name="T97" fmla="*/ 419 h 743"/>
                <a:gd name="T98" fmla="*/ 172 w 818"/>
                <a:gd name="T99" fmla="*/ 496 h 743"/>
                <a:gd name="T100" fmla="*/ 152 w 818"/>
                <a:gd name="T101" fmla="*/ 533 h 743"/>
                <a:gd name="T102" fmla="*/ 223 w 818"/>
                <a:gd name="T103" fmla="*/ 558 h 743"/>
                <a:gd name="T104" fmla="*/ 222 w 818"/>
                <a:gd name="T105" fmla="*/ 573 h 743"/>
                <a:gd name="T106" fmla="*/ 196 w 818"/>
                <a:gd name="T107" fmla="*/ 604 h 743"/>
                <a:gd name="T108" fmla="*/ 207 w 818"/>
                <a:gd name="T109" fmla="*/ 6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8" h="743">
                  <a:moveTo>
                    <a:pt x="207" y="615"/>
                  </a:moveTo>
                  <a:lnTo>
                    <a:pt x="251" y="607"/>
                  </a:lnTo>
                  <a:lnTo>
                    <a:pt x="270" y="641"/>
                  </a:lnTo>
                  <a:lnTo>
                    <a:pt x="298" y="662"/>
                  </a:lnTo>
                  <a:lnTo>
                    <a:pt x="316" y="652"/>
                  </a:lnTo>
                  <a:lnTo>
                    <a:pt x="332" y="652"/>
                  </a:lnTo>
                  <a:lnTo>
                    <a:pt x="359" y="638"/>
                  </a:lnTo>
                  <a:lnTo>
                    <a:pt x="379" y="658"/>
                  </a:lnTo>
                  <a:lnTo>
                    <a:pt x="392" y="660"/>
                  </a:lnTo>
                  <a:lnTo>
                    <a:pt x="427" y="647"/>
                  </a:lnTo>
                  <a:lnTo>
                    <a:pt x="451" y="660"/>
                  </a:lnTo>
                  <a:lnTo>
                    <a:pt x="462" y="688"/>
                  </a:lnTo>
                  <a:lnTo>
                    <a:pt x="480" y="688"/>
                  </a:lnTo>
                  <a:lnTo>
                    <a:pt x="490" y="700"/>
                  </a:lnTo>
                  <a:lnTo>
                    <a:pt x="513" y="726"/>
                  </a:lnTo>
                  <a:lnTo>
                    <a:pt x="523" y="720"/>
                  </a:lnTo>
                  <a:lnTo>
                    <a:pt x="518" y="688"/>
                  </a:lnTo>
                  <a:lnTo>
                    <a:pt x="532" y="679"/>
                  </a:lnTo>
                  <a:lnTo>
                    <a:pt x="550" y="715"/>
                  </a:lnTo>
                  <a:lnTo>
                    <a:pt x="567" y="723"/>
                  </a:lnTo>
                  <a:lnTo>
                    <a:pt x="586" y="742"/>
                  </a:lnTo>
                  <a:lnTo>
                    <a:pt x="598" y="740"/>
                  </a:lnTo>
                  <a:lnTo>
                    <a:pt x="604" y="732"/>
                  </a:lnTo>
                  <a:lnTo>
                    <a:pt x="633" y="699"/>
                  </a:lnTo>
                  <a:lnTo>
                    <a:pt x="647" y="708"/>
                  </a:lnTo>
                  <a:lnTo>
                    <a:pt x="656" y="694"/>
                  </a:lnTo>
                  <a:lnTo>
                    <a:pt x="665" y="711"/>
                  </a:lnTo>
                  <a:lnTo>
                    <a:pt x="694" y="720"/>
                  </a:lnTo>
                  <a:lnTo>
                    <a:pt x="711" y="720"/>
                  </a:lnTo>
                  <a:lnTo>
                    <a:pt x="724" y="722"/>
                  </a:lnTo>
                  <a:lnTo>
                    <a:pt x="717" y="708"/>
                  </a:lnTo>
                  <a:lnTo>
                    <a:pt x="714" y="662"/>
                  </a:lnTo>
                  <a:lnTo>
                    <a:pt x="680" y="612"/>
                  </a:lnTo>
                  <a:lnTo>
                    <a:pt x="698" y="593"/>
                  </a:lnTo>
                  <a:lnTo>
                    <a:pt x="715" y="561"/>
                  </a:lnTo>
                  <a:lnTo>
                    <a:pt x="777" y="561"/>
                  </a:lnTo>
                  <a:lnTo>
                    <a:pt x="789" y="551"/>
                  </a:lnTo>
                  <a:lnTo>
                    <a:pt x="785" y="527"/>
                  </a:lnTo>
                  <a:lnTo>
                    <a:pt x="799" y="502"/>
                  </a:lnTo>
                  <a:lnTo>
                    <a:pt x="794" y="490"/>
                  </a:lnTo>
                  <a:lnTo>
                    <a:pt x="799" y="467"/>
                  </a:lnTo>
                  <a:lnTo>
                    <a:pt x="799" y="352"/>
                  </a:lnTo>
                  <a:lnTo>
                    <a:pt x="817" y="316"/>
                  </a:lnTo>
                  <a:lnTo>
                    <a:pt x="796" y="293"/>
                  </a:lnTo>
                  <a:lnTo>
                    <a:pt x="799" y="277"/>
                  </a:lnTo>
                  <a:lnTo>
                    <a:pt x="791" y="264"/>
                  </a:lnTo>
                  <a:lnTo>
                    <a:pt x="767" y="274"/>
                  </a:lnTo>
                  <a:lnTo>
                    <a:pt x="739" y="305"/>
                  </a:lnTo>
                  <a:lnTo>
                    <a:pt x="711" y="318"/>
                  </a:lnTo>
                  <a:lnTo>
                    <a:pt x="684" y="357"/>
                  </a:lnTo>
                  <a:lnTo>
                    <a:pt x="615" y="381"/>
                  </a:lnTo>
                  <a:lnTo>
                    <a:pt x="584" y="357"/>
                  </a:lnTo>
                  <a:lnTo>
                    <a:pt x="588" y="342"/>
                  </a:lnTo>
                  <a:lnTo>
                    <a:pt x="571" y="318"/>
                  </a:lnTo>
                  <a:lnTo>
                    <a:pt x="564" y="294"/>
                  </a:lnTo>
                  <a:lnTo>
                    <a:pt x="537" y="293"/>
                  </a:lnTo>
                  <a:lnTo>
                    <a:pt x="492" y="268"/>
                  </a:lnTo>
                  <a:lnTo>
                    <a:pt x="473" y="275"/>
                  </a:lnTo>
                  <a:lnTo>
                    <a:pt x="451" y="264"/>
                  </a:lnTo>
                  <a:lnTo>
                    <a:pt x="419" y="270"/>
                  </a:lnTo>
                  <a:lnTo>
                    <a:pt x="392" y="260"/>
                  </a:lnTo>
                  <a:lnTo>
                    <a:pt x="376" y="236"/>
                  </a:lnTo>
                  <a:lnTo>
                    <a:pt x="359" y="217"/>
                  </a:lnTo>
                  <a:lnTo>
                    <a:pt x="353" y="199"/>
                  </a:lnTo>
                  <a:lnTo>
                    <a:pt x="332" y="177"/>
                  </a:lnTo>
                  <a:lnTo>
                    <a:pt x="318" y="157"/>
                  </a:lnTo>
                  <a:lnTo>
                    <a:pt x="288" y="116"/>
                  </a:lnTo>
                  <a:lnTo>
                    <a:pt x="279" y="92"/>
                  </a:lnTo>
                  <a:lnTo>
                    <a:pt x="246" y="50"/>
                  </a:lnTo>
                  <a:lnTo>
                    <a:pt x="237" y="28"/>
                  </a:lnTo>
                  <a:lnTo>
                    <a:pt x="194" y="7"/>
                  </a:lnTo>
                  <a:lnTo>
                    <a:pt x="167" y="17"/>
                  </a:lnTo>
                  <a:lnTo>
                    <a:pt x="142" y="11"/>
                  </a:lnTo>
                  <a:lnTo>
                    <a:pt x="88" y="0"/>
                  </a:lnTo>
                  <a:lnTo>
                    <a:pt x="16" y="26"/>
                  </a:lnTo>
                  <a:lnTo>
                    <a:pt x="4" y="37"/>
                  </a:lnTo>
                  <a:lnTo>
                    <a:pt x="19" y="57"/>
                  </a:lnTo>
                  <a:lnTo>
                    <a:pt x="0" y="106"/>
                  </a:lnTo>
                  <a:lnTo>
                    <a:pt x="5" y="111"/>
                  </a:lnTo>
                  <a:lnTo>
                    <a:pt x="37" y="130"/>
                  </a:lnTo>
                  <a:lnTo>
                    <a:pt x="54" y="103"/>
                  </a:lnTo>
                  <a:lnTo>
                    <a:pt x="83" y="122"/>
                  </a:lnTo>
                  <a:lnTo>
                    <a:pt x="82" y="135"/>
                  </a:lnTo>
                  <a:lnTo>
                    <a:pt x="93" y="167"/>
                  </a:lnTo>
                  <a:lnTo>
                    <a:pt x="111" y="188"/>
                  </a:lnTo>
                  <a:lnTo>
                    <a:pt x="148" y="194"/>
                  </a:lnTo>
                  <a:lnTo>
                    <a:pt x="159" y="183"/>
                  </a:lnTo>
                  <a:lnTo>
                    <a:pt x="181" y="179"/>
                  </a:lnTo>
                  <a:lnTo>
                    <a:pt x="223" y="144"/>
                  </a:lnTo>
                  <a:lnTo>
                    <a:pt x="279" y="186"/>
                  </a:lnTo>
                  <a:lnTo>
                    <a:pt x="260" y="260"/>
                  </a:lnTo>
                  <a:lnTo>
                    <a:pt x="265" y="314"/>
                  </a:lnTo>
                  <a:lnTo>
                    <a:pt x="265" y="347"/>
                  </a:lnTo>
                  <a:lnTo>
                    <a:pt x="250" y="355"/>
                  </a:lnTo>
                  <a:lnTo>
                    <a:pt x="247" y="441"/>
                  </a:lnTo>
                  <a:lnTo>
                    <a:pt x="244" y="438"/>
                  </a:lnTo>
                  <a:lnTo>
                    <a:pt x="229" y="419"/>
                  </a:lnTo>
                  <a:lnTo>
                    <a:pt x="222" y="419"/>
                  </a:lnTo>
                  <a:lnTo>
                    <a:pt x="218" y="427"/>
                  </a:lnTo>
                  <a:lnTo>
                    <a:pt x="172" y="496"/>
                  </a:lnTo>
                  <a:lnTo>
                    <a:pt x="150" y="524"/>
                  </a:lnTo>
                  <a:lnTo>
                    <a:pt x="152" y="533"/>
                  </a:lnTo>
                  <a:lnTo>
                    <a:pt x="198" y="566"/>
                  </a:lnTo>
                  <a:lnTo>
                    <a:pt x="223" y="558"/>
                  </a:lnTo>
                  <a:lnTo>
                    <a:pt x="227" y="566"/>
                  </a:lnTo>
                  <a:lnTo>
                    <a:pt x="222" y="573"/>
                  </a:lnTo>
                  <a:lnTo>
                    <a:pt x="198" y="583"/>
                  </a:lnTo>
                  <a:lnTo>
                    <a:pt x="196" y="604"/>
                  </a:lnTo>
                  <a:lnTo>
                    <a:pt x="207" y="615"/>
                  </a:lnTo>
                  <a:lnTo>
                    <a:pt x="207" y="615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新疆">
              <a:hlinkClick r:id="" action="ppaction://macro?name=Slide1.新疆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08487" y="954956"/>
              <a:ext cx="3034459" cy="2558137"/>
            </a:xfrm>
            <a:custGeom>
              <a:avLst/>
              <a:gdLst>
                <a:gd name="T0" fmla="*/ 115 w 168"/>
                <a:gd name="T1" fmla="*/ 4 h 131"/>
                <a:gd name="T2" fmla="*/ 120 w 168"/>
                <a:gd name="T3" fmla="*/ 10 h 131"/>
                <a:gd name="T4" fmla="*/ 128 w 168"/>
                <a:gd name="T5" fmla="*/ 15 h 131"/>
                <a:gd name="T6" fmla="*/ 134 w 168"/>
                <a:gd name="T7" fmla="*/ 27 h 131"/>
                <a:gd name="T8" fmla="*/ 131 w 168"/>
                <a:gd name="T9" fmla="*/ 36 h 131"/>
                <a:gd name="T10" fmla="*/ 149 w 168"/>
                <a:gd name="T11" fmla="*/ 44 h 131"/>
                <a:gd name="T12" fmla="*/ 161 w 168"/>
                <a:gd name="T13" fmla="*/ 53 h 131"/>
                <a:gd name="T14" fmla="*/ 168 w 168"/>
                <a:gd name="T15" fmla="*/ 67 h 131"/>
                <a:gd name="T16" fmla="*/ 163 w 168"/>
                <a:gd name="T17" fmla="*/ 73 h 131"/>
                <a:gd name="T18" fmla="*/ 146 w 168"/>
                <a:gd name="T19" fmla="*/ 82 h 131"/>
                <a:gd name="T20" fmla="*/ 144 w 168"/>
                <a:gd name="T21" fmla="*/ 96 h 131"/>
                <a:gd name="T22" fmla="*/ 120 w 168"/>
                <a:gd name="T23" fmla="*/ 103 h 131"/>
                <a:gd name="T24" fmla="*/ 124 w 168"/>
                <a:gd name="T25" fmla="*/ 116 h 131"/>
                <a:gd name="T26" fmla="*/ 122 w 168"/>
                <a:gd name="T27" fmla="*/ 121 h 131"/>
                <a:gd name="T28" fmla="*/ 118 w 168"/>
                <a:gd name="T29" fmla="*/ 124 h 131"/>
                <a:gd name="T30" fmla="*/ 109 w 168"/>
                <a:gd name="T31" fmla="*/ 121 h 131"/>
                <a:gd name="T32" fmla="*/ 92 w 168"/>
                <a:gd name="T33" fmla="*/ 119 h 131"/>
                <a:gd name="T34" fmla="*/ 75 w 168"/>
                <a:gd name="T35" fmla="*/ 122 h 131"/>
                <a:gd name="T36" fmla="*/ 63 w 168"/>
                <a:gd name="T37" fmla="*/ 120 h 131"/>
                <a:gd name="T38" fmla="*/ 48 w 168"/>
                <a:gd name="T39" fmla="*/ 121 h 131"/>
                <a:gd name="T40" fmla="*/ 40 w 168"/>
                <a:gd name="T41" fmla="*/ 117 h 131"/>
                <a:gd name="T42" fmla="*/ 22 w 168"/>
                <a:gd name="T43" fmla="*/ 121 h 131"/>
                <a:gd name="T44" fmla="*/ 13 w 168"/>
                <a:gd name="T45" fmla="*/ 108 h 131"/>
                <a:gd name="T46" fmla="*/ 10 w 168"/>
                <a:gd name="T47" fmla="*/ 101 h 131"/>
                <a:gd name="T48" fmla="*/ 6 w 168"/>
                <a:gd name="T49" fmla="*/ 96 h 131"/>
                <a:gd name="T50" fmla="*/ 4 w 168"/>
                <a:gd name="T51" fmla="*/ 91 h 131"/>
                <a:gd name="T52" fmla="*/ 6 w 168"/>
                <a:gd name="T53" fmla="*/ 86 h 131"/>
                <a:gd name="T54" fmla="*/ 1 w 168"/>
                <a:gd name="T55" fmla="*/ 79 h 131"/>
                <a:gd name="T56" fmla="*/ 1 w 168"/>
                <a:gd name="T57" fmla="*/ 71 h 131"/>
                <a:gd name="T58" fmla="*/ 4 w 168"/>
                <a:gd name="T59" fmla="*/ 67 h 131"/>
                <a:gd name="T60" fmla="*/ 13 w 168"/>
                <a:gd name="T61" fmla="*/ 63 h 131"/>
                <a:gd name="T62" fmla="*/ 18 w 168"/>
                <a:gd name="T63" fmla="*/ 64 h 131"/>
                <a:gd name="T64" fmla="*/ 23 w 168"/>
                <a:gd name="T65" fmla="*/ 66 h 131"/>
                <a:gd name="T66" fmla="*/ 40 w 168"/>
                <a:gd name="T67" fmla="*/ 61 h 131"/>
                <a:gd name="T68" fmla="*/ 55 w 168"/>
                <a:gd name="T69" fmla="*/ 52 h 131"/>
                <a:gd name="T70" fmla="*/ 59 w 168"/>
                <a:gd name="T71" fmla="*/ 47 h 131"/>
                <a:gd name="T72" fmla="*/ 57 w 168"/>
                <a:gd name="T73" fmla="*/ 32 h 131"/>
                <a:gd name="T74" fmla="*/ 69 w 168"/>
                <a:gd name="T75" fmla="*/ 30 h 131"/>
                <a:gd name="T76" fmla="*/ 75 w 168"/>
                <a:gd name="T77" fmla="*/ 32 h 131"/>
                <a:gd name="T78" fmla="*/ 81 w 168"/>
                <a:gd name="T79" fmla="*/ 15 h 131"/>
                <a:gd name="T80" fmla="*/ 92 w 168"/>
                <a:gd name="T81" fmla="*/ 18 h 131"/>
                <a:gd name="T82" fmla="*/ 100 w 168"/>
                <a:gd name="T83" fmla="*/ 8 h 131"/>
                <a:gd name="T84" fmla="*/ 108 w 168"/>
                <a:gd name="T85" fmla="*/ 3 h 131"/>
                <a:gd name="T86" fmla="*/ 115 w 168"/>
                <a:gd name="T87" fmla="*/ 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8" h="131">
                  <a:moveTo>
                    <a:pt x="115" y="1"/>
                  </a:moveTo>
                  <a:lnTo>
                    <a:pt x="116" y="1"/>
                  </a:lnTo>
                  <a:lnTo>
                    <a:pt x="115" y="4"/>
                  </a:lnTo>
                  <a:lnTo>
                    <a:pt x="117" y="6"/>
                  </a:lnTo>
                  <a:lnTo>
                    <a:pt x="117" y="7"/>
                  </a:lnTo>
                  <a:lnTo>
                    <a:pt x="120" y="10"/>
                  </a:lnTo>
                  <a:lnTo>
                    <a:pt x="121" y="13"/>
                  </a:lnTo>
                  <a:lnTo>
                    <a:pt x="126" y="13"/>
                  </a:lnTo>
                  <a:lnTo>
                    <a:pt x="128" y="15"/>
                  </a:lnTo>
                  <a:lnTo>
                    <a:pt x="129" y="15"/>
                  </a:lnTo>
                  <a:lnTo>
                    <a:pt x="131" y="20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31" y="39"/>
                  </a:lnTo>
                  <a:lnTo>
                    <a:pt x="140" y="43"/>
                  </a:lnTo>
                  <a:lnTo>
                    <a:pt x="149" y="44"/>
                  </a:lnTo>
                  <a:lnTo>
                    <a:pt x="158" y="51"/>
                  </a:lnTo>
                  <a:lnTo>
                    <a:pt x="161" y="52"/>
                  </a:lnTo>
                  <a:lnTo>
                    <a:pt x="161" y="53"/>
                  </a:lnTo>
                  <a:lnTo>
                    <a:pt x="163" y="57"/>
                  </a:lnTo>
                  <a:lnTo>
                    <a:pt x="165" y="63"/>
                  </a:lnTo>
                  <a:lnTo>
                    <a:pt x="168" y="67"/>
                  </a:lnTo>
                  <a:lnTo>
                    <a:pt x="167" y="69"/>
                  </a:lnTo>
                  <a:lnTo>
                    <a:pt x="167" y="72"/>
                  </a:lnTo>
                  <a:lnTo>
                    <a:pt x="163" y="73"/>
                  </a:lnTo>
                  <a:lnTo>
                    <a:pt x="155" y="76"/>
                  </a:lnTo>
                  <a:lnTo>
                    <a:pt x="150" y="80"/>
                  </a:lnTo>
                  <a:lnTo>
                    <a:pt x="146" y="82"/>
                  </a:lnTo>
                  <a:lnTo>
                    <a:pt x="146" y="85"/>
                  </a:lnTo>
                  <a:lnTo>
                    <a:pt x="147" y="97"/>
                  </a:lnTo>
                  <a:lnTo>
                    <a:pt x="144" y="96"/>
                  </a:lnTo>
                  <a:lnTo>
                    <a:pt x="142" y="97"/>
                  </a:lnTo>
                  <a:lnTo>
                    <a:pt x="123" y="101"/>
                  </a:lnTo>
                  <a:lnTo>
                    <a:pt x="120" y="103"/>
                  </a:lnTo>
                  <a:lnTo>
                    <a:pt x="120" y="108"/>
                  </a:lnTo>
                  <a:lnTo>
                    <a:pt x="126" y="113"/>
                  </a:lnTo>
                  <a:lnTo>
                    <a:pt x="124" y="116"/>
                  </a:lnTo>
                  <a:lnTo>
                    <a:pt x="121" y="118"/>
                  </a:lnTo>
                  <a:lnTo>
                    <a:pt x="121" y="119"/>
                  </a:lnTo>
                  <a:lnTo>
                    <a:pt x="122" y="121"/>
                  </a:lnTo>
                  <a:lnTo>
                    <a:pt x="123" y="121"/>
                  </a:lnTo>
                  <a:lnTo>
                    <a:pt x="124" y="122"/>
                  </a:lnTo>
                  <a:lnTo>
                    <a:pt x="118" y="124"/>
                  </a:lnTo>
                  <a:lnTo>
                    <a:pt x="115" y="122"/>
                  </a:lnTo>
                  <a:lnTo>
                    <a:pt x="113" y="121"/>
                  </a:lnTo>
                  <a:lnTo>
                    <a:pt x="109" y="121"/>
                  </a:lnTo>
                  <a:lnTo>
                    <a:pt x="101" y="118"/>
                  </a:lnTo>
                  <a:lnTo>
                    <a:pt x="96" y="118"/>
                  </a:lnTo>
                  <a:lnTo>
                    <a:pt x="92" y="119"/>
                  </a:lnTo>
                  <a:lnTo>
                    <a:pt x="88" y="119"/>
                  </a:lnTo>
                  <a:lnTo>
                    <a:pt x="81" y="123"/>
                  </a:lnTo>
                  <a:lnTo>
                    <a:pt x="75" y="122"/>
                  </a:lnTo>
                  <a:lnTo>
                    <a:pt x="70" y="124"/>
                  </a:lnTo>
                  <a:lnTo>
                    <a:pt x="66" y="122"/>
                  </a:lnTo>
                  <a:lnTo>
                    <a:pt x="63" y="120"/>
                  </a:lnTo>
                  <a:lnTo>
                    <a:pt x="56" y="119"/>
                  </a:lnTo>
                  <a:lnTo>
                    <a:pt x="51" y="122"/>
                  </a:lnTo>
                  <a:lnTo>
                    <a:pt x="48" y="121"/>
                  </a:lnTo>
                  <a:lnTo>
                    <a:pt x="46" y="120"/>
                  </a:lnTo>
                  <a:lnTo>
                    <a:pt x="40" y="120"/>
                  </a:lnTo>
                  <a:lnTo>
                    <a:pt x="40" y="117"/>
                  </a:lnTo>
                  <a:lnTo>
                    <a:pt x="32" y="131"/>
                  </a:lnTo>
                  <a:lnTo>
                    <a:pt x="25" y="125"/>
                  </a:lnTo>
                  <a:lnTo>
                    <a:pt x="22" y="121"/>
                  </a:lnTo>
                  <a:lnTo>
                    <a:pt x="23" y="114"/>
                  </a:lnTo>
                  <a:lnTo>
                    <a:pt x="20" y="113"/>
                  </a:lnTo>
                  <a:lnTo>
                    <a:pt x="13" y="108"/>
                  </a:lnTo>
                  <a:lnTo>
                    <a:pt x="11" y="108"/>
                  </a:lnTo>
                  <a:lnTo>
                    <a:pt x="9" y="105"/>
                  </a:lnTo>
                  <a:lnTo>
                    <a:pt x="10" y="101"/>
                  </a:lnTo>
                  <a:lnTo>
                    <a:pt x="10" y="100"/>
                  </a:lnTo>
                  <a:lnTo>
                    <a:pt x="7" y="98"/>
                  </a:lnTo>
                  <a:lnTo>
                    <a:pt x="6" y="96"/>
                  </a:lnTo>
                  <a:lnTo>
                    <a:pt x="1" y="93"/>
                  </a:lnTo>
                  <a:lnTo>
                    <a:pt x="1" y="92"/>
                  </a:lnTo>
                  <a:lnTo>
                    <a:pt x="4" y="91"/>
                  </a:lnTo>
                  <a:lnTo>
                    <a:pt x="5" y="92"/>
                  </a:lnTo>
                  <a:lnTo>
                    <a:pt x="7" y="91"/>
                  </a:lnTo>
                  <a:lnTo>
                    <a:pt x="6" y="86"/>
                  </a:lnTo>
                  <a:lnTo>
                    <a:pt x="7" y="81"/>
                  </a:lnTo>
                  <a:lnTo>
                    <a:pt x="3" y="78"/>
                  </a:lnTo>
                  <a:lnTo>
                    <a:pt x="1" y="79"/>
                  </a:lnTo>
                  <a:lnTo>
                    <a:pt x="0" y="76"/>
                  </a:lnTo>
                  <a:lnTo>
                    <a:pt x="1" y="74"/>
                  </a:lnTo>
                  <a:lnTo>
                    <a:pt x="1" y="71"/>
                  </a:lnTo>
                  <a:lnTo>
                    <a:pt x="3" y="69"/>
                  </a:lnTo>
                  <a:lnTo>
                    <a:pt x="4" y="68"/>
                  </a:lnTo>
                  <a:lnTo>
                    <a:pt x="4" y="67"/>
                  </a:lnTo>
                  <a:lnTo>
                    <a:pt x="7" y="65"/>
                  </a:lnTo>
                  <a:lnTo>
                    <a:pt x="10" y="64"/>
                  </a:lnTo>
                  <a:lnTo>
                    <a:pt x="13" y="63"/>
                  </a:lnTo>
                  <a:lnTo>
                    <a:pt x="16" y="64"/>
                  </a:lnTo>
                  <a:lnTo>
                    <a:pt x="17" y="63"/>
                  </a:lnTo>
                  <a:lnTo>
                    <a:pt x="18" y="64"/>
                  </a:lnTo>
                  <a:lnTo>
                    <a:pt x="18" y="66"/>
                  </a:lnTo>
                  <a:lnTo>
                    <a:pt x="20" y="67"/>
                  </a:lnTo>
                  <a:lnTo>
                    <a:pt x="23" y="66"/>
                  </a:lnTo>
                  <a:lnTo>
                    <a:pt x="27" y="62"/>
                  </a:lnTo>
                  <a:lnTo>
                    <a:pt x="36" y="64"/>
                  </a:lnTo>
                  <a:lnTo>
                    <a:pt x="40" y="61"/>
                  </a:lnTo>
                  <a:lnTo>
                    <a:pt x="53" y="58"/>
                  </a:lnTo>
                  <a:lnTo>
                    <a:pt x="54" y="56"/>
                  </a:lnTo>
                  <a:lnTo>
                    <a:pt x="55" y="52"/>
                  </a:lnTo>
                  <a:lnTo>
                    <a:pt x="58" y="49"/>
                  </a:lnTo>
                  <a:lnTo>
                    <a:pt x="59" y="49"/>
                  </a:lnTo>
                  <a:lnTo>
                    <a:pt x="59" y="47"/>
                  </a:lnTo>
                  <a:lnTo>
                    <a:pt x="59" y="36"/>
                  </a:lnTo>
                  <a:lnTo>
                    <a:pt x="60" y="34"/>
                  </a:lnTo>
                  <a:lnTo>
                    <a:pt x="57" y="32"/>
                  </a:lnTo>
                  <a:lnTo>
                    <a:pt x="56" y="31"/>
                  </a:lnTo>
                  <a:lnTo>
                    <a:pt x="60" y="30"/>
                  </a:lnTo>
                  <a:lnTo>
                    <a:pt x="69" y="30"/>
                  </a:lnTo>
                  <a:lnTo>
                    <a:pt x="71" y="31"/>
                  </a:lnTo>
                  <a:lnTo>
                    <a:pt x="74" y="32"/>
                  </a:lnTo>
                  <a:lnTo>
                    <a:pt x="75" y="32"/>
                  </a:lnTo>
                  <a:lnTo>
                    <a:pt x="76" y="31"/>
                  </a:lnTo>
                  <a:lnTo>
                    <a:pt x="75" y="29"/>
                  </a:lnTo>
                  <a:lnTo>
                    <a:pt x="81" y="15"/>
                  </a:lnTo>
                  <a:lnTo>
                    <a:pt x="82" y="15"/>
                  </a:lnTo>
                  <a:lnTo>
                    <a:pt x="89" y="18"/>
                  </a:lnTo>
                  <a:lnTo>
                    <a:pt x="92" y="18"/>
                  </a:lnTo>
                  <a:lnTo>
                    <a:pt x="93" y="19"/>
                  </a:lnTo>
                  <a:lnTo>
                    <a:pt x="99" y="17"/>
                  </a:lnTo>
                  <a:lnTo>
                    <a:pt x="100" y="8"/>
                  </a:lnTo>
                  <a:lnTo>
                    <a:pt x="103" y="6"/>
                  </a:lnTo>
                  <a:lnTo>
                    <a:pt x="106" y="6"/>
                  </a:lnTo>
                  <a:lnTo>
                    <a:pt x="108" y="3"/>
                  </a:lnTo>
                  <a:lnTo>
                    <a:pt x="109" y="1"/>
                  </a:lnTo>
                  <a:lnTo>
                    <a:pt x="111" y="0"/>
                  </a:lnTo>
                  <a:lnTo>
                    <a:pt x="115" y="1"/>
                  </a:lnTo>
                  <a:lnTo>
                    <a:pt x="115" y="1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重庆">
              <a:hlinkClick r:id="" action="ppaction://macro?name=Slide1.重庆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598256" y="4313382"/>
              <a:ext cx="729058" cy="720864"/>
            </a:xfrm>
            <a:custGeom>
              <a:avLst/>
              <a:gdLst>
                <a:gd name="T0" fmla="*/ 7 w 40"/>
                <a:gd name="T1" fmla="*/ 30 h 37"/>
                <a:gd name="T2" fmla="*/ 7 w 40"/>
                <a:gd name="T3" fmla="*/ 30 h 37"/>
                <a:gd name="T4" fmla="*/ 5 w 40"/>
                <a:gd name="T5" fmla="*/ 29 h 37"/>
                <a:gd name="T6" fmla="*/ 3 w 40"/>
                <a:gd name="T7" fmla="*/ 28 h 37"/>
                <a:gd name="T8" fmla="*/ 2 w 40"/>
                <a:gd name="T9" fmla="*/ 26 h 37"/>
                <a:gd name="T10" fmla="*/ 0 w 40"/>
                <a:gd name="T11" fmla="*/ 25 h 37"/>
                <a:gd name="T12" fmla="*/ 1 w 40"/>
                <a:gd name="T13" fmla="*/ 24 h 37"/>
                <a:gd name="T14" fmla="*/ 3 w 40"/>
                <a:gd name="T15" fmla="*/ 22 h 37"/>
                <a:gd name="T16" fmla="*/ 3 w 40"/>
                <a:gd name="T17" fmla="*/ 17 h 37"/>
                <a:gd name="T18" fmla="*/ 4 w 40"/>
                <a:gd name="T19" fmla="*/ 17 h 37"/>
                <a:gd name="T20" fmla="*/ 6 w 40"/>
                <a:gd name="T21" fmla="*/ 16 h 37"/>
                <a:gd name="T22" fmla="*/ 8 w 40"/>
                <a:gd name="T23" fmla="*/ 18 h 37"/>
                <a:gd name="T24" fmla="*/ 10 w 40"/>
                <a:gd name="T25" fmla="*/ 17 h 37"/>
                <a:gd name="T26" fmla="*/ 12 w 40"/>
                <a:gd name="T27" fmla="*/ 19 h 37"/>
                <a:gd name="T28" fmla="*/ 15 w 40"/>
                <a:gd name="T29" fmla="*/ 19 h 37"/>
                <a:gd name="T30" fmla="*/ 15 w 40"/>
                <a:gd name="T31" fmla="*/ 18 h 37"/>
                <a:gd name="T32" fmla="*/ 18 w 40"/>
                <a:gd name="T33" fmla="*/ 16 h 37"/>
                <a:gd name="T34" fmla="*/ 19 w 40"/>
                <a:gd name="T35" fmla="*/ 13 h 37"/>
                <a:gd name="T36" fmla="*/ 21 w 40"/>
                <a:gd name="T37" fmla="*/ 12 h 37"/>
                <a:gd name="T38" fmla="*/ 23 w 40"/>
                <a:gd name="T39" fmla="*/ 11 h 37"/>
                <a:gd name="T40" fmla="*/ 24 w 40"/>
                <a:gd name="T41" fmla="*/ 9 h 37"/>
                <a:gd name="T42" fmla="*/ 25 w 40"/>
                <a:gd name="T43" fmla="*/ 7 h 37"/>
                <a:gd name="T44" fmla="*/ 26 w 40"/>
                <a:gd name="T45" fmla="*/ 5 h 37"/>
                <a:gd name="T46" fmla="*/ 26 w 40"/>
                <a:gd name="T47" fmla="*/ 2 h 37"/>
                <a:gd name="T48" fmla="*/ 25 w 40"/>
                <a:gd name="T49" fmla="*/ 0 h 37"/>
                <a:gd name="T50" fmla="*/ 31 w 40"/>
                <a:gd name="T51" fmla="*/ 2 h 37"/>
                <a:gd name="T52" fmla="*/ 32 w 40"/>
                <a:gd name="T53" fmla="*/ 3 h 37"/>
                <a:gd name="T54" fmla="*/ 35 w 40"/>
                <a:gd name="T55" fmla="*/ 3 h 37"/>
                <a:gd name="T56" fmla="*/ 37 w 40"/>
                <a:gd name="T57" fmla="*/ 3 h 37"/>
                <a:gd name="T58" fmla="*/ 39 w 40"/>
                <a:gd name="T59" fmla="*/ 5 h 37"/>
                <a:gd name="T60" fmla="*/ 40 w 40"/>
                <a:gd name="T61" fmla="*/ 10 h 37"/>
                <a:gd name="T62" fmla="*/ 39 w 40"/>
                <a:gd name="T63" fmla="*/ 12 h 37"/>
                <a:gd name="T64" fmla="*/ 38 w 40"/>
                <a:gd name="T65" fmla="*/ 12 h 37"/>
                <a:gd name="T66" fmla="*/ 34 w 40"/>
                <a:gd name="T67" fmla="*/ 14 h 37"/>
                <a:gd name="T68" fmla="*/ 28 w 40"/>
                <a:gd name="T69" fmla="*/ 15 h 37"/>
                <a:gd name="T70" fmla="*/ 26 w 40"/>
                <a:gd name="T71" fmla="*/ 17 h 37"/>
                <a:gd name="T72" fmla="*/ 28 w 40"/>
                <a:gd name="T73" fmla="*/ 19 h 37"/>
                <a:gd name="T74" fmla="*/ 28 w 40"/>
                <a:gd name="T75" fmla="*/ 22 h 37"/>
                <a:gd name="T76" fmla="*/ 29 w 40"/>
                <a:gd name="T77" fmla="*/ 23 h 37"/>
                <a:gd name="T78" fmla="*/ 34 w 40"/>
                <a:gd name="T79" fmla="*/ 28 h 37"/>
                <a:gd name="T80" fmla="*/ 34 w 40"/>
                <a:gd name="T81" fmla="*/ 35 h 37"/>
                <a:gd name="T82" fmla="*/ 31 w 40"/>
                <a:gd name="T83" fmla="*/ 37 h 37"/>
                <a:gd name="T84" fmla="*/ 29 w 40"/>
                <a:gd name="T85" fmla="*/ 34 h 37"/>
                <a:gd name="T86" fmla="*/ 26 w 40"/>
                <a:gd name="T87" fmla="*/ 31 h 37"/>
                <a:gd name="T88" fmla="*/ 26 w 40"/>
                <a:gd name="T89" fmla="*/ 29 h 37"/>
                <a:gd name="T90" fmla="*/ 24 w 40"/>
                <a:gd name="T91" fmla="*/ 29 h 37"/>
                <a:gd name="T92" fmla="*/ 22 w 40"/>
                <a:gd name="T93" fmla="*/ 30 h 37"/>
                <a:gd name="T94" fmla="*/ 19 w 40"/>
                <a:gd name="T95" fmla="*/ 28 h 37"/>
                <a:gd name="T96" fmla="*/ 17 w 40"/>
                <a:gd name="T97" fmla="*/ 32 h 37"/>
                <a:gd name="T98" fmla="*/ 15 w 40"/>
                <a:gd name="T99" fmla="*/ 32 h 37"/>
                <a:gd name="T100" fmla="*/ 13 w 40"/>
                <a:gd name="T101" fmla="*/ 35 h 37"/>
                <a:gd name="T102" fmla="*/ 11 w 40"/>
                <a:gd name="T103" fmla="*/ 34 h 37"/>
                <a:gd name="T104" fmla="*/ 9 w 40"/>
                <a:gd name="T105" fmla="*/ 35 h 37"/>
                <a:gd name="T106" fmla="*/ 6 w 40"/>
                <a:gd name="T107" fmla="*/ 33 h 37"/>
                <a:gd name="T108" fmla="*/ 7 w 40"/>
                <a:gd name="T109" fmla="*/ 3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37">
                  <a:moveTo>
                    <a:pt x="7" y="30"/>
                  </a:moveTo>
                  <a:lnTo>
                    <a:pt x="7" y="30"/>
                  </a:lnTo>
                  <a:lnTo>
                    <a:pt x="5" y="29"/>
                  </a:lnTo>
                  <a:lnTo>
                    <a:pt x="3" y="28"/>
                  </a:lnTo>
                  <a:lnTo>
                    <a:pt x="2" y="26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10" y="17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9" y="13"/>
                  </a:lnTo>
                  <a:lnTo>
                    <a:pt x="21" y="12"/>
                  </a:lnTo>
                  <a:lnTo>
                    <a:pt x="23" y="11"/>
                  </a:lnTo>
                  <a:lnTo>
                    <a:pt x="24" y="9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2"/>
                  </a:lnTo>
                  <a:lnTo>
                    <a:pt x="25" y="0"/>
                  </a:lnTo>
                  <a:lnTo>
                    <a:pt x="31" y="2"/>
                  </a:lnTo>
                  <a:lnTo>
                    <a:pt x="32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9" y="5"/>
                  </a:lnTo>
                  <a:lnTo>
                    <a:pt x="40" y="10"/>
                  </a:lnTo>
                  <a:lnTo>
                    <a:pt x="39" y="12"/>
                  </a:lnTo>
                  <a:lnTo>
                    <a:pt x="38" y="12"/>
                  </a:lnTo>
                  <a:lnTo>
                    <a:pt x="34" y="14"/>
                  </a:lnTo>
                  <a:lnTo>
                    <a:pt x="28" y="15"/>
                  </a:lnTo>
                  <a:lnTo>
                    <a:pt x="26" y="17"/>
                  </a:lnTo>
                  <a:lnTo>
                    <a:pt x="28" y="19"/>
                  </a:lnTo>
                  <a:lnTo>
                    <a:pt x="28" y="22"/>
                  </a:lnTo>
                  <a:lnTo>
                    <a:pt x="29" y="23"/>
                  </a:lnTo>
                  <a:lnTo>
                    <a:pt x="34" y="28"/>
                  </a:lnTo>
                  <a:lnTo>
                    <a:pt x="34" y="35"/>
                  </a:lnTo>
                  <a:lnTo>
                    <a:pt x="31" y="37"/>
                  </a:lnTo>
                  <a:lnTo>
                    <a:pt x="29" y="34"/>
                  </a:lnTo>
                  <a:lnTo>
                    <a:pt x="26" y="31"/>
                  </a:lnTo>
                  <a:lnTo>
                    <a:pt x="26" y="29"/>
                  </a:lnTo>
                  <a:lnTo>
                    <a:pt x="24" y="29"/>
                  </a:lnTo>
                  <a:lnTo>
                    <a:pt x="22" y="30"/>
                  </a:lnTo>
                  <a:lnTo>
                    <a:pt x="19" y="28"/>
                  </a:lnTo>
                  <a:lnTo>
                    <a:pt x="17" y="32"/>
                  </a:lnTo>
                  <a:lnTo>
                    <a:pt x="15" y="32"/>
                  </a:lnTo>
                  <a:lnTo>
                    <a:pt x="13" y="35"/>
                  </a:lnTo>
                  <a:lnTo>
                    <a:pt x="11" y="34"/>
                  </a:lnTo>
                  <a:lnTo>
                    <a:pt x="9" y="35"/>
                  </a:lnTo>
                  <a:lnTo>
                    <a:pt x="6" y="33"/>
                  </a:lnTo>
                  <a:lnTo>
                    <a:pt x="7" y="30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4" name="直接连接符 3"/>
          <p:cNvCxnSpPr/>
          <p:nvPr/>
        </p:nvCxnSpPr>
        <p:spPr>
          <a:xfrm>
            <a:off x="8486137" y="0"/>
            <a:ext cx="0" cy="2580331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2"/>
          <p:cNvSpPr/>
          <p:nvPr/>
        </p:nvSpPr>
        <p:spPr>
          <a:xfrm>
            <a:off x="558507" y="214217"/>
            <a:ext cx="5159901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42"/>
          <p:cNvSpPr/>
          <p:nvPr/>
        </p:nvSpPr>
        <p:spPr>
          <a:xfrm>
            <a:off x="-1" y="214217"/>
            <a:ext cx="5159901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4141" y="308433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zh-CN" altLang="en-US" sz="36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71" name="Group 5"/>
          <p:cNvGrpSpPr>
            <a:grpSpLocks/>
          </p:cNvGrpSpPr>
          <p:nvPr/>
        </p:nvGrpSpPr>
        <p:grpSpPr bwMode="auto">
          <a:xfrm rot="16200000" flipH="1">
            <a:off x="6300432" y="3682999"/>
            <a:ext cx="258569" cy="651903"/>
            <a:chOff x="0" y="0"/>
            <a:chExt cx="1038" cy="2616"/>
          </a:xfrm>
          <a:solidFill>
            <a:srgbClr val="4F6D77"/>
          </a:solidFill>
        </p:grpSpPr>
        <p:sp>
          <p:nvSpPr>
            <p:cNvPr id="72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3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4" name="Group 5"/>
          <p:cNvGrpSpPr>
            <a:grpSpLocks/>
          </p:cNvGrpSpPr>
          <p:nvPr/>
        </p:nvGrpSpPr>
        <p:grpSpPr bwMode="auto">
          <a:xfrm rot="17280000" flipH="1">
            <a:off x="6401750" y="3043303"/>
            <a:ext cx="258569" cy="651903"/>
            <a:chOff x="0" y="0"/>
            <a:chExt cx="1038" cy="2616"/>
          </a:xfrm>
          <a:solidFill>
            <a:srgbClr val="4F6D77"/>
          </a:solidFill>
        </p:grpSpPr>
        <p:sp>
          <p:nvSpPr>
            <p:cNvPr id="75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6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7" name="Group 5"/>
          <p:cNvGrpSpPr>
            <a:grpSpLocks/>
          </p:cNvGrpSpPr>
          <p:nvPr/>
        </p:nvGrpSpPr>
        <p:grpSpPr bwMode="auto">
          <a:xfrm rot="18360000" flipH="1">
            <a:off x="6695786" y="2466225"/>
            <a:ext cx="258569" cy="651903"/>
            <a:chOff x="0" y="0"/>
            <a:chExt cx="1038" cy="2616"/>
          </a:xfrm>
          <a:solidFill>
            <a:srgbClr val="4F6D77"/>
          </a:solidFill>
        </p:grpSpPr>
        <p:sp>
          <p:nvSpPr>
            <p:cNvPr id="78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9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80" name="Group 5"/>
          <p:cNvGrpSpPr>
            <a:grpSpLocks/>
          </p:cNvGrpSpPr>
          <p:nvPr/>
        </p:nvGrpSpPr>
        <p:grpSpPr bwMode="auto">
          <a:xfrm rot="19440000" flipH="1">
            <a:off x="7153758" y="2008253"/>
            <a:ext cx="258569" cy="651903"/>
            <a:chOff x="0" y="0"/>
            <a:chExt cx="1038" cy="2616"/>
          </a:xfrm>
          <a:solidFill>
            <a:srgbClr val="4F6D77"/>
          </a:solidFill>
        </p:grpSpPr>
        <p:sp>
          <p:nvSpPr>
            <p:cNvPr id="81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82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83" name="Group 5"/>
          <p:cNvGrpSpPr>
            <a:grpSpLocks/>
          </p:cNvGrpSpPr>
          <p:nvPr/>
        </p:nvGrpSpPr>
        <p:grpSpPr bwMode="auto">
          <a:xfrm rot="20520000" flipH="1">
            <a:off x="7730836" y="1714217"/>
            <a:ext cx="258569" cy="651903"/>
            <a:chOff x="0" y="0"/>
            <a:chExt cx="1038" cy="2616"/>
          </a:xfrm>
          <a:solidFill>
            <a:srgbClr val="4F6D77"/>
          </a:solidFill>
        </p:grpSpPr>
        <p:sp>
          <p:nvSpPr>
            <p:cNvPr id="84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85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86" name="Group 5"/>
          <p:cNvGrpSpPr>
            <a:grpSpLocks/>
          </p:cNvGrpSpPr>
          <p:nvPr/>
        </p:nvGrpSpPr>
        <p:grpSpPr bwMode="auto">
          <a:xfrm flipH="1">
            <a:off x="8370532" y="1612899"/>
            <a:ext cx="258569" cy="651903"/>
            <a:chOff x="0" y="0"/>
            <a:chExt cx="1038" cy="2616"/>
          </a:xfrm>
          <a:solidFill>
            <a:schemeClr val="accent2"/>
          </a:solidFill>
        </p:grpSpPr>
        <p:sp>
          <p:nvSpPr>
            <p:cNvPr id="87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88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89" name="Group 5"/>
          <p:cNvGrpSpPr>
            <a:grpSpLocks/>
          </p:cNvGrpSpPr>
          <p:nvPr/>
        </p:nvGrpSpPr>
        <p:grpSpPr bwMode="auto">
          <a:xfrm rot="1080000" flipH="1">
            <a:off x="9010228" y="1714217"/>
            <a:ext cx="258569" cy="651903"/>
            <a:chOff x="0" y="0"/>
            <a:chExt cx="1038" cy="2616"/>
          </a:xfrm>
          <a:solidFill>
            <a:schemeClr val="accent2"/>
          </a:solidFill>
        </p:grpSpPr>
        <p:sp>
          <p:nvSpPr>
            <p:cNvPr id="90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91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92" name="Group 5"/>
          <p:cNvGrpSpPr>
            <a:grpSpLocks/>
          </p:cNvGrpSpPr>
          <p:nvPr/>
        </p:nvGrpSpPr>
        <p:grpSpPr bwMode="auto">
          <a:xfrm rot="2160000" flipH="1">
            <a:off x="9587306" y="2008253"/>
            <a:ext cx="258569" cy="651903"/>
            <a:chOff x="0" y="0"/>
            <a:chExt cx="1038" cy="2616"/>
          </a:xfrm>
          <a:solidFill>
            <a:schemeClr val="accent2"/>
          </a:solidFill>
        </p:grpSpPr>
        <p:sp>
          <p:nvSpPr>
            <p:cNvPr id="93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94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95" name="Group 5"/>
          <p:cNvGrpSpPr>
            <a:grpSpLocks/>
          </p:cNvGrpSpPr>
          <p:nvPr/>
        </p:nvGrpSpPr>
        <p:grpSpPr bwMode="auto">
          <a:xfrm rot="3240000" flipH="1">
            <a:off x="10045278" y="2466225"/>
            <a:ext cx="258569" cy="651903"/>
            <a:chOff x="0" y="0"/>
            <a:chExt cx="1038" cy="2616"/>
          </a:xfrm>
          <a:solidFill>
            <a:schemeClr val="accent2"/>
          </a:solidFill>
        </p:grpSpPr>
        <p:sp>
          <p:nvSpPr>
            <p:cNvPr id="96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97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98" name="Group 5"/>
          <p:cNvGrpSpPr>
            <a:grpSpLocks/>
          </p:cNvGrpSpPr>
          <p:nvPr/>
        </p:nvGrpSpPr>
        <p:grpSpPr bwMode="auto">
          <a:xfrm rot="4320000" flipH="1">
            <a:off x="10339314" y="3043303"/>
            <a:ext cx="258569" cy="651903"/>
            <a:chOff x="0" y="0"/>
            <a:chExt cx="1038" cy="2616"/>
          </a:xfrm>
          <a:solidFill>
            <a:schemeClr val="accent2"/>
          </a:solidFill>
        </p:grpSpPr>
        <p:sp>
          <p:nvSpPr>
            <p:cNvPr id="99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0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01" name="Group 5"/>
          <p:cNvGrpSpPr>
            <a:grpSpLocks/>
          </p:cNvGrpSpPr>
          <p:nvPr/>
        </p:nvGrpSpPr>
        <p:grpSpPr bwMode="auto">
          <a:xfrm rot="5400000" flipH="1">
            <a:off x="10440632" y="3682999"/>
            <a:ext cx="258569" cy="651903"/>
            <a:chOff x="0" y="0"/>
            <a:chExt cx="1038" cy="2616"/>
          </a:xfrm>
          <a:solidFill>
            <a:schemeClr val="accent2"/>
          </a:solidFill>
        </p:grpSpPr>
        <p:sp>
          <p:nvSpPr>
            <p:cNvPr id="102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3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04" name="Group 5"/>
          <p:cNvGrpSpPr>
            <a:grpSpLocks/>
          </p:cNvGrpSpPr>
          <p:nvPr/>
        </p:nvGrpSpPr>
        <p:grpSpPr bwMode="auto">
          <a:xfrm rot="6480000" flipH="1">
            <a:off x="10339314" y="4322695"/>
            <a:ext cx="258569" cy="651903"/>
            <a:chOff x="0" y="0"/>
            <a:chExt cx="1038" cy="2616"/>
          </a:xfrm>
          <a:solidFill>
            <a:schemeClr val="accent2"/>
          </a:solidFill>
        </p:grpSpPr>
        <p:sp>
          <p:nvSpPr>
            <p:cNvPr id="105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6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07" name="Group 5"/>
          <p:cNvGrpSpPr>
            <a:grpSpLocks/>
          </p:cNvGrpSpPr>
          <p:nvPr/>
        </p:nvGrpSpPr>
        <p:grpSpPr bwMode="auto">
          <a:xfrm rot="7560000" flipH="1">
            <a:off x="10045278" y="4899774"/>
            <a:ext cx="258569" cy="651903"/>
            <a:chOff x="0" y="0"/>
            <a:chExt cx="1038" cy="2616"/>
          </a:xfrm>
          <a:solidFill>
            <a:schemeClr val="accent2"/>
          </a:solidFill>
        </p:grpSpPr>
        <p:sp>
          <p:nvSpPr>
            <p:cNvPr id="108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9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10" name="Group 5"/>
          <p:cNvGrpSpPr>
            <a:grpSpLocks/>
          </p:cNvGrpSpPr>
          <p:nvPr/>
        </p:nvGrpSpPr>
        <p:grpSpPr bwMode="auto">
          <a:xfrm rot="8640000" flipH="1">
            <a:off x="9587307" y="5357745"/>
            <a:ext cx="258569" cy="651903"/>
            <a:chOff x="0" y="0"/>
            <a:chExt cx="1038" cy="2616"/>
          </a:xfrm>
          <a:solidFill>
            <a:schemeClr val="accent2"/>
          </a:solidFill>
        </p:grpSpPr>
        <p:sp>
          <p:nvSpPr>
            <p:cNvPr id="111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2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13" name="Group 5"/>
          <p:cNvGrpSpPr>
            <a:grpSpLocks/>
          </p:cNvGrpSpPr>
          <p:nvPr/>
        </p:nvGrpSpPr>
        <p:grpSpPr bwMode="auto">
          <a:xfrm rot="9720000" flipH="1">
            <a:off x="9010228" y="5651781"/>
            <a:ext cx="258569" cy="651903"/>
            <a:chOff x="0" y="0"/>
            <a:chExt cx="1038" cy="2616"/>
          </a:xfrm>
          <a:solidFill>
            <a:srgbClr val="4F6D77"/>
          </a:solidFill>
        </p:grpSpPr>
        <p:sp>
          <p:nvSpPr>
            <p:cNvPr id="114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5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16" name="Group 5"/>
          <p:cNvGrpSpPr>
            <a:grpSpLocks/>
          </p:cNvGrpSpPr>
          <p:nvPr/>
        </p:nvGrpSpPr>
        <p:grpSpPr bwMode="auto">
          <a:xfrm rot="10800000" flipH="1">
            <a:off x="8370532" y="5753099"/>
            <a:ext cx="258569" cy="651903"/>
            <a:chOff x="0" y="0"/>
            <a:chExt cx="1038" cy="2616"/>
          </a:xfrm>
          <a:solidFill>
            <a:srgbClr val="4F6D77"/>
          </a:solidFill>
        </p:grpSpPr>
        <p:sp>
          <p:nvSpPr>
            <p:cNvPr id="117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8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19" name="Group 5"/>
          <p:cNvGrpSpPr>
            <a:grpSpLocks/>
          </p:cNvGrpSpPr>
          <p:nvPr/>
        </p:nvGrpSpPr>
        <p:grpSpPr bwMode="auto">
          <a:xfrm rot="11880000" flipH="1">
            <a:off x="7730836" y="5651781"/>
            <a:ext cx="258569" cy="651903"/>
            <a:chOff x="0" y="0"/>
            <a:chExt cx="1038" cy="2616"/>
          </a:xfrm>
          <a:solidFill>
            <a:srgbClr val="4F6D77"/>
          </a:solidFill>
        </p:grpSpPr>
        <p:sp>
          <p:nvSpPr>
            <p:cNvPr id="120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1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22" name="Group 5"/>
          <p:cNvGrpSpPr>
            <a:grpSpLocks/>
          </p:cNvGrpSpPr>
          <p:nvPr/>
        </p:nvGrpSpPr>
        <p:grpSpPr bwMode="auto">
          <a:xfrm rot="12960000" flipH="1">
            <a:off x="7153758" y="5357745"/>
            <a:ext cx="258569" cy="651903"/>
            <a:chOff x="0" y="0"/>
            <a:chExt cx="1038" cy="2616"/>
          </a:xfrm>
          <a:solidFill>
            <a:srgbClr val="4F6D77"/>
          </a:solidFill>
        </p:grpSpPr>
        <p:sp>
          <p:nvSpPr>
            <p:cNvPr id="123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4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25" name="Group 5"/>
          <p:cNvGrpSpPr>
            <a:grpSpLocks/>
          </p:cNvGrpSpPr>
          <p:nvPr/>
        </p:nvGrpSpPr>
        <p:grpSpPr bwMode="auto">
          <a:xfrm rot="14040000" flipH="1">
            <a:off x="6695786" y="4899774"/>
            <a:ext cx="258569" cy="651903"/>
            <a:chOff x="0" y="0"/>
            <a:chExt cx="1038" cy="2616"/>
          </a:xfrm>
          <a:solidFill>
            <a:srgbClr val="4F6D77"/>
          </a:solidFill>
        </p:grpSpPr>
        <p:sp>
          <p:nvSpPr>
            <p:cNvPr id="126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7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28" name="Group 5"/>
          <p:cNvGrpSpPr>
            <a:grpSpLocks/>
          </p:cNvGrpSpPr>
          <p:nvPr/>
        </p:nvGrpSpPr>
        <p:grpSpPr bwMode="auto">
          <a:xfrm rot="15120000" flipH="1">
            <a:off x="6401750" y="4322695"/>
            <a:ext cx="258569" cy="651903"/>
            <a:chOff x="0" y="0"/>
            <a:chExt cx="1038" cy="2616"/>
          </a:xfrm>
          <a:solidFill>
            <a:srgbClr val="4F6D77"/>
          </a:solidFill>
        </p:grpSpPr>
        <p:sp>
          <p:nvSpPr>
            <p:cNvPr id="129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30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32" name="Oval 2"/>
          <p:cNvSpPr>
            <a:spLocks noChangeArrowheads="1"/>
          </p:cNvSpPr>
          <p:nvPr/>
        </p:nvSpPr>
        <p:spPr bwMode="auto">
          <a:xfrm>
            <a:off x="7076300" y="2580331"/>
            <a:ext cx="2847033" cy="285723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1293715" y="2059573"/>
            <a:ext cx="3669845" cy="3662541"/>
          </a:xfrm>
          <a:prstGeom prst="rect">
            <a:avLst/>
          </a:prstGeom>
        </p:spPr>
        <p:txBody>
          <a:bodyPr wrap="square" numCol="1" spcCol="144000">
            <a:spAutoFit/>
          </a:bodyPr>
          <a:lstStyle/>
          <a:p>
            <a:pPr algn="r" fontAlgn="base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关于逼格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</a:p>
          <a:p>
            <a:pPr algn="r" fontAlgn="base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正如你所看到的，这是一个逗比的博客；另外，这也是一个关于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的分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zhuang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享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(bi)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网站。因为工作的（或者装逼的）需要，我必须做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，并希望能在网上找到让自己满意的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模板和素材。但令人失望的是，我经常会为此花费大量时间，并且并不一定能找到能满足我兽欲的东西。</a:t>
            </a:r>
          </a:p>
          <a:p>
            <a:pPr algn="r" fontAlgn="base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于是，我产生了做一个免费分享高逼格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网站的想法，这就是你现在看到“逼格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PPT”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</a:p>
          <a:p>
            <a:pPr algn="r"/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r" fontAlgn="base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关于内容</a:t>
            </a:r>
          </a:p>
          <a:p>
            <a:pPr algn="r" fontAlgn="base"/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、内容品质</a:t>
            </a:r>
          </a:p>
          <a:p>
            <a:pPr algn="r" fontAlgn="base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逼格人人有，远近高低各不同。博主自己并不是学设计的，也没有什么很高的水平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装逼除外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，所以并不能保证各个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都经典，也不能保证每个人都喜欢。我只能按照自己的理解去制作、搜集。</a:t>
            </a:r>
          </a:p>
          <a:p>
            <a:pPr algn="r" fontAlgn="base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如果你认为你逼格更高，那你也可以带我装逼带我飞，一起分享，一起搭建内容，一起为逼格而生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96815" y="2988369"/>
            <a:ext cx="114807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rgbClr val="FB5406"/>
                </a:solidFill>
              </a:rPr>
              <a:t>B</a:t>
            </a:r>
            <a:endParaRPr lang="zh-CN" altLang="en-US" sz="13800" dirty="0">
              <a:solidFill>
                <a:srgbClr val="FB5406"/>
              </a:solidFill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8669680" y="3041279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B5406"/>
                </a:solidFill>
              </a:rPr>
              <a:t>2</a:t>
            </a:r>
            <a:endParaRPr lang="zh-CN" altLang="en-US" sz="4400" dirty="0">
              <a:solidFill>
                <a:srgbClr val="FB54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2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11"/>
          <p:cNvSpPr/>
          <p:nvPr/>
        </p:nvSpPr>
        <p:spPr>
          <a:xfrm rot="2601805">
            <a:off x="1434206" y="549816"/>
            <a:ext cx="6477000" cy="5143500"/>
          </a:xfrm>
          <a:prstGeom prst="triangle">
            <a:avLst/>
          </a:prstGeom>
          <a:solidFill>
            <a:srgbClr val="324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580934" y="1937370"/>
            <a:ext cx="6020732" cy="2983260"/>
            <a:chOff x="3924300" y="1739712"/>
            <a:chExt cx="6020732" cy="2983260"/>
          </a:xfrm>
        </p:grpSpPr>
        <p:sp>
          <p:nvSpPr>
            <p:cNvPr id="14" name="文本框 13"/>
            <p:cNvSpPr txBox="1"/>
            <p:nvPr/>
          </p:nvSpPr>
          <p:spPr>
            <a:xfrm>
              <a:off x="3924300" y="1739712"/>
              <a:ext cx="2544286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600" dirty="0" smtClean="0">
                  <a:solidFill>
                    <a:srgbClr val="FB540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01</a:t>
              </a:r>
              <a:endParaRPr lang="zh-CN" altLang="en-US" sz="16600" dirty="0">
                <a:solidFill>
                  <a:srgbClr val="FB540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24300" y="3891975"/>
              <a:ext cx="5285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FB540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www.tr</a:t>
              </a:r>
              <a:r>
                <a:rPr lang="en-US" altLang="zh-CN" sz="4800" dirty="0" smtClean="0">
                  <a:solidFill>
                    <a:srgbClr val="32454C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etars.com</a:t>
              </a:r>
              <a:endParaRPr lang="zh-CN" altLang="en-US" sz="4800" dirty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20936" y="1815912"/>
              <a:ext cx="3724096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逼格</a:t>
              </a:r>
              <a:endParaRPr lang="zh-CN" altLang="en-US" sz="13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770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378139"/>
              </p:ext>
            </p:extLst>
          </p:nvPr>
        </p:nvGraphicFramePr>
        <p:xfrm>
          <a:off x="1197500" y="2356806"/>
          <a:ext cx="3785718" cy="2894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906"/>
                <a:gridCol w="1261906"/>
                <a:gridCol w="1261906"/>
              </a:tblGrid>
              <a:tr h="345447">
                <a:tc>
                  <a:txBody>
                    <a:bodyPr/>
                    <a:lstStyle/>
                    <a:p>
                      <a:pPr algn="ctr"/>
                      <a:endParaRPr lang="zh-CN" altLang="en-US" sz="1700" dirty="0">
                        <a:solidFill>
                          <a:srgbClr val="32454C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5179" marR="85179" marT="42589" marB="42589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32454C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lang="zh-CN" altLang="en-US" sz="1700" dirty="0">
                        <a:solidFill>
                          <a:srgbClr val="32454C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5179" marR="85179" marT="42589" marB="4258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32454C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</a:t>
                      </a:r>
                      <a:endParaRPr lang="zh-CN" altLang="en-US" sz="1700" dirty="0">
                        <a:solidFill>
                          <a:srgbClr val="32454C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5179" marR="85179" marT="42589" marB="4258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71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>
                          <a:solidFill>
                            <a:srgbClr val="32454C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给李益达生猴子</a:t>
                      </a:r>
                      <a:endParaRPr lang="zh-CN" altLang="en-US" sz="1700" dirty="0">
                        <a:solidFill>
                          <a:srgbClr val="32454C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5179" marR="85179" marT="42589" marB="42589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>
                        <a:solidFill>
                          <a:srgbClr val="32454C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5179" marR="85179" marT="42589" marB="4258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>
                        <a:solidFill>
                          <a:srgbClr val="32454C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5179" marR="85179" marT="42589" marB="4258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71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>
                          <a:solidFill>
                            <a:srgbClr val="32454C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除了生猴子，都可以</a:t>
                      </a:r>
                      <a:endParaRPr lang="zh-CN" altLang="en-US" sz="1700" dirty="0">
                        <a:solidFill>
                          <a:srgbClr val="32454C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5179" marR="85179" marT="42589" marB="42589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>
                        <a:solidFill>
                          <a:srgbClr val="32454C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5179" marR="85179" marT="42589" marB="4258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>
                        <a:solidFill>
                          <a:srgbClr val="32454C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5179" marR="85179" marT="42589" marB="4258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71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>
                          <a:solidFill>
                            <a:srgbClr val="32454C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我都无语了</a:t>
                      </a:r>
                      <a:endParaRPr lang="zh-CN" altLang="en-US" sz="1700" dirty="0">
                        <a:solidFill>
                          <a:srgbClr val="32454C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5179" marR="85179" marT="42589" marB="42589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>
                        <a:solidFill>
                          <a:srgbClr val="32454C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5179" marR="85179" marT="42589" marB="4258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>
                        <a:solidFill>
                          <a:srgbClr val="32454C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5179" marR="85179" marT="42589" marB="4258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71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>
                          <a:solidFill>
                            <a:srgbClr val="32454C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下个</a:t>
                      </a:r>
                      <a:r>
                        <a:rPr lang="en-US" altLang="zh-CN" sz="1700" dirty="0" smtClean="0">
                          <a:solidFill>
                            <a:srgbClr val="32454C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PPT</a:t>
                      </a:r>
                      <a:r>
                        <a:rPr lang="zh-CN" altLang="en-US" sz="1700" dirty="0" smtClean="0">
                          <a:solidFill>
                            <a:srgbClr val="32454C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也是蛮拼的</a:t>
                      </a:r>
                      <a:endParaRPr lang="zh-CN" altLang="en-US" sz="1700" dirty="0">
                        <a:solidFill>
                          <a:srgbClr val="32454C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5179" marR="85179" marT="42589" marB="42589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>
                        <a:solidFill>
                          <a:srgbClr val="32454C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5179" marR="85179" marT="42589" marB="4258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>
                        <a:solidFill>
                          <a:srgbClr val="32454C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5179" marR="85179" marT="42589" marB="4258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2"/>
          <p:cNvSpPr/>
          <p:nvPr/>
        </p:nvSpPr>
        <p:spPr>
          <a:xfrm>
            <a:off x="558507" y="214217"/>
            <a:ext cx="5159901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42"/>
          <p:cNvSpPr/>
          <p:nvPr/>
        </p:nvSpPr>
        <p:spPr>
          <a:xfrm>
            <a:off x="-1" y="214217"/>
            <a:ext cx="5159901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4141" y="308433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zh-CN" altLang="en-US" sz="36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rot="5400000">
            <a:off x="-1463293" y="1530576"/>
            <a:ext cx="7167190" cy="6824153"/>
            <a:chOff x="10397509" y="3256038"/>
            <a:chExt cx="545129" cy="519038"/>
          </a:xfrm>
        </p:grpSpPr>
        <p:sp>
          <p:nvSpPr>
            <p:cNvPr id="10" name="Freeform 151"/>
            <p:cNvSpPr>
              <a:spLocks/>
            </p:cNvSpPr>
            <p:nvPr/>
          </p:nvSpPr>
          <p:spPr bwMode="auto">
            <a:xfrm>
              <a:off x="10741025" y="3571876"/>
              <a:ext cx="201613" cy="203200"/>
            </a:xfrm>
            <a:custGeom>
              <a:avLst/>
              <a:gdLst>
                <a:gd name="T0" fmla="*/ 0 w 54"/>
                <a:gd name="T1" fmla="*/ 9 h 54"/>
                <a:gd name="T2" fmla="*/ 6 w 54"/>
                <a:gd name="T3" fmla="*/ 20 h 54"/>
                <a:gd name="T4" fmla="*/ 39 w 54"/>
                <a:gd name="T5" fmla="*/ 51 h 54"/>
                <a:gd name="T6" fmla="*/ 50 w 54"/>
                <a:gd name="T7" fmla="*/ 51 h 54"/>
                <a:gd name="T8" fmla="*/ 51 w 54"/>
                <a:gd name="T9" fmla="*/ 40 h 54"/>
                <a:gd name="T10" fmla="*/ 19 w 54"/>
                <a:gd name="T11" fmla="*/ 7 h 54"/>
                <a:gd name="T12" fmla="*/ 9 w 54"/>
                <a:gd name="T13" fmla="*/ 1 h 54"/>
                <a:gd name="T14" fmla="*/ 2 w 54"/>
                <a:gd name="T15" fmla="*/ 2 h 54"/>
                <a:gd name="T16" fmla="*/ 0 w 54"/>
                <a:gd name="T17" fmla="*/ 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4">
                  <a:moveTo>
                    <a:pt x="0" y="9"/>
                  </a:moveTo>
                  <a:cubicBezTo>
                    <a:pt x="0" y="12"/>
                    <a:pt x="3" y="17"/>
                    <a:pt x="6" y="20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42" y="54"/>
                    <a:pt x="47" y="54"/>
                    <a:pt x="50" y="51"/>
                  </a:cubicBezTo>
                  <a:cubicBezTo>
                    <a:pt x="54" y="48"/>
                    <a:pt x="54" y="43"/>
                    <a:pt x="51" y="4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6" y="3"/>
                    <a:pt x="11" y="1"/>
                    <a:pt x="9" y="1"/>
                  </a:cubicBezTo>
                  <a:cubicBezTo>
                    <a:pt x="6" y="0"/>
                    <a:pt x="3" y="1"/>
                    <a:pt x="2" y="2"/>
                  </a:cubicBezTo>
                  <a:cubicBezTo>
                    <a:pt x="1" y="3"/>
                    <a:pt x="0" y="6"/>
                    <a:pt x="0" y="9"/>
                  </a:cubicBezTo>
                  <a:close/>
                </a:path>
              </a:pathLst>
            </a:custGeom>
            <a:noFill/>
            <a:ln w="238125" cap="rnd">
              <a:solidFill>
                <a:srgbClr val="32454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152"/>
            <p:cNvSpPr>
              <a:spLocks noChangeArrowheads="1"/>
            </p:cNvSpPr>
            <p:nvPr/>
          </p:nvSpPr>
          <p:spPr bwMode="auto">
            <a:xfrm>
              <a:off x="10397509" y="3256038"/>
              <a:ext cx="368300" cy="371475"/>
            </a:xfrm>
            <a:prstGeom prst="ellipse">
              <a:avLst/>
            </a:prstGeom>
            <a:noFill/>
            <a:ln w="238125" cap="rnd">
              <a:solidFill>
                <a:srgbClr val="32454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54"/>
            <p:cNvSpPr>
              <a:spLocks/>
            </p:cNvSpPr>
            <p:nvPr/>
          </p:nvSpPr>
          <p:spPr bwMode="auto">
            <a:xfrm>
              <a:off x="10724269" y="3558295"/>
              <a:ext cx="17463" cy="15875"/>
            </a:xfrm>
            <a:custGeom>
              <a:avLst/>
              <a:gdLst>
                <a:gd name="T0" fmla="*/ 11 w 11"/>
                <a:gd name="T1" fmla="*/ 10 h 10"/>
                <a:gd name="T2" fmla="*/ 0 w 11"/>
                <a:gd name="T3" fmla="*/ 0 h 10"/>
                <a:gd name="T4" fmla="*/ 11 w 11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0">
                  <a:moveTo>
                    <a:pt x="11" y="10"/>
                  </a:moveTo>
                  <a:lnTo>
                    <a:pt x="0" y="0"/>
                  </a:lnTo>
                  <a:lnTo>
                    <a:pt x="11" y="10"/>
                  </a:lnTo>
                  <a:close/>
                </a:path>
              </a:pathLst>
            </a:custGeom>
            <a:solidFill>
              <a:srgbClr val="000000"/>
            </a:solidFill>
            <a:ln w="238125">
              <a:solidFill>
                <a:srgbClr val="32454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4484914" y="1770743"/>
            <a:ext cx="2467429" cy="1059543"/>
          </a:xfrm>
          <a:prstGeom prst="line">
            <a:avLst/>
          </a:prstGeom>
          <a:ln>
            <a:solidFill>
              <a:srgbClr val="3245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1" idx="7"/>
          </p:cNvCxnSpPr>
          <p:nvPr/>
        </p:nvCxnSpPr>
        <p:spPr>
          <a:xfrm flipV="1">
            <a:off x="4817128" y="2830286"/>
            <a:ext cx="2135215" cy="2661930"/>
          </a:xfrm>
          <a:prstGeom prst="line">
            <a:avLst/>
          </a:prstGeom>
          <a:ln>
            <a:solidFill>
              <a:srgbClr val="3245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517886199"/>
              </p:ext>
            </p:extLst>
          </p:nvPr>
        </p:nvGraphicFramePr>
        <p:xfrm>
          <a:off x="4775200" y="118412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367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2"/>
          <p:cNvSpPr/>
          <p:nvPr/>
        </p:nvSpPr>
        <p:spPr>
          <a:xfrm>
            <a:off x="558507" y="214217"/>
            <a:ext cx="5159901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42"/>
          <p:cNvSpPr/>
          <p:nvPr/>
        </p:nvSpPr>
        <p:spPr>
          <a:xfrm>
            <a:off x="-1" y="214217"/>
            <a:ext cx="5159901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4141" y="308433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zh-CN" altLang="en-US" sz="36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10072" y="1269241"/>
            <a:ext cx="6236032" cy="5296359"/>
            <a:chOff x="508487" y="248400"/>
            <a:chExt cx="7662957" cy="6508269"/>
          </a:xfrm>
          <a:solidFill>
            <a:srgbClr val="4F6D77"/>
          </a:solidFill>
        </p:grpSpPr>
        <p:sp>
          <p:nvSpPr>
            <p:cNvPr id="9" name="939439.625287.753.55.1255">
              <a:hlinkClick r:id="" action="ppaction://macro?name=Slide1.939439.625287.753.55.1255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984753" y="6031793"/>
              <a:ext cx="121508" cy="77630"/>
            </a:xfrm>
            <a:custGeom>
              <a:avLst/>
              <a:gdLst>
                <a:gd name="T0" fmla="*/ 4 w 59"/>
                <a:gd name="T1" fmla="*/ 11 h 42"/>
                <a:gd name="T2" fmla="*/ 26 w 59"/>
                <a:gd name="T3" fmla="*/ 17 h 42"/>
                <a:gd name="T4" fmla="*/ 48 w 59"/>
                <a:gd name="T5" fmla="*/ 0 h 42"/>
                <a:gd name="T6" fmla="*/ 58 w 59"/>
                <a:gd name="T7" fmla="*/ 30 h 42"/>
                <a:gd name="T8" fmla="*/ 35 w 59"/>
                <a:gd name="T9" fmla="*/ 41 h 42"/>
                <a:gd name="T10" fmla="*/ 5 w 59"/>
                <a:gd name="T11" fmla="*/ 39 h 42"/>
                <a:gd name="T12" fmla="*/ 0 w 59"/>
                <a:gd name="T13" fmla="*/ 17 h 42"/>
                <a:gd name="T14" fmla="*/ 4 w 59"/>
                <a:gd name="T15" fmla="*/ 11 h 42"/>
                <a:gd name="T16" fmla="*/ 4 w 59"/>
                <a:gd name="T17" fmla="*/ 11 h 42"/>
                <a:gd name="T18" fmla="*/ 4 w 59"/>
                <a:gd name="T1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42">
                  <a:moveTo>
                    <a:pt x="4" y="11"/>
                  </a:moveTo>
                  <a:lnTo>
                    <a:pt x="26" y="17"/>
                  </a:lnTo>
                  <a:lnTo>
                    <a:pt x="48" y="0"/>
                  </a:lnTo>
                  <a:lnTo>
                    <a:pt x="58" y="30"/>
                  </a:lnTo>
                  <a:lnTo>
                    <a:pt x="35" y="41"/>
                  </a:lnTo>
                  <a:lnTo>
                    <a:pt x="5" y="39"/>
                  </a:lnTo>
                  <a:lnTo>
                    <a:pt x="0" y="17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b"/>
            <a:lstStyle/>
            <a:p>
              <a:endParaRPr lang="zh-CN" altLang="en-US"/>
            </a:p>
          </p:txBody>
        </p:sp>
        <p:sp>
          <p:nvSpPr>
            <p:cNvPr id="10" name="海南">
              <a:hlinkClick r:id="" action="ppaction://macro?name=Slide1.海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140100" y="6501594"/>
              <a:ext cx="380949" cy="255075"/>
            </a:xfrm>
            <a:custGeom>
              <a:avLst/>
              <a:gdLst>
                <a:gd name="T0" fmla="*/ 181 w 182"/>
                <a:gd name="T1" fmla="*/ 29 h 166"/>
                <a:gd name="T2" fmla="*/ 148 w 182"/>
                <a:gd name="T3" fmla="*/ 86 h 166"/>
                <a:gd name="T4" fmla="*/ 148 w 182"/>
                <a:gd name="T5" fmla="*/ 112 h 166"/>
                <a:gd name="T6" fmla="*/ 83 w 182"/>
                <a:gd name="T7" fmla="*/ 165 h 166"/>
                <a:gd name="T8" fmla="*/ 14 w 182"/>
                <a:gd name="T9" fmla="*/ 142 h 166"/>
                <a:gd name="T10" fmla="*/ 0 w 182"/>
                <a:gd name="T11" fmla="*/ 93 h 166"/>
                <a:gd name="T12" fmla="*/ 4 w 182"/>
                <a:gd name="T13" fmla="*/ 72 h 166"/>
                <a:gd name="T14" fmla="*/ 41 w 182"/>
                <a:gd name="T15" fmla="*/ 34 h 166"/>
                <a:gd name="T16" fmla="*/ 54 w 182"/>
                <a:gd name="T17" fmla="*/ 24 h 166"/>
                <a:gd name="T18" fmla="*/ 114 w 182"/>
                <a:gd name="T19" fmla="*/ 12 h 166"/>
                <a:gd name="T20" fmla="*/ 142 w 182"/>
                <a:gd name="T21" fmla="*/ 10 h 166"/>
                <a:gd name="T22" fmla="*/ 152 w 182"/>
                <a:gd name="T23" fmla="*/ 0 h 166"/>
                <a:gd name="T24" fmla="*/ 171 w 182"/>
                <a:gd name="T25" fmla="*/ 5 h 166"/>
                <a:gd name="T26" fmla="*/ 181 w 182"/>
                <a:gd name="T27" fmla="*/ 29 h 166"/>
                <a:gd name="T28" fmla="*/ 181 w 182"/>
                <a:gd name="T29" fmla="*/ 29 h 166"/>
                <a:gd name="T30" fmla="*/ 181 w 182"/>
                <a:gd name="T31" fmla="*/ 2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2" h="166">
                  <a:moveTo>
                    <a:pt x="181" y="29"/>
                  </a:moveTo>
                  <a:lnTo>
                    <a:pt x="148" y="86"/>
                  </a:lnTo>
                  <a:lnTo>
                    <a:pt x="148" y="112"/>
                  </a:lnTo>
                  <a:lnTo>
                    <a:pt x="83" y="165"/>
                  </a:lnTo>
                  <a:lnTo>
                    <a:pt x="14" y="142"/>
                  </a:lnTo>
                  <a:lnTo>
                    <a:pt x="0" y="93"/>
                  </a:lnTo>
                  <a:lnTo>
                    <a:pt x="4" y="72"/>
                  </a:lnTo>
                  <a:lnTo>
                    <a:pt x="41" y="34"/>
                  </a:lnTo>
                  <a:lnTo>
                    <a:pt x="54" y="24"/>
                  </a:lnTo>
                  <a:lnTo>
                    <a:pt x="114" y="12"/>
                  </a:lnTo>
                  <a:lnTo>
                    <a:pt x="142" y="10"/>
                  </a:lnTo>
                  <a:lnTo>
                    <a:pt x="152" y="0"/>
                  </a:lnTo>
                  <a:lnTo>
                    <a:pt x="171" y="5"/>
                  </a:lnTo>
                  <a:lnTo>
                    <a:pt x="181" y="29"/>
                  </a:lnTo>
                  <a:lnTo>
                    <a:pt x="181" y="29"/>
                  </a:lnTo>
                  <a:lnTo>
                    <a:pt x="181" y="29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上海">
              <a:hlinkClick r:id="" action="ppaction://macro?name=Slide1.上海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943517" y="4264508"/>
              <a:ext cx="121508" cy="155262"/>
            </a:xfrm>
            <a:custGeom>
              <a:avLst/>
              <a:gdLst>
                <a:gd name="T0" fmla="*/ 25 w 62"/>
                <a:gd name="T1" fmla="*/ 64 h 65"/>
                <a:gd name="T2" fmla="*/ 0 w 62"/>
                <a:gd name="T3" fmla="*/ 42 h 65"/>
                <a:gd name="T4" fmla="*/ 11 w 62"/>
                <a:gd name="T5" fmla="*/ 27 h 65"/>
                <a:gd name="T6" fmla="*/ 21 w 62"/>
                <a:gd name="T7" fmla="*/ 0 h 65"/>
                <a:gd name="T8" fmla="*/ 49 w 62"/>
                <a:gd name="T9" fmla="*/ 11 h 65"/>
                <a:gd name="T10" fmla="*/ 61 w 62"/>
                <a:gd name="T11" fmla="*/ 29 h 65"/>
                <a:gd name="T12" fmla="*/ 52 w 62"/>
                <a:gd name="T13" fmla="*/ 43 h 65"/>
                <a:gd name="T14" fmla="*/ 25 w 62"/>
                <a:gd name="T15" fmla="*/ 64 h 65"/>
                <a:gd name="T16" fmla="*/ 25 w 62"/>
                <a:gd name="T17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5">
                  <a:moveTo>
                    <a:pt x="25" y="64"/>
                  </a:moveTo>
                  <a:lnTo>
                    <a:pt x="0" y="42"/>
                  </a:lnTo>
                  <a:lnTo>
                    <a:pt x="11" y="27"/>
                  </a:lnTo>
                  <a:lnTo>
                    <a:pt x="21" y="0"/>
                  </a:lnTo>
                  <a:lnTo>
                    <a:pt x="49" y="11"/>
                  </a:lnTo>
                  <a:lnTo>
                    <a:pt x="61" y="29"/>
                  </a:lnTo>
                  <a:lnTo>
                    <a:pt x="52" y="43"/>
                  </a:lnTo>
                  <a:lnTo>
                    <a:pt x="25" y="64"/>
                  </a:lnTo>
                  <a:lnTo>
                    <a:pt x="25" y="64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河南">
              <a:hlinkClick r:id="" action="ppaction://macro?name=Slide1.河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349074" y="3535502"/>
              <a:ext cx="899828" cy="861339"/>
            </a:xfrm>
            <a:custGeom>
              <a:avLst/>
              <a:gdLst>
                <a:gd name="T0" fmla="*/ 50 w 426"/>
                <a:gd name="T1" fmla="*/ 268 h 385"/>
                <a:gd name="T2" fmla="*/ 111 w 426"/>
                <a:gd name="T3" fmla="*/ 322 h 385"/>
                <a:gd name="T4" fmla="*/ 162 w 426"/>
                <a:gd name="T5" fmla="*/ 333 h 385"/>
                <a:gd name="T6" fmla="*/ 208 w 426"/>
                <a:gd name="T7" fmla="*/ 326 h 385"/>
                <a:gd name="T8" fmla="*/ 222 w 426"/>
                <a:gd name="T9" fmla="*/ 333 h 385"/>
                <a:gd name="T10" fmla="*/ 238 w 426"/>
                <a:gd name="T11" fmla="*/ 323 h 385"/>
                <a:gd name="T12" fmla="*/ 249 w 426"/>
                <a:gd name="T13" fmla="*/ 335 h 385"/>
                <a:gd name="T14" fmla="*/ 256 w 426"/>
                <a:gd name="T15" fmla="*/ 354 h 385"/>
                <a:gd name="T16" fmla="*/ 278 w 426"/>
                <a:gd name="T17" fmla="*/ 366 h 385"/>
                <a:gd name="T18" fmla="*/ 307 w 426"/>
                <a:gd name="T19" fmla="*/ 366 h 385"/>
                <a:gd name="T20" fmla="*/ 329 w 426"/>
                <a:gd name="T21" fmla="*/ 384 h 385"/>
                <a:gd name="T22" fmla="*/ 349 w 426"/>
                <a:gd name="T23" fmla="*/ 375 h 385"/>
                <a:gd name="T24" fmla="*/ 364 w 426"/>
                <a:gd name="T25" fmla="*/ 384 h 385"/>
                <a:gd name="T26" fmla="*/ 377 w 426"/>
                <a:gd name="T27" fmla="*/ 359 h 385"/>
                <a:gd name="T28" fmla="*/ 396 w 426"/>
                <a:gd name="T29" fmla="*/ 350 h 385"/>
                <a:gd name="T30" fmla="*/ 399 w 426"/>
                <a:gd name="T31" fmla="*/ 329 h 385"/>
                <a:gd name="T32" fmla="*/ 393 w 426"/>
                <a:gd name="T33" fmla="*/ 292 h 385"/>
                <a:gd name="T34" fmla="*/ 389 w 426"/>
                <a:gd name="T35" fmla="*/ 288 h 385"/>
                <a:gd name="T36" fmla="*/ 370 w 426"/>
                <a:gd name="T37" fmla="*/ 307 h 385"/>
                <a:gd name="T38" fmla="*/ 342 w 426"/>
                <a:gd name="T39" fmla="*/ 285 h 385"/>
                <a:gd name="T40" fmla="*/ 321 w 426"/>
                <a:gd name="T41" fmla="*/ 259 h 385"/>
                <a:gd name="T42" fmla="*/ 342 w 426"/>
                <a:gd name="T43" fmla="*/ 244 h 385"/>
                <a:gd name="T44" fmla="*/ 348 w 426"/>
                <a:gd name="T45" fmla="*/ 219 h 385"/>
                <a:gd name="T46" fmla="*/ 360 w 426"/>
                <a:gd name="T47" fmla="*/ 209 h 385"/>
                <a:gd name="T48" fmla="*/ 358 w 426"/>
                <a:gd name="T49" fmla="*/ 174 h 385"/>
                <a:gd name="T50" fmla="*/ 367 w 426"/>
                <a:gd name="T51" fmla="*/ 168 h 385"/>
                <a:gd name="T52" fmla="*/ 384 w 426"/>
                <a:gd name="T53" fmla="*/ 178 h 385"/>
                <a:gd name="T54" fmla="*/ 396 w 426"/>
                <a:gd name="T55" fmla="*/ 192 h 385"/>
                <a:gd name="T56" fmla="*/ 417 w 426"/>
                <a:gd name="T57" fmla="*/ 178 h 385"/>
                <a:gd name="T58" fmla="*/ 425 w 426"/>
                <a:gd name="T59" fmla="*/ 169 h 385"/>
                <a:gd name="T60" fmla="*/ 421 w 426"/>
                <a:gd name="T61" fmla="*/ 152 h 385"/>
                <a:gd name="T62" fmla="*/ 396 w 426"/>
                <a:gd name="T63" fmla="*/ 137 h 385"/>
                <a:gd name="T64" fmla="*/ 391 w 426"/>
                <a:gd name="T65" fmla="*/ 120 h 385"/>
                <a:gd name="T66" fmla="*/ 344 w 426"/>
                <a:gd name="T67" fmla="*/ 126 h 385"/>
                <a:gd name="T68" fmla="*/ 315 w 426"/>
                <a:gd name="T69" fmla="*/ 101 h 385"/>
                <a:gd name="T70" fmla="*/ 302 w 426"/>
                <a:gd name="T71" fmla="*/ 96 h 385"/>
                <a:gd name="T72" fmla="*/ 302 w 426"/>
                <a:gd name="T73" fmla="*/ 80 h 385"/>
                <a:gd name="T74" fmla="*/ 366 w 426"/>
                <a:gd name="T75" fmla="*/ 7 h 385"/>
                <a:gd name="T76" fmla="*/ 342 w 426"/>
                <a:gd name="T77" fmla="*/ 13 h 385"/>
                <a:gd name="T78" fmla="*/ 328 w 426"/>
                <a:gd name="T79" fmla="*/ 24 h 385"/>
                <a:gd name="T80" fmla="*/ 321 w 426"/>
                <a:gd name="T81" fmla="*/ 15 h 385"/>
                <a:gd name="T82" fmla="*/ 321 w 426"/>
                <a:gd name="T83" fmla="*/ 4 h 385"/>
                <a:gd name="T84" fmla="*/ 310 w 426"/>
                <a:gd name="T85" fmla="*/ 0 h 385"/>
                <a:gd name="T86" fmla="*/ 281 w 426"/>
                <a:gd name="T87" fmla="*/ 12 h 385"/>
                <a:gd name="T88" fmla="*/ 208 w 426"/>
                <a:gd name="T89" fmla="*/ 2 h 385"/>
                <a:gd name="T90" fmla="*/ 203 w 426"/>
                <a:gd name="T91" fmla="*/ 63 h 385"/>
                <a:gd name="T92" fmla="*/ 168 w 426"/>
                <a:gd name="T93" fmla="*/ 91 h 385"/>
                <a:gd name="T94" fmla="*/ 120 w 426"/>
                <a:gd name="T95" fmla="*/ 101 h 385"/>
                <a:gd name="T96" fmla="*/ 54 w 426"/>
                <a:gd name="T97" fmla="*/ 147 h 385"/>
                <a:gd name="T98" fmla="*/ 0 w 426"/>
                <a:gd name="T99" fmla="*/ 161 h 385"/>
                <a:gd name="T100" fmla="*/ 0 w 426"/>
                <a:gd name="T101" fmla="*/ 171 h 385"/>
                <a:gd name="T102" fmla="*/ 50 w 426"/>
                <a:gd name="T103" fmla="*/ 246 h 385"/>
                <a:gd name="T104" fmla="*/ 50 w 426"/>
                <a:gd name="T105" fmla="*/ 268 h 385"/>
                <a:gd name="T106" fmla="*/ 50 w 426"/>
                <a:gd name="T107" fmla="*/ 2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6" h="385">
                  <a:moveTo>
                    <a:pt x="50" y="268"/>
                  </a:moveTo>
                  <a:lnTo>
                    <a:pt x="111" y="322"/>
                  </a:lnTo>
                  <a:lnTo>
                    <a:pt x="162" y="333"/>
                  </a:lnTo>
                  <a:lnTo>
                    <a:pt x="208" y="326"/>
                  </a:lnTo>
                  <a:lnTo>
                    <a:pt x="222" y="333"/>
                  </a:lnTo>
                  <a:lnTo>
                    <a:pt x="238" y="323"/>
                  </a:lnTo>
                  <a:lnTo>
                    <a:pt x="249" y="335"/>
                  </a:lnTo>
                  <a:lnTo>
                    <a:pt x="256" y="354"/>
                  </a:lnTo>
                  <a:lnTo>
                    <a:pt x="278" y="366"/>
                  </a:lnTo>
                  <a:lnTo>
                    <a:pt x="307" y="366"/>
                  </a:lnTo>
                  <a:lnTo>
                    <a:pt x="329" y="384"/>
                  </a:lnTo>
                  <a:lnTo>
                    <a:pt x="349" y="375"/>
                  </a:lnTo>
                  <a:lnTo>
                    <a:pt x="364" y="384"/>
                  </a:lnTo>
                  <a:lnTo>
                    <a:pt x="377" y="359"/>
                  </a:lnTo>
                  <a:lnTo>
                    <a:pt x="396" y="350"/>
                  </a:lnTo>
                  <a:lnTo>
                    <a:pt x="399" y="329"/>
                  </a:lnTo>
                  <a:lnTo>
                    <a:pt x="393" y="292"/>
                  </a:lnTo>
                  <a:lnTo>
                    <a:pt x="389" y="288"/>
                  </a:lnTo>
                  <a:lnTo>
                    <a:pt x="370" y="307"/>
                  </a:lnTo>
                  <a:lnTo>
                    <a:pt x="342" y="285"/>
                  </a:lnTo>
                  <a:lnTo>
                    <a:pt x="321" y="259"/>
                  </a:lnTo>
                  <a:lnTo>
                    <a:pt x="342" y="244"/>
                  </a:lnTo>
                  <a:lnTo>
                    <a:pt x="348" y="219"/>
                  </a:lnTo>
                  <a:lnTo>
                    <a:pt x="360" y="209"/>
                  </a:lnTo>
                  <a:lnTo>
                    <a:pt x="358" y="174"/>
                  </a:lnTo>
                  <a:lnTo>
                    <a:pt x="367" y="168"/>
                  </a:lnTo>
                  <a:lnTo>
                    <a:pt x="384" y="178"/>
                  </a:lnTo>
                  <a:lnTo>
                    <a:pt x="396" y="192"/>
                  </a:lnTo>
                  <a:lnTo>
                    <a:pt x="417" y="178"/>
                  </a:lnTo>
                  <a:lnTo>
                    <a:pt x="425" y="169"/>
                  </a:lnTo>
                  <a:lnTo>
                    <a:pt x="421" y="152"/>
                  </a:lnTo>
                  <a:lnTo>
                    <a:pt x="396" y="137"/>
                  </a:lnTo>
                  <a:lnTo>
                    <a:pt x="391" y="120"/>
                  </a:lnTo>
                  <a:lnTo>
                    <a:pt x="344" y="126"/>
                  </a:lnTo>
                  <a:lnTo>
                    <a:pt x="315" y="101"/>
                  </a:lnTo>
                  <a:lnTo>
                    <a:pt x="302" y="96"/>
                  </a:lnTo>
                  <a:lnTo>
                    <a:pt x="302" y="80"/>
                  </a:lnTo>
                  <a:lnTo>
                    <a:pt x="366" y="7"/>
                  </a:lnTo>
                  <a:lnTo>
                    <a:pt x="342" y="13"/>
                  </a:lnTo>
                  <a:lnTo>
                    <a:pt x="328" y="24"/>
                  </a:lnTo>
                  <a:lnTo>
                    <a:pt x="321" y="15"/>
                  </a:lnTo>
                  <a:lnTo>
                    <a:pt x="321" y="4"/>
                  </a:lnTo>
                  <a:lnTo>
                    <a:pt x="310" y="0"/>
                  </a:lnTo>
                  <a:lnTo>
                    <a:pt x="281" y="12"/>
                  </a:lnTo>
                  <a:lnTo>
                    <a:pt x="208" y="2"/>
                  </a:lnTo>
                  <a:lnTo>
                    <a:pt x="203" y="63"/>
                  </a:lnTo>
                  <a:lnTo>
                    <a:pt x="168" y="91"/>
                  </a:lnTo>
                  <a:lnTo>
                    <a:pt x="120" y="101"/>
                  </a:lnTo>
                  <a:lnTo>
                    <a:pt x="54" y="147"/>
                  </a:lnTo>
                  <a:lnTo>
                    <a:pt x="0" y="161"/>
                  </a:lnTo>
                  <a:lnTo>
                    <a:pt x="0" y="171"/>
                  </a:lnTo>
                  <a:lnTo>
                    <a:pt x="50" y="246"/>
                  </a:lnTo>
                  <a:lnTo>
                    <a:pt x="50" y="268"/>
                  </a:lnTo>
                  <a:lnTo>
                    <a:pt x="50" y="268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台湾">
              <a:hlinkClick r:id="" action="ppaction://macro?name=Slide1.台湾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940356" y="5399666"/>
              <a:ext cx="206896" cy="643231"/>
            </a:xfrm>
            <a:custGeom>
              <a:avLst/>
              <a:gdLst>
                <a:gd name="T0" fmla="*/ 26 w 106"/>
                <a:gd name="T1" fmla="*/ 37 h 289"/>
                <a:gd name="T2" fmla="*/ 29 w 106"/>
                <a:gd name="T3" fmla="*/ 34 h 289"/>
                <a:gd name="T4" fmla="*/ 38 w 106"/>
                <a:gd name="T5" fmla="*/ 17 h 289"/>
                <a:gd name="T6" fmla="*/ 61 w 106"/>
                <a:gd name="T7" fmla="*/ 1 h 289"/>
                <a:gd name="T8" fmla="*/ 67 w 106"/>
                <a:gd name="T9" fmla="*/ 1 h 289"/>
                <a:gd name="T10" fmla="*/ 82 w 106"/>
                <a:gd name="T11" fmla="*/ 5 h 289"/>
                <a:gd name="T12" fmla="*/ 87 w 106"/>
                <a:gd name="T13" fmla="*/ 10 h 289"/>
                <a:gd name="T14" fmla="*/ 97 w 106"/>
                <a:gd name="T15" fmla="*/ 17 h 289"/>
                <a:gd name="T16" fmla="*/ 100 w 106"/>
                <a:gd name="T17" fmla="*/ 29 h 289"/>
                <a:gd name="T18" fmla="*/ 91 w 106"/>
                <a:gd name="T19" fmla="*/ 39 h 289"/>
                <a:gd name="T20" fmla="*/ 91 w 106"/>
                <a:gd name="T21" fmla="*/ 54 h 289"/>
                <a:gd name="T22" fmla="*/ 101 w 106"/>
                <a:gd name="T23" fmla="*/ 73 h 289"/>
                <a:gd name="T24" fmla="*/ 91 w 106"/>
                <a:gd name="T25" fmla="*/ 95 h 289"/>
                <a:gd name="T26" fmla="*/ 96 w 106"/>
                <a:gd name="T27" fmla="*/ 109 h 289"/>
                <a:gd name="T28" fmla="*/ 96 w 106"/>
                <a:gd name="T29" fmla="*/ 118 h 289"/>
                <a:gd name="T30" fmla="*/ 100 w 106"/>
                <a:gd name="T31" fmla="*/ 141 h 289"/>
                <a:gd name="T32" fmla="*/ 104 w 106"/>
                <a:gd name="T33" fmla="*/ 161 h 289"/>
                <a:gd name="T34" fmla="*/ 103 w 106"/>
                <a:gd name="T35" fmla="*/ 178 h 289"/>
                <a:gd name="T36" fmla="*/ 100 w 106"/>
                <a:gd name="T37" fmla="*/ 185 h 289"/>
                <a:gd name="T38" fmla="*/ 97 w 106"/>
                <a:gd name="T39" fmla="*/ 192 h 289"/>
                <a:gd name="T40" fmla="*/ 96 w 106"/>
                <a:gd name="T41" fmla="*/ 196 h 289"/>
                <a:gd name="T42" fmla="*/ 95 w 106"/>
                <a:gd name="T43" fmla="*/ 210 h 289"/>
                <a:gd name="T44" fmla="*/ 90 w 106"/>
                <a:gd name="T45" fmla="*/ 215 h 289"/>
                <a:gd name="T46" fmla="*/ 85 w 106"/>
                <a:gd name="T47" fmla="*/ 227 h 289"/>
                <a:gd name="T48" fmla="*/ 81 w 106"/>
                <a:gd name="T49" fmla="*/ 229 h 289"/>
                <a:gd name="T50" fmla="*/ 78 w 106"/>
                <a:gd name="T51" fmla="*/ 232 h 289"/>
                <a:gd name="T52" fmla="*/ 76 w 106"/>
                <a:gd name="T53" fmla="*/ 253 h 289"/>
                <a:gd name="T54" fmla="*/ 70 w 106"/>
                <a:gd name="T55" fmla="*/ 263 h 289"/>
                <a:gd name="T56" fmla="*/ 73 w 106"/>
                <a:gd name="T57" fmla="*/ 280 h 289"/>
                <a:gd name="T58" fmla="*/ 76 w 106"/>
                <a:gd name="T59" fmla="*/ 284 h 289"/>
                <a:gd name="T60" fmla="*/ 72 w 106"/>
                <a:gd name="T61" fmla="*/ 283 h 289"/>
                <a:gd name="T62" fmla="*/ 65 w 106"/>
                <a:gd name="T63" fmla="*/ 281 h 289"/>
                <a:gd name="T64" fmla="*/ 63 w 106"/>
                <a:gd name="T65" fmla="*/ 285 h 289"/>
                <a:gd name="T66" fmla="*/ 62 w 106"/>
                <a:gd name="T67" fmla="*/ 286 h 289"/>
                <a:gd name="T68" fmla="*/ 57 w 106"/>
                <a:gd name="T69" fmla="*/ 287 h 289"/>
                <a:gd name="T70" fmla="*/ 57 w 106"/>
                <a:gd name="T71" fmla="*/ 281 h 289"/>
                <a:gd name="T72" fmla="*/ 52 w 106"/>
                <a:gd name="T73" fmla="*/ 274 h 289"/>
                <a:gd name="T74" fmla="*/ 51 w 106"/>
                <a:gd name="T75" fmla="*/ 262 h 289"/>
                <a:gd name="T76" fmla="*/ 40 w 106"/>
                <a:gd name="T77" fmla="*/ 256 h 289"/>
                <a:gd name="T78" fmla="*/ 33 w 106"/>
                <a:gd name="T79" fmla="*/ 251 h 289"/>
                <a:gd name="T80" fmla="*/ 28 w 106"/>
                <a:gd name="T81" fmla="*/ 240 h 289"/>
                <a:gd name="T82" fmla="*/ 25 w 106"/>
                <a:gd name="T83" fmla="*/ 234 h 289"/>
                <a:gd name="T84" fmla="*/ 19 w 106"/>
                <a:gd name="T85" fmla="*/ 229 h 289"/>
                <a:gd name="T86" fmla="*/ 13 w 106"/>
                <a:gd name="T87" fmla="*/ 213 h 289"/>
                <a:gd name="T88" fmla="*/ 6 w 106"/>
                <a:gd name="T89" fmla="*/ 203 h 289"/>
                <a:gd name="T90" fmla="*/ 7 w 106"/>
                <a:gd name="T91" fmla="*/ 185 h 289"/>
                <a:gd name="T92" fmla="*/ 9 w 106"/>
                <a:gd name="T93" fmla="*/ 182 h 289"/>
                <a:gd name="T94" fmla="*/ 5 w 106"/>
                <a:gd name="T95" fmla="*/ 173 h 289"/>
                <a:gd name="T96" fmla="*/ 1 w 106"/>
                <a:gd name="T97" fmla="*/ 166 h 289"/>
                <a:gd name="T98" fmla="*/ 0 w 106"/>
                <a:gd name="T99" fmla="*/ 157 h 289"/>
                <a:gd name="T100" fmla="*/ 4 w 106"/>
                <a:gd name="T101" fmla="*/ 154 h 289"/>
                <a:gd name="T102" fmla="*/ 4 w 106"/>
                <a:gd name="T103" fmla="*/ 153 h 289"/>
                <a:gd name="T104" fmla="*/ 6 w 106"/>
                <a:gd name="T105" fmla="*/ 141 h 289"/>
                <a:gd name="T106" fmla="*/ 5 w 106"/>
                <a:gd name="T107" fmla="*/ 137 h 289"/>
                <a:gd name="T108" fmla="*/ 5 w 106"/>
                <a:gd name="T109" fmla="*/ 133 h 289"/>
                <a:gd name="T110" fmla="*/ 5 w 106"/>
                <a:gd name="T111" fmla="*/ 100 h 289"/>
                <a:gd name="T112" fmla="*/ 6 w 106"/>
                <a:gd name="T113" fmla="*/ 95 h 289"/>
                <a:gd name="T114" fmla="*/ 9 w 106"/>
                <a:gd name="T115" fmla="*/ 92 h 289"/>
                <a:gd name="T116" fmla="*/ 14 w 106"/>
                <a:gd name="T117" fmla="*/ 75 h 289"/>
                <a:gd name="T118" fmla="*/ 24 w 106"/>
                <a:gd name="T119" fmla="*/ 49 h 289"/>
                <a:gd name="T120" fmla="*/ 24 w 106"/>
                <a:gd name="T121" fmla="*/ 41 h 289"/>
                <a:gd name="T122" fmla="*/ 23 w 106"/>
                <a:gd name="T123" fmla="*/ 4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6" h="289">
                  <a:moveTo>
                    <a:pt x="23" y="40"/>
                  </a:move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34" y="27"/>
                  </a:lnTo>
                  <a:lnTo>
                    <a:pt x="34" y="24"/>
                  </a:lnTo>
                  <a:lnTo>
                    <a:pt x="36" y="22"/>
                  </a:lnTo>
                  <a:lnTo>
                    <a:pt x="36" y="21"/>
                  </a:lnTo>
                  <a:lnTo>
                    <a:pt x="38" y="19"/>
                  </a:lnTo>
                  <a:lnTo>
                    <a:pt x="38" y="17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42" y="13"/>
                  </a:lnTo>
                  <a:lnTo>
                    <a:pt x="42" y="11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6" y="7"/>
                  </a:lnTo>
                  <a:lnTo>
                    <a:pt x="47" y="5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50" y="3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3"/>
                  </a:lnTo>
                  <a:lnTo>
                    <a:pt x="57" y="1"/>
                  </a:lnTo>
                  <a:lnTo>
                    <a:pt x="57" y="1"/>
                  </a:lnTo>
                  <a:lnTo>
                    <a:pt x="57" y="1"/>
                  </a:lnTo>
                  <a:lnTo>
                    <a:pt x="57" y="1"/>
                  </a:lnTo>
                  <a:lnTo>
                    <a:pt x="58" y="1"/>
                  </a:lnTo>
                  <a:lnTo>
                    <a:pt x="58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4" y="0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71" y="1"/>
                  </a:lnTo>
                  <a:lnTo>
                    <a:pt x="71" y="1"/>
                  </a:lnTo>
                  <a:lnTo>
                    <a:pt x="73" y="1"/>
                  </a:lnTo>
                  <a:lnTo>
                    <a:pt x="73" y="1"/>
                  </a:lnTo>
                  <a:lnTo>
                    <a:pt x="75" y="0"/>
                  </a:lnTo>
                  <a:lnTo>
                    <a:pt x="75" y="3"/>
                  </a:lnTo>
                  <a:lnTo>
                    <a:pt x="75" y="3"/>
                  </a:lnTo>
                  <a:lnTo>
                    <a:pt x="75" y="3"/>
                  </a:lnTo>
                  <a:lnTo>
                    <a:pt x="76" y="3"/>
                  </a:lnTo>
                  <a:lnTo>
                    <a:pt x="76" y="3"/>
                  </a:lnTo>
                  <a:lnTo>
                    <a:pt x="76" y="3"/>
                  </a:lnTo>
                  <a:lnTo>
                    <a:pt x="76" y="3"/>
                  </a:lnTo>
                  <a:lnTo>
                    <a:pt x="78" y="3"/>
                  </a:lnTo>
                  <a:lnTo>
                    <a:pt x="78" y="5"/>
                  </a:lnTo>
                  <a:lnTo>
                    <a:pt x="78" y="5"/>
                  </a:lnTo>
                  <a:lnTo>
                    <a:pt x="78" y="5"/>
                  </a:lnTo>
                  <a:lnTo>
                    <a:pt x="81" y="5"/>
                  </a:lnTo>
                  <a:lnTo>
                    <a:pt x="81" y="5"/>
                  </a:lnTo>
                  <a:lnTo>
                    <a:pt x="82" y="5"/>
                  </a:lnTo>
                  <a:lnTo>
                    <a:pt x="82" y="5"/>
                  </a:lnTo>
                  <a:lnTo>
                    <a:pt x="84" y="5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7" y="7"/>
                  </a:lnTo>
                  <a:lnTo>
                    <a:pt x="87" y="9"/>
                  </a:lnTo>
                  <a:lnTo>
                    <a:pt x="87" y="9"/>
                  </a:lnTo>
                  <a:lnTo>
                    <a:pt x="87" y="9"/>
                  </a:lnTo>
                  <a:lnTo>
                    <a:pt x="87" y="9"/>
                  </a:lnTo>
                  <a:lnTo>
                    <a:pt x="87" y="10"/>
                  </a:lnTo>
                  <a:lnTo>
                    <a:pt x="87" y="10"/>
                  </a:lnTo>
                  <a:lnTo>
                    <a:pt x="87" y="10"/>
                  </a:lnTo>
                  <a:lnTo>
                    <a:pt x="90" y="10"/>
                  </a:lnTo>
                  <a:lnTo>
                    <a:pt x="90" y="13"/>
                  </a:lnTo>
                  <a:lnTo>
                    <a:pt x="90" y="13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4" y="13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6" y="15"/>
                  </a:lnTo>
                  <a:lnTo>
                    <a:pt x="96" y="17"/>
                  </a:lnTo>
                  <a:lnTo>
                    <a:pt x="96" y="17"/>
                  </a:lnTo>
                  <a:lnTo>
                    <a:pt x="96" y="17"/>
                  </a:lnTo>
                  <a:lnTo>
                    <a:pt x="97" y="17"/>
                  </a:lnTo>
                  <a:lnTo>
                    <a:pt x="97" y="17"/>
                  </a:lnTo>
                  <a:lnTo>
                    <a:pt x="97" y="17"/>
                  </a:lnTo>
                  <a:lnTo>
                    <a:pt x="97" y="17"/>
                  </a:lnTo>
                  <a:lnTo>
                    <a:pt x="100" y="17"/>
                  </a:lnTo>
                  <a:lnTo>
                    <a:pt x="100" y="20"/>
                  </a:lnTo>
                  <a:lnTo>
                    <a:pt x="100" y="20"/>
                  </a:lnTo>
                  <a:lnTo>
                    <a:pt x="100" y="20"/>
                  </a:lnTo>
                  <a:lnTo>
                    <a:pt x="100" y="20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00" y="25"/>
                  </a:lnTo>
                  <a:lnTo>
                    <a:pt x="100" y="25"/>
                  </a:lnTo>
                  <a:lnTo>
                    <a:pt x="100" y="25"/>
                  </a:lnTo>
                  <a:lnTo>
                    <a:pt x="102" y="25"/>
                  </a:lnTo>
                  <a:lnTo>
                    <a:pt x="100" y="27"/>
                  </a:lnTo>
                  <a:lnTo>
                    <a:pt x="100" y="27"/>
                  </a:lnTo>
                  <a:lnTo>
                    <a:pt x="100" y="27"/>
                  </a:lnTo>
                  <a:lnTo>
                    <a:pt x="100" y="27"/>
                  </a:lnTo>
                  <a:lnTo>
                    <a:pt x="100" y="29"/>
                  </a:lnTo>
                  <a:lnTo>
                    <a:pt x="100" y="29"/>
                  </a:lnTo>
                  <a:lnTo>
                    <a:pt x="100" y="29"/>
                  </a:lnTo>
                  <a:lnTo>
                    <a:pt x="100" y="29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6" y="34"/>
                  </a:lnTo>
                  <a:lnTo>
                    <a:pt x="96" y="34"/>
                  </a:lnTo>
                  <a:lnTo>
                    <a:pt x="96" y="34"/>
                  </a:lnTo>
                  <a:lnTo>
                    <a:pt x="96" y="34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1" y="38"/>
                  </a:lnTo>
                  <a:lnTo>
                    <a:pt x="91" y="38"/>
                  </a:lnTo>
                  <a:lnTo>
                    <a:pt x="91" y="38"/>
                  </a:lnTo>
                  <a:lnTo>
                    <a:pt x="91" y="38"/>
                  </a:lnTo>
                  <a:lnTo>
                    <a:pt x="91" y="39"/>
                  </a:lnTo>
                  <a:lnTo>
                    <a:pt x="91" y="39"/>
                  </a:lnTo>
                  <a:lnTo>
                    <a:pt x="91" y="39"/>
                  </a:lnTo>
                  <a:lnTo>
                    <a:pt x="91" y="39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4"/>
                  </a:lnTo>
                  <a:lnTo>
                    <a:pt x="90" y="46"/>
                  </a:lnTo>
                  <a:lnTo>
                    <a:pt x="90" y="48"/>
                  </a:lnTo>
                  <a:lnTo>
                    <a:pt x="91" y="48"/>
                  </a:lnTo>
                  <a:lnTo>
                    <a:pt x="91" y="50"/>
                  </a:lnTo>
                  <a:lnTo>
                    <a:pt x="91" y="52"/>
                  </a:lnTo>
                  <a:lnTo>
                    <a:pt x="91" y="54"/>
                  </a:lnTo>
                  <a:lnTo>
                    <a:pt x="93" y="54"/>
                  </a:lnTo>
                  <a:lnTo>
                    <a:pt x="93" y="56"/>
                  </a:lnTo>
                  <a:lnTo>
                    <a:pt x="93" y="58"/>
                  </a:lnTo>
                  <a:lnTo>
                    <a:pt x="93" y="61"/>
                  </a:lnTo>
                  <a:lnTo>
                    <a:pt x="96" y="61"/>
                  </a:lnTo>
                  <a:lnTo>
                    <a:pt x="96" y="63"/>
                  </a:lnTo>
                  <a:lnTo>
                    <a:pt x="96" y="63"/>
                  </a:lnTo>
                  <a:lnTo>
                    <a:pt x="96" y="65"/>
                  </a:lnTo>
                  <a:lnTo>
                    <a:pt x="98" y="65"/>
                  </a:lnTo>
                  <a:lnTo>
                    <a:pt x="98" y="68"/>
                  </a:lnTo>
                  <a:lnTo>
                    <a:pt x="98" y="68"/>
                  </a:lnTo>
                  <a:lnTo>
                    <a:pt x="98" y="68"/>
                  </a:lnTo>
                  <a:lnTo>
                    <a:pt x="99" y="68"/>
                  </a:lnTo>
                  <a:lnTo>
                    <a:pt x="99" y="70"/>
                  </a:lnTo>
                  <a:lnTo>
                    <a:pt x="99" y="70"/>
                  </a:lnTo>
                  <a:lnTo>
                    <a:pt x="99" y="70"/>
                  </a:lnTo>
                  <a:lnTo>
                    <a:pt x="100" y="70"/>
                  </a:lnTo>
                  <a:lnTo>
                    <a:pt x="100" y="72"/>
                  </a:lnTo>
                  <a:lnTo>
                    <a:pt x="100" y="72"/>
                  </a:lnTo>
                  <a:lnTo>
                    <a:pt x="100" y="72"/>
                  </a:lnTo>
                  <a:lnTo>
                    <a:pt x="101" y="72"/>
                  </a:lnTo>
                  <a:lnTo>
                    <a:pt x="101" y="73"/>
                  </a:lnTo>
                  <a:lnTo>
                    <a:pt x="101" y="73"/>
                  </a:lnTo>
                  <a:lnTo>
                    <a:pt x="101" y="73"/>
                  </a:lnTo>
                  <a:lnTo>
                    <a:pt x="103" y="73"/>
                  </a:lnTo>
                  <a:lnTo>
                    <a:pt x="101" y="75"/>
                  </a:lnTo>
                  <a:lnTo>
                    <a:pt x="100" y="75"/>
                  </a:lnTo>
                  <a:lnTo>
                    <a:pt x="98" y="77"/>
                  </a:lnTo>
                  <a:lnTo>
                    <a:pt x="98" y="77"/>
                  </a:lnTo>
                  <a:lnTo>
                    <a:pt x="96" y="79"/>
                  </a:lnTo>
                  <a:lnTo>
                    <a:pt x="96" y="79"/>
                  </a:lnTo>
                  <a:lnTo>
                    <a:pt x="95" y="80"/>
                  </a:lnTo>
                  <a:lnTo>
                    <a:pt x="95" y="80"/>
                  </a:lnTo>
                  <a:lnTo>
                    <a:pt x="92" y="82"/>
                  </a:lnTo>
                  <a:lnTo>
                    <a:pt x="92" y="82"/>
                  </a:lnTo>
                  <a:lnTo>
                    <a:pt x="92" y="85"/>
                  </a:lnTo>
                  <a:lnTo>
                    <a:pt x="92" y="85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91" y="89"/>
                  </a:lnTo>
                  <a:lnTo>
                    <a:pt x="91" y="89"/>
                  </a:lnTo>
                  <a:lnTo>
                    <a:pt x="91" y="91"/>
                  </a:lnTo>
                  <a:lnTo>
                    <a:pt x="91" y="91"/>
                  </a:lnTo>
                  <a:lnTo>
                    <a:pt x="91" y="93"/>
                  </a:lnTo>
                  <a:lnTo>
                    <a:pt x="91" y="93"/>
                  </a:lnTo>
                  <a:lnTo>
                    <a:pt x="91" y="95"/>
                  </a:lnTo>
                  <a:lnTo>
                    <a:pt x="91" y="95"/>
                  </a:lnTo>
                  <a:lnTo>
                    <a:pt x="91" y="95"/>
                  </a:lnTo>
                  <a:lnTo>
                    <a:pt x="92" y="95"/>
                  </a:lnTo>
                  <a:lnTo>
                    <a:pt x="92" y="97"/>
                  </a:lnTo>
                  <a:lnTo>
                    <a:pt x="92" y="97"/>
                  </a:lnTo>
                  <a:lnTo>
                    <a:pt x="92" y="98"/>
                  </a:lnTo>
                  <a:lnTo>
                    <a:pt x="92" y="98"/>
                  </a:lnTo>
                  <a:lnTo>
                    <a:pt x="92" y="100"/>
                  </a:lnTo>
                  <a:lnTo>
                    <a:pt x="92" y="100"/>
                  </a:lnTo>
                  <a:lnTo>
                    <a:pt x="92" y="100"/>
                  </a:lnTo>
                  <a:lnTo>
                    <a:pt x="95" y="100"/>
                  </a:lnTo>
                  <a:lnTo>
                    <a:pt x="95" y="102"/>
                  </a:lnTo>
                  <a:lnTo>
                    <a:pt x="95" y="102"/>
                  </a:lnTo>
                  <a:lnTo>
                    <a:pt x="95" y="102"/>
                  </a:lnTo>
                  <a:lnTo>
                    <a:pt x="96" y="102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96" y="106"/>
                  </a:lnTo>
                  <a:lnTo>
                    <a:pt x="96" y="106"/>
                  </a:lnTo>
                  <a:lnTo>
                    <a:pt x="96" y="106"/>
                  </a:lnTo>
                  <a:lnTo>
                    <a:pt x="96" y="106"/>
                  </a:lnTo>
                  <a:lnTo>
                    <a:pt x="96" y="109"/>
                  </a:lnTo>
                  <a:lnTo>
                    <a:pt x="96" y="109"/>
                  </a:lnTo>
                  <a:lnTo>
                    <a:pt x="96" y="109"/>
                  </a:lnTo>
                  <a:lnTo>
                    <a:pt x="98" y="109"/>
                  </a:lnTo>
                  <a:lnTo>
                    <a:pt x="97" y="111"/>
                  </a:lnTo>
                  <a:lnTo>
                    <a:pt x="97" y="111"/>
                  </a:lnTo>
                  <a:lnTo>
                    <a:pt x="97" y="111"/>
                  </a:lnTo>
                  <a:lnTo>
                    <a:pt x="97" y="111"/>
                  </a:lnTo>
                  <a:lnTo>
                    <a:pt x="97" y="113"/>
                  </a:lnTo>
                  <a:lnTo>
                    <a:pt x="97" y="113"/>
                  </a:lnTo>
                  <a:lnTo>
                    <a:pt x="97" y="113"/>
                  </a:lnTo>
                  <a:lnTo>
                    <a:pt x="97" y="113"/>
                  </a:lnTo>
                  <a:lnTo>
                    <a:pt x="97" y="115"/>
                  </a:lnTo>
                  <a:lnTo>
                    <a:pt x="97" y="115"/>
                  </a:lnTo>
                  <a:lnTo>
                    <a:pt x="97" y="115"/>
                  </a:lnTo>
                  <a:lnTo>
                    <a:pt x="97" y="115"/>
                  </a:lnTo>
                  <a:lnTo>
                    <a:pt x="97" y="116"/>
                  </a:lnTo>
                  <a:lnTo>
                    <a:pt x="97" y="116"/>
                  </a:lnTo>
                  <a:lnTo>
                    <a:pt x="97" y="116"/>
                  </a:lnTo>
                  <a:lnTo>
                    <a:pt x="97" y="116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3"/>
                  </a:lnTo>
                  <a:lnTo>
                    <a:pt x="96" y="125"/>
                  </a:lnTo>
                  <a:lnTo>
                    <a:pt x="96" y="127"/>
                  </a:lnTo>
                  <a:lnTo>
                    <a:pt x="96" y="127"/>
                  </a:lnTo>
                  <a:lnTo>
                    <a:pt x="96" y="129"/>
                  </a:lnTo>
                  <a:lnTo>
                    <a:pt x="96" y="129"/>
                  </a:lnTo>
                  <a:lnTo>
                    <a:pt x="96" y="131"/>
                  </a:lnTo>
                  <a:lnTo>
                    <a:pt x="97" y="131"/>
                  </a:lnTo>
                  <a:lnTo>
                    <a:pt x="97" y="133"/>
                  </a:lnTo>
                  <a:lnTo>
                    <a:pt x="97" y="135"/>
                  </a:lnTo>
                  <a:lnTo>
                    <a:pt x="97" y="137"/>
                  </a:lnTo>
                  <a:lnTo>
                    <a:pt x="100" y="137"/>
                  </a:lnTo>
                  <a:lnTo>
                    <a:pt x="100" y="139"/>
                  </a:lnTo>
                  <a:lnTo>
                    <a:pt x="100" y="139"/>
                  </a:lnTo>
                  <a:lnTo>
                    <a:pt x="100" y="141"/>
                  </a:lnTo>
                  <a:lnTo>
                    <a:pt x="102" y="141"/>
                  </a:lnTo>
                  <a:lnTo>
                    <a:pt x="102" y="143"/>
                  </a:lnTo>
                  <a:lnTo>
                    <a:pt x="102" y="143"/>
                  </a:lnTo>
                  <a:lnTo>
                    <a:pt x="102" y="145"/>
                  </a:lnTo>
                  <a:lnTo>
                    <a:pt x="102" y="145"/>
                  </a:lnTo>
                  <a:lnTo>
                    <a:pt x="102" y="147"/>
                  </a:lnTo>
                  <a:lnTo>
                    <a:pt x="102" y="147"/>
                  </a:lnTo>
                  <a:lnTo>
                    <a:pt x="102" y="150"/>
                  </a:lnTo>
                  <a:lnTo>
                    <a:pt x="102" y="150"/>
                  </a:lnTo>
                  <a:lnTo>
                    <a:pt x="102" y="152"/>
                  </a:lnTo>
                  <a:lnTo>
                    <a:pt x="102" y="152"/>
                  </a:lnTo>
                  <a:lnTo>
                    <a:pt x="102" y="154"/>
                  </a:lnTo>
                  <a:lnTo>
                    <a:pt x="102" y="154"/>
                  </a:lnTo>
                  <a:lnTo>
                    <a:pt x="102" y="156"/>
                  </a:lnTo>
                  <a:lnTo>
                    <a:pt x="102" y="156"/>
                  </a:lnTo>
                  <a:lnTo>
                    <a:pt x="102" y="157"/>
                  </a:lnTo>
                  <a:lnTo>
                    <a:pt x="104" y="157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04" y="161"/>
                  </a:lnTo>
                  <a:lnTo>
                    <a:pt x="104" y="161"/>
                  </a:lnTo>
                  <a:lnTo>
                    <a:pt x="104" y="161"/>
                  </a:lnTo>
                  <a:lnTo>
                    <a:pt x="104" y="161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5" y="163"/>
                  </a:lnTo>
                  <a:lnTo>
                    <a:pt x="104" y="165"/>
                  </a:lnTo>
                  <a:lnTo>
                    <a:pt x="104" y="165"/>
                  </a:lnTo>
                  <a:lnTo>
                    <a:pt x="104" y="167"/>
                  </a:lnTo>
                  <a:lnTo>
                    <a:pt x="104" y="167"/>
                  </a:lnTo>
                  <a:lnTo>
                    <a:pt x="104" y="169"/>
                  </a:lnTo>
                  <a:lnTo>
                    <a:pt x="104" y="169"/>
                  </a:lnTo>
                  <a:lnTo>
                    <a:pt x="104" y="171"/>
                  </a:lnTo>
                  <a:lnTo>
                    <a:pt x="104" y="171"/>
                  </a:lnTo>
                  <a:lnTo>
                    <a:pt x="103" y="173"/>
                  </a:lnTo>
                  <a:lnTo>
                    <a:pt x="103" y="173"/>
                  </a:lnTo>
                  <a:lnTo>
                    <a:pt x="103" y="175"/>
                  </a:lnTo>
                  <a:lnTo>
                    <a:pt x="103" y="175"/>
                  </a:lnTo>
                  <a:lnTo>
                    <a:pt x="103" y="177"/>
                  </a:lnTo>
                  <a:lnTo>
                    <a:pt x="103" y="177"/>
                  </a:lnTo>
                  <a:lnTo>
                    <a:pt x="103" y="178"/>
                  </a:lnTo>
                  <a:lnTo>
                    <a:pt x="103" y="178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0" y="183"/>
                  </a:lnTo>
                  <a:lnTo>
                    <a:pt x="100" y="183"/>
                  </a:lnTo>
                  <a:lnTo>
                    <a:pt x="100" y="183"/>
                  </a:lnTo>
                  <a:lnTo>
                    <a:pt x="100" y="183"/>
                  </a:lnTo>
                  <a:lnTo>
                    <a:pt x="100" y="185"/>
                  </a:lnTo>
                  <a:lnTo>
                    <a:pt x="100" y="185"/>
                  </a:lnTo>
                  <a:lnTo>
                    <a:pt x="100" y="185"/>
                  </a:lnTo>
                  <a:lnTo>
                    <a:pt x="100" y="185"/>
                  </a:lnTo>
                  <a:lnTo>
                    <a:pt x="100" y="187"/>
                  </a:lnTo>
                  <a:lnTo>
                    <a:pt x="100" y="187"/>
                  </a:lnTo>
                  <a:lnTo>
                    <a:pt x="100" y="187"/>
                  </a:lnTo>
                  <a:lnTo>
                    <a:pt x="100" y="187"/>
                  </a:lnTo>
                  <a:lnTo>
                    <a:pt x="100" y="189"/>
                  </a:lnTo>
                  <a:lnTo>
                    <a:pt x="100" y="189"/>
                  </a:lnTo>
                  <a:lnTo>
                    <a:pt x="100" y="189"/>
                  </a:lnTo>
                  <a:lnTo>
                    <a:pt x="100" y="189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5"/>
                  </a:lnTo>
                  <a:lnTo>
                    <a:pt x="96" y="195"/>
                  </a:lnTo>
                  <a:lnTo>
                    <a:pt x="96" y="195"/>
                  </a:lnTo>
                  <a:lnTo>
                    <a:pt x="96" y="195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200"/>
                  </a:lnTo>
                  <a:lnTo>
                    <a:pt x="96" y="200"/>
                  </a:lnTo>
                  <a:lnTo>
                    <a:pt x="96" y="203"/>
                  </a:lnTo>
                  <a:lnTo>
                    <a:pt x="96" y="203"/>
                  </a:lnTo>
                  <a:lnTo>
                    <a:pt x="96" y="205"/>
                  </a:lnTo>
                  <a:lnTo>
                    <a:pt x="96" y="205"/>
                  </a:lnTo>
                  <a:lnTo>
                    <a:pt x="96" y="205"/>
                  </a:lnTo>
                  <a:lnTo>
                    <a:pt x="96" y="205"/>
                  </a:lnTo>
                  <a:lnTo>
                    <a:pt x="95" y="207"/>
                  </a:lnTo>
                  <a:lnTo>
                    <a:pt x="95" y="207"/>
                  </a:lnTo>
                  <a:lnTo>
                    <a:pt x="95" y="208"/>
                  </a:lnTo>
                  <a:lnTo>
                    <a:pt x="95" y="208"/>
                  </a:lnTo>
                  <a:lnTo>
                    <a:pt x="95" y="210"/>
                  </a:lnTo>
                  <a:lnTo>
                    <a:pt x="95" y="210"/>
                  </a:lnTo>
                  <a:lnTo>
                    <a:pt x="95" y="210"/>
                  </a:lnTo>
                  <a:lnTo>
                    <a:pt x="95" y="210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1" y="213"/>
                  </a:lnTo>
                  <a:lnTo>
                    <a:pt x="91" y="213"/>
                  </a:lnTo>
                  <a:lnTo>
                    <a:pt x="91" y="213"/>
                  </a:lnTo>
                  <a:lnTo>
                    <a:pt x="91" y="213"/>
                  </a:lnTo>
                  <a:lnTo>
                    <a:pt x="90" y="215"/>
                  </a:lnTo>
                  <a:lnTo>
                    <a:pt x="90" y="215"/>
                  </a:lnTo>
                  <a:lnTo>
                    <a:pt x="90" y="215"/>
                  </a:lnTo>
                  <a:lnTo>
                    <a:pt x="90" y="215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6" y="219"/>
                  </a:lnTo>
                  <a:lnTo>
                    <a:pt x="86" y="219"/>
                  </a:lnTo>
                  <a:lnTo>
                    <a:pt x="86" y="220"/>
                  </a:lnTo>
                  <a:lnTo>
                    <a:pt x="86" y="220"/>
                  </a:lnTo>
                  <a:lnTo>
                    <a:pt x="86" y="222"/>
                  </a:lnTo>
                  <a:lnTo>
                    <a:pt x="86" y="222"/>
                  </a:lnTo>
                  <a:lnTo>
                    <a:pt x="86" y="222"/>
                  </a:lnTo>
                  <a:lnTo>
                    <a:pt x="86" y="222"/>
                  </a:lnTo>
                  <a:lnTo>
                    <a:pt x="85" y="224"/>
                  </a:lnTo>
                  <a:lnTo>
                    <a:pt x="85" y="224"/>
                  </a:lnTo>
                  <a:lnTo>
                    <a:pt x="85" y="224"/>
                  </a:lnTo>
                  <a:lnTo>
                    <a:pt x="85" y="224"/>
                  </a:lnTo>
                  <a:lnTo>
                    <a:pt x="85" y="227"/>
                  </a:lnTo>
                  <a:lnTo>
                    <a:pt x="85" y="227"/>
                  </a:lnTo>
                  <a:lnTo>
                    <a:pt x="85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4"/>
                  </a:lnTo>
                  <a:lnTo>
                    <a:pt x="78" y="234"/>
                  </a:lnTo>
                  <a:lnTo>
                    <a:pt x="78" y="236"/>
                  </a:lnTo>
                  <a:lnTo>
                    <a:pt x="78" y="236"/>
                  </a:lnTo>
                  <a:lnTo>
                    <a:pt x="78" y="238"/>
                  </a:lnTo>
                  <a:lnTo>
                    <a:pt x="78" y="238"/>
                  </a:lnTo>
                  <a:lnTo>
                    <a:pt x="78" y="241"/>
                  </a:lnTo>
                  <a:lnTo>
                    <a:pt x="78" y="241"/>
                  </a:lnTo>
                  <a:lnTo>
                    <a:pt x="78" y="243"/>
                  </a:lnTo>
                  <a:lnTo>
                    <a:pt x="78" y="243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8" y="247"/>
                  </a:lnTo>
                  <a:lnTo>
                    <a:pt x="78" y="247"/>
                  </a:lnTo>
                  <a:lnTo>
                    <a:pt x="78" y="249"/>
                  </a:lnTo>
                  <a:lnTo>
                    <a:pt x="78" y="249"/>
                  </a:lnTo>
                  <a:lnTo>
                    <a:pt x="76" y="251"/>
                  </a:lnTo>
                  <a:lnTo>
                    <a:pt x="76" y="251"/>
                  </a:lnTo>
                  <a:lnTo>
                    <a:pt x="76" y="251"/>
                  </a:lnTo>
                  <a:lnTo>
                    <a:pt x="76" y="251"/>
                  </a:lnTo>
                  <a:lnTo>
                    <a:pt x="76" y="253"/>
                  </a:lnTo>
                  <a:lnTo>
                    <a:pt x="76" y="253"/>
                  </a:lnTo>
                  <a:lnTo>
                    <a:pt x="76" y="253"/>
                  </a:lnTo>
                  <a:lnTo>
                    <a:pt x="76" y="253"/>
                  </a:lnTo>
                  <a:lnTo>
                    <a:pt x="73" y="255"/>
                  </a:lnTo>
                  <a:lnTo>
                    <a:pt x="73" y="255"/>
                  </a:lnTo>
                  <a:lnTo>
                    <a:pt x="73" y="255"/>
                  </a:lnTo>
                  <a:lnTo>
                    <a:pt x="73" y="255"/>
                  </a:lnTo>
                  <a:lnTo>
                    <a:pt x="73" y="256"/>
                  </a:lnTo>
                  <a:lnTo>
                    <a:pt x="73" y="256"/>
                  </a:lnTo>
                  <a:lnTo>
                    <a:pt x="73" y="256"/>
                  </a:lnTo>
                  <a:lnTo>
                    <a:pt x="73" y="256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71" y="260"/>
                  </a:lnTo>
                  <a:lnTo>
                    <a:pt x="71" y="260"/>
                  </a:lnTo>
                  <a:lnTo>
                    <a:pt x="71" y="260"/>
                  </a:lnTo>
                  <a:lnTo>
                    <a:pt x="71" y="260"/>
                  </a:lnTo>
                  <a:lnTo>
                    <a:pt x="70" y="262"/>
                  </a:lnTo>
                  <a:lnTo>
                    <a:pt x="70" y="262"/>
                  </a:lnTo>
                  <a:lnTo>
                    <a:pt x="70" y="262"/>
                  </a:lnTo>
                  <a:lnTo>
                    <a:pt x="70" y="262"/>
                  </a:lnTo>
                  <a:lnTo>
                    <a:pt x="70" y="263"/>
                  </a:lnTo>
                  <a:lnTo>
                    <a:pt x="70" y="263"/>
                  </a:lnTo>
                  <a:lnTo>
                    <a:pt x="70" y="263"/>
                  </a:lnTo>
                  <a:lnTo>
                    <a:pt x="70" y="263"/>
                  </a:lnTo>
                  <a:lnTo>
                    <a:pt x="70" y="265"/>
                  </a:lnTo>
                  <a:lnTo>
                    <a:pt x="70" y="265"/>
                  </a:lnTo>
                  <a:lnTo>
                    <a:pt x="70" y="267"/>
                  </a:lnTo>
                  <a:lnTo>
                    <a:pt x="70" y="267"/>
                  </a:lnTo>
                  <a:lnTo>
                    <a:pt x="70" y="270"/>
                  </a:lnTo>
                  <a:lnTo>
                    <a:pt x="70" y="270"/>
                  </a:lnTo>
                  <a:lnTo>
                    <a:pt x="70" y="271"/>
                  </a:lnTo>
                  <a:lnTo>
                    <a:pt x="71" y="271"/>
                  </a:lnTo>
                  <a:lnTo>
                    <a:pt x="71" y="273"/>
                  </a:lnTo>
                  <a:lnTo>
                    <a:pt x="71" y="273"/>
                  </a:lnTo>
                  <a:lnTo>
                    <a:pt x="71" y="275"/>
                  </a:lnTo>
                  <a:lnTo>
                    <a:pt x="72" y="275"/>
                  </a:lnTo>
                  <a:lnTo>
                    <a:pt x="72" y="277"/>
                  </a:lnTo>
                  <a:lnTo>
                    <a:pt x="72" y="277"/>
                  </a:lnTo>
                  <a:lnTo>
                    <a:pt x="72" y="277"/>
                  </a:lnTo>
                  <a:lnTo>
                    <a:pt x="73" y="277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6" y="280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0"/>
                  </a:lnTo>
                  <a:lnTo>
                    <a:pt x="68" y="281"/>
                  </a:lnTo>
                  <a:lnTo>
                    <a:pt x="68" y="281"/>
                  </a:lnTo>
                  <a:lnTo>
                    <a:pt x="68" y="281"/>
                  </a:lnTo>
                  <a:lnTo>
                    <a:pt x="68" y="281"/>
                  </a:lnTo>
                  <a:lnTo>
                    <a:pt x="67" y="281"/>
                  </a:lnTo>
                  <a:lnTo>
                    <a:pt x="67" y="281"/>
                  </a:lnTo>
                  <a:lnTo>
                    <a:pt x="67" y="281"/>
                  </a:lnTo>
                  <a:lnTo>
                    <a:pt x="67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6"/>
                  </a:lnTo>
                  <a:lnTo>
                    <a:pt x="57" y="286"/>
                  </a:lnTo>
                  <a:lnTo>
                    <a:pt x="57" y="286"/>
                  </a:lnTo>
                  <a:lnTo>
                    <a:pt x="57" y="286"/>
                  </a:lnTo>
                  <a:lnTo>
                    <a:pt x="57" y="285"/>
                  </a:lnTo>
                  <a:lnTo>
                    <a:pt x="57" y="285"/>
                  </a:lnTo>
                  <a:lnTo>
                    <a:pt x="57" y="285"/>
                  </a:lnTo>
                  <a:lnTo>
                    <a:pt x="57" y="285"/>
                  </a:lnTo>
                  <a:lnTo>
                    <a:pt x="57" y="282"/>
                  </a:lnTo>
                  <a:lnTo>
                    <a:pt x="57" y="282"/>
                  </a:lnTo>
                  <a:lnTo>
                    <a:pt x="57" y="282"/>
                  </a:lnTo>
                  <a:lnTo>
                    <a:pt x="57" y="282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7" y="279"/>
                  </a:lnTo>
                  <a:lnTo>
                    <a:pt x="55" y="279"/>
                  </a:lnTo>
                  <a:lnTo>
                    <a:pt x="55" y="279"/>
                  </a:lnTo>
                  <a:lnTo>
                    <a:pt x="55" y="279"/>
                  </a:lnTo>
                  <a:lnTo>
                    <a:pt x="55" y="279"/>
                  </a:lnTo>
                  <a:lnTo>
                    <a:pt x="54" y="279"/>
                  </a:lnTo>
                  <a:lnTo>
                    <a:pt x="54" y="279"/>
                  </a:lnTo>
                  <a:lnTo>
                    <a:pt x="54" y="279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6"/>
                  </a:lnTo>
                  <a:lnTo>
                    <a:pt x="52" y="276"/>
                  </a:lnTo>
                  <a:lnTo>
                    <a:pt x="52" y="276"/>
                  </a:lnTo>
                  <a:lnTo>
                    <a:pt x="52" y="276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68"/>
                  </a:lnTo>
                  <a:lnTo>
                    <a:pt x="52" y="268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4"/>
                  </a:lnTo>
                  <a:lnTo>
                    <a:pt x="51" y="264"/>
                  </a:lnTo>
                  <a:lnTo>
                    <a:pt x="51" y="264"/>
                  </a:lnTo>
                  <a:lnTo>
                    <a:pt x="51" y="264"/>
                  </a:lnTo>
                  <a:lnTo>
                    <a:pt x="51" y="262"/>
                  </a:lnTo>
                  <a:lnTo>
                    <a:pt x="51" y="262"/>
                  </a:lnTo>
                  <a:lnTo>
                    <a:pt x="51" y="262"/>
                  </a:lnTo>
                  <a:lnTo>
                    <a:pt x="51" y="262"/>
                  </a:lnTo>
                  <a:lnTo>
                    <a:pt x="51" y="260"/>
                  </a:lnTo>
                  <a:lnTo>
                    <a:pt x="49" y="260"/>
                  </a:lnTo>
                  <a:lnTo>
                    <a:pt x="49" y="260"/>
                  </a:lnTo>
                  <a:lnTo>
                    <a:pt x="49" y="260"/>
                  </a:lnTo>
                  <a:lnTo>
                    <a:pt x="49" y="260"/>
                  </a:lnTo>
                  <a:lnTo>
                    <a:pt x="48" y="260"/>
                  </a:lnTo>
                  <a:lnTo>
                    <a:pt x="48" y="260"/>
                  </a:lnTo>
                  <a:lnTo>
                    <a:pt x="48" y="260"/>
                  </a:lnTo>
                  <a:lnTo>
                    <a:pt x="48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6"/>
                  </a:lnTo>
                  <a:lnTo>
                    <a:pt x="44" y="256"/>
                  </a:lnTo>
                  <a:lnTo>
                    <a:pt x="44" y="256"/>
                  </a:lnTo>
                  <a:lnTo>
                    <a:pt x="43" y="256"/>
                  </a:lnTo>
                  <a:lnTo>
                    <a:pt x="43" y="256"/>
                  </a:lnTo>
                  <a:lnTo>
                    <a:pt x="40" y="256"/>
                  </a:lnTo>
                  <a:lnTo>
                    <a:pt x="40" y="256"/>
                  </a:lnTo>
                  <a:lnTo>
                    <a:pt x="40" y="256"/>
                  </a:lnTo>
                  <a:lnTo>
                    <a:pt x="40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6" y="254"/>
                  </a:lnTo>
                  <a:lnTo>
                    <a:pt x="36" y="254"/>
                  </a:lnTo>
                  <a:lnTo>
                    <a:pt x="36" y="254"/>
                  </a:lnTo>
                  <a:lnTo>
                    <a:pt x="36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0"/>
                  </a:lnTo>
                  <a:lnTo>
                    <a:pt x="31" y="250"/>
                  </a:lnTo>
                  <a:lnTo>
                    <a:pt x="31" y="250"/>
                  </a:lnTo>
                  <a:lnTo>
                    <a:pt x="31" y="250"/>
                  </a:lnTo>
                  <a:lnTo>
                    <a:pt x="31" y="248"/>
                  </a:lnTo>
                  <a:lnTo>
                    <a:pt x="29" y="248"/>
                  </a:lnTo>
                  <a:lnTo>
                    <a:pt x="29" y="248"/>
                  </a:lnTo>
                  <a:lnTo>
                    <a:pt x="29" y="248"/>
                  </a:lnTo>
                  <a:lnTo>
                    <a:pt x="29" y="246"/>
                  </a:lnTo>
                  <a:lnTo>
                    <a:pt x="28" y="246"/>
                  </a:lnTo>
                  <a:lnTo>
                    <a:pt x="28" y="246"/>
                  </a:lnTo>
                  <a:lnTo>
                    <a:pt x="28" y="246"/>
                  </a:lnTo>
                  <a:lnTo>
                    <a:pt x="28" y="243"/>
                  </a:lnTo>
                  <a:lnTo>
                    <a:pt x="28" y="243"/>
                  </a:lnTo>
                  <a:lnTo>
                    <a:pt x="28" y="242"/>
                  </a:lnTo>
                  <a:lnTo>
                    <a:pt x="28" y="242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30" y="238"/>
                  </a:lnTo>
                  <a:lnTo>
                    <a:pt x="28" y="238"/>
                  </a:lnTo>
                  <a:lnTo>
                    <a:pt x="28" y="238"/>
                  </a:lnTo>
                  <a:lnTo>
                    <a:pt x="28" y="238"/>
                  </a:lnTo>
                  <a:lnTo>
                    <a:pt x="28" y="238"/>
                  </a:lnTo>
                  <a:lnTo>
                    <a:pt x="27" y="238"/>
                  </a:lnTo>
                  <a:lnTo>
                    <a:pt x="27" y="238"/>
                  </a:lnTo>
                  <a:lnTo>
                    <a:pt x="27" y="238"/>
                  </a:lnTo>
                  <a:lnTo>
                    <a:pt x="27" y="236"/>
                  </a:lnTo>
                  <a:lnTo>
                    <a:pt x="25" y="236"/>
                  </a:lnTo>
                  <a:lnTo>
                    <a:pt x="25" y="236"/>
                  </a:lnTo>
                  <a:lnTo>
                    <a:pt x="25" y="236"/>
                  </a:lnTo>
                  <a:lnTo>
                    <a:pt x="25" y="234"/>
                  </a:lnTo>
                  <a:lnTo>
                    <a:pt x="25" y="234"/>
                  </a:lnTo>
                  <a:lnTo>
                    <a:pt x="25" y="234"/>
                  </a:lnTo>
                  <a:lnTo>
                    <a:pt x="25" y="234"/>
                  </a:lnTo>
                  <a:lnTo>
                    <a:pt x="25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0"/>
                  </a:lnTo>
                  <a:lnTo>
                    <a:pt x="19" y="230"/>
                  </a:lnTo>
                  <a:lnTo>
                    <a:pt x="19" y="230"/>
                  </a:lnTo>
                  <a:lnTo>
                    <a:pt x="19" y="230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7"/>
                  </a:lnTo>
                  <a:lnTo>
                    <a:pt x="19" y="227"/>
                  </a:lnTo>
                  <a:lnTo>
                    <a:pt x="19" y="227"/>
                  </a:lnTo>
                  <a:lnTo>
                    <a:pt x="19" y="227"/>
                  </a:lnTo>
                  <a:lnTo>
                    <a:pt x="19" y="225"/>
                  </a:lnTo>
                  <a:lnTo>
                    <a:pt x="19" y="225"/>
                  </a:lnTo>
                  <a:lnTo>
                    <a:pt x="19" y="225"/>
                  </a:lnTo>
                  <a:lnTo>
                    <a:pt x="19" y="225"/>
                  </a:lnTo>
                  <a:lnTo>
                    <a:pt x="19" y="223"/>
                  </a:lnTo>
                  <a:lnTo>
                    <a:pt x="17" y="223"/>
                  </a:lnTo>
                  <a:lnTo>
                    <a:pt x="17" y="223"/>
                  </a:lnTo>
                  <a:lnTo>
                    <a:pt x="17" y="223"/>
                  </a:lnTo>
                  <a:lnTo>
                    <a:pt x="17" y="221"/>
                  </a:lnTo>
                  <a:lnTo>
                    <a:pt x="15" y="221"/>
                  </a:lnTo>
                  <a:lnTo>
                    <a:pt x="15" y="219"/>
                  </a:lnTo>
                  <a:lnTo>
                    <a:pt x="15" y="219"/>
                  </a:lnTo>
                  <a:lnTo>
                    <a:pt x="15" y="217"/>
                  </a:lnTo>
                  <a:lnTo>
                    <a:pt x="13" y="217"/>
                  </a:lnTo>
                  <a:lnTo>
                    <a:pt x="13" y="217"/>
                  </a:lnTo>
                  <a:lnTo>
                    <a:pt x="13" y="217"/>
                  </a:lnTo>
                  <a:lnTo>
                    <a:pt x="13" y="215"/>
                  </a:lnTo>
                  <a:lnTo>
                    <a:pt x="13" y="215"/>
                  </a:lnTo>
                  <a:lnTo>
                    <a:pt x="13" y="213"/>
                  </a:lnTo>
                  <a:lnTo>
                    <a:pt x="13" y="213"/>
                  </a:lnTo>
                  <a:lnTo>
                    <a:pt x="13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09"/>
                  </a:lnTo>
                  <a:lnTo>
                    <a:pt x="8" y="209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5"/>
                  </a:lnTo>
                  <a:lnTo>
                    <a:pt x="6" y="205"/>
                  </a:lnTo>
                  <a:lnTo>
                    <a:pt x="6" y="203"/>
                  </a:lnTo>
                  <a:lnTo>
                    <a:pt x="6" y="203"/>
                  </a:lnTo>
                  <a:lnTo>
                    <a:pt x="6" y="201"/>
                  </a:lnTo>
                  <a:lnTo>
                    <a:pt x="5" y="201"/>
                  </a:lnTo>
                  <a:lnTo>
                    <a:pt x="5" y="199"/>
                  </a:lnTo>
                  <a:lnTo>
                    <a:pt x="5" y="199"/>
                  </a:lnTo>
                  <a:lnTo>
                    <a:pt x="5" y="197"/>
                  </a:lnTo>
                  <a:lnTo>
                    <a:pt x="5" y="197"/>
                  </a:lnTo>
                  <a:lnTo>
                    <a:pt x="5" y="195"/>
                  </a:lnTo>
                  <a:lnTo>
                    <a:pt x="5" y="193"/>
                  </a:lnTo>
                  <a:lnTo>
                    <a:pt x="8" y="191"/>
                  </a:lnTo>
                  <a:lnTo>
                    <a:pt x="7" y="191"/>
                  </a:lnTo>
                  <a:lnTo>
                    <a:pt x="7" y="191"/>
                  </a:lnTo>
                  <a:lnTo>
                    <a:pt x="7" y="191"/>
                  </a:lnTo>
                  <a:lnTo>
                    <a:pt x="7" y="190"/>
                  </a:lnTo>
                  <a:lnTo>
                    <a:pt x="7" y="190"/>
                  </a:lnTo>
                  <a:lnTo>
                    <a:pt x="7" y="190"/>
                  </a:lnTo>
                  <a:lnTo>
                    <a:pt x="7" y="190"/>
                  </a:lnTo>
                  <a:lnTo>
                    <a:pt x="7" y="188"/>
                  </a:lnTo>
                  <a:lnTo>
                    <a:pt x="7" y="188"/>
                  </a:lnTo>
                  <a:lnTo>
                    <a:pt x="7" y="188"/>
                  </a:lnTo>
                  <a:lnTo>
                    <a:pt x="7" y="188"/>
                  </a:lnTo>
                  <a:lnTo>
                    <a:pt x="7" y="185"/>
                  </a:lnTo>
                  <a:lnTo>
                    <a:pt x="7" y="185"/>
                  </a:lnTo>
                  <a:lnTo>
                    <a:pt x="7" y="185"/>
                  </a:lnTo>
                  <a:lnTo>
                    <a:pt x="7" y="185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0"/>
                  </a:lnTo>
                  <a:lnTo>
                    <a:pt x="9" y="180"/>
                  </a:lnTo>
                  <a:lnTo>
                    <a:pt x="9" y="180"/>
                  </a:lnTo>
                  <a:lnTo>
                    <a:pt x="9" y="180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9" y="176"/>
                  </a:lnTo>
                  <a:lnTo>
                    <a:pt x="7" y="176"/>
                  </a:lnTo>
                  <a:lnTo>
                    <a:pt x="7" y="176"/>
                  </a:lnTo>
                  <a:lnTo>
                    <a:pt x="7" y="176"/>
                  </a:lnTo>
                  <a:lnTo>
                    <a:pt x="7" y="176"/>
                  </a:lnTo>
                  <a:lnTo>
                    <a:pt x="6" y="176"/>
                  </a:lnTo>
                  <a:lnTo>
                    <a:pt x="6" y="176"/>
                  </a:lnTo>
                  <a:lnTo>
                    <a:pt x="6" y="176"/>
                  </a:lnTo>
                  <a:lnTo>
                    <a:pt x="6" y="174"/>
                  </a:lnTo>
                  <a:lnTo>
                    <a:pt x="5" y="174"/>
                  </a:lnTo>
                  <a:lnTo>
                    <a:pt x="5" y="174"/>
                  </a:lnTo>
                  <a:lnTo>
                    <a:pt x="5" y="174"/>
                  </a:lnTo>
                  <a:lnTo>
                    <a:pt x="5" y="173"/>
                  </a:lnTo>
                  <a:lnTo>
                    <a:pt x="5" y="173"/>
                  </a:lnTo>
                  <a:lnTo>
                    <a:pt x="5" y="173"/>
                  </a:lnTo>
                  <a:lnTo>
                    <a:pt x="5" y="173"/>
                  </a:lnTo>
                  <a:lnTo>
                    <a:pt x="5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2" y="171"/>
                  </a:lnTo>
                  <a:lnTo>
                    <a:pt x="2" y="171"/>
                  </a:lnTo>
                  <a:lnTo>
                    <a:pt x="2" y="171"/>
                  </a:lnTo>
                  <a:lnTo>
                    <a:pt x="2" y="169"/>
                  </a:lnTo>
                  <a:lnTo>
                    <a:pt x="1" y="169"/>
                  </a:lnTo>
                  <a:lnTo>
                    <a:pt x="1" y="166"/>
                  </a:lnTo>
                  <a:lnTo>
                    <a:pt x="1" y="166"/>
                  </a:lnTo>
                  <a:lnTo>
                    <a:pt x="1" y="164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5" y="149"/>
                  </a:lnTo>
                  <a:lnTo>
                    <a:pt x="5" y="149"/>
                  </a:lnTo>
                  <a:lnTo>
                    <a:pt x="5" y="149"/>
                  </a:lnTo>
                  <a:lnTo>
                    <a:pt x="5" y="149"/>
                  </a:lnTo>
                  <a:lnTo>
                    <a:pt x="6" y="147"/>
                  </a:lnTo>
                  <a:lnTo>
                    <a:pt x="6" y="147"/>
                  </a:lnTo>
                  <a:lnTo>
                    <a:pt x="6" y="147"/>
                  </a:lnTo>
                  <a:lnTo>
                    <a:pt x="6" y="147"/>
                  </a:lnTo>
                  <a:lnTo>
                    <a:pt x="6" y="145"/>
                  </a:lnTo>
                  <a:lnTo>
                    <a:pt x="6" y="145"/>
                  </a:lnTo>
                  <a:lnTo>
                    <a:pt x="6" y="143"/>
                  </a:lnTo>
                  <a:lnTo>
                    <a:pt x="6" y="143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7" y="130"/>
                  </a:lnTo>
                  <a:lnTo>
                    <a:pt x="6" y="130"/>
                  </a:lnTo>
                  <a:lnTo>
                    <a:pt x="6" y="128"/>
                  </a:lnTo>
                  <a:lnTo>
                    <a:pt x="6" y="126"/>
                  </a:lnTo>
                  <a:lnTo>
                    <a:pt x="6" y="123"/>
                  </a:lnTo>
                  <a:lnTo>
                    <a:pt x="6" y="121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7" y="115"/>
                  </a:lnTo>
                  <a:lnTo>
                    <a:pt x="7" y="113"/>
                  </a:lnTo>
                  <a:lnTo>
                    <a:pt x="7" y="111"/>
                  </a:lnTo>
                  <a:lnTo>
                    <a:pt x="7" y="109"/>
                  </a:lnTo>
                  <a:lnTo>
                    <a:pt x="7" y="106"/>
                  </a:lnTo>
                  <a:lnTo>
                    <a:pt x="5" y="104"/>
                  </a:lnTo>
                  <a:lnTo>
                    <a:pt x="5" y="102"/>
                  </a:lnTo>
                  <a:lnTo>
                    <a:pt x="5" y="100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88"/>
                  </a:lnTo>
                  <a:lnTo>
                    <a:pt x="10" y="87"/>
                  </a:lnTo>
                  <a:lnTo>
                    <a:pt x="10" y="85"/>
                  </a:lnTo>
                  <a:lnTo>
                    <a:pt x="10" y="83"/>
                  </a:lnTo>
                  <a:lnTo>
                    <a:pt x="13" y="81"/>
                  </a:lnTo>
                  <a:lnTo>
                    <a:pt x="13" y="79"/>
                  </a:lnTo>
                  <a:lnTo>
                    <a:pt x="14" y="77"/>
                  </a:lnTo>
                  <a:lnTo>
                    <a:pt x="14" y="75"/>
                  </a:lnTo>
                  <a:lnTo>
                    <a:pt x="15" y="73"/>
                  </a:lnTo>
                  <a:lnTo>
                    <a:pt x="15" y="72"/>
                  </a:lnTo>
                  <a:lnTo>
                    <a:pt x="16" y="70"/>
                  </a:lnTo>
                  <a:lnTo>
                    <a:pt x="16" y="68"/>
                  </a:lnTo>
                  <a:lnTo>
                    <a:pt x="19" y="65"/>
                  </a:lnTo>
                  <a:lnTo>
                    <a:pt x="19" y="63"/>
                  </a:lnTo>
                  <a:lnTo>
                    <a:pt x="20" y="61"/>
                  </a:lnTo>
                  <a:lnTo>
                    <a:pt x="20" y="59"/>
                  </a:lnTo>
                  <a:lnTo>
                    <a:pt x="23" y="57"/>
                  </a:lnTo>
                  <a:lnTo>
                    <a:pt x="23" y="57"/>
                  </a:lnTo>
                  <a:lnTo>
                    <a:pt x="23" y="57"/>
                  </a:lnTo>
                  <a:lnTo>
                    <a:pt x="23" y="57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24" y="53"/>
                  </a:lnTo>
                  <a:lnTo>
                    <a:pt x="24" y="53"/>
                  </a:lnTo>
                  <a:lnTo>
                    <a:pt x="24" y="53"/>
                  </a:lnTo>
                  <a:lnTo>
                    <a:pt x="24" y="53"/>
                  </a:lnTo>
                  <a:lnTo>
                    <a:pt x="24" y="51"/>
                  </a:lnTo>
                  <a:lnTo>
                    <a:pt x="24" y="51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5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广东">
              <a:hlinkClick r:id="" action="ppaction://macro?name=Slide1.广东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311550" y="5495077"/>
              <a:ext cx="1162552" cy="1016602"/>
            </a:xfrm>
            <a:custGeom>
              <a:avLst/>
              <a:gdLst>
                <a:gd name="T0" fmla="*/ 161 w 548"/>
                <a:gd name="T1" fmla="*/ 65 h 455"/>
                <a:gd name="T2" fmla="*/ 168 w 548"/>
                <a:gd name="T3" fmla="*/ 36 h 455"/>
                <a:gd name="T4" fmla="*/ 219 w 548"/>
                <a:gd name="T5" fmla="*/ 52 h 455"/>
                <a:gd name="T6" fmla="*/ 216 w 548"/>
                <a:gd name="T7" fmla="*/ 28 h 455"/>
                <a:gd name="T8" fmla="*/ 238 w 548"/>
                <a:gd name="T9" fmla="*/ 2 h 455"/>
                <a:gd name="T10" fmla="*/ 294 w 548"/>
                <a:gd name="T11" fmla="*/ 0 h 455"/>
                <a:gd name="T12" fmla="*/ 344 w 548"/>
                <a:gd name="T13" fmla="*/ 4 h 455"/>
                <a:gd name="T14" fmla="*/ 340 w 548"/>
                <a:gd name="T15" fmla="*/ 32 h 455"/>
                <a:gd name="T16" fmla="*/ 322 w 548"/>
                <a:gd name="T17" fmla="*/ 67 h 455"/>
                <a:gd name="T18" fmla="*/ 406 w 548"/>
                <a:gd name="T19" fmla="*/ 45 h 455"/>
                <a:gd name="T20" fmla="*/ 440 w 548"/>
                <a:gd name="T21" fmla="*/ 52 h 455"/>
                <a:gd name="T22" fmla="*/ 435 w 548"/>
                <a:gd name="T23" fmla="*/ 26 h 455"/>
                <a:gd name="T24" fmla="*/ 492 w 548"/>
                <a:gd name="T25" fmla="*/ 43 h 455"/>
                <a:gd name="T26" fmla="*/ 525 w 548"/>
                <a:gd name="T27" fmla="*/ 67 h 455"/>
                <a:gd name="T28" fmla="*/ 532 w 548"/>
                <a:gd name="T29" fmla="*/ 127 h 455"/>
                <a:gd name="T30" fmla="*/ 507 w 548"/>
                <a:gd name="T31" fmla="*/ 154 h 455"/>
                <a:gd name="T32" fmla="*/ 460 w 548"/>
                <a:gd name="T33" fmla="*/ 195 h 455"/>
                <a:gd name="T34" fmla="*/ 436 w 548"/>
                <a:gd name="T35" fmla="*/ 203 h 455"/>
                <a:gd name="T36" fmla="*/ 426 w 548"/>
                <a:gd name="T37" fmla="*/ 207 h 455"/>
                <a:gd name="T38" fmla="*/ 386 w 548"/>
                <a:gd name="T39" fmla="*/ 221 h 455"/>
                <a:gd name="T40" fmla="*/ 358 w 548"/>
                <a:gd name="T41" fmla="*/ 224 h 455"/>
                <a:gd name="T42" fmla="*/ 283 w 548"/>
                <a:gd name="T43" fmla="*/ 214 h 455"/>
                <a:gd name="T44" fmla="*/ 293 w 548"/>
                <a:gd name="T45" fmla="*/ 267 h 455"/>
                <a:gd name="T46" fmla="*/ 246 w 548"/>
                <a:gd name="T47" fmla="*/ 302 h 455"/>
                <a:gd name="T48" fmla="*/ 198 w 548"/>
                <a:gd name="T49" fmla="*/ 316 h 455"/>
                <a:gd name="T50" fmla="*/ 142 w 548"/>
                <a:gd name="T51" fmla="*/ 338 h 455"/>
                <a:gd name="T52" fmla="*/ 54 w 548"/>
                <a:gd name="T53" fmla="*/ 380 h 455"/>
                <a:gd name="T54" fmla="*/ 67 w 548"/>
                <a:gd name="T55" fmla="*/ 438 h 455"/>
                <a:gd name="T56" fmla="*/ 26 w 548"/>
                <a:gd name="T57" fmla="*/ 453 h 455"/>
                <a:gd name="T58" fmla="*/ 5 w 548"/>
                <a:gd name="T59" fmla="*/ 372 h 455"/>
                <a:gd name="T60" fmla="*/ 24 w 548"/>
                <a:gd name="T61" fmla="*/ 325 h 455"/>
                <a:gd name="T62" fmla="*/ 46 w 548"/>
                <a:gd name="T63" fmla="*/ 303 h 455"/>
                <a:gd name="T64" fmla="*/ 74 w 548"/>
                <a:gd name="T65" fmla="*/ 265 h 455"/>
                <a:gd name="T66" fmla="*/ 115 w 548"/>
                <a:gd name="T67" fmla="*/ 187 h 455"/>
                <a:gd name="T68" fmla="*/ 146 w 548"/>
                <a:gd name="T69" fmla="*/ 128 h 455"/>
                <a:gd name="T70" fmla="*/ 146 w 548"/>
                <a:gd name="T71" fmla="*/ 77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8" h="455">
                  <a:moveTo>
                    <a:pt x="146" y="77"/>
                  </a:moveTo>
                  <a:lnTo>
                    <a:pt x="161" y="65"/>
                  </a:lnTo>
                  <a:lnTo>
                    <a:pt x="161" y="43"/>
                  </a:lnTo>
                  <a:lnTo>
                    <a:pt x="168" y="36"/>
                  </a:lnTo>
                  <a:lnTo>
                    <a:pt x="187" y="38"/>
                  </a:lnTo>
                  <a:lnTo>
                    <a:pt x="219" y="52"/>
                  </a:lnTo>
                  <a:lnTo>
                    <a:pt x="224" y="41"/>
                  </a:lnTo>
                  <a:lnTo>
                    <a:pt x="216" y="28"/>
                  </a:lnTo>
                  <a:lnTo>
                    <a:pt x="219" y="19"/>
                  </a:lnTo>
                  <a:lnTo>
                    <a:pt x="238" y="2"/>
                  </a:lnTo>
                  <a:lnTo>
                    <a:pt x="274" y="12"/>
                  </a:lnTo>
                  <a:lnTo>
                    <a:pt x="294" y="0"/>
                  </a:lnTo>
                  <a:lnTo>
                    <a:pt x="309" y="14"/>
                  </a:lnTo>
                  <a:lnTo>
                    <a:pt x="344" y="4"/>
                  </a:lnTo>
                  <a:lnTo>
                    <a:pt x="350" y="18"/>
                  </a:lnTo>
                  <a:lnTo>
                    <a:pt x="340" y="32"/>
                  </a:lnTo>
                  <a:lnTo>
                    <a:pt x="322" y="60"/>
                  </a:lnTo>
                  <a:lnTo>
                    <a:pt x="322" y="67"/>
                  </a:lnTo>
                  <a:lnTo>
                    <a:pt x="332" y="74"/>
                  </a:lnTo>
                  <a:lnTo>
                    <a:pt x="406" y="45"/>
                  </a:lnTo>
                  <a:lnTo>
                    <a:pt x="433" y="60"/>
                  </a:lnTo>
                  <a:lnTo>
                    <a:pt x="440" y="52"/>
                  </a:lnTo>
                  <a:lnTo>
                    <a:pt x="433" y="36"/>
                  </a:lnTo>
                  <a:lnTo>
                    <a:pt x="435" y="26"/>
                  </a:lnTo>
                  <a:lnTo>
                    <a:pt x="483" y="36"/>
                  </a:lnTo>
                  <a:lnTo>
                    <a:pt x="492" y="43"/>
                  </a:lnTo>
                  <a:lnTo>
                    <a:pt x="506" y="41"/>
                  </a:lnTo>
                  <a:lnTo>
                    <a:pt x="525" y="67"/>
                  </a:lnTo>
                  <a:lnTo>
                    <a:pt x="547" y="115"/>
                  </a:lnTo>
                  <a:lnTo>
                    <a:pt x="532" y="127"/>
                  </a:lnTo>
                  <a:lnTo>
                    <a:pt x="520" y="150"/>
                  </a:lnTo>
                  <a:lnTo>
                    <a:pt x="507" y="154"/>
                  </a:lnTo>
                  <a:lnTo>
                    <a:pt x="497" y="177"/>
                  </a:lnTo>
                  <a:lnTo>
                    <a:pt x="460" y="195"/>
                  </a:lnTo>
                  <a:lnTo>
                    <a:pt x="446" y="187"/>
                  </a:lnTo>
                  <a:lnTo>
                    <a:pt x="436" y="203"/>
                  </a:lnTo>
                  <a:lnTo>
                    <a:pt x="436" y="207"/>
                  </a:lnTo>
                  <a:lnTo>
                    <a:pt x="426" y="207"/>
                  </a:lnTo>
                  <a:lnTo>
                    <a:pt x="405" y="207"/>
                  </a:lnTo>
                  <a:lnTo>
                    <a:pt x="386" y="221"/>
                  </a:lnTo>
                  <a:lnTo>
                    <a:pt x="373" y="213"/>
                  </a:lnTo>
                  <a:lnTo>
                    <a:pt x="358" y="224"/>
                  </a:lnTo>
                  <a:lnTo>
                    <a:pt x="317" y="241"/>
                  </a:lnTo>
                  <a:lnTo>
                    <a:pt x="283" y="214"/>
                  </a:lnTo>
                  <a:lnTo>
                    <a:pt x="280" y="236"/>
                  </a:lnTo>
                  <a:lnTo>
                    <a:pt x="293" y="267"/>
                  </a:lnTo>
                  <a:lnTo>
                    <a:pt x="262" y="279"/>
                  </a:lnTo>
                  <a:lnTo>
                    <a:pt x="246" y="302"/>
                  </a:lnTo>
                  <a:lnTo>
                    <a:pt x="214" y="309"/>
                  </a:lnTo>
                  <a:lnTo>
                    <a:pt x="198" y="316"/>
                  </a:lnTo>
                  <a:lnTo>
                    <a:pt x="165" y="316"/>
                  </a:lnTo>
                  <a:lnTo>
                    <a:pt x="142" y="338"/>
                  </a:lnTo>
                  <a:lnTo>
                    <a:pt x="83" y="359"/>
                  </a:lnTo>
                  <a:lnTo>
                    <a:pt x="54" y="380"/>
                  </a:lnTo>
                  <a:lnTo>
                    <a:pt x="40" y="394"/>
                  </a:lnTo>
                  <a:lnTo>
                    <a:pt x="67" y="438"/>
                  </a:lnTo>
                  <a:lnTo>
                    <a:pt x="48" y="454"/>
                  </a:lnTo>
                  <a:lnTo>
                    <a:pt x="26" y="453"/>
                  </a:lnTo>
                  <a:lnTo>
                    <a:pt x="0" y="406"/>
                  </a:lnTo>
                  <a:lnTo>
                    <a:pt x="5" y="372"/>
                  </a:lnTo>
                  <a:lnTo>
                    <a:pt x="5" y="356"/>
                  </a:lnTo>
                  <a:lnTo>
                    <a:pt x="24" y="325"/>
                  </a:lnTo>
                  <a:lnTo>
                    <a:pt x="48" y="319"/>
                  </a:lnTo>
                  <a:lnTo>
                    <a:pt x="46" y="303"/>
                  </a:lnTo>
                  <a:lnTo>
                    <a:pt x="71" y="293"/>
                  </a:lnTo>
                  <a:lnTo>
                    <a:pt x="74" y="265"/>
                  </a:lnTo>
                  <a:lnTo>
                    <a:pt x="117" y="231"/>
                  </a:lnTo>
                  <a:lnTo>
                    <a:pt x="115" y="187"/>
                  </a:lnTo>
                  <a:lnTo>
                    <a:pt x="147" y="144"/>
                  </a:lnTo>
                  <a:lnTo>
                    <a:pt x="146" y="128"/>
                  </a:lnTo>
                  <a:lnTo>
                    <a:pt x="157" y="112"/>
                  </a:lnTo>
                  <a:lnTo>
                    <a:pt x="146" y="77"/>
                  </a:lnTo>
                  <a:lnTo>
                    <a:pt x="146" y="77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广西">
              <a:hlinkClick r:id="" action="ppaction://macro?name=Slide1.广西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453853" y="5354660"/>
              <a:ext cx="1195393" cy="898306"/>
            </a:xfrm>
            <a:custGeom>
              <a:avLst/>
              <a:gdLst>
                <a:gd name="T0" fmla="*/ 26 w 568"/>
                <a:gd name="T1" fmla="*/ 159 h 410"/>
                <a:gd name="T2" fmla="*/ 63 w 568"/>
                <a:gd name="T3" fmla="*/ 141 h 410"/>
                <a:gd name="T4" fmla="*/ 122 w 568"/>
                <a:gd name="T5" fmla="*/ 157 h 410"/>
                <a:gd name="T6" fmla="*/ 134 w 568"/>
                <a:gd name="T7" fmla="*/ 131 h 410"/>
                <a:gd name="T8" fmla="*/ 216 w 568"/>
                <a:gd name="T9" fmla="*/ 99 h 410"/>
                <a:gd name="T10" fmla="*/ 283 w 568"/>
                <a:gd name="T11" fmla="*/ 81 h 410"/>
                <a:gd name="T12" fmla="*/ 311 w 568"/>
                <a:gd name="T13" fmla="*/ 88 h 410"/>
                <a:gd name="T14" fmla="*/ 334 w 568"/>
                <a:gd name="T15" fmla="*/ 71 h 410"/>
                <a:gd name="T16" fmla="*/ 342 w 568"/>
                <a:gd name="T17" fmla="*/ 55 h 410"/>
                <a:gd name="T18" fmla="*/ 370 w 568"/>
                <a:gd name="T19" fmla="*/ 35 h 410"/>
                <a:gd name="T20" fmla="*/ 407 w 568"/>
                <a:gd name="T21" fmla="*/ 15 h 410"/>
                <a:gd name="T22" fmla="*/ 423 w 568"/>
                <a:gd name="T23" fmla="*/ 33 h 410"/>
                <a:gd name="T24" fmla="*/ 458 w 568"/>
                <a:gd name="T25" fmla="*/ 7 h 410"/>
                <a:gd name="T26" fmla="*/ 495 w 568"/>
                <a:gd name="T27" fmla="*/ 7 h 410"/>
                <a:gd name="T28" fmla="*/ 514 w 568"/>
                <a:gd name="T29" fmla="*/ 37 h 410"/>
                <a:gd name="T30" fmla="*/ 492 w 568"/>
                <a:gd name="T31" fmla="*/ 90 h 410"/>
                <a:gd name="T32" fmla="*/ 492 w 568"/>
                <a:gd name="T33" fmla="*/ 114 h 410"/>
                <a:gd name="T34" fmla="*/ 529 w 568"/>
                <a:gd name="T35" fmla="*/ 133 h 410"/>
                <a:gd name="T36" fmla="*/ 556 w 568"/>
                <a:gd name="T37" fmla="*/ 124 h 410"/>
                <a:gd name="T38" fmla="*/ 556 w 568"/>
                <a:gd name="T39" fmla="*/ 175 h 410"/>
                <a:gd name="T40" fmla="*/ 525 w 568"/>
                <a:gd name="T41" fmla="*/ 234 h 410"/>
                <a:gd name="T42" fmla="*/ 484 w 568"/>
                <a:gd name="T43" fmla="*/ 312 h 410"/>
                <a:gd name="T44" fmla="*/ 456 w 568"/>
                <a:gd name="T45" fmla="*/ 350 h 410"/>
                <a:gd name="T46" fmla="*/ 434 w 568"/>
                <a:gd name="T47" fmla="*/ 372 h 410"/>
                <a:gd name="T48" fmla="*/ 368 w 568"/>
                <a:gd name="T49" fmla="*/ 409 h 410"/>
                <a:gd name="T50" fmla="*/ 317 w 568"/>
                <a:gd name="T51" fmla="*/ 380 h 410"/>
                <a:gd name="T52" fmla="*/ 264 w 568"/>
                <a:gd name="T53" fmla="*/ 408 h 410"/>
                <a:gd name="T54" fmla="*/ 178 w 568"/>
                <a:gd name="T55" fmla="*/ 376 h 410"/>
                <a:gd name="T56" fmla="*/ 182 w 568"/>
                <a:gd name="T57" fmla="*/ 317 h 410"/>
                <a:gd name="T58" fmla="*/ 142 w 568"/>
                <a:gd name="T59" fmla="*/ 304 h 410"/>
                <a:gd name="T60" fmla="*/ 114 w 568"/>
                <a:gd name="T61" fmla="*/ 304 h 410"/>
                <a:gd name="T62" fmla="*/ 98 w 568"/>
                <a:gd name="T63" fmla="*/ 261 h 410"/>
                <a:gd name="T64" fmla="*/ 124 w 568"/>
                <a:gd name="T65" fmla="*/ 254 h 410"/>
                <a:gd name="T66" fmla="*/ 122 w 568"/>
                <a:gd name="T67" fmla="*/ 218 h 410"/>
                <a:gd name="T68" fmla="*/ 48 w 568"/>
                <a:gd name="T69" fmla="*/ 188 h 410"/>
                <a:gd name="T70" fmla="*/ 13 w 568"/>
                <a:gd name="T71" fmla="*/ 188 h 410"/>
                <a:gd name="T72" fmla="*/ 2 w 568"/>
                <a:gd name="T73" fmla="*/ 157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8" h="410">
                  <a:moveTo>
                    <a:pt x="2" y="157"/>
                  </a:moveTo>
                  <a:lnTo>
                    <a:pt x="26" y="159"/>
                  </a:lnTo>
                  <a:lnTo>
                    <a:pt x="52" y="135"/>
                  </a:lnTo>
                  <a:lnTo>
                    <a:pt x="63" y="141"/>
                  </a:lnTo>
                  <a:lnTo>
                    <a:pt x="114" y="162"/>
                  </a:lnTo>
                  <a:lnTo>
                    <a:pt x="122" y="157"/>
                  </a:lnTo>
                  <a:lnTo>
                    <a:pt x="124" y="140"/>
                  </a:lnTo>
                  <a:lnTo>
                    <a:pt x="134" y="131"/>
                  </a:lnTo>
                  <a:lnTo>
                    <a:pt x="204" y="85"/>
                  </a:lnTo>
                  <a:lnTo>
                    <a:pt x="216" y="99"/>
                  </a:lnTo>
                  <a:lnTo>
                    <a:pt x="259" y="112"/>
                  </a:lnTo>
                  <a:lnTo>
                    <a:pt x="283" y="81"/>
                  </a:lnTo>
                  <a:lnTo>
                    <a:pt x="294" y="88"/>
                  </a:lnTo>
                  <a:lnTo>
                    <a:pt x="311" y="88"/>
                  </a:lnTo>
                  <a:lnTo>
                    <a:pt x="311" y="79"/>
                  </a:lnTo>
                  <a:lnTo>
                    <a:pt x="334" y="71"/>
                  </a:lnTo>
                  <a:lnTo>
                    <a:pt x="334" y="65"/>
                  </a:lnTo>
                  <a:lnTo>
                    <a:pt x="342" y="55"/>
                  </a:lnTo>
                  <a:lnTo>
                    <a:pt x="347" y="56"/>
                  </a:lnTo>
                  <a:lnTo>
                    <a:pt x="370" y="35"/>
                  </a:lnTo>
                  <a:lnTo>
                    <a:pt x="389" y="39"/>
                  </a:lnTo>
                  <a:lnTo>
                    <a:pt x="407" y="15"/>
                  </a:lnTo>
                  <a:lnTo>
                    <a:pt x="415" y="35"/>
                  </a:lnTo>
                  <a:lnTo>
                    <a:pt x="423" y="33"/>
                  </a:lnTo>
                  <a:lnTo>
                    <a:pt x="452" y="6"/>
                  </a:lnTo>
                  <a:lnTo>
                    <a:pt x="458" y="7"/>
                  </a:lnTo>
                  <a:lnTo>
                    <a:pt x="472" y="0"/>
                  </a:lnTo>
                  <a:lnTo>
                    <a:pt x="495" y="7"/>
                  </a:lnTo>
                  <a:lnTo>
                    <a:pt x="495" y="33"/>
                  </a:lnTo>
                  <a:lnTo>
                    <a:pt x="514" y="37"/>
                  </a:lnTo>
                  <a:lnTo>
                    <a:pt x="509" y="63"/>
                  </a:lnTo>
                  <a:lnTo>
                    <a:pt x="492" y="90"/>
                  </a:lnTo>
                  <a:lnTo>
                    <a:pt x="484" y="114"/>
                  </a:lnTo>
                  <a:lnTo>
                    <a:pt x="492" y="114"/>
                  </a:lnTo>
                  <a:lnTo>
                    <a:pt x="511" y="95"/>
                  </a:lnTo>
                  <a:lnTo>
                    <a:pt x="529" y="133"/>
                  </a:lnTo>
                  <a:lnTo>
                    <a:pt x="542" y="124"/>
                  </a:lnTo>
                  <a:lnTo>
                    <a:pt x="556" y="124"/>
                  </a:lnTo>
                  <a:lnTo>
                    <a:pt x="567" y="159"/>
                  </a:lnTo>
                  <a:lnTo>
                    <a:pt x="556" y="175"/>
                  </a:lnTo>
                  <a:lnTo>
                    <a:pt x="557" y="191"/>
                  </a:lnTo>
                  <a:lnTo>
                    <a:pt x="525" y="234"/>
                  </a:lnTo>
                  <a:lnTo>
                    <a:pt x="527" y="278"/>
                  </a:lnTo>
                  <a:lnTo>
                    <a:pt x="484" y="312"/>
                  </a:lnTo>
                  <a:lnTo>
                    <a:pt x="481" y="340"/>
                  </a:lnTo>
                  <a:lnTo>
                    <a:pt x="456" y="350"/>
                  </a:lnTo>
                  <a:lnTo>
                    <a:pt x="458" y="366"/>
                  </a:lnTo>
                  <a:lnTo>
                    <a:pt x="434" y="372"/>
                  </a:lnTo>
                  <a:lnTo>
                    <a:pt x="415" y="403"/>
                  </a:lnTo>
                  <a:lnTo>
                    <a:pt x="368" y="409"/>
                  </a:lnTo>
                  <a:lnTo>
                    <a:pt x="342" y="390"/>
                  </a:lnTo>
                  <a:lnTo>
                    <a:pt x="317" y="380"/>
                  </a:lnTo>
                  <a:lnTo>
                    <a:pt x="289" y="406"/>
                  </a:lnTo>
                  <a:lnTo>
                    <a:pt x="264" y="408"/>
                  </a:lnTo>
                  <a:lnTo>
                    <a:pt x="236" y="409"/>
                  </a:lnTo>
                  <a:lnTo>
                    <a:pt x="178" y="376"/>
                  </a:lnTo>
                  <a:lnTo>
                    <a:pt x="167" y="347"/>
                  </a:lnTo>
                  <a:lnTo>
                    <a:pt x="182" y="317"/>
                  </a:lnTo>
                  <a:lnTo>
                    <a:pt x="164" y="304"/>
                  </a:lnTo>
                  <a:lnTo>
                    <a:pt x="142" y="304"/>
                  </a:lnTo>
                  <a:lnTo>
                    <a:pt x="137" y="299"/>
                  </a:lnTo>
                  <a:lnTo>
                    <a:pt x="114" y="304"/>
                  </a:lnTo>
                  <a:lnTo>
                    <a:pt x="89" y="288"/>
                  </a:lnTo>
                  <a:lnTo>
                    <a:pt x="98" y="261"/>
                  </a:lnTo>
                  <a:lnTo>
                    <a:pt x="117" y="260"/>
                  </a:lnTo>
                  <a:lnTo>
                    <a:pt x="124" y="254"/>
                  </a:lnTo>
                  <a:lnTo>
                    <a:pt x="130" y="231"/>
                  </a:lnTo>
                  <a:lnTo>
                    <a:pt x="122" y="218"/>
                  </a:lnTo>
                  <a:lnTo>
                    <a:pt x="58" y="206"/>
                  </a:lnTo>
                  <a:lnTo>
                    <a:pt x="48" y="188"/>
                  </a:lnTo>
                  <a:lnTo>
                    <a:pt x="29" y="188"/>
                  </a:lnTo>
                  <a:lnTo>
                    <a:pt x="13" y="188"/>
                  </a:lnTo>
                  <a:lnTo>
                    <a:pt x="0" y="167"/>
                  </a:lnTo>
                  <a:lnTo>
                    <a:pt x="2" y="157"/>
                  </a:lnTo>
                  <a:lnTo>
                    <a:pt x="2" y="157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福建">
              <a:hlinkClick r:id="" action="ppaction://macro?name=Slide1.福建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265864" y="4928337"/>
              <a:ext cx="656809" cy="857641"/>
            </a:xfrm>
            <a:custGeom>
              <a:avLst/>
              <a:gdLst>
                <a:gd name="T0" fmla="*/ 0 w 309"/>
                <a:gd name="T1" fmla="*/ 299 h 389"/>
                <a:gd name="T2" fmla="*/ 11 w 309"/>
                <a:gd name="T3" fmla="*/ 232 h 389"/>
                <a:gd name="T4" fmla="*/ 22 w 309"/>
                <a:gd name="T5" fmla="*/ 214 h 389"/>
                <a:gd name="T6" fmla="*/ 26 w 309"/>
                <a:gd name="T7" fmla="*/ 195 h 389"/>
                <a:gd name="T8" fmla="*/ 41 w 309"/>
                <a:gd name="T9" fmla="*/ 168 h 389"/>
                <a:gd name="T10" fmla="*/ 33 w 309"/>
                <a:gd name="T11" fmla="*/ 157 h 389"/>
                <a:gd name="T12" fmla="*/ 35 w 309"/>
                <a:gd name="T13" fmla="*/ 134 h 389"/>
                <a:gd name="T14" fmla="*/ 66 w 309"/>
                <a:gd name="T15" fmla="*/ 98 h 389"/>
                <a:gd name="T16" fmla="*/ 63 w 309"/>
                <a:gd name="T17" fmla="*/ 75 h 389"/>
                <a:gd name="T18" fmla="*/ 85 w 309"/>
                <a:gd name="T19" fmla="*/ 40 h 389"/>
                <a:gd name="T20" fmla="*/ 105 w 309"/>
                <a:gd name="T21" fmla="*/ 45 h 389"/>
                <a:gd name="T22" fmla="*/ 146 w 309"/>
                <a:gd name="T23" fmla="*/ 16 h 389"/>
                <a:gd name="T24" fmla="*/ 153 w 309"/>
                <a:gd name="T25" fmla="*/ 0 h 389"/>
                <a:gd name="T26" fmla="*/ 177 w 309"/>
                <a:gd name="T27" fmla="*/ 5 h 389"/>
                <a:gd name="T28" fmla="*/ 190 w 309"/>
                <a:gd name="T29" fmla="*/ 37 h 389"/>
                <a:gd name="T30" fmla="*/ 201 w 309"/>
                <a:gd name="T31" fmla="*/ 61 h 389"/>
                <a:gd name="T32" fmla="*/ 226 w 309"/>
                <a:gd name="T33" fmla="*/ 61 h 389"/>
                <a:gd name="T34" fmla="*/ 244 w 309"/>
                <a:gd name="T35" fmla="*/ 40 h 389"/>
                <a:gd name="T36" fmla="*/ 267 w 309"/>
                <a:gd name="T37" fmla="*/ 64 h 389"/>
                <a:gd name="T38" fmla="*/ 308 w 309"/>
                <a:gd name="T39" fmla="*/ 48 h 389"/>
                <a:gd name="T40" fmla="*/ 282 w 309"/>
                <a:gd name="T41" fmla="*/ 112 h 389"/>
                <a:gd name="T42" fmla="*/ 267 w 309"/>
                <a:gd name="T43" fmla="*/ 104 h 389"/>
                <a:gd name="T44" fmla="*/ 256 w 309"/>
                <a:gd name="T45" fmla="*/ 109 h 389"/>
                <a:gd name="T46" fmla="*/ 255 w 309"/>
                <a:gd name="T47" fmla="*/ 115 h 389"/>
                <a:gd name="T48" fmla="*/ 269 w 309"/>
                <a:gd name="T49" fmla="*/ 131 h 389"/>
                <a:gd name="T50" fmla="*/ 266 w 309"/>
                <a:gd name="T51" fmla="*/ 189 h 389"/>
                <a:gd name="T52" fmla="*/ 269 w 309"/>
                <a:gd name="T53" fmla="*/ 208 h 389"/>
                <a:gd name="T54" fmla="*/ 266 w 309"/>
                <a:gd name="T55" fmla="*/ 213 h 389"/>
                <a:gd name="T56" fmla="*/ 249 w 309"/>
                <a:gd name="T57" fmla="*/ 209 h 389"/>
                <a:gd name="T58" fmla="*/ 238 w 309"/>
                <a:gd name="T59" fmla="*/ 220 h 389"/>
                <a:gd name="T60" fmla="*/ 245 w 309"/>
                <a:gd name="T61" fmla="*/ 235 h 389"/>
                <a:gd name="T62" fmla="*/ 225 w 309"/>
                <a:gd name="T63" fmla="*/ 255 h 389"/>
                <a:gd name="T64" fmla="*/ 229 w 309"/>
                <a:gd name="T65" fmla="*/ 263 h 389"/>
                <a:gd name="T66" fmla="*/ 208 w 309"/>
                <a:gd name="T67" fmla="*/ 273 h 389"/>
                <a:gd name="T68" fmla="*/ 211 w 309"/>
                <a:gd name="T69" fmla="*/ 289 h 389"/>
                <a:gd name="T70" fmla="*/ 205 w 309"/>
                <a:gd name="T71" fmla="*/ 296 h 389"/>
                <a:gd name="T72" fmla="*/ 177 w 309"/>
                <a:gd name="T73" fmla="*/ 296 h 389"/>
                <a:gd name="T74" fmla="*/ 162 w 309"/>
                <a:gd name="T75" fmla="*/ 309 h 389"/>
                <a:gd name="T76" fmla="*/ 160 w 309"/>
                <a:gd name="T77" fmla="*/ 314 h 389"/>
                <a:gd name="T78" fmla="*/ 173 w 309"/>
                <a:gd name="T79" fmla="*/ 323 h 389"/>
                <a:gd name="T80" fmla="*/ 159 w 309"/>
                <a:gd name="T81" fmla="*/ 345 h 389"/>
                <a:gd name="T82" fmla="*/ 140 w 309"/>
                <a:gd name="T83" fmla="*/ 370 h 389"/>
                <a:gd name="T84" fmla="*/ 132 w 309"/>
                <a:gd name="T85" fmla="*/ 367 h 389"/>
                <a:gd name="T86" fmla="*/ 112 w 309"/>
                <a:gd name="T87" fmla="*/ 388 h 389"/>
                <a:gd name="T88" fmla="*/ 90 w 309"/>
                <a:gd name="T89" fmla="*/ 340 h 389"/>
                <a:gd name="T90" fmla="*/ 71 w 309"/>
                <a:gd name="T91" fmla="*/ 314 h 389"/>
                <a:gd name="T92" fmla="*/ 57 w 309"/>
                <a:gd name="T93" fmla="*/ 316 h 389"/>
                <a:gd name="T94" fmla="*/ 48 w 309"/>
                <a:gd name="T95" fmla="*/ 309 h 389"/>
                <a:gd name="T96" fmla="*/ 0 w 309"/>
                <a:gd name="T97" fmla="*/ 299 h 389"/>
                <a:gd name="T98" fmla="*/ 0 w 309"/>
                <a:gd name="T99" fmla="*/ 29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9" h="389">
                  <a:moveTo>
                    <a:pt x="0" y="299"/>
                  </a:moveTo>
                  <a:lnTo>
                    <a:pt x="11" y="232"/>
                  </a:lnTo>
                  <a:lnTo>
                    <a:pt x="22" y="214"/>
                  </a:lnTo>
                  <a:lnTo>
                    <a:pt x="26" y="195"/>
                  </a:lnTo>
                  <a:lnTo>
                    <a:pt x="41" y="168"/>
                  </a:lnTo>
                  <a:lnTo>
                    <a:pt x="33" y="157"/>
                  </a:lnTo>
                  <a:lnTo>
                    <a:pt x="35" y="134"/>
                  </a:lnTo>
                  <a:lnTo>
                    <a:pt x="66" y="98"/>
                  </a:lnTo>
                  <a:lnTo>
                    <a:pt x="63" y="75"/>
                  </a:lnTo>
                  <a:lnTo>
                    <a:pt x="85" y="40"/>
                  </a:lnTo>
                  <a:lnTo>
                    <a:pt x="105" y="45"/>
                  </a:lnTo>
                  <a:lnTo>
                    <a:pt x="146" y="16"/>
                  </a:lnTo>
                  <a:lnTo>
                    <a:pt x="153" y="0"/>
                  </a:lnTo>
                  <a:lnTo>
                    <a:pt x="177" y="5"/>
                  </a:lnTo>
                  <a:lnTo>
                    <a:pt x="190" y="37"/>
                  </a:lnTo>
                  <a:lnTo>
                    <a:pt x="201" y="61"/>
                  </a:lnTo>
                  <a:lnTo>
                    <a:pt x="226" y="61"/>
                  </a:lnTo>
                  <a:lnTo>
                    <a:pt x="244" y="40"/>
                  </a:lnTo>
                  <a:lnTo>
                    <a:pt x="267" y="64"/>
                  </a:lnTo>
                  <a:lnTo>
                    <a:pt x="308" y="48"/>
                  </a:lnTo>
                  <a:lnTo>
                    <a:pt x="282" y="112"/>
                  </a:lnTo>
                  <a:lnTo>
                    <a:pt x="267" y="104"/>
                  </a:lnTo>
                  <a:lnTo>
                    <a:pt x="256" y="109"/>
                  </a:lnTo>
                  <a:lnTo>
                    <a:pt x="255" y="115"/>
                  </a:lnTo>
                  <a:lnTo>
                    <a:pt x="269" y="131"/>
                  </a:lnTo>
                  <a:lnTo>
                    <a:pt x="266" y="189"/>
                  </a:lnTo>
                  <a:lnTo>
                    <a:pt x="269" y="208"/>
                  </a:lnTo>
                  <a:lnTo>
                    <a:pt x="266" y="213"/>
                  </a:lnTo>
                  <a:lnTo>
                    <a:pt x="249" y="209"/>
                  </a:lnTo>
                  <a:lnTo>
                    <a:pt x="238" y="220"/>
                  </a:lnTo>
                  <a:lnTo>
                    <a:pt x="245" y="235"/>
                  </a:lnTo>
                  <a:lnTo>
                    <a:pt x="225" y="255"/>
                  </a:lnTo>
                  <a:lnTo>
                    <a:pt x="229" y="263"/>
                  </a:lnTo>
                  <a:lnTo>
                    <a:pt x="208" y="273"/>
                  </a:lnTo>
                  <a:lnTo>
                    <a:pt x="211" y="289"/>
                  </a:lnTo>
                  <a:lnTo>
                    <a:pt x="205" y="296"/>
                  </a:lnTo>
                  <a:lnTo>
                    <a:pt x="177" y="296"/>
                  </a:lnTo>
                  <a:lnTo>
                    <a:pt x="162" y="309"/>
                  </a:lnTo>
                  <a:lnTo>
                    <a:pt x="160" y="314"/>
                  </a:lnTo>
                  <a:lnTo>
                    <a:pt x="173" y="323"/>
                  </a:lnTo>
                  <a:lnTo>
                    <a:pt x="159" y="345"/>
                  </a:lnTo>
                  <a:lnTo>
                    <a:pt x="140" y="370"/>
                  </a:lnTo>
                  <a:lnTo>
                    <a:pt x="132" y="367"/>
                  </a:lnTo>
                  <a:lnTo>
                    <a:pt x="112" y="388"/>
                  </a:lnTo>
                  <a:lnTo>
                    <a:pt x="90" y="340"/>
                  </a:lnTo>
                  <a:lnTo>
                    <a:pt x="71" y="314"/>
                  </a:lnTo>
                  <a:lnTo>
                    <a:pt x="57" y="316"/>
                  </a:lnTo>
                  <a:lnTo>
                    <a:pt x="48" y="309"/>
                  </a:lnTo>
                  <a:lnTo>
                    <a:pt x="0" y="299"/>
                  </a:lnTo>
                  <a:lnTo>
                    <a:pt x="0" y="299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江西">
              <a:hlinkClick r:id="" action="ppaction://macro?name=Slide1.江西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874900" y="4635941"/>
              <a:ext cx="729058" cy="1053566"/>
            </a:xfrm>
            <a:custGeom>
              <a:avLst/>
              <a:gdLst>
                <a:gd name="T0" fmla="*/ 7 w 341"/>
                <a:gd name="T1" fmla="*/ 103 h 473"/>
                <a:gd name="T2" fmla="*/ 29 w 341"/>
                <a:gd name="T3" fmla="*/ 146 h 473"/>
                <a:gd name="T4" fmla="*/ 32 w 341"/>
                <a:gd name="T5" fmla="*/ 168 h 473"/>
                <a:gd name="T6" fmla="*/ 20 w 341"/>
                <a:gd name="T7" fmla="*/ 190 h 473"/>
                <a:gd name="T8" fmla="*/ 3 w 341"/>
                <a:gd name="T9" fmla="*/ 203 h 473"/>
                <a:gd name="T10" fmla="*/ 0 w 341"/>
                <a:gd name="T11" fmla="*/ 243 h 473"/>
                <a:gd name="T12" fmla="*/ 5 w 341"/>
                <a:gd name="T13" fmla="*/ 249 h 473"/>
                <a:gd name="T14" fmla="*/ 14 w 341"/>
                <a:gd name="T15" fmla="*/ 245 h 473"/>
                <a:gd name="T16" fmla="*/ 20 w 341"/>
                <a:gd name="T17" fmla="*/ 249 h 473"/>
                <a:gd name="T18" fmla="*/ 20 w 341"/>
                <a:gd name="T19" fmla="*/ 275 h 473"/>
                <a:gd name="T20" fmla="*/ 32 w 341"/>
                <a:gd name="T21" fmla="*/ 305 h 473"/>
                <a:gd name="T22" fmla="*/ 45 w 341"/>
                <a:gd name="T23" fmla="*/ 310 h 473"/>
                <a:gd name="T24" fmla="*/ 46 w 341"/>
                <a:gd name="T25" fmla="*/ 354 h 473"/>
                <a:gd name="T26" fmla="*/ 38 w 341"/>
                <a:gd name="T27" fmla="*/ 384 h 473"/>
                <a:gd name="T28" fmla="*/ 46 w 341"/>
                <a:gd name="T29" fmla="*/ 398 h 473"/>
                <a:gd name="T30" fmla="*/ 61 w 341"/>
                <a:gd name="T31" fmla="*/ 412 h 473"/>
                <a:gd name="T32" fmla="*/ 96 w 341"/>
                <a:gd name="T33" fmla="*/ 402 h 473"/>
                <a:gd name="T34" fmla="*/ 102 w 341"/>
                <a:gd name="T35" fmla="*/ 416 h 473"/>
                <a:gd name="T36" fmla="*/ 92 w 341"/>
                <a:gd name="T37" fmla="*/ 430 h 473"/>
                <a:gd name="T38" fmla="*/ 74 w 341"/>
                <a:gd name="T39" fmla="*/ 458 h 473"/>
                <a:gd name="T40" fmla="*/ 74 w 341"/>
                <a:gd name="T41" fmla="*/ 465 h 473"/>
                <a:gd name="T42" fmla="*/ 84 w 341"/>
                <a:gd name="T43" fmla="*/ 472 h 473"/>
                <a:gd name="T44" fmla="*/ 158 w 341"/>
                <a:gd name="T45" fmla="*/ 443 h 473"/>
                <a:gd name="T46" fmla="*/ 185 w 341"/>
                <a:gd name="T47" fmla="*/ 458 h 473"/>
                <a:gd name="T48" fmla="*/ 192 w 341"/>
                <a:gd name="T49" fmla="*/ 450 h 473"/>
                <a:gd name="T50" fmla="*/ 185 w 341"/>
                <a:gd name="T51" fmla="*/ 434 h 473"/>
                <a:gd name="T52" fmla="*/ 187 w 341"/>
                <a:gd name="T53" fmla="*/ 424 h 473"/>
                <a:gd name="T54" fmla="*/ 198 w 341"/>
                <a:gd name="T55" fmla="*/ 357 h 473"/>
                <a:gd name="T56" fmla="*/ 209 w 341"/>
                <a:gd name="T57" fmla="*/ 339 h 473"/>
                <a:gd name="T58" fmla="*/ 213 w 341"/>
                <a:gd name="T59" fmla="*/ 320 h 473"/>
                <a:gd name="T60" fmla="*/ 228 w 341"/>
                <a:gd name="T61" fmla="*/ 293 h 473"/>
                <a:gd name="T62" fmla="*/ 220 w 341"/>
                <a:gd name="T63" fmla="*/ 282 h 473"/>
                <a:gd name="T64" fmla="*/ 222 w 341"/>
                <a:gd name="T65" fmla="*/ 259 h 473"/>
                <a:gd name="T66" fmla="*/ 253 w 341"/>
                <a:gd name="T67" fmla="*/ 223 h 473"/>
                <a:gd name="T68" fmla="*/ 250 w 341"/>
                <a:gd name="T69" fmla="*/ 200 h 473"/>
                <a:gd name="T70" fmla="*/ 272 w 341"/>
                <a:gd name="T71" fmla="*/ 165 h 473"/>
                <a:gd name="T72" fmla="*/ 292 w 341"/>
                <a:gd name="T73" fmla="*/ 170 h 473"/>
                <a:gd name="T74" fmla="*/ 333 w 341"/>
                <a:gd name="T75" fmla="*/ 141 h 473"/>
                <a:gd name="T76" fmla="*/ 340 w 341"/>
                <a:gd name="T77" fmla="*/ 125 h 473"/>
                <a:gd name="T78" fmla="*/ 314 w 341"/>
                <a:gd name="T79" fmla="*/ 77 h 473"/>
                <a:gd name="T80" fmla="*/ 298 w 341"/>
                <a:gd name="T81" fmla="*/ 53 h 473"/>
                <a:gd name="T82" fmla="*/ 308 w 341"/>
                <a:gd name="T83" fmla="*/ 41 h 473"/>
                <a:gd name="T84" fmla="*/ 294 w 341"/>
                <a:gd name="T85" fmla="*/ 28 h 473"/>
                <a:gd name="T86" fmla="*/ 254 w 341"/>
                <a:gd name="T87" fmla="*/ 28 h 473"/>
                <a:gd name="T88" fmla="*/ 238 w 341"/>
                <a:gd name="T89" fmla="*/ 10 h 473"/>
                <a:gd name="T90" fmla="*/ 207 w 341"/>
                <a:gd name="T91" fmla="*/ 40 h 473"/>
                <a:gd name="T92" fmla="*/ 195 w 341"/>
                <a:gd name="T93" fmla="*/ 35 h 473"/>
                <a:gd name="T94" fmla="*/ 209 w 341"/>
                <a:gd name="T95" fmla="*/ 11 h 473"/>
                <a:gd name="T96" fmla="*/ 207 w 341"/>
                <a:gd name="T97" fmla="*/ 3 h 473"/>
                <a:gd name="T98" fmla="*/ 195 w 341"/>
                <a:gd name="T99" fmla="*/ 0 h 473"/>
                <a:gd name="T100" fmla="*/ 158 w 341"/>
                <a:gd name="T101" fmla="*/ 20 h 473"/>
                <a:gd name="T102" fmla="*/ 130 w 341"/>
                <a:gd name="T103" fmla="*/ 30 h 473"/>
                <a:gd name="T104" fmla="*/ 106 w 341"/>
                <a:gd name="T105" fmla="*/ 28 h 473"/>
                <a:gd name="T106" fmla="*/ 53 w 341"/>
                <a:gd name="T107" fmla="*/ 75 h 473"/>
                <a:gd name="T108" fmla="*/ 26 w 341"/>
                <a:gd name="T109" fmla="*/ 84 h 473"/>
                <a:gd name="T110" fmla="*/ 7 w 341"/>
                <a:gd name="T111" fmla="*/ 103 h 473"/>
                <a:gd name="T112" fmla="*/ 7 w 341"/>
                <a:gd name="T113" fmla="*/ 10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1" h="473">
                  <a:moveTo>
                    <a:pt x="7" y="103"/>
                  </a:moveTo>
                  <a:lnTo>
                    <a:pt x="29" y="146"/>
                  </a:lnTo>
                  <a:lnTo>
                    <a:pt x="32" y="168"/>
                  </a:lnTo>
                  <a:lnTo>
                    <a:pt x="20" y="190"/>
                  </a:lnTo>
                  <a:lnTo>
                    <a:pt x="3" y="203"/>
                  </a:lnTo>
                  <a:lnTo>
                    <a:pt x="0" y="243"/>
                  </a:lnTo>
                  <a:lnTo>
                    <a:pt x="5" y="249"/>
                  </a:lnTo>
                  <a:lnTo>
                    <a:pt x="14" y="245"/>
                  </a:lnTo>
                  <a:lnTo>
                    <a:pt x="20" y="249"/>
                  </a:lnTo>
                  <a:lnTo>
                    <a:pt x="20" y="275"/>
                  </a:lnTo>
                  <a:lnTo>
                    <a:pt x="32" y="305"/>
                  </a:lnTo>
                  <a:lnTo>
                    <a:pt x="45" y="310"/>
                  </a:lnTo>
                  <a:lnTo>
                    <a:pt x="46" y="354"/>
                  </a:lnTo>
                  <a:lnTo>
                    <a:pt x="38" y="384"/>
                  </a:lnTo>
                  <a:lnTo>
                    <a:pt x="46" y="398"/>
                  </a:lnTo>
                  <a:lnTo>
                    <a:pt x="61" y="412"/>
                  </a:lnTo>
                  <a:lnTo>
                    <a:pt x="96" y="402"/>
                  </a:lnTo>
                  <a:lnTo>
                    <a:pt x="102" y="416"/>
                  </a:lnTo>
                  <a:lnTo>
                    <a:pt x="92" y="430"/>
                  </a:lnTo>
                  <a:lnTo>
                    <a:pt x="74" y="458"/>
                  </a:lnTo>
                  <a:lnTo>
                    <a:pt x="74" y="465"/>
                  </a:lnTo>
                  <a:lnTo>
                    <a:pt x="84" y="472"/>
                  </a:lnTo>
                  <a:lnTo>
                    <a:pt x="158" y="443"/>
                  </a:lnTo>
                  <a:lnTo>
                    <a:pt x="185" y="458"/>
                  </a:lnTo>
                  <a:lnTo>
                    <a:pt x="192" y="450"/>
                  </a:lnTo>
                  <a:lnTo>
                    <a:pt x="185" y="434"/>
                  </a:lnTo>
                  <a:lnTo>
                    <a:pt x="187" y="424"/>
                  </a:lnTo>
                  <a:lnTo>
                    <a:pt x="198" y="357"/>
                  </a:lnTo>
                  <a:lnTo>
                    <a:pt x="209" y="339"/>
                  </a:lnTo>
                  <a:lnTo>
                    <a:pt x="213" y="320"/>
                  </a:lnTo>
                  <a:lnTo>
                    <a:pt x="228" y="293"/>
                  </a:lnTo>
                  <a:lnTo>
                    <a:pt x="220" y="282"/>
                  </a:lnTo>
                  <a:lnTo>
                    <a:pt x="222" y="259"/>
                  </a:lnTo>
                  <a:lnTo>
                    <a:pt x="253" y="223"/>
                  </a:lnTo>
                  <a:lnTo>
                    <a:pt x="250" y="200"/>
                  </a:lnTo>
                  <a:lnTo>
                    <a:pt x="272" y="165"/>
                  </a:lnTo>
                  <a:lnTo>
                    <a:pt x="292" y="170"/>
                  </a:lnTo>
                  <a:lnTo>
                    <a:pt x="333" y="141"/>
                  </a:lnTo>
                  <a:lnTo>
                    <a:pt x="340" y="125"/>
                  </a:lnTo>
                  <a:lnTo>
                    <a:pt x="314" y="77"/>
                  </a:lnTo>
                  <a:lnTo>
                    <a:pt x="298" y="53"/>
                  </a:lnTo>
                  <a:lnTo>
                    <a:pt x="308" y="41"/>
                  </a:lnTo>
                  <a:lnTo>
                    <a:pt x="294" y="28"/>
                  </a:lnTo>
                  <a:lnTo>
                    <a:pt x="254" y="28"/>
                  </a:lnTo>
                  <a:lnTo>
                    <a:pt x="238" y="10"/>
                  </a:lnTo>
                  <a:lnTo>
                    <a:pt x="207" y="40"/>
                  </a:lnTo>
                  <a:lnTo>
                    <a:pt x="195" y="35"/>
                  </a:lnTo>
                  <a:lnTo>
                    <a:pt x="209" y="11"/>
                  </a:lnTo>
                  <a:lnTo>
                    <a:pt x="207" y="3"/>
                  </a:lnTo>
                  <a:lnTo>
                    <a:pt x="195" y="0"/>
                  </a:lnTo>
                  <a:lnTo>
                    <a:pt x="158" y="20"/>
                  </a:lnTo>
                  <a:lnTo>
                    <a:pt x="130" y="30"/>
                  </a:lnTo>
                  <a:lnTo>
                    <a:pt x="106" y="28"/>
                  </a:lnTo>
                  <a:lnTo>
                    <a:pt x="53" y="75"/>
                  </a:lnTo>
                  <a:lnTo>
                    <a:pt x="26" y="84"/>
                  </a:lnTo>
                  <a:lnTo>
                    <a:pt x="7" y="103"/>
                  </a:lnTo>
                  <a:lnTo>
                    <a:pt x="7" y="103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湖南">
              <a:hlinkClick r:id="" action="ppaction://macro?name=Slide1.湖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163449" y="4697517"/>
              <a:ext cx="830862" cy="975936"/>
            </a:xfrm>
            <a:custGeom>
              <a:avLst/>
              <a:gdLst>
                <a:gd name="T0" fmla="*/ 335 w 392"/>
                <a:gd name="T1" fmla="*/ 54 h 439"/>
                <a:gd name="T2" fmla="*/ 328 w 392"/>
                <a:gd name="T3" fmla="*/ 16 h 439"/>
                <a:gd name="T4" fmla="*/ 300 w 392"/>
                <a:gd name="T5" fmla="*/ 22 h 439"/>
                <a:gd name="T6" fmla="*/ 278 w 392"/>
                <a:gd name="T7" fmla="*/ 35 h 439"/>
                <a:gd name="T8" fmla="*/ 258 w 392"/>
                <a:gd name="T9" fmla="*/ 19 h 439"/>
                <a:gd name="T10" fmla="*/ 220 w 392"/>
                <a:gd name="T11" fmla="*/ 26 h 439"/>
                <a:gd name="T12" fmla="*/ 106 w 392"/>
                <a:gd name="T13" fmla="*/ 0 h 439"/>
                <a:gd name="T14" fmla="*/ 115 w 392"/>
                <a:gd name="T15" fmla="*/ 29 h 439"/>
                <a:gd name="T16" fmla="*/ 62 w 392"/>
                <a:gd name="T17" fmla="*/ 29 h 439"/>
                <a:gd name="T18" fmla="*/ 18 w 392"/>
                <a:gd name="T19" fmla="*/ 84 h 439"/>
                <a:gd name="T20" fmla="*/ 36 w 392"/>
                <a:gd name="T21" fmla="*/ 210 h 439"/>
                <a:gd name="T22" fmla="*/ 4 w 392"/>
                <a:gd name="T23" fmla="*/ 255 h 439"/>
                <a:gd name="T24" fmla="*/ 48 w 392"/>
                <a:gd name="T25" fmla="*/ 260 h 439"/>
                <a:gd name="T26" fmla="*/ 57 w 392"/>
                <a:gd name="T27" fmla="*/ 340 h 439"/>
                <a:gd name="T28" fmla="*/ 94 w 392"/>
                <a:gd name="T29" fmla="*/ 320 h 439"/>
                <a:gd name="T30" fmla="*/ 110 w 392"/>
                <a:gd name="T31" fmla="*/ 338 h 439"/>
                <a:gd name="T32" fmla="*/ 145 w 392"/>
                <a:gd name="T33" fmla="*/ 312 h 439"/>
                <a:gd name="T34" fmla="*/ 182 w 392"/>
                <a:gd name="T35" fmla="*/ 312 h 439"/>
                <a:gd name="T36" fmla="*/ 201 w 392"/>
                <a:gd name="T37" fmla="*/ 342 h 439"/>
                <a:gd name="T38" fmla="*/ 179 w 392"/>
                <a:gd name="T39" fmla="*/ 395 h 439"/>
                <a:gd name="T40" fmla="*/ 179 w 392"/>
                <a:gd name="T41" fmla="*/ 419 h 439"/>
                <a:gd name="T42" fmla="*/ 216 w 392"/>
                <a:gd name="T43" fmla="*/ 438 h 439"/>
                <a:gd name="T44" fmla="*/ 243 w 392"/>
                <a:gd name="T45" fmla="*/ 429 h 439"/>
                <a:gd name="T46" fmla="*/ 258 w 392"/>
                <a:gd name="T47" fmla="*/ 395 h 439"/>
                <a:gd name="T48" fmla="*/ 284 w 392"/>
                <a:gd name="T49" fmla="*/ 390 h 439"/>
                <a:gd name="T50" fmla="*/ 321 w 392"/>
                <a:gd name="T51" fmla="*/ 393 h 439"/>
                <a:gd name="T52" fmla="*/ 316 w 392"/>
                <a:gd name="T53" fmla="*/ 371 h 439"/>
                <a:gd name="T54" fmla="*/ 371 w 392"/>
                <a:gd name="T55" fmla="*/ 364 h 439"/>
                <a:gd name="T56" fmla="*/ 383 w 392"/>
                <a:gd name="T57" fmla="*/ 338 h 439"/>
                <a:gd name="T58" fmla="*/ 390 w 392"/>
                <a:gd name="T59" fmla="*/ 264 h 439"/>
                <a:gd name="T60" fmla="*/ 365 w 392"/>
                <a:gd name="T61" fmla="*/ 229 h 439"/>
                <a:gd name="T62" fmla="*/ 359 w 392"/>
                <a:gd name="T63" fmla="*/ 199 h 439"/>
                <a:gd name="T64" fmla="*/ 345 w 392"/>
                <a:gd name="T65" fmla="*/ 197 h 439"/>
                <a:gd name="T66" fmla="*/ 365 w 392"/>
                <a:gd name="T67" fmla="*/ 144 h 439"/>
                <a:gd name="T68" fmla="*/ 374 w 392"/>
                <a:gd name="T69" fmla="*/ 100 h 439"/>
                <a:gd name="T70" fmla="*/ 352 w 392"/>
                <a:gd name="T71" fmla="*/ 5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2" h="439">
                  <a:moveTo>
                    <a:pt x="352" y="57"/>
                  </a:moveTo>
                  <a:lnTo>
                    <a:pt x="335" y="54"/>
                  </a:lnTo>
                  <a:lnTo>
                    <a:pt x="328" y="43"/>
                  </a:lnTo>
                  <a:lnTo>
                    <a:pt x="328" y="16"/>
                  </a:lnTo>
                  <a:lnTo>
                    <a:pt x="318" y="4"/>
                  </a:lnTo>
                  <a:lnTo>
                    <a:pt x="300" y="22"/>
                  </a:lnTo>
                  <a:lnTo>
                    <a:pt x="292" y="35"/>
                  </a:lnTo>
                  <a:lnTo>
                    <a:pt x="278" y="35"/>
                  </a:lnTo>
                  <a:lnTo>
                    <a:pt x="275" y="14"/>
                  </a:lnTo>
                  <a:lnTo>
                    <a:pt x="258" y="19"/>
                  </a:lnTo>
                  <a:lnTo>
                    <a:pt x="236" y="35"/>
                  </a:lnTo>
                  <a:lnTo>
                    <a:pt x="220" y="26"/>
                  </a:lnTo>
                  <a:lnTo>
                    <a:pt x="191" y="6"/>
                  </a:lnTo>
                  <a:lnTo>
                    <a:pt x="106" y="0"/>
                  </a:lnTo>
                  <a:lnTo>
                    <a:pt x="97" y="9"/>
                  </a:lnTo>
                  <a:lnTo>
                    <a:pt x="115" y="29"/>
                  </a:lnTo>
                  <a:lnTo>
                    <a:pt x="94" y="43"/>
                  </a:lnTo>
                  <a:lnTo>
                    <a:pt x="62" y="29"/>
                  </a:lnTo>
                  <a:lnTo>
                    <a:pt x="29" y="57"/>
                  </a:lnTo>
                  <a:lnTo>
                    <a:pt x="18" y="84"/>
                  </a:lnTo>
                  <a:lnTo>
                    <a:pt x="21" y="144"/>
                  </a:lnTo>
                  <a:lnTo>
                    <a:pt x="36" y="210"/>
                  </a:lnTo>
                  <a:lnTo>
                    <a:pt x="0" y="249"/>
                  </a:lnTo>
                  <a:lnTo>
                    <a:pt x="4" y="255"/>
                  </a:lnTo>
                  <a:lnTo>
                    <a:pt x="36" y="245"/>
                  </a:lnTo>
                  <a:lnTo>
                    <a:pt x="48" y="260"/>
                  </a:lnTo>
                  <a:lnTo>
                    <a:pt x="39" y="306"/>
                  </a:lnTo>
                  <a:lnTo>
                    <a:pt x="57" y="340"/>
                  </a:lnTo>
                  <a:lnTo>
                    <a:pt x="76" y="344"/>
                  </a:lnTo>
                  <a:lnTo>
                    <a:pt x="94" y="320"/>
                  </a:lnTo>
                  <a:lnTo>
                    <a:pt x="102" y="340"/>
                  </a:lnTo>
                  <a:lnTo>
                    <a:pt x="110" y="338"/>
                  </a:lnTo>
                  <a:lnTo>
                    <a:pt x="139" y="311"/>
                  </a:lnTo>
                  <a:lnTo>
                    <a:pt x="145" y="312"/>
                  </a:lnTo>
                  <a:lnTo>
                    <a:pt x="159" y="305"/>
                  </a:lnTo>
                  <a:lnTo>
                    <a:pt x="182" y="312"/>
                  </a:lnTo>
                  <a:lnTo>
                    <a:pt x="182" y="338"/>
                  </a:lnTo>
                  <a:lnTo>
                    <a:pt x="201" y="342"/>
                  </a:lnTo>
                  <a:lnTo>
                    <a:pt x="196" y="368"/>
                  </a:lnTo>
                  <a:lnTo>
                    <a:pt x="179" y="395"/>
                  </a:lnTo>
                  <a:lnTo>
                    <a:pt x="171" y="419"/>
                  </a:lnTo>
                  <a:lnTo>
                    <a:pt x="179" y="419"/>
                  </a:lnTo>
                  <a:lnTo>
                    <a:pt x="198" y="400"/>
                  </a:lnTo>
                  <a:lnTo>
                    <a:pt x="216" y="438"/>
                  </a:lnTo>
                  <a:lnTo>
                    <a:pt x="229" y="429"/>
                  </a:lnTo>
                  <a:lnTo>
                    <a:pt x="243" y="429"/>
                  </a:lnTo>
                  <a:lnTo>
                    <a:pt x="258" y="417"/>
                  </a:lnTo>
                  <a:lnTo>
                    <a:pt x="258" y="395"/>
                  </a:lnTo>
                  <a:lnTo>
                    <a:pt x="265" y="388"/>
                  </a:lnTo>
                  <a:lnTo>
                    <a:pt x="284" y="390"/>
                  </a:lnTo>
                  <a:lnTo>
                    <a:pt x="316" y="404"/>
                  </a:lnTo>
                  <a:lnTo>
                    <a:pt x="321" y="393"/>
                  </a:lnTo>
                  <a:lnTo>
                    <a:pt x="313" y="380"/>
                  </a:lnTo>
                  <a:lnTo>
                    <a:pt x="316" y="371"/>
                  </a:lnTo>
                  <a:lnTo>
                    <a:pt x="335" y="354"/>
                  </a:lnTo>
                  <a:lnTo>
                    <a:pt x="371" y="364"/>
                  </a:lnTo>
                  <a:lnTo>
                    <a:pt x="391" y="352"/>
                  </a:lnTo>
                  <a:lnTo>
                    <a:pt x="383" y="338"/>
                  </a:lnTo>
                  <a:lnTo>
                    <a:pt x="391" y="308"/>
                  </a:lnTo>
                  <a:lnTo>
                    <a:pt x="390" y="264"/>
                  </a:lnTo>
                  <a:lnTo>
                    <a:pt x="377" y="259"/>
                  </a:lnTo>
                  <a:lnTo>
                    <a:pt x="365" y="229"/>
                  </a:lnTo>
                  <a:lnTo>
                    <a:pt x="365" y="203"/>
                  </a:lnTo>
                  <a:lnTo>
                    <a:pt x="359" y="199"/>
                  </a:lnTo>
                  <a:lnTo>
                    <a:pt x="350" y="203"/>
                  </a:lnTo>
                  <a:lnTo>
                    <a:pt x="345" y="197"/>
                  </a:lnTo>
                  <a:lnTo>
                    <a:pt x="348" y="157"/>
                  </a:lnTo>
                  <a:lnTo>
                    <a:pt x="365" y="144"/>
                  </a:lnTo>
                  <a:lnTo>
                    <a:pt x="377" y="122"/>
                  </a:lnTo>
                  <a:lnTo>
                    <a:pt x="374" y="100"/>
                  </a:lnTo>
                  <a:lnTo>
                    <a:pt x="352" y="57"/>
                  </a:lnTo>
                  <a:lnTo>
                    <a:pt x="352" y="57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贵州">
              <a:hlinkClick r:id="" action="ppaction://macro?name=Slide1.贵州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343390" y="4852878"/>
              <a:ext cx="916248" cy="839159"/>
            </a:xfrm>
            <a:custGeom>
              <a:avLst/>
              <a:gdLst>
                <a:gd name="T0" fmla="*/ 121 w 439"/>
                <a:gd name="T1" fmla="*/ 128 h 383"/>
                <a:gd name="T2" fmla="*/ 111 w 439"/>
                <a:gd name="T3" fmla="*/ 158 h 383"/>
                <a:gd name="T4" fmla="*/ 92 w 439"/>
                <a:gd name="T5" fmla="*/ 164 h 383"/>
                <a:gd name="T6" fmla="*/ 51 w 439"/>
                <a:gd name="T7" fmla="*/ 158 h 383"/>
                <a:gd name="T8" fmla="*/ 43 w 439"/>
                <a:gd name="T9" fmla="*/ 168 h 383"/>
                <a:gd name="T10" fmla="*/ 20 w 439"/>
                <a:gd name="T11" fmla="*/ 160 h 383"/>
                <a:gd name="T12" fmla="*/ 0 w 439"/>
                <a:gd name="T13" fmla="*/ 189 h 383"/>
                <a:gd name="T14" fmla="*/ 9 w 439"/>
                <a:gd name="T15" fmla="*/ 197 h 383"/>
                <a:gd name="T16" fmla="*/ 9 w 439"/>
                <a:gd name="T17" fmla="*/ 216 h 383"/>
                <a:gd name="T18" fmla="*/ 19 w 439"/>
                <a:gd name="T19" fmla="*/ 232 h 383"/>
                <a:gd name="T20" fmla="*/ 59 w 439"/>
                <a:gd name="T21" fmla="*/ 220 h 383"/>
                <a:gd name="T22" fmla="*/ 72 w 439"/>
                <a:gd name="T23" fmla="*/ 230 h 383"/>
                <a:gd name="T24" fmla="*/ 53 w 439"/>
                <a:gd name="T25" fmla="*/ 308 h 383"/>
                <a:gd name="T26" fmla="*/ 77 w 439"/>
                <a:gd name="T27" fmla="*/ 332 h 383"/>
                <a:gd name="T28" fmla="*/ 70 w 439"/>
                <a:gd name="T29" fmla="*/ 377 h 383"/>
                <a:gd name="T30" fmla="*/ 94 w 439"/>
                <a:gd name="T31" fmla="*/ 379 h 383"/>
                <a:gd name="T32" fmla="*/ 120 w 439"/>
                <a:gd name="T33" fmla="*/ 355 h 383"/>
                <a:gd name="T34" fmla="*/ 131 w 439"/>
                <a:gd name="T35" fmla="*/ 361 h 383"/>
                <a:gd name="T36" fmla="*/ 182 w 439"/>
                <a:gd name="T37" fmla="*/ 382 h 383"/>
                <a:gd name="T38" fmla="*/ 190 w 439"/>
                <a:gd name="T39" fmla="*/ 377 h 383"/>
                <a:gd name="T40" fmla="*/ 192 w 439"/>
                <a:gd name="T41" fmla="*/ 360 h 383"/>
                <a:gd name="T42" fmla="*/ 202 w 439"/>
                <a:gd name="T43" fmla="*/ 351 h 383"/>
                <a:gd name="T44" fmla="*/ 272 w 439"/>
                <a:gd name="T45" fmla="*/ 305 h 383"/>
                <a:gd name="T46" fmla="*/ 284 w 439"/>
                <a:gd name="T47" fmla="*/ 319 h 383"/>
                <a:gd name="T48" fmla="*/ 327 w 439"/>
                <a:gd name="T49" fmla="*/ 332 h 383"/>
                <a:gd name="T50" fmla="*/ 351 w 439"/>
                <a:gd name="T51" fmla="*/ 301 h 383"/>
                <a:gd name="T52" fmla="*/ 362 w 439"/>
                <a:gd name="T53" fmla="*/ 308 h 383"/>
                <a:gd name="T54" fmla="*/ 379 w 439"/>
                <a:gd name="T55" fmla="*/ 308 h 383"/>
                <a:gd name="T56" fmla="*/ 379 w 439"/>
                <a:gd name="T57" fmla="*/ 299 h 383"/>
                <a:gd name="T58" fmla="*/ 402 w 439"/>
                <a:gd name="T59" fmla="*/ 291 h 383"/>
                <a:gd name="T60" fmla="*/ 402 w 439"/>
                <a:gd name="T61" fmla="*/ 285 h 383"/>
                <a:gd name="T62" fmla="*/ 410 w 439"/>
                <a:gd name="T63" fmla="*/ 275 h 383"/>
                <a:gd name="T64" fmla="*/ 415 w 439"/>
                <a:gd name="T65" fmla="*/ 276 h 383"/>
                <a:gd name="T66" fmla="*/ 438 w 439"/>
                <a:gd name="T67" fmla="*/ 255 h 383"/>
                <a:gd name="T68" fmla="*/ 420 w 439"/>
                <a:gd name="T69" fmla="*/ 221 h 383"/>
                <a:gd name="T70" fmla="*/ 429 w 439"/>
                <a:gd name="T71" fmla="*/ 175 h 383"/>
                <a:gd name="T72" fmla="*/ 417 w 439"/>
                <a:gd name="T73" fmla="*/ 160 h 383"/>
                <a:gd name="T74" fmla="*/ 385 w 439"/>
                <a:gd name="T75" fmla="*/ 170 h 383"/>
                <a:gd name="T76" fmla="*/ 381 w 439"/>
                <a:gd name="T77" fmla="*/ 164 h 383"/>
                <a:gd name="T78" fmla="*/ 417 w 439"/>
                <a:gd name="T79" fmla="*/ 125 h 383"/>
                <a:gd name="T80" fmla="*/ 402 w 439"/>
                <a:gd name="T81" fmla="*/ 59 h 383"/>
                <a:gd name="T82" fmla="*/ 377 w 439"/>
                <a:gd name="T83" fmla="*/ 78 h 383"/>
                <a:gd name="T84" fmla="*/ 355 w 439"/>
                <a:gd name="T85" fmla="*/ 55 h 383"/>
                <a:gd name="T86" fmla="*/ 334 w 439"/>
                <a:gd name="T87" fmla="*/ 27 h 383"/>
                <a:gd name="T88" fmla="*/ 333 w 439"/>
                <a:gd name="T89" fmla="*/ 10 h 383"/>
                <a:gd name="T90" fmla="*/ 318 w 439"/>
                <a:gd name="T91" fmla="*/ 8 h 383"/>
                <a:gd name="T92" fmla="*/ 301 w 439"/>
                <a:gd name="T93" fmla="*/ 13 h 383"/>
                <a:gd name="T94" fmla="*/ 274 w 439"/>
                <a:gd name="T95" fmla="*/ 0 h 383"/>
                <a:gd name="T96" fmla="*/ 260 w 439"/>
                <a:gd name="T97" fmla="*/ 31 h 383"/>
                <a:gd name="T98" fmla="*/ 236 w 439"/>
                <a:gd name="T99" fmla="*/ 34 h 383"/>
                <a:gd name="T100" fmla="*/ 220 w 439"/>
                <a:gd name="T101" fmla="*/ 59 h 383"/>
                <a:gd name="T102" fmla="*/ 208 w 439"/>
                <a:gd name="T103" fmla="*/ 55 h 383"/>
                <a:gd name="T104" fmla="*/ 192 w 439"/>
                <a:gd name="T105" fmla="*/ 59 h 383"/>
                <a:gd name="T106" fmla="*/ 166 w 439"/>
                <a:gd name="T107" fmla="*/ 44 h 383"/>
                <a:gd name="T108" fmla="*/ 145 w 439"/>
                <a:gd name="T109" fmla="*/ 69 h 383"/>
                <a:gd name="T110" fmla="*/ 145 w 439"/>
                <a:gd name="T111" fmla="*/ 79 h 383"/>
                <a:gd name="T112" fmla="*/ 186 w 439"/>
                <a:gd name="T113" fmla="*/ 101 h 383"/>
                <a:gd name="T114" fmla="*/ 196 w 439"/>
                <a:gd name="T115" fmla="*/ 118 h 383"/>
                <a:gd name="T116" fmla="*/ 166 w 439"/>
                <a:gd name="T117" fmla="*/ 129 h 383"/>
                <a:gd name="T118" fmla="*/ 121 w 439"/>
                <a:gd name="T119" fmla="*/ 128 h 383"/>
                <a:gd name="T120" fmla="*/ 121 w 439"/>
                <a:gd name="T121" fmla="*/ 128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9" h="383">
                  <a:moveTo>
                    <a:pt x="121" y="128"/>
                  </a:moveTo>
                  <a:lnTo>
                    <a:pt x="111" y="158"/>
                  </a:lnTo>
                  <a:lnTo>
                    <a:pt x="92" y="164"/>
                  </a:lnTo>
                  <a:lnTo>
                    <a:pt x="51" y="158"/>
                  </a:lnTo>
                  <a:lnTo>
                    <a:pt x="43" y="168"/>
                  </a:lnTo>
                  <a:lnTo>
                    <a:pt x="20" y="160"/>
                  </a:lnTo>
                  <a:lnTo>
                    <a:pt x="0" y="189"/>
                  </a:lnTo>
                  <a:lnTo>
                    <a:pt x="9" y="197"/>
                  </a:lnTo>
                  <a:lnTo>
                    <a:pt x="9" y="216"/>
                  </a:lnTo>
                  <a:lnTo>
                    <a:pt x="19" y="232"/>
                  </a:lnTo>
                  <a:lnTo>
                    <a:pt x="59" y="220"/>
                  </a:lnTo>
                  <a:lnTo>
                    <a:pt x="72" y="230"/>
                  </a:lnTo>
                  <a:lnTo>
                    <a:pt x="53" y="308"/>
                  </a:lnTo>
                  <a:lnTo>
                    <a:pt x="77" y="332"/>
                  </a:lnTo>
                  <a:lnTo>
                    <a:pt x="70" y="377"/>
                  </a:lnTo>
                  <a:lnTo>
                    <a:pt x="94" y="379"/>
                  </a:lnTo>
                  <a:lnTo>
                    <a:pt x="120" y="355"/>
                  </a:lnTo>
                  <a:lnTo>
                    <a:pt x="131" y="361"/>
                  </a:lnTo>
                  <a:lnTo>
                    <a:pt x="182" y="382"/>
                  </a:lnTo>
                  <a:lnTo>
                    <a:pt x="190" y="377"/>
                  </a:lnTo>
                  <a:lnTo>
                    <a:pt x="192" y="360"/>
                  </a:lnTo>
                  <a:lnTo>
                    <a:pt x="202" y="351"/>
                  </a:lnTo>
                  <a:lnTo>
                    <a:pt x="272" y="305"/>
                  </a:lnTo>
                  <a:lnTo>
                    <a:pt x="284" y="319"/>
                  </a:lnTo>
                  <a:lnTo>
                    <a:pt x="327" y="332"/>
                  </a:lnTo>
                  <a:lnTo>
                    <a:pt x="351" y="301"/>
                  </a:lnTo>
                  <a:lnTo>
                    <a:pt x="362" y="308"/>
                  </a:lnTo>
                  <a:lnTo>
                    <a:pt x="379" y="308"/>
                  </a:lnTo>
                  <a:lnTo>
                    <a:pt x="379" y="299"/>
                  </a:lnTo>
                  <a:lnTo>
                    <a:pt x="402" y="291"/>
                  </a:lnTo>
                  <a:lnTo>
                    <a:pt x="402" y="285"/>
                  </a:lnTo>
                  <a:lnTo>
                    <a:pt x="410" y="275"/>
                  </a:lnTo>
                  <a:lnTo>
                    <a:pt x="415" y="276"/>
                  </a:lnTo>
                  <a:lnTo>
                    <a:pt x="438" y="255"/>
                  </a:lnTo>
                  <a:lnTo>
                    <a:pt x="420" y="221"/>
                  </a:lnTo>
                  <a:lnTo>
                    <a:pt x="429" y="175"/>
                  </a:lnTo>
                  <a:lnTo>
                    <a:pt x="417" y="160"/>
                  </a:lnTo>
                  <a:lnTo>
                    <a:pt x="385" y="170"/>
                  </a:lnTo>
                  <a:lnTo>
                    <a:pt x="381" y="164"/>
                  </a:lnTo>
                  <a:lnTo>
                    <a:pt x="417" y="125"/>
                  </a:lnTo>
                  <a:lnTo>
                    <a:pt x="402" y="59"/>
                  </a:lnTo>
                  <a:lnTo>
                    <a:pt x="377" y="78"/>
                  </a:lnTo>
                  <a:lnTo>
                    <a:pt x="355" y="55"/>
                  </a:lnTo>
                  <a:lnTo>
                    <a:pt x="334" y="27"/>
                  </a:lnTo>
                  <a:lnTo>
                    <a:pt x="333" y="10"/>
                  </a:lnTo>
                  <a:lnTo>
                    <a:pt x="318" y="8"/>
                  </a:lnTo>
                  <a:lnTo>
                    <a:pt x="301" y="13"/>
                  </a:lnTo>
                  <a:lnTo>
                    <a:pt x="274" y="0"/>
                  </a:lnTo>
                  <a:lnTo>
                    <a:pt x="260" y="31"/>
                  </a:lnTo>
                  <a:lnTo>
                    <a:pt x="236" y="34"/>
                  </a:lnTo>
                  <a:lnTo>
                    <a:pt x="220" y="59"/>
                  </a:lnTo>
                  <a:lnTo>
                    <a:pt x="208" y="55"/>
                  </a:lnTo>
                  <a:lnTo>
                    <a:pt x="192" y="59"/>
                  </a:lnTo>
                  <a:lnTo>
                    <a:pt x="166" y="44"/>
                  </a:lnTo>
                  <a:lnTo>
                    <a:pt x="145" y="69"/>
                  </a:lnTo>
                  <a:lnTo>
                    <a:pt x="145" y="79"/>
                  </a:lnTo>
                  <a:lnTo>
                    <a:pt x="186" y="101"/>
                  </a:lnTo>
                  <a:lnTo>
                    <a:pt x="196" y="118"/>
                  </a:lnTo>
                  <a:lnTo>
                    <a:pt x="166" y="129"/>
                  </a:lnTo>
                  <a:lnTo>
                    <a:pt x="121" y="128"/>
                  </a:lnTo>
                  <a:lnTo>
                    <a:pt x="121" y="128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浙江">
              <a:hlinkClick r:id="" action="ppaction://macro?name=Slide1.浙江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542370" y="4370409"/>
              <a:ext cx="571424" cy="706075"/>
            </a:xfrm>
            <a:custGeom>
              <a:avLst/>
              <a:gdLst>
                <a:gd name="T0" fmla="*/ 197 w 274"/>
                <a:gd name="T1" fmla="*/ 303 h 320"/>
                <a:gd name="T2" fmla="*/ 156 w 274"/>
                <a:gd name="T3" fmla="*/ 319 h 320"/>
                <a:gd name="T4" fmla="*/ 133 w 274"/>
                <a:gd name="T5" fmla="*/ 295 h 320"/>
                <a:gd name="T6" fmla="*/ 115 w 274"/>
                <a:gd name="T7" fmla="*/ 316 h 320"/>
                <a:gd name="T8" fmla="*/ 90 w 274"/>
                <a:gd name="T9" fmla="*/ 316 h 320"/>
                <a:gd name="T10" fmla="*/ 79 w 274"/>
                <a:gd name="T11" fmla="*/ 292 h 320"/>
                <a:gd name="T12" fmla="*/ 66 w 274"/>
                <a:gd name="T13" fmla="*/ 260 h 320"/>
                <a:gd name="T14" fmla="*/ 42 w 274"/>
                <a:gd name="T15" fmla="*/ 255 h 320"/>
                <a:gd name="T16" fmla="*/ 16 w 274"/>
                <a:gd name="T17" fmla="*/ 207 h 320"/>
                <a:gd name="T18" fmla="*/ 0 w 274"/>
                <a:gd name="T19" fmla="*/ 183 h 320"/>
                <a:gd name="T20" fmla="*/ 10 w 274"/>
                <a:gd name="T21" fmla="*/ 171 h 320"/>
                <a:gd name="T22" fmla="*/ 16 w 274"/>
                <a:gd name="T23" fmla="*/ 166 h 320"/>
                <a:gd name="T24" fmla="*/ 43 w 274"/>
                <a:gd name="T25" fmla="*/ 128 h 320"/>
                <a:gd name="T26" fmla="*/ 42 w 274"/>
                <a:gd name="T27" fmla="*/ 96 h 320"/>
                <a:gd name="T28" fmla="*/ 51 w 274"/>
                <a:gd name="T29" fmla="*/ 83 h 320"/>
                <a:gd name="T30" fmla="*/ 72 w 274"/>
                <a:gd name="T31" fmla="*/ 79 h 320"/>
                <a:gd name="T32" fmla="*/ 79 w 274"/>
                <a:gd name="T33" fmla="*/ 70 h 320"/>
                <a:gd name="T34" fmla="*/ 71 w 274"/>
                <a:gd name="T35" fmla="*/ 55 h 320"/>
                <a:gd name="T36" fmla="*/ 82 w 274"/>
                <a:gd name="T37" fmla="*/ 41 h 320"/>
                <a:gd name="T38" fmla="*/ 82 w 274"/>
                <a:gd name="T39" fmla="*/ 11 h 320"/>
                <a:gd name="T40" fmla="*/ 97 w 274"/>
                <a:gd name="T41" fmla="*/ 4 h 320"/>
                <a:gd name="T42" fmla="*/ 123 w 274"/>
                <a:gd name="T43" fmla="*/ 20 h 320"/>
                <a:gd name="T44" fmla="*/ 155 w 274"/>
                <a:gd name="T45" fmla="*/ 25 h 320"/>
                <a:gd name="T46" fmla="*/ 176 w 274"/>
                <a:gd name="T47" fmla="*/ 0 h 320"/>
                <a:gd name="T48" fmla="*/ 201 w 274"/>
                <a:gd name="T49" fmla="*/ 22 h 320"/>
                <a:gd name="T50" fmla="*/ 190 w 274"/>
                <a:gd name="T51" fmla="*/ 30 h 320"/>
                <a:gd name="T52" fmla="*/ 177 w 274"/>
                <a:gd name="T53" fmla="*/ 50 h 320"/>
                <a:gd name="T54" fmla="*/ 156 w 274"/>
                <a:gd name="T55" fmla="*/ 55 h 320"/>
                <a:gd name="T56" fmla="*/ 149 w 274"/>
                <a:gd name="T57" fmla="*/ 61 h 320"/>
                <a:gd name="T58" fmla="*/ 168 w 274"/>
                <a:gd name="T59" fmla="*/ 73 h 320"/>
                <a:gd name="T60" fmla="*/ 206 w 274"/>
                <a:gd name="T61" fmla="*/ 55 h 320"/>
                <a:gd name="T62" fmla="*/ 267 w 274"/>
                <a:gd name="T63" fmla="*/ 81 h 320"/>
                <a:gd name="T64" fmla="*/ 273 w 274"/>
                <a:gd name="T65" fmla="*/ 133 h 320"/>
                <a:gd name="T66" fmla="*/ 249 w 274"/>
                <a:gd name="T67" fmla="*/ 133 h 320"/>
                <a:gd name="T68" fmla="*/ 247 w 274"/>
                <a:gd name="T69" fmla="*/ 148 h 320"/>
                <a:gd name="T70" fmla="*/ 260 w 274"/>
                <a:gd name="T71" fmla="*/ 170 h 320"/>
                <a:gd name="T72" fmla="*/ 249 w 274"/>
                <a:gd name="T73" fmla="*/ 183 h 320"/>
                <a:gd name="T74" fmla="*/ 261 w 274"/>
                <a:gd name="T75" fmla="*/ 204 h 320"/>
                <a:gd name="T76" fmla="*/ 241 w 274"/>
                <a:gd name="T77" fmla="*/ 228 h 320"/>
                <a:gd name="T78" fmla="*/ 232 w 274"/>
                <a:gd name="T79" fmla="*/ 215 h 320"/>
                <a:gd name="T80" fmla="*/ 202 w 274"/>
                <a:gd name="T81" fmla="*/ 292 h 320"/>
                <a:gd name="T82" fmla="*/ 197 w 274"/>
                <a:gd name="T83" fmla="*/ 303 h 320"/>
                <a:gd name="T84" fmla="*/ 197 w 274"/>
                <a:gd name="T85" fmla="*/ 30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4" h="320">
                  <a:moveTo>
                    <a:pt x="197" y="303"/>
                  </a:moveTo>
                  <a:lnTo>
                    <a:pt x="156" y="319"/>
                  </a:lnTo>
                  <a:lnTo>
                    <a:pt x="133" y="295"/>
                  </a:lnTo>
                  <a:lnTo>
                    <a:pt x="115" y="316"/>
                  </a:lnTo>
                  <a:lnTo>
                    <a:pt x="90" y="316"/>
                  </a:lnTo>
                  <a:lnTo>
                    <a:pt x="79" y="292"/>
                  </a:lnTo>
                  <a:lnTo>
                    <a:pt x="66" y="260"/>
                  </a:lnTo>
                  <a:lnTo>
                    <a:pt x="42" y="255"/>
                  </a:lnTo>
                  <a:lnTo>
                    <a:pt x="16" y="207"/>
                  </a:lnTo>
                  <a:lnTo>
                    <a:pt x="0" y="183"/>
                  </a:lnTo>
                  <a:lnTo>
                    <a:pt x="10" y="171"/>
                  </a:lnTo>
                  <a:lnTo>
                    <a:pt x="16" y="166"/>
                  </a:lnTo>
                  <a:lnTo>
                    <a:pt x="43" y="128"/>
                  </a:lnTo>
                  <a:lnTo>
                    <a:pt x="42" y="96"/>
                  </a:lnTo>
                  <a:lnTo>
                    <a:pt x="51" y="83"/>
                  </a:lnTo>
                  <a:lnTo>
                    <a:pt x="72" y="79"/>
                  </a:lnTo>
                  <a:lnTo>
                    <a:pt x="79" y="70"/>
                  </a:lnTo>
                  <a:lnTo>
                    <a:pt x="71" y="55"/>
                  </a:lnTo>
                  <a:lnTo>
                    <a:pt x="82" y="41"/>
                  </a:lnTo>
                  <a:lnTo>
                    <a:pt x="82" y="11"/>
                  </a:lnTo>
                  <a:lnTo>
                    <a:pt x="97" y="4"/>
                  </a:lnTo>
                  <a:lnTo>
                    <a:pt x="123" y="20"/>
                  </a:lnTo>
                  <a:lnTo>
                    <a:pt x="155" y="25"/>
                  </a:lnTo>
                  <a:lnTo>
                    <a:pt x="176" y="0"/>
                  </a:lnTo>
                  <a:lnTo>
                    <a:pt x="201" y="22"/>
                  </a:lnTo>
                  <a:lnTo>
                    <a:pt x="190" y="30"/>
                  </a:lnTo>
                  <a:lnTo>
                    <a:pt x="177" y="50"/>
                  </a:lnTo>
                  <a:lnTo>
                    <a:pt x="156" y="55"/>
                  </a:lnTo>
                  <a:lnTo>
                    <a:pt x="149" y="61"/>
                  </a:lnTo>
                  <a:lnTo>
                    <a:pt x="168" y="73"/>
                  </a:lnTo>
                  <a:lnTo>
                    <a:pt x="206" y="55"/>
                  </a:lnTo>
                  <a:lnTo>
                    <a:pt x="267" y="81"/>
                  </a:lnTo>
                  <a:lnTo>
                    <a:pt x="273" y="133"/>
                  </a:lnTo>
                  <a:lnTo>
                    <a:pt x="249" y="133"/>
                  </a:lnTo>
                  <a:lnTo>
                    <a:pt x="247" y="148"/>
                  </a:lnTo>
                  <a:lnTo>
                    <a:pt x="260" y="170"/>
                  </a:lnTo>
                  <a:lnTo>
                    <a:pt x="249" y="183"/>
                  </a:lnTo>
                  <a:lnTo>
                    <a:pt x="261" y="204"/>
                  </a:lnTo>
                  <a:lnTo>
                    <a:pt x="241" y="228"/>
                  </a:lnTo>
                  <a:lnTo>
                    <a:pt x="232" y="215"/>
                  </a:lnTo>
                  <a:lnTo>
                    <a:pt x="202" y="292"/>
                  </a:lnTo>
                  <a:lnTo>
                    <a:pt x="197" y="303"/>
                  </a:lnTo>
                  <a:lnTo>
                    <a:pt x="197" y="303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安徽">
              <a:hlinkClick r:id="" action="ppaction://macro?name=Slide1.安徽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009977" y="3821126"/>
              <a:ext cx="729058" cy="916789"/>
            </a:xfrm>
            <a:custGeom>
              <a:avLst/>
              <a:gdLst>
                <a:gd name="T0" fmla="*/ 82 w 343"/>
                <a:gd name="T1" fmla="*/ 0 h 408"/>
                <a:gd name="T2" fmla="*/ 142 w 343"/>
                <a:gd name="T3" fmla="*/ 35 h 408"/>
                <a:gd name="T4" fmla="*/ 188 w 343"/>
                <a:gd name="T5" fmla="*/ 55 h 408"/>
                <a:gd name="T6" fmla="*/ 210 w 343"/>
                <a:gd name="T7" fmla="*/ 59 h 408"/>
                <a:gd name="T8" fmla="*/ 221 w 343"/>
                <a:gd name="T9" fmla="*/ 108 h 408"/>
                <a:gd name="T10" fmla="*/ 258 w 343"/>
                <a:gd name="T11" fmla="*/ 129 h 408"/>
                <a:gd name="T12" fmla="*/ 285 w 343"/>
                <a:gd name="T13" fmla="*/ 112 h 408"/>
                <a:gd name="T14" fmla="*/ 295 w 343"/>
                <a:gd name="T15" fmla="*/ 141 h 408"/>
                <a:gd name="T16" fmla="*/ 261 w 343"/>
                <a:gd name="T17" fmla="*/ 159 h 408"/>
                <a:gd name="T18" fmla="*/ 248 w 343"/>
                <a:gd name="T19" fmla="*/ 184 h 408"/>
                <a:gd name="T20" fmla="*/ 285 w 343"/>
                <a:gd name="T21" fmla="*/ 220 h 408"/>
                <a:gd name="T22" fmla="*/ 342 w 343"/>
                <a:gd name="T23" fmla="*/ 247 h 408"/>
                <a:gd name="T24" fmla="*/ 331 w 343"/>
                <a:gd name="T25" fmla="*/ 291 h 408"/>
                <a:gd name="T26" fmla="*/ 332 w 343"/>
                <a:gd name="T27" fmla="*/ 315 h 408"/>
                <a:gd name="T28" fmla="*/ 302 w 343"/>
                <a:gd name="T29" fmla="*/ 332 h 408"/>
                <a:gd name="T30" fmla="*/ 276 w 343"/>
                <a:gd name="T31" fmla="*/ 402 h 408"/>
                <a:gd name="T32" fmla="*/ 256 w 343"/>
                <a:gd name="T33" fmla="*/ 394 h 408"/>
                <a:gd name="T34" fmla="*/ 200 w 343"/>
                <a:gd name="T35" fmla="*/ 376 h 408"/>
                <a:gd name="T36" fmla="*/ 157 w 343"/>
                <a:gd name="T37" fmla="*/ 401 h 408"/>
                <a:gd name="T38" fmla="*/ 169 w 343"/>
                <a:gd name="T39" fmla="*/ 369 h 408"/>
                <a:gd name="T40" fmla="*/ 120 w 343"/>
                <a:gd name="T41" fmla="*/ 386 h 408"/>
                <a:gd name="T42" fmla="*/ 96 w 343"/>
                <a:gd name="T43" fmla="*/ 299 h 408"/>
                <a:gd name="T44" fmla="*/ 75 w 343"/>
                <a:gd name="T45" fmla="*/ 286 h 408"/>
                <a:gd name="T46" fmla="*/ 56 w 343"/>
                <a:gd name="T47" fmla="*/ 242 h 408"/>
                <a:gd name="T48" fmla="*/ 78 w 343"/>
                <a:gd name="T49" fmla="*/ 212 h 408"/>
                <a:gd name="T50" fmla="*/ 68 w 343"/>
                <a:gd name="T51" fmla="*/ 171 h 408"/>
                <a:gd name="T52" fmla="*/ 21 w 343"/>
                <a:gd name="T53" fmla="*/ 168 h 408"/>
                <a:gd name="T54" fmla="*/ 21 w 343"/>
                <a:gd name="T55" fmla="*/ 127 h 408"/>
                <a:gd name="T56" fmla="*/ 39 w 343"/>
                <a:gd name="T57" fmla="*/ 92 h 408"/>
                <a:gd name="T58" fmla="*/ 46 w 343"/>
                <a:gd name="T59" fmla="*/ 51 h 408"/>
                <a:gd name="T60" fmla="*/ 75 w 343"/>
                <a:gd name="T61" fmla="*/ 75 h 408"/>
                <a:gd name="T62" fmla="*/ 104 w 343"/>
                <a:gd name="T63" fmla="*/ 52 h 408"/>
                <a:gd name="T64" fmla="*/ 75 w 343"/>
                <a:gd name="T65" fmla="*/ 20 h 408"/>
                <a:gd name="T66" fmla="*/ 70 w 343"/>
                <a:gd name="T67" fmla="*/ 3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3" h="408">
                  <a:moveTo>
                    <a:pt x="70" y="3"/>
                  </a:moveTo>
                  <a:lnTo>
                    <a:pt x="82" y="0"/>
                  </a:lnTo>
                  <a:lnTo>
                    <a:pt x="123" y="16"/>
                  </a:lnTo>
                  <a:lnTo>
                    <a:pt x="142" y="35"/>
                  </a:lnTo>
                  <a:lnTo>
                    <a:pt x="174" y="44"/>
                  </a:lnTo>
                  <a:lnTo>
                    <a:pt x="188" y="55"/>
                  </a:lnTo>
                  <a:lnTo>
                    <a:pt x="206" y="52"/>
                  </a:lnTo>
                  <a:lnTo>
                    <a:pt x="210" y="59"/>
                  </a:lnTo>
                  <a:lnTo>
                    <a:pt x="204" y="99"/>
                  </a:lnTo>
                  <a:lnTo>
                    <a:pt x="221" y="108"/>
                  </a:lnTo>
                  <a:lnTo>
                    <a:pt x="231" y="123"/>
                  </a:lnTo>
                  <a:lnTo>
                    <a:pt x="258" y="129"/>
                  </a:lnTo>
                  <a:lnTo>
                    <a:pt x="268" y="111"/>
                  </a:lnTo>
                  <a:lnTo>
                    <a:pt x="285" y="112"/>
                  </a:lnTo>
                  <a:lnTo>
                    <a:pt x="297" y="127"/>
                  </a:lnTo>
                  <a:lnTo>
                    <a:pt x="295" y="141"/>
                  </a:lnTo>
                  <a:lnTo>
                    <a:pt x="261" y="145"/>
                  </a:lnTo>
                  <a:lnTo>
                    <a:pt x="261" y="159"/>
                  </a:lnTo>
                  <a:lnTo>
                    <a:pt x="261" y="170"/>
                  </a:lnTo>
                  <a:lnTo>
                    <a:pt x="248" y="184"/>
                  </a:lnTo>
                  <a:lnTo>
                    <a:pt x="258" y="200"/>
                  </a:lnTo>
                  <a:lnTo>
                    <a:pt x="285" y="220"/>
                  </a:lnTo>
                  <a:lnTo>
                    <a:pt x="287" y="242"/>
                  </a:lnTo>
                  <a:lnTo>
                    <a:pt x="342" y="247"/>
                  </a:lnTo>
                  <a:lnTo>
                    <a:pt x="342" y="277"/>
                  </a:lnTo>
                  <a:lnTo>
                    <a:pt x="331" y="291"/>
                  </a:lnTo>
                  <a:lnTo>
                    <a:pt x="339" y="306"/>
                  </a:lnTo>
                  <a:lnTo>
                    <a:pt x="332" y="315"/>
                  </a:lnTo>
                  <a:lnTo>
                    <a:pt x="311" y="319"/>
                  </a:lnTo>
                  <a:lnTo>
                    <a:pt x="302" y="332"/>
                  </a:lnTo>
                  <a:lnTo>
                    <a:pt x="303" y="364"/>
                  </a:lnTo>
                  <a:lnTo>
                    <a:pt x="276" y="402"/>
                  </a:lnTo>
                  <a:lnTo>
                    <a:pt x="270" y="407"/>
                  </a:lnTo>
                  <a:lnTo>
                    <a:pt x="256" y="394"/>
                  </a:lnTo>
                  <a:lnTo>
                    <a:pt x="216" y="394"/>
                  </a:lnTo>
                  <a:lnTo>
                    <a:pt x="200" y="376"/>
                  </a:lnTo>
                  <a:lnTo>
                    <a:pt x="169" y="406"/>
                  </a:lnTo>
                  <a:lnTo>
                    <a:pt x="157" y="401"/>
                  </a:lnTo>
                  <a:lnTo>
                    <a:pt x="171" y="377"/>
                  </a:lnTo>
                  <a:lnTo>
                    <a:pt x="169" y="369"/>
                  </a:lnTo>
                  <a:lnTo>
                    <a:pt x="157" y="366"/>
                  </a:lnTo>
                  <a:lnTo>
                    <a:pt x="120" y="386"/>
                  </a:lnTo>
                  <a:lnTo>
                    <a:pt x="85" y="319"/>
                  </a:lnTo>
                  <a:lnTo>
                    <a:pt x="96" y="299"/>
                  </a:lnTo>
                  <a:lnTo>
                    <a:pt x="93" y="291"/>
                  </a:lnTo>
                  <a:lnTo>
                    <a:pt x="75" y="286"/>
                  </a:lnTo>
                  <a:lnTo>
                    <a:pt x="43" y="267"/>
                  </a:lnTo>
                  <a:lnTo>
                    <a:pt x="56" y="242"/>
                  </a:lnTo>
                  <a:lnTo>
                    <a:pt x="75" y="233"/>
                  </a:lnTo>
                  <a:lnTo>
                    <a:pt x="78" y="212"/>
                  </a:lnTo>
                  <a:lnTo>
                    <a:pt x="72" y="175"/>
                  </a:lnTo>
                  <a:lnTo>
                    <a:pt x="68" y="171"/>
                  </a:lnTo>
                  <a:lnTo>
                    <a:pt x="49" y="190"/>
                  </a:lnTo>
                  <a:lnTo>
                    <a:pt x="21" y="168"/>
                  </a:lnTo>
                  <a:lnTo>
                    <a:pt x="0" y="142"/>
                  </a:lnTo>
                  <a:lnTo>
                    <a:pt x="21" y="127"/>
                  </a:lnTo>
                  <a:lnTo>
                    <a:pt x="27" y="102"/>
                  </a:lnTo>
                  <a:lnTo>
                    <a:pt x="39" y="92"/>
                  </a:lnTo>
                  <a:lnTo>
                    <a:pt x="37" y="57"/>
                  </a:lnTo>
                  <a:lnTo>
                    <a:pt x="46" y="51"/>
                  </a:lnTo>
                  <a:lnTo>
                    <a:pt x="63" y="61"/>
                  </a:lnTo>
                  <a:lnTo>
                    <a:pt x="75" y="75"/>
                  </a:lnTo>
                  <a:lnTo>
                    <a:pt x="96" y="61"/>
                  </a:lnTo>
                  <a:lnTo>
                    <a:pt x="104" y="52"/>
                  </a:lnTo>
                  <a:lnTo>
                    <a:pt x="100" y="35"/>
                  </a:lnTo>
                  <a:lnTo>
                    <a:pt x="75" y="20"/>
                  </a:lnTo>
                  <a:lnTo>
                    <a:pt x="70" y="3"/>
                  </a:lnTo>
                  <a:lnTo>
                    <a:pt x="70" y="3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江苏">
              <a:hlinkClick r:id="" action="ppaction://macro?name=Slide1.江苏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195514" y="3715343"/>
              <a:ext cx="847284" cy="702378"/>
            </a:xfrm>
            <a:custGeom>
              <a:avLst/>
              <a:gdLst>
                <a:gd name="T0" fmla="*/ 375 w 404"/>
                <a:gd name="T1" fmla="*/ 255 h 323"/>
                <a:gd name="T2" fmla="*/ 365 w 404"/>
                <a:gd name="T3" fmla="*/ 282 h 323"/>
                <a:gd name="T4" fmla="*/ 354 w 404"/>
                <a:gd name="T5" fmla="*/ 297 h 323"/>
                <a:gd name="T6" fmla="*/ 333 w 404"/>
                <a:gd name="T7" fmla="*/ 322 h 323"/>
                <a:gd name="T8" fmla="*/ 301 w 404"/>
                <a:gd name="T9" fmla="*/ 317 h 323"/>
                <a:gd name="T10" fmla="*/ 275 w 404"/>
                <a:gd name="T11" fmla="*/ 301 h 323"/>
                <a:gd name="T12" fmla="*/ 260 w 404"/>
                <a:gd name="T13" fmla="*/ 308 h 323"/>
                <a:gd name="T14" fmla="*/ 205 w 404"/>
                <a:gd name="T15" fmla="*/ 303 h 323"/>
                <a:gd name="T16" fmla="*/ 203 w 404"/>
                <a:gd name="T17" fmla="*/ 281 h 323"/>
                <a:gd name="T18" fmla="*/ 176 w 404"/>
                <a:gd name="T19" fmla="*/ 261 h 323"/>
                <a:gd name="T20" fmla="*/ 166 w 404"/>
                <a:gd name="T21" fmla="*/ 245 h 323"/>
                <a:gd name="T22" fmla="*/ 179 w 404"/>
                <a:gd name="T23" fmla="*/ 231 h 323"/>
                <a:gd name="T24" fmla="*/ 179 w 404"/>
                <a:gd name="T25" fmla="*/ 220 h 323"/>
                <a:gd name="T26" fmla="*/ 179 w 404"/>
                <a:gd name="T27" fmla="*/ 206 h 323"/>
                <a:gd name="T28" fmla="*/ 213 w 404"/>
                <a:gd name="T29" fmla="*/ 202 h 323"/>
                <a:gd name="T30" fmla="*/ 215 w 404"/>
                <a:gd name="T31" fmla="*/ 188 h 323"/>
                <a:gd name="T32" fmla="*/ 203 w 404"/>
                <a:gd name="T33" fmla="*/ 173 h 323"/>
                <a:gd name="T34" fmla="*/ 186 w 404"/>
                <a:gd name="T35" fmla="*/ 172 h 323"/>
                <a:gd name="T36" fmla="*/ 176 w 404"/>
                <a:gd name="T37" fmla="*/ 190 h 323"/>
                <a:gd name="T38" fmla="*/ 149 w 404"/>
                <a:gd name="T39" fmla="*/ 184 h 323"/>
                <a:gd name="T40" fmla="*/ 139 w 404"/>
                <a:gd name="T41" fmla="*/ 169 h 323"/>
                <a:gd name="T42" fmla="*/ 122 w 404"/>
                <a:gd name="T43" fmla="*/ 160 h 323"/>
                <a:gd name="T44" fmla="*/ 128 w 404"/>
                <a:gd name="T45" fmla="*/ 120 h 323"/>
                <a:gd name="T46" fmla="*/ 124 w 404"/>
                <a:gd name="T47" fmla="*/ 113 h 323"/>
                <a:gd name="T48" fmla="*/ 106 w 404"/>
                <a:gd name="T49" fmla="*/ 116 h 323"/>
                <a:gd name="T50" fmla="*/ 92 w 404"/>
                <a:gd name="T51" fmla="*/ 105 h 323"/>
                <a:gd name="T52" fmla="*/ 60 w 404"/>
                <a:gd name="T53" fmla="*/ 96 h 323"/>
                <a:gd name="T54" fmla="*/ 41 w 404"/>
                <a:gd name="T55" fmla="*/ 77 h 323"/>
                <a:gd name="T56" fmla="*/ 0 w 404"/>
                <a:gd name="T57" fmla="*/ 61 h 323"/>
                <a:gd name="T58" fmla="*/ 3 w 404"/>
                <a:gd name="T59" fmla="*/ 42 h 323"/>
                <a:gd name="T60" fmla="*/ 20 w 404"/>
                <a:gd name="T61" fmla="*/ 35 h 323"/>
                <a:gd name="T62" fmla="*/ 50 w 404"/>
                <a:gd name="T63" fmla="*/ 61 h 323"/>
                <a:gd name="T64" fmla="*/ 60 w 404"/>
                <a:gd name="T65" fmla="*/ 61 h 323"/>
                <a:gd name="T66" fmla="*/ 87 w 404"/>
                <a:gd name="T67" fmla="*/ 57 h 323"/>
                <a:gd name="T68" fmla="*/ 103 w 404"/>
                <a:gd name="T69" fmla="*/ 45 h 323"/>
                <a:gd name="T70" fmla="*/ 125 w 404"/>
                <a:gd name="T71" fmla="*/ 62 h 323"/>
                <a:gd name="T72" fmla="*/ 134 w 404"/>
                <a:gd name="T73" fmla="*/ 46 h 323"/>
                <a:gd name="T74" fmla="*/ 138 w 404"/>
                <a:gd name="T75" fmla="*/ 36 h 323"/>
                <a:gd name="T76" fmla="*/ 156 w 404"/>
                <a:gd name="T77" fmla="*/ 26 h 323"/>
                <a:gd name="T78" fmla="*/ 161 w 404"/>
                <a:gd name="T79" fmla="*/ 4 h 323"/>
                <a:gd name="T80" fmla="*/ 179 w 404"/>
                <a:gd name="T81" fmla="*/ 0 h 323"/>
                <a:gd name="T82" fmla="*/ 226 w 404"/>
                <a:gd name="T83" fmla="*/ 31 h 323"/>
                <a:gd name="T84" fmla="*/ 258 w 404"/>
                <a:gd name="T85" fmla="*/ 45 h 323"/>
                <a:gd name="T86" fmla="*/ 322 w 404"/>
                <a:gd name="T87" fmla="*/ 150 h 323"/>
                <a:gd name="T88" fmla="*/ 319 w 404"/>
                <a:gd name="T89" fmla="*/ 161 h 323"/>
                <a:gd name="T90" fmla="*/ 362 w 404"/>
                <a:gd name="T91" fmla="*/ 181 h 323"/>
                <a:gd name="T92" fmla="*/ 374 w 404"/>
                <a:gd name="T93" fmla="*/ 198 h 323"/>
                <a:gd name="T94" fmla="*/ 393 w 404"/>
                <a:gd name="T95" fmla="*/ 208 h 323"/>
                <a:gd name="T96" fmla="*/ 403 w 404"/>
                <a:gd name="T97" fmla="*/ 227 h 323"/>
                <a:gd name="T98" fmla="*/ 389 w 404"/>
                <a:gd name="T99" fmla="*/ 232 h 323"/>
                <a:gd name="T100" fmla="*/ 368 w 404"/>
                <a:gd name="T101" fmla="*/ 226 h 323"/>
                <a:gd name="T102" fmla="*/ 338 w 404"/>
                <a:gd name="T103" fmla="*/ 226 h 323"/>
                <a:gd name="T104" fmla="*/ 311 w 404"/>
                <a:gd name="T105" fmla="*/ 216 h 323"/>
                <a:gd name="T106" fmla="*/ 298 w 404"/>
                <a:gd name="T107" fmla="*/ 226 h 323"/>
                <a:gd name="T108" fmla="*/ 325 w 404"/>
                <a:gd name="T109" fmla="*/ 232 h 323"/>
                <a:gd name="T110" fmla="*/ 349 w 404"/>
                <a:gd name="T111" fmla="*/ 243 h 323"/>
                <a:gd name="T112" fmla="*/ 375 w 404"/>
                <a:gd name="T113" fmla="*/ 255 h 323"/>
                <a:gd name="T114" fmla="*/ 375 w 404"/>
                <a:gd name="T115" fmla="*/ 255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4" h="323">
                  <a:moveTo>
                    <a:pt x="375" y="255"/>
                  </a:moveTo>
                  <a:lnTo>
                    <a:pt x="365" y="282"/>
                  </a:lnTo>
                  <a:lnTo>
                    <a:pt x="354" y="297"/>
                  </a:lnTo>
                  <a:lnTo>
                    <a:pt x="333" y="322"/>
                  </a:lnTo>
                  <a:lnTo>
                    <a:pt x="301" y="317"/>
                  </a:lnTo>
                  <a:lnTo>
                    <a:pt x="275" y="301"/>
                  </a:lnTo>
                  <a:lnTo>
                    <a:pt x="260" y="308"/>
                  </a:lnTo>
                  <a:lnTo>
                    <a:pt x="205" y="303"/>
                  </a:lnTo>
                  <a:lnTo>
                    <a:pt x="203" y="281"/>
                  </a:lnTo>
                  <a:lnTo>
                    <a:pt x="176" y="261"/>
                  </a:lnTo>
                  <a:lnTo>
                    <a:pt x="166" y="245"/>
                  </a:lnTo>
                  <a:lnTo>
                    <a:pt x="179" y="231"/>
                  </a:lnTo>
                  <a:lnTo>
                    <a:pt x="179" y="220"/>
                  </a:lnTo>
                  <a:lnTo>
                    <a:pt x="179" y="206"/>
                  </a:lnTo>
                  <a:lnTo>
                    <a:pt x="213" y="202"/>
                  </a:lnTo>
                  <a:lnTo>
                    <a:pt x="215" y="188"/>
                  </a:lnTo>
                  <a:lnTo>
                    <a:pt x="203" y="173"/>
                  </a:lnTo>
                  <a:lnTo>
                    <a:pt x="186" y="172"/>
                  </a:lnTo>
                  <a:lnTo>
                    <a:pt x="176" y="190"/>
                  </a:lnTo>
                  <a:lnTo>
                    <a:pt x="149" y="184"/>
                  </a:lnTo>
                  <a:lnTo>
                    <a:pt x="139" y="169"/>
                  </a:lnTo>
                  <a:lnTo>
                    <a:pt x="122" y="160"/>
                  </a:lnTo>
                  <a:lnTo>
                    <a:pt x="128" y="120"/>
                  </a:lnTo>
                  <a:lnTo>
                    <a:pt x="124" y="113"/>
                  </a:lnTo>
                  <a:lnTo>
                    <a:pt x="106" y="116"/>
                  </a:lnTo>
                  <a:lnTo>
                    <a:pt x="92" y="105"/>
                  </a:lnTo>
                  <a:lnTo>
                    <a:pt x="60" y="96"/>
                  </a:lnTo>
                  <a:lnTo>
                    <a:pt x="41" y="77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20" y="35"/>
                  </a:lnTo>
                  <a:lnTo>
                    <a:pt x="50" y="61"/>
                  </a:lnTo>
                  <a:lnTo>
                    <a:pt x="60" y="61"/>
                  </a:lnTo>
                  <a:lnTo>
                    <a:pt x="87" y="57"/>
                  </a:lnTo>
                  <a:lnTo>
                    <a:pt x="103" y="45"/>
                  </a:lnTo>
                  <a:lnTo>
                    <a:pt x="125" y="62"/>
                  </a:lnTo>
                  <a:lnTo>
                    <a:pt x="134" y="46"/>
                  </a:lnTo>
                  <a:lnTo>
                    <a:pt x="138" y="36"/>
                  </a:lnTo>
                  <a:lnTo>
                    <a:pt x="156" y="26"/>
                  </a:lnTo>
                  <a:lnTo>
                    <a:pt x="161" y="4"/>
                  </a:lnTo>
                  <a:lnTo>
                    <a:pt x="179" y="0"/>
                  </a:lnTo>
                  <a:lnTo>
                    <a:pt x="226" y="31"/>
                  </a:lnTo>
                  <a:lnTo>
                    <a:pt x="258" y="45"/>
                  </a:lnTo>
                  <a:lnTo>
                    <a:pt x="322" y="150"/>
                  </a:lnTo>
                  <a:lnTo>
                    <a:pt x="319" y="161"/>
                  </a:lnTo>
                  <a:lnTo>
                    <a:pt x="362" y="181"/>
                  </a:lnTo>
                  <a:lnTo>
                    <a:pt x="374" y="198"/>
                  </a:lnTo>
                  <a:lnTo>
                    <a:pt x="393" y="208"/>
                  </a:lnTo>
                  <a:lnTo>
                    <a:pt x="403" y="227"/>
                  </a:lnTo>
                  <a:lnTo>
                    <a:pt x="389" y="232"/>
                  </a:lnTo>
                  <a:lnTo>
                    <a:pt x="368" y="226"/>
                  </a:lnTo>
                  <a:lnTo>
                    <a:pt x="338" y="226"/>
                  </a:lnTo>
                  <a:lnTo>
                    <a:pt x="311" y="216"/>
                  </a:lnTo>
                  <a:lnTo>
                    <a:pt x="298" y="226"/>
                  </a:lnTo>
                  <a:lnTo>
                    <a:pt x="325" y="232"/>
                  </a:lnTo>
                  <a:lnTo>
                    <a:pt x="349" y="243"/>
                  </a:lnTo>
                  <a:lnTo>
                    <a:pt x="375" y="255"/>
                  </a:lnTo>
                  <a:lnTo>
                    <a:pt x="375" y="255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湖北">
              <a:hlinkClick r:id="" action="ppaction://macro?name=Slide1.湖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077563" y="4117119"/>
              <a:ext cx="1178974" cy="780008"/>
            </a:xfrm>
            <a:custGeom>
              <a:avLst/>
              <a:gdLst>
                <a:gd name="T0" fmla="*/ 76 w 551"/>
                <a:gd name="T1" fmla="*/ 318 h 346"/>
                <a:gd name="T2" fmla="*/ 141 w 551"/>
                <a:gd name="T3" fmla="*/ 304 h 346"/>
                <a:gd name="T4" fmla="*/ 144 w 551"/>
                <a:gd name="T5" fmla="*/ 270 h 346"/>
                <a:gd name="T6" fmla="*/ 238 w 551"/>
                <a:gd name="T7" fmla="*/ 267 h 346"/>
                <a:gd name="T8" fmla="*/ 283 w 551"/>
                <a:gd name="T9" fmla="*/ 296 h 346"/>
                <a:gd name="T10" fmla="*/ 322 w 551"/>
                <a:gd name="T11" fmla="*/ 275 h 346"/>
                <a:gd name="T12" fmla="*/ 339 w 551"/>
                <a:gd name="T13" fmla="*/ 296 h 346"/>
                <a:gd name="T14" fmla="*/ 365 w 551"/>
                <a:gd name="T15" fmla="*/ 265 h 346"/>
                <a:gd name="T16" fmla="*/ 375 w 551"/>
                <a:gd name="T17" fmla="*/ 304 h 346"/>
                <a:gd name="T18" fmla="*/ 399 w 551"/>
                <a:gd name="T19" fmla="*/ 318 h 346"/>
                <a:gd name="T20" fmla="*/ 445 w 551"/>
                <a:gd name="T21" fmla="*/ 290 h 346"/>
                <a:gd name="T22" fmla="*/ 522 w 551"/>
                <a:gd name="T23" fmla="*/ 245 h 346"/>
                <a:gd name="T24" fmla="*/ 515 w 551"/>
                <a:gd name="T25" fmla="*/ 168 h 346"/>
                <a:gd name="T26" fmla="*/ 523 w 551"/>
                <a:gd name="T27" fmla="*/ 140 h 346"/>
                <a:gd name="T28" fmla="*/ 473 w 551"/>
                <a:gd name="T29" fmla="*/ 116 h 346"/>
                <a:gd name="T30" fmla="*/ 438 w 551"/>
                <a:gd name="T31" fmla="*/ 116 h 346"/>
                <a:gd name="T32" fmla="*/ 387 w 551"/>
                <a:gd name="T33" fmla="*/ 98 h 346"/>
                <a:gd name="T34" fmla="*/ 358 w 551"/>
                <a:gd name="T35" fmla="*/ 67 h 346"/>
                <a:gd name="T36" fmla="*/ 331 w 551"/>
                <a:gd name="T37" fmla="*/ 65 h 346"/>
                <a:gd name="T38" fmla="*/ 271 w 551"/>
                <a:gd name="T39" fmla="*/ 65 h 346"/>
                <a:gd name="T40" fmla="*/ 159 w 551"/>
                <a:gd name="T41" fmla="*/ 0 h 346"/>
                <a:gd name="T42" fmla="*/ 135 w 551"/>
                <a:gd name="T43" fmla="*/ 8 h 346"/>
                <a:gd name="T44" fmla="*/ 68 w 551"/>
                <a:gd name="T45" fmla="*/ 8 h 346"/>
                <a:gd name="T46" fmla="*/ 76 w 551"/>
                <a:gd name="T47" fmla="*/ 31 h 346"/>
                <a:gd name="T48" fmla="*/ 108 w 551"/>
                <a:gd name="T49" fmla="*/ 41 h 346"/>
                <a:gd name="T50" fmla="*/ 73 w 551"/>
                <a:gd name="T51" fmla="*/ 65 h 346"/>
                <a:gd name="T52" fmla="*/ 73 w 551"/>
                <a:gd name="T53" fmla="*/ 95 h 346"/>
                <a:gd name="T54" fmla="*/ 93 w 551"/>
                <a:gd name="T55" fmla="*/ 125 h 346"/>
                <a:gd name="T56" fmla="*/ 117 w 551"/>
                <a:gd name="T57" fmla="*/ 189 h 346"/>
                <a:gd name="T58" fmla="*/ 100 w 551"/>
                <a:gd name="T59" fmla="*/ 200 h 346"/>
                <a:gd name="T60" fmla="*/ 14 w 551"/>
                <a:gd name="T61" fmla="*/ 233 h 346"/>
                <a:gd name="T62" fmla="*/ 12 w 551"/>
                <a:gd name="T63" fmla="*/ 263 h 346"/>
                <a:gd name="T64" fmla="*/ 28 w 551"/>
                <a:gd name="T65" fmla="*/ 298 h 346"/>
                <a:gd name="T66" fmla="*/ 65 w 551"/>
                <a:gd name="T67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1" h="346">
                  <a:moveTo>
                    <a:pt x="65" y="345"/>
                  </a:moveTo>
                  <a:lnTo>
                    <a:pt x="76" y="318"/>
                  </a:lnTo>
                  <a:lnTo>
                    <a:pt x="109" y="290"/>
                  </a:lnTo>
                  <a:lnTo>
                    <a:pt x="141" y="304"/>
                  </a:lnTo>
                  <a:lnTo>
                    <a:pt x="162" y="290"/>
                  </a:lnTo>
                  <a:lnTo>
                    <a:pt x="144" y="270"/>
                  </a:lnTo>
                  <a:lnTo>
                    <a:pt x="153" y="261"/>
                  </a:lnTo>
                  <a:lnTo>
                    <a:pt x="238" y="267"/>
                  </a:lnTo>
                  <a:lnTo>
                    <a:pt x="267" y="287"/>
                  </a:lnTo>
                  <a:lnTo>
                    <a:pt x="283" y="296"/>
                  </a:lnTo>
                  <a:lnTo>
                    <a:pt x="305" y="280"/>
                  </a:lnTo>
                  <a:lnTo>
                    <a:pt x="322" y="275"/>
                  </a:lnTo>
                  <a:lnTo>
                    <a:pt x="325" y="296"/>
                  </a:lnTo>
                  <a:lnTo>
                    <a:pt x="339" y="296"/>
                  </a:lnTo>
                  <a:lnTo>
                    <a:pt x="347" y="283"/>
                  </a:lnTo>
                  <a:lnTo>
                    <a:pt x="365" y="265"/>
                  </a:lnTo>
                  <a:lnTo>
                    <a:pt x="375" y="277"/>
                  </a:lnTo>
                  <a:lnTo>
                    <a:pt x="375" y="304"/>
                  </a:lnTo>
                  <a:lnTo>
                    <a:pt x="382" y="315"/>
                  </a:lnTo>
                  <a:lnTo>
                    <a:pt x="399" y="318"/>
                  </a:lnTo>
                  <a:lnTo>
                    <a:pt x="418" y="299"/>
                  </a:lnTo>
                  <a:lnTo>
                    <a:pt x="445" y="290"/>
                  </a:lnTo>
                  <a:lnTo>
                    <a:pt x="498" y="243"/>
                  </a:lnTo>
                  <a:lnTo>
                    <a:pt x="522" y="245"/>
                  </a:lnTo>
                  <a:lnTo>
                    <a:pt x="550" y="235"/>
                  </a:lnTo>
                  <a:lnTo>
                    <a:pt x="515" y="168"/>
                  </a:lnTo>
                  <a:lnTo>
                    <a:pt x="526" y="148"/>
                  </a:lnTo>
                  <a:lnTo>
                    <a:pt x="523" y="140"/>
                  </a:lnTo>
                  <a:lnTo>
                    <a:pt x="505" y="135"/>
                  </a:lnTo>
                  <a:lnTo>
                    <a:pt x="473" y="116"/>
                  </a:lnTo>
                  <a:lnTo>
                    <a:pt x="458" y="107"/>
                  </a:lnTo>
                  <a:lnTo>
                    <a:pt x="438" y="116"/>
                  </a:lnTo>
                  <a:lnTo>
                    <a:pt x="416" y="98"/>
                  </a:lnTo>
                  <a:lnTo>
                    <a:pt x="387" y="98"/>
                  </a:lnTo>
                  <a:lnTo>
                    <a:pt x="365" y="86"/>
                  </a:lnTo>
                  <a:lnTo>
                    <a:pt x="358" y="67"/>
                  </a:lnTo>
                  <a:lnTo>
                    <a:pt x="347" y="55"/>
                  </a:lnTo>
                  <a:lnTo>
                    <a:pt x="331" y="65"/>
                  </a:lnTo>
                  <a:lnTo>
                    <a:pt x="317" y="58"/>
                  </a:lnTo>
                  <a:lnTo>
                    <a:pt x="271" y="65"/>
                  </a:lnTo>
                  <a:lnTo>
                    <a:pt x="220" y="54"/>
                  </a:lnTo>
                  <a:lnTo>
                    <a:pt x="159" y="0"/>
                  </a:lnTo>
                  <a:lnTo>
                    <a:pt x="143" y="14"/>
                  </a:lnTo>
                  <a:lnTo>
                    <a:pt x="135" y="8"/>
                  </a:lnTo>
                  <a:lnTo>
                    <a:pt x="123" y="8"/>
                  </a:lnTo>
                  <a:lnTo>
                    <a:pt x="68" y="8"/>
                  </a:lnTo>
                  <a:lnTo>
                    <a:pt x="59" y="15"/>
                  </a:lnTo>
                  <a:lnTo>
                    <a:pt x="76" y="31"/>
                  </a:lnTo>
                  <a:lnTo>
                    <a:pt x="93" y="35"/>
                  </a:lnTo>
                  <a:lnTo>
                    <a:pt x="108" y="41"/>
                  </a:lnTo>
                  <a:lnTo>
                    <a:pt x="100" y="52"/>
                  </a:lnTo>
                  <a:lnTo>
                    <a:pt x="73" y="65"/>
                  </a:lnTo>
                  <a:lnTo>
                    <a:pt x="68" y="87"/>
                  </a:lnTo>
                  <a:lnTo>
                    <a:pt x="73" y="95"/>
                  </a:lnTo>
                  <a:lnTo>
                    <a:pt x="76" y="122"/>
                  </a:lnTo>
                  <a:lnTo>
                    <a:pt x="93" y="125"/>
                  </a:lnTo>
                  <a:lnTo>
                    <a:pt x="109" y="146"/>
                  </a:lnTo>
                  <a:lnTo>
                    <a:pt x="117" y="189"/>
                  </a:lnTo>
                  <a:lnTo>
                    <a:pt x="111" y="203"/>
                  </a:lnTo>
                  <a:lnTo>
                    <a:pt x="100" y="200"/>
                  </a:lnTo>
                  <a:lnTo>
                    <a:pt x="69" y="225"/>
                  </a:lnTo>
                  <a:lnTo>
                    <a:pt x="14" y="233"/>
                  </a:lnTo>
                  <a:lnTo>
                    <a:pt x="0" y="248"/>
                  </a:lnTo>
                  <a:lnTo>
                    <a:pt x="12" y="263"/>
                  </a:lnTo>
                  <a:lnTo>
                    <a:pt x="13" y="295"/>
                  </a:lnTo>
                  <a:lnTo>
                    <a:pt x="28" y="298"/>
                  </a:lnTo>
                  <a:lnTo>
                    <a:pt x="65" y="345"/>
                  </a:lnTo>
                  <a:lnTo>
                    <a:pt x="65" y="345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陕西">
              <a:hlinkClick r:id="" action="ppaction://macro?name=Slide1.陕西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719642" y="2973187"/>
              <a:ext cx="745480" cy="1404757"/>
            </a:xfrm>
            <a:custGeom>
              <a:avLst/>
              <a:gdLst>
                <a:gd name="T0" fmla="*/ 294 w 354"/>
                <a:gd name="T1" fmla="*/ 381 h 640"/>
                <a:gd name="T2" fmla="*/ 287 w 354"/>
                <a:gd name="T3" fmla="*/ 214 h 640"/>
                <a:gd name="T4" fmla="*/ 311 w 354"/>
                <a:gd name="T5" fmla="*/ 162 h 640"/>
                <a:gd name="T6" fmla="*/ 309 w 354"/>
                <a:gd name="T7" fmla="*/ 85 h 640"/>
                <a:gd name="T8" fmla="*/ 323 w 354"/>
                <a:gd name="T9" fmla="*/ 34 h 640"/>
                <a:gd name="T10" fmla="*/ 312 w 354"/>
                <a:gd name="T11" fmla="*/ 0 h 640"/>
                <a:gd name="T12" fmla="*/ 259 w 354"/>
                <a:gd name="T13" fmla="*/ 18 h 640"/>
                <a:gd name="T14" fmla="*/ 241 w 354"/>
                <a:gd name="T15" fmla="*/ 65 h 640"/>
                <a:gd name="T16" fmla="*/ 221 w 354"/>
                <a:gd name="T17" fmla="*/ 81 h 640"/>
                <a:gd name="T18" fmla="*/ 153 w 354"/>
                <a:gd name="T19" fmla="*/ 164 h 640"/>
                <a:gd name="T20" fmla="*/ 100 w 354"/>
                <a:gd name="T21" fmla="*/ 162 h 640"/>
                <a:gd name="T22" fmla="*/ 87 w 354"/>
                <a:gd name="T23" fmla="*/ 213 h 640"/>
                <a:gd name="T24" fmla="*/ 153 w 354"/>
                <a:gd name="T25" fmla="*/ 254 h 640"/>
                <a:gd name="T26" fmla="*/ 188 w 354"/>
                <a:gd name="T27" fmla="*/ 293 h 640"/>
                <a:gd name="T28" fmla="*/ 182 w 354"/>
                <a:gd name="T29" fmla="*/ 344 h 640"/>
                <a:gd name="T30" fmla="*/ 132 w 354"/>
                <a:gd name="T31" fmla="*/ 360 h 640"/>
                <a:gd name="T32" fmla="*/ 126 w 354"/>
                <a:gd name="T33" fmla="*/ 374 h 640"/>
                <a:gd name="T34" fmla="*/ 91 w 354"/>
                <a:gd name="T35" fmla="*/ 391 h 640"/>
                <a:gd name="T36" fmla="*/ 48 w 354"/>
                <a:gd name="T37" fmla="*/ 381 h 640"/>
                <a:gd name="T38" fmla="*/ 48 w 354"/>
                <a:gd name="T39" fmla="*/ 399 h 640"/>
                <a:gd name="T40" fmla="*/ 34 w 354"/>
                <a:gd name="T41" fmla="*/ 427 h 640"/>
                <a:gd name="T42" fmla="*/ 39 w 354"/>
                <a:gd name="T43" fmla="*/ 479 h 640"/>
                <a:gd name="T44" fmla="*/ 45 w 354"/>
                <a:gd name="T45" fmla="*/ 504 h 640"/>
                <a:gd name="T46" fmla="*/ 0 w 354"/>
                <a:gd name="T47" fmla="*/ 512 h 640"/>
                <a:gd name="T48" fmla="*/ 5 w 354"/>
                <a:gd name="T49" fmla="*/ 559 h 640"/>
                <a:gd name="T50" fmla="*/ 23 w 354"/>
                <a:gd name="T51" fmla="*/ 579 h 640"/>
                <a:gd name="T52" fmla="*/ 83 w 354"/>
                <a:gd name="T53" fmla="*/ 571 h 640"/>
                <a:gd name="T54" fmla="*/ 95 w 354"/>
                <a:gd name="T55" fmla="*/ 588 h 640"/>
                <a:gd name="T56" fmla="*/ 157 w 354"/>
                <a:gd name="T57" fmla="*/ 615 h 640"/>
                <a:gd name="T58" fmla="*/ 233 w 354"/>
                <a:gd name="T59" fmla="*/ 624 h 640"/>
                <a:gd name="T60" fmla="*/ 270 w 354"/>
                <a:gd name="T61" fmla="*/ 632 h 640"/>
                <a:gd name="T62" fmla="*/ 262 w 354"/>
                <a:gd name="T63" fmla="*/ 597 h 640"/>
                <a:gd name="T64" fmla="*/ 294 w 354"/>
                <a:gd name="T65" fmla="*/ 562 h 640"/>
                <a:gd name="T66" fmla="*/ 287 w 354"/>
                <a:gd name="T67" fmla="*/ 545 h 640"/>
                <a:gd name="T68" fmla="*/ 253 w 354"/>
                <a:gd name="T69" fmla="*/ 525 h 640"/>
                <a:gd name="T70" fmla="*/ 317 w 354"/>
                <a:gd name="T71" fmla="*/ 518 h 640"/>
                <a:gd name="T72" fmla="*/ 337 w 354"/>
                <a:gd name="T73" fmla="*/ 524 h 640"/>
                <a:gd name="T74" fmla="*/ 353 w 354"/>
                <a:gd name="T75" fmla="*/ 488 h 640"/>
                <a:gd name="T76" fmla="*/ 303 w 354"/>
                <a:gd name="T77" fmla="*/ 403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4" h="640">
                  <a:moveTo>
                    <a:pt x="303" y="403"/>
                  </a:moveTo>
                  <a:lnTo>
                    <a:pt x="294" y="381"/>
                  </a:lnTo>
                  <a:lnTo>
                    <a:pt x="311" y="324"/>
                  </a:lnTo>
                  <a:lnTo>
                    <a:pt x="287" y="214"/>
                  </a:lnTo>
                  <a:lnTo>
                    <a:pt x="303" y="187"/>
                  </a:lnTo>
                  <a:lnTo>
                    <a:pt x="311" y="162"/>
                  </a:lnTo>
                  <a:lnTo>
                    <a:pt x="289" y="117"/>
                  </a:lnTo>
                  <a:lnTo>
                    <a:pt x="309" y="85"/>
                  </a:lnTo>
                  <a:lnTo>
                    <a:pt x="312" y="56"/>
                  </a:lnTo>
                  <a:lnTo>
                    <a:pt x="323" y="34"/>
                  </a:lnTo>
                  <a:lnTo>
                    <a:pt x="322" y="7"/>
                  </a:lnTo>
                  <a:lnTo>
                    <a:pt x="312" y="0"/>
                  </a:lnTo>
                  <a:lnTo>
                    <a:pt x="298" y="17"/>
                  </a:lnTo>
                  <a:lnTo>
                    <a:pt x="259" y="18"/>
                  </a:lnTo>
                  <a:lnTo>
                    <a:pt x="239" y="49"/>
                  </a:lnTo>
                  <a:lnTo>
                    <a:pt x="241" y="65"/>
                  </a:lnTo>
                  <a:lnTo>
                    <a:pt x="237" y="76"/>
                  </a:lnTo>
                  <a:lnTo>
                    <a:pt x="221" y="81"/>
                  </a:lnTo>
                  <a:lnTo>
                    <a:pt x="160" y="169"/>
                  </a:lnTo>
                  <a:lnTo>
                    <a:pt x="153" y="164"/>
                  </a:lnTo>
                  <a:lnTo>
                    <a:pt x="135" y="158"/>
                  </a:lnTo>
                  <a:lnTo>
                    <a:pt x="100" y="162"/>
                  </a:lnTo>
                  <a:lnTo>
                    <a:pt x="88" y="177"/>
                  </a:lnTo>
                  <a:lnTo>
                    <a:pt x="87" y="213"/>
                  </a:lnTo>
                  <a:lnTo>
                    <a:pt x="92" y="224"/>
                  </a:lnTo>
                  <a:lnTo>
                    <a:pt x="153" y="254"/>
                  </a:lnTo>
                  <a:lnTo>
                    <a:pt x="184" y="274"/>
                  </a:lnTo>
                  <a:lnTo>
                    <a:pt x="188" y="293"/>
                  </a:lnTo>
                  <a:lnTo>
                    <a:pt x="173" y="316"/>
                  </a:lnTo>
                  <a:lnTo>
                    <a:pt x="182" y="344"/>
                  </a:lnTo>
                  <a:lnTo>
                    <a:pt x="176" y="357"/>
                  </a:lnTo>
                  <a:lnTo>
                    <a:pt x="132" y="360"/>
                  </a:lnTo>
                  <a:lnTo>
                    <a:pt x="123" y="367"/>
                  </a:lnTo>
                  <a:lnTo>
                    <a:pt x="126" y="374"/>
                  </a:lnTo>
                  <a:lnTo>
                    <a:pt x="126" y="386"/>
                  </a:lnTo>
                  <a:lnTo>
                    <a:pt x="91" y="391"/>
                  </a:lnTo>
                  <a:lnTo>
                    <a:pt x="72" y="381"/>
                  </a:lnTo>
                  <a:lnTo>
                    <a:pt x="48" y="381"/>
                  </a:lnTo>
                  <a:lnTo>
                    <a:pt x="45" y="386"/>
                  </a:lnTo>
                  <a:lnTo>
                    <a:pt x="48" y="399"/>
                  </a:lnTo>
                  <a:lnTo>
                    <a:pt x="37" y="413"/>
                  </a:lnTo>
                  <a:lnTo>
                    <a:pt x="34" y="427"/>
                  </a:lnTo>
                  <a:lnTo>
                    <a:pt x="56" y="445"/>
                  </a:lnTo>
                  <a:lnTo>
                    <a:pt x="39" y="479"/>
                  </a:lnTo>
                  <a:lnTo>
                    <a:pt x="46" y="495"/>
                  </a:lnTo>
                  <a:lnTo>
                    <a:pt x="45" y="504"/>
                  </a:lnTo>
                  <a:lnTo>
                    <a:pt x="19" y="504"/>
                  </a:lnTo>
                  <a:lnTo>
                    <a:pt x="0" y="512"/>
                  </a:lnTo>
                  <a:lnTo>
                    <a:pt x="15" y="533"/>
                  </a:lnTo>
                  <a:lnTo>
                    <a:pt x="5" y="559"/>
                  </a:lnTo>
                  <a:lnTo>
                    <a:pt x="21" y="562"/>
                  </a:lnTo>
                  <a:lnTo>
                    <a:pt x="23" y="579"/>
                  </a:lnTo>
                  <a:lnTo>
                    <a:pt x="36" y="580"/>
                  </a:lnTo>
                  <a:lnTo>
                    <a:pt x="83" y="571"/>
                  </a:lnTo>
                  <a:lnTo>
                    <a:pt x="92" y="575"/>
                  </a:lnTo>
                  <a:lnTo>
                    <a:pt x="95" y="588"/>
                  </a:lnTo>
                  <a:lnTo>
                    <a:pt x="115" y="593"/>
                  </a:lnTo>
                  <a:lnTo>
                    <a:pt x="157" y="615"/>
                  </a:lnTo>
                  <a:lnTo>
                    <a:pt x="182" y="605"/>
                  </a:lnTo>
                  <a:lnTo>
                    <a:pt x="233" y="624"/>
                  </a:lnTo>
                  <a:lnTo>
                    <a:pt x="245" y="639"/>
                  </a:lnTo>
                  <a:lnTo>
                    <a:pt x="270" y="632"/>
                  </a:lnTo>
                  <a:lnTo>
                    <a:pt x="267" y="605"/>
                  </a:lnTo>
                  <a:lnTo>
                    <a:pt x="262" y="597"/>
                  </a:lnTo>
                  <a:lnTo>
                    <a:pt x="267" y="575"/>
                  </a:lnTo>
                  <a:lnTo>
                    <a:pt x="294" y="562"/>
                  </a:lnTo>
                  <a:lnTo>
                    <a:pt x="302" y="551"/>
                  </a:lnTo>
                  <a:lnTo>
                    <a:pt x="287" y="545"/>
                  </a:lnTo>
                  <a:lnTo>
                    <a:pt x="270" y="541"/>
                  </a:lnTo>
                  <a:lnTo>
                    <a:pt x="253" y="525"/>
                  </a:lnTo>
                  <a:lnTo>
                    <a:pt x="262" y="518"/>
                  </a:lnTo>
                  <a:lnTo>
                    <a:pt x="317" y="518"/>
                  </a:lnTo>
                  <a:lnTo>
                    <a:pt x="329" y="518"/>
                  </a:lnTo>
                  <a:lnTo>
                    <a:pt x="337" y="524"/>
                  </a:lnTo>
                  <a:lnTo>
                    <a:pt x="353" y="510"/>
                  </a:lnTo>
                  <a:lnTo>
                    <a:pt x="353" y="488"/>
                  </a:lnTo>
                  <a:lnTo>
                    <a:pt x="303" y="413"/>
                  </a:lnTo>
                  <a:lnTo>
                    <a:pt x="303" y="403"/>
                  </a:lnTo>
                  <a:lnTo>
                    <a:pt x="303" y="403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山西">
              <a:hlinkClick r:id="" action="ppaction://macro?name=Slide1.山西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346536" y="2763073"/>
              <a:ext cx="522163" cy="1112717"/>
            </a:xfrm>
            <a:custGeom>
              <a:avLst/>
              <a:gdLst>
                <a:gd name="T0" fmla="*/ 16 w 247"/>
                <a:gd name="T1" fmla="*/ 506 h 507"/>
                <a:gd name="T2" fmla="*/ 70 w 247"/>
                <a:gd name="T3" fmla="*/ 492 h 507"/>
                <a:gd name="T4" fmla="*/ 136 w 247"/>
                <a:gd name="T5" fmla="*/ 446 h 507"/>
                <a:gd name="T6" fmla="*/ 184 w 247"/>
                <a:gd name="T7" fmla="*/ 436 h 507"/>
                <a:gd name="T8" fmla="*/ 219 w 247"/>
                <a:gd name="T9" fmla="*/ 408 h 507"/>
                <a:gd name="T10" fmla="*/ 224 w 247"/>
                <a:gd name="T11" fmla="*/ 347 h 507"/>
                <a:gd name="T12" fmla="*/ 206 w 247"/>
                <a:gd name="T13" fmla="*/ 326 h 507"/>
                <a:gd name="T14" fmla="*/ 212 w 247"/>
                <a:gd name="T15" fmla="*/ 307 h 507"/>
                <a:gd name="T16" fmla="*/ 224 w 247"/>
                <a:gd name="T17" fmla="*/ 290 h 507"/>
                <a:gd name="T18" fmla="*/ 227 w 247"/>
                <a:gd name="T19" fmla="*/ 265 h 507"/>
                <a:gd name="T20" fmla="*/ 238 w 247"/>
                <a:gd name="T21" fmla="*/ 246 h 507"/>
                <a:gd name="T22" fmla="*/ 219 w 247"/>
                <a:gd name="T23" fmla="*/ 209 h 507"/>
                <a:gd name="T24" fmla="*/ 193 w 247"/>
                <a:gd name="T25" fmla="*/ 179 h 507"/>
                <a:gd name="T26" fmla="*/ 208 w 247"/>
                <a:gd name="T27" fmla="*/ 132 h 507"/>
                <a:gd name="T28" fmla="*/ 240 w 247"/>
                <a:gd name="T29" fmla="*/ 110 h 507"/>
                <a:gd name="T30" fmla="*/ 246 w 247"/>
                <a:gd name="T31" fmla="*/ 80 h 507"/>
                <a:gd name="T32" fmla="*/ 232 w 247"/>
                <a:gd name="T33" fmla="*/ 52 h 507"/>
                <a:gd name="T34" fmla="*/ 232 w 247"/>
                <a:gd name="T35" fmla="*/ 18 h 507"/>
                <a:gd name="T36" fmla="*/ 212 w 247"/>
                <a:gd name="T37" fmla="*/ 0 h 507"/>
                <a:gd name="T38" fmla="*/ 165 w 247"/>
                <a:gd name="T39" fmla="*/ 24 h 507"/>
                <a:gd name="T40" fmla="*/ 157 w 247"/>
                <a:gd name="T41" fmla="*/ 17 h 507"/>
                <a:gd name="T42" fmla="*/ 131 w 247"/>
                <a:gd name="T43" fmla="*/ 34 h 507"/>
                <a:gd name="T44" fmla="*/ 111 w 247"/>
                <a:gd name="T45" fmla="*/ 33 h 507"/>
                <a:gd name="T46" fmla="*/ 70 w 247"/>
                <a:gd name="T47" fmla="*/ 92 h 507"/>
                <a:gd name="T48" fmla="*/ 56 w 247"/>
                <a:gd name="T49" fmla="*/ 92 h 507"/>
                <a:gd name="T50" fmla="*/ 35 w 247"/>
                <a:gd name="T51" fmla="*/ 110 h 507"/>
                <a:gd name="T52" fmla="*/ 36 w 247"/>
                <a:gd name="T53" fmla="*/ 137 h 507"/>
                <a:gd name="T54" fmla="*/ 25 w 247"/>
                <a:gd name="T55" fmla="*/ 159 h 507"/>
                <a:gd name="T56" fmla="*/ 22 w 247"/>
                <a:gd name="T57" fmla="*/ 188 h 507"/>
                <a:gd name="T58" fmla="*/ 2 w 247"/>
                <a:gd name="T59" fmla="*/ 220 h 507"/>
                <a:gd name="T60" fmla="*/ 24 w 247"/>
                <a:gd name="T61" fmla="*/ 265 h 507"/>
                <a:gd name="T62" fmla="*/ 16 w 247"/>
                <a:gd name="T63" fmla="*/ 290 h 507"/>
                <a:gd name="T64" fmla="*/ 0 w 247"/>
                <a:gd name="T65" fmla="*/ 317 h 507"/>
                <a:gd name="T66" fmla="*/ 24 w 247"/>
                <a:gd name="T67" fmla="*/ 427 h 507"/>
                <a:gd name="T68" fmla="*/ 7 w 247"/>
                <a:gd name="T69" fmla="*/ 484 h 507"/>
                <a:gd name="T70" fmla="*/ 16 w 247"/>
                <a:gd name="T71" fmla="*/ 506 h 507"/>
                <a:gd name="T72" fmla="*/ 16 w 247"/>
                <a:gd name="T73" fmla="*/ 506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7" h="507">
                  <a:moveTo>
                    <a:pt x="16" y="506"/>
                  </a:moveTo>
                  <a:lnTo>
                    <a:pt x="70" y="492"/>
                  </a:lnTo>
                  <a:lnTo>
                    <a:pt x="136" y="446"/>
                  </a:lnTo>
                  <a:lnTo>
                    <a:pt x="184" y="436"/>
                  </a:lnTo>
                  <a:lnTo>
                    <a:pt x="219" y="408"/>
                  </a:lnTo>
                  <a:lnTo>
                    <a:pt x="224" y="347"/>
                  </a:lnTo>
                  <a:lnTo>
                    <a:pt x="206" y="326"/>
                  </a:lnTo>
                  <a:lnTo>
                    <a:pt x="212" y="307"/>
                  </a:lnTo>
                  <a:lnTo>
                    <a:pt x="224" y="290"/>
                  </a:lnTo>
                  <a:lnTo>
                    <a:pt x="227" y="265"/>
                  </a:lnTo>
                  <a:lnTo>
                    <a:pt x="238" y="246"/>
                  </a:lnTo>
                  <a:lnTo>
                    <a:pt x="219" y="209"/>
                  </a:lnTo>
                  <a:lnTo>
                    <a:pt x="193" y="179"/>
                  </a:lnTo>
                  <a:lnTo>
                    <a:pt x="208" y="132"/>
                  </a:lnTo>
                  <a:lnTo>
                    <a:pt x="240" y="110"/>
                  </a:lnTo>
                  <a:lnTo>
                    <a:pt x="246" y="80"/>
                  </a:lnTo>
                  <a:lnTo>
                    <a:pt x="232" y="52"/>
                  </a:lnTo>
                  <a:lnTo>
                    <a:pt x="232" y="18"/>
                  </a:lnTo>
                  <a:lnTo>
                    <a:pt x="212" y="0"/>
                  </a:lnTo>
                  <a:lnTo>
                    <a:pt x="165" y="24"/>
                  </a:lnTo>
                  <a:lnTo>
                    <a:pt x="157" y="17"/>
                  </a:lnTo>
                  <a:lnTo>
                    <a:pt x="131" y="34"/>
                  </a:lnTo>
                  <a:lnTo>
                    <a:pt x="111" y="33"/>
                  </a:lnTo>
                  <a:lnTo>
                    <a:pt x="70" y="92"/>
                  </a:lnTo>
                  <a:lnTo>
                    <a:pt x="56" y="92"/>
                  </a:lnTo>
                  <a:lnTo>
                    <a:pt x="35" y="110"/>
                  </a:lnTo>
                  <a:lnTo>
                    <a:pt x="36" y="137"/>
                  </a:lnTo>
                  <a:lnTo>
                    <a:pt x="25" y="159"/>
                  </a:lnTo>
                  <a:lnTo>
                    <a:pt x="22" y="188"/>
                  </a:lnTo>
                  <a:lnTo>
                    <a:pt x="2" y="220"/>
                  </a:lnTo>
                  <a:lnTo>
                    <a:pt x="24" y="265"/>
                  </a:lnTo>
                  <a:lnTo>
                    <a:pt x="16" y="290"/>
                  </a:lnTo>
                  <a:lnTo>
                    <a:pt x="0" y="317"/>
                  </a:lnTo>
                  <a:lnTo>
                    <a:pt x="24" y="427"/>
                  </a:lnTo>
                  <a:lnTo>
                    <a:pt x="7" y="484"/>
                  </a:lnTo>
                  <a:lnTo>
                    <a:pt x="16" y="506"/>
                  </a:lnTo>
                  <a:lnTo>
                    <a:pt x="16" y="506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山东">
              <a:hlinkClick r:id="" action="ppaction://macro?name=Slide1.山东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997762" y="3160813"/>
              <a:ext cx="988499" cy="702378"/>
            </a:xfrm>
            <a:custGeom>
              <a:avLst/>
              <a:gdLst>
                <a:gd name="T0" fmla="*/ 101 w 461"/>
                <a:gd name="T1" fmla="*/ 306 h 316"/>
                <a:gd name="T2" fmla="*/ 104 w 461"/>
                <a:gd name="T3" fmla="*/ 287 h 316"/>
                <a:gd name="T4" fmla="*/ 121 w 461"/>
                <a:gd name="T5" fmla="*/ 280 h 316"/>
                <a:gd name="T6" fmla="*/ 151 w 461"/>
                <a:gd name="T7" fmla="*/ 306 h 316"/>
                <a:gd name="T8" fmla="*/ 161 w 461"/>
                <a:gd name="T9" fmla="*/ 306 h 316"/>
                <a:gd name="T10" fmla="*/ 188 w 461"/>
                <a:gd name="T11" fmla="*/ 302 h 316"/>
                <a:gd name="T12" fmla="*/ 204 w 461"/>
                <a:gd name="T13" fmla="*/ 290 h 316"/>
                <a:gd name="T14" fmla="*/ 226 w 461"/>
                <a:gd name="T15" fmla="*/ 307 h 316"/>
                <a:gd name="T16" fmla="*/ 235 w 461"/>
                <a:gd name="T17" fmla="*/ 291 h 316"/>
                <a:gd name="T18" fmla="*/ 239 w 461"/>
                <a:gd name="T19" fmla="*/ 281 h 316"/>
                <a:gd name="T20" fmla="*/ 257 w 461"/>
                <a:gd name="T21" fmla="*/ 271 h 316"/>
                <a:gd name="T22" fmla="*/ 262 w 461"/>
                <a:gd name="T23" fmla="*/ 249 h 316"/>
                <a:gd name="T24" fmla="*/ 280 w 461"/>
                <a:gd name="T25" fmla="*/ 245 h 316"/>
                <a:gd name="T26" fmla="*/ 332 w 461"/>
                <a:gd name="T27" fmla="*/ 158 h 316"/>
                <a:gd name="T28" fmla="*/ 322 w 461"/>
                <a:gd name="T29" fmla="*/ 143 h 316"/>
                <a:gd name="T30" fmla="*/ 332 w 461"/>
                <a:gd name="T31" fmla="*/ 134 h 316"/>
                <a:gd name="T32" fmla="*/ 343 w 461"/>
                <a:gd name="T33" fmla="*/ 138 h 316"/>
                <a:gd name="T34" fmla="*/ 359 w 461"/>
                <a:gd name="T35" fmla="*/ 129 h 316"/>
                <a:gd name="T36" fmla="*/ 369 w 461"/>
                <a:gd name="T37" fmla="*/ 109 h 316"/>
                <a:gd name="T38" fmla="*/ 412 w 461"/>
                <a:gd name="T39" fmla="*/ 69 h 316"/>
                <a:gd name="T40" fmla="*/ 445 w 461"/>
                <a:gd name="T41" fmla="*/ 58 h 316"/>
                <a:gd name="T42" fmla="*/ 460 w 461"/>
                <a:gd name="T43" fmla="*/ 44 h 316"/>
                <a:gd name="T44" fmla="*/ 456 w 461"/>
                <a:gd name="T45" fmla="*/ 12 h 316"/>
                <a:gd name="T46" fmla="*/ 434 w 461"/>
                <a:gd name="T47" fmla="*/ 10 h 316"/>
                <a:gd name="T48" fmla="*/ 384 w 461"/>
                <a:gd name="T49" fmla="*/ 16 h 316"/>
                <a:gd name="T50" fmla="*/ 349 w 461"/>
                <a:gd name="T51" fmla="*/ 0 h 316"/>
                <a:gd name="T52" fmla="*/ 328 w 461"/>
                <a:gd name="T53" fmla="*/ 3 h 316"/>
                <a:gd name="T54" fmla="*/ 277 w 461"/>
                <a:gd name="T55" fmla="*/ 69 h 316"/>
                <a:gd name="T56" fmla="*/ 262 w 461"/>
                <a:gd name="T57" fmla="*/ 78 h 316"/>
                <a:gd name="T58" fmla="*/ 229 w 461"/>
                <a:gd name="T59" fmla="*/ 64 h 316"/>
                <a:gd name="T60" fmla="*/ 226 w 461"/>
                <a:gd name="T61" fmla="*/ 47 h 316"/>
                <a:gd name="T62" fmla="*/ 219 w 461"/>
                <a:gd name="T63" fmla="*/ 18 h 316"/>
                <a:gd name="T64" fmla="*/ 201 w 461"/>
                <a:gd name="T65" fmla="*/ 6 h 316"/>
                <a:gd name="T66" fmla="*/ 171 w 461"/>
                <a:gd name="T67" fmla="*/ 13 h 316"/>
                <a:gd name="T68" fmla="*/ 152 w 461"/>
                <a:gd name="T69" fmla="*/ 1 h 316"/>
                <a:gd name="T70" fmla="*/ 125 w 461"/>
                <a:gd name="T71" fmla="*/ 35 h 316"/>
                <a:gd name="T72" fmla="*/ 95 w 461"/>
                <a:gd name="T73" fmla="*/ 44 h 316"/>
                <a:gd name="T74" fmla="*/ 55 w 461"/>
                <a:gd name="T75" fmla="*/ 81 h 316"/>
                <a:gd name="T76" fmla="*/ 10 w 461"/>
                <a:gd name="T77" fmla="*/ 161 h 316"/>
                <a:gd name="T78" fmla="*/ 22 w 461"/>
                <a:gd name="T79" fmla="*/ 184 h 316"/>
                <a:gd name="T80" fmla="*/ 19 w 461"/>
                <a:gd name="T81" fmla="*/ 193 h 316"/>
                <a:gd name="T82" fmla="*/ 19 w 461"/>
                <a:gd name="T83" fmla="*/ 204 h 316"/>
                <a:gd name="T84" fmla="*/ 26 w 461"/>
                <a:gd name="T85" fmla="*/ 213 h 316"/>
                <a:gd name="T86" fmla="*/ 40 w 461"/>
                <a:gd name="T87" fmla="*/ 202 h 316"/>
                <a:gd name="T88" fmla="*/ 64 w 461"/>
                <a:gd name="T89" fmla="*/ 196 h 316"/>
                <a:gd name="T90" fmla="*/ 0 w 461"/>
                <a:gd name="T91" fmla="*/ 269 h 316"/>
                <a:gd name="T92" fmla="*/ 0 w 461"/>
                <a:gd name="T93" fmla="*/ 285 h 316"/>
                <a:gd name="T94" fmla="*/ 13 w 461"/>
                <a:gd name="T95" fmla="*/ 290 h 316"/>
                <a:gd name="T96" fmla="*/ 42 w 461"/>
                <a:gd name="T97" fmla="*/ 315 h 316"/>
                <a:gd name="T98" fmla="*/ 89 w 461"/>
                <a:gd name="T99" fmla="*/ 309 h 316"/>
                <a:gd name="T100" fmla="*/ 101 w 461"/>
                <a:gd name="T101" fmla="*/ 306 h 316"/>
                <a:gd name="T102" fmla="*/ 101 w 461"/>
                <a:gd name="T103" fmla="*/ 30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1" h="316">
                  <a:moveTo>
                    <a:pt x="101" y="306"/>
                  </a:moveTo>
                  <a:lnTo>
                    <a:pt x="104" y="287"/>
                  </a:lnTo>
                  <a:lnTo>
                    <a:pt x="121" y="280"/>
                  </a:lnTo>
                  <a:lnTo>
                    <a:pt x="151" y="306"/>
                  </a:lnTo>
                  <a:lnTo>
                    <a:pt x="161" y="306"/>
                  </a:lnTo>
                  <a:lnTo>
                    <a:pt x="188" y="302"/>
                  </a:lnTo>
                  <a:lnTo>
                    <a:pt x="204" y="290"/>
                  </a:lnTo>
                  <a:lnTo>
                    <a:pt x="226" y="307"/>
                  </a:lnTo>
                  <a:lnTo>
                    <a:pt x="235" y="291"/>
                  </a:lnTo>
                  <a:lnTo>
                    <a:pt x="239" y="281"/>
                  </a:lnTo>
                  <a:lnTo>
                    <a:pt x="257" y="271"/>
                  </a:lnTo>
                  <a:lnTo>
                    <a:pt x="262" y="249"/>
                  </a:lnTo>
                  <a:lnTo>
                    <a:pt x="280" y="245"/>
                  </a:lnTo>
                  <a:lnTo>
                    <a:pt x="332" y="158"/>
                  </a:lnTo>
                  <a:lnTo>
                    <a:pt x="322" y="143"/>
                  </a:lnTo>
                  <a:lnTo>
                    <a:pt x="332" y="134"/>
                  </a:lnTo>
                  <a:lnTo>
                    <a:pt x="343" y="138"/>
                  </a:lnTo>
                  <a:lnTo>
                    <a:pt x="359" y="129"/>
                  </a:lnTo>
                  <a:lnTo>
                    <a:pt x="369" y="109"/>
                  </a:lnTo>
                  <a:lnTo>
                    <a:pt x="412" y="69"/>
                  </a:lnTo>
                  <a:lnTo>
                    <a:pt x="445" y="58"/>
                  </a:lnTo>
                  <a:lnTo>
                    <a:pt x="460" y="44"/>
                  </a:lnTo>
                  <a:lnTo>
                    <a:pt x="456" y="12"/>
                  </a:lnTo>
                  <a:lnTo>
                    <a:pt x="434" y="10"/>
                  </a:lnTo>
                  <a:lnTo>
                    <a:pt x="384" y="16"/>
                  </a:lnTo>
                  <a:lnTo>
                    <a:pt x="349" y="0"/>
                  </a:lnTo>
                  <a:lnTo>
                    <a:pt x="328" y="3"/>
                  </a:lnTo>
                  <a:lnTo>
                    <a:pt x="277" y="69"/>
                  </a:lnTo>
                  <a:lnTo>
                    <a:pt x="262" y="78"/>
                  </a:lnTo>
                  <a:lnTo>
                    <a:pt x="229" y="64"/>
                  </a:lnTo>
                  <a:lnTo>
                    <a:pt x="226" y="47"/>
                  </a:lnTo>
                  <a:lnTo>
                    <a:pt x="219" y="18"/>
                  </a:lnTo>
                  <a:lnTo>
                    <a:pt x="201" y="6"/>
                  </a:lnTo>
                  <a:lnTo>
                    <a:pt x="171" y="13"/>
                  </a:lnTo>
                  <a:lnTo>
                    <a:pt x="152" y="1"/>
                  </a:lnTo>
                  <a:lnTo>
                    <a:pt x="125" y="35"/>
                  </a:lnTo>
                  <a:lnTo>
                    <a:pt x="95" y="44"/>
                  </a:lnTo>
                  <a:lnTo>
                    <a:pt x="55" y="81"/>
                  </a:lnTo>
                  <a:lnTo>
                    <a:pt x="10" y="161"/>
                  </a:lnTo>
                  <a:lnTo>
                    <a:pt x="22" y="184"/>
                  </a:lnTo>
                  <a:lnTo>
                    <a:pt x="19" y="193"/>
                  </a:lnTo>
                  <a:lnTo>
                    <a:pt x="19" y="204"/>
                  </a:lnTo>
                  <a:lnTo>
                    <a:pt x="26" y="213"/>
                  </a:lnTo>
                  <a:lnTo>
                    <a:pt x="40" y="202"/>
                  </a:lnTo>
                  <a:lnTo>
                    <a:pt x="64" y="196"/>
                  </a:lnTo>
                  <a:lnTo>
                    <a:pt x="0" y="269"/>
                  </a:lnTo>
                  <a:lnTo>
                    <a:pt x="0" y="285"/>
                  </a:lnTo>
                  <a:lnTo>
                    <a:pt x="13" y="290"/>
                  </a:lnTo>
                  <a:lnTo>
                    <a:pt x="42" y="315"/>
                  </a:lnTo>
                  <a:lnTo>
                    <a:pt x="89" y="309"/>
                  </a:lnTo>
                  <a:lnTo>
                    <a:pt x="101" y="306"/>
                  </a:lnTo>
                  <a:lnTo>
                    <a:pt x="101" y="306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天津">
              <a:hlinkClick r:id="" action="ppaction://macro?name=Slide1.天津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201280" y="2797237"/>
              <a:ext cx="137930" cy="292043"/>
            </a:xfrm>
            <a:custGeom>
              <a:avLst/>
              <a:gdLst>
                <a:gd name="T0" fmla="*/ 60 w 74"/>
                <a:gd name="T1" fmla="*/ 124 h 134"/>
                <a:gd name="T2" fmla="*/ 39 w 74"/>
                <a:gd name="T3" fmla="*/ 133 h 134"/>
                <a:gd name="T4" fmla="*/ 3 w 74"/>
                <a:gd name="T5" fmla="*/ 123 h 134"/>
                <a:gd name="T6" fmla="*/ 1 w 74"/>
                <a:gd name="T7" fmla="*/ 114 h 134"/>
                <a:gd name="T8" fmla="*/ 0 w 74"/>
                <a:gd name="T9" fmla="*/ 55 h 134"/>
                <a:gd name="T10" fmla="*/ 23 w 74"/>
                <a:gd name="T11" fmla="*/ 44 h 134"/>
                <a:gd name="T12" fmla="*/ 19 w 74"/>
                <a:gd name="T13" fmla="*/ 33 h 134"/>
                <a:gd name="T14" fmla="*/ 25 w 74"/>
                <a:gd name="T15" fmla="*/ 11 h 134"/>
                <a:gd name="T16" fmla="*/ 27 w 74"/>
                <a:gd name="T17" fmla="*/ 0 h 134"/>
                <a:gd name="T18" fmla="*/ 40 w 74"/>
                <a:gd name="T19" fmla="*/ 6 h 134"/>
                <a:gd name="T20" fmla="*/ 46 w 74"/>
                <a:gd name="T21" fmla="*/ 26 h 134"/>
                <a:gd name="T22" fmla="*/ 43 w 74"/>
                <a:gd name="T23" fmla="*/ 39 h 134"/>
                <a:gd name="T24" fmla="*/ 70 w 74"/>
                <a:gd name="T25" fmla="*/ 57 h 134"/>
                <a:gd name="T26" fmla="*/ 73 w 74"/>
                <a:gd name="T27" fmla="*/ 71 h 134"/>
                <a:gd name="T28" fmla="*/ 58 w 74"/>
                <a:gd name="T29" fmla="*/ 83 h 134"/>
                <a:gd name="T30" fmla="*/ 53 w 74"/>
                <a:gd name="T31" fmla="*/ 107 h 134"/>
                <a:gd name="T32" fmla="*/ 60 w 74"/>
                <a:gd name="T33" fmla="*/ 124 h 134"/>
                <a:gd name="T34" fmla="*/ 60 w 74"/>
                <a:gd name="T35" fmla="*/ 12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4" h="134">
                  <a:moveTo>
                    <a:pt x="60" y="124"/>
                  </a:moveTo>
                  <a:lnTo>
                    <a:pt x="39" y="133"/>
                  </a:lnTo>
                  <a:lnTo>
                    <a:pt x="3" y="123"/>
                  </a:lnTo>
                  <a:lnTo>
                    <a:pt x="1" y="114"/>
                  </a:lnTo>
                  <a:lnTo>
                    <a:pt x="0" y="55"/>
                  </a:lnTo>
                  <a:lnTo>
                    <a:pt x="23" y="44"/>
                  </a:lnTo>
                  <a:lnTo>
                    <a:pt x="19" y="33"/>
                  </a:lnTo>
                  <a:lnTo>
                    <a:pt x="25" y="11"/>
                  </a:lnTo>
                  <a:lnTo>
                    <a:pt x="27" y="0"/>
                  </a:lnTo>
                  <a:lnTo>
                    <a:pt x="40" y="6"/>
                  </a:lnTo>
                  <a:lnTo>
                    <a:pt x="46" y="26"/>
                  </a:lnTo>
                  <a:lnTo>
                    <a:pt x="43" y="39"/>
                  </a:lnTo>
                  <a:lnTo>
                    <a:pt x="70" y="57"/>
                  </a:lnTo>
                  <a:lnTo>
                    <a:pt x="73" y="71"/>
                  </a:lnTo>
                  <a:lnTo>
                    <a:pt x="58" y="83"/>
                  </a:lnTo>
                  <a:lnTo>
                    <a:pt x="53" y="107"/>
                  </a:lnTo>
                  <a:lnTo>
                    <a:pt x="60" y="124"/>
                  </a:lnTo>
                  <a:lnTo>
                    <a:pt x="60" y="124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北京">
              <a:hlinkClick r:id="" action="ppaction://macro?name=Slide1.北京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997881" y="2675078"/>
              <a:ext cx="262724" cy="269860"/>
            </a:xfrm>
            <a:custGeom>
              <a:avLst/>
              <a:gdLst>
                <a:gd name="T0" fmla="*/ 11 w 14"/>
                <a:gd name="T1" fmla="*/ 12 h 14"/>
                <a:gd name="T2" fmla="*/ 12 w 14"/>
                <a:gd name="T3" fmla="*/ 10 h 14"/>
                <a:gd name="T4" fmla="*/ 13 w 14"/>
                <a:gd name="T5" fmla="*/ 10 h 14"/>
                <a:gd name="T6" fmla="*/ 14 w 14"/>
                <a:gd name="T7" fmla="*/ 7 h 14"/>
                <a:gd name="T8" fmla="*/ 14 w 14"/>
                <a:gd name="T9" fmla="*/ 6 h 14"/>
                <a:gd name="T10" fmla="*/ 13 w 14"/>
                <a:gd name="T11" fmla="*/ 3 h 14"/>
                <a:gd name="T12" fmla="*/ 12 w 14"/>
                <a:gd name="T13" fmla="*/ 3 h 14"/>
                <a:gd name="T14" fmla="*/ 7 w 14"/>
                <a:gd name="T15" fmla="*/ 0 h 14"/>
                <a:gd name="T16" fmla="*/ 4 w 14"/>
                <a:gd name="T17" fmla="*/ 3 h 14"/>
                <a:gd name="T18" fmla="*/ 3 w 14"/>
                <a:gd name="T19" fmla="*/ 6 h 14"/>
                <a:gd name="T20" fmla="*/ 0 w 14"/>
                <a:gd name="T21" fmla="*/ 9 h 14"/>
                <a:gd name="T22" fmla="*/ 0 w 14"/>
                <a:gd name="T23" fmla="*/ 12 h 14"/>
                <a:gd name="T24" fmla="*/ 1 w 14"/>
                <a:gd name="T25" fmla="*/ 14 h 14"/>
                <a:gd name="T26" fmla="*/ 4 w 14"/>
                <a:gd name="T27" fmla="*/ 13 h 14"/>
                <a:gd name="T28" fmla="*/ 7 w 14"/>
                <a:gd name="T29" fmla="*/ 14 h 14"/>
                <a:gd name="T30" fmla="*/ 8 w 14"/>
                <a:gd name="T31" fmla="*/ 13 h 14"/>
                <a:gd name="T32" fmla="*/ 11 w 14"/>
                <a:gd name="T33" fmla="*/ 12 h 14"/>
                <a:gd name="T34" fmla="*/ 11 w 14"/>
                <a:gd name="T3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14">
                  <a:moveTo>
                    <a:pt x="11" y="12"/>
                  </a:moveTo>
                  <a:lnTo>
                    <a:pt x="12" y="10"/>
                  </a:lnTo>
                  <a:lnTo>
                    <a:pt x="13" y="10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7" y="0"/>
                  </a:lnTo>
                  <a:lnTo>
                    <a:pt x="4" y="3"/>
                  </a:lnTo>
                  <a:lnTo>
                    <a:pt x="3" y="6"/>
                  </a:lnTo>
                  <a:lnTo>
                    <a:pt x="0" y="9"/>
                  </a:lnTo>
                  <a:lnTo>
                    <a:pt x="0" y="12"/>
                  </a:lnTo>
                  <a:lnTo>
                    <a:pt x="1" y="14"/>
                  </a:lnTo>
                  <a:lnTo>
                    <a:pt x="4" y="13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11" y="12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宁夏">
              <a:hlinkClick r:id="" action="ppaction://macro?name=Slide1.宁夏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544078" y="3010024"/>
              <a:ext cx="400653" cy="743042"/>
            </a:xfrm>
            <a:custGeom>
              <a:avLst/>
              <a:gdLst>
                <a:gd name="T0" fmla="*/ 180 w 194"/>
                <a:gd name="T1" fmla="*/ 187 h 335"/>
                <a:gd name="T2" fmla="*/ 181 w 194"/>
                <a:gd name="T3" fmla="*/ 151 h 335"/>
                <a:gd name="T4" fmla="*/ 193 w 194"/>
                <a:gd name="T5" fmla="*/ 136 h 335"/>
                <a:gd name="T6" fmla="*/ 188 w 194"/>
                <a:gd name="T7" fmla="*/ 119 h 335"/>
                <a:gd name="T8" fmla="*/ 129 w 194"/>
                <a:gd name="T9" fmla="*/ 96 h 335"/>
                <a:gd name="T10" fmla="*/ 132 w 194"/>
                <a:gd name="T11" fmla="*/ 72 h 335"/>
                <a:gd name="T12" fmla="*/ 151 w 194"/>
                <a:gd name="T13" fmla="*/ 47 h 335"/>
                <a:gd name="T14" fmla="*/ 139 w 194"/>
                <a:gd name="T15" fmla="*/ 6 h 335"/>
                <a:gd name="T16" fmla="*/ 135 w 194"/>
                <a:gd name="T17" fmla="*/ 0 h 335"/>
                <a:gd name="T18" fmla="*/ 95 w 194"/>
                <a:gd name="T19" fmla="*/ 27 h 335"/>
                <a:gd name="T20" fmla="*/ 77 w 194"/>
                <a:gd name="T21" fmla="*/ 85 h 335"/>
                <a:gd name="T22" fmla="*/ 70 w 194"/>
                <a:gd name="T23" fmla="*/ 127 h 335"/>
                <a:gd name="T24" fmla="*/ 39 w 194"/>
                <a:gd name="T25" fmla="*/ 151 h 335"/>
                <a:gd name="T26" fmla="*/ 21 w 194"/>
                <a:gd name="T27" fmla="*/ 159 h 335"/>
                <a:gd name="T28" fmla="*/ 0 w 194"/>
                <a:gd name="T29" fmla="*/ 165 h 335"/>
                <a:gd name="T30" fmla="*/ 49 w 194"/>
                <a:gd name="T31" fmla="*/ 226 h 335"/>
                <a:gd name="T32" fmla="*/ 60 w 194"/>
                <a:gd name="T33" fmla="*/ 272 h 335"/>
                <a:gd name="T34" fmla="*/ 54 w 194"/>
                <a:gd name="T35" fmla="*/ 294 h 335"/>
                <a:gd name="T36" fmla="*/ 89 w 194"/>
                <a:gd name="T37" fmla="*/ 312 h 335"/>
                <a:gd name="T38" fmla="*/ 89 w 194"/>
                <a:gd name="T39" fmla="*/ 327 h 335"/>
                <a:gd name="T40" fmla="*/ 120 w 194"/>
                <a:gd name="T41" fmla="*/ 334 h 335"/>
                <a:gd name="T42" fmla="*/ 130 w 194"/>
                <a:gd name="T43" fmla="*/ 334 h 335"/>
                <a:gd name="T44" fmla="*/ 130 w 194"/>
                <a:gd name="T45" fmla="*/ 308 h 335"/>
                <a:gd name="T46" fmla="*/ 155 w 194"/>
                <a:gd name="T47" fmla="*/ 305 h 335"/>
                <a:gd name="T48" fmla="*/ 160 w 194"/>
                <a:gd name="T49" fmla="*/ 274 h 335"/>
                <a:gd name="T50" fmla="*/ 143 w 194"/>
                <a:gd name="T51" fmla="*/ 261 h 335"/>
                <a:gd name="T52" fmla="*/ 130 w 194"/>
                <a:gd name="T53" fmla="*/ 248 h 335"/>
                <a:gd name="T54" fmla="*/ 136 w 194"/>
                <a:gd name="T55" fmla="*/ 188 h 335"/>
                <a:gd name="T56" fmla="*/ 149 w 194"/>
                <a:gd name="T57" fmla="*/ 182 h 335"/>
                <a:gd name="T58" fmla="*/ 171 w 194"/>
                <a:gd name="T59" fmla="*/ 191 h 335"/>
                <a:gd name="T60" fmla="*/ 180 w 194"/>
                <a:gd name="T61" fmla="*/ 187 h 335"/>
                <a:gd name="T62" fmla="*/ 180 w 194"/>
                <a:gd name="T63" fmla="*/ 18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4" h="335">
                  <a:moveTo>
                    <a:pt x="180" y="187"/>
                  </a:moveTo>
                  <a:lnTo>
                    <a:pt x="181" y="151"/>
                  </a:lnTo>
                  <a:lnTo>
                    <a:pt x="193" y="136"/>
                  </a:lnTo>
                  <a:lnTo>
                    <a:pt x="188" y="119"/>
                  </a:lnTo>
                  <a:lnTo>
                    <a:pt x="129" y="96"/>
                  </a:lnTo>
                  <a:lnTo>
                    <a:pt x="132" y="72"/>
                  </a:lnTo>
                  <a:lnTo>
                    <a:pt x="151" y="47"/>
                  </a:lnTo>
                  <a:lnTo>
                    <a:pt x="139" y="6"/>
                  </a:lnTo>
                  <a:lnTo>
                    <a:pt x="135" y="0"/>
                  </a:lnTo>
                  <a:lnTo>
                    <a:pt x="95" y="27"/>
                  </a:lnTo>
                  <a:lnTo>
                    <a:pt x="77" y="85"/>
                  </a:lnTo>
                  <a:lnTo>
                    <a:pt x="70" y="127"/>
                  </a:lnTo>
                  <a:lnTo>
                    <a:pt x="39" y="151"/>
                  </a:lnTo>
                  <a:lnTo>
                    <a:pt x="21" y="159"/>
                  </a:lnTo>
                  <a:lnTo>
                    <a:pt x="0" y="165"/>
                  </a:lnTo>
                  <a:lnTo>
                    <a:pt x="49" y="226"/>
                  </a:lnTo>
                  <a:lnTo>
                    <a:pt x="60" y="272"/>
                  </a:lnTo>
                  <a:lnTo>
                    <a:pt x="54" y="294"/>
                  </a:lnTo>
                  <a:lnTo>
                    <a:pt x="89" y="312"/>
                  </a:lnTo>
                  <a:lnTo>
                    <a:pt x="89" y="327"/>
                  </a:lnTo>
                  <a:lnTo>
                    <a:pt x="120" y="334"/>
                  </a:lnTo>
                  <a:lnTo>
                    <a:pt x="130" y="334"/>
                  </a:lnTo>
                  <a:lnTo>
                    <a:pt x="130" y="308"/>
                  </a:lnTo>
                  <a:lnTo>
                    <a:pt x="155" y="305"/>
                  </a:lnTo>
                  <a:lnTo>
                    <a:pt x="160" y="274"/>
                  </a:lnTo>
                  <a:lnTo>
                    <a:pt x="143" y="261"/>
                  </a:lnTo>
                  <a:lnTo>
                    <a:pt x="130" y="248"/>
                  </a:lnTo>
                  <a:lnTo>
                    <a:pt x="136" y="188"/>
                  </a:lnTo>
                  <a:lnTo>
                    <a:pt x="149" y="182"/>
                  </a:lnTo>
                  <a:lnTo>
                    <a:pt x="171" y="191"/>
                  </a:lnTo>
                  <a:lnTo>
                    <a:pt x="180" y="187"/>
                  </a:lnTo>
                  <a:lnTo>
                    <a:pt x="180" y="187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西藏">
              <a:hlinkClick r:id="" action="ppaction://macro?name=Slide1.西藏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775563" y="3271807"/>
              <a:ext cx="2929370" cy="1659831"/>
            </a:xfrm>
            <a:custGeom>
              <a:avLst/>
              <a:gdLst>
                <a:gd name="T0" fmla="*/ 847 w 1394"/>
                <a:gd name="T1" fmla="*/ 719 h 754"/>
                <a:gd name="T2" fmla="*/ 870 w 1394"/>
                <a:gd name="T3" fmla="*/ 743 h 754"/>
                <a:gd name="T4" fmla="*/ 941 w 1394"/>
                <a:gd name="T5" fmla="*/ 719 h 754"/>
                <a:gd name="T6" fmla="*/ 984 w 1394"/>
                <a:gd name="T7" fmla="*/ 687 h 754"/>
                <a:gd name="T8" fmla="*/ 1037 w 1394"/>
                <a:gd name="T9" fmla="*/ 667 h 754"/>
                <a:gd name="T10" fmla="*/ 1092 w 1394"/>
                <a:gd name="T11" fmla="*/ 649 h 754"/>
                <a:gd name="T12" fmla="*/ 1183 w 1394"/>
                <a:gd name="T13" fmla="*/ 632 h 754"/>
                <a:gd name="T14" fmla="*/ 1185 w 1394"/>
                <a:gd name="T15" fmla="*/ 667 h 754"/>
                <a:gd name="T16" fmla="*/ 1213 w 1394"/>
                <a:gd name="T17" fmla="*/ 672 h 754"/>
                <a:gd name="T18" fmla="*/ 1197 w 1394"/>
                <a:gd name="T19" fmla="*/ 714 h 754"/>
                <a:gd name="T20" fmla="*/ 1213 w 1394"/>
                <a:gd name="T21" fmla="*/ 719 h 754"/>
                <a:gd name="T22" fmla="*/ 1290 w 1394"/>
                <a:gd name="T23" fmla="*/ 714 h 754"/>
                <a:gd name="T24" fmla="*/ 1337 w 1394"/>
                <a:gd name="T25" fmla="*/ 729 h 754"/>
                <a:gd name="T26" fmla="*/ 1358 w 1394"/>
                <a:gd name="T27" fmla="*/ 738 h 754"/>
                <a:gd name="T28" fmla="*/ 1361 w 1394"/>
                <a:gd name="T29" fmla="*/ 687 h 754"/>
                <a:gd name="T30" fmla="*/ 1393 w 1394"/>
                <a:gd name="T31" fmla="*/ 654 h 754"/>
                <a:gd name="T32" fmla="*/ 1368 w 1394"/>
                <a:gd name="T33" fmla="*/ 493 h 754"/>
                <a:gd name="T34" fmla="*/ 1340 w 1394"/>
                <a:gd name="T35" fmla="*/ 404 h 754"/>
                <a:gd name="T36" fmla="*/ 1274 w 1394"/>
                <a:gd name="T37" fmla="*/ 373 h 754"/>
                <a:gd name="T38" fmla="*/ 1231 w 1394"/>
                <a:gd name="T39" fmla="*/ 454 h 754"/>
                <a:gd name="T40" fmla="*/ 1153 w 1394"/>
                <a:gd name="T41" fmla="*/ 411 h 754"/>
                <a:gd name="T42" fmla="*/ 1004 w 1394"/>
                <a:gd name="T43" fmla="*/ 358 h 754"/>
                <a:gd name="T44" fmla="*/ 943 w 1394"/>
                <a:gd name="T45" fmla="*/ 348 h 754"/>
                <a:gd name="T46" fmla="*/ 825 w 1394"/>
                <a:gd name="T47" fmla="*/ 299 h 754"/>
                <a:gd name="T48" fmla="*/ 767 w 1394"/>
                <a:gd name="T49" fmla="*/ 162 h 754"/>
                <a:gd name="T50" fmla="*/ 791 w 1394"/>
                <a:gd name="T51" fmla="*/ 118 h 754"/>
                <a:gd name="T52" fmla="*/ 788 w 1394"/>
                <a:gd name="T53" fmla="*/ 58 h 754"/>
                <a:gd name="T54" fmla="*/ 797 w 1394"/>
                <a:gd name="T55" fmla="*/ 29 h 754"/>
                <a:gd name="T56" fmla="*/ 695 w 1394"/>
                <a:gd name="T57" fmla="*/ 0 h 754"/>
                <a:gd name="T58" fmla="*/ 619 w 1394"/>
                <a:gd name="T59" fmla="*/ 8 h 754"/>
                <a:gd name="T60" fmla="*/ 524 w 1394"/>
                <a:gd name="T61" fmla="*/ 40 h 754"/>
                <a:gd name="T62" fmla="*/ 431 w 1394"/>
                <a:gd name="T63" fmla="*/ 51 h 754"/>
                <a:gd name="T64" fmla="*/ 370 w 1394"/>
                <a:gd name="T65" fmla="*/ 18 h 754"/>
                <a:gd name="T66" fmla="*/ 268 w 1394"/>
                <a:gd name="T67" fmla="*/ 36 h 754"/>
                <a:gd name="T68" fmla="*/ 227 w 1394"/>
                <a:gd name="T69" fmla="*/ 13 h 754"/>
                <a:gd name="T70" fmla="*/ 151 w 1394"/>
                <a:gd name="T71" fmla="*/ 24 h 754"/>
                <a:gd name="T72" fmla="*/ 113 w 1394"/>
                <a:gd name="T73" fmla="*/ 72 h 754"/>
                <a:gd name="T74" fmla="*/ 92 w 1394"/>
                <a:gd name="T75" fmla="*/ 97 h 754"/>
                <a:gd name="T76" fmla="*/ 66 w 1394"/>
                <a:gd name="T77" fmla="*/ 110 h 754"/>
                <a:gd name="T78" fmla="*/ 54 w 1394"/>
                <a:gd name="T79" fmla="*/ 130 h 754"/>
                <a:gd name="T80" fmla="*/ 75 w 1394"/>
                <a:gd name="T81" fmla="*/ 173 h 754"/>
                <a:gd name="T82" fmla="*/ 69 w 1394"/>
                <a:gd name="T83" fmla="*/ 217 h 754"/>
                <a:gd name="T84" fmla="*/ 19 w 1394"/>
                <a:gd name="T85" fmla="*/ 204 h 754"/>
                <a:gd name="T86" fmla="*/ 0 w 1394"/>
                <a:gd name="T87" fmla="*/ 219 h 754"/>
                <a:gd name="T88" fmla="*/ 13 w 1394"/>
                <a:gd name="T89" fmla="*/ 260 h 754"/>
                <a:gd name="T90" fmla="*/ 7 w 1394"/>
                <a:gd name="T91" fmla="*/ 298 h 754"/>
                <a:gd name="T92" fmla="*/ 30 w 1394"/>
                <a:gd name="T93" fmla="*/ 312 h 754"/>
                <a:gd name="T94" fmla="*/ 92 w 1394"/>
                <a:gd name="T95" fmla="*/ 371 h 754"/>
                <a:gd name="T96" fmla="*/ 130 w 1394"/>
                <a:gd name="T97" fmla="*/ 424 h 754"/>
                <a:gd name="T98" fmla="*/ 153 w 1394"/>
                <a:gd name="T99" fmla="*/ 443 h 754"/>
                <a:gd name="T100" fmla="*/ 195 w 1394"/>
                <a:gd name="T101" fmla="*/ 439 h 754"/>
                <a:gd name="T102" fmla="*/ 295 w 1394"/>
                <a:gd name="T103" fmla="*/ 549 h 754"/>
                <a:gd name="T104" fmla="*/ 325 w 1394"/>
                <a:gd name="T105" fmla="*/ 537 h 754"/>
                <a:gd name="T106" fmla="*/ 334 w 1394"/>
                <a:gd name="T107" fmla="*/ 579 h 754"/>
                <a:gd name="T108" fmla="*/ 395 w 1394"/>
                <a:gd name="T109" fmla="*/ 604 h 754"/>
                <a:gd name="T110" fmla="*/ 445 w 1394"/>
                <a:gd name="T111" fmla="*/ 658 h 754"/>
                <a:gd name="T112" fmla="*/ 454 w 1394"/>
                <a:gd name="T113" fmla="*/ 679 h 754"/>
                <a:gd name="T114" fmla="*/ 511 w 1394"/>
                <a:gd name="T115" fmla="*/ 677 h 754"/>
                <a:gd name="T116" fmla="*/ 607 w 1394"/>
                <a:gd name="T117" fmla="*/ 698 h 754"/>
                <a:gd name="T118" fmla="*/ 652 w 1394"/>
                <a:gd name="T119" fmla="*/ 710 h 754"/>
                <a:gd name="T120" fmla="*/ 654 w 1394"/>
                <a:gd name="T121" fmla="*/ 753 h 754"/>
                <a:gd name="T122" fmla="*/ 736 w 1394"/>
                <a:gd name="T123" fmla="*/ 689 h 754"/>
                <a:gd name="T124" fmla="*/ 803 w 1394"/>
                <a:gd name="T125" fmla="*/ 714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94" h="754">
                  <a:moveTo>
                    <a:pt x="803" y="714"/>
                  </a:moveTo>
                  <a:lnTo>
                    <a:pt x="847" y="719"/>
                  </a:lnTo>
                  <a:lnTo>
                    <a:pt x="862" y="740"/>
                  </a:lnTo>
                  <a:lnTo>
                    <a:pt x="870" y="743"/>
                  </a:lnTo>
                  <a:lnTo>
                    <a:pt x="936" y="732"/>
                  </a:lnTo>
                  <a:lnTo>
                    <a:pt x="941" y="719"/>
                  </a:lnTo>
                  <a:lnTo>
                    <a:pt x="952" y="713"/>
                  </a:lnTo>
                  <a:lnTo>
                    <a:pt x="984" y="687"/>
                  </a:lnTo>
                  <a:lnTo>
                    <a:pt x="1012" y="684"/>
                  </a:lnTo>
                  <a:lnTo>
                    <a:pt x="1037" y="667"/>
                  </a:lnTo>
                  <a:lnTo>
                    <a:pt x="1087" y="640"/>
                  </a:lnTo>
                  <a:lnTo>
                    <a:pt x="1092" y="649"/>
                  </a:lnTo>
                  <a:lnTo>
                    <a:pt x="1130" y="660"/>
                  </a:lnTo>
                  <a:lnTo>
                    <a:pt x="1183" y="632"/>
                  </a:lnTo>
                  <a:lnTo>
                    <a:pt x="1201" y="644"/>
                  </a:lnTo>
                  <a:lnTo>
                    <a:pt x="1185" y="667"/>
                  </a:lnTo>
                  <a:lnTo>
                    <a:pt x="1191" y="672"/>
                  </a:lnTo>
                  <a:lnTo>
                    <a:pt x="1213" y="672"/>
                  </a:lnTo>
                  <a:lnTo>
                    <a:pt x="1215" y="681"/>
                  </a:lnTo>
                  <a:lnTo>
                    <a:pt x="1197" y="714"/>
                  </a:lnTo>
                  <a:lnTo>
                    <a:pt x="1202" y="719"/>
                  </a:lnTo>
                  <a:lnTo>
                    <a:pt x="1213" y="719"/>
                  </a:lnTo>
                  <a:lnTo>
                    <a:pt x="1267" y="734"/>
                  </a:lnTo>
                  <a:lnTo>
                    <a:pt x="1290" y="714"/>
                  </a:lnTo>
                  <a:lnTo>
                    <a:pt x="1326" y="742"/>
                  </a:lnTo>
                  <a:lnTo>
                    <a:pt x="1337" y="729"/>
                  </a:lnTo>
                  <a:lnTo>
                    <a:pt x="1346" y="738"/>
                  </a:lnTo>
                  <a:lnTo>
                    <a:pt x="1358" y="738"/>
                  </a:lnTo>
                  <a:lnTo>
                    <a:pt x="1363" y="729"/>
                  </a:lnTo>
                  <a:lnTo>
                    <a:pt x="1361" y="687"/>
                  </a:lnTo>
                  <a:lnTo>
                    <a:pt x="1369" y="681"/>
                  </a:lnTo>
                  <a:lnTo>
                    <a:pt x="1393" y="654"/>
                  </a:lnTo>
                  <a:lnTo>
                    <a:pt x="1388" y="547"/>
                  </a:lnTo>
                  <a:lnTo>
                    <a:pt x="1368" y="493"/>
                  </a:lnTo>
                  <a:lnTo>
                    <a:pt x="1383" y="482"/>
                  </a:lnTo>
                  <a:lnTo>
                    <a:pt x="1340" y="404"/>
                  </a:lnTo>
                  <a:lnTo>
                    <a:pt x="1289" y="363"/>
                  </a:lnTo>
                  <a:lnTo>
                    <a:pt x="1274" y="373"/>
                  </a:lnTo>
                  <a:lnTo>
                    <a:pt x="1276" y="396"/>
                  </a:lnTo>
                  <a:lnTo>
                    <a:pt x="1231" y="454"/>
                  </a:lnTo>
                  <a:lnTo>
                    <a:pt x="1158" y="439"/>
                  </a:lnTo>
                  <a:lnTo>
                    <a:pt x="1153" y="411"/>
                  </a:lnTo>
                  <a:lnTo>
                    <a:pt x="1106" y="374"/>
                  </a:lnTo>
                  <a:lnTo>
                    <a:pt x="1004" y="358"/>
                  </a:lnTo>
                  <a:lnTo>
                    <a:pt x="961" y="351"/>
                  </a:lnTo>
                  <a:lnTo>
                    <a:pt x="943" y="348"/>
                  </a:lnTo>
                  <a:lnTo>
                    <a:pt x="905" y="318"/>
                  </a:lnTo>
                  <a:lnTo>
                    <a:pt x="825" y="299"/>
                  </a:lnTo>
                  <a:lnTo>
                    <a:pt x="769" y="192"/>
                  </a:lnTo>
                  <a:lnTo>
                    <a:pt x="767" y="162"/>
                  </a:lnTo>
                  <a:lnTo>
                    <a:pt x="791" y="151"/>
                  </a:lnTo>
                  <a:lnTo>
                    <a:pt x="791" y="118"/>
                  </a:lnTo>
                  <a:lnTo>
                    <a:pt x="807" y="77"/>
                  </a:lnTo>
                  <a:lnTo>
                    <a:pt x="788" y="58"/>
                  </a:lnTo>
                  <a:lnTo>
                    <a:pt x="812" y="38"/>
                  </a:lnTo>
                  <a:lnTo>
                    <a:pt x="797" y="29"/>
                  </a:lnTo>
                  <a:lnTo>
                    <a:pt x="761" y="29"/>
                  </a:lnTo>
                  <a:lnTo>
                    <a:pt x="695" y="0"/>
                  </a:lnTo>
                  <a:lnTo>
                    <a:pt x="652" y="0"/>
                  </a:lnTo>
                  <a:lnTo>
                    <a:pt x="619" y="8"/>
                  </a:lnTo>
                  <a:lnTo>
                    <a:pt x="582" y="8"/>
                  </a:lnTo>
                  <a:lnTo>
                    <a:pt x="524" y="40"/>
                  </a:lnTo>
                  <a:lnTo>
                    <a:pt x="477" y="35"/>
                  </a:lnTo>
                  <a:lnTo>
                    <a:pt x="431" y="51"/>
                  </a:lnTo>
                  <a:lnTo>
                    <a:pt x="394" y="38"/>
                  </a:lnTo>
                  <a:lnTo>
                    <a:pt x="370" y="18"/>
                  </a:lnTo>
                  <a:lnTo>
                    <a:pt x="308" y="8"/>
                  </a:lnTo>
                  <a:lnTo>
                    <a:pt x="268" y="36"/>
                  </a:lnTo>
                  <a:lnTo>
                    <a:pt x="246" y="28"/>
                  </a:lnTo>
                  <a:lnTo>
                    <a:pt x="227" y="13"/>
                  </a:lnTo>
                  <a:lnTo>
                    <a:pt x="182" y="2"/>
                  </a:lnTo>
                  <a:lnTo>
                    <a:pt x="151" y="24"/>
                  </a:lnTo>
                  <a:lnTo>
                    <a:pt x="139" y="58"/>
                  </a:lnTo>
                  <a:lnTo>
                    <a:pt x="113" y="72"/>
                  </a:lnTo>
                  <a:lnTo>
                    <a:pt x="108" y="92"/>
                  </a:lnTo>
                  <a:lnTo>
                    <a:pt x="92" y="97"/>
                  </a:lnTo>
                  <a:lnTo>
                    <a:pt x="74" y="96"/>
                  </a:lnTo>
                  <a:lnTo>
                    <a:pt x="66" y="110"/>
                  </a:lnTo>
                  <a:lnTo>
                    <a:pt x="63" y="130"/>
                  </a:lnTo>
                  <a:lnTo>
                    <a:pt x="54" y="130"/>
                  </a:lnTo>
                  <a:lnTo>
                    <a:pt x="53" y="151"/>
                  </a:lnTo>
                  <a:lnTo>
                    <a:pt x="75" y="173"/>
                  </a:lnTo>
                  <a:lnTo>
                    <a:pt x="77" y="205"/>
                  </a:lnTo>
                  <a:lnTo>
                    <a:pt x="69" y="217"/>
                  </a:lnTo>
                  <a:lnTo>
                    <a:pt x="37" y="221"/>
                  </a:lnTo>
                  <a:lnTo>
                    <a:pt x="19" y="204"/>
                  </a:lnTo>
                  <a:lnTo>
                    <a:pt x="3" y="205"/>
                  </a:lnTo>
                  <a:lnTo>
                    <a:pt x="0" y="219"/>
                  </a:lnTo>
                  <a:lnTo>
                    <a:pt x="10" y="243"/>
                  </a:lnTo>
                  <a:lnTo>
                    <a:pt x="13" y="260"/>
                  </a:lnTo>
                  <a:lnTo>
                    <a:pt x="13" y="282"/>
                  </a:lnTo>
                  <a:lnTo>
                    <a:pt x="7" y="298"/>
                  </a:lnTo>
                  <a:lnTo>
                    <a:pt x="10" y="309"/>
                  </a:lnTo>
                  <a:lnTo>
                    <a:pt x="30" y="312"/>
                  </a:lnTo>
                  <a:lnTo>
                    <a:pt x="43" y="332"/>
                  </a:lnTo>
                  <a:lnTo>
                    <a:pt x="92" y="371"/>
                  </a:lnTo>
                  <a:lnTo>
                    <a:pt x="92" y="383"/>
                  </a:lnTo>
                  <a:lnTo>
                    <a:pt x="130" y="424"/>
                  </a:lnTo>
                  <a:lnTo>
                    <a:pt x="141" y="439"/>
                  </a:lnTo>
                  <a:lnTo>
                    <a:pt x="153" y="443"/>
                  </a:lnTo>
                  <a:lnTo>
                    <a:pt x="175" y="420"/>
                  </a:lnTo>
                  <a:lnTo>
                    <a:pt x="195" y="439"/>
                  </a:lnTo>
                  <a:lnTo>
                    <a:pt x="280" y="511"/>
                  </a:lnTo>
                  <a:lnTo>
                    <a:pt x="295" y="549"/>
                  </a:lnTo>
                  <a:lnTo>
                    <a:pt x="314" y="549"/>
                  </a:lnTo>
                  <a:lnTo>
                    <a:pt x="325" y="537"/>
                  </a:lnTo>
                  <a:lnTo>
                    <a:pt x="334" y="547"/>
                  </a:lnTo>
                  <a:lnTo>
                    <a:pt x="334" y="579"/>
                  </a:lnTo>
                  <a:lnTo>
                    <a:pt x="384" y="608"/>
                  </a:lnTo>
                  <a:lnTo>
                    <a:pt x="395" y="604"/>
                  </a:lnTo>
                  <a:lnTo>
                    <a:pt x="402" y="632"/>
                  </a:lnTo>
                  <a:lnTo>
                    <a:pt x="445" y="658"/>
                  </a:lnTo>
                  <a:lnTo>
                    <a:pt x="446" y="674"/>
                  </a:lnTo>
                  <a:lnTo>
                    <a:pt x="454" y="679"/>
                  </a:lnTo>
                  <a:lnTo>
                    <a:pt x="491" y="677"/>
                  </a:lnTo>
                  <a:lnTo>
                    <a:pt x="511" y="677"/>
                  </a:lnTo>
                  <a:lnTo>
                    <a:pt x="541" y="699"/>
                  </a:lnTo>
                  <a:lnTo>
                    <a:pt x="607" y="698"/>
                  </a:lnTo>
                  <a:lnTo>
                    <a:pt x="643" y="695"/>
                  </a:lnTo>
                  <a:lnTo>
                    <a:pt x="652" y="710"/>
                  </a:lnTo>
                  <a:lnTo>
                    <a:pt x="644" y="742"/>
                  </a:lnTo>
                  <a:lnTo>
                    <a:pt x="654" y="753"/>
                  </a:lnTo>
                  <a:lnTo>
                    <a:pt x="690" y="722"/>
                  </a:lnTo>
                  <a:lnTo>
                    <a:pt x="736" y="689"/>
                  </a:lnTo>
                  <a:lnTo>
                    <a:pt x="769" y="694"/>
                  </a:lnTo>
                  <a:lnTo>
                    <a:pt x="803" y="714"/>
                  </a:lnTo>
                  <a:lnTo>
                    <a:pt x="803" y="714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云南">
              <a:hlinkClick r:id="" action="ppaction://macro?name=Slide1.云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3371318" y="4814266"/>
              <a:ext cx="1369449" cy="1504569"/>
            </a:xfrm>
            <a:custGeom>
              <a:avLst/>
              <a:gdLst>
                <a:gd name="T0" fmla="*/ 569 w 652"/>
                <a:gd name="T1" fmla="*/ 105 h 674"/>
                <a:gd name="T2" fmla="*/ 525 w 652"/>
                <a:gd name="T3" fmla="*/ 116 h 674"/>
                <a:gd name="T4" fmla="*/ 504 w 652"/>
                <a:gd name="T5" fmla="*/ 83 h 674"/>
                <a:gd name="T6" fmla="*/ 496 w 652"/>
                <a:gd name="T7" fmla="*/ 59 h 674"/>
                <a:gd name="T8" fmla="*/ 462 w 652"/>
                <a:gd name="T9" fmla="*/ 60 h 674"/>
                <a:gd name="T10" fmla="*/ 445 w 652"/>
                <a:gd name="T11" fmla="*/ 88 h 674"/>
                <a:gd name="T12" fmla="*/ 445 w 652"/>
                <a:gd name="T13" fmla="*/ 118 h 674"/>
                <a:gd name="T14" fmla="*/ 407 w 652"/>
                <a:gd name="T15" fmla="*/ 235 h 674"/>
                <a:gd name="T16" fmla="*/ 374 w 652"/>
                <a:gd name="T17" fmla="*/ 241 h 674"/>
                <a:gd name="T18" fmla="*/ 313 w 652"/>
                <a:gd name="T19" fmla="*/ 258 h 674"/>
                <a:gd name="T20" fmla="*/ 223 w 652"/>
                <a:gd name="T21" fmla="*/ 116 h 674"/>
                <a:gd name="T22" fmla="*/ 192 w 652"/>
                <a:gd name="T23" fmla="*/ 94 h 674"/>
                <a:gd name="T24" fmla="*/ 185 w 652"/>
                <a:gd name="T25" fmla="*/ 60 h 674"/>
                <a:gd name="T26" fmla="*/ 140 w 652"/>
                <a:gd name="T27" fmla="*/ 83 h 674"/>
                <a:gd name="T28" fmla="*/ 123 w 652"/>
                <a:gd name="T29" fmla="*/ 0 h 674"/>
                <a:gd name="T30" fmla="*/ 91 w 652"/>
                <a:gd name="T31" fmla="*/ 33 h 674"/>
                <a:gd name="T32" fmla="*/ 88 w 652"/>
                <a:gd name="T33" fmla="*/ 84 h 674"/>
                <a:gd name="T34" fmla="*/ 67 w 652"/>
                <a:gd name="T35" fmla="*/ 75 h 674"/>
                <a:gd name="T36" fmla="*/ 67 w 652"/>
                <a:gd name="T37" fmla="*/ 135 h 674"/>
                <a:gd name="T38" fmla="*/ 91 w 652"/>
                <a:gd name="T39" fmla="*/ 144 h 674"/>
                <a:gd name="T40" fmla="*/ 89 w 652"/>
                <a:gd name="T41" fmla="*/ 275 h 674"/>
                <a:gd name="T42" fmla="*/ 16 w 652"/>
                <a:gd name="T43" fmla="*/ 361 h 674"/>
                <a:gd name="T44" fmla="*/ 0 w 652"/>
                <a:gd name="T45" fmla="*/ 385 h 674"/>
                <a:gd name="T46" fmla="*/ 3 w 652"/>
                <a:gd name="T47" fmla="*/ 438 h 674"/>
                <a:gd name="T48" fmla="*/ 43 w 652"/>
                <a:gd name="T49" fmla="*/ 431 h 674"/>
                <a:gd name="T50" fmla="*/ 88 w 652"/>
                <a:gd name="T51" fmla="*/ 448 h 674"/>
                <a:gd name="T52" fmla="*/ 99 w 652"/>
                <a:gd name="T53" fmla="*/ 494 h 674"/>
                <a:gd name="T54" fmla="*/ 135 w 652"/>
                <a:gd name="T55" fmla="*/ 506 h 674"/>
                <a:gd name="T56" fmla="*/ 134 w 652"/>
                <a:gd name="T57" fmla="*/ 533 h 674"/>
                <a:gd name="T58" fmla="*/ 120 w 652"/>
                <a:gd name="T59" fmla="*/ 581 h 674"/>
                <a:gd name="T60" fmla="*/ 147 w 652"/>
                <a:gd name="T61" fmla="*/ 592 h 674"/>
                <a:gd name="T62" fmla="*/ 174 w 652"/>
                <a:gd name="T63" fmla="*/ 615 h 674"/>
                <a:gd name="T64" fmla="*/ 224 w 652"/>
                <a:gd name="T65" fmla="*/ 646 h 674"/>
                <a:gd name="T66" fmla="*/ 273 w 652"/>
                <a:gd name="T67" fmla="*/ 631 h 674"/>
                <a:gd name="T68" fmla="*/ 277 w 652"/>
                <a:gd name="T69" fmla="*/ 662 h 674"/>
                <a:gd name="T70" fmla="*/ 307 w 652"/>
                <a:gd name="T71" fmla="*/ 669 h 674"/>
                <a:gd name="T72" fmla="*/ 322 w 652"/>
                <a:gd name="T73" fmla="*/ 667 h 674"/>
                <a:gd name="T74" fmla="*/ 309 w 652"/>
                <a:gd name="T75" fmla="*/ 582 h 674"/>
                <a:gd name="T76" fmla="*/ 349 w 652"/>
                <a:gd name="T77" fmla="*/ 566 h 674"/>
                <a:gd name="T78" fmla="*/ 374 w 652"/>
                <a:gd name="T79" fmla="*/ 547 h 674"/>
                <a:gd name="T80" fmla="*/ 436 w 652"/>
                <a:gd name="T81" fmla="*/ 544 h 674"/>
                <a:gd name="T82" fmla="*/ 464 w 652"/>
                <a:gd name="T83" fmla="*/ 542 h 674"/>
                <a:gd name="T84" fmla="*/ 488 w 652"/>
                <a:gd name="T85" fmla="*/ 559 h 674"/>
                <a:gd name="T86" fmla="*/ 509 w 652"/>
                <a:gd name="T87" fmla="*/ 536 h 674"/>
                <a:gd name="T88" fmla="*/ 536 w 652"/>
                <a:gd name="T89" fmla="*/ 537 h 674"/>
                <a:gd name="T90" fmla="*/ 573 w 652"/>
                <a:gd name="T91" fmla="*/ 495 h 674"/>
                <a:gd name="T92" fmla="*/ 610 w 652"/>
                <a:gd name="T93" fmla="*/ 504 h 674"/>
                <a:gd name="T94" fmla="*/ 638 w 652"/>
                <a:gd name="T95" fmla="*/ 476 h 674"/>
                <a:gd name="T96" fmla="*/ 651 w 652"/>
                <a:gd name="T97" fmla="*/ 447 h 674"/>
                <a:gd name="T98" fmla="*/ 579 w 652"/>
                <a:gd name="T99" fmla="*/ 422 h 674"/>
                <a:gd name="T100" fmla="*/ 550 w 652"/>
                <a:gd name="T101" fmla="*/ 404 h 674"/>
                <a:gd name="T102" fmla="*/ 521 w 652"/>
                <a:gd name="T103" fmla="*/ 383 h 674"/>
                <a:gd name="T104" fmla="*/ 530 w 652"/>
                <a:gd name="T105" fmla="*/ 328 h 674"/>
                <a:gd name="T106" fmla="*/ 525 w 652"/>
                <a:gd name="T107" fmla="*/ 226 h 674"/>
                <a:gd name="T108" fmla="*/ 472 w 652"/>
                <a:gd name="T109" fmla="*/ 228 h 674"/>
                <a:gd name="T110" fmla="*/ 462 w 652"/>
                <a:gd name="T111" fmla="*/ 193 h 674"/>
                <a:gd name="T112" fmla="*/ 473 w 652"/>
                <a:gd name="T113" fmla="*/ 156 h 674"/>
                <a:gd name="T114" fmla="*/ 504 w 652"/>
                <a:gd name="T115" fmla="*/ 154 h 674"/>
                <a:gd name="T116" fmla="*/ 564 w 652"/>
                <a:gd name="T117" fmla="*/ 154 h 674"/>
                <a:gd name="T118" fmla="*/ 574 w 652"/>
                <a:gd name="T119" fmla="*/ 124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2" h="674">
                  <a:moveTo>
                    <a:pt x="574" y="124"/>
                  </a:moveTo>
                  <a:lnTo>
                    <a:pt x="569" y="105"/>
                  </a:lnTo>
                  <a:lnTo>
                    <a:pt x="552" y="99"/>
                  </a:lnTo>
                  <a:lnTo>
                    <a:pt x="525" y="116"/>
                  </a:lnTo>
                  <a:lnTo>
                    <a:pt x="506" y="107"/>
                  </a:lnTo>
                  <a:lnTo>
                    <a:pt x="504" y="83"/>
                  </a:lnTo>
                  <a:lnTo>
                    <a:pt x="496" y="72"/>
                  </a:lnTo>
                  <a:lnTo>
                    <a:pt x="496" y="59"/>
                  </a:lnTo>
                  <a:lnTo>
                    <a:pt x="469" y="54"/>
                  </a:lnTo>
                  <a:lnTo>
                    <a:pt x="462" y="60"/>
                  </a:lnTo>
                  <a:lnTo>
                    <a:pt x="467" y="79"/>
                  </a:lnTo>
                  <a:lnTo>
                    <a:pt x="445" y="88"/>
                  </a:lnTo>
                  <a:lnTo>
                    <a:pt x="440" y="102"/>
                  </a:lnTo>
                  <a:lnTo>
                    <a:pt x="445" y="118"/>
                  </a:lnTo>
                  <a:lnTo>
                    <a:pt x="400" y="171"/>
                  </a:lnTo>
                  <a:lnTo>
                    <a:pt x="407" y="235"/>
                  </a:lnTo>
                  <a:lnTo>
                    <a:pt x="385" y="253"/>
                  </a:lnTo>
                  <a:lnTo>
                    <a:pt x="374" y="241"/>
                  </a:lnTo>
                  <a:lnTo>
                    <a:pt x="329" y="267"/>
                  </a:lnTo>
                  <a:lnTo>
                    <a:pt x="313" y="258"/>
                  </a:lnTo>
                  <a:lnTo>
                    <a:pt x="248" y="134"/>
                  </a:lnTo>
                  <a:lnTo>
                    <a:pt x="223" y="116"/>
                  </a:lnTo>
                  <a:lnTo>
                    <a:pt x="202" y="110"/>
                  </a:lnTo>
                  <a:lnTo>
                    <a:pt x="192" y="94"/>
                  </a:lnTo>
                  <a:lnTo>
                    <a:pt x="204" y="75"/>
                  </a:lnTo>
                  <a:lnTo>
                    <a:pt x="185" y="60"/>
                  </a:lnTo>
                  <a:lnTo>
                    <a:pt x="163" y="79"/>
                  </a:lnTo>
                  <a:lnTo>
                    <a:pt x="140" y="83"/>
                  </a:lnTo>
                  <a:lnTo>
                    <a:pt x="126" y="15"/>
                  </a:lnTo>
                  <a:lnTo>
                    <a:pt x="123" y="0"/>
                  </a:lnTo>
                  <a:lnTo>
                    <a:pt x="99" y="27"/>
                  </a:lnTo>
                  <a:lnTo>
                    <a:pt x="91" y="33"/>
                  </a:lnTo>
                  <a:lnTo>
                    <a:pt x="93" y="75"/>
                  </a:lnTo>
                  <a:lnTo>
                    <a:pt x="88" y="84"/>
                  </a:lnTo>
                  <a:lnTo>
                    <a:pt x="76" y="84"/>
                  </a:lnTo>
                  <a:lnTo>
                    <a:pt x="67" y="75"/>
                  </a:lnTo>
                  <a:lnTo>
                    <a:pt x="56" y="88"/>
                  </a:lnTo>
                  <a:lnTo>
                    <a:pt x="67" y="135"/>
                  </a:lnTo>
                  <a:lnTo>
                    <a:pt x="80" y="135"/>
                  </a:lnTo>
                  <a:lnTo>
                    <a:pt x="91" y="144"/>
                  </a:lnTo>
                  <a:lnTo>
                    <a:pt x="94" y="173"/>
                  </a:lnTo>
                  <a:lnTo>
                    <a:pt x="89" y="275"/>
                  </a:lnTo>
                  <a:lnTo>
                    <a:pt x="19" y="337"/>
                  </a:lnTo>
                  <a:lnTo>
                    <a:pt x="16" y="361"/>
                  </a:lnTo>
                  <a:lnTo>
                    <a:pt x="3" y="373"/>
                  </a:lnTo>
                  <a:lnTo>
                    <a:pt x="0" y="385"/>
                  </a:lnTo>
                  <a:lnTo>
                    <a:pt x="12" y="416"/>
                  </a:lnTo>
                  <a:lnTo>
                    <a:pt x="3" y="438"/>
                  </a:lnTo>
                  <a:lnTo>
                    <a:pt x="8" y="441"/>
                  </a:lnTo>
                  <a:lnTo>
                    <a:pt x="43" y="431"/>
                  </a:lnTo>
                  <a:lnTo>
                    <a:pt x="93" y="428"/>
                  </a:lnTo>
                  <a:lnTo>
                    <a:pt x="88" y="448"/>
                  </a:lnTo>
                  <a:lnTo>
                    <a:pt x="96" y="467"/>
                  </a:lnTo>
                  <a:lnTo>
                    <a:pt x="99" y="494"/>
                  </a:lnTo>
                  <a:lnTo>
                    <a:pt x="106" y="504"/>
                  </a:lnTo>
                  <a:lnTo>
                    <a:pt x="135" y="506"/>
                  </a:lnTo>
                  <a:lnTo>
                    <a:pt x="149" y="515"/>
                  </a:lnTo>
                  <a:lnTo>
                    <a:pt x="134" y="533"/>
                  </a:lnTo>
                  <a:lnTo>
                    <a:pt x="132" y="556"/>
                  </a:lnTo>
                  <a:lnTo>
                    <a:pt x="120" y="581"/>
                  </a:lnTo>
                  <a:lnTo>
                    <a:pt x="128" y="590"/>
                  </a:lnTo>
                  <a:lnTo>
                    <a:pt x="147" y="592"/>
                  </a:lnTo>
                  <a:lnTo>
                    <a:pt x="178" y="604"/>
                  </a:lnTo>
                  <a:lnTo>
                    <a:pt x="174" y="615"/>
                  </a:lnTo>
                  <a:lnTo>
                    <a:pt x="195" y="646"/>
                  </a:lnTo>
                  <a:lnTo>
                    <a:pt x="224" y="646"/>
                  </a:lnTo>
                  <a:lnTo>
                    <a:pt x="261" y="625"/>
                  </a:lnTo>
                  <a:lnTo>
                    <a:pt x="273" y="631"/>
                  </a:lnTo>
                  <a:lnTo>
                    <a:pt x="273" y="644"/>
                  </a:lnTo>
                  <a:lnTo>
                    <a:pt x="277" y="662"/>
                  </a:lnTo>
                  <a:lnTo>
                    <a:pt x="287" y="672"/>
                  </a:lnTo>
                  <a:lnTo>
                    <a:pt x="307" y="669"/>
                  </a:lnTo>
                  <a:lnTo>
                    <a:pt x="314" y="673"/>
                  </a:lnTo>
                  <a:lnTo>
                    <a:pt x="322" y="667"/>
                  </a:lnTo>
                  <a:lnTo>
                    <a:pt x="322" y="638"/>
                  </a:lnTo>
                  <a:lnTo>
                    <a:pt x="309" y="582"/>
                  </a:lnTo>
                  <a:lnTo>
                    <a:pt x="319" y="566"/>
                  </a:lnTo>
                  <a:lnTo>
                    <a:pt x="349" y="566"/>
                  </a:lnTo>
                  <a:lnTo>
                    <a:pt x="357" y="566"/>
                  </a:lnTo>
                  <a:lnTo>
                    <a:pt x="374" y="547"/>
                  </a:lnTo>
                  <a:lnTo>
                    <a:pt x="418" y="561"/>
                  </a:lnTo>
                  <a:lnTo>
                    <a:pt x="436" y="544"/>
                  </a:lnTo>
                  <a:lnTo>
                    <a:pt x="445" y="554"/>
                  </a:lnTo>
                  <a:lnTo>
                    <a:pt x="464" y="542"/>
                  </a:lnTo>
                  <a:lnTo>
                    <a:pt x="481" y="559"/>
                  </a:lnTo>
                  <a:lnTo>
                    <a:pt x="488" y="559"/>
                  </a:lnTo>
                  <a:lnTo>
                    <a:pt x="494" y="550"/>
                  </a:lnTo>
                  <a:lnTo>
                    <a:pt x="509" y="536"/>
                  </a:lnTo>
                  <a:lnTo>
                    <a:pt x="515" y="540"/>
                  </a:lnTo>
                  <a:lnTo>
                    <a:pt x="536" y="537"/>
                  </a:lnTo>
                  <a:lnTo>
                    <a:pt x="557" y="520"/>
                  </a:lnTo>
                  <a:lnTo>
                    <a:pt x="573" y="495"/>
                  </a:lnTo>
                  <a:lnTo>
                    <a:pt x="597" y="491"/>
                  </a:lnTo>
                  <a:lnTo>
                    <a:pt x="610" y="504"/>
                  </a:lnTo>
                  <a:lnTo>
                    <a:pt x="619" y="477"/>
                  </a:lnTo>
                  <a:lnTo>
                    <a:pt x="638" y="476"/>
                  </a:lnTo>
                  <a:lnTo>
                    <a:pt x="645" y="470"/>
                  </a:lnTo>
                  <a:lnTo>
                    <a:pt x="651" y="447"/>
                  </a:lnTo>
                  <a:lnTo>
                    <a:pt x="643" y="434"/>
                  </a:lnTo>
                  <a:lnTo>
                    <a:pt x="579" y="422"/>
                  </a:lnTo>
                  <a:lnTo>
                    <a:pt x="569" y="404"/>
                  </a:lnTo>
                  <a:lnTo>
                    <a:pt x="550" y="404"/>
                  </a:lnTo>
                  <a:lnTo>
                    <a:pt x="534" y="404"/>
                  </a:lnTo>
                  <a:lnTo>
                    <a:pt x="521" y="383"/>
                  </a:lnTo>
                  <a:lnTo>
                    <a:pt x="523" y="373"/>
                  </a:lnTo>
                  <a:lnTo>
                    <a:pt x="530" y="328"/>
                  </a:lnTo>
                  <a:lnTo>
                    <a:pt x="506" y="304"/>
                  </a:lnTo>
                  <a:lnTo>
                    <a:pt x="525" y="226"/>
                  </a:lnTo>
                  <a:lnTo>
                    <a:pt x="512" y="216"/>
                  </a:lnTo>
                  <a:lnTo>
                    <a:pt x="472" y="228"/>
                  </a:lnTo>
                  <a:lnTo>
                    <a:pt x="462" y="212"/>
                  </a:lnTo>
                  <a:lnTo>
                    <a:pt x="462" y="193"/>
                  </a:lnTo>
                  <a:lnTo>
                    <a:pt x="453" y="185"/>
                  </a:lnTo>
                  <a:lnTo>
                    <a:pt x="473" y="156"/>
                  </a:lnTo>
                  <a:lnTo>
                    <a:pt x="496" y="164"/>
                  </a:lnTo>
                  <a:lnTo>
                    <a:pt x="504" y="154"/>
                  </a:lnTo>
                  <a:lnTo>
                    <a:pt x="545" y="160"/>
                  </a:lnTo>
                  <a:lnTo>
                    <a:pt x="564" y="154"/>
                  </a:lnTo>
                  <a:lnTo>
                    <a:pt x="574" y="124"/>
                  </a:lnTo>
                  <a:lnTo>
                    <a:pt x="574" y="124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青海">
              <a:hlinkClick r:id="" action="ppaction://macro?name=Slide1.青海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2398164" y="2900955"/>
              <a:ext cx="1924452" cy="1445420"/>
            </a:xfrm>
            <a:custGeom>
              <a:avLst/>
              <a:gdLst>
                <a:gd name="T0" fmla="*/ 74 w 902"/>
                <a:gd name="T1" fmla="*/ 239 h 645"/>
                <a:gd name="T2" fmla="*/ 117 w 902"/>
                <a:gd name="T3" fmla="*/ 214 h 645"/>
                <a:gd name="T4" fmla="*/ 98 w 902"/>
                <a:gd name="T5" fmla="*/ 198 h 645"/>
                <a:gd name="T6" fmla="*/ 126 w 902"/>
                <a:gd name="T7" fmla="*/ 175 h 645"/>
                <a:gd name="T8" fmla="*/ 92 w 902"/>
                <a:gd name="T9" fmla="*/ 105 h 645"/>
                <a:gd name="T10" fmla="*/ 113 w 902"/>
                <a:gd name="T11" fmla="*/ 41 h 645"/>
                <a:gd name="T12" fmla="*/ 295 w 902"/>
                <a:gd name="T13" fmla="*/ 0 h 645"/>
                <a:gd name="T14" fmla="*/ 406 w 902"/>
                <a:gd name="T15" fmla="*/ 22 h 645"/>
                <a:gd name="T16" fmla="*/ 469 w 902"/>
                <a:gd name="T17" fmla="*/ 60 h 645"/>
                <a:gd name="T18" fmla="*/ 529 w 902"/>
                <a:gd name="T19" fmla="*/ 37 h 645"/>
                <a:gd name="T20" fmla="*/ 609 w 902"/>
                <a:gd name="T21" fmla="*/ 27 h 645"/>
                <a:gd name="T22" fmla="*/ 708 w 902"/>
                <a:gd name="T23" fmla="*/ 55 h 645"/>
                <a:gd name="T24" fmla="*/ 772 w 902"/>
                <a:gd name="T25" fmla="*/ 127 h 645"/>
                <a:gd name="T26" fmla="*/ 828 w 902"/>
                <a:gd name="T27" fmla="*/ 148 h 645"/>
                <a:gd name="T28" fmla="*/ 884 w 902"/>
                <a:gd name="T29" fmla="*/ 248 h 645"/>
                <a:gd name="T30" fmla="*/ 895 w 902"/>
                <a:gd name="T31" fmla="*/ 317 h 645"/>
                <a:gd name="T32" fmla="*/ 865 w 902"/>
                <a:gd name="T33" fmla="*/ 365 h 645"/>
                <a:gd name="T34" fmla="*/ 832 w 902"/>
                <a:gd name="T35" fmla="*/ 397 h 645"/>
                <a:gd name="T36" fmla="*/ 816 w 902"/>
                <a:gd name="T37" fmla="*/ 442 h 645"/>
                <a:gd name="T38" fmla="*/ 778 w 902"/>
                <a:gd name="T39" fmla="*/ 418 h 645"/>
                <a:gd name="T40" fmla="*/ 780 w 902"/>
                <a:gd name="T41" fmla="*/ 454 h 645"/>
                <a:gd name="T42" fmla="*/ 837 w 902"/>
                <a:gd name="T43" fmla="*/ 485 h 645"/>
                <a:gd name="T44" fmla="*/ 867 w 902"/>
                <a:gd name="T45" fmla="*/ 499 h 645"/>
                <a:gd name="T46" fmla="*/ 856 w 902"/>
                <a:gd name="T47" fmla="*/ 527 h 645"/>
                <a:gd name="T48" fmla="*/ 816 w 902"/>
                <a:gd name="T49" fmla="*/ 537 h 645"/>
                <a:gd name="T50" fmla="*/ 776 w 902"/>
                <a:gd name="T51" fmla="*/ 529 h 645"/>
                <a:gd name="T52" fmla="*/ 767 w 902"/>
                <a:gd name="T53" fmla="*/ 566 h 645"/>
                <a:gd name="T54" fmla="*/ 701 w 902"/>
                <a:gd name="T55" fmla="*/ 535 h 645"/>
                <a:gd name="T56" fmla="*/ 661 w 902"/>
                <a:gd name="T57" fmla="*/ 525 h 645"/>
                <a:gd name="T58" fmla="*/ 536 w 902"/>
                <a:gd name="T59" fmla="*/ 522 h 645"/>
                <a:gd name="T60" fmla="*/ 522 w 902"/>
                <a:gd name="T61" fmla="*/ 553 h 645"/>
                <a:gd name="T62" fmla="*/ 509 w 902"/>
                <a:gd name="T63" fmla="*/ 586 h 645"/>
                <a:gd name="T64" fmla="*/ 391 w 902"/>
                <a:gd name="T65" fmla="*/ 629 h 645"/>
                <a:gd name="T66" fmla="*/ 339 w 902"/>
                <a:gd name="T67" fmla="*/ 564 h 645"/>
                <a:gd name="T68" fmla="*/ 194 w 902"/>
                <a:gd name="T69" fmla="*/ 541 h 645"/>
                <a:gd name="T70" fmla="*/ 138 w 902"/>
                <a:gd name="T71" fmla="*/ 508 h 645"/>
                <a:gd name="T72" fmla="*/ 2 w 902"/>
                <a:gd name="T73" fmla="*/ 382 h 645"/>
                <a:gd name="T74" fmla="*/ 24 w 902"/>
                <a:gd name="T75" fmla="*/ 341 h 645"/>
                <a:gd name="T76" fmla="*/ 40 w 902"/>
                <a:gd name="T77" fmla="*/ 267 h 645"/>
                <a:gd name="T78" fmla="*/ 45 w 902"/>
                <a:gd name="T79" fmla="*/ 228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02" h="645">
                  <a:moveTo>
                    <a:pt x="45" y="228"/>
                  </a:moveTo>
                  <a:lnTo>
                    <a:pt x="74" y="239"/>
                  </a:lnTo>
                  <a:lnTo>
                    <a:pt x="125" y="223"/>
                  </a:lnTo>
                  <a:lnTo>
                    <a:pt x="117" y="214"/>
                  </a:lnTo>
                  <a:lnTo>
                    <a:pt x="105" y="214"/>
                  </a:lnTo>
                  <a:lnTo>
                    <a:pt x="98" y="198"/>
                  </a:lnTo>
                  <a:lnTo>
                    <a:pt x="103" y="185"/>
                  </a:lnTo>
                  <a:lnTo>
                    <a:pt x="126" y="175"/>
                  </a:lnTo>
                  <a:lnTo>
                    <a:pt x="144" y="148"/>
                  </a:lnTo>
                  <a:lnTo>
                    <a:pt x="92" y="105"/>
                  </a:lnTo>
                  <a:lnTo>
                    <a:pt x="89" y="60"/>
                  </a:lnTo>
                  <a:lnTo>
                    <a:pt x="113" y="41"/>
                  </a:lnTo>
                  <a:lnTo>
                    <a:pt x="283" y="9"/>
                  </a:lnTo>
                  <a:lnTo>
                    <a:pt x="295" y="0"/>
                  </a:lnTo>
                  <a:lnTo>
                    <a:pt x="320" y="2"/>
                  </a:lnTo>
                  <a:lnTo>
                    <a:pt x="406" y="22"/>
                  </a:lnTo>
                  <a:lnTo>
                    <a:pt x="430" y="38"/>
                  </a:lnTo>
                  <a:lnTo>
                    <a:pt x="469" y="60"/>
                  </a:lnTo>
                  <a:lnTo>
                    <a:pt x="492" y="59"/>
                  </a:lnTo>
                  <a:lnTo>
                    <a:pt x="529" y="37"/>
                  </a:lnTo>
                  <a:lnTo>
                    <a:pt x="577" y="43"/>
                  </a:lnTo>
                  <a:lnTo>
                    <a:pt x="609" y="27"/>
                  </a:lnTo>
                  <a:lnTo>
                    <a:pt x="674" y="68"/>
                  </a:lnTo>
                  <a:lnTo>
                    <a:pt x="708" y="55"/>
                  </a:lnTo>
                  <a:lnTo>
                    <a:pt x="727" y="99"/>
                  </a:lnTo>
                  <a:lnTo>
                    <a:pt x="772" y="127"/>
                  </a:lnTo>
                  <a:lnTo>
                    <a:pt x="804" y="156"/>
                  </a:lnTo>
                  <a:lnTo>
                    <a:pt x="828" y="148"/>
                  </a:lnTo>
                  <a:lnTo>
                    <a:pt x="875" y="208"/>
                  </a:lnTo>
                  <a:lnTo>
                    <a:pt x="884" y="248"/>
                  </a:lnTo>
                  <a:lnTo>
                    <a:pt x="901" y="271"/>
                  </a:lnTo>
                  <a:lnTo>
                    <a:pt x="895" y="317"/>
                  </a:lnTo>
                  <a:lnTo>
                    <a:pt x="858" y="346"/>
                  </a:lnTo>
                  <a:lnTo>
                    <a:pt x="865" y="365"/>
                  </a:lnTo>
                  <a:lnTo>
                    <a:pt x="851" y="379"/>
                  </a:lnTo>
                  <a:lnTo>
                    <a:pt x="832" y="397"/>
                  </a:lnTo>
                  <a:lnTo>
                    <a:pt x="832" y="428"/>
                  </a:lnTo>
                  <a:lnTo>
                    <a:pt x="816" y="442"/>
                  </a:lnTo>
                  <a:lnTo>
                    <a:pt x="796" y="435"/>
                  </a:lnTo>
                  <a:lnTo>
                    <a:pt x="778" y="418"/>
                  </a:lnTo>
                  <a:lnTo>
                    <a:pt x="769" y="437"/>
                  </a:lnTo>
                  <a:lnTo>
                    <a:pt x="780" y="454"/>
                  </a:lnTo>
                  <a:lnTo>
                    <a:pt x="810" y="456"/>
                  </a:lnTo>
                  <a:lnTo>
                    <a:pt x="837" y="485"/>
                  </a:lnTo>
                  <a:lnTo>
                    <a:pt x="855" y="485"/>
                  </a:lnTo>
                  <a:lnTo>
                    <a:pt x="867" y="499"/>
                  </a:lnTo>
                  <a:lnTo>
                    <a:pt x="856" y="525"/>
                  </a:lnTo>
                  <a:lnTo>
                    <a:pt x="856" y="527"/>
                  </a:lnTo>
                  <a:lnTo>
                    <a:pt x="832" y="524"/>
                  </a:lnTo>
                  <a:lnTo>
                    <a:pt x="816" y="537"/>
                  </a:lnTo>
                  <a:lnTo>
                    <a:pt x="804" y="518"/>
                  </a:lnTo>
                  <a:lnTo>
                    <a:pt x="776" y="529"/>
                  </a:lnTo>
                  <a:lnTo>
                    <a:pt x="767" y="543"/>
                  </a:lnTo>
                  <a:lnTo>
                    <a:pt x="767" y="566"/>
                  </a:lnTo>
                  <a:lnTo>
                    <a:pt x="738" y="572"/>
                  </a:lnTo>
                  <a:lnTo>
                    <a:pt x="701" y="535"/>
                  </a:lnTo>
                  <a:lnTo>
                    <a:pt x="690" y="517"/>
                  </a:lnTo>
                  <a:lnTo>
                    <a:pt x="661" y="525"/>
                  </a:lnTo>
                  <a:lnTo>
                    <a:pt x="611" y="511"/>
                  </a:lnTo>
                  <a:lnTo>
                    <a:pt x="536" y="522"/>
                  </a:lnTo>
                  <a:lnTo>
                    <a:pt x="529" y="529"/>
                  </a:lnTo>
                  <a:lnTo>
                    <a:pt x="522" y="553"/>
                  </a:lnTo>
                  <a:lnTo>
                    <a:pt x="507" y="563"/>
                  </a:lnTo>
                  <a:lnTo>
                    <a:pt x="509" y="586"/>
                  </a:lnTo>
                  <a:lnTo>
                    <a:pt x="464" y="644"/>
                  </a:lnTo>
                  <a:lnTo>
                    <a:pt x="391" y="629"/>
                  </a:lnTo>
                  <a:lnTo>
                    <a:pt x="386" y="601"/>
                  </a:lnTo>
                  <a:lnTo>
                    <a:pt x="339" y="564"/>
                  </a:lnTo>
                  <a:lnTo>
                    <a:pt x="237" y="548"/>
                  </a:lnTo>
                  <a:lnTo>
                    <a:pt x="194" y="541"/>
                  </a:lnTo>
                  <a:lnTo>
                    <a:pt x="176" y="538"/>
                  </a:lnTo>
                  <a:lnTo>
                    <a:pt x="138" y="508"/>
                  </a:lnTo>
                  <a:lnTo>
                    <a:pt x="58" y="489"/>
                  </a:lnTo>
                  <a:lnTo>
                    <a:pt x="2" y="382"/>
                  </a:lnTo>
                  <a:lnTo>
                    <a:pt x="0" y="352"/>
                  </a:lnTo>
                  <a:lnTo>
                    <a:pt x="24" y="341"/>
                  </a:lnTo>
                  <a:lnTo>
                    <a:pt x="24" y="308"/>
                  </a:lnTo>
                  <a:lnTo>
                    <a:pt x="40" y="267"/>
                  </a:lnTo>
                  <a:lnTo>
                    <a:pt x="21" y="248"/>
                  </a:lnTo>
                  <a:lnTo>
                    <a:pt x="45" y="228"/>
                  </a:lnTo>
                  <a:lnTo>
                    <a:pt x="45" y="228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四川">
              <a:hlinkClick r:id="" action="ppaction://macro?name=Slide1.四川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3454785" y="3926833"/>
              <a:ext cx="1665010" cy="1482387"/>
            </a:xfrm>
            <a:custGeom>
              <a:avLst/>
              <a:gdLst>
                <a:gd name="T0" fmla="*/ 40 w 92"/>
                <a:gd name="T1" fmla="*/ 6 h 76"/>
                <a:gd name="T2" fmla="*/ 39 w 92"/>
                <a:gd name="T3" fmla="*/ 2 h 76"/>
                <a:gd name="T4" fmla="*/ 46 w 92"/>
                <a:gd name="T5" fmla="*/ 0 h 76"/>
                <a:gd name="T6" fmla="*/ 47 w 92"/>
                <a:gd name="T7" fmla="*/ 4 h 76"/>
                <a:gd name="T8" fmla="*/ 53 w 92"/>
                <a:gd name="T9" fmla="*/ 9 h 76"/>
                <a:gd name="T10" fmla="*/ 56 w 92"/>
                <a:gd name="T11" fmla="*/ 9 h 76"/>
                <a:gd name="T12" fmla="*/ 59 w 92"/>
                <a:gd name="T13" fmla="*/ 14 h 76"/>
                <a:gd name="T14" fmla="*/ 65 w 92"/>
                <a:gd name="T15" fmla="*/ 14 h 76"/>
                <a:gd name="T16" fmla="*/ 68 w 92"/>
                <a:gd name="T17" fmla="*/ 11 h 76"/>
                <a:gd name="T18" fmla="*/ 70 w 92"/>
                <a:gd name="T19" fmla="*/ 14 h 76"/>
                <a:gd name="T20" fmla="*/ 77 w 92"/>
                <a:gd name="T21" fmla="*/ 13 h 76"/>
                <a:gd name="T22" fmla="*/ 79 w 92"/>
                <a:gd name="T23" fmla="*/ 15 h 76"/>
                <a:gd name="T24" fmla="*/ 86 w 92"/>
                <a:gd name="T25" fmla="*/ 18 h 76"/>
                <a:gd name="T26" fmla="*/ 92 w 92"/>
                <a:gd name="T27" fmla="*/ 19 h 76"/>
                <a:gd name="T28" fmla="*/ 91 w 92"/>
                <a:gd name="T29" fmla="*/ 19 h 76"/>
                <a:gd name="T30" fmla="*/ 90 w 92"/>
                <a:gd name="T31" fmla="*/ 22 h 76"/>
                <a:gd name="T32" fmla="*/ 88 w 92"/>
                <a:gd name="T33" fmla="*/ 26 h 76"/>
                <a:gd name="T34" fmla="*/ 85 w 92"/>
                <a:gd name="T35" fmla="*/ 29 h 76"/>
                <a:gd name="T36" fmla="*/ 83 w 92"/>
                <a:gd name="T37" fmla="*/ 31 h 76"/>
                <a:gd name="T38" fmla="*/ 80 w 92"/>
                <a:gd name="T39" fmla="*/ 35 h 76"/>
                <a:gd name="T40" fmla="*/ 76 w 92"/>
                <a:gd name="T41" fmla="*/ 36 h 76"/>
                <a:gd name="T42" fmla="*/ 72 w 92"/>
                <a:gd name="T43" fmla="*/ 35 h 76"/>
                <a:gd name="T44" fmla="*/ 67 w 92"/>
                <a:gd name="T45" fmla="*/ 34 h 76"/>
                <a:gd name="T46" fmla="*/ 67 w 92"/>
                <a:gd name="T47" fmla="*/ 38 h 76"/>
                <a:gd name="T48" fmla="*/ 66 w 92"/>
                <a:gd name="T49" fmla="*/ 40 h 76"/>
                <a:gd name="T50" fmla="*/ 67 w 92"/>
                <a:gd name="T51" fmla="*/ 44 h 76"/>
                <a:gd name="T52" fmla="*/ 71 w 92"/>
                <a:gd name="T53" fmla="*/ 47 h 76"/>
                <a:gd name="T54" fmla="*/ 70 w 92"/>
                <a:gd name="T55" fmla="*/ 50 h 76"/>
                <a:gd name="T56" fmla="*/ 68 w 92"/>
                <a:gd name="T57" fmla="*/ 54 h 76"/>
                <a:gd name="T58" fmla="*/ 74 w 92"/>
                <a:gd name="T59" fmla="*/ 59 h 76"/>
                <a:gd name="T60" fmla="*/ 65 w 92"/>
                <a:gd name="T61" fmla="*/ 60 h 76"/>
                <a:gd name="T62" fmla="*/ 63 w 92"/>
                <a:gd name="T63" fmla="*/ 57 h 76"/>
                <a:gd name="T64" fmla="*/ 57 w 92"/>
                <a:gd name="T65" fmla="*/ 58 h 76"/>
                <a:gd name="T66" fmla="*/ 56 w 92"/>
                <a:gd name="T67" fmla="*/ 54 h 76"/>
                <a:gd name="T68" fmla="*/ 53 w 92"/>
                <a:gd name="T69" fmla="*/ 52 h 76"/>
                <a:gd name="T70" fmla="*/ 53 w 92"/>
                <a:gd name="T71" fmla="*/ 55 h 76"/>
                <a:gd name="T72" fmla="*/ 49 w 92"/>
                <a:gd name="T73" fmla="*/ 57 h 76"/>
                <a:gd name="T74" fmla="*/ 45 w 92"/>
                <a:gd name="T75" fmla="*/ 65 h 76"/>
                <a:gd name="T76" fmla="*/ 43 w 92"/>
                <a:gd name="T77" fmla="*/ 74 h 76"/>
                <a:gd name="T78" fmla="*/ 36 w 92"/>
                <a:gd name="T79" fmla="*/ 76 h 76"/>
                <a:gd name="T80" fmla="*/ 27 w 92"/>
                <a:gd name="T81" fmla="*/ 61 h 76"/>
                <a:gd name="T82" fmla="*/ 21 w 92"/>
                <a:gd name="T83" fmla="*/ 58 h 76"/>
                <a:gd name="T84" fmla="*/ 22 w 92"/>
                <a:gd name="T85" fmla="*/ 54 h 76"/>
                <a:gd name="T86" fmla="*/ 17 w 92"/>
                <a:gd name="T87" fmla="*/ 55 h 76"/>
                <a:gd name="T88" fmla="*/ 13 w 92"/>
                <a:gd name="T89" fmla="*/ 47 h 76"/>
                <a:gd name="T90" fmla="*/ 12 w 92"/>
                <a:gd name="T91" fmla="*/ 33 h 76"/>
                <a:gd name="T92" fmla="*/ 11 w 92"/>
                <a:gd name="T93" fmla="*/ 26 h 76"/>
                <a:gd name="T94" fmla="*/ 0 w 92"/>
                <a:gd name="T95" fmla="*/ 12 h 76"/>
                <a:gd name="T96" fmla="*/ 2 w 92"/>
                <a:gd name="T97" fmla="*/ 9 h 76"/>
                <a:gd name="T98" fmla="*/ 16 w 92"/>
                <a:gd name="T99" fmla="*/ 9 h 76"/>
                <a:gd name="T100" fmla="*/ 21 w 92"/>
                <a:gd name="T101" fmla="*/ 10 h 76"/>
                <a:gd name="T102" fmla="*/ 29 w 92"/>
                <a:gd name="T103" fmla="*/ 14 h 76"/>
                <a:gd name="T104" fmla="*/ 30 w 92"/>
                <a:gd name="T105" fmla="*/ 10 h 76"/>
                <a:gd name="T106" fmla="*/ 35 w 92"/>
                <a:gd name="T107" fmla="*/ 11 h 76"/>
                <a:gd name="T108" fmla="*/ 39 w 92"/>
                <a:gd name="T109" fmla="*/ 10 h 76"/>
                <a:gd name="T110" fmla="*/ 39 w 92"/>
                <a:gd name="T111" fmla="*/ 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76">
                  <a:moveTo>
                    <a:pt x="39" y="9"/>
                  </a:moveTo>
                  <a:lnTo>
                    <a:pt x="40" y="6"/>
                  </a:lnTo>
                  <a:lnTo>
                    <a:pt x="39" y="5"/>
                  </a:lnTo>
                  <a:lnTo>
                    <a:pt x="39" y="2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53" y="9"/>
                  </a:lnTo>
                  <a:lnTo>
                    <a:pt x="55" y="8"/>
                  </a:lnTo>
                  <a:lnTo>
                    <a:pt x="56" y="9"/>
                  </a:lnTo>
                  <a:lnTo>
                    <a:pt x="56" y="13"/>
                  </a:lnTo>
                  <a:lnTo>
                    <a:pt x="59" y="14"/>
                  </a:lnTo>
                  <a:lnTo>
                    <a:pt x="64" y="15"/>
                  </a:lnTo>
                  <a:lnTo>
                    <a:pt x="65" y="14"/>
                  </a:lnTo>
                  <a:lnTo>
                    <a:pt x="65" y="12"/>
                  </a:lnTo>
                  <a:lnTo>
                    <a:pt x="68" y="11"/>
                  </a:lnTo>
                  <a:lnTo>
                    <a:pt x="70" y="12"/>
                  </a:lnTo>
                  <a:lnTo>
                    <a:pt x="70" y="14"/>
                  </a:lnTo>
                  <a:lnTo>
                    <a:pt x="72" y="14"/>
                  </a:lnTo>
                  <a:lnTo>
                    <a:pt x="77" y="13"/>
                  </a:lnTo>
                  <a:lnTo>
                    <a:pt x="78" y="13"/>
                  </a:lnTo>
                  <a:lnTo>
                    <a:pt x="79" y="15"/>
                  </a:lnTo>
                  <a:lnTo>
                    <a:pt x="81" y="15"/>
                  </a:lnTo>
                  <a:lnTo>
                    <a:pt x="86" y="18"/>
                  </a:lnTo>
                  <a:lnTo>
                    <a:pt x="89" y="17"/>
                  </a:lnTo>
                  <a:lnTo>
                    <a:pt x="92" y="19"/>
                  </a:lnTo>
                  <a:lnTo>
                    <a:pt x="90" y="19"/>
                  </a:lnTo>
                  <a:lnTo>
                    <a:pt x="91" y="19"/>
                  </a:lnTo>
                  <a:lnTo>
                    <a:pt x="90" y="20"/>
                  </a:lnTo>
                  <a:lnTo>
                    <a:pt x="90" y="22"/>
                  </a:lnTo>
                  <a:lnTo>
                    <a:pt x="89" y="24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5" y="29"/>
                  </a:lnTo>
                  <a:lnTo>
                    <a:pt x="84" y="30"/>
                  </a:lnTo>
                  <a:lnTo>
                    <a:pt x="83" y="31"/>
                  </a:lnTo>
                  <a:lnTo>
                    <a:pt x="82" y="33"/>
                  </a:lnTo>
                  <a:lnTo>
                    <a:pt x="80" y="35"/>
                  </a:lnTo>
                  <a:lnTo>
                    <a:pt x="79" y="36"/>
                  </a:lnTo>
                  <a:lnTo>
                    <a:pt x="76" y="36"/>
                  </a:lnTo>
                  <a:lnTo>
                    <a:pt x="74" y="34"/>
                  </a:lnTo>
                  <a:lnTo>
                    <a:pt x="72" y="35"/>
                  </a:lnTo>
                  <a:lnTo>
                    <a:pt x="70" y="33"/>
                  </a:lnTo>
                  <a:lnTo>
                    <a:pt x="67" y="34"/>
                  </a:lnTo>
                  <a:lnTo>
                    <a:pt x="67" y="36"/>
                  </a:lnTo>
                  <a:lnTo>
                    <a:pt x="67" y="38"/>
                  </a:lnTo>
                  <a:lnTo>
                    <a:pt x="67" y="39"/>
                  </a:lnTo>
                  <a:lnTo>
                    <a:pt x="66" y="40"/>
                  </a:lnTo>
                  <a:lnTo>
                    <a:pt x="64" y="42"/>
                  </a:lnTo>
                  <a:lnTo>
                    <a:pt x="67" y="44"/>
                  </a:lnTo>
                  <a:lnTo>
                    <a:pt x="70" y="47"/>
                  </a:lnTo>
                  <a:lnTo>
                    <a:pt x="71" y="47"/>
                  </a:lnTo>
                  <a:lnTo>
                    <a:pt x="71" y="49"/>
                  </a:lnTo>
                  <a:lnTo>
                    <a:pt x="70" y="50"/>
                  </a:lnTo>
                  <a:lnTo>
                    <a:pt x="68" y="53"/>
                  </a:lnTo>
                  <a:lnTo>
                    <a:pt x="68" y="54"/>
                  </a:lnTo>
                  <a:lnTo>
                    <a:pt x="73" y="57"/>
                  </a:lnTo>
                  <a:lnTo>
                    <a:pt x="74" y="59"/>
                  </a:lnTo>
                  <a:lnTo>
                    <a:pt x="70" y="60"/>
                  </a:lnTo>
                  <a:lnTo>
                    <a:pt x="65" y="60"/>
                  </a:lnTo>
                  <a:lnTo>
                    <a:pt x="65" y="57"/>
                  </a:lnTo>
                  <a:lnTo>
                    <a:pt x="63" y="57"/>
                  </a:lnTo>
                  <a:lnTo>
                    <a:pt x="59" y="59"/>
                  </a:lnTo>
                  <a:lnTo>
                    <a:pt x="57" y="58"/>
                  </a:lnTo>
                  <a:lnTo>
                    <a:pt x="57" y="55"/>
                  </a:lnTo>
                  <a:lnTo>
                    <a:pt x="56" y="54"/>
                  </a:lnTo>
                  <a:lnTo>
                    <a:pt x="56" y="52"/>
                  </a:lnTo>
                  <a:lnTo>
                    <a:pt x="53" y="52"/>
                  </a:lnTo>
                  <a:lnTo>
                    <a:pt x="52" y="52"/>
                  </a:lnTo>
                  <a:lnTo>
                    <a:pt x="53" y="55"/>
                  </a:lnTo>
                  <a:lnTo>
                    <a:pt x="50" y="56"/>
                  </a:lnTo>
                  <a:lnTo>
                    <a:pt x="49" y="57"/>
                  </a:lnTo>
                  <a:lnTo>
                    <a:pt x="50" y="59"/>
                  </a:lnTo>
                  <a:lnTo>
                    <a:pt x="45" y="65"/>
                  </a:lnTo>
                  <a:lnTo>
                    <a:pt x="46" y="72"/>
                  </a:lnTo>
                  <a:lnTo>
                    <a:pt x="43" y="74"/>
                  </a:lnTo>
                  <a:lnTo>
                    <a:pt x="42" y="73"/>
                  </a:lnTo>
                  <a:lnTo>
                    <a:pt x="36" y="76"/>
                  </a:lnTo>
                  <a:lnTo>
                    <a:pt x="35" y="75"/>
                  </a:lnTo>
                  <a:lnTo>
                    <a:pt x="27" y="61"/>
                  </a:lnTo>
                  <a:lnTo>
                    <a:pt x="24" y="59"/>
                  </a:lnTo>
                  <a:lnTo>
                    <a:pt x="21" y="58"/>
                  </a:lnTo>
                  <a:lnTo>
                    <a:pt x="20" y="56"/>
                  </a:lnTo>
                  <a:lnTo>
                    <a:pt x="22" y="54"/>
                  </a:lnTo>
                  <a:lnTo>
                    <a:pt x="19" y="52"/>
                  </a:lnTo>
                  <a:lnTo>
                    <a:pt x="17" y="55"/>
                  </a:lnTo>
                  <a:lnTo>
                    <a:pt x="14" y="55"/>
                  </a:lnTo>
                  <a:lnTo>
                    <a:pt x="13" y="47"/>
                  </a:lnTo>
                  <a:lnTo>
                    <a:pt x="12" y="46"/>
                  </a:lnTo>
                  <a:lnTo>
                    <a:pt x="12" y="33"/>
                  </a:lnTo>
                  <a:lnTo>
                    <a:pt x="9" y="27"/>
                  </a:lnTo>
                  <a:lnTo>
                    <a:pt x="11" y="26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2" y="9"/>
                  </a:lnTo>
                  <a:lnTo>
                    <a:pt x="10" y="8"/>
                  </a:lnTo>
                  <a:lnTo>
                    <a:pt x="16" y="9"/>
                  </a:lnTo>
                  <a:lnTo>
                    <a:pt x="20" y="8"/>
                  </a:lnTo>
                  <a:lnTo>
                    <a:pt x="21" y="10"/>
                  </a:lnTo>
                  <a:lnTo>
                    <a:pt x="25" y="15"/>
                  </a:lnTo>
                  <a:lnTo>
                    <a:pt x="29" y="14"/>
                  </a:lnTo>
                  <a:lnTo>
                    <a:pt x="29" y="11"/>
                  </a:lnTo>
                  <a:lnTo>
                    <a:pt x="30" y="10"/>
                  </a:lnTo>
                  <a:lnTo>
                    <a:pt x="33" y="9"/>
                  </a:lnTo>
                  <a:lnTo>
                    <a:pt x="35" y="11"/>
                  </a:lnTo>
                  <a:lnTo>
                    <a:pt x="36" y="9"/>
                  </a:lnTo>
                  <a:lnTo>
                    <a:pt x="39" y="10"/>
                  </a:lnTo>
                  <a:lnTo>
                    <a:pt x="39" y="9"/>
                  </a:lnTo>
                  <a:lnTo>
                    <a:pt x="39" y="9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甘肃">
              <a:hlinkClick r:id="" action="ppaction://macro?name=Slide1.甘肃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3092628" y="2374436"/>
              <a:ext cx="2045960" cy="1852062"/>
            </a:xfrm>
            <a:custGeom>
              <a:avLst/>
              <a:gdLst>
                <a:gd name="T0" fmla="*/ 5 w 974"/>
                <a:gd name="T1" fmla="*/ 132 h 832"/>
                <a:gd name="T2" fmla="*/ 149 w 974"/>
                <a:gd name="T3" fmla="*/ 53 h 832"/>
                <a:gd name="T4" fmla="*/ 190 w 974"/>
                <a:gd name="T5" fmla="*/ 0 h 832"/>
                <a:gd name="T6" fmla="*/ 245 w 974"/>
                <a:gd name="T7" fmla="*/ 29 h 832"/>
                <a:gd name="T8" fmla="*/ 288 w 974"/>
                <a:gd name="T9" fmla="*/ 169 h 832"/>
                <a:gd name="T10" fmla="*/ 406 w 974"/>
                <a:gd name="T11" fmla="*/ 158 h 832"/>
                <a:gd name="T12" fmla="*/ 425 w 974"/>
                <a:gd name="T13" fmla="*/ 195 h 832"/>
                <a:gd name="T14" fmla="*/ 435 w 974"/>
                <a:gd name="T15" fmla="*/ 272 h 832"/>
                <a:gd name="T16" fmla="*/ 453 w 974"/>
                <a:gd name="T17" fmla="*/ 292 h 832"/>
                <a:gd name="T18" fmla="*/ 569 w 974"/>
                <a:gd name="T19" fmla="*/ 314 h 832"/>
                <a:gd name="T20" fmla="*/ 669 w 974"/>
                <a:gd name="T21" fmla="*/ 308 h 832"/>
                <a:gd name="T22" fmla="*/ 637 w 974"/>
                <a:gd name="T23" fmla="*/ 364 h 832"/>
                <a:gd name="T24" fmla="*/ 673 w 974"/>
                <a:gd name="T25" fmla="*/ 437 h 832"/>
                <a:gd name="T26" fmla="*/ 752 w 974"/>
                <a:gd name="T27" fmla="*/ 541 h 832"/>
                <a:gd name="T28" fmla="*/ 781 w 974"/>
                <a:gd name="T29" fmla="*/ 596 h 832"/>
                <a:gd name="T30" fmla="*/ 822 w 974"/>
                <a:gd name="T31" fmla="*/ 577 h 832"/>
                <a:gd name="T32" fmla="*/ 835 w 974"/>
                <a:gd name="T33" fmla="*/ 530 h 832"/>
                <a:gd name="T34" fmla="*/ 841 w 974"/>
                <a:gd name="T35" fmla="*/ 451 h 832"/>
                <a:gd name="T36" fmla="*/ 877 w 974"/>
                <a:gd name="T37" fmla="*/ 467 h 832"/>
                <a:gd name="T38" fmla="*/ 973 w 974"/>
                <a:gd name="T39" fmla="*/ 536 h 832"/>
                <a:gd name="T40" fmla="*/ 961 w 974"/>
                <a:gd name="T41" fmla="*/ 600 h 832"/>
                <a:gd name="T42" fmla="*/ 911 w 974"/>
                <a:gd name="T43" fmla="*/ 617 h 832"/>
                <a:gd name="T44" fmla="*/ 857 w 974"/>
                <a:gd name="T45" fmla="*/ 624 h 832"/>
                <a:gd name="T46" fmla="*/ 833 w 974"/>
                <a:gd name="T47" fmla="*/ 642 h 832"/>
                <a:gd name="T48" fmla="*/ 841 w 974"/>
                <a:gd name="T49" fmla="*/ 688 h 832"/>
                <a:gd name="T50" fmla="*/ 830 w 974"/>
                <a:gd name="T51" fmla="*/ 747 h 832"/>
                <a:gd name="T52" fmla="*/ 800 w 974"/>
                <a:gd name="T53" fmla="*/ 776 h 832"/>
                <a:gd name="T54" fmla="*/ 765 w 974"/>
                <a:gd name="T55" fmla="*/ 822 h 832"/>
                <a:gd name="T56" fmla="*/ 692 w 974"/>
                <a:gd name="T57" fmla="*/ 814 h 832"/>
                <a:gd name="T58" fmla="*/ 660 w 974"/>
                <a:gd name="T59" fmla="*/ 784 h 832"/>
                <a:gd name="T60" fmla="*/ 606 w 974"/>
                <a:gd name="T61" fmla="*/ 718 h 832"/>
                <a:gd name="T62" fmla="*/ 541 w 974"/>
                <a:gd name="T63" fmla="*/ 722 h 832"/>
                <a:gd name="T64" fmla="*/ 499 w 974"/>
                <a:gd name="T65" fmla="*/ 715 h 832"/>
                <a:gd name="T66" fmla="*/ 467 w 974"/>
                <a:gd name="T67" fmla="*/ 677 h 832"/>
                <a:gd name="T68" fmla="*/ 521 w 974"/>
                <a:gd name="T69" fmla="*/ 687 h 832"/>
                <a:gd name="T70" fmla="*/ 554 w 974"/>
                <a:gd name="T71" fmla="*/ 624 h 832"/>
                <a:gd name="T72" fmla="*/ 590 w 974"/>
                <a:gd name="T73" fmla="*/ 530 h 832"/>
                <a:gd name="T74" fmla="*/ 517 w 974"/>
                <a:gd name="T75" fmla="*/ 407 h 832"/>
                <a:gd name="T76" fmla="*/ 416 w 974"/>
                <a:gd name="T77" fmla="*/ 358 h 832"/>
                <a:gd name="T78" fmla="*/ 298 w 974"/>
                <a:gd name="T79" fmla="*/ 286 h 832"/>
                <a:gd name="T80" fmla="*/ 181 w 974"/>
                <a:gd name="T81" fmla="*/ 318 h 832"/>
                <a:gd name="T82" fmla="*/ 95 w 974"/>
                <a:gd name="T83" fmla="*/ 281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74" h="832">
                  <a:moveTo>
                    <a:pt x="9" y="261"/>
                  </a:moveTo>
                  <a:lnTo>
                    <a:pt x="0" y="155"/>
                  </a:lnTo>
                  <a:lnTo>
                    <a:pt x="5" y="132"/>
                  </a:lnTo>
                  <a:lnTo>
                    <a:pt x="37" y="118"/>
                  </a:lnTo>
                  <a:lnTo>
                    <a:pt x="81" y="81"/>
                  </a:lnTo>
                  <a:lnTo>
                    <a:pt x="149" y="53"/>
                  </a:lnTo>
                  <a:lnTo>
                    <a:pt x="179" y="41"/>
                  </a:lnTo>
                  <a:lnTo>
                    <a:pt x="179" y="14"/>
                  </a:lnTo>
                  <a:lnTo>
                    <a:pt x="190" y="0"/>
                  </a:lnTo>
                  <a:lnTo>
                    <a:pt x="202" y="1"/>
                  </a:lnTo>
                  <a:lnTo>
                    <a:pt x="248" y="9"/>
                  </a:lnTo>
                  <a:lnTo>
                    <a:pt x="245" y="29"/>
                  </a:lnTo>
                  <a:lnTo>
                    <a:pt x="255" y="60"/>
                  </a:lnTo>
                  <a:lnTo>
                    <a:pt x="249" y="112"/>
                  </a:lnTo>
                  <a:lnTo>
                    <a:pt x="288" y="169"/>
                  </a:lnTo>
                  <a:lnTo>
                    <a:pt x="308" y="182"/>
                  </a:lnTo>
                  <a:lnTo>
                    <a:pt x="341" y="158"/>
                  </a:lnTo>
                  <a:lnTo>
                    <a:pt x="406" y="158"/>
                  </a:lnTo>
                  <a:lnTo>
                    <a:pt x="423" y="164"/>
                  </a:lnTo>
                  <a:lnTo>
                    <a:pt x="433" y="179"/>
                  </a:lnTo>
                  <a:lnTo>
                    <a:pt x="425" y="195"/>
                  </a:lnTo>
                  <a:lnTo>
                    <a:pt x="388" y="226"/>
                  </a:lnTo>
                  <a:lnTo>
                    <a:pt x="392" y="240"/>
                  </a:lnTo>
                  <a:lnTo>
                    <a:pt x="435" y="272"/>
                  </a:lnTo>
                  <a:lnTo>
                    <a:pt x="451" y="272"/>
                  </a:lnTo>
                  <a:lnTo>
                    <a:pt x="456" y="278"/>
                  </a:lnTo>
                  <a:lnTo>
                    <a:pt x="453" y="292"/>
                  </a:lnTo>
                  <a:lnTo>
                    <a:pt x="479" y="312"/>
                  </a:lnTo>
                  <a:lnTo>
                    <a:pt x="540" y="322"/>
                  </a:lnTo>
                  <a:lnTo>
                    <a:pt x="569" y="314"/>
                  </a:lnTo>
                  <a:lnTo>
                    <a:pt x="606" y="277"/>
                  </a:lnTo>
                  <a:lnTo>
                    <a:pt x="651" y="280"/>
                  </a:lnTo>
                  <a:lnTo>
                    <a:pt x="669" y="308"/>
                  </a:lnTo>
                  <a:lnTo>
                    <a:pt x="659" y="333"/>
                  </a:lnTo>
                  <a:lnTo>
                    <a:pt x="661" y="349"/>
                  </a:lnTo>
                  <a:lnTo>
                    <a:pt x="637" y="364"/>
                  </a:lnTo>
                  <a:lnTo>
                    <a:pt x="626" y="377"/>
                  </a:lnTo>
                  <a:lnTo>
                    <a:pt x="631" y="408"/>
                  </a:lnTo>
                  <a:lnTo>
                    <a:pt x="673" y="437"/>
                  </a:lnTo>
                  <a:lnTo>
                    <a:pt x="692" y="434"/>
                  </a:lnTo>
                  <a:lnTo>
                    <a:pt x="741" y="495"/>
                  </a:lnTo>
                  <a:lnTo>
                    <a:pt x="752" y="541"/>
                  </a:lnTo>
                  <a:lnTo>
                    <a:pt x="746" y="563"/>
                  </a:lnTo>
                  <a:lnTo>
                    <a:pt x="781" y="581"/>
                  </a:lnTo>
                  <a:lnTo>
                    <a:pt x="781" y="596"/>
                  </a:lnTo>
                  <a:lnTo>
                    <a:pt x="812" y="603"/>
                  </a:lnTo>
                  <a:lnTo>
                    <a:pt x="822" y="603"/>
                  </a:lnTo>
                  <a:lnTo>
                    <a:pt x="822" y="577"/>
                  </a:lnTo>
                  <a:lnTo>
                    <a:pt x="847" y="574"/>
                  </a:lnTo>
                  <a:lnTo>
                    <a:pt x="852" y="543"/>
                  </a:lnTo>
                  <a:lnTo>
                    <a:pt x="835" y="530"/>
                  </a:lnTo>
                  <a:lnTo>
                    <a:pt x="822" y="517"/>
                  </a:lnTo>
                  <a:lnTo>
                    <a:pt x="828" y="457"/>
                  </a:lnTo>
                  <a:lnTo>
                    <a:pt x="841" y="451"/>
                  </a:lnTo>
                  <a:lnTo>
                    <a:pt x="863" y="460"/>
                  </a:lnTo>
                  <a:lnTo>
                    <a:pt x="872" y="456"/>
                  </a:lnTo>
                  <a:lnTo>
                    <a:pt x="877" y="467"/>
                  </a:lnTo>
                  <a:lnTo>
                    <a:pt x="938" y="497"/>
                  </a:lnTo>
                  <a:lnTo>
                    <a:pt x="969" y="517"/>
                  </a:lnTo>
                  <a:lnTo>
                    <a:pt x="973" y="536"/>
                  </a:lnTo>
                  <a:lnTo>
                    <a:pt x="958" y="559"/>
                  </a:lnTo>
                  <a:lnTo>
                    <a:pt x="967" y="587"/>
                  </a:lnTo>
                  <a:lnTo>
                    <a:pt x="961" y="600"/>
                  </a:lnTo>
                  <a:lnTo>
                    <a:pt x="917" y="603"/>
                  </a:lnTo>
                  <a:lnTo>
                    <a:pt x="908" y="610"/>
                  </a:lnTo>
                  <a:lnTo>
                    <a:pt x="911" y="617"/>
                  </a:lnTo>
                  <a:lnTo>
                    <a:pt x="911" y="629"/>
                  </a:lnTo>
                  <a:lnTo>
                    <a:pt x="876" y="634"/>
                  </a:lnTo>
                  <a:lnTo>
                    <a:pt x="857" y="624"/>
                  </a:lnTo>
                  <a:lnTo>
                    <a:pt x="833" y="624"/>
                  </a:lnTo>
                  <a:lnTo>
                    <a:pt x="830" y="629"/>
                  </a:lnTo>
                  <a:lnTo>
                    <a:pt x="833" y="642"/>
                  </a:lnTo>
                  <a:lnTo>
                    <a:pt x="822" y="656"/>
                  </a:lnTo>
                  <a:lnTo>
                    <a:pt x="819" y="670"/>
                  </a:lnTo>
                  <a:lnTo>
                    <a:pt x="841" y="688"/>
                  </a:lnTo>
                  <a:lnTo>
                    <a:pt x="824" y="722"/>
                  </a:lnTo>
                  <a:lnTo>
                    <a:pt x="831" y="738"/>
                  </a:lnTo>
                  <a:lnTo>
                    <a:pt x="830" y="747"/>
                  </a:lnTo>
                  <a:lnTo>
                    <a:pt x="804" y="747"/>
                  </a:lnTo>
                  <a:lnTo>
                    <a:pt x="785" y="755"/>
                  </a:lnTo>
                  <a:lnTo>
                    <a:pt x="800" y="776"/>
                  </a:lnTo>
                  <a:lnTo>
                    <a:pt x="790" y="802"/>
                  </a:lnTo>
                  <a:lnTo>
                    <a:pt x="762" y="808"/>
                  </a:lnTo>
                  <a:lnTo>
                    <a:pt x="765" y="822"/>
                  </a:lnTo>
                  <a:lnTo>
                    <a:pt x="757" y="831"/>
                  </a:lnTo>
                  <a:lnTo>
                    <a:pt x="710" y="827"/>
                  </a:lnTo>
                  <a:lnTo>
                    <a:pt x="692" y="814"/>
                  </a:lnTo>
                  <a:lnTo>
                    <a:pt x="688" y="784"/>
                  </a:lnTo>
                  <a:lnTo>
                    <a:pt x="676" y="773"/>
                  </a:lnTo>
                  <a:lnTo>
                    <a:pt x="660" y="784"/>
                  </a:lnTo>
                  <a:lnTo>
                    <a:pt x="631" y="755"/>
                  </a:lnTo>
                  <a:lnTo>
                    <a:pt x="608" y="739"/>
                  </a:lnTo>
                  <a:lnTo>
                    <a:pt x="606" y="718"/>
                  </a:lnTo>
                  <a:lnTo>
                    <a:pt x="599" y="702"/>
                  </a:lnTo>
                  <a:lnTo>
                    <a:pt x="587" y="702"/>
                  </a:lnTo>
                  <a:lnTo>
                    <a:pt x="541" y="722"/>
                  </a:lnTo>
                  <a:lnTo>
                    <a:pt x="544" y="744"/>
                  </a:lnTo>
                  <a:lnTo>
                    <a:pt x="526" y="744"/>
                  </a:lnTo>
                  <a:lnTo>
                    <a:pt x="499" y="715"/>
                  </a:lnTo>
                  <a:lnTo>
                    <a:pt x="469" y="713"/>
                  </a:lnTo>
                  <a:lnTo>
                    <a:pt x="458" y="696"/>
                  </a:lnTo>
                  <a:lnTo>
                    <a:pt x="467" y="677"/>
                  </a:lnTo>
                  <a:lnTo>
                    <a:pt x="485" y="694"/>
                  </a:lnTo>
                  <a:lnTo>
                    <a:pt x="505" y="701"/>
                  </a:lnTo>
                  <a:lnTo>
                    <a:pt x="521" y="687"/>
                  </a:lnTo>
                  <a:lnTo>
                    <a:pt x="521" y="656"/>
                  </a:lnTo>
                  <a:lnTo>
                    <a:pt x="540" y="638"/>
                  </a:lnTo>
                  <a:lnTo>
                    <a:pt x="554" y="624"/>
                  </a:lnTo>
                  <a:lnTo>
                    <a:pt x="547" y="605"/>
                  </a:lnTo>
                  <a:lnTo>
                    <a:pt x="584" y="576"/>
                  </a:lnTo>
                  <a:lnTo>
                    <a:pt x="590" y="530"/>
                  </a:lnTo>
                  <a:lnTo>
                    <a:pt x="573" y="507"/>
                  </a:lnTo>
                  <a:lnTo>
                    <a:pt x="564" y="467"/>
                  </a:lnTo>
                  <a:lnTo>
                    <a:pt x="517" y="407"/>
                  </a:lnTo>
                  <a:lnTo>
                    <a:pt x="493" y="415"/>
                  </a:lnTo>
                  <a:lnTo>
                    <a:pt x="461" y="386"/>
                  </a:lnTo>
                  <a:lnTo>
                    <a:pt x="416" y="358"/>
                  </a:lnTo>
                  <a:lnTo>
                    <a:pt x="397" y="314"/>
                  </a:lnTo>
                  <a:lnTo>
                    <a:pt x="363" y="327"/>
                  </a:lnTo>
                  <a:lnTo>
                    <a:pt x="298" y="286"/>
                  </a:lnTo>
                  <a:lnTo>
                    <a:pt x="266" y="302"/>
                  </a:lnTo>
                  <a:lnTo>
                    <a:pt x="218" y="296"/>
                  </a:lnTo>
                  <a:lnTo>
                    <a:pt x="181" y="318"/>
                  </a:lnTo>
                  <a:lnTo>
                    <a:pt x="158" y="319"/>
                  </a:lnTo>
                  <a:lnTo>
                    <a:pt x="119" y="297"/>
                  </a:lnTo>
                  <a:lnTo>
                    <a:pt x="95" y="281"/>
                  </a:lnTo>
                  <a:lnTo>
                    <a:pt x="9" y="261"/>
                  </a:lnTo>
                  <a:lnTo>
                    <a:pt x="9" y="261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河北">
              <a:hlinkClick r:id="" action="ppaction://macro?name=Slide1.河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766368" y="2363391"/>
              <a:ext cx="814444" cy="1208831"/>
            </a:xfrm>
            <a:custGeom>
              <a:avLst/>
              <a:gdLst>
                <a:gd name="T0" fmla="*/ 152 w 384"/>
                <a:gd name="T1" fmla="*/ 534 h 552"/>
                <a:gd name="T2" fmla="*/ 185 w 384"/>
                <a:gd name="T3" fmla="*/ 431 h 552"/>
                <a:gd name="T4" fmla="*/ 255 w 384"/>
                <a:gd name="T5" fmla="*/ 385 h 552"/>
                <a:gd name="T6" fmla="*/ 272 w 384"/>
                <a:gd name="T7" fmla="*/ 344 h 552"/>
                <a:gd name="T8" fmla="*/ 241 w 384"/>
                <a:gd name="T9" fmla="*/ 327 h 552"/>
                <a:gd name="T10" fmla="*/ 203 w 384"/>
                <a:gd name="T11" fmla="*/ 308 h 552"/>
                <a:gd name="T12" fmla="*/ 183 w 384"/>
                <a:gd name="T13" fmla="*/ 257 h 552"/>
                <a:gd name="T14" fmla="*/ 149 w 384"/>
                <a:gd name="T15" fmla="*/ 261 h 552"/>
                <a:gd name="T16" fmla="*/ 111 w 384"/>
                <a:gd name="T17" fmla="*/ 251 h 552"/>
                <a:gd name="T18" fmla="*/ 138 w 384"/>
                <a:gd name="T19" fmla="*/ 195 h 552"/>
                <a:gd name="T20" fmla="*/ 168 w 384"/>
                <a:gd name="T21" fmla="*/ 141 h 552"/>
                <a:gd name="T22" fmla="*/ 221 w 384"/>
                <a:gd name="T23" fmla="*/ 164 h 552"/>
                <a:gd name="T24" fmla="*/ 242 w 384"/>
                <a:gd name="T25" fmla="*/ 200 h 552"/>
                <a:gd name="T26" fmla="*/ 245 w 384"/>
                <a:gd name="T27" fmla="*/ 233 h 552"/>
                <a:gd name="T28" fmla="*/ 275 w 384"/>
                <a:gd name="T29" fmla="*/ 265 h 552"/>
                <a:gd name="T30" fmla="*/ 351 w 384"/>
                <a:gd name="T31" fmla="*/ 246 h 552"/>
                <a:gd name="T32" fmla="*/ 383 w 384"/>
                <a:gd name="T33" fmla="*/ 183 h 552"/>
                <a:gd name="T34" fmla="*/ 343 w 384"/>
                <a:gd name="T35" fmla="*/ 150 h 552"/>
                <a:gd name="T36" fmla="*/ 323 w 384"/>
                <a:gd name="T37" fmla="*/ 97 h 552"/>
                <a:gd name="T38" fmla="*/ 255 w 384"/>
                <a:gd name="T39" fmla="*/ 61 h 552"/>
                <a:gd name="T40" fmla="*/ 217 w 384"/>
                <a:gd name="T41" fmla="*/ 0 h 552"/>
                <a:gd name="T42" fmla="*/ 168 w 384"/>
                <a:gd name="T43" fmla="*/ 35 h 552"/>
                <a:gd name="T44" fmla="*/ 170 w 384"/>
                <a:gd name="T45" fmla="*/ 63 h 552"/>
                <a:gd name="T46" fmla="*/ 123 w 384"/>
                <a:gd name="T47" fmla="*/ 78 h 552"/>
                <a:gd name="T48" fmla="*/ 98 w 384"/>
                <a:gd name="T49" fmla="*/ 86 h 552"/>
                <a:gd name="T50" fmla="*/ 55 w 384"/>
                <a:gd name="T51" fmla="*/ 98 h 552"/>
                <a:gd name="T52" fmla="*/ 44 w 384"/>
                <a:gd name="T53" fmla="*/ 63 h 552"/>
                <a:gd name="T54" fmla="*/ 7 w 384"/>
                <a:gd name="T55" fmla="*/ 113 h 552"/>
                <a:gd name="T56" fmla="*/ 24 w 384"/>
                <a:gd name="T57" fmla="*/ 194 h 552"/>
                <a:gd name="T58" fmla="*/ 44 w 384"/>
                <a:gd name="T59" fmla="*/ 246 h 552"/>
                <a:gd name="T60" fmla="*/ 52 w 384"/>
                <a:gd name="T61" fmla="*/ 304 h 552"/>
                <a:gd name="T62" fmla="*/ 5 w 384"/>
                <a:gd name="T63" fmla="*/ 373 h 552"/>
                <a:gd name="T64" fmla="*/ 50 w 384"/>
                <a:gd name="T65" fmla="*/ 440 h 552"/>
                <a:gd name="T66" fmla="*/ 36 w 384"/>
                <a:gd name="T67" fmla="*/ 484 h 552"/>
                <a:gd name="T68" fmla="*/ 18 w 384"/>
                <a:gd name="T69" fmla="*/ 520 h 552"/>
                <a:gd name="T70" fmla="*/ 109 w 384"/>
                <a:gd name="T71" fmla="*/ 551 h 552"/>
                <a:gd name="T72" fmla="*/ 149 w 384"/>
                <a:gd name="T73" fmla="*/ 543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4" h="552">
                  <a:moveTo>
                    <a:pt x="149" y="543"/>
                  </a:moveTo>
                  <a:lnTo>
                    <a:pt x="152" y="534"/>
                  </a:lnTo>
                  <a:lnTo>
                    <a:pt x="140" y="511"/>
                  </a:lnTo>
                  <a:lnTo>
                    <a:pt x="185" y="431"/>
                  </a:lnTo>
                  <a:lnTo>
                    <a:pt x="225" y="394"/>
                  </a:lnTo>
                  <a:lnTo>
                    <a:pt x="255" y="385"/>
                  </a:lnTo>
                  <a:lnTo>
                    <a:pt x="282" y="351"/>
                  </a:lnTo>
                  <a:lnTo>
                    <a:pt x="272" y="344"/>
                  </a:lnTo>
                  <a:lnTo>
                    <a:pt x="262" y="318"/>
                  </a:lnTo>
                  <a:lnTo>
                    <a:pt x="241" y="327"/>
                  </a:lnTo>
                  <a:lnTo>
                    <a:pt x="205" y="317"/>
                  </a:lnTo>
                  <a:lnTo>
                    <a:pt x="203" y="308"/>
                  </a:lnTo>
                  <a:lnTo>
                    <a:pt x="202" y="249"/>
                  </a:lnTo>
                  <a:lnTo>
                    <a:pt x="183" y="257"/>
                  </a:lnTo>
                  <a:lnTo>
                    <a:pt x="172" y="267"/>
                  </a:lnTo>
                  <a:lnTo>
                    <a:pt x="149" y="261"/>
                  </a:lnTo>
                  <a:lnTo>
                    <a:pt x="116" y="265"/>
                  </a:lnTo>
                  <a:lnTo>
                    <a:pt x="111" y="251"/>
                  </a:lnTo>
                  <a:lnTo>
                    <a:pt x="114" y="223"/>
                  </a:lnTo>
                  <a:lnTo>
                    <a:pt x="138" y="195"/>
                  </a:lnTo>
                  <a:lnTo>
                    <a:pt x="143" y="165"/>
                  </a:lnTo>
                  <a:lnTo>
                    <a:pt x="168" y="141"/>
                  </a:lnTo>
                  <a:lnTo>
                    <a:pt x="211" y="164"/>
                  </a:lnTo>
                  <a:lnTo>
                    <a:pt x="221" y="164"/>
                  </a:lnTo>
                  <a:lnTo>
                    <a:pt x="229" y="194"/>
                  </a:lnTo>
                  <a:lnTo>
                    <a:pt x="242" y="200"/>
                  </a:lnTo>
                  <a:lnTo>
                    <a:pt x="248" y="220"/>
                  </a:lnTo>
                  <a:lnTo>
                    <a:pt x="245" y="233"/>
                  </a:lnTo>
                  <a:lnTo>
                    <a:pt x="272" y="251"/>
                  </a:lnTo>
                  <a:lnTo>
                    <a:pt x="275" y="265"/>
                  </a:lnTo>
                  <a:lnTo>
                    <a:pt x="298" y="276"/>
                  </a:lnTo>
                  <a:lnTo>
                    <a:pt x="351" y="246"/>
                  </a:lnTo>
                  <a:lnTo>
                    <a:pt x="351" y="228"/>
                  </a:lnTo>
                  <a:lnTo>
                    <a:pt x="383" y="183"/>
                  </a:lnTo>
                  <a:lnTo>
                    <a:pt x="360" y="151"/>
                  </a:lnTo>
                  <a:lnTo>
                    <a:pt x="343" y="150"/>
                  </a:lnTo>
                  <a:lnTo>
                    <a:pt x="313" y="129"/>
                  </a:lnTo>
                  <a:lnTo>
                    <a:pt x="323" y="97"/>
                  </a:lnTo>
                  <a:lnTo>
                    <a:pt x="275" y="92"/>
                  </a:lnTo>
                  <a:lnTo>
                    <a:pt x="255" y="61"/>
                  </a:lnTo>
                  <a:lnTo>
                    <a:pt x="257" y="45"/>
                  </a:lnTo>
                  <a:lnTo>
                    <a:pt x="217" y="0"/>
                  </a:lnTo>
                  <a:lnTo>
                    <a:pt x="190" y="13"/>
                  </a:lnTo>
                  <a:lnTo>
                    <a:pt x="168" y="35"/>
                  </a:lnTo>
                  <a:lnTo>
                    <a:pt x="176" y="52"/>
                  </a:lnTo>
                  <a:lnTo>
                    <a:pt x="170" y="63"/>
                  </a:lnTo>
                  <a:lnTo>
                    <a:pt x="138" y="64"/>
                  </a:lnTo>
                  <a:lnTo>
                    <a:pt x="123" y="78"/>
                  </a:lnTo>
                  <a:lnTo>
                    <a:pt x="111" y="73"/>
                  </a:lnTo>
                  <a:lnTo>
                    <a:pt x="98" y="86"/>
                  </a:lnTo>
                  <a:lnTo>
                    <a:pt x="68" y="107"/>
                  </a:lnTo>
                  <a:lnTo>
                    <a:pt x="55" y="98"/>
                  </a:lnTo>
                  <a:lnTo>
                    <a:pt x="55" y="68"/>
                  </a:lnTo>
                  <a:lnTo>
                    <a:pt x="44" y="63"/>
                  </a:lnTo>
                  <a:lnTo>
                    <a:pt x="28" y="69"/>
                  </a:lnTo>
                  <a:lnTo>
                    <a:pt x="7" y="113"/>
                  </a:lnTo>
                  <a:lnTo>
                    <a:pt x="0" y="154"/>
                  </a:lnTo>
                  <a:lnTo>
                    <a:pt x="24" y="194"/>
                  </a:lnTo>
                  <a:lnTo>
                    <a:pt x="44" y="212"/>
                  </a:lnTo>
                  <a:lnTo>
                    <a:pt x="44" y="246"/>
                  </a:lnTo>
                  <a:lnTo>
                    <a:pt x="58" y="274"/>
                  </a:lnTo>
                  <a:lnTo>
                    <a:pt x="52" y="304"/>
                  </a:lnTo>
                  <a:lnTo>
                    <a:pt x="20" y="326"/>
                  </a:lnTo>
                  <a:lnTo>
                    <a:pt x="5" y="373"/>
                  </a:lnTo>
                  <a:lnTo>
                    <a:pt x="31" y="403"/>
                  </a:lnTo>
                  <a:lnTo>
                    <a:pt x="50" y="440"/>
                  </a:lnTo>
                  <a:lnTo>
                    <a:pt x="39" y="459"/>
                  </a:lnTo>
                  <a:lnTo>
                    <a:pt x="36" y="484"/>
                  </a:lnTo>
                  <a:lnTo>
                    <a:pt x="24" y="501"/>
                  </a:lnTo>
                  <a:lnTo>
                    <a:pt x="18" y="520"/>
                  </a:lnTo>
                  <a:lnTo>
                    <a:pt x="36" y="541"/>
                  </a:lnTo>
                  <a:lnTo>
                    <a:pt x="109" y="551"/>
                  </a:lnTo>
                  <a:lnTo>
                    <a:pt x="138" y="539"/>
                  </a:lnTo>
                  <a:lnTo>
                    <a:pt x="149" y="543"/>
                  </a:lnTo>
                  <a:lnTo>
                    <a:pt x="149" y="543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内蒙古">
              <a:hlinkClick r:id="" action="ppaction://macro?name=Slide1.内蒙古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3690122" y="248400"/>
              <a:ext cx="3313601" cy="3164400"/>
            </a:xfrm>
            <a:custGeom>
              <a:avLst/>
              <a:gdLst>
                <a:gd name="T0" fmla="*/ 517 w 1583"/>
                <a:gd name="T1" fmla="*/ 1381 h 1423"/>
                <a:gd name="T2" fmla="*/ 586 w 1583"/>
                <a:gd name="T3" fmla="*/ 1260 h 1423"/>
                <a:gd name="T4" fmla="*/ 635 w 1583"/>
                <a:gd name="T5" fmla="*/ 1373 h 1423"/>
                <a:gd name="T6" fmla="*/ 700 w 1583"/>
                <a:gd name="T7" fmla="*/ 1397 h 1423"/>
                <a:gd name="T8" fmla="*/ 779 w 1583"/>
                <a:gd name="T9" fmla="*/ 1277 h 1423"/>
                <a:gd name="T10" fmla="*/ 862 w 1583"/>
                <a:gd name="T11" fmla="*/ 1235 h 1423"/>
                <a:gd name="T12" fmla="*/ 958 w 1583"/>
                <a:gd name="T13" fmla="*/ 1159 h 1423"/>
                <a:gd name="T14" fmla="*/ 1015 w 1583"/>
                <a:gd name="T15" fmla="*/ 1085 h 1423"/>
                <a:gd name="T16" fmla="*/ 1070 w 1583"/>
                <a:gd name="T17" fmla="*/ 999 h 1423"/>
                <a:gd name="T18" fmla="*/ 1126 w 1583"/>
                <a:gd name="T19" fmla="*/ 1004 h 1423"/>
                <a:gd name="T20" fmla="*/ 1191 w 1583"/>
                <a:gd name="T21" fmla="*/ 983 h 1423"/>
                <a:gd name="T22" fmla="*/ 1272 w 1583"/>
                <a:gd name="T23" fmla="*/ 976 h 1423"/>
                <a:gd name="T24" fmla="*/ 1349 w 1583"/>
                <a:gd name="T25" fmla="*/ 1005 h 1423"/>
                <a:gd name="T26" fmla="*/ 1389 w 1583"/>
                <a:gd name="T27" fmla="*/ 974 h 1423"/>
                <a:gd name="T28" fmla="*/ 1472 w 1583"/>
                <a:gd name="T29" fmla="*/ 898 h 1423"/>
                <a:gd name="T30" fmla="*/ 1543 w 1583"/>
                <a:gd name="T31" fmla="*/ 859 h 1423"/>
                <a:gd name="T32" fmla="*/ 1562 w 1583"/>
                <a:gd name="T33" fmla="*/ 794 h 1423"/>
                <a:gd name="T34" fmla="*/ 1475 w 1583"/>
                <a:gd name="T35" fmla="*/ 745 h 1423"/>
                <a:gd name="T36" fmla="*/ 1454 w 1583"/>
                <a:gd name="T37" fmla="*/ 652 h 1423"/>
                <a:gd name="T38" fmla="*/ 1480 w 1583"/>
                <a:gd name="T39" fmla="*/ 621 h 1423"/>
                <a:gd name="T40" fmla="*/ 1490 w 1583"/>
                <a:gd name="T41" fmla="*/ 546 h 1423"/>
                <a:gd name="T42" fmla="*/ 1490 w 1583"/>
                <a:gd name="T43" fmla="*/ 529 h 1423"/>
                <a:gd name="T44" fmla="*/ 1510 w 1583"/>
                <a:gd name="T45" fmla="*/ 390 h 1423"/>
                <a:gd name="T46" fmla="*/ 1539 w 1583"/>
                <a:gd name="T47" fmla="*/ 404 h 1423"/>
                <a:gd name="T48" fmla="*/ 1552 w 1583"/>
                <a:gd name="T49" fmla="*/ 223 h 1423"/>
                <a:gd name="T50" fmla="*/ 1451 w 1583"/>
                <a:gd name="T51" fmla="*/ 146 h 1423"/>
                <a:gd name="T52" fmla="*/ 1374 w 1583"/>
                <a:gd name="T53" fmla="*/ 98 h 1423"/>
                <a:gd name="T54" fmla="*/ 1297 w 1583"/>
                <a:gd name="T55" fmla="*/ 74 h 1423"/>
                <a:gd name="T56" fmla="*/ 1283 w 1583"/>
                <a:gd name="T57" fmla="*/ 0 h 1423"/>
                <a:gd name="T58" fmla="*/ 1254 w 1583"/>
                <a:gd name="T59" fmla="*/ 74 h 1423"/>
                <a:gd name="T60" fmla="*/ 1215 w 1583"/>
                <a:gd name="T61" fmla="*/ 268 h 1423"/>
                <a:gd name="T62" fmla="*/ 1111 w 1583"/>
                <a:gd name="T63" fmla="*/ 346 h 1423"/>
                <a:gd name="T64" fmla="*/ 1043 w 1583"/>
                <a:gd name="T65" fmla="*/ 484 h 1423"/>
                <a:gd name="T66" fmla="*/ 1150 w 1583"/>
                <a:gd name="T67" fmla="*/ 508 h 1423"/>
                <a:gd name="T68" fmla="*/ 1302 w 1583"/>
                <a:gd name="T69" fmla="*/ 560 h 1423"/>
                <a:gd name="T70" fmla="*/ 1195 w 1583"/>
                <a:gd name="T71" fmla="*/ 604 h 1423"/>
                <a:gd name="T72" fmla="*/ 1108 w 1583"/>
                <a:gd name="T73" fmla="*/ 663 h 1423"/>
                <a:gd name="T74" fmla="*/ 993 w 1583"/>
                <a:gd name="T75" fmla="*/ 767 h 1423"/>
                <a:gd name="T76" fmla="*/ 857 w 1583"/>
                <a:gd name="T77" fmla="*/ 787 h 1423"/>
                <a:gd name="T78" fmla="*/ 827 w 1583"/>
                <a:gd name="T79" fmla="*/ 918 h 1423"/>
                <a:gd name="T80" fmla="*/ 617 w 1583"/>
                <a:gd name="T81" fmla="*/ 1007 h 1423"/>
                <a:gd name="T82" fmla="*/ 438 w 1583"/>
                <a:gd name="T83" fmla="*/ 1062 h 1423"/>
                <a:gd name="T84" fmla="*/ 160 w 1583"/>
                <a:gd name="T85" fmla="*/ 998 h 1423"/>
                <a:gd name="T86" fmla="*/ 10 w 1583"/>
                <a:gd name="T87" fmla="*/ 1045 h 1423"/>
                <a:gd name="T88" fmla="*/ 96 w 1583"/>
                <a:gd name="T89" fmla="*/ 1143 h 1423"/>
                <a:gd name="T90" fmla="*/ 180 w 1583"/>
                <a:gd name="T91" fmla="*/ 1180 h 1423"/>
                <a:gd name="T92" fmla="*/ 206 w 1583"/>
                <a:gd name="T93" fmla="*/ 1257 h 1423"/>
                <a:gd name="T94" fmla="*/ 295 w 1583"/>
                <a:gd name="T95" fmla="*/ 1307 h 1423"/>
                <a:gd name="T96" fmla="*/ 424 w 1583"/>
                <a:gd name="T97" fmla="*/ 1293 h 1423"/>
                <a:gd name="T98" fmla="*/ 381 w 1583"/>
                <a:gd name="T99" fmla="*/ 1362 h 1423"/>
                <a:gd name="T100" fmla="*/ 447 w 1583"/>
                <a:gd name="T101" fmla="*/ 1419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83" h="1423">
                  <a:moveTo>
                    <a:pt x="447" y="1419"/>
                  </a:moveTo>
                  <a:lnTo>
                    <a:pt x="468" y="1413"/>
                  </a:lnTo>
                  <a:lnTo>
                    <a:pt x="486" y="1405"/>
                  </a:lnTo>
                  <a:lnTo>
                    <a:pt x="517" y="1381"/>
                  </a:lnTo>
                  <a:lnTo>
                    <a:pt x="524" y="1339"/>
                  </a:lnTo>
                  <a:lnTo>
                    <a:pt x="542" y="1281"/>
                  </a:lnTo>
                  <a:lnTo>
                    <a:pt x="582" y="1254"/>
                  </a:lnTo>
                  <a:lnTo>
                    <a:pt x="586" y="1260"/>
                  </a:lnTo>
                  <a:lnTo>
                    <a:pt x="598" y="1301"/>
                  </a:lnTo>
                  <a:lnTo>
                    <a:pt x="579" y="1326"/>
                  </a:lnTo>
                  <a:lnTo>
                    <a:pt x="576" y="1350"/>
                  </a:lnTo>
                  <a:lnTo>
                    <a:pt x="635" y="1373"/>
                  </a:lnTo>
                  <a:lnTo>
                    <a:pt x="640" y="1390"/>
                  </a:lnTo>
                  <a:lnTo>
                    <a:pt x="675" y="1386"/>
                  </a:lnTo>
                  <a:lnTo>
                    <a:pt x="693" y="1392"/>
                  </a:lnTo>
                  <a:lnTo>
                    <a:pt x="700" y="1397"/>
                  </a:lnTo>
                  <a:lnTo>
                    <a:pt x="761" y="1309"/>
                  </a:lnTo>
                  <a:lnTo>
                    <a:pt x="777" y="1304"/>
                  </a:lnTo>
                  <a:lnTo>
                    <a:pt x="781" y="1293"/>
                  </a:lnTo>
                  <a:lnTo>
                    <a:pt x="779" y="1277"/>
                  </a:lnTo>
                  <a:lnTo>
                    <a:pt x="799" y="1246"/>
                  </a:lnTo>
                  <a:lnTo>
                    <a:pt x="838" y="1245"/>
                  </a:lnTo>
                  <a:lnTo>
                    <a:pt x="852" y="1228"/>
                  </a:lnTo>
                  <a:lnTo>
                    <a:pt x="862" y="1235"/>
                  </a:lnTo>
                  <a:lnTo>
                    <a:pt x="883" y="1217"/>
                  </a:lnTo>
                  <a:lnTo>
                    <a:pt x="897" y="1217"/>
                  </a:lnTo>
                  <a:lnTo>
                    <a:pt x="938" y="1158"/>
                  </a:lnTo>
                  <a:lnTo>
                    <a:pt x="958" y="1159"/>
                  </a:lnTo>
                  <a:lnTo>
                    <a:pt x="984" y="1142"/>
                  </a:lnTo>
                  <a:lnTo>
                    <a:pt x="992" y="1149"/>
                  </a:lnTo>
                  <a:lnTo>
                    <a:pt x="1039" y="1125"/>
                  </a:lnTo>
                  <a:lnTo>
                    <a:pt x="1015" y="1085"/>
                  </a:lnTo>
                  <a:lnTo>
                    <a:pt x="1022" y="1044"/>
                  </a:lnTo>
                  <a:lnTo>
                    <a:pt x="1043" y="1000"/>
                  </a:lnTo>
                  <a:lnTo>
                    <a:pt x="1059" y="994"/>
                  </a:lnTo>
                  <a:lnTo>
                    <a:pt x="1070" y="999"/>
                  </a:lnTo>
                  <a:lnTo>
                    <a:pt x="1070" y="1029"/>
                  </a:lnTo>
                  <a:lnTo>
                    <a:pt x="1083" y="1038"/>
                  </a:lnTo>
                  <a:lnTo>
                    <a:pt x="1113" y="1017"/>
                  </a:lnTo>
                  <a:lnTo>
                    <a:pt x="1126" y="1004"/>
                  </a:lnTo>
                  <a:lnTo>
                    <a:pt x="1138" y="1009"/>
                  </a:lnTo>
                  <a:lnTo>
                    <a:pt x="1153" y="995"/>
                  </a:lnTo>
                  <a:lnTo>
                    <a:pt x="1185" y="994"/>
                  </a:lnTo>
                  <a:lnTo>
                    <a:pt x="1191" y="983"/>
                  </a:lnTo>
                  <a:lnTo>
                    <a:pt x="1183" y="966"/>
                  </a:lnTo>
                  <a:lnTo>
                    <a:pt x="1205" y="944"/>
                  </a:lnTo>
                  <a:lnTo>
                    <a:pt x="1232" y="931"/>
                  </a:lnTo>
                  <a:lnTo>
                    <a:pt x="1272" y="976"/>
                  </a:lnTo>
                  <a:lnTo>
                    <a:pt x="1270" y="992"/>
                  </a:lnTo>
                  <a:lnTo>
                    <a:pt x="1290" y="1023"/>
                  </a:lnTo>
                  <a:lnTo>
                    <a:pt x="1338" y="1028"/>
                  </a:lnTo>
                  <a:lnTo>
                    <a:pt x="1349" y="1005"/>
                  </a:lnTo>
                  <a:lnTo>
                    <a:pt x="1336" y="940"/>
                  </a:lnTo>
                  <a:lnTo>
                    <a:pt x="1348" y="928"/>
                  </a:lnTo>
                  <a:lnTo>
                    <a:pt x="1370" y="944"/>
                  </a:lnTo>
                  <a:lnTo>
                    <a:pt x="1389" y="974"/>
                  </a:lnTo>
                  <a:lnTo>
                    <a:pt x="1422" y="926"/>
                  </a:lnTo>
                  <a:lnTo>
                    <a:pt x="1437" y="921"/>
                  </a:lnTo>
                  <a:lnTo>
                    <a:pt x="1461" y="898"/>
                  </a:lnTo>
                  <a:lnTo>
                    <a:pt x="1472" y="898"/>
                  </a:lnTo>
                  <a:lnTo>
                    <a:pt x="1491" y="878"/>
                  </a:lnTo>
                  <a:lnTo>
                    <a:pt x="1503" y="878"/>
                  </a:lnTo>
                  <a:lnTo>
                    <a:pt x="1514" y="859"/>
                  </a:lnTo>
                  <a:lnTo>
                    <a:pt x="1543" y="859"/>
                  </a:lnTo>
                  <a:lnTo>
                    <a:pt x="1569" y="833"/>
                  </a:lnTo>
                  <a:lnTo>
                    <a:pt x="1582" y="820"/>
                  </a:lnTo>
                  <a:lnTo>
                    <a:pt x="1582" y="806"/>
                  </a:lnTo>
                  <a:lnTo>
                    <a:pt x="1562" y="794"/>
                  </a:lnTo>
                  <a:lnTo>
                    <a:pt x="1562" y="767"/>
                  </a:lnTo>
                  <a:lnTo>
                    <a:pt x="1523" y="719"/>
                  </a:lnTo>
                  <a:lnTo>
                    <a:pt x="1486" y="754"/>
                  </a:lnTo>
                  <a:lnTo>
                    <a:pt x="1475" y="745"/>
                  </a:lnTo>
                  <a:lnTo>
                    <a:pt x="1473" y="726"/>
                  </a:lnTo>
                  <a:lnTo>
                    <a:pt x="1459" y="703"/>
                  </a:lnTo>
                  <a:lnTo>
                    <a:pt x="1454" y="678"/>
                  </a:lnTo>
                  <a:lnTo>
                    <a:pt x="1454" y="652"/>
                  </a:lnTo>
                  <a:lnTo>
                    <a:pt x="1428" y="633"/>
                  </a:lnTo>
                  <a:lnTo>
                    <a:pt x="1425" y="623"/>
                  </a:lnTo>
                  <a:lnTo>
                    <a:pt x="1432" y="607"/>
                  </a:lnTo>
                  <a:lnTo>
                    <a:pt x="1480" y="621"/>
                  </a:lnTo>
                  <a:lnTo>
                    <a:pt x="1483" y="599"/>
                  </a:lnTo>
                  <a:lnTo>
                    <a:pt x="1499" y="578"/>
                  </a:lnTo>
                  <a:lnTo>
                    <a:pt x="1488" y="567"/>
                  </a:lnTo>
                  <a:lnTo>
                    <a:pt x="1490" y="546"/>
                  </a:lnTo>
                  <a:lnTo>
                    <a:pt x="1514" y="536"/>
                  </a:lnTo>
                  <a:lnTo>
                    <a:pt x="1519" y="529"/>
                  </a:lnTo>
                  <a:lnTo>
                    <a:pt x="1515" y="521"/>
                  </a:lnTo>
                  <a:lnTo>
                    <a:pt x="1490" y="529"/>
                  </a:lnTo>
                  <a:lnTo>
                    <a:pt x="1444" y="496"/>
                  </a:lnTo>
                  <a:lnTo>
                    <a:pt x="1442" y="487"/>
                  </a:lnTo>
                  <a:lnTo>
                    <a:pt x="1464" y="459"/>
                  </a:lnTo>
                  <a:lnTo>
                    <a:pt x="1510" y="390"/>
                  </a:lnTo>
                  <a:lnTo>
                    <a:pt x="1514" y="382"/>
                  </a:lnTo>
                  <a:lnTo>
                    <a:pt x="1521" y="382"/>
                  </a:lnTo>
                  <a:lnTo>
                    <a:pt x="1536" y="401"/>
                  </a:lnTo>
                  <a:lnTo>
                    <a:pt x="1539" y="404"/>
                  </a:lnTo>
                  <a:lnTo>
                    <a:pt x="1542" y="318"/>
                  </a:lnTo>
                  <a:lnTo>
                    <a:pt x="1557" y="310"/>
                  </a:lnTo>
                  <a:lnTo>
                    <a:pt x="1557" y="277"/>
                  </a:lnTo>
                  <a:lnTo>
                    <a:pt x="1552" y="223"/>
                  </a:lnTo>
                  <a:lnTo>
                    <a:pt x="1571" y="149"/>
                  </a:lnTo>
                  <a:lnTo>
                    <a:pt x="1515" y="107"/>
                  </a:lnTo>
                  <a:lnTo>
                    <a:pt x="1473" y="142"/>
                  </a:lnTo>
                  <a:lnTo>
                    <a:pt x="1451" y="146"/>
                  </a:lnTo>
                  <a:lnTo>
                    <a:pt x="1440" y="157"/>
                  </a:lnTo>
                  <a:lnTo>
                    <a:pt x="1403" y="151"/>
                  </a:lnTo>
                  <a:lnTo>
                    <a:pt x="1385" y="130"/>
                  </a:lnTo>
                  <a:lnTo>
                    <a:pt x="1374" y="98"/>
                  </a:lnTo>
                  <a:lnTo>
                    <a:pt x="1375" y="85"/>
                  </a:lnTo>
                  <a:lnTo>
                    <a:pt x="1346" y="66"/>
                  </a:lnTo>
                  <a:lnTo>
                    <a:pt x="1329" y="93"/>
                  </a:lnTo>
                  <a:lnTo>
                    <a:pt x="1297" y="74"/>
                  </a:lnTo>
                  <a:lnTo>
                    <a:pt x="1292" y="69"/>
                  </a:lnTo>
                  <a:lnTo>
                    <a:pt x="1311" y="20"/>
                  </a:lnTo>
                  <a:lnTo>
                    <a:pt x="1296" y="0"/>
                  </a:lnTo>
                  <a:lnTo>
                    <a:pt x="1283" y="0"/>
                  </a:lnTo>
                  <a:lnTo>
                    <a:pt x="1249" y="24"/>
                  </a:lnTo>
                  <a:lnTo>
                    <a:pt x="1222" y="64"/>
                  </a:lnTo>
                  <a:lnTo>
                    <a:pt x="1234" y="71"/>
                  </a:lnTo>
                  <a:lnTo>
                    <a:pt x="1254" y="74"/>
                  </a:lnTo>
                  <a:lnTo>
                    <a:pt x="1270" y="116"/>
                  </a:lnTo>
                  <a:lnTo>
                    <a:pt x="1260" y="133"/>
                  </a:lnTo>
                  <a:lnTo>
                    <a:pt x="1244" y="157"/>
                  </a:lnTo>
                  <a:lnTo>
                    <a:pt x="1215" y="268"/>
                  </a:lnTo>
                  <a:lnTo>
                    <a:pt x="1226" y="287"/>
                  </a:lnTo>
                  <a:lnTo>
                    <a:pt x="1217" y="303"/>
                  </a:lnTo>
                  <a:lnTo>
                    <a:pt x="1148" y="353"/>
                  </a:lnTo>
                  <a:lnTo>
                    <a:pt x="1111" y="346"/>
                  </a:lnTo>
                  <a:lnTo>
                    <a:pt x="1090" y="338"/>
                  </a:lnTo>
                  <a:lnTo>
                    <a:pt x="1088" y="349"/>
                  </a:lnTo>
                  <a:lnTo>
                    <a:pt x="1058" y="469"/>
                  </a:lnTo>
                  <a:lnTo>
                    <a:pt x="1043" y="484"/>
                  </a:lnTo>
                  <a:lnTo>
                    <a:pt x="1051" y="505"/>
                  </a:lnTo>
                  <a:lnTo>
                    <a:pt x="1068" y="521"/>
                  </a:lnTo>
                  <a:lnTo>
                    <a:pt x="1099" y="505"/>
                  </a:lnTo>
                  <a:lnTo>
                    <a:pt x="1150" y="508"/>
                  </a:lnTo>
                  <a:lnTo>
                    <a:pt x="1164" y="484"/>
                  </a:lnTo>
                  <a:lnTo>
                    <a:pt x="1191" y="478"/>
                  </a:lnTo>
                  <a:lnTo>
                    <a:pt x="1240" y="496"/>
                  </a:lnTo>
                  <a:lnTo>
                    <a:pt x="1302" y="560"/>
                  </a:lnTo>
                  <a:lnTo>
                    <a:pt x="1302" y="573"/>
                  </a:lnTo>
                  <a:lnTo>
                    <a:pt x="1288" y="582"/>
                  </a:lnTo>
                  <a:lnTo>
                    <a:pt x="1218" y="585"/>
                  </a:lnTo>
                  <a:lnTo>
                    <a:pt x="1195" y="604"/>
                  </a:lnTo>
                  <a:lnTo>
                    <a:pt x="1177" y="602"/>
                  </a:lnTo>
                  <a:lnTo>
                    <a:pt x="1164" y="623"/>
                  </a:lnTo>
                  <a:lnTo>
                    <a:pt x="1129" y="630"/>
                  </a:lnTo>
                  <a:lnTo>
                    <a:pt x="1108" y="663"/>
                  </a:lnTo>
                  <a:lnTo>
                    <a:pt x="1104" y="687"/>
                  </a:lnTo>
                  <a:lnTo>
                    <a:pt x="1056" y="719"/>
                  </a:lnTo>
                  <a:lnTo>
                    <a:pt x="1025" y="721"/>
                  </a:lnTo>
                  <a:lnTo>
                    <a:pt x="993" y="767"/>
                  </a:lnTo>
                  <a:lnTo>
                    <a:pt x="961" y="786"/>
                  </a:lnTo>
                  <a:lnTo>
                    <a:pt x="901" y="772"/>
                  </a:lnTo>
                  <a:lnTo>
                    <a:pt x="881" y="763"/>
                  </a:lnTo>
                  <a:lnTo>
                    <a:pt x="857" y="787"/>
                  </a:lnTo>
                  <a:lnTo>
                    <a:pt x="845" y="830"/>
                  </a:lnTo>
                  <a:lnTo>
                    <a:pt x="878" y="878"/>
                  </a:lnTo>
                  <a:lnTo>
                    <a:pt x="857" y="900"/>
                  </a:lnTo>
                  <a:lnTo>
                    <a:pt x="827" y="918"/>
                  </a:lnTo>
                  <a:lnTo>
                    <a:pt x="783" y="974"/>
                  </a:lnTo>
                  <a:lnTo>
                    <a:pt x="724" y="999"/>
                  </a:lnTo>
                  <a:lnTo>
                    <a:pt x="631" y="1009"/>
                  </a:lnTo>
                  <a:lnTo>
                    <a:pt x="617" y="1007"/>
                  </a:lnTo>
                  <a:lnTo>
                    <a:pt x="507" y="1053"/>
                  </a:lnTo>
                  <a:lnTo>
                    <a:pt x="457" y="1085"/>
                  </a:lnTo>
                  <a:lnTo>
                    <a:pt x="443" y="1077"/>
                  </a:lnTo>
                  <a:lnTo>
                    <a:pt x="438" y="1062"/>
                  </a:lnTo>
                  <a:lnTo>
                    <a:pt x="371" y="1058"/>
                  </a:lnTo>
                  <a:lnTo>
                    <a:pt x="293" y="1035"/>
                  </a:lnTo>
                  <a:lnTo>
                    <a:pt x="272" y="1011"/>
                  </a:lnTo>
                  <a:lnTo>
                    <a:pt x="160" y="998"/>
                  </a:lnTo>
                  <a:lnTo>
                    <a:pt x="139" y="1007"/>
                  </a:lnTo>
                  <a:lnTo>
                    <a:pt x="3" y="994"/>
                  </a:lnTo>
                  <a:lnTo>
                    <a:pt x="0" y="1014"/>
                  </a:lnTo>
                  <a:lnTo>
                    <a:pt x="10" y="1045"/>
                  </a:lnTo>
                  <a:lnTo>
                    <a:pt x="4" y="1097"/>
                  </a:lnTo>
                  <a:lnTo>
                    <a:pt x="43" y="1154"/>
                  </a:lnTo>
                  <a:lnTo>
                    <a:pt x="63" y="1167"/>
                  </a:lnTo>
                  <a:lnTo>
                    <a:pt x="96" y="1143"/>
                  </a:lnTo>
                  <a:lnTo>
                    <a:pt x="161" y="1143"/>
                  </a:lnTo>
                  <a:lnTo>
                    <a:pt x="178" y="1149"/>
                  </a:lnTo>
                  <a:lnTo>
                    <a:pt x="188" y="1164"/>
                  </a:lnTo>
                  <a:lnTo>
                    <a:pt x="180" y="1180"/>
                  </a:lnTo>
                  <a:lnTo>
                    <a:pt x="143" y="1211"/>
                  </a:lnTo>
                  <a:lnTo>
                    <a:pt x="147" y="1225"/>
                  </a:lnTo>
                  <a:lnTo>
                    <a:pt x="190" y="1257"/>
                  </a:lnTo>
                  <a:lnTo>
                    <a:pt x="206" y="1257"/>
                  </a:lnTo>
                  <a:lnTo>
                    <a:pt x="211" y="1263"/>
                  </a:lnTo>
                  <a:lnTo>
                    <a:pt x="208" y="1277"/>
                  </a:lnTo>
                  <a:lnTo>
                    <a:pt x="234" y="1297"/>
                  </a:lnTo>
                  <a:lnTo>
                    <a:pt x="295" y="1307"/>
                  </a:lnTo>
                  <a:lnTo>
                    <a:pt x="324" y="1299"/>
                  </a:lnTo>
                  <a:lnTo>
                    <a:pt x="361" y="1262"/>
                  </a:lnTo>
                  <a:lnTo>
                    <a:pt x="406" y="1265"/>
                  </a:lnTo>
                  <a:lnTo>
                    <a:pt x="424" y="1293"/>
                  </a:lnTo>
                  <a:lnTo>
                    <a:pt x="414" y="1318"/>
                  </a:lnTo>
                  <a:lnTo>
                    <a:pt x="416" y="1334"/>
                  </a:lnTo>
                  <a:lnTo>
                    <a:pt x="392" y="1349"/>
                  </a:lnTo>
                  <a:lnTo>
                    <a:pt x="381" y="1362"/>
                  </a:lnTo>
                  <a:lnTo>
                    <a:pt x="386" y="1393"/>
                  </a:lnTo>
                  <a:lnTo>
                    <a:pt x="428" y="1422"/>
                  </a:lnTo>
                  <a:lnTo>
                    <a:pt x="447" y="1419"/>
                  </a:lnTo>
                  <a:lnTo>
                    <a:pt x="447" y="1419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辽宁">
              <a:hlinkClick r:id="" action="ppaction://macro?name=Slide1.辽宁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429822" y="2107300"/>
              <a:ext cx="883410" cy="876124"/>
            </a:xfrm>
            <a:custGeom>
              <a:avLst/>
              <a:gdLst>
                <a:gd name="T0" fmla="*/ 342 w 413"/>
                <a:gd name="T1" fmla="*/ 277 h 401"/>
                <a:gd name="T2" fmla="*/ 385 w 413"/>
                <a:gd name="T3" fmla="*/ 213 h 401"/>
                <a:gd name="T4" fmla="*/ 412 w 413"/>
                <a:gd name="T5" fmla="*/ 180 h 401"/>
                <a:gd name="T6" fmla="*/ 409 w 413"/>
                <a:gd name="T7" fmla="*/ 150 h 401"/>
                <a:gd name="T8" fmla="*/ 380 w 413"/>
                <a:gd name="T9" fmla="*/ 116 h 401"/>
                <a:gd name="T10" fmla="*/ 376 w 413"/>
                <a:gd name="T11" fmla="*/ 89 h 401"/>
                <a:gd name="T12" fmla="*/ 323 w 413"/>
                <a:gd name="T13" fmla="*/ 16 h 401"/>
                <a:gd name="T14" fmla="*/ 321 w 413"/>
                <a:gd name="T15" fmla="*/ 24 h 401"/>
                <a:gd name="T16" fmla="*/ 310 w 413"/>
                <a:gd name="T17" fmla="*/ 35 h 401"/>
                <a:gd name="T18" fmla="*/ 287 w 413"/>
                <a:gd name="T19" fmla="*/ 10 h 401"/>
                <a:gd name="T20" fmla="*/ 256 w 413"/>
                <a:gd name="T21" fmla="*/ 0 h 401"/>
                <a:gd name="T22" fmla="*/ 254 w 413"/>
                <a:gd name="T23" fmla="*/ 10 h 401"/>
                <a:gd name="T24" fmla="*/ 254 w 413"/>
                <a:gd name="T25" fmla="*/ 24 h 401"/>
                <a:gd name="T26" fmla="*/ 241 w 413"/>
                <a:gd name="T27" fmla="*/ 37 h 401"/>
                <a:gd name="T28" fmla="*/ 215 w 413"/>
                <a:gd name="T29" fmla="*/ 63 h 401"/>
                <a:gd name="T30" fmla="*/ 186 w 413"/>
                <a:gd name="T31" fmla="*/ 63 h 401"/>
                <a:gd name="T32" fmla="*/ 175 w 413"/>
                <a:gd name="T33" fmla="*/ 82 h 401"/>
                <a:gd name="T34" fmla="*/ 163 w 413"/>
                <a:gd name="T35" fmla="*/ 82 h 401"/>
                <a:gd name="T36" fmla="*/ 144 w 413"/>
                <a:gd name="T37" fmla="*/ 102 h 401"/>
                <a:gd name="T38" fmla="*/ 133 w 413"/>
                <a:gd name="T39" fmla="*/ 102 h 401"/>
                <a:gd name="T40" fmla="*/ 109 w 413"/>
                <a:gd name="T41" fmla="*/ 125 h 401"/>
                <a:gd name="T42" fmla="*/ 94 w 413"/>
                <a:gd name="T43" fmla="*/ 130 h 401"/>
                <a:gd name="T44" fmla="*/ 61 w 413"/>
                <a:gd name="T45" fmla="*/ 178 h 401"/>
                <a:gd name="T46" fmla="*/ 42 w 413"/>
                <a:gd name="T47" fmla="*/ 148 h 401"/>
                <a:gd name="T48" fmla="*/ 20 w 413"/>
                <a:gd name="T49" fmla="*/ 132 h 401"/>
                <a:gd name="T50" fmla="*/ 8 w 413"/>
                <a:gd name="T51" fmla="*/ 144 h 401"/>
                <a:gd name="T52" fmla="*/ 21 w 413"/>
                <a:gd name="T53" fmla="*/ 209 h 401"/>
                <a:gd name="T54" fmla="*/ 10 w 413"/>
                <a:gd name="T55" fmla="*/ 232 h 401"/>
                <a:gd name="T56" fmla="*/ 0 w 413"/>
                <a:gd name="T57" fmla="*/ 264 h 401"/>
                <a:gd name="T58" fmla="*/ 30 w 413"/>
                <a:gd name="T59" fmla="*/ 285 h 401"/>
                <a:gd name="T60" fmla="*/ 47 w 413"/>
                <a:gd name="T61" fmla="*/ 286 h 401"/>
                <a:gd name="T62" fmla="*/ 70 w 413"/>
                <a:gd name="T63" fmla="*/ 318 h 401"/>
                <a:gd name="T64" fmla="*/ 86 w 413"/>
                <a:gd name="T65" fmla="*/ 309 h 401"/>
                <a:gd name="T66" fmla="*/ 112 w 413"/>
                <a:gd name="T67" fmla="*/ 277 h 401"/>
                <a:gd name="T68" fmla="*/ 138 w 413"/>
                <a:gd name="T69" fmla="*/ 233 h 401"/>
                <a:gd name="T70" fmla="*/ 182 w 413"/>
                <a:gd name="T71" fmla="*/ 223 h 401"/>
                <a:gd name="T72" fmla="*/ 210 w 413"/>
                <a:gd name="T73" fmla="*/ 252 h 401"/>
                <a:gd name="T74" fmla="*/ 190 w 413"/>
                <a:gd name="T75" fmla="*/ 295 h 401"/>
                <a:gd name="T76" fmla="*/ 163 w 413"/>
                <a:gd name="T77" fmla="*/ 336 h 401"/>
                <a:gd name="T78" fmla="*/ 187 w 413"/>
                <a:gd name="T79" fmla="*/ 353 h 401"/>
                <a:gd name="T80" fmla="*/ 186 w 413"/>
                <a:gd name="T81" fmla="*/ 373 h 401"/>
                <a:gd name="T82" fmla="*/ 167 w 413"/>
                <a:gd name="T83" fmla="*/ 392 h 401"/>
                <a:gd name="T84" fmla="*/ 171 w 413"/>
                <a:gd name="T85" fmla="*/ 400 h 401"/>
                <a:gd name="T86" fmla="*/ 203 w 413"/>
                <a:gd name="T87" fmla="*/ 382 h 401"/>
                <a:gd name="T88" fmla="*/ 249 w 413"/>
                <a:gd name="T89" fmla="*/ 321 h 401"/>
                <a:gd name="T90" fmla="*/ 319 w 413"/>
                <a:gd name="T91" fmla="*/ 282 h 401"/>
                <a:gd name="T92" fmla="*/ 342 w 413"/>
                <a:gd name="T93" fmla="*/ 277 h 401"/>
                <a:gd name="T94" fmla="*/ 342 w 413"/>
                <a:gd name="T95" fmla="*/ 277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" h="401">
                  <a:moveTo>
                    <a:pt x="342" y="277"/>
                  </a:moveTo>
                  <a:lnTo>
                    <a:pt x="385" y="213"/>
                  </a:lnTo>
                  <a:lnTo>
                    <a:pt x="412" y="180"/>
                  </a:lnTo>
                  <a:lnTo>
                    <a:pt x="409" y="150"/>
                  </a:lnTo>
                  <a:lnTo>
                    <a:pt x="380" y="116"/>
                  </a:lnTo>
                  <a:lnTo>
                    <a:pt x="376" y="89"/>
                  </a:lnTo>
                  <a:lnTo>
                    <a:pt x="323" y="16"/>
                  </a:lnTo>
                  <a:lnTo>
                    <a:pt x="321" y="24"/>
                  </a:lnTo>
                  <a:lnTo>
                    <a:pt x="310" y="35"/>
                  </a:lnTo>
                  <a:lnTo>
                    <a:pt x="287" y="10"/>
                  </a:lnTo>
                  <a:lnTo>
                    <a:pt x="256" y="0"/>
                  </a:lnTo>
                  <a:lnTo>
                    <a:pt x="254" y="10"/>
                  </a:lnTo>
                  <a:lnTo>
                    <a:pt x="254" y="24"/>
                  </a:lnTo>
                  <a:lnTo>
                    <a:pt x="241" y="37"/>
                  </a:lnTo>
                  <a:lnTo>
                    <a:pt x="215" y="63"/>
                  </a:lnTo>
                  <a:lnTo>
                    <a:pt x="186" y="63"/>
                  </a:lnTo>
                  <a:lnTo>
                    <a:pt x="175" y="82"/>
                  </a:lnTo>
                  <a:lnTo>
                    <a:pt x="163" y="82"/>
                  </a:lnTo>
                  <a:lnTo>
                    <a:pt x="144" y="102"/>
                  </a:lnTo>
                  <a:lnTo>
                    <a:pt x="133" y="102"/>
                  </a:lnTo>
                  <a:lnTo>
                    <a:pt x="109" y="125"/>
                  </a:lnTo>
                  <a:lnTo>
                    <a:pt x="94" y="130"/>
                  </a:lnTo>
                  <a:lnTo>
                    <a:pt x="61" y="178"/>
                  </a:lnTo>
                  <a:lnTo>
                    <a:pt x="42" y="148"/>
                  </a:lnTo>
                  <a:lnTo>
                    <a:pt x="20" y="132"/>
                  </a:lnTo>
                  <a:lnTo>
                    <a:pt x="8" y="144"/>
                  </a:lnTo>
                  <a:lnTo>
                    <a:pt x="21" y="209"/>
                  </a:lnTo>
                  <a:lnTo>
                    <a:pt x="10" y="232"/>
                  </a:lnTo>
                  <a:lnTo>
                    <a:pt x="0" y="264"/>
                  </a:lnTo>
                  <a:lnTo>
                    <a:pt x="30" y="285"/>
                  </a:lnTo>
                  <a:lnTo>
                    <a:pt x="47" y="286"/>
                  </a:lnTo>
                  <a:lnTo>
                    <a:pt x="70" y="318"/>
                  </a:lnTo>
                  <a:lnTo>
                    <a:pt x="86" y="309"/>
                  </a:lnTo>
                  <a:lnTo>
                    <a:pt x="112" y="277"/>
                  </a:lnTo>
                  <a:lnTo>
                    <a:pt x="138" y="233"/>
                  </a:lnTo>
                  <a:lnTo>
                    <a:pt x="182" y="223"/>
                  </a:lnTo>
                  <a:lnTo>
                    <a:pt x="210" y="252"/>
                  </a:lnTo>
                  <a:lnTo>
                    <a:pt x="190" y="295"/>
                  </a:lnTo>
                  <a:lnTo>
                    <a:pt x="163" y="336"/>
                  </a:lnTo>
                  <a:lnTo>
                    <a:pt x="187" y="353"/>
                  </a:lnTo>
                  <a:lnTo>
                    <a:pt x="186" y="373"/>
                  </a:lnTo>
                  <a:lnTo>
                    <a:pt x="167" y="392"/>
                  </a:lnTo>
                  <a:lnTo>
                    <a:pt x="171" y="400"/>
                  </a:lnTo>
                  <a:lnTo>
                    <a:pt x="203" y="382"/>
                  </a:lnTo>
                  <a:lnTo>
                    <a:pt x="249" y="321"/>
                  </a:lnTo>
                  <a:lnTo>
                    <a:pt x="319" y="282"/>
                  </a:lnTo>
                  <a:lnTo>
                    <a:pt x="342" y="277"/>
                  </a:lnTo>
                  <a:lnTo>
                    <a:pt x="342" y="277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吉林">
              <a:hlinkClick r:id="" action="ppaction://macro?name=Slide1.吉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681969" y="1619663"/>
              <a:ext cx="1264357" cy="898304"/>
            </a:xfrm>
            <a:custGeom>
              <a:avLst/>
              <a:gdLst>
                <a:gd name="T0" fmla="*/ 578 w 597"/>
                <a:gd name="T1" fmla="*/ 113 h 407"/>
                <a:gd name="T2" fmla="*/ 532 w 597"/>
                <a:gd name="T3" fmla="*/ 104 h 407"/>
                <a:gd name="T4" fmla="*/ 514 w 597"/>
                <a:gd name="T5" fmla="*/ 101 h 407"/>
                <a:gd name="T6" fmla="*/ 471 w 597"/>
                <a:gd name="T7" fmla="*/ 125 h 407"/>
                <a:gd name="T8" fmla="*/ 453 w 597"/>
                <a:gd name="T9" fmla="*/ 135 h 407"/>
                <a:gd name="T10" fmla="*/ 417 w 597"/>
                <a:gd name="T11" fmla="*/ 108 h 407"/>
                <a:gd name="T12" fmla="*/ 385 w 597"/>
                <a:gd name="T13" fmla="*/ 81 h 407"/>
                <a:gd name="T14" fmla="*/ 380 w 597"/>
                <a:gd name="T15" fmla="*/ 119 h 407"/>
                <a:gd name="T16" fmla="*/ 347 w 597"/>
                <a:gd name="T17" fmla="*/ 81 h 407"/>
                <a:gd name="T18" fmla="*/ 318 w 597"/>
                <a:gd name="T19" fmla="*/ 53 h 407"/>
                <a:gd name="T20" fmla="*/ 259 w 597"/>
                <a:gd name="T21" fmla="*/ 53 h 407"/>
                <a:gd name="T22" fmla="*/ 226 w 597"/>
                <a:gd name="T23" fmla="*/ 31 h 407"/>
                <a:gd name="T24" fmla="*/ 183 w 597"/>
                <a:gd name="T25" fmla="*/ 45 h 407"/>
                <a:gd name="T26" fmla="*/ 137 w 597"/>
                <a:gd name="T27" fmla="*/ 34 h 407"/>
                <a:gd name="T28" fmla="*/ 74 w 597"/>
                <a:gd name="T29" fmla="*/ 8 h 407"/>
                <a:gd name="T30" fmla="*/ 55 w 597"/>
                <a:gd name="T31" fmla="*/ 51 h 407"/>
                <a:gd name="T32" fmla="*/ 0 w 597"/>
                <a:gd name="T33" fmla="*/ 53 h 407"/>
                <a:gd name="T34" fmla="*/ 29 w 597"/>
                <a:gd name="T35" fmla="*/ 82 h 407"/>
                <a:gd name="T36" fmla="*/ 34 w 597"/>
                <a:gd name="T37" fmla="*/ 133 h 407"/>
                <a:gd name="T38" fmla="*/ 50 w 597"/>
                <a:gd name="T39" fmla="*/ 175 h 407"/>
                <a:gd name="T40" fmla="*/ 98 w 597"/>
                <a:gd name="T41" fmla="*/ 149 h 407"/>
                <a:gd name="T42" fmla="*/ 137 w 597"/>
                <a:gd name="T43" fmla="*/ 224 h 407"/>
                <a:gd name="T44" fmla="*/ 159 w 597"/>
                <a:gd name="T45" fmla="*/ 226 h 407"/>
                <a:gd name="T46" fmla="*/ 213 w 597"/>
                <a:gd name="T47" fmla="*/ 261 h 407"/>
                <a:gd name="T48" fmla="*/ 226 w 597"/>
                <a:gd name="T49" fmla="*/ 242 h 407"/>
                <a:gd name="T50" fmla="*/ 283 w 597"/>
                <a:gd name="T51" fmla="*/ 342 h 407"/>
                <a:gd name="T52" fmla="*/ 315 w 597"/>
                <a:gd name="T53" fmla="*/ 406 h 407"/>
                <a:gd name="T54" fmla="*/ 365 w 597"/>
                <a:gd name="T55" fmla="*/ 322 h 407"/>
                <a:gd name="T56" fmla="*/ 403 w 597"/>
                <a:gd name="T57" fmla="*/ 333 h 407"/>
                <a:gd name="T58" fmla="*/ 460 w 597"/>
                <a:gd name="T59" fmla="*/ 315 h 407"/>
                <a:gd name="T60" fmla="*/ 445 w 597"/>
                <a:gd name="T61" fmla="*/ 276 h 407"/>
                <a:gd name="T62" fmla="*/ 500 w 597"/>
                <a:gd name="T63" fmla="*/ 231 h 407"/>
                <a:gd name="T64" fmla="*/ 523 w 597"/>
                <a:gd name="T65" fmla="*/ 191 h 407"/>
                <a:gd name="T66" fmla="*/ 541 w 597"/>
                <a:gd name="T67" fmla="*/ 167 h 407"/>
                <a:gd name="T68" fmla="*/ 562 w 597"/>
                <a:gd name="T69" fmla="*/ 188 h 407"/>
                <a:gd name="T70" fmla="*/ 596 w 597"/>
                <a:gd name="T71" fmla="*/ 122 h 407"/>
                <a:gd name="T72" fmla="*/ 591 w 597"/>
                <a:gd name="T73" fmla="*/ 11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7" h="407">
                  <a:moveTo>
                    <a:pt x="591" y="115"/>
                  </a:moveTo>
                  <a:lnTo>
                    <a:pt x="578" y="113"/>
                  </a:lnTo>
                  <a:lnTo>
                    <a:pt x="561" y="113"/>
                  </a:lnTo>
                  <a:lnTo>
                    <a:pt x="532" y="104"/>
                  </a:lnTo>
                  <a:lnTo>
                    <a:pt x="523" y="87"/>
                  </a:lnTo>
                  <a:lnTo>
                    <a:pt x="514" y="101"/>
                  </a:lnTo>
                  <a:lnTo>
                    <a:pt x="500" y="92"/>
                  </a:lnTo>
                  <a:lnTo>
                    <a:pt x="471" y="125"/>
                  </a:lnTo>
                  <a:lnTo>
                    <a:pt x="465" y="133"/>
                  </a:lnTo>
                  <a:lnTo>
                    <a:pt x="453" y="135"/>
                  </a:lnTo>
                  <a:lnTo>
                    <a:pt x="434" y="116"/>
                  </a:lnTo>
                  <a:lnTo>
                    <a:pt x="417" y="108"/>
                  </a:lnTo>
                  <a:lnTo>
                    <a:pt x="399" y="72"/>
                  </a:lnTo>
                  <a:lnTo>
                    <a:pt x="385" y="81"/>
                  </a:lnTo>
                  <a:lnTo>
                    <a:pt x="390" y="113"/>
                  </a:lnTo>
                  <a:lnTo>
                    <a:pt x="380" y="119"/>
                  </a:lnTo>
                  <a:lnTo>
                    <a:pt x="357" y="93"/>
                  </a:lnTo>
                  <a:lnTo>
                    <a:pt x="347" y="81"/>
                  </a:lnTo>
                  <a:lnTo>
                    <a:pt x="329" y="81"/>
                  </a:lnTo>
                  <a:lnTo>
                    <a:pt x="318" y="53"/>
                  </a:lnTo>
                  <a:lnTo>
                    <a:pt x="294" y="40"/>
                  </a:lnTo>
                  <a:lnTo>
                    <a:pt x="259" y="53"/>
                  </a:lnTo>
                  <a:lnTo>
                    <a:pt x="246" y="51"/>
                  </a:lnTo>
                  <a:lnTo>
                    <a:pt x="226" y="31"/>
                  </a:lnTo>
                  <a:lnTo>
                    <a:pt x="199" y="45"/>
                  </a:lnTo>
                  <a:lnTo>
                    <a:pt x="183" y="45"/>
                  </a:lnTo>
                  <a:lnTo>
                    <a:pt x="165" y="55"/>
                  </a:lnTo>
                  <a:lnTo>
                    <a:pt x="137" y="34"/>
                  </a:lnTo>
                  <a:lnTo>
                    <a:pt x="118" y="0"/>
                  </a:lnTo>
                  <a:lnTo>
                    <a:pt x="74" y="8"/>
                  </a:lnTo>
                  <a:lnTo>
                    <a:pt x="58" y="29"/>
                  </a:lnTo>
                  <a:lnTo>
                    <a:pt x="55" y="51"/>
                  </a:lnTo>
                  <a:lnTo>
                    <a:pt x="7" y="37"/>
                  </a:lnTo>
                  <a:lnTo>
                    <a:pt x="0" y="53"/>
                  </a:lnTo>
                  <a:lnTo>
                    <a:pt x="3" y="63"/>
                  </a:lnTo>
                  <a:lnTo>
                    <a:pt x="29" y="82"/>
                  </a:lnTo>
                  <a:lnTo>
                    <a:pt x="29" y="108"/>
                  </a:lnTo>
                  <a:lnTo>
                    <a:pt x="34" y="133"/>
                  </a:lnTo>
                  <a:lnTo>
                    <a:pt x="48" y="156"/>
                  </a:lnTo>
                  <a:lnTo>
                    <a:pt x="50" y="175"/>
                  </a:lnTo>
                  <a:lnTo>
                    <a:pt x="61" y="184"/>
                  </a:lnTo>
                  <a:lnTo>
                    <a:pt x="98" y="149"/>
                  </a:lnTo>
                  <a:lnTo>
                    <a:pt x="137" y="197"/>
                  </a:lnTo>
                  <a:lnTo>
                    <a:pt x="137" y="224"/>
                  </a:lnTo>
                  <a:lnTo>
                    <a:pt x="157" y="236"/>
                  </a:lnTo>
                  <a:lnTo>
                    <a:pt x="159" y="226"/>
                  </a:lnTo>
                  <a:lnTo>
                    <a:pt x="190" y="236"/>
                  </a:lnTo>
                  <a:lnTo>
                    <a:pt x="213" y="261"/>
                  </a:lnTo>
                  <a:lnTo>
                    <a:pt x="224" y="250"/>
                  </a:lnTo>
                  <a:lnTo>
                    <a:pt x="226" y="242"/>
                  </a:lnTo>
                  <a:lnTo>
                    <a:pt x="279" y="315"/>
                  </a:lnTo>
                  <a:lnTo>
                    <a:pt x="283" y="342"/>
                  </a:lnTo>
                  <a:lnTo>
                    <a:pt x="312" y="376"/>
                  </a:lnTo>
                  <a:lnTo>
                    <a:pt x="315" y="406"/>
                  </a:lnTo>
                  <a:lnTo>
                    <a:pt x="342" y="391"/>
                  </a:lnTo>
                  <a:lnTo>
                    <a:pt x="365" y="322"/>
                  </a:lnTo>
                  <a:lnTo>
                    <a:pt x="377" y="318"/>
                  </a:lnTo>
                  <a:lnTo>
                    <a:pt x="403" y="333"/>
                  </a:lnTo>
                  <a:lnTo>
                    <a:pt x="445" y="328"/>
                  </a:lnTo>
                  <a:lnTo>
                    <a:pt x="460" y="315"/>
                  </a:lnTo>
                  <a:lnTo>
                    <a:pt x="440" y="284"/>
                  </a:lnTo>
                  <a:lnTo>
                    <a:pt x="445" y="276"/>
                  </a:lnTo>
                  <a:lnTo>
                    <a:pt x="484" y="263"/>
                  </a:lnTo>
                  <a:lnTo>
                    <a:pt x="500" y="231"/>
                  </a:lnTo>
                  <a:lnTo>
                    <a:pt x="522" y="222"/>
                  </a:lnTo>
                  <a:lnTo>
                    <a:pt x="523" y="191"/>
                  </a:lnTo>
                  <a:lnTo>
                    <a:pt x="529" y="171"/>
                  </a:lnTo>
                  <a:lnTo>
                    <a:pt x="541" y="167"/>
                  </a:lnTo>
                  <a:lnTo>
                    <a:pt x="551" y="178"/>
                  </a:lnTo>
                  <a:lnTo>
                    <a:pt x="562" y="188"/>
                  </a:lnTo>
                  <a:lnTo>
                    <a:pt x="589" y="151"/>
                  </a:lnTo>
                  <a:lnTo>
                    <a:pt x="596" y="122"/>
                  </a:lnTo>
                  <a:lnTo>
                    <a:pt x="591" y="115"/>
                  </a:lnTo>
                  <a:lnTo>
                    <a:pt x="591" y="115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黑龙江">
              <a:hlinkClick r:id="" action="ppaction://macro?name=Slide1.黑龙江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437468" y="272209"/>
              <a:ext cx="1733976" cy="1641348"/>
            </a:xfrm>
            <a:custGeom>
              <a:avLst/>
              <a:gdLst>
                <a:gd name="T0" fmla="*/ 251 w 818"/>
                <a:gd name="T1" fmla="*/ 607 h 743"/>
                <a:gd name="T2" fmla="*/ 298 w 818"/>
                <a:gd name="T3" fmla="*/ 662 h 743"/>
                <a:gd name="T4" fmla="*/ 332 w 818"/>
                <a:gd name="T5" fmla="*/ 652 h 743"/>
                <a:gd name="T6" fmla="*/ 379 w 818"/>
                <a:gd name="T7" fmla="*/ 658 h 743"/>
                <a:gd name="T8" fmla="*/ 427 w 818"/>
                <a:gd name="T9" fmla="*/ 647 h 743"/>
                <a:gd name="T10" fmla="*/ 462 w 818"/>
                <a:gd name="T11" fmla="*/ 688 h 743"/>
                <a:gd name="T12" fmla="*/ 490 w 818"/>
                <a:gd name="T13" fmla="*/ 700 h 743"/>
                <a:gd name="T14" fmla="*/ 523 w 818"/>
                <a:gd name="T15" fmla="*/ 720 h 743"/>
                <a:gd name="T16" fmla="*/ 532 w 818"/>
                <a:gd name="T17" fmla="*/ 679 h 743"/>
                <a:gd name="T18" fmla="*/ 567 w 818"/>
                <a:gd name="T19" fmla="*/ 723 h 743"/>
                <a:gd name="T20" fmla="*/ 598 w 818"/>
                <a:gd name="T21" fmla="*/ 740 h 743"/>
                <a:gd name="T22" fmla="*/ 633 w 818"/>
                <a:gd name="T23" fmla="*/ 699 h 743"/>
                <a:gd name="T24" fmla="*/ 656 w 818"/>
                <a:gd name="T25" fmla="*/ 694 h 743"/>
                <a:gd name="T26" fmla="*/ 694 w 818"/>
                <a:gd name="T27" fmla="*/ 720 h 743"/>
                <a:gd name="T28" fmla="*/ 724 w 818"/>
                <a:gd name="T29" fmla="*/ 722 h 743"/>
                <a:gd name="T30" fmla="*/ 714 w 818"/>
                <a:gd name="T31" fmla="*/ 662 h 743"/>
                <a:gd name="T32" fmla="*/ 698 w 818"/>
                <a:gd name="T33" fmla="*/ 593 h 743"/>
                <a:gd name="T34" fmla="*/ 777 w 818"/>
                <a:gd name="T35" fmla="*/ 561 h 743"/>
                <a:gd name="T36" fmla="*/ 785 w 818"/>
                <a:gd name="T37" fmla="*/ 527 h 743"/>
                <a:gd name="T38" fmla="*/ 794 w 818"/>
                <a:gd name="T39" fmla="*/ 490 h 743"/>
                <a:gd name="T40" fmla="*/ 799 w 818"/>
                <a:gd name="T41" fmla="*/ 352 h 743"/>
                <a:gd name="T42" fmla="*/ 796 w 818"/>
                <a:gd name="T43" fmla="*/ 293 h 743"/>
                <a:gd name="T44" fmla="*/ 791 w 818"/>
                <a:gd name="T45" fmla="*/ 264 h 743"/>
                <a:gd name="T46" fmla="*/ 739 w 818"/>
                <a:gd name="T47" fmla="*/ 305 h 743"/>
                <a:gd name="T48" fmla="*/ 684 w 818"/>
                <a:gd name="T49" fmla="*/ 357 h 743"/>
                <a:gd name="T50" fmla="*/ 584 w 818"/>
                <a:gd name="T51" fmla="*/ 357 h 743"/>
                <a:gd name="T52" fmla="*/ 571 w 818"/>
                <a:gd name="T53" fmla="*/ 318 h 743"/>
                <a:gd name="T54" fmla="*/ 537 w 818"/>
                <a:gd name="T55" fmla="*/ 293 h 743"/>
                <a:gd name="T56" fmla="*/ 473 w 818"/>
                <a:gd name="T57" fmla="*/ 275 h 743"/>
                <a:gd name="T58" fmla="*/ 419 w 818"/>
                <a:gd name="T59" fmla="*/ 270 h 743"/>
                <a:gd name="T60" fmla="*/ 376 w 818"/>
                <a:gd name="T61" fmla="*/ 236 h 743"/>
                <a:gd name="T62" fmla="*/ 353 w 818"/>
                <a:gd name="T63" fmla="*/ 199 h 743"/>
                <a:gd name="T64" fmla="*/ 318 w 818"/>
                <a:gd name="T65" fmla="*/ 157 h 743"/>
                <a:gd name="T66" fmla="*/ 279 w 818"/>
                <a:gd name="T67" fmla="*/ 92 h 743"/>
                <a:gd name="T68" fmla="*/ 237 w 818"/>
                <a:gd name="T69" fmla="*/ 28 h 743"/>
                <a:gd name="T70" fmla="*/ 167 w 818"/>
                <a:gd name="T71" fmla="*/ 17 h 743"/>
                <a:gd name="T72" fmla="*/ 88 w 818"/>
                <a:gd name="T73" fmla="*/ 0 h 743"/>
                <a:gd name="T74" fmla="*/ 4 w 818"/>
                <a:gd name="T75" fmla="*/ 37 h 743"/>
                <a:gd name="T76" fmla="*/ 0 w 818"/>
                <a:gd name="T77" fmla="*/ 106 h 743"/>
                <a:gd name="T78" fmla="*/ 37 w 818"/>
                <a:gd name="T79" fmla="*/ 130 h 743"/>
                <a:gd name="T80" fmla="*/ 83 w 818"/>
                <a:gd name="T81" fmla="*/ 122 h 743"/>
                <a:gd name="T82" fmla="*/ 93 w 818"/>
                <a:gd name="T83" fmla="*/ 167 h 743"/>
                <a:gd name="T84" fmla="*/ 148 w 818"/>
                <a:gd name="T85" fmla="*/ 194 h 743"/>
                <a:gd name="T86" fmla="*/ 181 w 818"/>
                <a:gd name="T87" fmla="*/ 179 h 743"/>
                <a:gd name="T88" fmla="*/ 279 w 818"/>
                <a:gd name="T89" fmla="*/ 186 h 743"/>
                <a:gd name="T90" fmla="*/ 265 w 818"/>
                <a:gd name="T91" fmla="*/ 314 h 743"/>
                <a:gd name="T92" fmla="*/ 250 w 818"/>
                <a:gd name="T93" fmla="*/ 355 h 743"/>
                <a:gd name="T94" fmla="*/ 244 w 818"/>
                <a:gd name="T95" fmla="*/ 438 h 743"/>
                <a:gd name="T96" fmla="*/ 222 w 818"/>
                <a:gd name="T97" fmla="*/ 419 h 743"/>
                <a:gd name="T98" fmla="*/ 172 w 818"/>
                <a:gd name="T99" fmla="*/ 496 h 743"/>
                <a:gd name="T100" fmla="*/ 152 w 818"/>
                <a:gd name="T101" fmla="*/ 533 h 743"/>
                <a:gd name="T102" fmla="*/ 223 w 818"/>
                <a:gd name="T103" fmla="*/ 558 h 743"/>
                <a:gd name="T104" fmla="*/ 222 w 818"/>
                <a:gd name="T105" fmla="*/ 573 h 743"/>
                <a:gd name="T106" fmla="*/ 196 w 818"/>
                <a:gd name="T107" fmla="*/ 604 h 743"/>
                <a:gd name="T108" fmla="*/ 207 w 818"/>
                <a:gd name="T109" fmla="*/ 6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8" h="743">
                  <a:moveTo>
                    <a:pt x="207" y="615"/>
                  </a:moveTo>
                  <a:lnTo>
                    <a:pt x="251" y="607"/>
                  </a:lnTo>
                  <a:lnTo>
                    <a:pt x="270" y="641"/>
                  </a:lnTo>
                  <a:lnTo>
                    <a:pt x="298" y="662"/>
                  </a:lnTo>
                  <a:lnTo>
                    <a:pt x="316" y="652"/>
                  </a:lnTo>
                  <a:lnTo>
                    <a:pt x="332" y="652"/>
                  </a:lnTo>
                  <a:lnTo>
                    <a:pt x="359" y="638"/>
                  </a:lnTo>
                  <a:lnTo>
                    <a:pt x="379" y="658"/>
                  </a:lnTo>
                  <a:lnTo>
                    <a:pt x="392" y="660"/>
                  </a:lnTo>
                  <a:lnTo>
                    <a:pt x="427" y="647"/>
                  </a:lnTo>
                  <a:lnTo>
                    <a:pt x="451" y="660"/>
                  </a:lnTo>
                  <a:lnTo>
                    <a:pt x="462" y="688"/>
                  </a:lnTo>
                  <a:lnTo>
                    <a:pt x="480" y="688"/>
                  </a:lnTo>
                  <a:lnTo>
                    <a:pt x="490" y="700"/>
                  </a:lnTo>
                  <a:lnTo>
                    <a:pt x="513" y="726"/>
                  </a:lnTo>
                  <a:lnTo>
                    <a:pt x="523" y="720"/>
                  </a:lnTo>
                  <a:lnTo>
                    <a:pt x="518" y="688"/>
                  </a:lnTo>
                  <a:lnTo>
                    <a:pt x="532" y="679"/>
                  </a:lnTo>
                  <a:lnTo>
                    <a:pt x="550" y="715"/>
                  </a:lnTo>
                  <a:lnTo>
                    <a:pt x="567" y="723"/>
                  </a:lnTo>
                  <a:lnTo>
                    <a:pt x="586" y="742"/>
                  </a:lnTo>
                  <a:lnTo>
                    <a:pt x="598" y="740"/>
                  </a:lnTo>
                  <a:lnTo>
                    <a:pt x="604" y="732"/>
                  </a:lnTo>
                  <a:lnTo>
                    <a:pt x="633" y="699"/>
                  </a:lnTo>
                  <a:lnTo>
                    <a:pt x="647" y="708"/>
                  </a:lnTo>
                  <a:lnTo>
                    <a:pt x="656" y="694"/>
                  </a:lnTo>
                  <a:lnTo>
                    <a:pt x="665" y="711"/>
                  </a:lnTo>
                  <a:lnTo>
                    <a:pt x="694" y="720"/>
                  </a:lnTo>
                  <a:lnTo>
                    <a:pt x="711" y="720"/>
                  </a:lnTo>
                  <a:lnTo>
                    <a:pt x="724" y="722"/>
                  </a:lnTo>
                  <a:lnTo>
                    <a:pt x="717" y="708"/>
                  </a:lnTo>
                  <a:lnTo>
                    <a:pt x="714" y="662"/>
                  </a:lnTo>
                  <a:lnTo>
                    <a:pt x="680" y="612"/>
                  </a:lnTo>
                  <a:lnTo>
                    <a:pt x="698" y="593"/>
                  </a:lnTo>
                  <a:lnTo>
                    <a:pt x="715" y="561"/>
                  </a:lnTo>
                  <a:lnTo>
                    <a:pt x="777" y="561"/>
                  </a:lnTo>
                  <a:lnTo>
                    <a:pt x="789" y="551"/>
                  </a:lnTo>
                  <a:lnTo>
                    <a:pt x="785" y="527"/>
                  </a:lnTo>
                  <a:lnTo>
                    <a:pt x="799" y="502"/>
                  </a:lnTo>
                  <a:lnTo>
                    <a:pt x="794" y="490"/>
                  </a:lnTo>
                  <a:lnTo>
                    <a:pt x="799" y="467"/>
                  </a:lnTo>
                  <a:lnTo>
                    <a:pt x="799" y="352"/>
                  </a:lnTo>
                  <a:lnTo>
                    <a:pt x="817" y="316"/>
                  </a:lnTo>
                  <a:lnTo>
                    <a:pt x="796" y="293"/>
                  </a:lnTo>
                  <a:lnTo>
                    <a:pt x="799" y="277"/>
                  </a:lnTo>
                  <a:lnTo>
                    <a:pt x="791" y="264"/>
                  </a:lnTo>
                  <a:lnTo>
                    <a:pt x="767" y="274"/>
                  </a:lnTo>
                  <a:lnTo>
                    <a:pt x="739" y="305"/>
                  </a:lnTo>
                  <a:lnTo>
                    <a:pt x="711" y="318"/>
                  </a:lnTo>
                  <a:lnTo>
                    <a:pt x="684" y="357"/>
                  </a:lnTo>
                  <a:lnTo>
                    <a:pt x="615" y="381"/>
                  </a:lnTo>
                  <a:lnTo>
                    <a:pt x="584" y="357"/>
                  </a:lnTo>
                  <a:lnTo>
                    <a:pt x="588" y="342"/>
                  </a:lnTo>
                  <a:lnTo>
                    <a:pt x="571" y="318"/>
                  </a:lnTo>
                  <a:lnTo>
                    <a:pt x="564" y="294"/>
                  </a:lnTo>
                  <a:lnTo>
                    <a:pt x="537" y="293"/>
                  </a:lnTo>
                  <a:lnTo>
                    <a:pt x="492" y="268"/>
                  </a:lnTo>
                  <a:lnTo>
                    <a:pt x="473" y="275"/>
                  </a:lnTo>
                  <a:lnTo>
                    <a:pt x="451" y="264"/>
                  </a:lnTo>
                  <a:lnTo>
                    <a:pt x="419" y="270"/>
                  </a:lnTo>
                  <a:lnTo>
                    <a:pt x="392" y="260"/>
                  </a:lnTo>
                  <a:lnTo>
                    <a:pt x="376" y="236"/>
                  </a:lnTo>
                  <a:lnTo>
                    <a:pt x="359" y="217"/>
                  </a:lnTo>
                  <a:lnTo>
                    <a:pt x="353" y="199"/>
                  </a:lnTo>
                  <a:lnTo>
                    <a:pt x="332" y="177"/>
                  </a:lnTo>
                  <a:lnTo>
                    <a:pt x="318" y="157"/>
                  </a:lnTo>
                  <a:lnTo>
                    <a:pt x="288" y="116"/>
                  </a:lnTo>
                  <a:lnTo>
                    <a:pt x="279" y="92"/>
                  </a:lnTo>
                  <a:lnTo>
                    <a:pt x="246" y="50"/>
                  </a:lnTo>
                  <a:lnTo>
                    <a:pt x="237" y="28"/>
                  </a:lnTo>
                  <a:lnTo>
                    <a:pt x="194" y="7"/>
                  </a:lnTo>
                  <a:lnTo>
                    <a:pt x="167" y="17"/>
                  </a:lnTo>
                  <a:lnTo>
                    <a:pt x="142" y="11"/>
                  </a:lnTo>
                  <a:lnTo>
                    <a:pt x="88" y="0"/>
                  </a:lnTo>
                  <a:lnTo>
                    <a:pt x="16" y="26"/>
                  </a:lnTo>
                  <a:lnTo>
                    <a:pt x="4" y="37"/>
                  </a:lnTo>
                  <a:lnTo>
                    <a:pt x="19" y="57"/>
                  </a:lnTo>
                  <a:lnTo>
                    <a:pt x="0" y="106"/>
                  </a:lnTo>
                  <a:lnTo>
                    <a:pt x="5" y="111"/>
                  </a:lnTo>
                  <a:lnTo>
                    <a:pt x="37" y="130"/>
                  </a:lnTo>
                  <a:lnTo>
                    <a:pt x="54" y="103"/>
                  </a:lnTo>
                  <a:lnTo>
                    <a:pt x="83" y="122"/>
                  </a:lnTo>
                  <a:lnTo>
                    <a:pt x="82" y="135"/>
                  </a:lnTo>
                  <a:lnTo>
                    <a:pt x="93" y="167"/>
                  </a:lnTo>
                  <a:lnTo>
                    <a:pt x="111" y="188"/>
                  </a:lnTo>
                  <a:lnTo>
                    <a:pt x="148" y="194"/>
                  </a:lnTo>
                  <a:lnTo>
                    <a:pt x="159" y="183"/>
                  </a:lnTo>
                  <a:lnTo>
                    <a:pt x="181" y="179"/>
                  </a:lnTo>
                  <a:lnTo>
                    <a:pt x="223" y="144"/>
                  </a:lnTo>
                  <a:lnTo>
                    <a:pt x="279" y="186"/>
                  </a:lnTo>
                  <a:lnTo>
                    <a:pt x="260" y="260"/>
                  </a:lnTo>
                  <a:lnTo>
                    <a:pt x="265" y="314"/>
                  </a:lnTo>
                  <a:lnTo>
                    <a:pt x="265" y="347"/>
                  </a:lnTo>
                  <a:lnTo>
                    <a:pt x="250" y="355"/>
                  </a:lnTo>
                  <a:lnTo>
                    <a:pt x="247" y="441"/>
                  </a:lnTo>
                  <a:lnTo>
                    <a:pt x="244" y="438"/>
                  </a:lnTo>
                  <a:lnTo>
                    <a:pt x="229" y="419"/>
                  </a:lnTo>
                  <a:lnTo>
                    <a:pt x="222" y="419"/>
                  </a:lnTo>
                  <a:lnTo>
                    <a:pt x="218" y="427"/>
                  </a:lnTo>
                  <a:lnTo>
                    <a:pt x="172" y="496"/>
                  </a:lnTo>
                  <a:lnTo>
                    <a:pt x="150" y="524"/>
                  </a:lnTo>
                  <a:lnTo>
                    <a:pt x="152" y="533"/>
                  </a:lnTo>
                  <a:lnTo>
                    <a:pt x="198" y="566"/>
                  </a:lnTo>
                  <a:lnTo>
                    <a:pt x="223" y="558"/>
                  </a:lnTo>
                  <a:lnTo>
                    <a:pt x="227" y="566"/>
                  </a:lnTo>
                  <a:lnTo>
                    <a:pt x="222" y="573"/>
                  </a:lnTo>
                  <a:lnTo>
                    <a:pt x="198" y="583"/>
                  </a:lnTo>
                  <a:lnTo>
                    <a:pt x="196" y="604"/>
                  </a:lnTo>
                  <a:lnTo>
                    <a:pt x="207" y="615"/>
                  </a:lnTo>
                  <a:lnTo>
                    <a:pt x="207" y="615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新疆">
              <a:hlinkClick r:id="" action="ppaction://macro?name=Slide1.新疆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08487" y="954956"/>
              <a:ext cx="3034459" cy="2558137"/>
            </a:xfrm>
            <a:custGeom>
              <a:avLst/>
              <a:gdLst>
                <a:gd name="T0" fmla="*/ 115 w 168"/>
                <a:gd name="T1" fmla="*/ 4 h 131"/>
                <a:gd name="T2" fmla="*/ 120 w 168"/>
                <a:gd name="T3" fmla="*/ 10 h 131"/>
                <a:gd name="T4" fmla="*/ 128 w 168"/>
                <a:gd name="T5" fmla="*/ 15 h 131"/>
                <a:gd name="T6" fmla="*/ 134 w 168"/>
                <a:gd name="T7" fmla="*/ 27 h 131"/>
                <a:gd name="T8" fmla="*/ 131 w 168"/>
                <a:gd name="T9" fmla="*/ 36 h 131"/>
                <a:gd name="T10" fmla="*/ 149 w 168"/>
                <a:gd name="T11" fmla="*/ 44 h 131"/>
                <a:gd name="T12" fmla="*/ 161 w 168"/>
                <a:gd name="T13" fmla="*/ 53 h 131"/>
                <a:gd name="T14" fmla="*/ 168 w 168"/>
                <a:gd name="T15" fmla="*/ 67 h 131"/>
                <a:gd name="T16" fmla="*/ 163 w 168"/>
                <a:gd name="T17" fmla="*/ 73 h 131"/>
                <a:gd name="T18" fmla="*/ 146 w 168"/>
                <a:gd name="T19" fmla="*/ 82 h 131"/>
                <a:gd name="T20" fmla="*/ 144 w 168"/>
                <a:gd name="T21" fmla="*/ 96 h 131"/>
                <a:gd name="T22" fmla="*/ 120 w 168"/>
                <a:gd name="T23" fmla="*/ 103 h 131"/>
                <a:gd name="T24" fmla="*/ 124 w 168"/>
                <a:gd name="T25" fmla="*/ 116 h 131"/>
                <a:gd name="T26" fmla="*/ 122 w 168"/>
                <a:gd name="T27" fmla="*/ 121 h 131"/>
                <a:gd name="T28" fmla="*/ 118 w 168"/>
                <a:gd name="T29" fmla="*/ 124 h 131"/>
                <a:gd name="T30" fmla="*/ 109 w 168"/>
                <a:gd name="T31" fmla="*/ 121 h 131"/>
                <a:gd name="T32" fmla="*/ 92 w 168"/>
                <a:gd name="T33" fmla="*/ 119 h 131"/>
                <a:gd name="T34" fmla="*/ 75 w 168"/>
                <a:gd name="T35" fmla="*/ 122 h 131"/>
                <a:gd name="T36" fmla="*/ 63 w 168"/>
                <a:gd name="T37" fmla="*/ 120 h 131"/>
                <a:gd name="T38" fmla="*/ 48 w 168"/>
                <a:gd name="T39" fmla="*/ 121 h 131"/>
                <a:gd name="T40" fmla="*/ 40 w 168"/>
                <a:gd name="T41" fmla="*/ 117 h 131"/>
                <a:gd name="T42" fmla="*/ 22 w 168"/>
                <a:gd name="T43" fmla="*/ 121 h 131"/>
                <a:gd name="T44" fmla="*/ 13 w 168"/>
                <a:gd name="T45" fmla="*/ 108 h 131"/>
                <a:gd name="T46" fmla="*/ 10 w 168"/>
                <a:gd name="T47" fmla="*/ 101 h 131"/>
                <a:gd name="T48" fmla="*/ 6 w 168"/>
                <a:gd name="T49" fmla="*/ 96 h 131"/>
                <a:gd name="T50" fmla="*/ 4 w 168"/>
                <a:gd name="T51" fmla="*/ 91 h 131"/>
                <a:gd name="T52" fmla="*/ 6 w 168"/>
                <a:gd name="T53" fmla="*/ 86 h 131"/>
                <a:gd name="T54" fmla="*/ 1 w 168"/>
                <a:gd name="T55" fmla="*/ 79 h 131"/>
                <a:gd name="T56" fmla="*/ 1 w 168"/>
                <a:gd name="T57" fmla="*/ 71 h 131"/>
                <a:gd name="T58" fmla="*/ 4 w 168"/>
                <a:gd name="T59" fmla="*/ 67 h 131"/>
                <a:gd name="T60" fmla="*/ 13 w 168"/>
                <a:gd name="T61" fmla="*/ 63 h 131"/>
                <a:gd name="T62" fmla="*/ 18 w 168"/>
                <a:gd name="T63" fmla="*/ 64 h 131"/>
                <a:gd name="T64" fmla="*/ 23 w 168"/>
                <a:gd name="T65" fmla="*/ 66 h 131"/>
                <a:gd name="T66" fmla="*/ 40 w 168"/>
                <a:gd name="T67" fmla="*/ 61 h 131"/>
                <a:gd name="T68" fmla="*/ 55 w 168"/>
                <a:gd name="T69" fmla="*/ 52 h 131"/>
                <a:gd name="T70" fmla="*/ 59 w 168"/>
                <a:gd name="T71" fmla="*/ 47 h 131"/>
                <a:gd name="T72" fmla="*/ 57 w 168"/>
                <a:gd name="T73" fmla="*/ 32 h 131"/>
                <a:gd name="T74" fmla="*/ 69 w 168"/>
                <a:gd name="T75" fmla="*/ 30 h 131"/>
                <a:gd name="T76" fmla="*/ 75 w 168"/>
                <a:gd name="T77" fmla="*/ 32 h 131"/>
                <a:gd name="T78" fmla="*/ 81 w 168"/>
                <a:gd name="T79" fmla="*/ 15 h 131"/>
                <a:gd name="T80" fmla="*/ 92 w 168"/>
                <a:gd name="T81" fmla="*/ 18 h 131"/>
                <a:gd name="T82" fmla="*/ 100 w 168"/>
                <a:gd name="T83" fmla="*/ 8 h 131"/>
                <a:gd name="T84" fmla="*/ 108 w 168"/>
                <a:gd name="T85" fmla="*/ 3 h 131"/>
                <a:gd name="T86" fmla="*/ 115 w 168"/>
                <a:gd name="T87" fmla="*/ 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8" h="131">
                  <a:moveTo>
                    <a:pt x="115" y="1"/>
                  </a:moveTo>
                  <a:lnTo>
                    <a:pt x="116" y="1"/>
                  </a:lnTo>
                  <a:lnTo>
                    <a:pt x="115" y="4"/>
                  </a:lnTo>
                  <a:lnTo>
                    <a:pt x="117" y="6"/>
                  </a:lnTo>
                  <a:lnTo>
                    <a:pt x="117" y="7"/>
                  </a:lnTo>
                  <a:lnTo>
                    <a:pt x="120" y="10"/>
                  </a:lnTo>
                  <a:lnTo>
                    <a:pt x="121" y="13"/>
                  </a:lnTo>
                  <a:lnTo>
                    <a:pt x="126" y="13"/>
                  </a:lnTo>
                  <a:lnTo>
                    <a:pt x="128" y="15"/>
                  </a:lnTo>
                  <a:lnTo>
                    <a:pt x="129" y="15"/>
                  </a:lnTo>
                  <a:lnTo>
                    <a:pt x="131" y="20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31" y="39"/>
                  </a:lnTo>
                  <a:lnTo>
                    <a:pt x="140" y="43"/>
                  </a:lnTo>
                  <a:lnTo>
                    <a:pt x="149" y="44"/>
                  </a:lnTo>
                  <a:lnTo>
                    <a:pt x="158" y="51"/>
                  </a:lnTo>
                  <a:lnTo>
                    <a:pt x="161" y="52"/>
                  </a:lnTo>
                  <a:lnTo>
                    <a:pt x="161" y="53"/>
                  </a:lnTo>
                  <a:lnTo>
                    <a:pt x="163" y="57"/>
                  </a:lnTo>
                  <a:lnTo>
                    <a:pt x="165" y="63"/>
                  </a:lnTo>
                  <a:lnTo>
                    <a:pt x="168" y="67"/>
                  </a:lnTo>
                  <a:lnTo>
                    <a:pt x="167" y="69"/>
                  </a:lnTo>
                  <a:lnTo>
                    <a:pt x="167" y="72"/>
                  </a:lnTo>
                  <a:lnTo>
                    <a:pt x="163" y="73"/>
                  </a:lnTo>
                  <a:lnTo>
                    <a:pt x="155" y="76"/>
                  </a:lnTo>
                  <a:lnTo>
                    <a:pt x="150" y="80"/>
                  </a:lnTo>
                  <a:lnTo>
                    <a:pt x="146" y="82"/>
                  </a:lnTo>
                  <a:lnTo>
                    <a:pt x="146" y="85"/>
                  </a:lnTo>
                  <a:lnTo>
                    <a:pt x="147" y="97"/>
                  </a:lnTo>
                  <a:lnTo>
                    <a:pt x="144" y="96"/>
                  </a:lnTo>
                  <a:lnTo>
                    <a:pt x="142" y="97"/>
                  </a:lnTo>
                  <a:lnTo>
                    <a:pt x="123" y="101"/>
                  </a:lnTo>
                  <a:lnTo>
                    <a:pt x="120" y="103"/>
                  </a:lnTo>
                  <a:lnTo>
                    <a:pt x="120" y="108"/>
                  </a:lnTo>
                  <a:lnTo>
                    <a:pt x="126" y="113"/>
                  </a:lnTo>
                  <a:lnTo>
                    <a:pt x="124" y="116"/>
                  </a:lnTo>
                  <a:lnTo>
                    <a:pt x="121" y="118"/>
                  </a:lnTo>
                  <a:lnTo>
                    <a:pt x="121" y="119"/>
                  </a:lnTo>
                  <a:lnTo>
                    <a:pt x="122" y="121"/>
                  </a:lnTo>
                  <a:lnTo>
                    <a:pt x="123" y="121"/>
                  </a:lnTo>
                  <a:lnTo>
                    <a:pt x="124" y="122"/>
                  </a:lnTo>
                  <a:lnTo>
                    <a:pt x="118" y="124"/>
                  </a:lnTo>
                  <a:lnTo>
                    <a:pt x="115" y="122"/>
                  </a:lnTo>
                  <a:lnTo>
                    <a:pt x="113" y="121"/>
                  </a:lnTo>
                  <a:lnTo>
                    <a:pt x="109" y="121"/>
                  </a:lnTo>
                  <a:lnTo>
                    <a:pt x="101" y="118"/>
                  </a:lnTo>
                  <a:lnTo>
                    <a:pt x="96" y="118"/>
                  </a:lnTo>
                  <a:lnTo>
                    <a:pt x="92" y="119"/>
                  </a:lnTo>
                  <a:lnTo>
                    <a:pt x="88" y="119"/>
                  </a:lnTo>
                  <a:lnTo>
                    <a:pt x="81" y="123"/>
                  </a:lnTo>
                  <a:lnTo>
                    <a:pt x="75" y="122"/>
                  </a:lnTo>
                  <a:lnTo>
                    <a:pt x="70" y="124"/>
                  </a:lnTo>
                  <a:lnTo>
                    <a:pt x="66" y="122"/>
                  </a:lnTo>
                  <a:lnTo>
                    <a:pt x="63" y="120"/>
                  </a:lnTo>
                  <a:lnTo>
                    <a:pt x="56" y="119"/>
                  </a:lnTo>
                  <a:lnTo>
                    <a:pt x="51" y="122"/>
                  </a:lnTo>
                  <a:lnTo>
                    <a:pt x="48" y="121"/>
                  </a:lnTo>
                  <a:lnTo>
                    <a:pt x="46" y="120"/>
                  </a:lnTo>
                  <a:lnTo>
                    <a:pt x="40" y="120"/>
                  </a:lnTo>
                  <a:lnTo>
                    <a:pt x="40" y="117"/>
                  </a:lnTo>
                  <a:lnTo>
                    <a:pt x="32" y="131"/>
                  </a:lnTo>
                  <a:lnTo>
                    <a:pt x="25" y="125"/>
                  </a:lnTo>
                  <a:lnTo>
                    <a:pt x="22" y="121"/>
                  </a:lnTo>
                  <a:lnTo>
                    <a:pt x="23" y="114"/>
                  </a:lnTo>
                  <a:lnTo>
                    <a:pt x="20" y="113"/>
                  </a:lnTo>
                  <a:lnTo>
                    <a:pt x="13" y="108"/>
                  </a:lnTo>
                  <a:lnTo>
                    <a:pt x="11" y="108"/>
                  </a:lnTo>
                  <a:lnTo>
                    <a:pt x="9" y="105"/>
                  </a:lnTo>
                  <a:lnTo>
                    <a:pt x="10" y="101"/>
                  </a:lnTo>
                  <a:lnTo>
                    <a:pt x="10" y="100"/>
                  </a:lnTo>
                  <a:lnTo>
                    <a:pt x="7" y="98"/>
                  </a:lnTo>
                  <a:lnTo>
                    <a:pt x="6" y="96"/>
                  </a:lnTo>
                  <a:lnTo>
                    <a:pt x="1" y="93"/>
                  </a:lnTo>
                  <a:lnTo>
                    <a:pt x="1" y="92"/>
                  </a:lnTo>
                  <a:lnTo>
                    <a:pt x="4" y="91"/>
                  </a:lnTo>
                  <a:lnTo>
                    <a:pt x="5" y="92"/>
                  </a:lnTo>
                  <a:lnTo>
                    <a:pt x="7" y="91"/>
                  </a:lnTo>
                  <a:lnTo>
                    <a:pt x="6" y="86"/>
                  </a:lnTo>
                  <a:lnTo>
                    <a:pt x="7" y="81"/>
                  </a:lnTo>
                  <a:lnTo>
                    <a:pt x="3" y="78"/>
                  </a:lnTo>
                  <a:lnTo>
                    <a:pt x="1" y="79"/>
                  </a:lnTo>
                  <a:lnTo>
                    <a:pt x="0" y="76"/>
                  </a:lnTo>
                  <a:lnTo>
                    <a:pt x="1" y="74"/>
                  </a:lnTo>
                  <a:lnTo>
                    <a:pt x="1" y="71"/>
                  </a:lnTo>
                  <a:lnTo>
                    <a:pt x="3" y="69"/>
                  </a:lnTo>
                  <a:lnTo>
                    <a:pt x="4" y="68"/>
                  </a:lnTo>
                  <a:lnTo>
                    <a:pt x="4" y="67"/>
                  </a:lnTo>
                  <a:lnTo>
                    <a:pt x="7" y="65"/>
                  </a:lnTo>
                  <a:lnTo>
                    <a:pt x="10" y="64"/>
                  </a:lnTo>
                  <a:lnTo>
                    <a:pt x="13" y="63"/>
                  </a:lnTo>
                  <a:lnTo>
                    <a:pt x="16" y="64"/>
                  </a:lnTo>
                  <a:lnTo>
                    <a:pt x="17" y="63"/>
                  </a:lnTo>
                  <a:lnTo>
                    <a:pt x="18" y="64"/>
                  </a:lnTo>
                  <a:lnTo>
                    <a:pt x="18" y="66"/>
                  </a:lnTo>
                  <a:lnTo>
                    <a:pt x="20" y="67"/>
                  </a:lnTo>
                  <a:lnTo>
                    <a:pt x="23" y="66"/>
                  </a:lnTo>
                  <a:lnTo>
                    <a:pt x="27" y="62"/>
                  </a:lnTo>
                  <a:lnTo>
                    <a:pt x="36" y="64"/>
                  </a:lnTo>
                  <a:lnTo>
                    <a:pt x="40" y="61"/>
                  </a:lnTo>
                  <a:lnTo>
                    <a:pt x="53" y="58"/>
                  </a:lnTo>
                  <a:lnTo>
                    <a:pt x="54" y="56"/>
                  </a:lnTo>
                  <a:lnTo>
                    <a:pt x="55" y="52"/>
                  </a:lnTo>
                  <a:lnTo>
                    <a:pt x="58" y="49"/>
                  </a:lnTo>
                  <a:lnTo>
                    <a:pt x="59" y="49"/>
                  </a:lnTo>
                  <a:lnTo>
                    <a:pt x="59" y="47"/>
                  </a:lnTo>
                  <a:lnTo>
                    <a:pt x="59" y="36"/>
                  </a:lnTo>
                  <a:lnTo>
                    <a:pt x="60" y="34"/>
                  </a:lnTo>
                  <a:lnTo>
                    <a:pt x="57" y="32"/>
                  </a:lnTo>
                  <a:lnTo>
                    <a:pt x="56" y="31"/>
                  </a:lnTo>
                  <a:lnTo>
                    <a:pt x="60" y="30"/>
                  </a:lnTo>
                  <a:lnTo>
                    <a:pt x="69" y="30"/>
                  </a:lnTo>
                  <a:lnTo>
                    <a:pt x="71" y="31"/>
                  </a:lnTo>
                  <a:lnTo>
                    <a:pt x="74" y="32"/>
                  </a:lnTo>
                  <a:lnTo>
                    <a:pt x="75" y="32"/>
                  </a:lnTo>
                  <a:lnTo>
                    <a:pt x="76" y="31"/>
                  </a:lnTo>
                  <a:lnTo>
                    <a:pt x="75" y="29"/>
                  </a:lnTo>
                  <a:lnTo>
                    <a:pt x="81" y="15"/>
                  </a:lnTo>
                  <a:lnTo>
                    <a:pt x="82" y="15"/>
                  </a:lnTo>
                  <a:lnTo>
                    <a:pt x="89" y="18"/>
                  </a:lnTo>
                  <a:lnTo>
                    <a:pt x="92" y="18"/>
                  </a:lnTo>
                  <a:lnTo>
                    <a:pt x="93" y="19"/>
                  </a:lnTo>
                  <a:lnTo>
                    <a:pt x="99" y="17"/>
                  </a:lnTo>
                  <a:lnTo>
                    <a:pt x="100" y="8"/>
                  </a:lnTo>
                  <a:lnTo>
                    <a:pt x="103" y="6"/>
                  </a:lnTo>
                  <a:lnTo>
                    <a:pt x="106" y="6"/>
                  </a:lnTo>
                  <a:lnTo>
                    <a:pt x="108" y="3"/>
                  </a:lnTo>
                  <a:lnTo>
                    <a:pt x="109" y="1"/>
                  </a:lnTo>
                  <a:lnTo>
                    <a:pt x="111" y="0"/>
                  </a:lnTo>
                  <a:lnTo>
                    <a:pt x="115" y="1"/>
                  </a:lnTo>
                  <a:lnTo>
                    <a:pt x="115" y="1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重庆">
              <a:hlinkClick r:id="" action="ppaction://macro?name=Slide1.重庆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598256" y="4313382"/>
              <a:ext cx="729058" cy="720864"/>
            </a:xfrm>
            <a:custGeom>
              <a:avLst/>
              <a:gdLst>
                <a:gd name="T0" fmla="*/ 7 w 40"/>
                <a:gd name="T1" fmla="*/ 30 h 37"/>
                <a:gd name="T2" fmla="*/ 7 w 40"/>
                <a:gd name="T3" fmla="*/ 30 h 37"/>
                <a:gd name="T4" fmla="*/ 5 w 40"/>
                <a:gd name="T5" fmla="*/ 29 h 37"/>
                <a:gd name="T6" fmla="*/ 3 w 40"/>
                <a:gd name="T7" fmla="*/ 28 h 37"/>
                <a:gd name="T8" fmla="*/ 2 w 40"/>
                <a:gd name="T9" fmla="*/ 26 h 37"/>
                <a:gd name="T10" fmla="*/ 0 w 40"/>
                <a:gd name="T11" fmla="*/ 25 h 37"/>
                <a:gd name="T12" fmla="*/ 1 w 40"/>
                <a:gd name="T13" fmla="*/ 24 h 37"/>
                <a:gd name="T14" fmla="*/ 3 w 40"/>
                <a:gd name="T15" fmla="*/ 22 h 37"/>
                <a:gd name="T16" fmla="*/ 3 w 40"/>
                <a:gd name="T17" fmla="*/ 17 h 37"/>
                <a:gd name="T18" fmla="*/ 4 w 40"/>
                <a:gd name="T19" fmla="*/ 17 h 37"/>
                <a:gd name="T20" fmla="*/ 6 w 40"/>
                <a:gd name="T21" fmla="*/ 16 h 37"/>
                <a:gd name="T22" fmla="*/ 8 w 40"/>
                <a:gd name="T23" fmla="*/ 18 h 37"/>
                <a:gd name="T24" fmla="*/ 10 w 40"/>
                <a:gd name="T25" fmla="*/ 17 h 37"/>
                <a:gd name="T26" fmla="*/ 12 w 40"/>
                <a:gd name="T27" fmla="*/ 19 h 37"/>
                <a:gd name="T28" fmla="*/ 15 w 40"/>
                <a:gd name="T29" fmla="*/ 19 h 37"/>
                <a:gd name="T30" fmla="*/ 15 w 40"/>
                <a:gd name="T31" fmla="*/ 18 h 37"/>
                <a:gd name="T32" fmla="*/ 18 w 40"/>
                <a:gd name="T33" fmla="*/ 16 h 37"/>
                <a:gd name="T34" fmla="*/ 19 w 40"/>
                <a:gd name="T35" fmla="*/ 13 h 37"/>
                <a:gd name="T36" fmla="*/ 21 w 40"/>
                <a:gd name="T37" fmla="*/ 12 h 37"/>
                <a:gd name="T38" fmla="*/ 23 w 40"/>
                <a:gd name="T39" fmla="*/ 11 h 37"/>
                <a:gd name="T40" fmla="*/ 24 w 40"/>
                <a:gd name="T41" fmla="*/ 9 h 37"/>
                <a:gd name="T42" fmla="*/ 25 w 40"/>
                <a:gd name="T43" fmla="*/ 7 h 37"/>
                <a:gd name="T44" fmla="*/ 26 w 40"/>
                <a:gd name="T45" fmla="*/ 5 h 37"/>
                <a:gd name="T46" fmla="*/ 26 w 40"/>
                <a:gd name="T47" fmla="*/ 2 h 37"/>
                <a:gd name="T48" fmla="*/ 25 w 40"/>
                <a:gd name="T49" fmla="*/ 0 h 37"/>
                <a:gd name="T50" fmla="*/ 31 w 40"/>
                <a:gd name="T51" fmla="*/ 2 h 37"/>
                <a:gd name="T52" fmla="*/ 32 w 40"/>
                <a:gd name="T53" fmla="*/ 3 h 37"/>
                <a:gd name="T54" fmla="*/ 35 w 40"/>
                <a:gd name="T55" fmla="*/ 3 h 37"/>
                <a:gd name="T56" fmla="*/ 37 w 40"/>
                <a:gd name="T57" fmla="*/ 3 h 37"/>
                <a:gd name="T58" fmla="*/ 39 w 40"/>
                <a:gd name="T59" fmla="*/ 5 h 37"/>
                <a:gd name="T60" fmla="*/ 40 w 40"/>
                <a:gd name="T61" fmla="*/ 10 h 37"/>
                <a:gd name="T62" fmla="*/ 39 w 40"/>
                <a:gd name="T63" fmla="*/ 12 h 37"/>
                <a:gd name="T64" fmla="*/ 38 w 40"/>
                <a:gd name="T65" fmla="*/ 12 h 37"/>
                <a:gd name="T66" fmla="*/ 34 w 40"/>
                <a:gd name="T67" fmla="*/ 14 h 37"/>
                <a:gd name="T68" fmla="*/ 28 w 40"/>
                <a:gd name="T69" fmla="*/ 15 h 37"/>
                <a:gd name="T70" fmla="*/ 26 w 40"/>
                <a:gd name="T71" fmla="*/ 17 h 37"/>
                <a:gd name="T72" fmla="*/ 28 w 40"/>
                <a:gd name="T73" fmla="*/ 19 h 37"/>
                <a:gd name="T74" fmla="*/ 28 w 40"/>
                <a:gd name="T75" fmla="*/ 22 h 37"/>
                <a:gd name="T76" fmla="*/ 29 w 40"/>
                <a:gd name="T77" fmla="*/ 23 h 37"/>
                <a:gd name="T78" fmla="*/ 34 w 40"/>
                <a:gd name="T79" fmla="*/ 28 h 37"/>
                <a:gd name="T80" fmla="*/ 34 w 40"/>
                <a:gd name="T81" fmla="*/ 35 h 37"/>
                <a:gd name="T82" fmla="*/ 31 w 40"/>
                <a:gd name="T83" fmla="*/ 37 h 37"/>
                <a:gd name="T84" fmla="*/ 29 w 40"/>
                <a:gd name="T85" fmla="*/ 34 h 37"/>
                <a:gd name="T86" fmla="*/ 26 w 40"/>
                <a:gd name="T87" fmla="*/ 31 h 37"/>
                <a:gd name="T88" fmla="*/ 26 w 40"/>
                <a:gd name="T89" fmla="*/ 29 h 37"/>
                <a:gd name="T90" fmla="*/ 24 w 40"/>
                <a:gd name="T91" fmla="*/ 29 h 37"/>
                <a:gd name="T92" fmla="*/ 22 w 40"/>
                <a:gd name="T93" fmla="*/ 30 h 37"/>
                <a:gd name="T94" fmla="*/ 19 w 40"/>
                <a:gd name="T95" fmla="*/ 28 h 37"/>
                <a:gd name="T96" fmla="*/ 17 w 40"/>
                <a:gd name="T97" fmla="*/ 32 h 37"/>
                <a:gd name="T98" fmla="*/ 15 w 40"/>
                <a:gd name="T99" fmla="*/ 32 h 37"/>
                <a:gd name="T100" fmla="*/ 13 w 40"/>
                <a:gd name="T101" fmla="*/ 35 h 37"/>
                <a:gd name="T102" fmla="*/ 11 w 40"/>
                <a:gd name="T103" fmla="*/ 34 h 37"/>
                <a:gd name="T104" fmla="*/ 9 w 40"/>
                <a:gd name="T105" fmla="*/ 35 h 37"/>
                <a:gd name="T106" fmla="*/ 6 w 40"/>
                <a:gd name="T107" fmla="*/ 33 h 37"/>
                <a:gd name="T108" fmla="*/ 7 w 40"/>
                <a:gd name="T109" fmla="*/ 3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37">
                  <a:moveTo>
                    <a:pt x="7" y="30"/>
                  </a:moveTo>
                  <a:lnTo>
                    <a:pt x="7" y="30"/>
                  </a:lnTo>
                  <a:lnTo>
                    <a:pt x="5" y="29"/>
                  </a:lnTo>
                  <a:lnTo>
                    <a:pt x="3" y="28"/>
                  </a:lnTo>
                  <a:lnTo>
                    <a:pt x="2" y="26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10" y="17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9" y="13"/>
                  </a:lnTo>
                  <a:lnTo>
                    <a:pt x="21" y="12"/>
                  </a:lnTo>
                  <a:lnTo>
                    <a:pt x="23" y="11"/>
                  </a:lnTo>
                  <a:lnTo>
                    <a:pt x="24" y="9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2"/>
                  </a:lnTo>
                  <a:lnTo>
                    <a:pt x="25" y="0"/>
                  </a:lnTo>
                  <a:lnTo>
                    <a:pt x="31" y="2"/>
                  </a:lnTo>
                  <a:lnTo>
                    <a:pt x="32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9" y="5"/>
                  </a:lnTo>
                  <a:lnTo>
                    <a:pt x="40" y="10"/>
                  </a:lnTo>
                  <a:lnTo>
                    <a:pt x="39" y="12"/>
                  </a:lnTo>
                  <a:lnTo>
                    <a:pt x="38" y="12"/>
                  </a:lnTo>
                  <a:lnTo>
                    <a:pt x="34" y="14"/>
                  </a:lnTo>
                  <a:lnTo>
                    <a:pt x="28" y="15"/>
                  </a:lnTo>
                  <a:lnTo>
                    <a:pt x="26" y="17"/>
                  </a:lnTo>
                  <a:lnTo>
                    <a:pt x="28" y="19"/>
                  </a:lnTo>
                  <a:lnTo>
                    <a:pt x="28" y="22"/>
                  </a:lnTo>
                  <a:lnTo>
                    <a:pt x="29" y="23"/>
                  </a:lnTo>
                  <a:lnTo>
                    <a:pt x="34" y="28"/>
                  </a:lnTo>
                  <a:lnTo>
                    <a:pt x="34" y="35"/>
                  </a:lnTo>
                  <a:lnTo>
                    <a:pt x="31" y="37"/>
                  </a:lnTo>
                  <a:lnTo>
                    <a:pt x="29" y="34"/>
                  </a:lnTo>
                  <a:lnTo>
                    <a:pt x="26" y="31"/>
                  </a:lnTo>
                  <a:lnTo>
                    <a:pt x="26" y="29"/>
                  </a:lnTo>
                  <a:lnTo>
                    <a:pt x="24" y="29"/>
                  </a:lnTo>
                  <a:lnTo>
                    <a:pt x="22" y="30"/>
                  </a:lnTo>
                  <a:lnTo>
                    <a:pt x="19" y="28"/>
                  </a:lnTo>
                  <a:lnTo>
                    <a:pt x="17" y="32"/>
                  </a:lnTo>
                  <a:lnTo>
                    <a:pt x="15" y="32"/>
                  </a:lnTo>
                  <a:lnTo>
                    <a:pt x="13" y="35"/>
                  </a:lnTo>
                  <a:lnTo>
                    <a:pt x="11" y="34"/>
                  </a:lnTo>
                  <a:lnTo>
                    <a:pt x="9" y="35"/>
                  </a:lnTo>
                  <a:lnTo>
                    <a:pt x="6" y="33"/>
                  </a:lnTo>
                  <a:lnTo>
                    <a:pt x="7" y="30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>
            <a:off x="5085609" y="4455135"/>
            <a:ext cx="670545" cy="670545"/>
          </a:xfrm>
          <a:prstGeom prst="ellipse">
            <a:avLst/>
          </a:prstGeom>
          <a:solidFill>
            <a:srgbClr val="FB540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665270" y="3946378"/>
            <a:ext cx="475575" cy="475575"/>
          </a:xfrm>
          <a:prstGeom prst="ellipse">
            <a:avLst/>
          </a:prstGeom>
          <a:solidFill>
            <a:srgbClr val="FB540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195227" y="4553795"/>
            <a:ext cx="624724" cy="624724"/>
          </a:xfrm>
          <a:prstGeom prst="ellipse">
            <a:avLst/>
          </a:prstGeom>
          <a:solidFill>
            <a:srgbClr val="FB540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4116279" y="5405299"/>
            <a:ext cx="1092997" cy="1092997"/>
          </a:xfrm>
          <a:prstGeom prst="ellipse">
            <a:avLst/>
          </a:prstGeom>
          <a:solidFill>
            <a:srgbClr val="FB540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328057" y="2909009"/>
            <a:ext cx="853894" cy="853894"/>
          </a:xfrm>
          <a:prstGeom prst="ellipse">
            <a:avLst/>
          </a:prstGeom>
          <a:solidFill>
            <a:srgbClr val="FB540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285781" y="1939966"/>
            <a:ext cx="925327" cy="925327"/>
          </a:xfrm>
          <a:prstGeom prst="ellipse">
            <a:avLst/>
          </a:prstGeom>
          <a:solidFill>
            <a:srgbClr val="FB540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199339" y="4644306"/>
            <a:ext cx="282034" cy="282034"/>
          </a:xfrm>
          <a:prstGeom prst="ellipse">
            <a:avLst/>
          </a:prstGeom>
          <a:solidFill>
            <a:srgbClr val="FB540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948516" y="4035361"/>
            <a:ext cx="282034" cy="282034"/>
          </a:xfrm>
          <a:prstGeom prst="ellipse">
            <a:avLst/>
          </a:prstGeom>
          <a:solidFill>
            <a:srgbClr val="FB540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368281" y="2865293"/>
            <a:ext cx="534782" cy="534782"/>
          </a:xfrm>
          <a:prstGeom prst="ellipse">
            <a:avLst/>
          </a:prstGeom>
          <a:solidFill>
            <a:srgbClr val="FB540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81865" y="5659410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65%</a:t>
            </a:r>
            <a:endParaRPr lang="zh-CN" altLang="en-US" sz="32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277497" y="2092155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45%</a:t>
            </a:r>
            <a:endParaRPr lang="zh-CN" altLang="en-US" sz="32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273237" y="3044329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35%</a:t>
            </a:r>
            <a:endParaRPr lang="zh-CN" altLang="en-US" sz="32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097093" y="457985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25%</a:t>
            </a:r>
            <a:endParaRPr lang="zh-CN" altLang="en-US" sz="20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194714" y="4670539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21%</a:t>
            </a:r>
            <a:endParaRPr lang="zh-CN" altLang="en-US" sz="20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301285" y="2943679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11%</a:t>
            </a:r>
            <a:endParaRPr lang="zh-CN" altLang="en-US" sz="20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757003" y="2157935"/>
            <a:ext cx="3093926" cy="4170372"/>
          </a:xfrm>
          <a:prstGeom prst="rect">
            <a:avLst/>
          </a:prstGeom>
        </p:spPr>
        <p:txBody>
          <a:bodyPr wrap="square" numCol="1" spcCol="144000">
            <a:spAutoFit/>
          </a:bodyPr>
          <a:lstStyle/>
          <a:p>
            <a:pPr fontAlgn="base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关于逼格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</a:p>
          <a:p>
            <a:pPr fontAlgn="base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正如你所看到的，这是一个逗比的博客；另外，这也是一个关于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的分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zhuang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享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(bi)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网站。因为工作的（或者装逼的）需要，我必须做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，并希望能在网上找到让自己满意的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模板和素材。但令人失望的是，我经常会为此花费大量时间，并且并不一定能找到能满足我兽欲的东西。</a:t>
            </a:r>
          </a:p>
          <a:p>
            <a:pPr fontAlgn="base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于是，我产生了做一个免费分享高逼格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网站的想法，这就是你现在看到“逼格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PPT”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</a:p>
          <a:p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fontAlgn="base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关于内容</a:t>
            </a:r>
          </a:p>
          <a:p>
            <a:pPr fontAlgn="base"/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、内容品质</a:t>
            </a:r>
          </a:p>
          <a:p>
            <a:pPr fontAlgn="base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逼格人人有，远近高低各不同。博主自己并不是学设计的，也没有什么很高的水平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装逼除外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，所以并不能保证各个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都经典，也不能保证每个人都喜欢。我只能按照自己的理解去制作、搜集。</a:t>
            </a:r>
          </a:p>
          <a:p>
            <a:pPr fontAlgn="base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如果你认为你逼格更高，那你也可以带我装逼带我飞，一起分享，一起搭建内容，一起为逼格而生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5868537" y="1358720"/>
            <a:ext cx="2320120" cy="799215"/>
            <a:chOff x="5868537" y="1358720"/>
            <a:chExt cx="2320120" cy="799215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5868537" y="1378424"/>
              <a:ext cx="412793" cy="779511"/>
            </a:xfrm>
            <a:prstGeom prst="line">
              <a:avLst/>
            </a:prstGeom>
            <a:ln>
              <a:solidFill>
                <a:srgbClr val="4863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6279993" y="1358720"/>
              <a:ext cx="1908664" cy="0"/>
            </a:xfrm>
            <a:prstGeom prst="line">
              <a:avLst/>
            </a:prstGeom>
            <a:ln>
              <a:solidFill>
                <a:srgbClr val="4863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文本框 58"/>
          <p:cNvSpPr txBox="1"/>
          <p:nvPr/>
        </p:nvSpPr>
        <p:spPr>
          <a:xfrm>
            <a:off x="6436329" y="1340569"/>
            <a:ext cx="1924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4F6D77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www.tretars.com</a:t>
            </a:r>
          </a:p>
          <a:p>
            <a:pPr algn="ctr"/>
            <a:r>
              <a:rPr lang="en-US" altLang="zh-CN" sz="1600" dirty="0" smtClean="0">
                <a:solidFill>
                  <a:srgbClr val="4F6D77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For more</a:t>
            </a:r>
            <a:endParaRPr lang="zh-CN" altLang="en-US" sz="1600" dirty="0">
              <a:solidFill>
                <a:srgbClr val="4F6D77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656199" y="881486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r>
              <a:rPr lang="en-US" altLang="zh-CN" sz="28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endParaRPr lang="zh-CN" altLang="en-US" sz="28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5586571" y="4024478"/>
            <a:ext cx="2320120" cy="799215"/>
            <a:chOff x="5868537" y="1358720"/>
            <a:chExt cx="2320120" cy="799215"/>
          </a:xfrm>
        </p:grpSpPr>
        <p:cxnSp>
          <p:nvCxnSpPr>
            <p:cNvPr id="63" name="直接连接符 62"/>
            <p:cNvCxnSpPr/>
            <p:nvPr/>
          </p:nvCxnSpPr>
          <p:spPr>
            <a:xfrm flipV="1">
              <a:off x="5868537" y="1378424"/>
              <a:ext cx="412793" cy="779511"/>
            </a:xfrm>
            <a:prstGeom prst="line">
              <a:avLst/>
            </a:prstGeom>
            <a:ln>
              <a:solidFill>
                <a:srgbClr val="4863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6279993" y="1358720"/>
              <a:ext cx="1908664" cy="0"/>
            </a:xfrm>
            <a:prstGeom prst="line">
              <a:avLst/>
            </a:prstGeom>
            <a:ln>
              <a:solidFill>
                <a:srgbClr val="4863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文本框 64"/>
          <p:cNvSpPr txBox="1"/>
          <p:nvPr/>
        </p:nvSpPr>
        <p:spPr>
          <a:xfrm>
            <a:off x="6014489" y="3989206"/>
            <a:ext cx="1924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4F6D77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www.tretars.com</a:t>
            </a:r>
          </a:p>
          <a:p>
            <a:pPr algn="ctr"/>
            <a:r>
              <a:rPr lang="en-US" altLang="zh-CN" sz="1600" dirty="0" smtClean="0">
                <a:solidFill>
                  <a:srgbClr val="4F6D77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For more</a:t>
            </a:r>
            <a:endParaRPr lang="zh-CN" altLang="en-US" sz="1600" dirty="0">
              <a:solidFill>
                <a:srgbClr val="4F6D77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234359" y="3530123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r>
              <a:rPr lang="en-US" altLang="zh-CN" sz="28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endParaRPr lang="zh-CN" altLang="en-US" sz="28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 flipV="1">
            <a:off x="4906604" y="5838532"/>
            <a:ext cx="3169120" cy="472031"/>
            <a:chOff x="5868537" y="1358720"/>
            <a:chExt cx="2320120" cy="799215"/>
          </a:xfrm>
        </p:grpSpPr>
        <p:cxnSp>
          <p:nvCxnSpPr>
            <p:cNvPr id="68" name="直接连接符 67"/>
            <p:cNvCxnSpPr/>
            <p:nvPr/>
          </p:nvCxnSpPr>
          <p:spPr>
            <a:xfrm flipV="1">
              <a:off x="5868537" y="1378424"/>
              <a:ext cx="412793" cy="779511"/>
            </a:xfrm>
            <a:prstGeom prst="line">
              <a:avLst/>
            </a:prstGeom>
            <a:ln>
              <a:solidFill>
                <a:srgbClr val="4863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6279993" y="1358720"/>
              <a:ext cx="1908664" cy="0"/>
            </a:xfrm>
            <a:prstGeom prst="line">
              <a:avLst/>
            </a:prstGeom>
            <a:ln>
              <a:solidFill>
                <a:srgbClr val="4863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文本框 69"/>
          <p:cNvSpPr txBox="1"/>
          <p:nvPr/>
        </p:nvSpPr>
        <p:spPr>
          <a:xfrm>
            <a:off x="6242391" y="6322202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r>
              <a:rPr lang="en-US" altLang="zh-CN" sz="28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endParaRPr lang="zh-CN" altLang="en-US" sz="28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014988" y="5710082"/>
            <a:ext cx="1924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4F6D77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www.tretars.com</a:t>
            </a:r>
          </a:p>
          <a:p>
            <a:pPr algn="ctr"/>
            <a:r>
              <a:rPr lang="en-US" altLang="zh-CN" sz="1600" dirty="0" smtClean="0">
                <a:solidFill>
                  <a:srgbClr val="4F6D77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For more</a:t>
            </a:r>
            <a:endParaRPr lang="zh-CN" altLang="en-US" sz="1600" dirty="0">
              <a:solidFill>
                <a:srgbClr val="4F6D77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181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489885" y="1766402"/>
            <a:ext cx="7212231" cy="3325196"/>
            <a:chOff x="965885" y="1766402"/>
            <a:chExt cx="7212231" cy="3325196"/>
          </a:xfrm>
        </p:grpSpPr>
        <p:sp>
          <p:nvSpPr>
            <p:cNvPr id="19" name="文本框 11"/>
            <p:cNvSpPr txBox="1"/>
            <p:nvPr/>
          </p:nvSpPr>
          <p:spPr>
            <a:xfrm>
              <a:off x="3014675" y="4297937"/>
              <a:ext cx="48654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www.tretars.com</a:t>
              </a:r>
              <a:endParaRPr lang="zh-CN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936127" y="2590841"/>
              <a:ext cx="494398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9600" b="1" dirty="0" smtClean="0">
                  <a:solidFill>
                    <a:srgbClr val="DF4949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逼格 </a:t>
              </a:r>
              <a:r>
                <a:rPr lang="en-US" altLang="zh-CN" sz="9600" b="1" dirty="0" smtClean="0">
                  <a:solidFill>
                    <a:srgbClr val="DF4949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PPT</a:t>
              </a:r>
              <a:endParaRPr lang="zh-CN" altLang="en-US" sz="9600" b="1" dirty="0">
                <a:solidFill>
                  <a:srgbClr val="DF4949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1" name="文本框 6"/>
            <p:cNvSpPr txBox="1"/>
            <p:nvPr/>
          </p:nvSpPr>
          <p:spPr>
            <a:xfrm>
              <a:off x="965885" y="1766402"/>
              <a:ext cx="721223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微博</a:t>
              </a:r>
              <a:r>
                <a:rPr lang="en-US" altLang="zh-CN" sz="4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</a:t>
              </a:r>
              <a:r>
                <a:rPr lang="zh-CN" altLang="en-US" sz="4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微信可关注“逼格</a:t>
              </a:r>
              <a:r>
                <a:rPr lang="en-US" altLang="zh-CN" sz="4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PPT</a:t>
              </a:r>
              <a:r>
                <a:rPr lang="zh-CN" altLang="en-US" sz="4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”</a:t>
              </a:r>
              <a:endParaRPr lang="zh-CN" altLang="en-US" sz="4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1080550" y="2616186"/>
              <a:ext cx="679955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080550" y="5091598"/>
              <a:ext cx="679955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50" y="2713437"/>
              <a:ext cx="1621382" cy="1621382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1196734" y="4497991"/>
              <a:ext cx="13890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微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信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二维码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627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2"/>
          <p:cNvSpPr/>
          <p:nvPr/>
        </p:nvSpPr>
        <p:spPr>
          <a:xfrm>
            <a:off x="558507" y="214217"/>
            <a:ext cx="5159901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42"/>
          <p:cNvSpPr/>
          <p:nvPr/>
        </p:nvSpPr>
        <p:spPr>
          <a:xfrm>
            <a:off x="-1" y="214217"/>
            <a:ext cx="5159901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4141" y="308433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zh-CN" altLang="en-US" sz="36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4107976"/>
            <a:ext cx="12192000" cy="0"/>
          </a:xfrm>
          <a:prstGeom prst="line">
            <a:avLst/>
          </a:prstGeom>
          <a:ln>
            <a:solidFill>
              <a:srgbClr val="4F6D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643952" y="2729552"/>
            <a:ext cx="0" cy="1255594"/>
          </a:xfrm>
          <a:prstGeom prst="line">
            <a:avLst/>
          </a:prstGeom>
          <a:ln>
            <a:solidFill>
              <a:srgbClr val="4F6D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04328" y="2729552"/>
            <a:ext cx="0" cy="1255594"/>
          </a:xfrm>
          <a:prstGeom prst="line">
            <a:avLst/>
          </a:prstGeom>
          <a:ln>
            <a:solidFill>
              <a:srgbClr val="4F6D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340823" y="4233080"/>
            <a:ext cx="0" cy="1255594"/>
          </a:xfrm>
          <a:prstGeom prst="line">
            <a:avLst/>
          </a:prstGeom>
          <a:ln>
            <a:solidFill>
              <a:srgbClr val="4F6D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311"/>
          <p:cNvSpPr>
            <a:spLocks noEditPoints="1"/>
          </p:cNvSpPr>
          <p:nvPr/>
        </p:nvSpPr>
        <p:spPr bwMode="auto">
          <a:xfrm>
            <a:off x="264141" y="2729552"/>
            <a:ext cx="1207003" cy="1207003"/>
          </a:xfrm>
          <a:custGeom>
            <a:avLst/>
            <a:gdLst>
              <a:gd name="T0" fmla="*/ 48 w 48"/>
              <a:gd name="T1" fmla="*/ 45 h 48"/>
              <a:gd name="T2" fmla="*/ 46 w 48"/>
              <a:gd name="T3" fmla="*/ 48 h 48"/>
              <a:gd name="T4" fmla="*/ 20 w 48"/>
              <a:gd name="T5" fmla="*/ 48 h 48"/>
              <a:gd name="T6" fmla="*/ 17 w 48"/>
              <a:gd name="T7" fmla="*/ 45 h 48"/>
              <a:gd name="T8" fmla="*/ 17 w 48"/>
              <a:gd name="T9" fmla="*/ 41 h 48"/>
              <a:gd name="T10" fmla="*/ 3 w 48"/>
              <a:gd name="T11" fmla="*/ 41 h 48"/>
              <a:gd name="T12" fmla="*/ 0 w 48"/>
              <a:gd name="T13" fmla="*/ 38 h 48"/>
              <a:gd name="T14" fmla="*/ 0 w 48"/>
              <a:gd name="T15" fmla="*/ 2 h 48"/>
              <a:gd name="T16" fmla="*/ 3 w 48"/>
              <a:gd name="T17" fmla="*/ 0 h 48"/>
              <a:gd name="T18" fmla="*/ 32 w 48"/>
              <a:gd name="T19" fmla="*/ 0 h 48"/>
              <a:gd name="T20" fmla="*/ 34 w 48"/>
              <a:gd name="T21" fmla="*/ 2 h 48"/>
              <a:gd name="T22" fmla="*/ 34 w 48"/>
              <a:gd name="T23" fmla="*/ 11 h 48"/>
              <a:gd name="T24" fmla="*/ 35 w 48"/>
              <a:gd name="T25" fmla="*/ 12 h 48"/>
              <a:gd name="T26" fmla="*/ 46 w 48"/>
              <a:gd name="T27" fmla="*/ 23 h 48"/>
              <a:gd name="T28" fmla="*/ 48 w 48"/>
              <a:gd name="T29" fmla="*/ 27 h 48"/>
              <a:gd name="T30" fmla="*/ 48 w 48"/>
              <a:gd name="T31" fmla="*/ 45 h 48"/>
              <a:gd name="T32" fmla="*/ 27 w 48"/>
              <a:gd name="T33" fmla="*/ 4 h 48"/>
              <a:gd name="T34" fmla="*/ 27 w 48"/>
              <a:gd name="T35" fmla="*/ 3 h 48"/>
              <a:gd name="T36" fmla="*/ 8 w 48"/>
              <a:gd name="T37" fmla="*/ 3 h 48"/>
              <a:gd name="T38" fmla="*/ 7 w 48"/>
              <a:gd name="T39" fmla="*/ 4 h 48"/>
              <a:gd name="T40" fmla="*/ 7 w 48"/>
              <a:gd name="T41" fmla="*/ 6 h 48"/>
              <a:gd name="T42" fmla="*/ 8 w 48"/>
              <a:gd name="T43" fmla="*/ 7 h 48"/>
              <a:gd name="T44" fmla="*/ 27 w 48"/>
              <a:gd name="T45" fmla="*/ 7 h 48"/>
              <a:gd name="T46" fmla="*/ 27 w 48"/>
              <a:gd name="T47" fmla="*/ 6 h 48"/>
              <a:gd name="T48" fmla="*/ 27 w 48"/>
              <a:gd name="T49" fmla="*/ 4 h 48"/>
              <a:gd name="T50" fmla="*/ 45 w 48"/>
              <a:gd name="T51" fmla="*/ 44 h 48"/>
              <a:gd name="T52" fmla="*/ 45 w 48"/>
              <a:gd name="T53" fmla="*/ 27 h 48"/>
              <a:gd name="T54" fmla="*/ 33 w 48"/>
              <a:gd name="T55" fmla="*/ 27 h 48"/>
              <a:gd name="T56" fmla="*/ 31 w 48"/>
              <a:gd name="T57" fmla="*/ 25 h 48"/>
              <a:gd name="T58" fmla="*/ 31 w 48"/>
              <a:gd name="T59" fmla="*/ 13 h 48"/>
              <a:gd name="T60" fmla="*/ 21 w 48"/>
              <a:gd name="T61" fmla="*/ 13 h 48"/>
              <a:gd name="T62" fmla="*/ 21 w 48"/>
              <a:gd name="T63" fmla="*/ 44 h 48"/>
              <a:gd name="T64" fmla="*/ 45 w 48"/>
              <a:gd name="T65" fmla="*/ 44 h 48"/>
              <a:gd name="T66" fmla="*/ 42 w 48"/>
              <a:gd name="T67" fmla="*/ 24 h 48"/>
              <a:gd name="T68" fmla="*/ 34 w 48"/>
              <a:gd name="T69" fmla="*/ 16 h 48"/>
              <a:gd name="T70" fmla="*/ 34 w 48"/>
              <a:gd name="T71" fmla="*/ 24 h 48"/>
              <a:gd name="T72" fmla="*/ 42 w 48"/>
              <a:gd name="T73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" h="48">
                <a:moveTo>
                  <a:pt x="48" y="45"/>
                </a:moveTo>
                <a:cubicBezTo>
                  <a:pt x="48" y="47"/>
                  <a:pt x="47" y="48"/>
                  <a:pt x="46" y="48"/>
                </a:cubicBezTo>
                <a:cubicBezTo>
                  <a:pt x="20" y="48"/>
                  <a:pt x="20" y="48"/>
                  <a:pt x="20" y="48"/>
                </a:cubicBezTo>
                <a:cubicBezTo>
                  <a:pt x="18" y="48"/>
                  <a:pt x="17" y="47"/>
                  <a:pt x="17" y="45"/>
                </a:cubicBezTo>
                <a:cubicBezTo>
                  <a:pt x="17" y="41"/>
                  <a:pt x="17" y="41"/>
                  <a:pt x="17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1" y="41"/>
                  <a:pt x="0" y="40"/>
                  <a:pt x="0" y="3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0"/>
                  <a:pt x="34" y="1"/>
                  <a:pt x="34" y="2"/>
                </a:cubicBezTo>
                <a:cubicBezTo>
                  <a:pt x="34" y="11"/>
                  <a:pt x="34" y="11"/>
                  <a:pt x="34" y="11"/>
                </a:cubicBezTo>
                <a:cubicBezTo>
                  <a:pt x="35" y="11"/>
                  <a:pt x="35" y="11"/>
                  <a:pt x="35" y="12"/>
                </a:cubicBezTo>
                <a:cubicBezTo>
                  <a:pt x="46" y="23"/>
                  <a:pt x="46" y="23"/>
                  <a:pt x="46" y="23"/>
                </a:cubicBezTo>
                <a:cubicBezTo>
                  <a:pt x="47" y="24"/>
                  <a:pt x="48" y="26"/>
                  <a:pt x="48" y="27"/>
                </a:cubicBezTo>
                <a:lnTo>
                  <a:pt x="48" y="45"/>
                </a:lnTo>
                <a:close/>
                <a:moveTo>
                  <a:pt x="27" y="4"/>
                </a:moveTo>
                <a:cubicBezTo>
                  <a:pt x="27" y="3"/>
                  <a:pt x="27" y="3"/>
                  <a:pt x="27" y="3"/>
                </a:cubicBezTo>
                <a:cubicBezTo>
                  <a:pt x="8" y="3"/>
                  <a:pt x="8" y="3"/>
                  <a:pt x="8" y="3"/>
                </a:cubicBezTo>
                <a:cubicBezTo>
                  <a:pt x="7" y="3"/>
                  <a:pt x="7" y="3"/>
                  <a:pt x="7" y="4"/>
                </a:cubicBezTo>
                <a:cubicBezTo>
                  <a:pt x="7" y="6"/>
                  <a:pt x="7" y="6"/>
                  <a:pt x="7" y="6"/>
                </a:cubicBezTo>
                <a:cubicBezTo>
                  <a:pt x="7" y="6"/>
                  <a:pt x="7" y="7"/>
                  <a:pt x="8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7"/>
                  <a:pt x="27" y="6"/>
                  <a:pt x="27" y="6"/>
                </a:cubicBezTo>
                <a:lnTo>
                  <a:pt x="27" y="4"/>
                </a:lnTo>
                <a:close/>
                <a:moveTo>
                  <a:pt x="45" y="44"/>
                </a:moveTo>
                <a:cubicBezTo>
                  <a:pt x="45" y="27"/>
                  <a:pt x="45" y="27"/>
                  <a:pt x="45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2" y="27"/>
                  <a:pt x="31" y="26"/>
                  <a:pt x="31" y="25"/>
                </a:cubicBezTo>
                <a:cubicBezTo>
                  <a:pt x="31" y="13"/>
                  <a:pt x="31" y="13"/>
                  <a:pt x="31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21" y="44"/>
                  <a:pt x="21" y="44"/>
                  <a:pt x="21" y="44"/>
                </a:cubicBezTo>
                <a:lnTo>
                  <a:pt x="45" y="44"/>
                </a:lnTo>
                <a:close/>
                <a:moveTo>
                  <a:pt x="42" y="24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24"/>
                  <a:pt x="34" y="24"/>
                  <a:pt x="34" y="24"/>
                </a:cubicBezTo>
                <a:lnTo>
                  <a:pt x="42" y="24"/>
                </a:lnTo>
                <a:close/>
              </a:path>
            </a:pathLst>
          </a:custGeom>
          <a:solidFill>
            <a:srgbClr val="FB540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矩形 12"/>
          <p:cNvSpPr/>
          <p:nvPr/>
        </p:nvSpPr>
        <p:spPr>
          <a:xfrm>
            <a:off x="1504290" y="2794444"/>
            <a:ext cx="21513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6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Freeform 210"/>
          <p:cNvSpPr>
            <a:spLocks noEditPoints="1"/>
          </p:cNvSpPr>
          <p:nvPr/>
        </p:nvSpPr>
        <p:spPr bwMode="auto">
          <a:xfrm>
            <a:off x="3752405" y="2963587"/>
            <a:ext cx="1702648" cy="908075"/>
          </a:xfrm>
          <a:custGeom>
            <a:avLst/>
            <a:gdLst>
              <a:gd name="T0" fmla="*/ 37 w 51"/>
              <a:gd name="T1" fmla="*/ 27 h 27"/>
              <a:gd name="T2" fmla="*/ 28 w 51"/>
              <a:gd name="T3" fmla="*/ 24 h 27"/>
              <a:gd name="T4" fmla="*/ 22 w 51"/>
              <a:gd name="T5" fmla="*/ 24 h 27"/>
              <a:gd name="T6" fmla="*/ 13 w 51"/>
              <a:gd name="T7" fmla="*/ 27 h 27"/>
              <a:gd name="T8" fmla="*/ 0 w 51"/>
              <a:gd name="T9" fmla="*/ 13 h 27"/>
              <a:gd name="T10" fmla="*/ 13 w 51"/>
              <a:gd name="T11" fmla="*/ 0 h 27"/>
              <a:gd name="T12" fmla="*/ 37 w 51"/>
              <a:gd name="T13" fmla="*/ 0 h 27"/>
              <a:gd name="T14" fmla="*/ 51 w 51"/>
              <a:gd name="T15" fmla="*/ 13 h 27"/>
              <a:gd name="T16" fmla="*/ 37 w 51"/>
              <a:gd name="T17" fmla="*/ 27 h 27"/>
              <a:gd name="T18" fmla="*/ 22 w 51"/>
              <a:gd name="T19" fmla="*/ 12 h 27"/>
              <a:gd name="T20" fmla="*/ 21 w 51"/>
              <a:gd name="T21" fmla="*/ 11 h 27"/>
              <a:gd name="T22" fmla="*/ 16 w 51"/>
              <a:gd name="T23" fmla="*/ 11 h 27"/>
              <a:gd name="T24" fmla="*/ 16 w 51"/>
              <a:gd name="T25" fmla="*/ 6 h 27"/>
              <a:gd name="T26" fmla="*/ 15 w 51"/>
              <a:gd name="T27" fmla="*/ 5 h 27"/>
              <a:gd name="T28" fmla="*/ 12 w 51"/>
              <a:gd name="T29" fmla="*/ 5 h 27"/>
              <a:gd name="T30" fmla="*/ 11 w 51"/>
              <a:gd name="T31" fmla="*/ 6 h 27"/>
              <a:gd name="T32" fmla="*/ 11 w 51"/>
              <a:gd name="T33" fmla="*/ 11 h 27"/>
              <a:gd name="T34" fmla="*/ 6 w 51"/>
              <a:gd name="T35" fmla="*/ 11 h 27"/>
              <a:gd name="T36" fmla="*/ 5 w 51"/>
              <a:gd name="T37" fmla="*/ 12 h 27"/>
              <a:gd name="T38" fmla="*/ 5 w 51"/>
              <a:gd name="T39" fmla="*/ 15 h 27"/>
              <a:gd name="T40" fmla="*/ 6 w 51"/>
              <a:gd name="T41" fmla="*/ 16 h 27"/>
              <a:gd name="T42" fmla="*/ 11 w 51"/>
              <a:gd name="T43" fmla="*/ 16 h 27"/>
              <a:gd name="T44" fmla="*/ 11 w 51"/>
              <a:gd name="T45" fmla="*/ 21 h 27"/>
              <a:gd name="T46" fmla="*/ 12 w 51"/>
              <a:gd name="T47" fmla="*/ 22 h 27"/>
              <a:gd name="T48" fmla="*/ 15 w 51"/>
              <a:gd name="T49" fmla="*/ 22 h 27"/>
              <a:gd name="T50" fmla="*/ 16 w 51"/>
              <a:gd name="T51" fmla="*/ 21 h 27"/>
              <a:gd name="T52" fmla="*/ 16 w 51"/>
              <a:gd name="T53" fmla="*/ 16 h 27"/>
              <a:gd name="T54" fmla="*/ 21 w 51"/>
              <a:gd name="T55" fmla="*/ 16 h 27"/>
              <a:gd name="T56" fmla="*/ 22 w 51"/>
              <a:gd name="T57" fmla="*/ 15 h 27"/>
              <a:gd name="T58" fmla="*/ 22 w 51"/>
              <a:gd name="T59" fmla="*/ 12 h 27"/>
              <a:gd name="T60" fmla="*/ 34 w 51"/>
              <a:gd name="T61" fmla="*/ 13 h 27"/>
              <a:gd name="T62" fmla="*/ 30 w 51"/>
              <a:gd name="T63" fmla="*/ 17 h 27"/>
              <a:gd name="T64" fmla="*/ 34 w 51"/>
              <a:gd name="T65" fmla="*/ 20 h 27"/>
              <a:gd name="T66" fmla="*/ 37 w 51"/>
              <a:gd name="T67" fmla="*/ 17 h 27"/>
              <a:gd name="T68" fmla="*/ 34 w 51"/>
              <a:gd name="T69" fmla="*/ 13 h 27"/>
              <a:gd name="T70" fmla="*/ 41 w 51"/>
              <a:gd name="T71" fmla="*/ 7 h 27"/>
              <a:gd name="T72" fmla="*/ 37 w 51"/>
              <a:gd name="T73" fmla="*/ 10 h 27"/>
              <a:gd name="T74" fmla="*/ 41 w 51"/>
              <a:gd name="T75" fmla="*/ 13 h 27"/>
              <a:gd name="T76" fmla="*/ 44 w 51"/>
              <a:gd name="T77" fmla="*/ 10 h 27"/>
              <a:gd name="T78" fmla="*/ 41 w 51"/>
              <a:gd name="T79" fmla="*/ 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" h="27">
                <a:moveTo>
                  <a:pt x="37" y="27"/>
                </a:moveTo>
                <a:cubicBezTo>
                  <a:pt x="34" y="27"/>
                  <a:pt x="31" y="26"/>
                  <a:pt x="28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0" y="26"/>
                  <a:pt x="17" y="27"/>
                  <a:pt x="13" y="27"/>
                </a:cubicBezTo>
                <a:cubicBezTo>
                  <a:pt x="6" y="27"/>
                  <a:pt x="0" y="21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45" y="0"/>
                  <a:pt x="51" y="6"/>
                  <a:pt x="51" y="13"/>
                </a:cubicBezTo>
                <a:cubicBezTo>
                  <a:pt x="51" y="21"/>
                  <a:pt x="45" y="27"/>
                  <a:pt x="37" y="27"/>
                </a:cubicBezTo>
                <a:close/>
                <a:moveTo>
                  <a:pt x="22" y="12"/>
                </a:moveTo>
                <a:cubicBezTo>
                  <a:pt x="22" y="11"/>
                  <a:pt x="21" y="11"/>
                  <a:pt x="21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5"/>
                  <a:pt x="15" y="5"/>
                  <a:pt x="15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11" y="5"/>
                  <a:pt x="11" y="5"/>
                  <a:pt x="11" y="6"/>
                </a:cubicBezTo>
                <a:cubicBezTo>
                  <a:pt x="11" y="11"/>
                  <a:pt x="11" y="11"/>
                  <a:pt x="11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1"/>
                  <a:pt x="5" y="11"/>
                  <a:pt x="5" y="12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6"/>
                  <a:pt x="5" y="16"/>
                  <a:pt x="6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2"/>
                  <a:pt x="11" y="22"/>
                  <a:pt x="12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6" y="22"/>
                  <a:pt x="16" y="21"/>
                </a:cubicBezTo>
                <a:cubicBezTo>
                  <a:pt x="16" y="16"/>
                  <a:pt x="16" y="16"/>
                  <a:pt x="16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6"/>
                  <a:pt x="22" y="16"/>
                  <a:pt x="22" y="15"/>
                </a:cubicBezTo>
                <a:lnTo>
                  <a:pt x="22" y="12"/>
                </a:lnTo>
                <a:close/>
                <a:moveTo>
                  <a:pt x="34" y="13"/>
                </a:moveTo>
                <a:cubicBezTo>
                  <a:pt x="32" y="13"/>
                  <a:pt x="30" y="15"/>
                  <a:pt x="30" y="17"/>
                </a:cubicBezTo>
                <a:cubicBezTo>
                  <a:pt x="30" y="19"/>
                  <a:pt x="32" y="20"/>
                  <a:pt x="34" y="20"/>
                </a:cubicBezTo>
                <a:cubicBezTo>
                  <a:pt x="36" y="20"/>
                  <a:pt x="37" y="19"/>
                  <a:pt x="37" y="17"/>
                </a:cubicBezTo>
                <a:cubicBezTo>
                  <a:pt x="37" y="15"/>
                  <a:pt x="36" y="13"/>
                  <a:pt x="34" y="13"/>
                </a:cubicBezTo>
                <a:close/>
                <a:moveTo>
                  <a:pt x="41" y="7"/>
                </a:moveTo>
                <a:cubicBezTo>
                  <a:pt x="39" y="7"/>
                  <a:pt x="37" y="8"/>
                  <a:pt x="37" y="10"/>
                </a:cubicBezTo>
                <a:cubicBezTo>
                  <a:pt x="37" y="12"/>
                  <a:pt x="39" y="13"/>
                  <a:pt x="41" y="13"/>
                </a:cubicBezTo>
                <a:cubicBezTo>
                  <a:pt x="43" y="13"/>
                  <a:pt x="44" y="12"/>
                  <a:pt x="44" y="10"/>
                </a:cubicBezTo>
                <a:cubicBezTo>
                  <a:pt x="44" y="8"/>
                  <a:pt x="43" y="7"/>
                  <a:pt x="41" y="7"/>
                </a:cubicBezTo>
                <a:close/>
              </a:path>
            </a:pathLst>
          </a:custGeom>
          <a:solidFill>
            <a:srgbClr val="FB540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文本框 14"/>
          <p:cNvSpPr txBox="1"/>
          <p:nvPr/>
        </p:nvSpPr>
        <p:spPr>
          <a:xfrm>
            <a:off x="5443398" y="2729552"/>
            <a:ext cx="24609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4235</a:t>
            </a:r>
            <a:endParaRPr lang="zh-CN" altLang="en-US" sz="8000" dirty="0">
              <a:solidFill>
                <a:srgbClr val="32454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Freeform 266"/>
          <p:cNvSpPr>
            <a:spLocks noEditPoints="1"/>
          </p:cNvSpPr>
          <p:nvPr/>
        </p:nvSpPr>
        <p:spPr bwMode="auto">
          <a:xfrm>
            <a:off x="8175818" y="2767075"/>
            <a:ext cx="1131955" cy="1131955"/>
          </a:xfrm>
          <a:custGeom>
            <a:avLst/>
            <a:gdLst>
              <a:gd name="T0" fmla="*/ 48 w 48"/>
              <a:gd name="T1" fmla="*/ 24 h 48"/>
              <a:gd name="T2" fmla="*/ 24 w 48"/>
              <a:gd name="T3" fmla="*/ 48 h 48"/>
              <a:gd name="T4" fmla="*/ 0 w 48"/>
              <a:gd name="T5" fmla="*/ 24 h 48"/>
              <a:gd name="T6" fmla="*/ 24 w 48"/>
              <a:gd name="T7" fmla="*/ 0 h 48"/>
              <a:gd name="T8" fmla="*/ 48 w 48"/>
              <a:gd name="T9" fmla="*/ 24 h 48"/>
              <a:gd name="T10" fmla="*/ 11 w 48"/>
              <a:gd name="T11" fmla="*/ 29 h 48"/>
              <a:gd name="T12" fmla="*/ 10 w 48"/>
              <a:gd name="T13" fmla="*/ 24 h 48"/>
              <a:gd name="T14" fmla="*/ 11 w 48"/>
              <a:gd name="T15" fmla="*/ 20 h 48"/>
              <a:gd name="T16" fmla="*/ 6 w 48"/>
              <a:gd name="T17" fmla="*/ 15 h 48"/>
              <a:gd name="T18" fmla="*/ 3 w 48"/>
              <a:gd name="T19" fmla="*/ 24 h 48"/>
              <a:gd name="T20" fmla="*/ 6 w 48"/>
              <a:gd name="T21" fmla="*/ 34 h 48"/>
              <a:gd name="T22" fmla="*/ 11 w 48"/>
              <a:gd name="T23" fmla="*/ 29 h 48"/>
              <a:gd name="T24" fmla="*/ 34 w 48"/>
              <a:gd name="T25" fmla="*/ 24 h 48"/>
              <a:gd name="T26" fmla="*/ 24 w 48"/>
              <a:gd name="T27" fmla="*/ 14 h 48"/>
              <a:gd name="T28" fmla="*/ 14 w 48"/>
              <a:gd name="T29" fmla="*/ 24 h 48"/>
              <a:gd name="T30" fmla="*/ 24 w 48"/>
              <a:gd name="T31" fmla="*/ 35 h 48"/>
              <a:gd name="T32" fmla="*/ 34 w 48"/>
              <a:gd name="T33" fmla="*/ 24 h 48"/>
              <a:gd name="T34" fmla="*/ 14 w 48"/>
              <a:gd name="T35" fmla="*/ 6 h 48"/>
              <a:gd name="T36" fmla="*/ 19 w 48"/>
              <a:gd name="T37" fmla="*/ 11 h 48"/>
              <a:gd name="T38" fmla="*/ 24 w 48"/>
              <a:gd name="T39" fmla="*/ 11 h 48"/>
              <a:gd name="T40" fmla="*/ 28 w 48"/>
              <a:gd name="T41" fmla="*/ 11 h 48"/>
              <a:gd name="T42" fmla="*/ 34 w 48"/>
              <a:gd name="T43" fmla="*/ 6 h 48"/>
              <a:gd name="T44" fmla="*/ 24 w 48"/>
              <a:gd name="T45" fmla="*/ 4 h 48"/>
              <a:gd name="T46" fmla="*/ 14 w 48"/>
              <a:gd name="T47" fmla="*/ 6 h 48"/>
              <a:gd name="T48" fmla="*/ 34 w 48"/>
              <a:gd name="T49" fmla="*/ 43 h 48"/>
              <a:gd name="T50" fmla="*/ 28 w 48"/>
              <a:gd name="T51" fmla="*/ 37 h 48"/>
              <a:gd name="T52" fmla="*/ 24 w 48"/>
              <a:gd name="T53" fmla="*/ 38 h 48"/>
              <a:gd name="T54" fmla="*/ 19 w 48"/>
              <a:gd name="T55" fmla="*/ 37 h 48"/>
              <a:gd name="T56" fmla="*/ 14 w 48"/>
              <a:gd name="T57" fmla="*/ 43 h 48"/>
              <a:gd name="T58" fmla="*/ 24 w 48"/>
              <a:gd name="T59" fmla="*/ 45 h 48"/>
              <a:gd name="T60" fmla="*/ 34 w 48"/>
              <a:gd name="T61" fmla="*/ 43 h 48"/>
              <a:gd name="T62" fmla="*/ 42 w 48"/>
              <a:gd name="T63" fmla="*/ 34 h 48"/>
              <a:gd name="T64" fmla="*/ 45 w 48"/>
              <a:gd name="T65" fmla="*/ 24 h 48"/>
              <a:gd name="T66" fmla="*/ 42 w 48"/>
              <a:gd name="T67" fmla="*/ 15 h 48"/>
              <a:gd name="T68" fmla="*/ 37 w 48"/>
              <a:gd name="T69" fmla="*/ 20 h 48"/>
              <a:gd name="T70" fmla="*/ 38 w 48"/>
              <a:gd name="T71" fmla="*/ 24 h 48"/>
              <a:gd name="T72" fmla="*/ 37 w 48"/>
              <a:gd name="T73" fmla="*/ 29 h 48"/>
              <a:gd name="T74" fmla="*/ 42 w 48"/>
              <a:gd name="T75" fmla="*/ 3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" h="48">
                <a:moveTo>
                  <a:pt x="48" y="24"/>
                </a:moveTo>
                <a:cubicBezTo>
                  <a:pt x="48" y="38"/>
                  <a:pt x="37" y="48"/>
                  <a:pt x="24" y="48"/>
                </a:cubicBezTo>
                <a:cubicBezTo>
                  <a:pt x="11" y="48"/>
                  <a:pt x="0" y="38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37" y="0"/>
                  <a:pt x="48" y="11"/>
                  <a:pt x="48" y="24"/>
                </a:cubicBezTo>
                <a:close/>
                <a:moveTo>
                  <a:pt x="11" y="29"/>
                </a:moveTo>
                <a:cubicBezTo>
                  <a:pt x="11" y="28"/>
                  <a:pt x="10" y="26"/>
                  <a:pt x="10" y="24"/>
                </a:cubicBezTo>
                <a:cubicBezTo>
                  <a:pt x="10" y="23"/>
                  <a:pt x="11" y="21"/>
                  <a:pt x="11" y="20"/>
                </a:cubicBezTo>
                <a:cubicBezTo>
                  <a:pt x="6" y="15"/>
                  <a:pt x="6" y="15"/>
                  <a:pt x="6" y="15"/>
                </a:cubicBezTo>
                <a:cubicBezTo>
                  <a:pt x="4" y="18"/>
                  <a:pt x="3" y="21"/>
                  <a:pt x="3" y="24"/>
                </a:cubicBezTo>
                <a:cubicBezTo>
                  <a:pt x="3" y="28"/>
                  <a:pt x="4" y="31"/>
                  <a:pt x="6" y="34"/>
                </a:cubicBezTo>
                <a:lnTo>
                  <a:pt x="11" y="29"/>
                </a:lnTo>
                <a:close/>
                <a:moveTo>
                  <a:pt x="34" y="24"/>
                </a:moveTo>
                <a:cubicBezTo>
                  <a:pt x="34" y="19"/>
                  <a:pt x="30" y="14"/>
                  <a:pt x="24" y="14"/>
                </a:cubicBezTo>
                <a:cubicBezTo>
                  <a:pt x="18" y="14"/>
                  <a:pt x="14" y="19"/>
                  <a:pt x="14" y="24"/>
                </a:cubicBezTo>
                <a:cubicBezTo>
                  <a:pt x="14" y="30"/>
                  <a:pt x="18" y="35"/>
                  <a:pt x="24" y="35"/>
                </a:cubicBezTo>
                <a:cubicBezTo>
                  <a:pt x="30" y="35"/>
                  <a:pt x="34" y="30"/>
                  <a:pt x="34" y="24"/>
                </a:cubicBezTo>
                <a:close/>
                <a:moveTo>
                  <a:pt x="14" y="6"/>
                </a:moveTo>
                <a:cubicBezTo>
                  <a:pt x="19" y="11"/>
                  <a:pt x="19" y="11"/>
                  <a:pt x="19" y="11"/>
                </a:cubicBezTo>
                <a:cubicBezTo>
                  <a:pt x="21" y="11"/>
                  <a:pt x="22" y="11"/>
                  <a:pt x="24" y="11"/>
                </a:cubicBezTo>
                <a:cubicBezTo>
                  <a:pt x="26" y="11"/>
                  <a:pt x="27" y="11"/>
                  <a:pt x="28" y="11"/>
                </a:cubicBezTo>
                <a:cubicBezTo>
                  <a:pt x="34" y="6"/>
                  <a:pt x="34" y="6"/>
                  <a:pt x="34" y="6"/>
                </a:cubicBezTo>
                <a:cubicBezTo>
                  <a:pt x="31" y="5"/>
                  <a:pt x="27" y="4"/>
                  <a:pt x="24" y="4"/>
                </a:cubicBezTo>
                <a:cubicBezTo>
                  <a:pt x="20" y="4"/>
                  <a:pt x="17" y="5"/>
                  <a:pt x="14" y="6"/>
                </a:cubicBezTo>
                <a:close/>
                <a:moveTo>
                  <a:pt x="34" y="43"/>
                </a:moveTo>
                <a:cubicBezTo>
                  <a:pt x="28" y="37"/>
                  <a:pt x="28" y="37"/>
                  <a:pt x="28" y="37"/>
                </a:cubicBezTo>
                <a:cubicBezTo>
                  <a:pt x="27" y="38"/>
                  <a:pt x="26" y="38"/>
                  <a:pt x="24" y="38"/>
                </a:cubicBezTo>
                <a:cubicBezTo>
                  <a:pt x="22" y="38"/>
                  <a:pt x="21" y="38"/>
                  <a:pt x="19" y="37"/>
                </a:cubicBezTo>
                <a:cubicBezTo>
                  <a:pt x="14" y="43"/>
                  <a:pt x="14" y="43"/>
                  <a:pt x="14" y="43"/>
                </a:cubicBezTo>
                <a:cubicBezTo>
                  <a:pt x="17" y="44"/>
                  <a:pt x="20" y="45"/>
                  <a:pt x="24" y="45"/>
                </a:cubicBezTo>
                <a:cubicBezTo>
                  <a:pt x="27" y="45"/>
                  <a:pt x="31" y="44"/>
                  <a:pt x="34" y="43"/>
                </a:cubicBezTo>
                <a:close/>
                <a:moveTo>
                  <a:pt x="42" y="34"/>
                </a:moveTo>
                <a:cubicBezTo>
                  <a:pt x="44" y="31"/>
                  <a:pt x="45" y="28"/>
                  <a:pt x="45" y="24"/>
                </a:cubicBezTo>
                <a:cubicBezTo>
                  <a:pt x="45" y="21"/>
                  <a:pt x="44" y="18"/>
                  <a:pt x="42" y="15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1"/>
                  <a:pt x="38" y="23"/>
                  <a:pt x="38" y="24"/>
                </a:cubicBezTo>
                <a:cubicBezTo>
                  <a:pt x="38" y="26"/>
                  <a:pt x="37" y="28"/>
                  <a:pt x="37" y="29"/>
                </a:cubicBezTo>
                <a:lnTo>
                  <a:pt x="42" y="34"/>
                </a:lnTo>
                <a:close/>
              </a:path>
            </a:pathLst>
          </a:custGeom>
          <a:solidFill>
            <a:srgbClr val="FB540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" name="矩形 16"/>
          <p:cNvSpPr/>
          <p:nvPr/>
        </p:nvSpPr>
        <p:spPr>
          <a:xfrm>
            <a:off x="9476857" y="2852662"/>
            <a:ext cx="21513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6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591747" y="4219181"/>
            <a:ext cx="1011982" cy="1233638"/>
            <a:chOff x="6742911" y="994787"/>
            <a:chExt cx="2807881" cy="3422894"/>
          </a:xfrm>
        </p:grpSpPr>
        <p:sp>
          <p:nvSpPr>
            <p:cNvPr id="19" name="Freeform 1057"/>
            <p:cNvSpPr>
              <a:spLocks/>
            </p:cNvSpPr>
            <p:nvPr/>
          </p:nvSpPr>
          <p:spPr bwMode="auto">
            <a:xfrm rot="2464132">
              <a:off x="7092200" y="3485643"/>
              <a:ext cx="888460" cy="345042"/>
            </a:xfrm>
            <a:custGeom>
              <a:avLst/>
              <a:gdLst>
                <a:gd name="T0" fmla="*/ 813 w 945"/>
                <a:gd name="T1" fmla="*/ 367 h 367"/>
                <a:gd name="T2" fmla="*/ 133 w 945"/>
                <a:gd name="T3" fmla="*/ 367 h 367"/>
                <a:gd name="T4" fmla="*/ 0 w 945"/>
                <a:gd name="T5" fmla="*/ 0 h 367"/>
                <a:gd name="T6" fmla="*/ 945 w 945"/>
                <a:gd name="T7" fmla="*/ 0 h 367"/>
                <a:gd name="T8" fmla="*/ 813 w 945"/>
                <a:gd name="T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367">
                  <a:moveTo>
                    <a:pt x="813" y="367"/>
                  </a:moveTo>
                  <a:lnTo>
                    <a:pt x="133" y="367"/>
                  </a:lnTo>
                  <a:lnTo>
                    <a:pt x="0" y="0"/>
                  </a:lnTo>
                  <a:lnTo>
                    <a:pt x="945" y="0"/>
                  </a:lnTo>
                  <a:lnTo>
                    <a:pt x="813" y="3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任意多边形 19"/>
            <p:cNvSpPr>
              <a:spLocks/>
            </p:cNvSpPr>
            <p:nvPr/>
          </p:nvSpPr>
          <p:spPr bwMode="auto">
            <a:xfrm rot="2464132">
              <a:off x="7973885" y="994787"/>
              <a:ext cx="1231443" cy="2909823"/>
            </a:xfrm>
            <a:custGeom>
              <a:avLst/>
              <a:gdLst>
                <a:gd name="connsiteX0" fmla="*/ 1041102 w 2079324"/>
                <a:gd name="connsiteY0" fmla="*/ 0 h 4913313"/>
                <a:gd name="connsiteX1" fmla="*/ 1875867 w 2079324"/>
                <a:gd name="connsiteY1" fmla="*/ 4913313 h 4913313"/>
                <a:gd name="connsiteX2" fmla="*/ 1041102 w 2079324"/>
                <a:gd name="connsiteY2" fmla="*/ 4913313 h 4913313"/>
                <a:gd name="connsiteX3" fmla="*/ 203152 w 2079324"/>
                <a:gd name="connsiteY3" fmla="*/ 4913313 h 4913313"/>
                <a:gd name="connsiteX4" fmla="*/ 1041102 w 2079324"/>
                <a:gd name="connsiteY4" fmla="*/ 0 h 4913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324" h="4913313">
                  <a:moveTo>
                    <a:pt x="1041102" y="0"/>
                  </a:moveTo>
                  <a:cubicBezTo>
                    <a:pt x="1041102" y="0"/>
                    <a:pt x="2630978" y="1860814"/>
                    <a:pt x="1875867" y="4913313"/>
                  </a:cubicBezTo>
                  <a:cubicBezTo>
                    <a:pt x="1875867" y="4913313"/>
                    <a:pt x="1875867" y="4913313"/>
                    <a:pt x="1041102" y="4913313"/>
                  </a:cubicBezTo>
                  <a:cubicBezTo>
                    <a:pt x="1041102" y="4913313"/>
                    <a:pt x="1041102" y="4913313"/>
                    <a:pt x="203152" y="4913313"/>
                  </a:cubicBezTo>
                  <a:cubicBezTo>
                    <a:pt x="-551960" y="1860814"/>
                    <a:pt x="1041102" y="0"/>
                    <a:pt x="1041102" y="0"/>
                  </a:cubicBezTo>
                  <a:close/>
                </a:path>
              </a:pathLst>
            </a:custGeom>
            <a:solidFill>
              <a:srgbClr val="4F6D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Freeform 1059"/>
            <p:cNvSpPr>
              <a:spLocks/>
            </p:cNvSpPr>
            <p:nvPr/>
          </p:nvSpPr>
          <p:spPr bwMode="auto">
            <a:xfrm rot="2464132">
              <a:off x="7506769" y="2154786"/>
              <a:ext cx="1296493" cy="1587005"/>
            </a:xfrm>
            <a:custGeom>
              <a:avLst/>
              <a:gdLst>
                <a:gd name="T0" fmla="*/ 81 w 687"/>
                <a:gd name="T1" fmla="*/ 841 h 841"/>
                <a:gd name="T2" fmla="*/ 344 w 687"/>
                <a:gd name="T3" fmla="*/ 841 h 841"/>
                <a:gd name="T4" fmla="*/ 606 w 687"/>
                <a:gd name="T5" fmla="*/ 841 h 841"/>
                <a:gd name="T6" fmla="*/ 641 w 687"/>
                <a:gd name="T7" fmla="*/ 0 h 841"/>
                <a:gd name="T8" fmla="*/ 46 w 687"/>
                <a:gd name="T9" fmla="*/ 0 h 841"/>
                <a:gd name="T10" fmla="*/ 81 w 687"/>
                <a:gd name="T11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7" h="841">
                  <a:moveTo>
                    <a:pt x="81" y="841"/>
                  </a:moveTo>
                  <a:cubicBezTo>
                    <a:pt x="344" y="841"/>
                    <a:pt x="344" y="841"/>
                    <a:pt x="344" y="841"/>
                  </a:cubicBezTo>
                  <a:cubicBezTo>
                    <a:pt x="606" y="841"/>
                    <a:pt x="606" y="841"/>
                    <a:pt x="606" y="841"/>
                  </a:cubicBezTo>
                  <a:cubicBezTo>
                    <a:pt x="687" y="514"/>
                    <a:pt x="682" y="232"/>
                    <a:pt x="64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" y="232"/>
                    <a:pt x="0" y="514"/>
                    <a:pt x="81" y="841"/>
                  </a:cubicBezTo>
                  <a:close/>
                </a:path>
              </a:pathLst>
            </a:custGeom>
            <a:solidFill>
              <a:srgbClr val="FB54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060"/>
            <p:cNvSpPr>
              <a:spLocks/>
            </p:cNvSpPr>
            <p:nvPr/>
          </p:nvSpPr>
          <p:spPr bwMode="auto">
            <a:xfrm rot="2464132">
              <a:off x="8741306" y="1671384"/>
              <a:ext cx="809486" cy="279230"/>
            </a:xfrm>
            <a:custGeom>
              <a:avLst/>
              <a:gdLst>
                <a:gd name="T0" fmla="*/ 0 w 429"/>
                <a:gd name="T1" fmla="*/ 148 h 148"/>
                <a:gd name="T2" fmla="*/ 429 w 429"/>
                <a:gd name="T3" fmla="*/ 148 h 148"/>
                <a:gd name="T4" fmla="*/ 367 w 429"/>
                <a:gd name="T5" fmla="*/ 0 h 148"/>
                <a:gd name="T6" fmla="*/ 63 w 429"/>
                <a:gd name="T7" fmla="*/ 0 h 148"/>
                <a:gd name="T8" fmla="*/ 0 w 42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148">
                  <a:moveTo>
                    <a:pt x="0" y="148"/>
                  </a:moveTo>
                  <a:cubicBezTo>
                    <a:pt x="429" y="148"/>
                    <a:pt x="429" y="148"/>
                    <a:pt x="429" y="148"/>
                  </a:cubicBezTo>
                  <a:cubicBezTo>
                    <a:pt x="409" y="94"/>
                    <a:pt x="388" y="44"/>
                    <a:pt x="36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42" y="44"/>
                    <a:pt x="20" y="94"/>
                    <a:pt x="0" y="148"/>
                  </a:cubicBezTo>
                </a:path>
              </a:pathLst>
            </a:custGeom>
            <a:solidFill>
              <a:srgbClr val="FB54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1061"/>
            <p:cNvSpPr>
              <a:spLocks noChangeArrowheads="1"/>
            </p:cNvSpPr>
            <p:nvPr/>
          </p:nvSpPr>
          <p:spPr bwMode="auto">
            <a:xfrm rot="2464132">
              <a:off x="8262960" y="2054683"/>
              <a:ext cx="4136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1062"/>
            <p:cNvSpPr>
              <a:spLocks noChangeArrowheads="1"/>
            </p:cNvSpPr>
            <p:nvPr/>
          </p:nvSpPr>
          <p:spPr bwMode="auto">
            <a:xfrm rot="2464132">
              <a:off x="8342347" y="2123861"/>
              <a:ext cx="4136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1063"/>
            <p:cNvSpPr>
              <a:spLocks noChangeArrowheads="1"/>
            </p:cNvSpPr>
            <p:nvPr/>
          </p:nvSpPr>
          <p:spPr bwMode="auto">
            <a:xfrm rot="2464132">
              <a:off x="8424092" y="2194274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1064"/>
            <p:cNvSpPr>
              <a:spLocks noChangeArrowheads="1"/>
            </p:cNvSpPr>
            <p:nvPr/>
          </p:nvSpPr>
          <p:spPr bwMode="auto">
            <a:xfrm rot="2464132">
              <a:off x="8503479" y="2263452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1065"/>
            <p:cNvSpPr>
              <a:spLocks noChangeArrowheads="1"/>
            </p:cNvSpPr>
            <p:nvPr/>
          </p:nvSpPr>
          <p:spPr bwMode="auto">
            <a:xfrm rot="2464132">
              <a:off x="8582866" y="2332630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1066"/>
            <p:cNvSpPr>
              <a:spLocks noChangeArrowheads="1"/>
            </p:cNvSpPr>
            <p:nvPr/>
          </p:nvSpPr>
          <p:spPr bwMode="auto">
            <a:xfrm rot="2464132">
              <a:off x="8662962" y="2402425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Oval 1067"/>
            <p:cNvSpPr>
              <a:spLocks noChangeArrowheads="1"/>
            </p:cNvSpPr>
            <p:nvPr/>
          </p:nvSpPr>
          <p:spPr bwMode="auto">
            <a:xfrm rot="2464132">
              <a:off x="8742117" y="2472220"/>
              <a:ext cx="4136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1068"/>
            <p:cNvSpPr>
              <a:spLocks noChangeArrowheads="1"/>
            </p:cNvSpPr>
            <p:nvPr/>
          </p:nvSpPr>
          <p:spPr bwMode="auto">
            <a:xfrm rot="2464132">
              <a:off x="8821389" y="2541707"/>
              <a:ext cx="42308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1069"/>
            <p:cNvSpPr>
              <a:spLocks noChangeArrowheads="1"/>
            </p:cNvSpPr>
            <p:nvPr/>
          </p:nvSpPr>
          <p:spPr bwMode="auto">
            <a:xfrm rot="2464132">
              <a:off x="8903249" y="2611811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Oval 1070"/>
            <p:cNvSpPr>
              <a:spLocks noChangeArrowheads="1"/>
            </p:cNvSpPr>
            <p:nvPr/>
          </p:nvSpPr>
          <p:spPr bwMode="auto">
            <a:xfrm rot="2464132">
              <a:off x="8982636" y="2680989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1071"/>
            <p:cNvSpPr>
              <a:spLocks noChangeArrowheads="1"/>
            </p:cNvSpPr>
            <p:nvPr/>
          </p:nvSpPr>
          <p:spPr bwMode="auto">
            <a:xfrm rot="2464132">
              <a:off x="8819066" y="1650752"/>
              <a:ext cx="36667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Oval 1072"/>
            <p:cNvSpPr>
              <a:spLocks noChangeArrowheads="1"/>
            </p:cNvSpPr>
            <p:nvPr/>
          </p:nvSpPr>
          <p:spPr bwMode="auto">
            <a:xfrm rot="2464132">
              <a:off x="8889354" y="1711592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Oval 1073"/>
            <p:cNvSpPr>
              <a:spLocks noChangeArrowheads="1"/>
            </p:cNvSpPr>
            <p:nvPr/>
          </p:nvSpPr>
          <p:spPr bwMode="auto">
            <a:xfrm rot="2464132">
              <a:off x="8960235" y="1773358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Oval 1074"/>
            <p:cNvSpPr>
              <a:spLocks noChangeArrowheads="1"/>
            </p:cNvSpPr>
            <p:nvPr/>
          </p:nvSpPr>
          <p:spPr bwMode="auto">
            <a:xfrm rot="2464132">
              <a:off x="9029699" y="1833888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Oval 1075"/>
            <p:cNvSpPr>
              <a:spLocks noChangeArrowheads="1"/>
            </p:cNvSpPr>
            <p:nvPr/>
          </p:nvSpPr>
          <p:spPr bwMode="auto">
            <a:xfrm rot="2464132">
              <a:off x="9101289" y="1896272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Oval 1076"/>
            <p:cNvSpPr>
              <a:spLocks noChangeArrowheads="1"/>
            </p:cNvSpPr>
            <p:nvPr/>
          </p:nvSpPr>
          <p:spPr bwMode="auto">
            <a:xfrm rot="2464132">
              <a:off x="9170752" y="1956802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Oval 1077"/>
            <p:cNvSpPr>
              <a:spLocks noChangeArrowheads="1"/>
            </p:cNvSpPr>
            <p:nvPr/>
          </p:nvSpPr>
          <p:spPr bwMode="auto">
            <a:xfrm rot="2464132">
              <a:off x="9241634" y="2018568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Oval 1078"/>
            <p:cNvSpPr>
              <a:spLocks noChangeArrowheads="1"/>
            </p:cNvSpPr>
            <p:nvPr/>
          </p:nvSpPr>
          <p:spPr bwMode="auto">
            <a:xfrm rot="2464132">
              <a:off x="9311806" y="2079717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79"/>
            <p:cNvSpPr>
              <a:spLocks/>
            </p:cNvSpPr>
            <p:nvPr/>
          </p:nvSpPr>
          <p:spPr bwMode="auto">
            <a:xfrm rot="2464132">
              <a:off x="6948078" y="2362963"/>
              <a:ext cx="603589" cy="902562"/>
            </a:xfrm>
            <a:custGeom>
              <a:avLst/>
              <a:gdLst>
                <a:gd name="T0" fmla="*/ 642 w 642"/>
                <a:gd name="T1" fmla="*/ 761 h 960"/>
                <a:gd name="T2" fmla="*/ 26 w 642"/>
                <a:gd name="T3" fmla="*/ 960 h 960"/>
                <a:gd name="T4" fmla="*/ 0 w 642"/>
                <a:gd name="T5" fmla="*/ 725 h 960"/>
                <a:gd name="T6" fmla="*/ 558 w 642"/>
                <a:gd name="T7" fmla="*/ 0 h 960"/>
                <a:gd name="T8" fmla="*/ 642 w 642"/>
                <a:gd name="T9" fmla="*/ 761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960">
                  <a:moveTo>
                    <a:pt x="642" y="761"/>
                  </a:moveTo>
                  <a:lnTo>
                    <a:pt x="26" y="960"/>
                  </a:lnTo>
                  <a:lnTo>
                    <a:pt x="0" y="725"/>
                  </a:lnTo>
                  <a:lnTo>
                    <a:pt x="558" y="0"/>
                  </a:lnTo>
                  <a:lnTo>
                    <a:pt x="642" y="7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80"/>
            <p:cNvSpPr>
              <a:spLocks/>
            </p:cNvSpPr>
            <p:nvPr/>
          </p:nvSpPr>
          <p:spPr bwMode="auto">
            <a:xfrm rot="2464132">
              <a:off x="8111472" y="3375924"/>
              <a:ext cx="601708" cy="902562"/>
            </a:xfrm>
            <a:custGeom>
              <a:avLst/>
              <a:gdLst>
                <a:gd name="T0" fmla="*/ 0 w 640"/>
                <a:gd name="T1" fmla="*/ 761 h 960"/>
                <a:gd name="T2" fmla="*/ 614 w 640"/>
                <a:gd name="T3" fmla="*/ 960 h 960"/>
                <a:gd name="T4" fmla="*/ 640 w 640"/>
                <a:gd name="T5" fmla="*/ 725 h 960"/>
                <a:gd name="T6" fmla="*/ 82 w 640"/>
                <a:gd name="T7" fmla="*/ 0 h 960"/>
                <a:gd name="T8" fmla="*/ 0 w 640"/>
                <a:gd name="T9" fmla="*/ 761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0" h="960">
                  <a:moveTo>
                    <a:pt x="0" y="761"/>
                  </a:moveTo>
                  <a:lnTo>
                    <a:pt x="614" y="960"/>
                  </a:lnTo>
                  <a:lnTo>
                    <a:pt x="640" y="725"/>
                  </a:lnTo>
                  <a:lnTo>
                    <a:pt x="82" y="0"/>
                  </a:lnTo>
                  <a:lnTo>
                    <a:pt x="0" y="7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81"/>
            <p:cNvSpPr>
              <a:spLocks/>
            </p:cNvSpPr>
            <p:nvPr/>
          </p:nvSpPr>
          <p:spPr bwMode="auto">
            <a:xfrm rot="2464132">
              <a:off x="7791497" y="2869752"/>
              <a:ext cx="79915" cy="902562"/>
            </a:xfrm>
            <a:custGeom>
              <a:avLst/>
              <a:gdLst>
                <a:gd name="T0" fmla="*/ 0 w 85"/>
                <a:gd name="T1" fmla="*/ 239 h 960"/>
                <a:gd name="T2" fmla="*/ 43 w 85"/>
                <a:gd name="T3" fmla="*/ 0 h 960"/>
                <a:gd name="T4" fmla="*/ 85 w 85"/>
                <a:gd name="T5" fmla="*/ 239 h 960"/>
                <a:gd name="T6" fmla="*/ 85 w 85"/>
                <a:gd name="T7" fmla="*/ 721 h 960"/>
                <a:gd name="T8" fmla="*/ 43 w 85"/>
                <a:gd name="T9" fmla="*/ 960 h 960"/>
                <a:gd name="T10" fmla="*/ 0 w 85"/>
                <a:gd name="T11" fmla="*/ 721 h 960"/>
                <a:gd name="T12" fmla="*/ 0 w 85"/>
                <a:gd name="T13" fmla="*/ 239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960">
                  <a:moveTo>
                    <a:pt x="0" y="239"/>
                  </a:moveTo>
                  <a:lnTo>
                    <a:pt x="43" y="0"/>
                  </a:lnTo>
                  <a:lnTo>
                    <a:pt x="85" y="239"/>
                  </a:lnTo>
                  <a:lnTo>
                    <a:pt x="85" y="721"/>
                  </a:lnTo>
                  <a:lnTo>
                    <a:pt x="43" y="960"/>
                  </a:lnTo>
                  <a:lnTo>
                    <a:pt x="0" y="721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Oval 1082"/>
            <p:cNvSpPr>
              <a:spLocks noChangeArrowheads="1"/>
            </p:cNvSpPr>
            <p:nvPr/>
          </p:nvSpPr>
          <p:spPr bwMode="auto">
            <a:xfrm rot="2464132">
              <a:off x="8643941" y="1916221"/>
              <a:ext cx="439059" cy="43811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Oval 1083"/>
            <p:cNvSpPr>
              <a:spLocks noChangeArrowheads="1"/>
            </p:cNvSpPr>
            <p:nvPr/>
          </p:nvSpPr>
          <p:spPr bwMode="auto">
            <a:xfrm rot="2464132">
              <a:off x="8690409" y="1962792"/>
              <a:ext cx="346923" cy="34692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168"/>
            <p:cNvSpPr>
              <a:spLocks/>
            </p:cNvSpPr>
            <p:nvPr/>
          </p:nvSpPr>
          <p:spPr bwMode="auto">
            <a:xfrm rot="2464132">
              <a:off x="9374569" y="1888858"/>
              <a:ext cx="93077" cy="188974"/>
            </a:xfrm>
            <a:custGeom>
              <a:avLst/>
              <a:gdLst>
                <a:gd name="T0" fmla="*/ 5 w 49"/>
                <a:gd name="T1" fmla="*/ 0 h 100"/>
                <a:gd name="T2" fmla="*/ 0 w 49"/>
                <a:gd name="T3" fmla="*/ 3 h 100"/>
                <a:gd name="T4" fmla="*/ 7 w 49"/>
                <a:gd name="T5" fmla="*/ 3 h 100"/>
                <a:gd name="T6" fmla="*/ 49 w 49"/>
                <a:gd name="T7" fmla="*/ 100 h 100"/>
                <a:gd name="T8" fmla="*/ 49 w 49"/>
                <a:gd name="T9" fmla="*/ 100 h 100"/>
                <a:gd name="T10" fmla="*/ 5 w 4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00">
                  <a:moveTo>
                    <a:pt x="5" y="0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1" y="33"/>
                    <a:pt x="35" y="65"/>
                    <a:pt x="49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35" y="64"/>
                    <a:pt x="20" y="31"/>
                    <a:pt x="5" y="0"/>
                  </a:cubicBezTo>
                </a:path>
              </a:pathLst>
            </a:custGeom>
            <a:solidFill>
              <a:srgbClr val="C8D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6742911" y="3573131"/>
              <a:ext cx="939800" cy="844550"/>
              <a:chOff x="6643334" y="3580949"/>
              <a:chExt cx="939800" cy="844550"/>
            </a:xfrm>
          </p:grpSpPr>
          <p:sp>
            <p:nvSpPr>
              <p:cNvPr id="48" name="任意多边形 47"/>
              <p:cNvSpPr/>
              <p:nvPr/>
            </p:nvSpPr>
            <p:spPr>
              <a:xfrm>
                <a:off x="6643334" y="3580949"/>
                <a:ext cx="939800" cy="844550"/>
              </a:xfrm>
              <a:custGeom>
                <a:avLst/>
                <a:gdLst>
                  <a:gd name="connsiteX0" fmla="*/ 660400 w 1003300"/>
                  <a:gd name="connsiteY0" fmla="*/ 0 h 800100"/>
                  <a:gd name="connsiteX1" fmla="*/ 254000 w 1003300"/>
                  <a:gd name="connsiteY1" fmla="*/ 25400 h 800100"/>
                  <a:gd name="connsiteX2" fmla="*/ 0 w 1003300"/>
                  <a:gd name="connsiteY2" fmla="*/ 279400 h 800100"/>
                  <a:gd name="connsiteX3" fmla="*/ 406400 w 1003300"/>
                  <a:gd name="connsiteY3" fmla="*/ 279400 h 800100"/>
                  <a:gd name="connsiteX4" fmla="*/ 177800 w 1003300"/>
                  <a:gd name="connsiteY4" fmla="*/ 457200 h 800100"/>
                  <a:gd name="connsiteX5" fmla="*/ 152400 w 1003300"/>
                  <a:gd name="connsiteY5" fmla="*/ 800100 h 800100"/>
                  <a:gd name="connsiteX6" fmla="*/ 444500 w 1003300"/>
                  <a:gd name="connsiteY6" fmla="*/ 723900 h 800100"/>
                  <a:gd name="connsiteX7" fmla="*/ 685800 w 1003300"/>
                  <a:gd name="connsiteY7" fmla="*/ 482600 h 800100"/>
                  <a:gd name="connsiteX8" fmla="*/ 685800 w 1003300"/>
                  <a:gd name="connsiteY8" fmla="*/ 787400 h 800100"/>
                  <a:gd name="connsiteX9" fmla="*/ 1003300 w 1003300"/>
                  <a:gd name="connsiteY9" fmla="*/ 520700 h 800100"/>
                  <a:gd name="connsiteX10" fmla="*/ 939800 w 1003300"/>
                  <a:gd name="connsiteY10" fmla="*/ 114300 h 800100"/>
                  <a:gd name="connsiteX11" fmla="*/ 660400 w 1003300"/>
                  <a:gd name="connsiteY11" fmla="*/ 0 h 800100"/>
                  <a:gd name="connsiteX0" fmla="*/ 660400 w 1003300"/>
                  <a:gd name="connsiteY0" fmla="*/ 0 h 800100"/>
                  <a:gd name="connsiteX1" fmla="*/ 415925 w 1003300"/>
                  <a:gd name="connsiteY1" fmla="*/ 22225 h 800100"/>
                  <a:gd name="connsiteX2" fmla="*/ 254000 w 1003300"/>
                  <a:gd name="connsiteY2" fmla="*/ 25400 h 800100"/>
                  <a:gd name="connsiteX3" fmla="*/ 0 w 1003300"/>
                  <a:gd name="connsiteY3" fmla="*/ 279400 h 800100"/>
                  <a:gd name="connsiteX4" fmla="*/ 406400 w 1003300"/>
                  <a:gd name="connsiteY4" fmla="*/ 279400 h 800100"/>
                  <a:gd name="connsiteX5" fmla="*/ 177800 w 1003300"/>
                  <a:gd name="connsiteY5" fmla="*/ 457200 h 800100"/>
                  <a:gd name="connsiteX6" fmla="*/ 152400 w 1003300"/>
                  <a:gd name="connsiteY6" fmla="*/ 800100 h 800100"/>
                  <a:gd name="connsiteX7" fmla="*/ 444500 w 1003300"/>
                  <a:gd name="connsiteY7" fmla="*/ 723900 h 800100"/>
                  <a:gd name="connsiteX8" fmla="*/ 685800 w 1003300"/>
                  <a:gd name="connsiteY8" fmla="*/ 482600 h 800100"/>
                  <a:gd name="connsiteX9" fmla="*/ 685800 w 1003300"/>
                  <a:gd name="connsiteY9" fmla="*/ 787400 h 800100"/>
                  <a:gd name="connsiteX10" fmla="*/ 1003300 w 1003300"/>
                  <a:gd name="connsiteY10" fmla="*/ 520700 h 800100"/>
                  <a:gd name="connsiteX11" fmla="*/ 939800 w 1003300"/>
                  <a:gd name="connsiteY11" fmla="*/ 114300 h 800100"/>
                  <a:gd name="connsiteX12" fmla="*/ 660400 w 1003300"/>
                  <a:gd name="connsiteY12" fmla="*/ 0 h 80010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0 w 1003300"/>
                  <a:gd name="connsiteY3" fmla="*/ 323850 h 844550"/>
                  <a:gd name="connsiteX4" fmla="*/ 406400 w 1003300"/>
                  <a:gd name="connsiteY4" fmla="*/ 323850 h 844550"/>
                  <a:gd name="connsiteX5" fmla="*/ 177800 w 1003300"/>
                  <a:gd name="connsiteY5" fmla="*/ 501650 h 844550"/>
                  <a:gd name="connsiteX6" fmla="*/ 152400 w 1003300"/>
                  <a:gd name="connsiteY6" fmla="*/ 844550 h 844550"/>
                  <a:gd name="connsiteX7" fmla="*/ 444500 w 1003300"/>
                  <a:gd name="connsiteY7" fmla="*/ 768350 h 844550"/>
                  <a:gd name="connsiteX8" fmla="*/ 685800 w 1003300"/>
                  <a:gd name="connsiteY8" fmla="*/ 527050 h 844550"/>
                  <a:gd name="connsiteX9" fmla="*/ 685800 w 1003300"/>
                  <a:gd name="connsiteY9" fmla="*/ 831850 h 844550"/>
                  <a:gd name="connsiteX10" fmla="*/ 1003300 w 1003300"/>
                  <a:gd name="connsiteY10" fmla="*/ 565150 h 844550"/>
                  <a:gd name="connsiteX11" fmla="*/ 939800 w 1003300"/>
                  <a:gd name="connsiteY11" fmla="*/ 158750 h 844550"/>
                  <a:gd name="connsiteX12" fmla="*/ 660400 w 1003300"/>
                  <a:gd name="connsiteY12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158750 w 1003300"/>
                  <a:gd name="connsiteY3" fmla="*/ 161925 h 844550"/>
                  <a:gd name="connsiteX4" fmla="*/ 0 w 1003300"/>
                  <a:gd name="connsiteY4" fmla="*/ 323850 h 844550"/>
                  <a:gd name="connsiteX5" fmla="*/ 406400 w 1003300"/>
                  <a:gd name="connsiteY5" fmla="*/ 323850 h 844550"/>
                  <a:gd name="connsiteX6" fmla="*/ 177800 w 1003300"/>
                  <a:gd name="connsiteY6" fmla="*/ 501650 h 844550"/>
                  <a:gd name="connsiteX7" fmla="*/ 152400 w 1003300"/>
                  <a:gd name="connsiteY7" fmla="*/ 844550 h 844550"/>
                  <a:gd name="connsiteX8" fmla="*/ 444500 w 1003300"/>
                  <a:gd name="connsiteY8" fmla="*/ 768350 h 844550"/>
                  <a:gd name="connsiteX9" fmla="*/ 685800 w 1003300"/>
                  <a:gd name="connsiteY9" fmla="*/ 527050 h 844550"/>
                  <a:gd name="connsiteX10" fmla="*/ 685800 w 1003300"/>
                  <a:gd name="connsiteY10" fmla="*/ 831850 h 844550"/>
                  <a:gd name="connsiteX11" fmla="*/ 1003300 w 1003300"/>
                  <a:gd name="connsiteY11" fmla="*/ 565150 h 844550"/>
                  <a:gd name="connsiteX12" fmla="*/ 939800 w 1003300"/>
                  <a:gd name="connsiteY12" fmla="*/ 158750 h 844550"/>
                  <a:gd name="connsiteX13" fmla="*/ 660400 w 1003300"/>
                  <a:gd name="connsiteY13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406400 w 1003300"/>
                  <a:gd name="connsiteY5" fmla="*/ 323850 h 844550"/>
                  <a:gd name="connsiteX6" fmla="*/ 177800 w 1003300"/>
                  <a:gd name="connsiteY6" fmla="*/ 501650 h 844550"/>
                  <a:gd name="connsiteX7" fmla="*/ 152400 w 1003300"/>
                  <a:gd name="connsiteY7" fmla="*/ 844550 h 844550"/>
                  <a:gd name="connsiteX8" fmla="*/ 444500 w 1003300"/>
                  <a:gd name="connsiteY8" fmla="*/ 768350 h 844550"/>
                  <a:gd name="connsiteX9" fmla="*/ 685800 w 1003300"/>
                  <a:gd name="connsiteY9" fmla="*/ 527050 h 844550"/>
                  <a:gd name="connsiteX10" fmla="*/ 685800 w 1003300"/>
                  <a:gd name="connsiteY10" fmla="*/ 831850 h 844550"/>
                  <a:gd name="connsiteX11" fmla="*/ 1003300 w 1003300"/>
                  <a:gd name="connsiteY11" fmla="*/ 565150 h 844550"/>
                  <a:gd name="connsiteX12" fmla="*/ 939800 w 1003300"/>
                  <a:gd name="connsiteY12" fmla="*/ 158750 h 844550"/>
                  <a:gd name="connsiteX13" fmla="*/ 660400 w 1003300"/>
                  <a:gd name="connsiteY13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15900 w 1003300"/>
                  <a:gd name="connsiteY5" fmla="*/ 31432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52400 w 1003300"/>
                  <a:gd name="connsiteY8" fmla="*/ 844550 h 844550"/>
                  <a:gd name="connsiteX9" fmla="*/ 444500 w 1003300"/>
                  <a:gd name="connsiteY9" fmla="*/ 768350 h 844550"/>
                  <a:gd name="connsiteX10" fmla="*/ 685800 w 1003300"/>
                  <a:gd name="connsiteY10" fmla="*/ 527050 h 844550"/>
                  <a:gd name="connsiteX11" fmla="*/ 685800 w 1003300"/>
                  <a:gd name="connsiteY11" fmla="*/ 831850 h 844550"/>
                  <a:gd name="connsiteX12" fmla="*/ 1003300 w 1003300"/>
                  <a:gd name="connsiteY12" fmla="*/ 565150 h 844550"/>
                  <a:gd name="connsiteX13" fmla="*/ 939800 w 1003300"/>
                  <a:gd name="connsiteY13" fmla="*/ 158750 h 844550"/>
                  <a:gd name="connsiteX14" fmla="*/ 660400 w 1003300"/>
                  <a:gd name="connsiteY14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52400 w 1003300"/>
                  <a:gd name="connsiteY8" fmla="*/ 844550 h 844550"/>
                  <a:gd name="connsiteX9" fmla="*/ 444500 w 1003300"/>
                  <a:gd name="connsiteY9" fmla="*/ 768350 h 844550"/>
                  <a:gd name="connsiteX10" fmla="*/ 685800 w 1003300"/>
                  <a:gd name="connsiteY10" fmla="*/ 527050 h 844550"/>
                  <a:gd name="connsiteX11" fmla="*/ 685800 w 1003300"/>
                  <a:gd name="connsiteY11" fmla="*/ 831850 h 844550"/>
                  <a:gd name="connsiteX12" fmla="*/ 1003300 w 1003300"/>
                  <a:gd name="connsiteY12" fmla="*/ 565150 h 844550"/>
                  <a:gd name="connsiteX13" fmla="*/ 939800 w 1003300"/>
                  <a:gd name="connsiteY13" fmla="*/ 158750 h 844550"/>
                  <a:gd name="connsiteX14" fmla="*/ 660400 w 1003300"/>
                  <a:gd name="connsiteY14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58750 w 1003300"/>
                  <a:gd name="connsiteY8" fmla="*/ 657225 h 844550"/>
                  <a:gd name="connsiteX9" fmla="*/ 152400 w 1003300"/>
                  <a:gd name="connsiteY9" fmla="*/ 844550 h 844550"/>
                  <a:gd name="connsiteX10" fmla="*/ 444500 w 1003300"/>
                  <a:gd name="connsiteY10" fmla="*/ 768350 h 844550"/>
                  <a:gd name="connsiteX11" fmla="*/ 685800 w 1003300"/>
                  <a:gd name="connsiteY11" fmla="*/ 527050 h 844550"/>
                  <a:gd name="connsiteX12" fmla="*/ 685800 w 1003300"/>
                  <a:gd name="connsiteY12" fmla="*/ 831850 h 844550"/>
                  <a:gd name="connsiteX13" fmla="*/ 1003300 w 1003300"/>
                  <a:gd name="connsiteY13" fmla="*/ 565150 h 844550"/>
                  <a:gd name="connsiteX14" fmla="*/ 939800 w 1003300"/>
                  <a:gd name="connsiteY14" fmla="*/ 158750 h 844550"/>
                  <a:gd name="connsiteX15" fmla="*/ 660400 w 1003300"/>
                  <a:gd name="connsiteY15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01600 w 1003300"/>
                  <a:gd name="connsiteY8" fmla="*/ 657225 h 844550"/>
                  <a:gd name="connsiteX9" fmla="*/ 152400 w 1003300"/>
                  <a:gd name="connsiteY9" fmla="*/ 844550 h 844550"/>
                  <a:gd name="connsiteX10" fmla="*/ 444500 w 1003300"/>
                  <a:gd name="connsiteY10" fmla="*/ 768350 h 844550"/>
                  <a:gd name="connsiteX11" fmla="*/ 685800 w 1003300"/>
                  <a:gd name="connsiteY11" fmla="*/ 527050 h 844550"/>
                  <a:gd name="connsiteX12" fmla="*/ 685800 w 1003300"/>
                  <a:gd name="connsiteY12" fmla="*/ 831850 h 844550"/>
                  <a:gd name="connsiteX13" fmla="*/ 1003300 w 1003300"/>
                  <a:gd name="connsiteY13" fmla="*/ 565150 h 844550"/>
                  <a:gd name="connsiteX14" fmla="*/ 939800 w 1003300"/>
                  <a:gd name="connsiteY14" fmla="*/ 158750 h 844550"/>
                  <a:gd name="connsiteX15" fmla="*/ 660400 w 1003300"/>
                  <a:gd name="connsiteY15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01600 w 1003300"/>
                  <a:gd name="connsiteY8" fmla="*/ 657225 h 844550"/>
                  <a:gd name="connsiteX9" fmla="*/ 152400 w 1003300"/>
                  <a:gd name="connsiteY9" fmla="*/ 844550 h 844550"/>
                  <a:gd name="connsiteX10" fmla="*/ 292100 w 1003300"/>
                  <a:gd name="connsiteY10" fmla="*/ 790575 h 844550"/>
                  <a:gd name="connsiteX11" fmla="*/ 444500 w 1003300"/>
                  <a:gd name="connsiteY11" fmla="*/ 76835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1003300 w 1003300"/>
                  <a:gd name="connsiteY14" fmla="*/ 565150 h 844550"/>
                  <a:gd name="connsiteX15" fmla="*/ 939800 w 1003300"/>
                  <a:gd name="connsiteY15" fmla="*/ 158750 h 844550"/>
                  <a:gd name="connsiteX16" fmla="*/ 660400 w 1003300"/>
                  <a:gd name="connsiteY16" fmla="*/ 44450 h 844550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1003300 w 1003300"/>
                  <a:gd name="connsiteY14" fmla="*/ 565150 h 866775"/>
                  <a:gd name="connsiteX15" fmla="*/ 939800 w 1003300"/>
                  <a:gd name="connsiteY15" fmla="*/ 158750 h 866775"/>
                  <a:gd name="connsiteX16" fmla="*/ 660400 w 1003300"/>
                  <a:gd name="connsiteY16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863600 w 1003300"/>
                  <a:gd name="connsiteY14" fmla="*/ 69532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34925 w 1003300"/>
                  <a:gd name="connsiteY3" fmla="*/ 200025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34925 w 1003300"/>
                  <a:gd name="connsiteY3" fmla="*/ 200025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558800 w 1003300"/>
                  <a:gd name="connsiteY11" fmla="*/ 67310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34925 w 1003300"/>
                  <a:gd name="connsiteY3" fmla="*/ 200025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01600 w 1003300"/>
                  <a:gd name="connsiteY8" fmla="*/ 657225 h 844550"/>
                  <a:gd name="connsiteX9" fmla="*/ 152400 w 1003300"/>
                  <a:gd name="connsiteY9" fmla="*/ 844550 h 844550"/>
                  <a:gd name="connsiteX10" fmla="*/ 377825 w 1003300"/>
                  <a:gd name="connsiteY10" fmla="*/ 771525 h 844550"/>
                  <a:gd name="connsiteX11" fmla="*/ 558800 w 1003300"/>
                  <a:gd name="connsiteY11" fmla="*/ 67310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911225 w 1003300"/>
                  <a:gd name="connsiteY14" fmla="*/ 752475 h 844550"/>
                  <a:gd name="connsiteX15" fmla="*/ 1003300 w 1003300"/>
                  <a:gd name="connsiteY15" fmla="*/ 565150 h 844550"/>
                  <a:gd name="connsiteX16" fmla="*/ 939800 w 1003300"/>
                  <a:gd name="connsiteY16" fmla="*/ 158750 h 844550"/>
                  <a:gd name="connsiteX17" fmla="*/ 660400 w 1003300"/>
                  <a:gd name="connsiteY17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34925 w 1003300"/>
                  <a:gd name="connsiteY3" fmla="*/ 200025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49225 w 1003300"/>
                  <a:gd name="connsiteY8" fmla="*/ 657225 h 844550"/>
                  <a:gd name="connsiteX9" fmla="*/ 152400 w 1003300"/>
                  <a:gd name="connsiteY9" fmla="*/ 844550 h 844550"/>
                  <a:gd name="connsiteX10" fmla="*/ 377825 w 1003300"/>
                  <a:gd name="connsiteY10" fmla="*/ 771525 h 844550"/>
                  <a:gd name="connsiteX11" fmla="*/ 558800 w 1003300"/>
                  <a:gd name="connsiteY11" fmla="*/ 67310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911225 w 1003300"/>
                  <a:gd name="connsiteY14" fmla="*/ 752475 h 844550"/>
                  <a:gd name="connsiteX15" fmla="*/ 1003300 w 1003300"/>
                  <a:gd name="connsiteY15" fmla="*/ 565150 h 844550"/>
                  <a:gd name="connsiteX16" fmla="*/ 939800 w 1003300"/>
                  <a:gd name="connsiteY16" fmla="*/ 158750 h 844550"/>
                  <a:gd name="connsiteX17" fmla="*/ 660400 w 1003300"/>
                  <a:gd name="connsiteY17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34925 w 1003300"/>
                  <a:gd name="connsiteY3" fmla="*/ 200025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273050 w 1003300"/>
                  <a:gd name="connsiteY7" fmla="*/ 520700 h 844550"/>
                  <a:gd name="connsiteX8" fmla="*/ 149225 w 1003300"/>
                  <a:gd name="connsiteY8" fmla="*/ 657225 h 844550"/>
                  <a:gd name="connsiteX9" fmla="*/ 152400 w 1003300"/>
                  <a:gd name="connsiteY9" fmla="*/ 844550 h 844550"/>
                  <a:gd name="connsiteX10" fmla="*/ 377825 w 1003300"/>
                  <a:gd name="connsiteY10" fmla="*/ 771525 h 844550"/>
                  <a:gd name="connsiteX11" fmla="*/ 558800 w 1003300"/>
                  <a:gd name="connsiteY11" fmla="*/ 67310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911225 w 1003300"/>
                  <a:gd name="connsiteY14" fmla="*/ 752475 h 844550"/>
                  <a:gd name="connsiteX15" fmla="*/ 1003300 w 1003300"/>
                  <a:gd name="connsiteY15" fmla="*/ 565150 h 844550"/>
                  <a:gd name="connsiteX16" fmla="*/ 939800 w 1003300"/>
                  <a:gd name="connsiteY16" fmla="*/ 158750 h 844550"/>
                  <a:gd name="connsiteX17" fmla="*/ 660400 w 1003300"/>
                  <a:gd name="connsiteY17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34925 w 1003300"/>
                  <a:gd name="connsiteY3" fmla="*/ 200025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234950 w 1003300"/>
                  <a:gd name="connsiteY7" fmla="*/ 501650 h 844550"/>
                  <a:gd name="connsiteX8" fmla="*/ 149225 w 1003300"/>
                  <a:gd name="connsiteY8" fmla="*/ 657225 h 844550"/>
                  <a:gd name="connsiteX9" fmla="*/ 152400 w 1003300"/>
                  <a:gd name="connsiteY9" fmla="*/ 844550 h 844550"/>
                  <a:gd name="connsiteX10" fmla="*/ 377825 w 1003300"/>
                  <a:gd name="connsiteY10" fmla="*/ 771525 h 844550"/>
                  <a:gd name="connsiteX11" fmla="*/ 558800 w 1003300"/>
                  <a:gd name="connsiteY11" fmla="*/ 67310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911225 w 1003300"/>
                  <a:gd name="connsiteY14" fmla="*/ 752475 h 844550"/>
                  <a:gd name="connsiteX15" fmla="*/ 1003300 w 1003300"/>
                  <a:gd name="connsiteY15" fmla="*/ 565150 h 844550"/>
                  <a:gd name="connsiteX16" fmla="*/ 939800 w 1003300"/>
                  <a:gd name="connsiteY16" fmla="*/ 158750 h 844550"/>
                  <a:gd name="connsiteX17" fmla="*/ 660400 w 1003300"/>
                  <a:gd name="connsiteY17" fmla="*/ 44450 h 844550"/>
                  <a:gd name="connsiteX0" fmla="*/ 660400 w 945547"/>
                  <a:gd name="connsiteY0" fmla="*/ 44450 h 844550"/>
                  <a:gd name="connsiteX1" fmla="*/ 434975 w 945547"/>
                  <a:gd name="connsiteY1" fmla="*/ 0 h 844550"/>
                  <a:gd name="connsiteX2" fmla="*/ 254000 w 945547"/>
                  <a:gd name="connsiteY2" fmla="*/ 69850 h 844550"/>
                  <a:gd name="connsiteX3" fmla="*/ 34925 w 945547"/>
                  <a:gd name="connsiteY3" fmla="*/ 200025 h 844550"/>
                  <a:gd name="connsiteX4" fmla="*/ 0 w 945547"/>
                  <a:gd name="connsiteY4" fmla="*/ 323850 h 844550"/>
                  <a:gd name="connsiteX5" fmla="*/ 234950 w 945547"/>
                  <a:gd name="connsiteY5" fmla="*/ 257175 h 844550"/>
                  <a:gd name="connsiteX6" fmla="*/ 406400 w 945547"/>
                  <a:gd name="connsiteY6" fmla="*/ 323850 h 844550"/>
                  <a:gd name="connsiteX7" fmla="*/ 234950 w 945547"/>
                  <a:gd name="connsiteY7" fmla="*/ 501650 h 844550"/>
                  <a:gd name="connsiteX8" fmla="*/ 149225 w 945547"/>
                  <a:gd name="connsiteY8" fmla="*/ 657225 h 844550"/>
                  <a:gd name="connsiteX9" fmla="*/ 152400 w 945547"/>
                  <a:gd name="connsiteY9" fmla="*/ 844550 h 844550"/>
                  <a:gd name="connsiteX10" fmla="*/ 377825 w 945547"/>
                  <a:gd name="connsiteY10" fmla="*/ 771525 h 844550"/>
                  <a:gd name="connsiteX11" fmla="*/ 558800 w 945547"/>
                  <a:gd name="connsiteY11" fmla="*/ 673100 h 844550"/>
                  <a:gd name="connsiteX12" fmla="*/ 685800 w 945547"/>
                  <a:gd name="connsiteY12" fmla="*/ 527050 h 844550"/>
                  <a:gd name="connsiteX13" fmla="*/ 685800 w 945547"/>
                  <a:gd name="connsiteY13" fmla="*/ 831850 h 844550"/>
                  <a:gd name="connsiteX14" fmla="*/ 911225 w 945547"/>
                  <a:gd name="connsiteY14" fmla="*/ 752475 h 844550"/>
                  <a:gd name="connsiteX15" fmla="*/ 917575 w 945547"/>
                  <a:gd name="connsiteY15" fmla="*/ 574675 h 844550"/>
                  <a:gd name="connsiteX16" fmla="*/ 939800 w 945547"/>
                  <a:gd name="connsiteY16" fmla="*/ 158750 h 844550"/>
                  <a:gd name="connsiteX17" fmla="*/ 660400 w 945547"/>
                  <a:gd name="connsiteY17" fmla="*/ 44450 h 844550"/>
                  <a:gd name="connsiteX0" fmla="*/ 660400 w 939800"/>
                  <a:gd name="connsiteY0" fmla="*/ 44450 h 844550"/>
                  <a:gd name="connsiteX1" fmla="*/ 434975 w 939800"/>
                  <a:gd name="connsiteY1" fmla="*/ 0 h 844550"/>
                  <a:gd name="connsiteX2" fmla="*/ 254000 w 939800"/>
                  <a:gd name="connsiteY2" fmla="*/ 69850 h 844550"/>
                  <a:gd name="connsiteX3" fmla="*/ 34925 w 939800"/>
                  <a:gd name="connsiteY3" fmla="*/ 200025 h 844550"/>
                  <a:gd name="connsiteX4" fmla="*/ 0 w 939800"/>
                  <a:gd name="connsiteY4" fmla="*/ 323850 h 844550"/>
                  <a:gd name="connsiteX5" fmla="*/ 234950 w 939800"/>
                  <a:gd name="connsiteY5" fmla="*/ 257175 h 844550"/>
                  <a:gd name="connsiteX6" fmla="*/ 406400 w 939800"/>
                  <a:gd name="connsiteY6" fmla="*/ 323850 h 844550"/>
                  <a:gd name="connsiteX7" fmla="*/ 234950 w 939800"/>
                  <a:gd name="connsiteY7" fmla="*/ 501650 h 844550"/>
                  <a:gd name="connsiteX8" fmla="*/ 149225 w 939800"/>
                  <a:gd name="connsiteY8" fmla="*/ 657225 h 844550"/>
                  <a:gd name="connsiteX9" fmla="*/ 152400 w 939800"/>
                  <a:gd name="connsiteY9" fmla="*/ 844550 h 844550"/>
                  <a:gd name="connsiteX10" fmla="*/ 377825 w 939800"/>
                  <a:gd name="connsiteY10" fmla="*/ 771525 h 844550"/>
                  <a:gd name="connsiteX11" fmla="*/ 558800 w 939800"/>
                  <a:gd name="connsiteY11" fmla="*/ 673100 h 844550"/>
                  <a:gd name="connsiteX12" fmla="*/ 685800 w 939800"/>
                  <a:gd name="connsiteY12" fmla="*/ 527050 h 844550"/>
                  <a:gd name="connsiteX13" fmla="*/ 685800 w 939800"/>
                  <a:gd name="connsiteY13" fmla="*/ 831850 h 844550"/>
                  <a:gd name="connsiteX14" fmla="*/ 835025 w 939800"/>
                  <a:gd name="connsiteY14" fmla="*/ 742950 h 844550"/>
                  <a:gd name="connsiteX15" fmla="*/ 917575 w 939800"/>
                  <a:gd name="connsiteY15" fmla="*/ 574675 h 844550"/>
                  <a:gd name="connsiteX16" fmla="*/ 939800 w 939800"/>
                  <a:gd name="connsiteY16" fmla="*/ 158750 h 844550"/>
                  <a:gd name="connsiteX17" fmla="*/ 660400 w 939800"/>
                  <a:gd name="connsiteY17" fmla="*/ 44450 h 844550"/>
                  <a:gd name="connsiteX0" fmla="*/ 660400 w 939800"/>
                  <a:gd name="connsiteY0" fmla="*/ 44450 h 844550"/>
                  <a:gd name="connsiteX1" fmla="*/ 434975 w 939800"/>
                  <a:gd name="connsiteY1" fmla="*/ 0 h 844550"/>
                  <a:gd name="connsiteX2" fmla="*/ 254000 w 939800"/>
                  <a:gd name="connsiteY2" fmla="*/ 69850 h 844550"/>
                  <a:gd name="connsiteX3" fmla="*/ 34925 w 939800"/>
                  <a:gd name="connsiteY3" fmla="*/ 200025 h 844550"/>
                  <a:gd name="connsiteX4" fmla="*/ 0 w 939800"/>
                  <a:gd name="connsiteY4" fmla="*/ 323850 h 844550"/>
                  <a:gd name="connsiteX5" fmla="*/ 234950 w 939800"/>
                  <a:gd name="connsiteY5" fmla="*/ 257175 h 844550"/>
                  <a:gd name="connsiteX6" fmla="*/ 406400 w 939800"/>
                  <a:gd name="connsiteY6" fmla="*/ 323850 h 844550"/>
                  <a:gd name="connsiteX7" fmla="*/ 234950 w 939800"/>
                  <a:gd name="connsiteY7" fmla="*/ 501650 h 844550"/>
                  <a:gd name="connsiteX8" fmla="*/ 149225 w 939800"/>
                  <a:gd name="connsiteY8" fmla="*/ 657225 h 844550"/>
                  <a:gd name="connsiteX9" fmla="*/ 152400 w 939800"/>
                  <a:gd name="connsiteY9" fmla="*/ 844550 h 844550"/>
                  <a:gd name="connsiteX10" fmla="*/ 377825 w 939800"/>
                  <a:gd name="connsiteY10" fmla="*/ 771525 h 844550"/>
                  <a:gd name="connsiteX11" fmla="*/ 558800 w 939800"/>
                  <a:gd name="connsiteY11" fmla="*/ 673100 h 844550"/>
                  <a:gd name="connsiteX12" fmla="*/ 685800 w 939800"/>
                  <a:gd name="connsiteY12" fmla="*/ 527050 h 844550"/>
                  <a:gd name="connsiteX13" fmla="*/ 685800 w 939800"/>
                  <a:gd name="connsiteY13" fmla="*/ 831850 h 844550"/>
                  <a:gd name="connsiteX14" fmla="*/ 835025 w 939800"/>
                  <a:gd name="connsiteY14" fmla="*/ 742950 h 844550"/>
                  <a:gd name="connsiteX15" fmla="*/ 917575 w 939800"/>
                  <a:gd name="connsiteY15" fmla="*/ 574675 h 844550"/>
                  <a:gd name="connsiteX16" fmla="*/ 939800 w 939800"/>
                  <a:gd name="connsiteY16" fmla="*/ 158750 h 844550"/>
                  <a:gd name="connsiteX17" fmla="*/ 660400 w 939800"/>
                  <a:gd name="connsiteY17" fmla="*/ 44450 h 844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39800" h="844550">
                    <a:moveTo>
                      <a:pt x="660400" y="44450"/>
                    </a:moveTo>
                    <a:lnTo>
                      <a:pt x="434975" y="0"/>
                    </a:lnTo>
                    <a:cubicBezTo>
                      <a:pt x="374650" y="23283"/>
                      <a:pt x="371475" y="-1058"/>
                      <a:pt x="254000" y="69850"/>
                    </a:cubicBezTo>
                    <a:cubicBezTo>
                      <a:pt x="130175" y="103717"/>
                      <a:pt x="92075" y="166158"/>
                      <a:pt x="34925" y="200025"/>
                    </a:cubicBezTo>
                    <a:lnTo>
                      <a:pt x="0" y="323850"/>
                    </a:lnTo>
                    <a:lnTo>
                      <a:pt x="234950" y="257175"/>
                    </a:lnTo>
                    <a:lnTo>
                      <a:pt x="406400" y="323850"/>
                    </a:lnTo>
                    <a:lnTo>
                      <a:pt x="234950" y="501650"/>
                    </a:lnTo>
                    <a:cubicBezTo>
                      <a:pt x="209550" y="553508"/>
                      <a:pt x="184150" y="519642"/>
                      <a:pt x="149225" y="657225"/>
                    </a:cubicBezTo>
                    <a:cubicBezTo>
                      <a:pt x="147108" y="776817"/>
                      <a:pt x="135467" y="782108"/>
                      <a:pt x="152400" y="844550"/>
                    </a:cubicBezTo>
                    <a:lnTo>
                      <a:pt x="377825" y="771525"/>
                    </a:lnTo>
                    <a:lnTo>
                      <a:pt x="558800" y="673100"/>
                    </a:lnTo>
                    <a:lnTo>
                      <a:pt x="685800" y="527050"/>
                    </a:lnTo>
                    <a:lnTo>
                      <a:pt x="685800" y="831850"/>
                    </a:lnTo>
                    <a:cubicBezTo>
                      <a:pt x="760942" y="805392"/>
                      <a:pt x="702733" y="826558"/>
                      <a:pt x="835025" y="742950"/>
                    </a:cubicBezTo>
                    <a:cubicBezTo>
                      <a:pt x="884767" y="661458"/>
                      <a:pt x="886883" y="637117"/>
                      <a:pt x="917575" y="574675"/>
                    </a:cubicBezTo>
                    <a:lnTo>
                      <a:pt x="939800" y="158750"/>
                    </a:lnTo>
                    <a:lnTo>
                      <a:pt x="660400" y="444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>
                <a:off x="6648450" y="3762375"/>
                <a:ext cx="533400" cy="247650"/>
              </a:xfrm>
              <a:custGeom>
                <a:avLst/>
                <a:gdLst>
                  <a:gd name="connsiteX0" fmla="*/ 238125 w 533400"/>
                  <a:gd name="connsiteY0" fmla="*/ 95250 h 247650"/>
                  <a:gd name="connsiteX1" fmla="*/ 0 w 533400"/>
                  <a:gd name="connsiteY1" fmla="*/ 247650 h 247650"/>
                  <a:gd name="connsiteX2" fmla="*/ 352425 w 533400"/>
                  <a:gd name="connsiteY2" fmla="*/ 171450 h 247650"/>
                  <a:gd name="connsiteX3" fmla="*/ 533400 w 533400"/>
                  <a:gd name="connsiteY3" fmla="*/ 171450 h 247650"/>
                  <a:gd name="connsiteX4" fmla="*/ 333375 w 533400"/>
                  <a:gd name="connsiteY4" fmla="*/ 0 h 247650"/>
                  <a:gd name="connsiteX5" fmla="*/ 238125 w 533400"/>
                  <a:gd name="connsiteY5" fmla="*/ 952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400" h="247650">
                    <a:moveTo>
                      <a:pt x="238125" y="95250"/>
                    </a:moveTo>
                    <a:lnTo>
                      <a:pt x="0" y="247650"/>
                    </a:lnTo>
                    <a:lnTo>
                      <a:pt x="352425" y="171450"/>
                    </a:lnTo>
                    <a:lnTo>
                      <a:pt x="533400" y="171450"/>
                    </a:lnTo>
                    <a:lnTo>
                      <a:pt x="333375" y="0"/>
                    </a:lnTo>
                    <a:lnTo>
                      <a:pt x="238125" y="952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0" name="矩形 49"/>
          <p:cNvSpPr/>
          <p:nvPr/>
        </p:nvSpPr>
        <p:spPr>
          <a:xfrm>
            <a:off x="806077" y="4336318"/>
            <a:ext cx="25227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6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1" name="Freeform 396"/>
          <p:cNvSpPr>
            <a:spLocks noEditPoints="1"/>
          </p:cNvSpPr>
          <p:nvPr/>
        </p:nvSpPr>
        <p:spPr bwMode="auto">
          <a:xfrm>
            <a:off x="5826815" y="4306901"/>
            <a:ext cx="2293536" cy="1005383"/>
          </a:xfrm>
          <a:custGeom>
            <a:avLst/>
            <a:gdLst>
              <a:gd name="T0" fmla="*/ 1 w 62"/>
              <a:gd name="T1" fmla="*/ 24 h 27"/>
              <a:gd name="T2" fmla="*/ 0 w 62"/>
              <a:gd name="T3" fmla="*/ 17 h 27"/>
              <a:gd name="T4" fmla="*/ 1 w 62"/>
              <a:gd name="T5" fmla="*/ 20 h 27"/>
              <a:gd name="T6" fmla="*/ 3 w 62"/>
              <a:gd name="T7" fmla="*/ 26 h 27"/>
              <a:gd name="T8" fmla="*/ 3 w 62"/>
              <a:gd name="T9" fmla="*/ 14 h 27"/>
              <a:gd name="T10" fmla="*/ 4 w 62"/>
              <a:gd name="T11" fmla="*/ 20 h 27"/>
              <a:gd name="T12" fmla="*/ 5 w 62"/>
              <a:gd name="T13" fmla="*/ 27 h 27"/>
              <a:gd name="T14" fmla="*/ 5 w 62"/>
              <a:gd name="T15" fmla="*/ 13 h 27"/>
              <a:gd name="T16" fmla="*/ 6 w 62"/>
              <a:gd name="T17" fmla="*/ 20 h 27"/>
              <a:gd name="T18" fmla="*/ 8 w 62"/>
              <a:gd name="T19" fmla="*/ 27 h 27"/>
              <a:gd name="T20" fmla="*/ 8 w 62"/>
              <a:gd name="T21" fmla="*/ 13 h 27"/>
              <a:gd name="T22" fmla="*/ 9 w 62"/>
              <a:gd name="T23" fmla="*/ 20 h 27"/>
              <a:gd name="T24" fmla="*/ 10 w 62"/>
              <a:gd name="T25" fmla="*/ 27 h 27"/>
              <a:gd name="T26" fmla="*/ 10 w 62"/>
              <a:gd name="T27" fmla="*/ 14 h 27"/>
              <a:gd name="T28" fmla="*/ 11 w 62"/>
              <a:gd name="T29" fmla="*/ 20 h 27"/>
              <a:gd name="T30" fmla="*/ 13 w 62"/>
              <a:gd name="T31" fmla="*/ 27 h 27"/>
              <a:gd name="T32" fmla="*/ 12 w 62"/>
              <a:gd name="T33" fmla="*/ 10 h 27"/>
              <a:gd name="T34" fmla="*/ 14 w 62"/>
              <a:gd name="T35" fmla="*/ 20 h 27"/>
              <a:gd name="T36" fmla="*/ 15 w 62"/>
              <a:gd name="T37" fmla="*/ 27 h 27"/>
              <a:gd name="T38" fmla="*/ 15 w 62"/>
              <a:gd name="T39" fmla="*/ 7 h 27"/>
              <a:gd name="T40" fmla="*/ 16 w 62"/>
              <a:gd name="T41" fmla="*/ 20 h 27"/>
              <a:gd name="T42" fmla="*/ 18 w 62"/>
              <a:gd name="T43" fmla="*/ 27 h 27"/>
              <a:gd name="T44" fmla="*/ 17 w 62"/>
              <a:gd name="T45" fmla="*/ 6 h 27"/>
              <a:gd name="T46" fmla="*/ 19 w 62"/>
              <a:gd name="T47" fmla="*/ 20 h 27"/>
              <a:gd name="T48" fmla="*/ 20 w 62"/>
              <a:gd name="T49" fmla="*/ 5 h 27"/>
              <a:gd name="T50" fmla="*/ 20 w 62"/>
              <a:gd name="T51" fmla="*/ 26 h 27"/>
              <a:gd name="T52" fmla="*/ 21 w 62"/>
              <a:gd name="T53" fmla="*/ 20 h 27"/>
              <a:gd name="T54" fmla="*/ 23 w 62"/>
              <a:gd name="T55" fmla="*/ 27 h 27"/>
              <a:gd name="T56" fmla="*/ 22 w 62"/>
              <a:gd name="T57" fmla="*/ 6 h 27"/>
              <a:gd name="T58" fmla="*/ 24 w 62"/>
              <a:gd name="T59" fmla="*/ 20 h 27"/>
              <a:gd name="T60" fmla="*/ 26 w 62"/>
              <a:gd name="T61" fmla="*/ 27 h 27"/>
              <a:gd name="T62" fmla="*/ 25 w 62"/>
              <a:gd name="T63" fmla="*/ 7 h 27"/>
              <a:gd name="T64" fmla="*/ 27 w 62"/>
              <a:gd name="T65" fmla="*/ 20 h 27"/>
              <a:gd name="T66" fmla="*/ 29 w 62"/>
              <a:gd name="T67" fmla="*/ 4 h 27"/>
              <a:gd name="T68" fmla="*/ 27 w 62"/>
              <a:gd name="T69" fmla="*/ 4 h 27"/>
              <a:gd name="T70" fmla="*/ 27 w 62"/>
              <a:gd name="T71" fmla="*/ 26 h 27"/>
              <a:gd name="T72" fmla="*/ 28 w 62"/>
              <a:gd name="T73" fmla="*/ 27 h 27"/>
              <a:gd name="T74" fmla="*/ 29 w 62"/>
              <a:gd name="T75" fmla="*/ 26 h 27"/>
              <a:gd name="T76" fmla="*/ 31 w 62"/>
              <a:gd name="T77" fmla="*/ 27 h 27"/>
              <a:gd name="T78" fmla="*/ 30 w 62"/>
              <a:gd name="T79" fmla="*/ 20 h 27"/>
              <a:gd name="T80" fmla="*/ 30 w 62"/>
              <a:gd name="T81" fmla="*/ 2 h 27"/>
              <a:gd name="T82" fmla="*/ 32 w 62"/>
              <a:gd name="T83" fmla="*/ 3 h 27"/>
              <a:gd name="T84" fmla="*/ 54 w 62"/>
              <a:gd name="T85" fmla="*/ 27 h 27"/>
              <a:gd name="T86" fmla="*/ 32 w 62"/>
              <a:gd name="T87" fmla="*/ 2 h 27"/>
              <a:gd name="T88" fmla="*/ 51 w 62"/>
              <a:gd name="T89" fmla="*/ 12 h 27"/>
              <a:gd name="T90" fmla="*/ 54 w 62"/>
              <a:gd name="T91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2" h="27">
                <a:moveTo>
                  <a:pt x="1" y="20"/>
                </a:moveTo>
                <a:cubicBezTo>
                  <a:pt x="1" y="23"/>
                  <a:pt x="1" y="23"/>
                  <a:pt x="1" y="23"/>
                </a:cubicBezTo>
                <a:cubicBezTo>
                  <a:pt x="1" y="23"/>
                  <a:pt x="1" y="24"/>
                  <a:pt x="1" y="24"/>
                </a:cubicBezTo>
                <a:cubicBezTo>
                  <a:pt x="1" y="24"/>
                  <a:pt x="0" y="23"/>
                  <a:pt x="0" y="23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6"/>
                  <a:pt x="1" y="16"/>
                  <a:pt x="1" y="16"/>
                </a:cubicBezTo>
                <a:cubicBezTo>
                  <a:pt x="1" y="16"/>
                  <a:pt x="1" y="16"/>
                  <a:pt x="1" y="17"/>
                </a:cubicBezTo>
                <a:lnTo>
                  <a:pt x="1" y="20"/>
                </a:lnTo>
                <a:close/>
                <a:moveTo>
                  <a:pt x="4" y="20"/>
                </a:moveTo>
                <a:cubicBezTo>
                  <a:pt x="3" y="25"/>
                  <a:pt x="3" y="25"/>
                  <a:pt x="3" y="25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26"/>
                  <a:pt x="3" y="26"/>
                  <a:pt x="3" y="25"/>
                </a:cubicBezTo>
                <a:cubicBezTo>
                  <a:pt x="2" y="20"/>
                  <a:pt x="2" y="20"/>
                  <a:pt x="2" y="20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4"/>
                  <a:pt x="3" y="14"/>
                  <a:pt x="3" y="14"/>
                </a:cubicBezTo>
                <a:lnTo>
                  <a:pt x="4" y="20"/>
                </a:lnTo>
                <a:close/>
                <a:moveTo>
                  <a:pt x="6" y="20"/>
                </a:moveTo>
                <a:cubicBezTo>
                  <a:pt x="6" y="26"/>
                  <a:pt x="6" y="26"/>
                  <a:pt x="6" y="26"/>
                </a:cubicBezTo>
                <a:cubicBezTo>
                  <a:pt x="6" y="26"/>
                  <a:pt x="6" y="27"/>
                  <a:pt x="5" y="27"/>
                </a:cubicBezTo>
                <a:cubicBezTo>
                  <a:pt x="5" y="27"/>
                  <a:pt x="5" y="26"/>
                  <a:pt x="5" y="26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6" y="13"/>
                  <a:pt x="6" y="13"/>
                  <a:pt x="6" y="13"/>
                </a:cubicBezTo>
                <a:lnTo>
                  <a:pt x="6" y="20"/>
                </a:lnTo>
                <a:close/>
                <a:moveTo>
                  <a:pt x="9" y="20"/>
                </a:moveTo>
                <a:cubicBezTo>
                  <a:pt x="8" y="26"/>
                  <a:pt x="8" y="26"/>
                  <a:pt x="8" y="26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6"/>
                </a:cubicBezTo>
                <a:cubicBezTo>
                  <a:pt x="7" y="20"/>
                  <a:pt x="7" y="20"/>
                  <a:pt x="7" y="20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lnTo>
                  <a:pt x="9" y="20"/>
                </a:lnTo>
                <a:close/>
                <a:moveTo>
                  <a:pt x="11" y="20"/>
                </a:moveTo>
                <a:cubicBezTo>
                  <a:pt x="11" y="27"/>
                  <a:pt x="11" y="27"/>
                  <a:pt x="11" y="27"/>
                </a:cubicBezTo>
                <a:cubicBezTo>
                  <a:pt x="11" y="27"/>
                  <a:pt x="11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9" y="20"/>
                  <a:pt x="9" y="20"/>
                  <a:pt x="9" y="20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10" y="13"/>
                  <a:pt x="10" y="13"/>
                </a:cubicBezTo>
                <a:cubicBezTo>
                  <a:pt x="11" y="13"/>
                  <a:pt x="11" y="13"/>
                  <a:pt x="11" y="14"/>
                </a:cubicBezTo>
                <a:lnTo>
                  <a:pt x="11" y="20"/>
                </a:lnTo>
                <a:close/>
                <a:moveTo>
                  <a:pt x="14" y="20"/>
                </a:moveTo>
                <a:cubicBezTo>
                  <a:pt x="13" y="27"/>
                  <a:pt x="13" y="27"/>
                  <a:pt x="13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7"/>
                  <a:pt x="12" y="27"/>
                  <a:pt x="12" y="27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3" y="9"/>
                  <a:pt x="13" y="9"/>
                </a:cubicBezTo>
                <a:cubicBezTo>
                  <a:pt x="13" y="9"/>
                  <a:pt x="13" y="10"/>
                  <a:pt x="13" y="10"/>
                </a:cubicBezTo>
                <a:lnTo>
                  <a:pt x="14" y="20"/>
                </a:lnTo>
                <a:close/>
                <a:moveTo>
                  <a:pt x="16" y="20"/>
                </a:moveTo>
                <a:cubicBezTo>
                  <a:pt x="16" y="27"/>
                  <a:pt x="16" y="27"/>
                  <a:pt x="16" y="27"/>
                </a:cubicBezTo>
                <a:cubicBezTo>
                  <a:pt x="16" y="27"/>
                  <a:pt x="16" y="27"/>
                  <a:pt x="15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4" y="20"/>
                  <a:pt x="14" y="20"/>
                  <a:pt x="14" y="20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6" y="7"/>
                  <a:pt x="16" y="7"/>
                  <a:pt x="16" y="7"/>
                </a:cubicBezTo>
                <a:lnTo>
                  <a:pt x="16" y="20"/>
                </a:lnTo>
                <a:close/>
                <a:moveTo>
                  <a:pt x="19" y="20"/>
                </a:moveTo>
                <a:cubicBezTo>
                  <a:pt x="18" y="26"/>
                  <a:pt x="18" y="26"/>
                  <a:pt x="18" y="26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6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lnTo>
                  <a:pt x="19" y="20"/>
                </a:lnTo>
                <a:close/>
                <a:moveTo>
                  <a:pt x="21" y="20"/>
                </a:move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5"/>
                  <a:pt x="20" y="5"/>
                </a:cubicBezTo>
                <a:cubicBezTo>
                  <a:pt x="20" y="5"/>
                  <a:pt x="20" y="6"/>
                  <a:pt x="20" y="6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6"/>
                  <a:pt x="20" y="26"/>
                  <a:pt x="20" y="26"/>
                </a:cubicBezTo>
                <a:cubicBezTo>
                  <a:pt x="20" y="27"/>
                  <a:pt x="20" y="27"/>
                  <a:pt x="20" y="27"/>
                </a:cubicBezTo>
                <a:cubicBezTo>
                  <a:pt x="21" y="27"/>
                  <a:pt x="21" y="27"/>
                  <a:pt x="21" y="26"/>
                </a:cubicBezTo>
                <a:lnTo>
                  <a:pt x="21" y="20"/>
                </a:lnTo>
                <a:close/>
                <a:moveTo>
                  <a:pt x="24" y="20"/>
                </a:moveTo>
                <a:cubicBezTo>
                  <a:pt x="24" y="26"/>
                  <a:pt x="24" y="26"/>
                  <a:pt x="24" y="26"/>
                </a:cubicBezTo>
                <a:cubicBezTo>
                  <a:pt x="24" y="27"/>
                  <a:pt x="23" y="27"/>
                  <a:pt x="23" y="27"/>
                </a:cubicBezTo>
                <a:cubicBezTo>
                  <a:pt x="23" y="27"/>
                  <a:pt x="22" y="27"/>
                  <a:pt x="22" y="26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6"/>
                  <a:pt x="23" y="6"/>
                  <a:pt x="23" y="6"/>
                </a:cubicBezTo>
                <a:cubicBezTo>
                  <a:pt x="23" y="6"/>
                  <a:pt x="24" y="6"/>
                  <a:pt x="24" y="6"/>
                </a:cubicBezTo>
                <a:lnTo>
                  <a:pt x="24" y="20"/>
                </a:lnTo>
                <a:close/>
                <a:moveTo>
                  <a:pt x="27" y="20"/>
                </a:moveTo>
                <a:cubicBezTo>
                  <a:pt x="26" y="26"/>
                  <a:pt x="26" y="26"/>
                  <a:pt x="26" y="26"/>
                </a:cubicBezTo>
                <a:cubicBezTo>
                  <a:pt x="26" y="27"/>
                  <a:pt x="26" y="27"/>
                  <a:pt x="26" y="27"/>
                </a:cubicBezTo>
                <a:cubicBezTo>
                  <a:pt x="25" y="27"/>
                  <a:pt x="25" y="27"/>
                  <a:pt x="25" y="26"/>
                </a:cubicBezTo>
                <a:cubicBezTo>
                  <a:pt x="24" y="20"/>
                  <a:pt x="24" y="20"/>
                  <a:pt x="24" y="20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6"/>
                  <a:pt x="25" y="6"/>
                  <a:pt x="26" y="6"/>
                </a:cubicBezTo>
                <a:cubicBezTo>
                  <a:pt x="26" y="6"/>
                  <a:pt x="26" y="6"/>
                  <a:pt x="26" y="7"/>
                </a:cubicBezTo>
                <a:lnTo>
                  <a:pt x="27" y="20"/>
                </a:lnTo>
                <a:close/>
                <a:moveTo>
                  <a:pt x="29" y="20"/>
                </a:moveTo>
                <a:cubicBezTo>
                  <a:pt x="29" y="4"/>
                  <a:pt x="29" y="4"/>
                  <a:pt x="29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8" y="4"/>
                  <a:pt x="28" y="3"/>
                  <a:pt x="28" y="3"/>
                </a:cubicBezTo>
                <a:cubicBezTo>
                  <a:pt x="28" y="3"/>
                  <a:pt x="28" y="4"/>
                  <a:pt x="28" y="4"/>
                </a:cubicBezTo>
                <a:cubicBezTo>
                  <a:pt x="27" y="4"/>
                  <a:pt x="27" y="4"/>
                  <a:pt x="27" y="4"/>
                </a:cubicBezTo>
                <a:cubicBezTo>
                  <a:pt x="27" y="4"/>
                  <a:pt x="27" y="4"/>
                  <a:pt x="27" y="4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0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9" y="27"/>
                  <a:pt x="29" y="27"/>
                </a:cubicBezTo>
                <a:cubicBezTo>
                  <a:pt x="29" y="27"/>
                  <a:pt x="29" y="26"/>
                  <a:pt x="29" y="26"/>
                </a:cubicBezTo>
                <a:cubicBezTo>
                  <a:pt x="29" y="26"/>
                  <a:pt x="29" y="26"/>
                  <a:pt x="29" y="26"/>
                </a:cubicBezTo>
                <a:lnTo>
                  <a:pt x="29" y="20"/>
                </a:lnTo>
                <a:close/>
                <a:moveTo>
                  <a:pt x="32" y="26"/>
                </a:moveTo>
                <a:cubicBezTo>
                  <a:pt x="32" y="27"/>
                  <a:pt x="31" y="27"/>
                  <a:pt x="31" y="27"/>
                </a:cubicBezTo>
                <a:cubicBezTo>
                  <a:pt x="30" y="27"/>
                  <a:pt x="30" y="27"/>
                  <a:pt x="30" y="26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2"/>
                  <a:pt x="30" y="2"/>
                </a:cubicBezTo>
                <a:cubicBezTo>
                  <a:pt x="30" y="2"/>
                  <a:pt x="31" y="2"/>
                  <a:pt x="31" y="2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2"/>
                  <a:pt x="32" y="3"/>
                  <a:pt x="32" y="3"/>
                </a:cubicBezTo>
                <a:cubicBezTo>
                  <a:pt x="32" y="20"/>
                  <a:pt x="32" y="20"/>
                  <a:pt x="32" y="20"/>
                </a:cubicBezTo>
                <a:lnTo>
                  <a:pt x="32" y="26"/>
                </a:lnTo>
                <a:close/>
                <a:moveTo>
                  <a:pt x="54" y="27"/>
                </a:move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2" y="27"/>
                  <a:pt x="32" y="2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2"/>
                  <a:pt x="32" y="1"/>
                  <a:pt x="33" y="1"/>
                </a:cubicBezTo>
                <a:cubicBezTo>
                  <a:pt x="34" y="1"/>
                  <a:pt x="36" y="0"/>
                  <a:pt x="38" y="0"/>
                </a:cubicBezTo>
                <a:cubicBezTo>
                  <a:pt x="45" y="0"/>
                  <a:pt x="51" y="6"/>
                  <a:pt x="51" y="12"/>
                </a:cubicBezTo>
                <a:cubicBezTo>
                  <a:pt x="52" y="12"/>
                  <a:pt x="53" y="12"/>
                  <a:pt x="54" y="12"/>
                </a:cubicBezTo>
                <a:cubicBezTo>
                  <a:pt x="58" y="12"/>
                  <a:pt x="62" y="15"/>
                  <a:pt x="62" y="19"/>
                </a:cubicBezTo>
                <a:cubicBezTo>
                  <a:pt x="62" y="24"/>
                  <a:pt x="58" y="27"/>
                  <a:pt x="54" y="27"/>
                </a:cubicBezTo>
                <a:close/>
              </a:path>
            </a:pathLst>
          </a:custGeom>
          <a:solidFill>
            <a:srgbClr val="FB540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2" name="文本框 51"/>
          <p:cNvSpPr txBox="1"/>
          <p:nvPr/>
        </p:nvSpPr>
        <p:spPr>
          <a:xfrm>
            <a:off x="8175818" y="4097564"/>
            <a:ext cx="1435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4235</a:t>
            </a:r>
            <a:endParaRPr lang="zh-CN" altLang="en-US" sz="4400" dirty="0">
              <a:solidFill>
                <a:srgbClr val="32454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120351" y="4792535"/>
            <a:ext cx="39169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更多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6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666293" y="4100156"/>
            <a:ext cx="2034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B540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r>
              <a:rPr lang="en-US" altLang="zh-CN" sz="4000" dirty="0" smtClean="0">
                <a:solidFill>
                  <a:srgbClr val="FB540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endParaRPr lang="zh-CN" altLang="en-US" sz="4000" dirty="0">
              <a:solidFill>
                <a:srgbClr val="FB540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377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-19050" y="1580965"/>
            <a:ext cx="12230725" cy="4035369"/>
          </a:xfrm>
          <a:custGeom>
            <a:avLst/>
            <a:gdLst>
              <a:gd name="connsiteX0" fmla="*/ 0 w 12230725"/>
              <a:gd name="connsiteY0" fmla="*/ 3429185 h 4035369"/>
              <a:gd name="connsiteX1" fmla="*/ 2019300 w 12230725"/>
              <a:gd name="connsiteY1" fmla="*/ 476435 h 4035369"/>
              <a:gd name="connsiteX2" fmla="*/ 3448050 w 12230725"/>
              <a:gd name="connsiteY2" fmla="*/ 3791135 h 4035369"/>
              <a:gd name="connsiteX3" fmla="*/ 5448300 w 12230725"/>
              <a:gd name="connsiteY3" fmla="*/ 2038535 h 4035369"/>
              <a:gd name="connsiteX4" fmla="*/ 7772400 w 12230725"/>
              <a:gd name="connsiteY4" fmla="*/ 4000685 h 4035369"/>
              <a:gd name="connsiteX5" fmla="*/ 9220200 w 12230725"/>
              <a:gd name="connsiteY5" fmla="*/ 185 h 4035369"/>
              <a:gd name="connsiteX6" fmla="*/ 10325100 w 12230725"/>
              <a:gd name="connsiteY6" fmla="*/ 3829235 h 4035369"/>
              <a:gd name="connsiteX7" fmla="*/ 12230100 w 12230725"/>
              <a:gd name="connsiteY7" fmla="*/ 3410135 h 403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30725" h="4035369">
                <a:moveTo>
                  <a:pt x="0" y="3429185"/>
                </a:moveTo>
                <a:cubicBezTo>
                  <a:pt x="722312" y="1922647"/>
                  <a:pt x="1444625" y="416110"/>
                  <a:pt x="2019300" y="476435"/>
                </a:cubicBezTo>
                <a:cubicBezTo>
                  <a:pt x="2593975" y="536760"/>
                  <a:pt x="2876550" y="3530785"/>
                  <a:pt x="3448050" y="3791135"/>
                </a:cubicBezTo>
                <a:cubicBezTo>
                  <a:pt x="4019550" y="4051485"/>
                  <a:pt x="4727575" y="2003610"/>
                  <a:pt x="5448300" y="2038535"/>
                </a:cubicBezTo>
                <a:cubicBezTo>
                  <a:pt x="6169025" y="2073460"/>
                  <a:pt x="7143750" y="4340410"/>
                  <a:pt x="7772400" y="4000685"/>
                </a:cubicBezTo>
                <a:cubicBezTo>
                  <a:pt x="8401050" y="3660960"/>
                  <a:pt x="8794750" y="28760"/>
                  <a:pt x="9220200" y="185"/>
                </a:cubicBezTo>
                <a:cubicBezTo>
                  <a:pt x="9645650" y="-28390"/>
                  <a:pt x="9823450" y="3260910"/>
                  <a:pt x="10325100" y="3829235"/>
                </a:cubicBezTo>
                <a:cubicBezTo>
                  <a:pt x="10826750" y="4397560"/>
                  <a:pt x="12265025" y="3606985"/>
                  <a:pt x="12230100" y="3410135"/>
                </a:cubicBezTo>
              </a:path>
            </a:pathLst>
          </a:custGeom>
          <a:noFill/>
          <a:ln w="76200">
            <a:solidFill>
              <a:srgbClr val="3245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2"/>
          <p:cNvSpPr/>
          <p:nvPr/>
        </p:nvSpPr>
        <p:spPr>
          <a:xfrm>
            <a:off x="558507" y="214217"/>
            <a:ext cx="5159901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空心弧 2"/>
          <p:cNvSpPr/>
          <p:nvPr/>
        </p:nvSpPr>
        <p:spPr>
          <a:xfrm>
            <a:off x="1514901" y="1635682"/>
            <a:ext cx="1364776" cy="1392072"/>
          </a:xfrm>
          <a:prstGeom prst="blockArc">
            <a:avLst>
              <a:gd name="adj1" fmla="val 10800000"/>
              <a:gd name="adj2" fmla="val 92891"/>
              <a:gd name="adj3" fmla="val 12987"/>
            </a:avLst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空心弧 12"/>
          <p:cNvSpPr/>
          <p:nvPr/>
        </p:nvSpPr>
        <p:spPr>
          <a:xfrm rot="10800000">
            <a:off x="9758149" y="3937919"/>
            <a:ext cx="2006221" cy="2046346"/>
          </a:xfrm>
          <a:prstGeom prst="blockArc">
            <a:avLst>
              <a:gd name="adj1" fmla="val 16328428"/>
              <a:gd name="adj2" fmla="val 16022"/>
              <a:gd name="adj3" fmla="val 8681"/>
            </a:avLst>
          </a:pr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383636" y="1340196"/>
            <a:ext cx="1620427" cy="1620427"/>
          </a:xfrm>
          <a:prstGeom prst="ellipse">
            <a:avLst/>
          </a:prstGeom>
          <a:solidFill>
            <a:srgbClr val="486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883089" y="4799989"/>
            <a:ext cx="1009935" cy="1009935"/>
          </a:xfrm>
          <a:prstGeom prst="ellipse">
            <a:avLst/>
          </a:prstGeom>
          <a:solidFill>
            <a:srgbClr val="486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067032" y="2551977"/>
            <a:ext cx="2674962" cy="2674962"/>
          </a:xfrm>
          <a:prstGeom prst="ellipse">
            <a:avLst/>
          </a:prstGeom>
          <a:solidFill>
            <a:srgbClr val="486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919416" y="4720552"/>
            <a:ext cx="1651378" cy="1651378"/>
          </a:xfrm>
          <a:prstGeom prst="ellipse">
            <a:avLst/>
          </a:prstGeom>
          <a:solidFill>
            <a:srgbClr val="486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755038" y="1216202"/>
            <a:ext cx="1009935" cy="1009935"/>
          </a:xfrm>
          <a:prstGeom prst="ellipse">
            <a:avLst/>
          </a:prstGeom>
          <a:solidFill>
            <a:srgbClr val="486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426"/>
          <p:cNvSpPr>
            <a:spLocks noEditPoints="1"/>
          </p:cNvSpPr>
          <p:nvPr/>
        </p:nvSpPr>
        <p:spPr bwMode="auto">
          <a:xfrm>
            <a:off x="8968030" y="1504468"/>
            <a:ext cx="588161" cy="471502"/>
          </a:xfrm>
          <a:custGeom>
            <a:avLst/>
            <a:gdLst>
              <a:gd name="T0" fmla="*/ 39 w 51"/>
              <a:gd name="T1" fmla="*/ 26 h 41"/>
              <a:gd name="T2" fmla="*/ 26 w 51"/>
              <a:gd name="T3" fmla="*/ 40 h 41"/>
              <a:gd name="T4" fmla="*/ 24 w 51"/>
              <a:gd name="T5" fmla="*/ 41 h 41"/>
              <a:gd name="T6" fmla="*/ 21 w 51"/>
              <a:gd name="T7" fmla="*/ 40 h 41"/>
              <a:gd name="T8" fmla="*/ 2 w 51"/>
              <a:gd name="T9" fmla="*/ 20 h 41"/>
              <a:gd name="T10" fmla="*/ 0 w 51"/>
              <a:gd name="T11" fmla="*/ 15 h 41"/>
              <a:gd name="T12" fmla="*/ 0 w 51"/>
              <a:gd name="T13" fmla="*/ 4 h 41"/>
              <a:gd name="T14" fmla="*/ 3 w 51"/>
              <a:gd name="T15" fmla="*/ 0 h 41"/>
              <a:gd name="T16" fmla="*/ 14 w 51"/>
              <a:gd name="T17" fmla="*/ 0 h 41"/>
              <a:gd name="T18" fmla="*/ 20 w 51"/>
              <a:gd name="T19" fmla="*/ 3 h 41"/>
              <a:gd name="T20" fmla="*/ 39 w 51"/>
              <a:gd name="T21" fmla="*/ 22 h 41"/>
              <a:gd name="T22" fmla="*/ 40 w 51"/>
              <a:gd name="T23" fmla="*/ 24 h 41"/>
              <a:gd name="T24" fmla="*/ 39 w 51"/>
              <a:gd name="T25" fmla="*/ 26 h 41"/>
              <a:gd name="T26" fmla="*/ 8 w 51"/>
              <a:gd name="T27" fmla="*/ 5 h 41"/>
              <a:gd name="T28" fmla="*/ 5 w 51"/>
              <a:gd name="T29" fmla="*/ 9 h 41"/>
              <a:gd name="T30" fmla="*/ 8 w 51"/>
              <a:gd name="T31" fmla="*/ 12 h 41"/>
              <a:gd name="T32" fmla="*/ 12 w 51"/>
              <a:gd name="T33" fmla="*/ 9 h 41"/>
              <a:gd name="T34" fmla="*/ 8 w 51"/>
              <a:gd name="T35" fmla="*/ 5 h 41"/>
              <a:gd name="T36" fmla="*/ 50 w 51"/>
              <a:gd name="T37" fmla="*/ 26 h 41"/>
              <a:gd name="T38" fmla="*/ 36 w 51"/>
              <a:gd name="T39" fmla="*/ 40 h 41"/>
              <a:gd name="T40" fmla="*/ 34 w 51"/>
              <a:gd name="T41" fmla="*/ 41 h 41"/>
              <a:gd name="T42" fmla="*/ 31 w 51"/>
              <a:gd name="T43" fmla="*/ 39 h 41"/>
              <a:gd name="T44" fmla="*/ 44 w 51"/>
              <a:gd name="T45" fmla="*/ 26 h 41"/>
              <a:gd name="T46" fmla="*/ 45 w 51"/>
              <a:gd name="T47" fmla="*/ 24 h 41"/>
              <a:gd name="T48" fmla="*/ 44 w 51"/>
              <a:gd name="T49" fmla="*/ 22 h 41"/>
              <a:gd name="T50" fmla="*/ 24 w 51"/>
              <a:gd name="T51" fmla="*/ 3 h 41"/>
              <a:gd name="T52" fmla="*/ 19 w 51"/>
              <a:gd name="T53" fmla="*/ 0 h 41"/>
              <a:gd name="T54" fmla="*/ 25 w 51"/>
              <a:gd name="T55" fmla="*/ 0 h 41"/>
              <a:gd name="T56" fmla="*/ 30 w 51"/>
              <a:gd name="T57" fmla="*/ 3 h 41"/>
              <a:gd name="T58" fmla="*/ 50 w 51"/>
              <a:gd name="T59" fmla="*/ 22 h 41"/>
              <a:gd name="T60" fmla="*/ 51 w 51"/>
              <a:gd name="T61" fmla="*/ 24 h 41"/>
              <a:gd name="T62" fmla="*/ 50 w 51"/>
              <a:gd name="T63" fmla="*/ 2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1" h="41">
                <a:moveTo>
                  <a:pt x="39" y="26"/>
                </a:move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5" y="41"/>
                  <a:pt x="24" y="41"/>
                </a:cubicBezTo>
                <a:cubicBezTo>
                  <a:pt x="23" y="41"/>
                  <a:pt x="22" y="40"/>
                  <a:pt x="21" y="4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19"/>
                  <a:pt x="0" y="17"/>
                  <a:pt x="0" y="1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6" y="0"/>
                  <a:pt x="19" y="1"/>
                  <a:pt x="20" y="3"/>
                </a:cubicBezTo>
                <a:cubicBezTo>
                  <a:pt x="39" y="22"/>
                  <a:pt x="39" y="22"/>
                  <a:pt x="39" y="22"/>
                </a:cubicBezTo>
                <a:cubicBezTo>
                  <a:pt x="40" y="22"/>
                  <a:pt x="40" y="23"/>
                  <a:pt x="40" y="24"/>
                </a:cubicBezTo>
                <a:cubicBezTo>
                  <a:pt x="40" y="25"/>
                  <a:pt x="40" y="26"/>
                  <a:pt x="39" y="26"/>
                </a:cubicBezTo>
                <a:close/>
                <a:moveTo>
                  <a:pt x="8" y="5"/>
                </a:moveTo>
                <a:cubicBezTo>
                  <a:pt x="6" y="5"/>
                  <a:pt x="5" y="7"/>
                  <a:pt x="5" y="9"/>
                </a:cubicBezTo>
                <a:cubicBezTo>
                  <a:pt x="5" y="11"/>
                  <a:pt x="6" y="12"/>
                  <a:pt x="8" y="12"/>
                </a:cubicBezTo>
                <a:cubicBezTo>
                  <a:pt x="10" y="12"/>
                  <a:pt x="12" y="11"/>
                  <a:pt x="12" y="9"/>
                </a:cubicBezTo>
                <a:cubicBezTo>
                  <a:pt x="12" y="7"/>
                  <a:pt x="10" y="5"/>
                  <a:pt x="8" y="5"/>
                </a:cubicBezTo>
                <a:close/>
                <a:moveTo>
                  <a:pt x="50" y="26"/>
                </a:moveTo>
                <a:cubicBezTo>
                  <a:pt x="36" y="40"/>
                  <a:pt x="36" y="40"/>
                  <a:pt x="36" y="40"/>
                </a:cubicBezTo>
                <a:cubicBezTo>
                  <a:pt x="36" y="40"/>
                  <a:pt x="35" y="41"/>
                  <a:pt x="34" y="41"/>
                </a:cubicBezTo>
                <a:cubicBezTo>
                  <a:pt x="33" y="41"/>
                  <a:pt x="32" y="40"/>
                  <a:pt x="31" y="39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5" y="25"/>
                  <a:pt x="45" y="24"/>
                </a:cubicBezTo>
                <a:cubicBezTo>
                  <a:pt x="45" y="23"/>
                  <a:pt x="44" y="22"/>
                  <a:pt x="44" y="22"/>
                </a:cubicBezTo>
                <a:cubicBezTo>
                  <a:pt x="24" y="3"/>
                  <a:pt x="24" y="3"/>
                  <a:pt x="24" y="3"/>
                </a:cubicBezTo>
                <a:cubicBezTo>
                  <a:pt x="23" y="1"/>
                  <a:pt x="20" y="0"/>
                  <a:pt x="19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0"/>
                  <a:pt x="29" y="1"/>
                  <a:pt x="30" y="3"/>
                </a:cubicBezTo>
                <a:cubicBezTo>
                  <a:pt x="50" y="22"/>
                  <a:pt x="50" y="22"/>
                  <a:pt x="50" y="22"/>
                </a:cubicBezTo>
                <a:cubicBezTo>
                  <a:pt x="50" y="22"/>
                  <a:pt x="51" y="23"/>
                  <a:pt x="51" y="24"/>
                </a:cubicBezTo>
                <a:cubicBezTo>
                  <a:pt x="51" y="25"/>
                  <a:pt x="50" y="26"/>
                  <a:pt x="50" y="26"/>
                </a:cubicBezTo>
                <a:close/>
              </a:path>
            </a:pathLst>
          </a:custGeom>
          <a:solidFill>
            <a:srgbClr val="FB540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445"/>
          <p:cNvSpPr>
            <a:spLocks noEditPoints="1"/>
          </p:cNvSpPr>
          <p:nvPr/>
        </p:nvSpPr>
        <p:spPr bwMode="auto">
          <a:xfrm>
            <a:off x="7383914" y="5026341"/>
            <a:ext cx="722380" cy="1039797"/>
          </a:xfrm>
          <a:custGeom>
            <a:avLst/>
            <a:gdLst>
              <a:gd name="T0" fmla="*/ 14 w 28"/>
              <a:gd name="T1" fmla="*/ 40 h 40"/>
              <a:gd name="T2" fmla="*/ 0 w 28"/>
              <a:gd name="T3" fmla="*/ 26 h 40"/>
              <a:gd name="T4" fmla="*/ 2 w 28"/>
              <a:gd name="T5" fmla="*/ 19 h 40"/>
              <a:gd name="T6" fmla="*/ 12 w 28"/>
              <a:gd name="T7" fmla="*/ 2 h 40"/>
              <a:gd name="T8" fmla="*/ 14 w 28"/>
              <a:gd name="T9" fmla="*/ 0 h 40"/>
              <a:gd name="T10" fmla="*/ 16 w 28"/>
              <a:gd name="T11" fmla="*/ 2 h 40"/>
              <a:gd name="T12" fmla="*/ 26 w 28"/>
              <a:gd name="T13" fmla="*/ 19 h 40"/>
              <a:gd name="T14" fmla="*/ 28 w 28"/>
              <a:gd name="T15" fmla="*/ 26 h 40"/>
              <a:gd name="T16" fmla="*/ 14 w 28"/>
              <a:gd name="T17" fmla="*/ 40 h 40"/>
              <a:gd name="T18" fmla="*/ 13 w 28"/>
              <a:gd name="T19" fmla="*/ 28 h 40"/>
              <a:gd name="T20" fmla="*/ 11 w 28"/>
              <a:gd name="T21" fmla="*/ 24 h 40"/>
              <a:gd name="T22" fmla="*/ 11 w 28"/>
              <a:gd name="T23" fmla="*/ 23 h 40"/>
              <a:gd name="T24" fmla="*/ 10 w 28"/>
              <a:gd name="T25" fmla="*/ 24 h 40"/>
              <a:gd name="T26" fmla="*/ 8 w 28"/>
              <a:gd name="T27" fmla="*/ 28 h 40"/>
              <a:gd name="T28" fmla="*/ 7 w 28"/>
              <a:gd name="T29" fmla="*/ 30 h 40"/>
              <a:gd name="T30" fmla="*/ 11 w 28"/>
              <a:gd name="T31" fmla="*/ 33 h 40"/>
              <a:gd name="T32" fmla="*/ 14 w 28"/>
              <a:gd name="T33" fmla="*/ 30 h 40"/>
              <a:gd name="T34" fmla="*/ 13 w 28"/>
              <a:gd name="T35" fmla="*/ 28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" h="40">
                <a:moveTo>
                  <a:pt x="14" y="40"/>
                </a:moveTo>
                <a:cubicBezTo>
                  <a:pt x="6" y="40"/>
                  <a:pt x="0" y="34"/>
                  <a:pt x="0" y="26"/>
                </a:cubicBezTo>
                <a:cubicBezTo>
                  <a:pt x="0" y="23"/>
                  <a:pt x="1" y="21"/>
                  <a:pt x="2" y="19"/>
                </a:cubicBezTo>
                <a:cubicBezTo>
                  <a:pt x="4" y="17"/>
                  <a:pt x="10" y="9"/>
                  <a:pt x="12" y="2"/>
                </a:cubicBezTo>
                <a:cubicBezTo>
                  <a:pt x="12" y="1"/>
                  <a:pt x="13" y="0"/>
                  <a:pt x="14" y="0"/>
                </a:cubicBezTo>
                <a:cubicBezTo>
                  <a:pt x="15" y="0"/>
                  <a:pt x="16" y="1"/>
                  <a:pt x="16" y="2"/>
                </a:cubicBezTo>
                <a:cubicBezTo>
                  <a:pt x="18" y="9"/>
                  <a:pt x="24" y="17"/>
                  <a:pt x="26" y="19"/>
                </a:cubicBezTo>
                <a:cubicBezTo>
                  <a:pt x="27" y="21"/>
                  <a:pt x="28" y="23"/>
                  <a:pt x="28" y="26"/>
                </a:cubicBezTo>
                <a:cubicBezTo>
                  <a:pt x="28" y="34"/>
                  <a:pt x="22" y="40"/>
                  <a:pt x="14" y="40"/>
                </a:cubicBezTo>
                <a:close/>
                <a:moveTo>
                  <a:pt x="13" y="28"/>
                </a:moveTo>
                <a:cubicBezTo>
                  <a:pt x="13" y="27"/>
                  <a:pt x="12" y="25"/>
                  <a:pt x="11" y="24"/>
                </a:cubicBezTo>
                <a:cubicBezTo>
                  <a:pt x="11" y="23"/>
                  <a:pt x="11" y="23"/>
                  <a:pt x="11" y="23"/>
                </a:cubicBezTo>
                <a:cubicBezTo>
                  <a:pt x="10" y="23"/>
                  <a:pt x="10" y="23"/>
                  <a:pt x="10" y="24"/>
                </a:cubicBezTo>
                <a:cubicBezTo>
                  <a:pt x="9" y="25"/>
                  <a:pt x="8" y="27"/>
                  <a:pt x="8" y="28"/>
                </a:cubicBezTo>
                <a:cubicBezTo>
                  <a:pt x="7" y="28"/>
                  <a:pt x="7" y="29"/>
                  <a:pt x="7" y="30"/>
                </a:cubicBezTo>
                <a:cubicBezTo>
                  <a:pt x="7" y="31"/>
                  <a:pt x="9" y="33"/>
                  <a:pt x="11" y="33"/>
                </a:cubicBezTo>
                <a:cubicBezTo>
                  <a:pt x="12" y="33"/>
                  <a:pt x="14" y="31"/>
                  <a:pt x="14" y="30"/>
                </a:cubicBezTo>
                <a:cubicBezTo>
                  <a:pt x="14" y="29"/>
                  <a:pt x="14" y="28"/>
                  <a:pt x="13" y="28"/>
                </a:cubicBezTo>
                <a:close/>
              </a:path>
            </a:pathLst>
          </a:custGeom>
          <a:solidFill>
            <a:srgbClr val="FB540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464"/>
          <p:cNvSpPr>
            <a:spLocks noEditPoints="1"/>
          </p:cNvSpPr>
          <p:nvPr/>
        </p:nvSpPr>
        <p:spPr bwMode="auto">
          <a:xfrm>
            <a:off x="1685444" y="1637508"/>
            <a:ext cx="1016811" cy="1025803"/>
          </a:xfrm>
          <a:custGeom>
            <a:avLst/>
            <a:gdLst>
              <a:gd name="T0" fmla="*/ 48 w 48"/>
              <a:gd name="T1" fmla="*/ 24 h 48"/>
              <a:gd name="T2" fmla="*/ 24 w 48"/>
              <a:gd name="T3" fmla="*/ 48 h 48"/>
              <a:gd name="T4" fmla="*/ 0 w 48"/>
              <a:gd name="T5" fmla="*/ 24 h 48"/>
              <a:gd name="T6" fmla="*/ 24 w 48"/>
              <a:gd name="T7" fmla="*/ 0 h 48"/>
              <a:gd name="T8" fmla="*/ 48 w 48"/>
              <a:gd name="T9" fmla="*/ 24 h 48"/>
              <a:gd name="T10" fmla="*/ 46 w 48"/>
              <a:gd name="T11" fmla="*/ 24 h 48"/>
              <a:gd name="T12" fmla="*/ 24 w 48"/>
              <a:gd name="T13" fmla="*/ 1 h 48"/>
              <a:gd name="T14" fmla="*/ 1 w 48"/>
              <a:gd name="T15" fmla="*/ 24 h 48"/>
              <a:gd name="T16" fmla="*/ 24 w 48"/>
              <a:gd name="T17" fmla="*/ 47 h 48"/>
              <a:gd name="T18" fmla="*/ 46 w 48"/>
              <a:gd name="T19" fmla="*/ 24 h 48"/>
              <a:gd name="T20" fmla="*/ 5 w 48"/>
              <a:gd name="T21" fmla="*/ 15 h 48"/>
              <a:gd name="T22" fmla="*/ 15 w 48"/>
              <a:gd name="T23" fmla="*/ 42 h 48"/>
              <a:gd name="T24" fmla="*/ 3 w 48"/>
              <a:gd name="T25" fmla="*/ 24 h 48"/>
              <a:gd name="T26" fmla="*/ 5 w 48"/>
              <a:gd name="T27" fmla="*/ 15 h 48"/>
              <a:gd name="T28" fmla="*/ 36 w 48"/>
              <a:gd name="T29" fmla="*/ 29 h 48"/>
              <a:gd name="T30" fmla="*/ 34 w 48"/>
              <a:gd name="T31" fmla="*/ 36 h 48"/>
              <a:gd name="T32" fmla="*/ 26 w 48"/>
              <a:gd name="T33" fmla="*/ 14 h 48"/>
              <a:gd name="T34" fmla="*/ 29 w 48"/>
              <a:gd name="T35" fmla="*/ 14 h 48"/>
              <a:gd name="T36" fmla="*/ 29 w 48"/>
              <a:gd name="T37" fmla="*/ 12 h 48"/>
              <a:gd name="T38" fmla="*/ 23 w 48"/>
              <a:gd name="T39" fmla="*/ 12 h 48"/>
              <a:gd name="T40" fmla="*/ 18 w 48"/>
              <a:gd name="T41" fmla="*/ 12 h 48"/>
              <a:gd name="T42" fmla="*/ 18 w 48"/>
              <a:gd name="T43" fmla="*/ 14 h 48"/>
              <a:gd name="T44" fmla="*/ 20 w 48"/>
              <a:gd name="T45" fmla="*/ 14 h 48"/>
              <a:gd name="T46" fmla="*/ 23 w 48"/>
              <a:gd name="T47" fmla="*/ 23 h 48"/>
              <a:gd name="T48" fmla="*/ 18 w 48"/>
              <a:gd name="T49" fmla="*/ 36 h 48"/>
              <a:gd name="T50" fmla="*/ 11 w 48"/>
              <a:gd name="T51" fmla="*/ 14 h 48"/>
              <a:gd name="T52" fmla="*/ 13 w 48"/>
              <a:gd name="T53" fmla="*/ 14 h 48"/>
              <a:gd name="T54" fmla="*/ 13 w 48"/>
              <a:gd name="T55" fmla="*/ 12 h 48"/>
              <a:gd name="T56" fmla="*/ 8 w 48"/>
              <a:gd name="T57" fmla="*/ 12 h 48"/>
              <a:gd name="T58" fmla="*/ 6 w 48"/>
              <a:gd name="T59" fmla="*/ 12 h 48"/>
              <a:gd name="T60" fmla="*/ 24 w 48"/>
              <a:gd name="T61" fmla="*/ 3 h 48"/>
              <a:gd name="T62" fmla="*/ 37 w 48"/>
              <a:gd name="T63" fmla="*/ 8 h 48"/>
              <a:gd name="T64" fmla="*/ 37 w 48"/>
              <a:gd name="T65" fmla="*/ 8 h 48"/>
              <a:gd name="T66" fmla="*/ 34 w 48"/>
              <a:gd name="T67" fmla="*/ 12 h 48"/>
              <a:gd name="T68" fmla="*/ 36 w 48"/>
              <a:gd name="T69" fmla="*/ 17 h 48"/>
              <a:gd name="T70" fmla="*/ 37 w 48"/>
              <a:gd name="T71" fmla="*/ 23 h 48"/>
              <a:gd name="T72" fmla="*/ 36 w 48"/>
              <a:gd name="T73" fmla="*/ 29 h 48"/>
              <a:gd name="T74" fmla="*/ 30 w 48"/>
              <a:gd name="T75" fmla="*/ 43 h 48"/>
              <a:gd name="T76" fmla="*/ 30 w 48"/>
              <a:gd name="T77" fmla="*/ 43 h 48"/>
              <a:gd name="T78" fmla="*/ 24 w 48"/>
              <a:gd name="T79" fmla="*/ 44 h 48"/>
              <a:gd name="T80" fmla="*/ 18 w 48"/>
              <a:gd name="T81" fmla="*/ 43 h 48"/>
              <a:gd name="T82" fmla="*/ 24 w 48"/>
              <a:gd name="T83" fmla="*/ 25 h 48"/>
              <a:gd name="T84" fmla="*/ 30 w 48"/>
              <a:gd name="T85" fmla="*/ 43 h 48"/>
              <a:gd name="T86" fmla="*/ 44 w 48"/>
              <a:gd name="T87" fmla="*/ 24 h 48"/>
              <a:gd name="T88" fmla="*/ 34 w 48"/>
              <a:gd name="T89" fmla="*/ 41 h 48"/>
              <a:gd name="T90" fmla="*/ 40 w 48"/>
              <a:gd name="T91" fmla="*/ 23 h 48"/>
              <a:gd name="T92" fmla="*/ 42 w 48"/>
              <a:gd name="T93" fmla="*/ 16 h 48"/>
              <a:gd name="T94" fmla="*/ 42 w 48"/>
              <a:gd name="T95" fmla="*/ 14 h 48"/>
              <a:gd name="T96" fmla="*/ 44 w 48"/>
              <a:gd name="T97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8" h="48">
                <a:moveTo>
                  <a:pt x="48" y="24"/>
                </a:moveTo>
                <a:cubicBezTo>
                  <a:pt x="48" y="37"/>
                  <a:pt x="37" y="48"/>
                  <a:pt x="24" y="48"/>
                </a:cubicBezTo>
                <a:cubicBezTo>
                  <a:pt x="10" y="48"/>
                  <a:pt x="0" y="37"/>
                  <a:pt x="0" y="24"/>
                </a:cubicBezTo>
                <a:cubicBezTo>
                  <a:pt x="0" y="10"/>
                  <a:pt x="10" y="0"/>
                  <a:pt x="24" y="0"/>
                </a:cubicBezTo>
                <a:cubicBezTo>
                  <a:pt x="37" y="0"/>
                  <a:pt x="48" y="10"/>
                  <a:pt x="48" y="24"/>
                </a:cubicBezTo>
                <a:close/>
                <a:moveTo>
                  <a:pt x="46" y="24"/>
                </a:moveTo>
                <a:cubicBezTo>
                  <a:pt x="46" y="11"/>
                  <a:pt x="36" y="1"/>
                  <a:pt x="24" y="1"/>
                </a:cubicBezTo>
                <a:cubicBezTo>
                  <a:pt x="11" y="1"/>
                  <a:pt x="1" y="11"/>
                  <a:pt x="1" y="24"/>
                </a:cubicBezTo>
                <a:cubicBezTo>
                  <a:pt x="1" y="36"/>
                  <a:pt x="11" y="47"/>
                  <a:pt x="24" y="47"/>
                </a:cubicBezTo>
                <a:cubicBezTo>
                  <a:pt x="36" y="47"/>
                  <a:pt x="46" y="36"/>
                  <a:pt x="46" y="24"/>
                </a:cubicBezTo>
                <a:close/>
                <a:moveTo>
                  <a:pt x="5" y="15"/>
                </a:moveTo>
                <a:cubicBezTo>
                  <a:pt x="15" y="42"/>
                  <a:pt x="15" y="42"/>
                  <a:pt x="15" y="42"/>
                </a:cubicBezTo>
                <a:cubicBezTo>
                  <a:pt x="8" y="39"/>
                  <a:pt x="3" y="32"/>
                  <a:pt x="3" y="24"/>
                </a:cubicBezTo>
                <a:cubicBezTo>
                  <a:pt x="3" y="21"/>
                  <a:pt x="4" y="18"/>
                  <a:pt x="5" y="15"/>
                </a:cubicBezTo>
                <a:close/>
                <a:moveTo>
                  <a:pt x="36" y="29"/>
                </a:moveTo>
                <a:cubicBezTo>
                  <a:pt x="34" y="36"/>
                  <a:pt x="34" y="36"/>
                  <a:pt x="34" y="36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8" y="14"/>
                  <a:pt x="29" y="14"/>
                </a:cubicBezTo>
                <a:cubicBezTo>
                  <a:pt x="30" y="14"/>
                  <a:pt x="30" y="12"/>
                  <a:pt x="29" y="12"/>
                </a:cubicBezTo>
                <a:cubicBezTo>
                  <a:pt x="25" y="12"/>
                  <a:pt x="23" y="12"/>
                  <a:pt x="23" y="12"/>
                </a:cubicBezTo>
                <a:cubicBezTo>
                  <a:pt x="23" y="12"/>
                  <a:pt x="21" y="12"/>
                  <a:pt x="18" y="12"/>
                </a:cubicBezTo>
                <a:cubicBezTo>
                  <a:pt x="17" y="12"/>
                  <a:pt x="16" y="14"/>
                  <a:pt x="18" y="14"/>
                </a:cubicBezTo>
                <a:cubicBezTo>
                  <a:pt x="19" y="14"/>
                  <a:pt x="20" y="14"/>
                  <a:pt x="20" y="14"/>
                </a:cubicBezTo>
                <a:cubicBezTo>
                  <a:pt x="23" y="23"/>
                  <a:pt x="23" y="23"/>
                  <a:pt x="23" y="23"/>
                </a:cubicBezTo>
                <a:cubicBezTo>
                  <a:pt x="18" y="36"/>
                  <a:pt x="18" y="36"/>
                  <a:pt x="18" y="36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2" y="14"/>
                  <a:pt x="13" y="14"/>
                </a:cubicBezTo>
                <a:cubicBezTo>
                  <a:pt x="14" y="14"/>
                  <a:pt x="14" y="12"/>
                  <a:pt x="13" y="12"/>
                </a:cubicBezTo>
                <a:cubicBezTo>
                  <a:pt x="10" y="12"/>
                  <a:pt x="8" y="12"/>
                  <a:pt x="8" y="12"/>
                </a:cubicBezTo>
                <a:cubicBezTo>
                  <a:pt x="7" y="12"/>
                  <a:pt x="7" y="12"/>
                  <a:pt x="6" y="12"/>
                </a:cubicBezTo>
                <a:cubicBezTo>
                  <a:pt x="10" y="7"/>
                  <a:pt x="16" y="3"/>
                  <a:pt x="24" y="3"/>
                </a:cubicBezTo>
                <a:cubicBezTo>
                  <a:pt x="29" y="3"/>
                  <a:pt x="34" y="5"/>
                  <a:pt x="37" y="8"/>
                </a:cubicBezTo>
                <a:cubicBezTo>
                  <a:pt x="37" y="8"/>
                  <a:pt x="37" y="8"/>
                  <a:pt x="37" y="8"/>
                </a:cubicBezTo>
                <a:cubicBezTo>
                  <a:pt x="35" y="8"/>
                  <a:pt x="34" y="10"/>
                  <a:pt x="34" y="12"/>
                </a:cubicBezTo>
                <a:cubicBezTo>
                  <a:pt x="34" y="14"/>
                  <a:pt x="35" y="15"/>
                  <a:pt x="36" y="17"/>
                </a:cubicBezTo>
                <a:cubicBezTo>
                  <a:pt x="37" y="18"/>
                  <a:pt x="37" y="20"/>
                  <a:pt x="37" y="23"/>
                </a:cubicBezTo>
                <a:cubicBezTo>
                  <a:pt x="37" y="24"/>
                  <a:pt x="37" y="26"/>
                  <a:pt x="36" y="29"/>
                </a:cubicBezTo>
                <a:close/>
                <a:moveTo>
                  <a:pt x="30" y="43"/>
                </a:moveTo>
                <a:cubicBezTo>
                  <a:pt x="30" y="43"/>
                  <a:pt x="30" y="43"/>
                  <a:pt x="30" y="43"/>
                </a:cubicBezTo>
                <a:cubicBezTo>
                  <a:pt x="28" y="44"/>
                  <a:pt x="26" y="44"/>
                  <a:pt x="24" y="44"/>
                </a:cubicBezTo>
                <a:cubicBezTo>
                  <a:pt x="22" y="44"/>
                  <a:pt x="20" y="44"/>
                  <a:pt x="18" y="43"/>
                </a:cubicBezTo>
                <a:cubicBezTo>
                  <a:pt x="24" y="25"/>
                  <a:pt x="24" y="25"/>
                  <a:pt x="24" y="25"/>
                </a:cubicBezTo>
                <a:lnTo>
                  <a:pt x="30" y="43"/>
                </a:lnTo>
                <a:close/>
                <a:moveTo>
                  <a:pt x="44" y="24"/>
                </a:moveTo>
                <a:cubicBezTo>
                  <a:pt x="44" y="31"/>
                  <a:pt x="40" y="38"/>
                  <a:pt x="34" y="41"/>
                </a:cubicBezTo>
                <a:cubicBezTo>
                  <a:pt x="40" y="23"/>
                  <a:pt x="40" y="23"/>
                  <a:pt x="40" y="23"/>
                </a:cubicBezTo>
                <a:cubicBezTo>
                  <a:pt x="41" y="20"/>
                  <a:pt x="42" y="18"/>
                  <a:pt x="42" y="16"/>
                </a:cubicBezTo>
                <a:cubicBezTo>
                  <a:pt x="42" y="15"/>
                  <a:pt x="42" y="14"/>
                  <a:pt x="42" y="14"/>
                </a:cubicBezTo>
                <a:cubicBezTo>
                  <a:pt x="43" y="17"/>
                  <a:pt x="44" y="20"/>
                  <a:pt x="44" y="24"/>
                </a:cubicBezTo>
                <a:close/>
              </a:path>
            </a:pathLst>
          </a:custGeom>
          <a:solidFill>
            <a:srgbClr val="FB540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292"/>
          <p:cNvSpPr>
            <a:spLocks noEditPoints="1"/>
          </p:cNvSpPr>
          <p:nvPr/>
        </p:nvSpPr>
        <p:spPr bwMode="auto">
          <a:xfrm>
            <a:off x="4792638" y="3036805"/>
            <a:ext cx="1223749" cy="1743406"/>
          </a:xfrm>
          <a:custGeom>
            <a:avLst/>
            <a:gdLst>
              <a:gd name="T0" fmla="*/ 31 w 31"/>
              <a:gd name="T1" fmla="*/ 22 h 44"/>
              <a:gd name="T2" fmla="*/ 17 w 31"/>
              <a:gd name="T3" fmla="*/ 37 h 44"/>
              <a:gd name="T4" fmla="*/ 17 w 31"/>
              <a:gd name="T5" fmla="*/ 41 h 44"/>
              <a:gd name="T6" fmla="*/ 24 w 31"/>
              <a:gd name="T7" fmla="*/ 41 h 44"/>
              <a:gd name="T8" fmla="*/ 26 w 31"/>
              <a:gd name="T9" fmla="*/ 43 h 44"/>
              <a:gd name="T10" fmla="*/ 24 w 31"/>
              <a:gd name="T11" fmla="*/ 44 h 44"/>
              <a:gd name="T12" fmla="*/ 7 w 31"/>
              <a:gd name="T13" fmla="*/ 44 h 44"/>
              <a:gd name="T14" fmla="*/ 5 w 31"/>
              <a:gd name="T15" fmla="*/ 43 h 44"/>
              <a:gd name="T16" fmla="*/ 7 w 31"/>
              <a:gd name="T17" fmla="*/ 41 h 44"/>
              <a:gd name="T18" fmla="*/ 14 w 31"/>
              <a:gd name="T19" fmla="*/ 41 h 44"/>
              <a:gd name="T20" fmla="*/ 14 w 31"/>
              <a:gd name="T21" fmla="*/ 37 h 44"/>
              <a:gd name="T22" fmla="*/ 0 w 31"/>
              <a:gd name="T23" fmla="*/ 22 h 44"/>
              <a:gd name="T24" fmla="*/ 0 w 31"/>
              <a:gd name="T25" fmla="*/ 19 h 44"/>
              <a:gd name="T26" fmla="*/ 2 w 31"/>
              <a:gd name="T27" fmla="*/ 17 h 44"/>
              <a:gd name="T28" fmla="*/ 4 w 31"/>
              <a:gd name="T29" fmla="*/ 19 h 44"/>
              <a:gd name="T30" fmla="*/ 4 w 31"/>
              <a:gd name="T31" fmla="*/ 22 h 44"/>
              <a:gd name="T32" fmla="*/ 16 w 31"/>
              <a:gd name="T33" fmla="*/ 34 h 44"/>
              <a:gd name="T34" fmla="*/ 28 w 31"/>
              <a:gd name="T35" fmla="*/ 22 h 44"/>
              <a:gd name="T36" fmla="*/ 28 w 31"/>
              <a:gd name="T37" fmla="*/ 19 h 44"/>
              <a:gd name="T38" fmla="*/ 29 w 31"/>
              <a:gd name="T39" fmla="*/ 17 h 44"/>
              <a:gd name="T40" fmla="*/ 31 w 31"/>
              <a:gd name="T41" fmla="*/ 19 h 44"/>
              <a:gd name="T42" fmla="*/ 31 w 31"/>
              <a:gd name="T43" fmla="*/ 22 h 44"/>
              <a:gd name="T44" fmla="*/ 24 w 31"/>
              <a:gd name="T45" fmla="*/ 22 h 44"/>
              <a:gd name="T46" fmla="*/ 16 w 31"/>
              <a:gd name="T47" fmla="*/ 31 h 44"/>
              <a:gd name="T48" fmla="*/ 7 w 31"/>
              <a:gd name="T49" fmla="*/ 22 h 44"/>
              <a:gd name="T50" fmla="*/ 7 w 31"/>
              <a:gd name="T51" fmla="*/ 8 h 44"/>
              <a:gd name="T52" fmla="*/ 16 w 31"/>
              <a:gd name="T53" fmla="*/ 0 h 44"/>
              <a:gd name="T54" fmla="*/ 24 w 31"/>
              <a:gd name="T55" fmla="*/ 8 h 44"/>
              <a:gd name="T56" fmla="*/ 24 w 31"/>
              <a:gd name="T57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1" h="44">
                <a:moveTo>
                  <a:pt x="31" y="22"/>
                </a:moveTo>
                <a:cubicBezTo>
                  <a:pt x="31" y="30"/>
                  <a:pt x="25" y="36"/>
                  <a:pt x="17" y="37"/>
                </a:cubicBezTo>
                <a:cubicBezTo>
                  <a:pt x="17" y="41"/>
                  <a:pt x="17" y="41"/>
                  <a:pt x="17" y="41"/>
                </a:cubicBezTo>
                <a:cubicBezTo>
                  <a:pt x="24" y="41"/>
                  <a:pt x="24" y="41"/>
                  <a:pt x="24" y="41"/>
                </a:cubicBezTo>
                <a:cubicBezTo>
                  <a:pt x="25" y="41"/>
                  <a:pt x="26" y="42"/>
                  <a:pt x="26" y="43"/>
                </a:cubicBezTo>
                <a:cubicBezTo>
                  <a:pt x="26" y="43"/>
                  <a:pt x="25" y="44"/>
                  <a:pt x="24" y="44"/>
                </a:cubicBezTo>
                <a:cubicBezTo>
                  <a:pt x="7" y="44"/>
                  <a:pt x="7" y="44"/>
                  <a:pt x="7" y="44"/>
                </a:cubicBezTo>
                <a:cubicBezTo>
                  <a:pt x="6" y="44"/>
                  <a:pt x="5" y="43"/>
                  <a:pt x="5" y="43"/>
                </a:cubicBezTo>
                <a:cubicBezTo>
                  <a:pt x="5" y="42"/>
                  <a:pt x="6" y="41"/>
                  <a:pt x="7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6"/>
                  <a:pt x="0" y="30"/>
                  <a:pt x="0" y="22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17"/>
                  <a:pt x="4" y="18"/>
                  <a:pt x="4" y="19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9"/>
                  <a:pt x="9" y="34"/>
                  <a:pt x="16" y="34"/>
                </a:cubicBezTo>
                <a:cubicBezTo>
                  <a:pt x="22" y="34"/>
                  <a:pt x="28" y="29"/>
                  <a:pt x="28" y="22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18"/>
                  <a:pt x="28" y="17"/>
                  <a:pt x="29" y="17"/>
                </a:cubicBezTo>
                <a:cubicBezTo>
                  <a:pt x="30" y="17"/>
                  <a:pt x="31" y="18"/>
                  <a:pt x="31" y="19"/>
                </a:cubicBezTo>
                <a:lnTo>
                  <a:pt x="31" y="22"/>
                </a:lnTo>
                <a:close/>
                <a:moveTo>
                  <a:pt x="24" y="22"/>
                </a:moveTo>
                <a:cubicBezTo>
                  <a:pt x="24" y="27"/>
                  <a:pt x="20" y="31"/>
                  <a:pt x="16" y="31"/>
                </a:cubicBezTo>
                <a:cubicBezTo>
                  <a:pt x="11" y="31"/>
                  <a:pt x="7" y="27"/>
                  <a:pt x="7" y="22"/>
                </a:cubicBezTo>
                <a:cubicBezTo>
                  <a:pt x="7" y="8"/>
                  <a:pt x="7" y="8"/>
                  <a:pt x="7" y="8"/>
                </a:cubicBezTo>
                <a:cubicBezTo>
                  <a:pt x="7" y="4"/>
                  <a:pt x="11" y="0"/>
                  <a:pt x="16" y="0"/>
                </a:cubicBezTo>
                <a:cubicBezTo>
                  <a:pt x="20" y="0"/>
                  <a:pt x="24" y="4"/>
                  <a:pt x="24" y="8"/>
                </a:cubicBezTo>
                <a:lnTo>
                  <a:pt x="24" y="22"/>
                </a:lnTo>
                <a:close/>
              </a:path>
            </a:pathLst>
          </a:custGeom>
          <a:solidFill>
            <a:srgbClr val="FB540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243"/>
          <p:cNvSpPr>
            <a:spLocks noEditPoints="1"/>
          </p:cNvSpPr>
          <p:nvPr/>
        </p:nvSpPr>
        <p:spPr bwMode="auto">
          <a:xfrm>
            <a:off x="3115109" y="4996227"/>
            <a:ext cx="542490" cy="622632"/>
          </a:xfrm>
          <a:custGeom>
            <a:avLst/>
            <a:gdLst>
              <a:gd name="T0" fmla="*/ 88 w 88"/>
              <a:gd name="T1" fmla="*/ 0 h 101"/>
              <a:gd name="T2" fmla="*/ 80 w 88"/>
              <a:gd name="T3" fmla="*/ 92 h 101"/>
              <a:gd name="T4" fmla="*/ 43 w 88"/>
              <a:gd name="T5" fmla="*/ 101 h 101"/>
              <a:gd name="T6" fmla="*/ 7 w 88"/>
              <a:gd name="T7" fmla="*/ 92 h 101"/>
              <a:gd name="T8" fmla="*/ 0 w 88"/>
              <a:gd name="T9" fmla="*/ 0 h 101"/>
              <a:gd name="T10" fmla="*/ 88 w 88"/>
              <a:gd name="T11" fmla="*/ 0 h 101"/>
              <a:gd name="T12" fmla="*/ 71 w 88"/>
              <a:gd name="T13" fmla="*/ 19 h 101"/>
              <a:gd name="T14" fmla="*/ 17 w 88"/>
              <a:gd name="T15" fmla="*/ 19 h 101"/>
              <a:gd name="T16" fmla="*/ 19 w 88"/>
              <a:gd name="T17" fmla="*/ 54 h 101"/>
              <a:gd name="T18" fmla="*/ 57 w 88"/>
              <a:gd name="T19" fmla="*/ 54 h 101"/>
              <a:gd name="T20" fmla="*/ 57 w 88"/>
              <a:gd name="T21" fmla="*/ 68 h 101"/>
              <a:gd name="T22" fmla="*/ 43 w 88"/>
              <a:gd name="T23" fmla="*/ 71 h 101"/>
              <a:gd name="T24" fmla="*/ 31 w 88"/>
              <a:gd name="T25" fmla="*/ 68 h 101"/>
              <a:gd name="T26" fmla="*/ 31 w 88"/>
              <a:gd name="T27" fmla="*/ 59 h 101"/>
              <a:gd name="T28" fmla="*/ 19 w 88"/>
              <a:gd name="T29" fmla="*/ 59 h 101"/>
              <a:gd name="T30" fmla="*/ 21 w 88"/>
              <a:gd name="T31" fmla="*/ 75 h 101"/>
              <a:gd name="T32" fmla="*/ 43 w 88"/>
              <a:gd name="T33" fmla="*/ 82 h 101"/>
              <a:gd name="T34" fmla="*/ 43 w 88"/>
              <a:gd name="T35" fmla="*/ 82 h 101"/>
              <a:gd name="T36" fmla="*/ 43 w 88"/>
              <a:gd name="T37" fmla="*/ 82 h 101"/>
              <a:gd name="T38" fmla="*/ 66 w 88"/>
              <a:gd name="T39" fmla="*/ 75 h 101"/>
              <a:gd name="T40" fmla="*/ 69 w 88"/>
              <a:gd name="T41" fmla="*/ 42 h 101"/>
              <a:gd name="T42" fmla="*/ 28 w 88"/>
              <a:gd name="T43" fmla="*/ 42 h 101"/>
              <a:gd name="T44" fmla="*/ 28 w 88"/>
              <a:gd name="T45" fmla="*/ 30 h 101"/>
              <a:gd name="T46" fmla="*/ 71 w 88"/>
              <a:gd name="T47" fmla="*/ 30 h 101"/>
              <a:gd name="T48" fmla="*/ 71 w 88"/>
              <a:gd name="T49" fmla="*/ 19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8" h="101">
                <a:moveTo>
                  <a:pt x="88" y="0"/>
                </a:moveTo>
                <a:lnTo>
                  <a:pt x="80" y="92"/>
                </a:lnTo>
                <a:lnTo>
                  <a:pt x="43" y="101"/>
                </a:lnTo>
                <a:lnTo>
                  <a:pt x="7" y="92"/>
                </a:lnTo>
                <a:lnTo>
                  <a:pt x="0" y="0"/>
                </a:lnTo>
                <a:lnTo>
                  <a:pt x="88" y="0"/>
                </a:lnTo>
                <a:close/>
                <a:moveTo>
                  <a:pt x="71" y="19"/>
                </a:moveTo>
                <a:lnTo>
                  <a:pt x="17" y="19"/>
                </a:lnTo>
                <a:lnTo>
                  <a:pt x="19" y="54"/>
                </a:lnTo>
                <a:lnTo>
                  <a:pt x="57" y="54"/>
                </a:lnTo>
                <a:lnTo>
                  <a:pt x="57" y="68"/>
                </a:lnTo>
                <a:lnTo>
                  <a:pt x="43" y="71"/>
                </a:lnTo>
                <a:lnTo>
                  <a:pt x="31" y="68"/>
                </a:lnTo>
                <a:lnTo>
                  <a:pt x="31" y="59"/>
                </a:lnTo>
                <a:lnTo>
                  <a:pt x="19" y="59"/>
                </a:lnTo>
                <a:lnTo>
                  <a:pt x="21" y="75"/>
                </a:lnTo>
                <a:lnTo>
                  <a:pt x="43" y="82"/>
                </a:lnTo>
                <a:lnTo>
                  <a:pt x="43" y="82"/>
                </a:lnTo>
                <a:lnTo>
                  <a:pt x="43" y="82"/>
                </a:lnTo>
                <a:lnTo>
                  <a:pt x="66" y="75"/>
                </a:lnTo>
                <a:lnTo>
                  <a:pt x="69" y="42"/>
                </a:lnTo>
                <a:lnTo>
                  <a:pt x="28" y="42"/>
                </a:lnTo>
                <a:lnTo>
                  <a:pt x="28" y="30"/>
                </a:lnTo>
                <a:lnTo>
                  <a:pt x="71" y="30"/>
                </a:lnTo>
                <a:lnTo>
                  <a:pt x="71" y="19"/>
                </a:lnTo>
                <a:close/>
              </a:path>
            </a:pathLst>
          </a:custGeom>
          <a:solidFill>
            <a:srgbClr val="FB540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4" name="椭圆 33"/>
          <p:cNvSpPr/>
          <p:nvPr/>
        </p:nvSpPr>
        <p:spPr>
          <a:xfrm>
            <a:off x="9403244" y="4346311"/>
            <a:ext cx="1799356" cy="1799356"/>
          </a:xfrm>
          <a:prstGeom prst="ellipse">
            <a:avLst/>
          </a:prstGeom>
          <a:solidFill>
            <a:srgbClr val="486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168"/>
          <p:cNvSpPr>
            <a:spLocks noEditPoints="1"/>
          </p:cNvSpPr>
          <p:nvPr/>
        </p:nvSpPr>
        <p:spPr bwMode="auto">
          <a:xfrm>
            <a:off x="9854749" y="4928227"/>
            <a:ext cx="896345" cy="707643"/>
          </a:xfrm>
          <a:custGeom>
            <a:avLst/>
            <a:gdLst>
              <a:gd name="T0" fmla="*/ 44 w 48"/>
              <a:gd name="T1" fmla="*/ 12 h 38"/>
              <a:gd name="T2" fmla="*/ 31 w 48"/>
              <a:gd name="T3" fmla="*/ 20 h 38"/>
              <a:gd name="T4" fmla="*/ 24 w 48"/>
              <a:gd name="T5" fmla="*/ 24 h 38"/>
              <a:gd name="T6" fmla="*/ 24 w 48"/>
              <a:gd name="T7" fmla="*/ 24 h 38"/>
              <a:gd name="T8" fmla="*/ 24 w 48"/>
              <a:gd name="T9" fmla="*/ 24 h 38"/>
              <a:gd name="T10" fmla="*/ 17 w 48"/>
              <a:gd name="T11" fmla="*/ 20 h 38"/>
              <a:gd name="T12" fmla="*/ 5 w 48"/>
              <a:gd name="T13" fmla="*/ 12 h 38"/>
              <a:gd name="T14" fmla="*/ 0 w 48"/>
              <a:gd name="T15" fmla="*/ 5 h 38"/>
              <a:gd name="T16" fmla="*/ 4 w 48"/>
              <a:gd name="T17" fmla="*/ 0 h 38"/>
              <a:gd name="T18" fmla="*/ 44 w 48"/>
              <a:gd name="T19" fmla="*/ 0 h 38"/>
              <a:gd name="T20" fmla="*/ 48 w 48"/>
              <a:gd name="T21" fmla="*/ 4 h 38"/>
              <a:gd name="T22" fmla="*/ 44 w 48"/>
              <a:gd name="T23" fmla="*/ 12 h 38"/>
              <a:gd name="T24" fmla="*/ 48 w 48"/>
              <a:gd name="T25" fmla="*/ 34 h 38"/>
              <a:gd name="T26" fmla="*/ 44 w 48"/>
              <a:gd name="T27" fmla="*/ 38 h 38"/>
              <a:gd name="T28" fmla="*/ 4 w 48"/>
              <a:gd name="T29" fmla="*/ 38 h 38"/>
              <a:gd name="T30" fmla="*/ 0 w 48"/>
              <a:gd name="T31" fmla="*/ 34 h 38"/>
              <a:gd name="T32" fmla="*/ 0 w 48"/>
              <a:gd name="T33" fmla="*/ 12 h 38"/>
              <a:gd name="T34" fmla="*/ 3 w 48"/>
              <a:gd name="T35" fmla="*/ 15 h 38"/>
              <a:gd name="T36" fmla="*/ 16 w 48"/>
              <a:gd name="T37" fmla="*/ 24 h 38"/>
              <a:gd name="T38" fmla="*/ 24 w 48"/>
              <a:gd name="T39" fmla="*/ 28 h 38"/>
              <a:gd name="T40" fmla="*/ 24 w 48"/>
              <a:gd name="T41" fmla="*/ 28 h 38"/>
              <a:gd name="T42" fmla="*/ 24 w 48"/>
              <a:gd name="T43" fmla="*/ 28 h 38"/>
              <a:gd name="T44" fmla="*/ 32 w 48"/>
              <a:gd name="T45" fmla="*/ 24 h 38"/>
              <a:gd name="T46" fmla="*/ 45 w 48"/>
              <a:gd name="T47" fmla="*/ 15 h 38"/>
              <a:gd name="T48" fmla="*/ 48 w 48"/>
              <a:gd name="T49" fmla="*/ 12 h 38"/>
              <a:gd name="T50" fmla="*/ 48 w 48"/>
              <a:gd name="T51" fmla="*/ 3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" h="38">
                <a:moveTo>
                  <a:pt x="44" y="12"/>
                </a:moveTo>
                <a:cubicBezTo>
                  <a:pt x="39" y="15"/>
                  <a:pt x="35" y="18"/>
                  <a:pt x="31" y="20"/>
                </a:cubicBezTo>
                <a:cubicBezTo>
                  <a:pt x="29" y="22"/>
                  <a:pt x="26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2" y="24"/>
                  <a:pt x="19" y="22"/>
                  <a:pt x="17" y="20"/>
                </a:cubicBezTo>
                <a:cubicBezTo>
                  <a:pt x="13" y="18"/>
                  <a:pt x="9" y="15"/>
                  <a:pt x="5" y="12"/>
                </a:cubicBezTo>
                <a:cubicBezTo>
                  <a:pt x="3" y="10"/>
                  <a:pt x="0" y="7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6" y="0"/>
                  <a:pt x="48" y="2"/>
                  <a:pt x="48" y="4"/>
                </a:cubicBezTo>
                <a:cubicBezTo>
                  <a:pt x="48" y="7"/>
                  <a:pt x="46" y="10"/>
                  <a:pt x="44" y="12"/>
                </a:cubicBezTo>
                <a:close/>
                <a:moveTo>
                  <a:pt x="48" y="34"/>
                </a:moveTo>
                <a:cubicBezTo>
                  <a:pt x="48" y="36"/>
                  <a:pt x="46" y="38"/>
                  <a:pt x="4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2" y="38"/>
                  <a:pt x="0" y="36"/>
                  <a:pt x="0" y="34"/>
                </a:cubicBezTo>
                <a:cubicBezTo>
                  <a:pt x="0" y="12"/>
                  <a:pt x="0" y="12"/>
                  <a:pt x="0" y="12"/>
                </a:cubicBezTo>
                <a:cubicBezTo>
                  <a:pt x="1" y="13"/>
                  <a:pt x="2" y="14"/>
                  <a:pt x="3" y="15"/>
                </a:cubicBezTo>
                <a:cubicBezTo>
                  <a:pt x="7" y="18"/>
                  <a:pt x="12" y="21"/>
                  <a:pt x="16" y="24"/>
                </a:cubicBezTo>
                <a:cubicBezTo>
                  <a:pt x="18" y="26"/>
                  <a:pt x="21" y="28"/>
                  <a:pt x="24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7" y="28"/>
                  <a:pt x="30" y="26"/>
                  <a:pt x="32" y="24"/>
                </a:cubicBezTo>
                <a:cubicBezTo>
                  <a:pt x="37" y="21"/>
                  <a:pt x="41" y="18"/>
                  <a:pt x="45" y="15"/>
                </a:cubicBezTo>
                <a:cubicBezTo>
                  <a:pt x="46" y="14"/>
                  <a:pt x="47" y="13"/>
                  <a:pt x="48" y="12"/>
                </a:cubicBezTo>
                <a:lnTo>
                  <a:pt x="48" y="34"/>
                </a:lnTo>
                <a:close/>
              </a:path>
            </a:pathLst>
          </a:custGeom>
          <a:solidFill>
            <a:srgbClr val="FB540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9" name="文本框 38"/>
          <p:cNvSpPr txBox="1"/>
          <p:nvPr/>
        </p:nvSpPr>
        <p:spPr>
          <a:xfrm>
            <a:off x="4753532" y="5313567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Text here</a:t>
            </a:r>
            <a:endParaRPr lang="zh-CN" altLang="en-US" sz="20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1351" y="4309084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Text here</a:t>
            </a:r>
            <a:endParaRPr lang="zh-CN" altLang="en-US" sz="20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651878" y="6207511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Text here</a:t>
            </a:r>
            <a:endParaRPr lang="zh-CN" altLang="en-US" sz="20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38594" y="3056054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Text here</a:t>
            </a:r>
            <a:endParaRPr lang="zh-CN" altLang="en-US" sz="20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-1" y="214217"/>
            <a:ext cx="5159901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64141" y="308433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zh-CN" altLang="en-US" sz="36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07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5712130" y="4842120"/>
            <a:ext cx="858249" cy="1498979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708473" y="3143620"/>
            <a:ext cx="858249" cy="1498979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708473" y="1440516"/>
            <a:ext cx="858249" cy="1511158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2"/>
          <p:cNvSpPr/>
          <p:nvPr/>
        </p:nvSpPr>
        <p:spPr>
          <a:xfrm>
            <a:off x="558507" y="214217"/>
            <a:ext cx="5159901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42"/>
          <p:cNvSpPr/>
          <p:nvPr/>
        </p:nvSpPr>
        <p:spPr>
          <a:xfrm>
            <a:off x="-1" y="214217"/>
            <a:ext cx="5159901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4141" y="308433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zh-CN" altLang="en-US" sz="36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66722" y="1452695"/>
            <a:ext cx="4508903" cy="1498979"/>
          </a:xfrm>
          <a:prstGeom prst="rect">
            <a:avLst/>
          </a:pr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64941" y="2534615"/>
            <a:ext cx="1746144" cy="409761"/>
          </a:xfrm>
          <a:prstGeom prst="rect">
            <a:avLst/>
          </a:prstGeom>
          <a:solidFill>
            <a:srgbClr val="324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06"/>
          <p:cNvSpPr>
            <a:spLocks/>
          </p:cNvSpPr>
          <p:nvPr/>
        </p:nvSpPr>
        <p:spPr bwMode="auto">
          <a:xfrm>
            <a:off x="5898546" y="4900931"/>
            <a:ext cx="535141" cy="677843"/>
          </a:xfrm>
          <a:custGeom>
            <a:avLst/>
            <a:gdLst>
              <a:gd name="T0" fmla="*/ 19 w 38"/>
              <a:gd name="T1" fmla="*/ 34 h 48"/>
              <a:gd name="T2" fmla="*/ 1 w 38"/>
              <a:gd name="T3" fmla="*/ 48 h 48"/>
              <a:gd name="T4" fmla="*/ 0 w 38"/>
              <a:gd name="T5" fmla="*/ 46 h 48"/>
              <a:gd name="T6" fmla="*/ 1 w 38"/>
              <a:gd name="T7" fmla="*/ 45 h 48"/>
              <a:gd name="T8" fmla="*/ 17 w 38"/>
              <a:gd name="T9" fmla="*/ 35 h 48"/>
              <a:gd name="T10" fmla="*/ 1 w 38"/>
              <a:gd name="T11" fmla="*/ 26 h 48"/>
              <a:gd name="T12" fmla="*/ 18 w 38"/>
              <a:gd name="T13" fmla="*/ 31 h 48"/>
              <a:gd name="T14" fmla="*/ 21 w 38"/>
              <a:gd name="T15" fmla="*/ 23 h 48"/>
              <a:gd name="T16" fmla="*/ 6 w 38"/>
              <a:gd name="T17" fmla="*/ 14 h 48"/>
              <a:gd name="T18" fmla="*/ 21 w 38"/>
              <a:gd name="T19" fmla="*/ 21 h 48"/>
              <a:gd name="T20" fmla="*/ 21 w 38"/>
              <a:gd name="T21" fmla="*/ 16 h 48"/>
              <a:gd name="T22" fmla="*/ 17 w 38"/>
              <a:gd name="T23" fmla="*/ 0 h 48"/>
              <a:gd name="T24" fmla="*/ 23 w 38"/>
              <a:gd name="T25" fmla="*/ 16 h 48"/>
              <a:gd name="T26" fmla="*/ 23 w 38"/>
              <a:gd name="T27" fmla="*/ 19 h 48"/>
              <a:gd name="T28" fmla="*/ 37 w 38"/>
              <a:gd name="T29" fmla="*/ 13 h 48"/>
              <a:gd name="T30" fmla="*/ 23 w 38"/>
              <a:gd name="T31" fmla="*/ 24 h 48"/>
              <a:gd name="T32" fmla="*/ 21 w 38"/>
              <a:gd name="T33" fmla="*/ 31 h 48"/>
              <a:gd name="T34" fmla="*/ 38 w 38"/>
              <a:gd name="T35" fmla="*/ 29 h 48"/>
              <a:gd name="T36" fmla="*/ 19 w 38"/>
              <a:gd name="T37" fmla="*/ 3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" h="48">
                <a:moveTo>
                  <a:pt x="19" y="34"/>
                </a:moveTo>
                <a:cubicBezTo>
                  <a:pt x="16" y="42"/>
                  <a:pt x="9" y="48"/>
                  <a:pt x="1" y="48"/>
                </a:cubicBezTo>
                <a:cubicBezTo>
                  <a:pt x="1" y="48"/>
                  <a:pt x="0" y="47"/>
                  <a:pt x="0" y="46"/>
                </a:cubicBezTo>
                <a:cubicBezTo>
                  <a:pt x="0" y="46"/>
                  <a:pt x="1" y="45"/>
                  <a:pt x="1" y="45"/>
                </a:cubicBezTo>
                <a:cubicBezTo>
                  <a:pt x="8" y="45"/>
                  <a:pt x="13" y="41"/>
                  <a:pt x="17" y="35"/>
                </a:cubicBezTo>
                <a:cubicBezTo>
                  <a:pt x="13" y="36"/>
                  <a:pt x="5" y="37"/>
                  <a:pt x="1" y="26"/>
                </a:cubicBezTo>
                <a:cubicBezTo>
                  <a:pt x="12" y="22"/>
                  <a:pt x="17" y="28"/>
                  <a:pt x="18" y="31"/>
                </a:cubicBezTo>
                <a:cubicBezTo>
                  <a:pt x="19" y="29"/>
                  <a:pt x="20" y="26"/>
                  <a:pt x="21" y="23"/>
                </a:cubicBezTo>
                <a:cubicBezTo>
                  <a:pt x="21" y="23"/>
                  <a:pt x="7" y="25"/>
                  <a:pt x="6" y="14"/>
                </a:cubicBezTo>
                <a:cubicBezTo>
                  <a:pt x="18" y="9"/>
                  <a:pt x="21" y="21"/>
                  <a:pt x="21" y="21"/>
                </a:cubicBezTo>
                <a:cubicBezTo>
                  <a:pt x="21" y="19"/>
                  <a:pt x="21" y="16"/>
                  <a:pt x="21" y="16"/>
                </a:cubicBezTo>
                <a:cubicBezTo>
                  <a:pt x="21" y="16"/>
                  <a:pt x="11" y="9"/>
                  <a:pt x="17" y="0"/>
                </a:cubicBezTo>
                <a:cubicBezTo>
                  <a:pt x="30" y="4"/>
                  <a:pt x="23" y="16"/>
                  <a:pt x="23" y="16"/>
                </a:cubicBezTo>
                <a:cubicBezTo>
                  <a:pt x="23" y="16"/>
                  <a:pt x="23" y="18"/>
                  <a:pt x="23" y="19"/>
                </a:cubicBezTo>
                <a:cubicBezTo>
                  <a:pt x="23" y="19"/>
                  <a:pt x="28" y="10"/>
                  <a:pt x="37" y="13"/>
                </a:cubicBezTo>
                <a:cubicBezTo>
                  <a:pt x="36" y="26"/>
                  <a:pt x="23" y="24"/>
                  <a:pt x="23" y="24"/>
                </a:cubicBezTo>
                <a:cubicBezTo>
                  <a:pt x="22" y="26"/>
                  <a:pt x="22" y="29"/>
                  <a:pt x="21" y="31"/>
                </a:cubicBezTo>
                <a:cubicBezTo>
                  <a:pt x="21" y="31"/>
                  <a:pt x="29" y="22"/>
                  <a:pt x="38" y="29"/>
                </a:cubicBezTo>
                <a:cubicBezTo>
                  <a:pt x="32" y="43"/>
                  <a:pt x="19" y="34"/>
                  <a:pt x="19" y="34"/>
                </a:cubicBezTo>
                <a:close/>
              </a:path>
            </a:pathLst>
          </a:custGeom>
          <a:solidFill>
            <a:srgbClr val="FB540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307"/>
          <p:cNvSpPr>
            <a:spLocks/>
          </p:cNvSpPr>
          <p:nvPr/>
        </p:nvSpPr>
        <p:spPr bwMode="auto">
          <a:xfrm>
            <a:off x="5847647" y="3229050"/>
            <a:ext cx="642729" cy="642729"/>
          </a:xfrm>
          <a:custGeom>
            <a:avLst/>
            <a:gdLst>
              <a:gd name="T0" fmla="*/ 48 w 48"/>
              <a:gd name="T1" fmla="*/ 2 h 48"/>
              <a:gd name="T2" fmla="*/ 41 w 48"/>
              <a:gd name="T3" fmla="*/ 43 h 48"/>
              <a:gd name="T4" fmla="*/ 40 w 48"/>
              <a:gd name="T5" fmla="*/ 45 h 48"/>
              <a:gd name="T6" fmla="*/ 40 w 48"/>
              <a:gd name="T7" fmla="*/ 45 h 48"/>
              <a:gd name="T8" fmla="*/ 39 w 48"/>
              <a:gd name="T9" fmla="*/ 45 h 48"/>
              <a:gd name="T10" fmla="*/ 27 w 48"/>
              <a:gd name="T11" fmla="*/ 40 h 48"/>
              <a:gd name="T12" fmla="*/ 20 w 48"/>
              <a:gd name="T13" fmla="*/ 48 h 48"/>
              <a:gd name="T14" fmla="*/ 19 w 48"/>
              <a:gd name="T15" fmla="*/ 48 h 48"/>
              <a:gd name="T16" fmla="*/ 18 w 48"/>
              <a:gd name="T17" fmla="*/ 48 h 48"/>
              <a:gd name="T18" fmla="*/ 17 w 48"/>
              <a:gd name="T19" fmla="*/ 47 h 48"/>
              <a:gd name="T20" fmla="*/ 17 w 48"/>
              <a:gd name="T21" fmla="*/ 37 h 48"/>
              <a:gd name="T22" fmla="*/ 40 w 48"/>
              <a:gd name="T23" fmla="*/ 9 h 48"/>
              <a:gd name="T24" fmla="*/ 12 w 48"/>
              <a:gd name="T25" fmla="*/ 34 h 48"/>
              <a:gd name="T26" fmla="*/ 1 w 48"/>
              <a:gd name="T27" fmla="*/ 29 h 48"/>
              <a:gd name="T28" fmla="*/ 0 w 48"/>
              <a:gd name="T29" fmla="*/ 28 h 48"/>
              <a:gd name="T30" fmla="*/ 1 w 48"/>
              <a:gd name="T31" fmla="*/ 26 h 48"/>
              <a:gd name="T32" fmla="*/ 46 w 48"/>
              <a:gd name="T33" fmla="*/ 0 h 48"/>
              <a:gd name="T34" fmla="*/ 46 w 48"/>
              <a:gd name="T35" fmla="*/ 0 h 48"/>
              <a:gd name="T36" fmla="*/ 47 w 48"/>
              <a:gd name="T37" fmla="*/ 1 h 48"/>
              <a:gd name="T38" fmla="*/ 48 w 48"/>
              <a:gd name="T39" fmla="*/ 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" h="48">
                <a:moveTo>
                  <a:pt x="48" y="2"/>
                </a:moveTo>
                <a:cubicBezTo>
                  <a:pt x="41" y="43"/>
                  <a:pt x="41" y="43"/>
                  <a:pt x="41" y="43"/>
                </a:cubicBezTo>
                <a:cubicBezTo>
                  <a:pt x="41" y="44"/>
                  <a:pt x="41" y="44"/>
                  <a:pt x="40" y="45"/>
                </a:cubicBezTo>
                <a:cubicBezTo>
                  <a:pt x="40" y="45"/>
                  <a:pt x="40" y="45"/>
                  <a:pt x="40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27" y="40"/>
                  <a:pt x="27" y="40"/>
                  <a:pt x="27" y="40"/>
                </a:cubicBezTo>
                <a:cubicBezTo>
                  <a:pt x="20" y="48"/>
                  <a:pt x="20" y="48"/>
                  <a:pt x="20" y="48"/>
                </a:cubicBezTo>
                <a:cubicBezTo>
                  <a:pt x="20" y="48"/>
                  <a:pt x="19" y="48"/>
                  <a:pt x="19" y="48"/>
                </a:cubicBezTo>
                <a:cubicBezTo>
                  <a:pt x="19" y="48"/>
                  <a:pt x="19" y="48"/>
                  <a:pt x="18" y="48"/>
                </a:cubicBezTo>
                <a:cubicBezTo>
                  <a:pt x="18" y="48"/>
                  <a:pt x="17" y="47"/>
                  <a:pt x="17" y="47"/>
                </a:cubicBezTo>
                <a:cubicBezTo>
                  <a:pt x="17" y="37"/>
                  <a:pt x="17" y="37"/>
                  <a:pt x="17" y="37"/>
                </a:cubicBezTo>
                <a:cubicBezTo>
                  <a:pt x="40" y="9"/>
                  <a:pt x="40" y="9"/>
                  <a:pt x="40" y="9"/>
                </a:cubicBezTo>
                <a:cubicBezTo>
                  <a:pt x="12" y="34"/>
                  <a:pt x="12" y="34"/>
                  <a:pt x="12" y="34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9"/>
                  <a:pt x="0" y="28"/>
                  <a:pt x="0" y="28"/>
                </a:cubicBezTo>
                <a:cubicBezTo>
                  <a:pt x="0" y="27"/>
                  <a:pt x="0" y="27"/>
                  <a:pt x="1" y="26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0"/>
                  <a:pt x="47" y="0"/>
                  <a:pt x="47" y="1"/>
                </a:cubicBezTo>
                <a:cubicBezTo>
                  <a:pt x="48" y="1"/>
                  <a:pt x="48" y="2"/>
                  <a:pt x="48" y="2"/>
                </a:cubicBezTo>
                <a:close/>
              </a:path>
            </a:pathLst>
          </a:custGeom>
          <a:solidFill>
            <a:srgbClr val="FB540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Freeform 326"/>
          <p:cNvSpPr>
            <a:spLocks noEditPoints="1"/>
          </p:cNvSpPr>
          <p:nvPr/>
        </p:nvSpPr>
        <p:spPr bwMode="auto">
          <a:xfrm>
            <a:off x="5812720" y="1504253"/>
            <a:ext cx="657070" cy="657070"/>
          </a:xfrm>
          <a:custGeom>
            <a:avLst/>
            <a:gdLst>
              <a:gd name="T0" fmla="*/ 41 w 41"/>
              <a:gd name="T1" fmla="*/ 20 h 41"/>
              <a:gd name="T2" fmla="*/ 21 w 41"/>
              <a:gd name="T3" fmla="*/ 41 h 41"/>
              <a:gd name="T4" fmla="*/ 0 w 41"/>
              <a:gd name="T5" fmla="*/ 20 h 41"/>
              <a:gd name="T6" fmla="*/ 21 w 41"/>
              <a:gd name="T7" fmla="*/ 0 h 41"/>
              <a:gd name="T8" fmla="*/ 41 w 41"/>
              <a:gd name="T9" fmla="*/ 20 h 41"/>
              <a:gd name="T10" fmla="*/ 32 w 41"/>
              <a:gd name="T11" fmla="*/ 20 h 41"/>
              <a:gd name="T12" fmla="*/ 31 w 41"/>
              <a:gd name="T13" fmla="*/ 19 h 41"/>
              <a:gd name="T14" fmla="*/ 16 w 41"/>
              <a:gd name="T15" fmla="*/ 10 h 41"/>
              <a:gd name="T16" fmla="*/ 15 w 41"/>
              <a:gd name="T17" fmla="*/ 10 h 41"/>
              <a:gd name="T18" fmla="*/ 14 w 41"/>
              <a:gd name="T19" fmla="*/ 12 h 41"/>
              <a:gd name="T20" fmla="*/ 14 w 41"/>
              <a:gd name="T21" fmla="*/ 29 h 41"/>
              <a:gd name="T22" fmla="*/ 15 w 41"/>
              <a:gd name="T23" fmla="*/ 30 h 41"/>
              <a:gd name="T24" fmla="*/ 15 w 41"/>
              <a:gd name="T25" fmla="*/ 31 h 41"/>
              <a:gd name="T26" fmla="*/ 16 w 41"/>
              <a:gd name="T27" fmla="*/ 30 h 41"/>
              <a:gd name="T28" fmla="*/ 31 w 41"/>
              <a:gd name="T29" fmla="*/ 22 h 41"/>
              <a:gd name="T30" fmla="*/ 32 w 41"/>
              <a:gd name="T31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" h="41">
                <a:moveTo>
                  <a:pt x="41" y="20"/>
                </a:move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lose/>
                <a:moveTo>
                  <a:pt x="32" y="20"/>
                </a:moveTo>
                <a:cubicBezTo>
                  <a:pt x="32" y="20"/>
                  <a:pt x="31" y="19"/>
                  <a:pt x="31" y="19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10"/>
                  <a:pt x="15" y="10"/>
                  <a:pt x="15" y="10"/>
                </a:cubicBezTo>
                <a:cubicBezTo>
                  <a:pt x="14" y="10"/>
                  <a:pt x="14" y="11"/>
                  <a:pt x="14" y="12"/>
                </a:cubicBezTo>
                <a:cubicBezTo>
                  <a:pt x="14" y="29"/>
                  <a:pt x="14" y="29"/>
                  <a:pt x="14" y="29"/>
                </a:cubicBezTo>
                <a:cubicBezTo>
                  <a:pt x="14" y="29"/>
                  <a:pt x="14" y="30"/>
                  <a:pt x="15" y="30"/>
                </a:cubicBezTo>
                <a:cubicBezTo>
                  <a:pt x="15" y="30"/>
                  <a:pt x="15" y="31"/>
                  <a:pt x="15" y="31"/>
                </a:cubicBezTo>
                <a:cubicBezTo>
                  <a:pt x="16" y="31"/>
                  <a:pt x="16" y="30"/>
                  <a:pt x="16" y="30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1"/>
                  <a:pt x="32" y="21"/>
                  <a:pt x="32" y="20"/>
                </a:cubicBezTo>
                <a:close/>
              </a:path>
            </a:pathLst>
          </a:custGeom>
          <a:solidFill>
            <a:srgbClr val="FB540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矩形 22"/>
          <p:cNvSpPr/>
          <p:nvPr/>
        </p:nvSpPr>
        <p:spPr>
          <a:xfrm>
            <a:off x="883788" y="2206393"/>
            <a:ext cx="3669845" cy="3662541"/>
          </a:xfrm>
          <a:prstGeom prst="rect">
            <a:avLst/>
          </a:prstGeom>
        </p:spPr>
        <p:txBody>
          <a:bodyPr wrap="square" numCol="1" spcCol="144000">
            <a:spAutoFit/>
          </a:bodyPr>
          <a:lstStyle/>
          <a:p>
            <a:pPr algn="r" fontAlgn="base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关于逼格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</a:p>
          <a:p>
            <a:pPr algn="r" fontAlgn="base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正如你所看到的，这是一个逗比的博客；另外，这也是一个关于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的分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zhuang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享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(bi)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网站。因为工作的（或者装逼的）需要，我必须做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，并希望能在网上找到让自己满意的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模板和素材。但令人失望的是，我经常会为此花费大量时间，并且并不一定能找到能满足我兽欲的东西。</a:t>
            </a:r>
          </a:p>
          <a:p>
            <a:pPr algn="r" fontAlgn="base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于是，我产生了做一个免费分享高逼格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网站的想法，这就是你现在看到“逼格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PPT”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</a:p>
          <a:p>
            <a:pPr algn="r"/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r" fontAlgn="base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关于内容</a:t>
            </a:r>
          </a:p>
          <a:p>
            <a:pPr algn="r" fontAlgn="base"/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、内容品质</a:t>
            </a:r>
          </a:p>
          <a:p>
            <a:pPr algn="r" fontAlgn="base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逼格人人有，远近高低各不同。博主自己并不是学设计的，也没有什么很高的水平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装逼除外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，所以并不能保证各个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都经典，也不能保证每个人都喜欢。我只能按照自己的理解去制作、搜集。</a:t>
            </a:r>
          </a:p>
          <a:p>
            <a:pPr algn="r" fontAlgn="base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如果你认为你逼格更高，那你也可以带我装逼带我飞，一起分享，一起搭建内容，一起为逼格而生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743782" y="2611376"/>
            <a:ext cx="13516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zh-CN" altLang="en-US" sz="11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29552" y="1720713"/>
            <a:ext cx="35681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</a:t>
            </a:r>
            <a:endParaRPr lang="zh-CN" altLang="en-US" dirty="0">
              <a:solidFill>
                <a:srgbClr val="F2F2F2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566722" y="3143620"/>
            <a:ext cx="4508901" cy="1498979"/>
          </a:xfrm>
          <a:prstGeom prst="rect">
            <a:avLst/>
          </a:pr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564941" y="4232838"/>
            <a:ext cx="1746144" cy="409761"/>
          </a:xfrm>
          <a:prstGeom prst="rect">
            <a:avLst/>
          </a:prstGeom>
          <a:solidFill>
            <a:srgbClr val="324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743782" y="4302301"/>
            <a:ext cx="13516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zh-CN" altLang="en-US" sz="11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629552" y="3411638"/>
            <a:ext cx="35681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</a:t>
            </a:r>
            <a:endParaRPr lang="zh-CN" altLang="en-US" dirty="0">
              <a:solidFill>
                <a:srgbClr val="F2F2F2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566722" y="4842120"/>
            <a:ext cx="4508901" cy="1498979"/>
          </a:xfrm>
          <a:prstGeom prst="rect">
            <a:avLst/>
          </a:pr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576657" y="5931338"/>
            <a:ext cx="1746144" cy="409761"/>
          </a:xfrm>
          <a:prstGeom prst="rect">
            <a:avLst/>
          </a:prstGeom>
          <a:solidFill>
            <a:srgbClr val="324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755498" y="6000801"/>
            <a:ext cx="13516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zh-CN" altLang="en-US" sz="11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629552" y="5110138"/>
            <a:ext cx="35681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</a:t>
            </a:r>
            <a:endParaRPr lang="zh-CN" altLang="en-US" dirty="0">
              <a:solidFill>
                <a:srgbClr val="F2F2F2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18408" y="2289891"/>
            <a:ext cx="901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B5406"/>
                </a:solidFill>
              </a:rPr>
              <a:t>90%</a:t>
            </a:r>
            <a:endParaRPr lang="zh-CN" altLang="en-US" sz="3200" b="1" dirty="0">
              <a:solidFill>
                <a:srgbClr val="FB5406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718408" y="5732530"/>
            <a:ext cx="901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B5406"/>
                </a:solidFill>
              </a:rPr>
              <a:t>90%</a:t>
            </a:r>
            <a:endParaRPr lang="zh-CN" altLang="en-US" sz="3200" b="1" dirty="0">
              <a:solidFill>
                <a:srgbClr val="FB5406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718408" y="4011261"/>
            <a:ext cx="901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B5406"/>
                </a:solidFill>
              </a:rPr>
              <a:t>90%</a:t>
            </a:r>
            <a:endParaRPr lang="zh-CN" altLang="en-US" sz="3200" b="1" dirty="0">
              <a:solidFill>
                <a:srgbClr val="FB54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4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261"/>
          <p:cNvSpPr>
            <a:spLocks noEditPoints="1"/>
          </p:cNvSpPr>
          <p:nvPr/>
        </p:nvSpPr>
        <p:spPr bwMode="auto">
          <a:xfrm flipH="1">
            <a:off x="557703" y="4530881"/>
            <a:ext cx="1746927" cy="1368361"/>
          </a:xfrm>
          <a:custGeom>
            <a:avLst/>
            <a:gdLst>
              <a:gd name="T0" fmla="*/ 47 w 48"/>
              <a:gd name="T1" fmla="*/ 15 h 38"/>
              <a:gd name="T2" fmla="*/ 33 w 48"/>
              <a:gd name="T3" fmla="*/ 33 h 38"/>
              <a:gd name="T4" fmla="*/ 21 w 48"/>
              <a:gd name="T5" fmla="*/ 36 h 38"/>
              <a:gd name="T6" fmla="*/ 14 w 48"/>
              <a:gd name="T7" fmla="*/ 34 h 38"/>
              <a:gd name="T8" fmla="*/ 9 w 48"/>
              <a:gd name="T9" fmla="*/ 32 h 38"/>
              <a:gd name="T10" fmla="*/ 3 w 48"/>
              <a:gd name="T11" fmla="*/ 38 h 38"/>
              <a:gd name="T12" fmla="*/ 0 w 48"/>
              <a:gd name="T13" fmla="*/ 36 h 38"/>
              <a:gd name="T14" fmla="*/ 0 w 48"/>
              <a:gd name="T15" fmla="*/ 34 h 38"/>
              <a:gd name="T16" fmla="*/ 5 w 48"/>
              <a:gd name="T17" fmla="*/ 28 h 38"/>
              <a:gd name="T18" fmla="*/ 4 w 48"/>
              <a:gd name="T19" fmla="*/ 26 h 38"/>
              <a:gd name="T20" fmla="*/ 4 w 48"/>
              <a:gd name="T21" fmla="*/ 23 h 38"/>
              <a:gd name="T22" fmla="*/ 19 w 48"/>
              <a:gd name="T23" fmla="*/ 6 h 38"/>
              <a:gd name="T24" fmla="*/ 39 w 48"/>
              <a:gd name="T25" fmla="*/ 2 h 38"/>
              <a:gd name="T26" fmla="*/ 44 w 48"/>
              <a:gd name="T27" fmla="*/ 0 h 38"/>
              <a:gd name="T28" fmla="*/ 48 w 48"/>
              <a:gd name="T29" fmla="*/ 10 h 38"/>
              <a:gd name="T30" fmla="*/ 47 w 48"/>
              <a:gd name="T31" fmla="*/ 15 h 38"/>
              <a:gd name="T32" fmla="*/ 33 w 48"/>
              <a:gd name="T33" fmla="*/ 14 h 38"/>
              <a:gd name="T34" fmla="*/ 11 w 48"/>
              <a:gd name="T35" fmla="*/ 24 h 38"/>
              <a:gd name="T36" fmla="*/ 10 w 48"/>
              <a:gd name="T37" fmla="*/ 26 h 38"/>
              <a:gd name="T38" fmla="*/ 12 w 48"/>
              <a:gd name="T39" fmla="*/ 27 h 38"/>
              <a:gd name="T40" fmla="*/ 13 w 48"/>
              <a:gd name="T41" fmla="*/ 27 h 38"/>
              <a:gd name="T42" fmla="*/ 17 w 48"/>
              <a:gd name="T43" fmla="*/ 23 h 38"/>
              <a:gd name="T44" fmla="*/ 33 w 48"/>
              <a:gd name="T45" fmla="*/ 17 h 38"/>
              <a:gd name="T46" fmla="*/ 34 w 48"/>
              <a:gd name="T47" fmla="*/ 15 h 38"/>
              <a:gd name="T48" fmla="*/ 33 w 48"/>
              <a:gd name="T49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8" h="38">
                <a:moveTo>
                  <a:pt x="47" y="15"/>
                </a:moveTo>
                <a:cubicBezTo>
                  <a:pt x="46" y="24"/>
                  <a:pt x="40" y="29"/>
                  <a:pt x="33" y="33"/>
                </a:cubicBezTo>
                <a:cubicBezTo>
                  <a:pt x="29" y="34"/>
                  <a:pt x="25" y="36"/>
                  <a:pt x="21" y="36"/>
                </a:cubicBezTo>
                <a:cubicBezTo>
                  <a:pt x="19" y="36"/>
                  <a:pt x="16" y="35"/>
                  <a:pt x="14" y="34"/>
                </a:cubicBezTo>
                <a:cubicBezTo>
                  <a:pt x="12" y="34"/>
                  <a:pt x="10" y="32"/>
                  <a:pt x="9" y="32"/>
                </a:cubicBezTo>
                <a:cubicBezTo>
                  <a:pt x="7" y="32"/>
                  <a:pt x="6" y="38"/>
                  <a:pt x="3" y="38"/>
                </a:cubicBezTo>
                <a:cubicBezTo>
                  <a:pt x="2" y="38"/>
                  <a:pt x="1" y="37"/>
                  <a:pt x="0" y="36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32"/>
                  <a:pt x="5" y="29"/>
                  <a:pt x="5" y="28"/>
                </a:cubicBezTo>
                <a:cubicBezTo>
                  <a:pt x="5" y="28"/>
                  <a:pt x="5" y="26"/>
                  <a:pt x="4" y="26"/>
                </a:cubicBezTo>
                <a:cubicBezTo>
                  <a:pt x="4" y="25"/>
                  <a:pt x="4" y="24"/>
                  <a:pt x="4" y="23"/>
                </a:cubicBezTo>
                <a:cubicBezTo>
                  <a:pt x="4" y="14"/>
                  <a:pt x="11" y="8"/>
                  <a:pt x="19" y="6"/>
                </a:cubicBezTo>
                <a:cubicBezTo>
                  <a:pt x="24" y="4"/>
                  <a:pt x="36" y="6"/>
                  <a:pt x="39" y="2"/>
                </a:cubicBezTo>
                <a:cubicBezTo>
                  <a:pt x="41" y="1"/>
                  <a:pt x="42" y="0"/>
                  <a:pt x="44" y="0"/>
                </a:cubicBezTo>
                <a:cubicBezTo>
                  <a:pt x="47" y="0"/>
                  <a:pt x="48" y="8"/>
                  <a:pt x="48" y="10"/>
                </a:cubicBezTo>
                <a:cubicBezTo>
                  <a:pt x="48" y="12"/>
                  <a:pt x="48" y="13"/>
                  <a:pt x="47" y="15"/>
                </a:cubicBezTo>
                <a:close/>
                <a:moveTo>
                  <a:pt x="33" y="14"/>
                </a:moveTo>
                <a:cubicBezTo>
                  <a:pt x="23" y="14"/>
                  <a:pt x="17" y="18"/>
                  <a:pt x="11" y="24"/>
                </a:cubicBezTo>
                <a:cubicBezTo>
                  <a:pt x="10" y="25"/>
                  <a:pt x="10" y="25"/>
                  <a:pt x="10" y="26"/>
                </a:cubicBezTo>
                <a:cubicBezTo>
                  <a:pt x="10" y="27"/>
                  <a:pt x="11" y="27"/>
                  <a:pt x="12" y="27"/>
                </a:cubicBezTo>
                <a:cubicBezTo>
                  <a:pt x="12" y="27"/>
                  <a:pt x="13" y="27"/>
                  <a:pt x="13" y="27"/>
                </a:cubicBezTo>
                <a:cubicBezTo>
                  <a:pt x="14" y="26"/>
                  <a:pt x="16" y="24"/>
                  <a:pt x="17" y="23"/>
                </a:cubicBezTo>
                <a:cubicBezTo>
                  <a:pt x="22" y="19"/>
                  <a:pt x="26" y="17"/>
                  <a:pt x="33" y="17"/>
                </a:cubicBezTo>
                <a:cubicBezTo>
                  <a:pt x="33" y="17"/>
                  <a:pt x="34" y="16"/>
                  <a:pt x="34" y="15"/>
                </a:cubicBezTo>
                <a:cubicBezTo>
                  <a:pt x="34" y="14"/>
                  <a:pt x="33" y="14"/>
                  <a:pt x="33" y="14"/>
                </a:cubicBezTo>
                <a:close/>
              </a:path>
            </a:pathLst>
          </a:custGeom>
          <a:solidFill>
            <a:srgbClr val="FB540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6" name="Freeform 261"/>
          <p:cNvSpPr>
            <a:spLocks noEditPoints="1"/>
          </p:cNvSpPr>
          <p:nvPr/>
        </p:nvSpPr>
        <p:spPr bwMode="auto">
          <a:xfrm>
            <a:off x="10166201" y="3111578"/>
            <a:ext cx="1389862" cy="1097263"/>
          </a:xfrm>
          <a:custGeom>
            <a:avLst/>
            <a:gdLst>
              <a:gd name="T0" fmla="*/ 47 w 48"/>
              <a:gd name="T1" fmla="*/ 15 h 38"/>
              <a:gd name="T2" fmla="*/ 33 w 48"/>
              <a:gd name="T3" fmla="*/ 33 h 38"/>
              <a:gd name="T4" fmla="*/ 21 w 48"/>
              <a:gd name="T5" fmla="*/ 36 h 38"/>
              <a:gd name="T6" fmla="*/ 14 w 48"/>
              <a:gd name="T7" fmla="*/ 34 h 38"/>
              <a:gd name="T8" fmla="*/ 9 w 48"/>
              <a:gd name="T9" fmla="*/ 32 h 38"/>
              <a:gd name="T10" fmla="*/ 3 w 48"/>
              <a:gd name="T11" fmla="*/ 38 h 38"/>
              <a:gd name="T12" fmla="*/ 0 w 48"/>
              <a:gd name="T13" fmla="*/ 36 h 38"/>
              <a:gd name="T14" fmla="*/ 0 w 48"/>
              <a:gd name="T15" fmla="*/ 34 h 38"/>
              <a:gd name="T16" fmla="*/ 5 w 48"/>
              <a:gd name="T17" fmla="*/ 28 h 38"/>
              <a:gd name="T18" fmla="*/ 4 w 48"/>
              <a:gd name="T19" fmla="*/ 26 h 38"/>
              <a:gd name="T20" fmla="*/ 4 w 48"/>
              <a:gd name="T21" fmla="*/ 23 h 38"/>
              <a:gd name="T22" fmla="*/ 19 w 48"/>
              <a:gd name="T23" fmla="*/ 6 h 38"/>
              <a:gd name="T24" fmla="*/ 39 w 48"/>
              <a:gd name="T25" fmla="*/ 2 h 38"/>
              <a:gd name="T26" fmla="*/ 44 w 48"/>
              <a:gd name="T27" fmla="*/ 0 h 38"/>
              <a:gd name="T28" fmla="*/ 48 w 48"/>
              <a:gd name="T29" fmla="*/ 10 h 38"/>
              <a:gd name="T30" fmla="*/ 47 w 48"/>
              <a:gd name="T31" fmla="*/ 15 h 38"/>
              <a:gd name="T32" fmla="*/ 33 w 48"/>
              <a:gd name="T33" fmla="*/ 14 h 38"/>
              <a:gd name="T34" fmla="*/ 11 w 48"/>
              <a:gd name="T35" fmla="*/ 24 h 38"/>
              <a:gd name="T36" fmla="*/ 10 w 48"/>
              <a:gd name="T37" fmla="*/ 26 h 38"/>
              <a:gd name="T38" fmla="*/ 12 w 48"/>
              <a:gd name="T39" fmla="*/ 27 h 38"/>
              <a:gd name="T40" fmla="*/ 13 w 48"/>
              <a:gd name="T41" fmla="*/ 27 h 38"/>
              <a:gd name="T42" fmla="*/ 17 w 48"/>
              <a:gd name="T43" fmla="*/ 23 h 38"/>
              <a:gd name="T44" fmla="*/ 33 w 48"/>
              <a:gd name="T45" fmla="*/ 17 h 38"/>
              <a:gd name="T46" fmla="*/ 34 w 48"/>
              <a:gd name="T47" fmla="*/ 15 h 38"/>
              <a:gd name="T48" fmla="*/ 33 w 48"/>
              <a:gd name="T49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8" h="38">
                <a:moveTo>
                  <a:pt x="47" y="15"/>
                </a:moveTo>
                <a:cubicBezTo>
                  <a:pt x="46" y="24"/>
                  <a:pt x="40" y="29"/>
                  <a:pt x="33" y="33"/>
                </a:cubicBezTo>
                <a:cubicBezTo>
                  <a:pt x="29" y="34"/>
                  <a:pt x="25" y="36"/>
                  <a:pt x="21" y="36"/>
                </a:cubicBezTo>
                <a:cubicBezTo>
                  <a:pt x="19" y="36"/>
                  <a:pt x="16" y="35"/>
                  <a:pt x="14" y="34"/>
                </a:cubicBezTo>
                <a:cubicBezTo>
                  <a:pt x="12" y="34"/>
                  <a:pt x="10" y="32"/>
                  <a:pt x="9" y="32"/>
                </a:cubicBezTo>
                <a:cubicBezTo>
                  <a:pt x="7" y="32"/>
                  <a:pt x="6" y="38"/>
                  <a:pt x="3" y="38"/>
                </a:cubicBezTo>
                <a:cubicBezTo>
                  <a:pt x="2" y="38"/>
                  <a:pt x="1" y="37"/>
                  <a:pt x="0" y="36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32"/>
                  <a:pt x="5" y="29"/>
                  <a:pt x="5" y="28"/>
                </a:cubicBezTo>
                <a:cubicBezTo>
                  <a:pt x="5" y="28"/>
                  <a:pt x="5" y="26"/>
                  <a:pt x="4" y="26"/>
                </a:cubicBezTo>
                <a:cubicBezTo>
                  <a:pt x="4" y="25"/>
                  <a:pt x="4" y="24"/>
                  <a:pt x="4" y="23"/>
                </a:cubicBezTo>
                <a:cubicBezTo>
                  <a:pt x="4" y="14"/>
                  <a:pt x="11" y="8"/>
                  <a:pt x="19" y="6"/>
                </a:cubicBezTo>
                <a:cubicBezTo>
                  <a:pt x="24" y="4"/>
                  <a:pt x="36" y="6"/>
                  <a:pt x="39" y="2"/>
                </a:cubicBezTo>
                <a:cubicBezTo>
                  <a:pt x="41" y="1"/>
                  <a:pt x="42" y="0"/>
                  <a:pt x="44" y="0"/>
                </a:cubicBezTo>
                <a:cubicBezTo>
                  <a:pt x="47" y="0"/>
                  <a:pt x="48" y="8"/>
                  <a:pt x="48" y="10"/>
                </a:cubicBezTo>
                <a:cubicBezTo>
                  <a:pt x="48" y="12"/>
                  <a:pt x="48" y="13"/>
                  <a:pt x="47" y="15"/>
                </a:cubicBezTo>
                <a:close/>
                <a:moveTo>
                  <a:pt x="33" y="14"/>
                </a:moveTo>
                <a:cubicBezTo>
                  <a:pt x="23" y="14"/>
                  <a:pt x="17" y="18"/>
                  <a:pt x="11" y="24"/>
                </a:cubicBezTo>
                <a:cubicBezTo>
                  <a:pt x="10" y="25"/>
                  <a:pt x="10" y="25"/>
                  <a:pt x="10" y="26"/>
                </a:cubicBezTo>
                <a:cubicBezTo>
                  <a:pt x="10" y="27"/>
                  <a:pt x="11" y="27"/>
                  <a:pt x="12" y="27"/>
                </a:cubicBezTo>
                <a:cubicBezTo>
                  <a:pt x="12" y="27"/>
                  <a:pt x="13" y="27"/>
                  <a:pt x="13" y="27"/>
                </a:cubicBezTo>
                <a:cubicBezTo>
                  <a:pt x="14" y="26"/>
                  <a:pt x="16" y="24"/>
                  <a:pt x="17" y="23"/>
                </a:cubicBezTo>
                <a:cubicBezTo>
                  <a:pt x="22" y="19"/>
                  <a:pt x="26" y="17"/>
                  <a:pt x="33" y="17"/>
                </a:cubicBezTo>
                <a:cubicBezTo>
                  <a:pt x="33" y="17"/>
                  <a:pt x="34" y="16"/>
                  <a:pt x="34" y="15"/>
                </a:cubicBezTo>
                <a:cubicBezTo>
                  <a:pt x="34" y="14"/>
                  <a:pt x="33" y="14"/>
                  <a:pt x="33" y="14"/>
                </a:cubicBezTo>
                <a:close/>
              </a:path>
            </a:pathLst>
          </a:custGeom>
          <a:solidFill>
            <a:srgbClr val="FB540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泪滴形 17"/>
          <p:cNvSpPr/>
          <p:nvPr/>
        </p:nvSpPr>
        <p:spPr>
          <a:xfrm rot="5400000">
            <a:off x="8049117" y="4236931"/>
            <a:ext cx="1415790" cy="1381180"/>
          </a:xfrm>
          <a:custGeom>
            <a:avLst/>
            <a:gdLst>
              <a:gd name="connsiteX0" fmla="*/ 0 w 2332038"/>
              <a:gd name="connsiteY0" fmla="*/ 1166019 h 2332038"/>
              <a:gd name="connsiteX1" fmla="*/ 1166019 w 2332038"/>
              <a:gd name="connsiteY1" fmla="*/ 0 h 2332038"/>
              <a:gd name="connsiteX2" fmla="*/ 2560636 w 2332038"/>
              <a:gd name="connsiteY2" fmla="*/ -228598 h 2332038"/>
              <a:gd name="connsiteX3" fmla="*/ 2332038 w 2332038"/>
              <a:gd name="connsiteY3" fmla="*/ 1166019 h 2332038"/>
              <a:gd name="connsiteX4" fmla="*/ 1166019 w 2332038"/>
              <a:gd name="connsiteY4" fmla="*/ 2332038 h 2332038"/>
              <a:gd name="connsiteX5" fmla="*/ 0 w 2332038"/>
              <a:gd name="connsiteY5" fmla="*/ 1166019 h 2332038"/>
              <a:gd name="connsiteX0" fmla="*/ 39842 w 2600478"/>
              <a:gd name="connsiteY0" fmla="*/ 1394617 h 2592206"/>
              <a:gd name="connsiteX1" fmla="*/ 1205861 w 2600478"/>
              <a:gd name="connsiteY1" fmla="*/ 228598 h 2592206"/>
              <a:gd name="connsiteX2" fmla="*/ 2600478 w 2600478"/>
              <a:gd name="connsiteY2" fmla="*/ 0 h 2592206"/>
              <a:gd name="connsiteX3" fmla="*/ 2371880 w 2600478"/>
              <a:gd name="connsiteY3" fmla="*/ 1394617 h 2592206"/>
              <a:gd name="connsiteX4" fmla="*/ 1205861 w 2600478"/>
              <a:gd name="connsiteY4" fmla="*/ 2560636 h 2592206"/>
              <a:gd name="connsiteX5" fmla="*/ 357997 w 2600478"/>
              <a:gd name="connsiteY5" fmla="*/ 2186212 h 2592206"/>
              <a:gd name="connsiteX6" fmla="*/ 39842 w 2600478"/>
              <a:gd name="connsiteY6" fmla="*/ 1394617 h 2592206"/>
              <a:gd name="connsiteX0" fmla="*/ 308400 w 2869036"/>
              <a:gd name="connsiteY0" fmla="*/ 1394617 h 2785227"/>
              <a:gd name="connsiteX1" fmla="*/ 1474419 w 2869036"/>
              <a:gd name="connsiteY1" fmla="*/ 228598 h 2785227"/>
              <a:gd name="connsiteX2" fmla="*/ 2869036 w 2869036"/>
              <a:gd name="connsiteY2" fmla="*/ 0 h 2785227"/>
              <a:gd name="connsiteX3" fmla="*/ 2640438 w 2869036"/>
              <a:gd name="connsiteY3" fmla="*/ 1394617 h 2785227"/>
              <a:gd name="connsiteX4" fmla="*/ 1474419 w 2869036"/>
              <a:gd name="connsiteY4" fmla="*/ 2560636 h 2785227"/>
              <a:gd name="connsiteX5" fmla="*/ 80455 w 2869036"/>
              <a:gd name="connsiteY5" fmla="*/ 2681512 h 2785227"/>
              <a:gd name="connsiteX6" fmla="*/ 308400 w 2869036"/>
              <a:gd name="connsiteY6" fmla="*/ 1394617 h 2785227"/>
              <a:gd name="connsiteX0" fmla="*/ 308400 w 2869036"/>
              <a:gd name="connsiteY0" fmla="*/ 1394617 h 2785227"/>
              <a:gd name="connsiteX1" fmla="*/ 1474419 w 2869036"/>
              <a:gd name="connsiteY1" fmla="*/ 228598 h 2785227"/>
              <a:gd name="connsiteX2" fmla="*/ 2869036 w 2869036"/>
              <a:gd name="connsiteY2" fmla="*/ 0 h 2785227"/>
              <a:gd name="connsiteX3" fmla="*/ 2640438 w 2869036"/>
              <a:gd name="connsiteY3" fmla="*/ 1394617 h 2785227"/>
              <a:gd name="connsiteX4" fmla="*/ 1474419 w 2869036"/>
              <a:gd name="connsiteY4" fmla="*/ 2560636 h 2785227"/>
              <a:gd name="connsiteX5" fmla="*/ 80455 w 2869036"/>
              <a:gd name="connsiteY5" fmla="*/ 2681512 h 2785227"/>
              <a:gd name="connsiteX6" fmla="*/ 308400 w 2869036"/>
              <a:gd name="connsiteY6" fmla="*/ 1394617 h 2785227"/>
              <a:gd name="connsiteX0" fmla="*/ 308400 w 2869036"/>
              <a:gd name="connsiteY0" fmla="*/ 1394617 h 2785227"/>
              <a:gd name="connsiteX1" fmla="*/ 1474419 w 2869036"/>
              <a:gd name="connsiteY1" fmla="*/ 228598 h 2785227"/>
              <a:gd name="connsiteX2" fmla="*/ 2869036 w 2869036"/>
              <a:gd name="connsiteY2" fmla="*/ 0 h 2785227"/>
              <a:gd name="connsiteX3" fmla="*/ 2640438 w 2869036"/>
              <a:gd name="connsiteY3" fmla="*/ 1394617 h 2785227"/>
              <a:gd name="connsiteX4" fmla="*/ 1474419 w 2869036"/>
              <a:gd name="connsiteY4" fmla="*/ 2560636 h 2785227"/>
              <a:gd name="connsiteX5" fmla="*/ 80455 w 2869036"/>
              <a:gd name="connsiteY5" fmla="*/ 2681512 h 2785227"/>
              <a:gd name="connsiteX6" fmla="*/ 308400 w 2869036"/>
              <a:gd name="connsiteY6" fmla="*/ 1394617 h 2785227"/>
              <a:gd name="connsiteX0" fmla="*/ 308400 w 2869036"/>
              <a:gd name="connsiteY0" fmla="*/ 1394617 h 2785227"/>
              <a:gd name="connsiteX1" fmla="*/ 1474419 w 2869036"/>
              <a:gd name="connsiteY1" fmla="*/ 228598 h 2785227"/>
              <a:gd name="connsiteX2" fmla="*/ 2869036 w 2869036"/>
              <a:gd name="connsiteY2" fmla="*/ 0 h 2785227"/>
              <a:gd name="connsiteX3" fmla="*/ 2640438 w 2869036"/>
              <a:gd name="connsiteY3" fmla="*/ 1394617 h 2785227"/>
              <a:gd name="connsiteX4" fmla="*/ 1474419 w 2869036"/>
              <a:gd name="connsiteY4" fmla="*/ 2560636 h 2785227"/>
              <a:gd name="connsiteX5" fmla="*/ 80455 w 2869036"/>
              <a:gd name="connsiteY5" fmla="*/ 2681512 h 2785227"/>
              <a:gd name="connsiteX6" fmla="*/ 308400 w 2869036"/>
              <a:gd name="connsiteY6" fmla="*/ 1394617 h 2785227"/>
              <a:gd name="connsiteX0" fmla="*/ 306166 w 2866802"/>
              <a:gd name="connsiteY0" fmla="*/ 1394617 h 2785227"/>
              <a:gd name="connsiteX1" fmla="*/ 1472185 w 2866802"/>
              <a:gd name="connsiteY1" fmla="*/ 228598 h 2785227"/>
              <a:gd name="connsiteX2" fmla="*/ 2866802 w 2866802"/>
              <a:gd name="connsiteY2" fmla="*/ 0 h 2785227"/>
              <a:gd name="connsiteX3" fmla="*/ 2638204 w 2866802"/>
              <a:gd name="connsiteY3" fmla="*/ 1394617 h 2785227"/>
              <a:gd name="connsiteX4" fmla="*/ 1472185 w 2866802"/>
              <a:gd name="connsiteY4" fmla="*/ 2560636 h 2785227"/>
              <a:gd name="connsiteX5" fmla="*/ 78221 w 2866802"/>
              <a:gd name="connsiteY5" fmla="*/ 2681512 h 2785227"/>
              <a:gd name="connsiteX6" fmla="*/ 306166 w 2866802"/>
              <a:gd name="connsiteY6" fmla="*/ 1394617 h 2785227"/>
              <a:gd name="connsiteX0" fmla="*/ 306166 w 2866802"/>
              <a:gd name="connsiteY0" fmla="*/ 1394617 h 2785227"/>
              <a:gd name="connsiteX1" fmla="*/ 1472185 w 2866802"/>
              <a:gd name="connsiteY1" fmla="*/ 228598 h 2785227"/>
              <a:gd name="connsiteX2" fmla="*/ 2866802 w 2866802"/>
              <a:gd name="connsiteY2" fmla="*/ 0 h 2785227"/>
              <a:gd name="connsiteX3" fmla="*/ 2638204 w 2866802"/>
              <a:gd name="connsiteY3" fmla="*/ 1394617 h 2785227"/>
              <a:gd name="connsiteX4" fmla="*/ 1472185 w 2866802"/>
              <a:gd name="connsiteY4" fmla="*/ 2560636 h 2785227"/>
              <a:gd name="connsiteX5" fmla="*/ 78221 w 2866802"/>
              <a:gd name="connsiteY5" fmla="*/ 2681512 h 2785227"/>
              <a:gd name="connsiteX6" fmla="*/ 306166 w 2866802"/>
              <a:gd name="connsiteY6" fmla="*/ 1394617 h 2785227"/>
              <a:gd name="connsiteX0" fmla="*/ 306166 w 2866802"/>
              <a:gd name="connsiteY0" fmla="*/ 1394617 h 2785227"/>
              <a:gd name="connsiteX1" fmla="*/ 1472185 w 2866802"/>
              <a:gd name="connsiteY1" fmla="*/ 228598 h 2785227"/>
              <a:gd name="connsiteX2" fmla="*/ 2866802 w 2866802"/>
              <a:gd name="connsiteY2" fmla="*/ 0 h 2785227"/>
              <a:gd name="connsiteX3" fmla="*/ 2638204 w 2866802"/>
              <a:gd name="connsiteY3" fmla="*/ 1394617 h 2785227"/>
              <a:gd name="connsiteX4" fmla="*/ 1472185 w 2866802"/>
              <a:gd name="connsiteY4" fmla="*/ 2560636 h 2785227"/>
              <a:gd name="connsiteX5" fmla="*/ 78221 w 2866802"/>
              <a:gd name="connsiteY5" fmla="*/ 2681512 h 2785227"/>
              <a:gd name="connsiteX6" fmla="*/ 306166 w 2866802"/>
              <a:gd name="connsiteY6" fmla="*/ 1394617 h 2785227"/>
              <a:gd name="connsiteX0" fmla="*/ 232080 w 2792716"/>
              <a:gd name="connsiteY0" fmla="*/ 1394617 h 2785227"/>
              <a:gd name="connsiteX1" fmla="*/ 1398099 w 2792716"/>
              <a:gd name="connsiteY1" fmla="*/ 228598 h 2785227"/>
              <a:gd name="connsiteX2" fmla="*/ 2792716 w 2792716"/>
              <a:gd name="connsiteY2" fmla="*/ 0 h 2785227"/>
              <a:gd name="connsiteX3" fmla="*/ 2564118 w 2792716"/>
              <a:gd name="connsiteY3" fmla="*/ 1394617 h 2785227"/>
              <a:gd name="connsiteX4" fmla="*/ 1398099 w 2792716"/>
              <a:gd name="connsiteY4" fmla="*/ 2560636 h 2785227"/>
              <a:gd name="connsiteX5" fmla="*/ 4135 w 2792716"/>
              <a:gd name="connsiteY5" fmla="*/ 2681512 h 2785227"/>
              <a:gd name="connsiteX6" fmla="*/ 232080 w 2792716"/>
              <a:gd name="connsiteY6" fmla="*/ 1394617 h 2785227"/>
              <a:gd name="connsiteX0" fmla="*/ 232080 w 2792716"/>
              <a:gd name="connsiteY0" fmla="*/ 1394617 h 2724447"/>
              <a:gd name="connsiteX1" fmla="*/ 1398099 w 2792716"/>
              <a:gd name="connsiteY1" fmla="*/ 228598 h 2724447"/>
              <a:gd name="connsiteX2" fmla="*/ 2792716 w 2792716"/>
              <a:gd name="connsiteY2" fmla="*/ 0 h 2724447"/>
              <a:gd name="connsiteX3" fmla="*/ 2564118 w 2792716"/>
              <a:gd name="connsiteY3" fmla="*/ 1394617 h 2724447"/>
              <a:gd name="connsiteX4" fmla="*/ 1398099 w 2792716"/>
              <a:gd name="connsiteY4" fmla="*/ 2560636 h 2724447"/>
              <a:gd name="connsiteX5" fmla="*/ 4135 w 2792716"/>
              <a:gd name="connsiteY5" fmla="*/ 2681512 h 2724447"/>
              <a:gd name="connsiteX6" fmla="*/ 232080 w 2792716"/>
              <a:gd name="connsiteY6" fmla="*/ 1394617 h 272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2716" h="2724447">
                <a:moveTo>
                  <a:pt x="232080" y="1394617"/>
                </a:moveTo>
                <a:cubicBezTo>
                  <a:pt x="451707" y="947698"/>
                  <a:pt x="639824" y="584198"/>
                  <a:pt x="1398099" y="228598"/>
                </a:cubicBezTo>
                <a:cubicBezTo>
                  <a:pt x="1818989" y="31218"/>
                  <a:pt x="2327844" y="152399"/>
                  <a:pt x="2792716" y="0"/>
                </a:cubicBezTo>
                <a:cubicBezTo>
                  <a:pt x="2640317" y="464872"/>
                  <a:pt x="2665718" y="701144"/>
                  <a:pt x="2564118" y="1394617"/>
                </a:cubicBezTo>
                <a:cubicBezTo>
                  <a:pt x="2335518" y="2051292"/>
                  <a:pt x="1824763" y="2346154"/>
                  <a:pt x="1398099" y="2560636"/>
                </a:cubicBezTo>
                <a:cubicBezTo>
                  <a:pt x="971435" y="2775118"/>
                  <a:pt x="363571" y="2736148"/>
                  <a:pt x="4135" y="2681512"/>
                </a:cubicBezTo>
                <a:cubicBezTo>
                  <a:pt x="-12401" y="2398276"/>
                  <a:pt x="12453" y="1841536"/>
                  <a:pt x="232080" y="1394617"/>
                </a:cubicBezTo>
                <a:close/>
              </a:path>
            </a:pathLst>
          </a:custGeom>
          <a:solidFill>
            <a:srgbClr val="FB54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8329141" y="4529852"/>
            <a:ext cx="800100" cy="795337"/>
            <a:chOff x="8961438" y="73026"/>
            <a:chExt cx="800100" cy="795337"/>
          </a:xfrm>
        </p:grpSpPr>
        <p:sp>
          <p:nvSpPr>
            <p:cNvPr id="45" name="Line 124"/>
            <p:cNvSpPr>
              <a:spLocks noChangeShapeType="1"/>
            </p:cNvSpPr>
            <p:nvPr/>
          </p:nvSpPr>
          <p:spPr bwMode="auto">
            <a:xfrm flipH="1">
              <a:off x="9021763" y="133351"/>
              <a:ext cx="349250" cy="349250"/>
            </a:xfrm>
            <a:prstGeom prst="line">
              <a:avLst/>
            </a:prstGeom>
            <a:noFill/>
            <a:ln w="14288" cap="rnd">
              <a:solidFill>
                <a:srgbClr val="4F6D7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25"/>
            <p:cNvSpPr>
              <a:spLocks/>
            </p:cNvSpPr>
            <p:nvPr/>
          </p:nvSpPr>
          <p:spPr bwMode="auto">
            <a:xfrm>
              <a:off x="9351963" y="73026"/>
              <a:ext cx="79375" cy="77788"/>
            </a:xfrm>
            <a:custGeom>
              <a:avLst/>
              <a:gdLst>
                <a:gd name="T0" fmla="*/ 50 w 50"/>
                <a:gd name="T1" fmla="*/ 26 h 49"/>
                <a:gd name="T2" fmla="*/ 24 w 50"/>
                <a:gd name="T3" fmla="*/ 49 h 49"/>
                <a:gd name="T4" fmla="*/ 0 w 50"/>
                <a:gd name="T5" fmla="*/ 26 h 49"/>
                <a:gd name="T6" fmla="*/ 24 w 50"/>
                <a:gd name="T7" fmla="*/ 0 h 49"/>
                <a:gd name="T8" fmla="*/ 50 w 50"/>
                <a:gd name="T9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9">
                  <a:moveTo>
                    <a:pt x="50" y="26"/>
                  </a:moveTo>
                  <a:lnTo>
                    <a:pt x="24" y="49"/>
                  </a:lnTo>
                  <a:lnTo>
                    <a:pt x="0" y="26"/>
                  </a:lnTo>
                  <a:lnTo>
                    <a:pt x="24" y="0"/>
                  </a:lnTo>
                  <a:lnTo>
                    <a:pt x="50" y="26"/>
                  </a:lnTo>
                  <a:close/>
                </a:path>
              </a:pathLst>
            </a:custGeom>
            <a:noFill/>
            <a:ln w="14288" cap="rnd">
              <a:solidFill>
                <a:srgbClr val="4F6D7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26"/>
            <p:cNvSpPr>
              <a:spLocks/>
            </p:cNvSpPr>
            <p:nvPr/>
          </p:nvSpPr>
          <p:spPr bwMode="auto">
            <a:xfrm>
              <a:off x="8961438" y="463551"/>
              <a:ext cx="79375" cy="77788"/>
            </a:xfrm>
            <a:custGeom>
              <a:avLst/>
              <a:gdLst>
                <a:gd name="T0" fmla="*/ 50 w 50"/>
                <a:gd name="T1" fmla="*/ 23 h 49"/>
                <a:gd name="T2" fmla="*/ 26 w 50"/>
                <a:gd name="T3" fmla="*/ 49 h 49"/>
                <a:gd name="T4" fmla="*/ 0 w 50"/>
                <a:gd name="T5" fmla="*/ 23 h 49"/>
                <a:gd name="T6" fmla="*/ 26 w 50"/>
                <a:gd name="T7" fmla="*/ 0 h 49"/>
                <a:gd name="T8" fmla="*/ 50 w 50"/>
                <a:gd name="T9" fmla="*/ 2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9">
                  <a:moveTo>
                    <a:pt x="50" y="23"/>
                  </a:moveTo>
                  <a:lnTo>
                    <a:pt x="26" y="49"/>
                  </a:lnTo>
                  <a:lnTo>
                    <a:pt x="0" y="23"/>
                  </a:lnTo>
                  <a:lnTo>
                    <a:pt x="26" y="0"/>
                  </a:lnTo>
                  <a:lnTo>
                    <a:pt x="50" y="23"/>
                  </a:lnTo>
                  <a:close/>
                </a:path>
              </a:pathLst>
            </a:custGeom>
            <a:noFill/>
            <a:ln w="14288" cap="rnd">
              <a:solidFill>
                <a:srgbClr val="4F6D7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Oval 127"/>
            <p:cNvSpPr>
              <a:spLocks noChangeArrowheads="1"/>
            </p:cNvSpPr>
            <p:nvPr/>
          </p:nvSpPr>
          <p:spPr bwMode="auto">
            <a:xfrm>
              <a:off x="9178925" y="290513"/>
              <a:ext cx="33338" cy="333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4F6D77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Oval 128"/>
            <p:cNvSpPr>
              <a:spLocks noChangeArrowheads="1"/>
            </p:cNvSpPr>
            <p:nvPr/>
          </p:nvSpPr>
          <p:spPr bwMode="auto">
            <a:xfrm>
              <a:off x="9178925" y="290513"/>
              <a:ext cx="33338" cy="33338"/>
            </a:xfrm>
            <a:prstGeom prst="ellipse">
              <a:avLst/>
            </a:prstGeom>
            <a:noFill/>
            <a:ln w="14288" cap="rnd">
              <a:solidFill>
                <a:srgbClr val="4F6D7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29"/>
            <p:cNvSpPr>
              <a:spLocks/>
            </p:cNvSpPr>
            <p:nvPr/>
          </p:nvSpPr>
          <p:spPr bwMode="auto">
            <a:xfrm>
              <a:off x="9101138" y="211138"/>
              <a:ext cx="660400" cy="657225"/>
            </a:xfrm>
            <a:custGeom>
              <a:avLst/>
              <a:gdLst>
                <a:gd name="T0" fmla="*/ 88 w 176"/>
                <a:gd name="T1" fmla="*/ 175 h 175"/>
                <a:gd name="T2" fmla="*/ 0 w 176"/>
                <a:gd name="T3" fmla="*/ 88 h 175"/>
                <a:gd name="T4" fmla="*/ 88 w 176"/>
                <a:gd name="T5" fmla="*/ 0 h 175"/>
                <a:gd name="T6" fmla="*/ 176 w 176"/>
                <a:gd name="T7" fmla="*/ 8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175">
                  <a:moveTo>
                    <a:pt x="88" y="175"/>
                  </a:moveTo>
                  <a:cubicBezTo>
                    <a:pt x="39" y="175"/>
                    <a:pt x="0" y="136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6" y="0"/>
                    <a:pt x="176" y="39"/>
                    <a:pt x="176" y="88"/>
                  </a:cubicBezTo>
                </a:path>
              </a:pathLst>
            </a:custGeom>
            <a:noFill/>
            <a:ln w="30163" cap="rnd">
              <a:solidFill>
                <a:srgbClr val="4F6D7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泪滴形 17"/>
          <p:cNvSpPr/>
          <p:nvPr/>
        </p:nvSpPr>
        <p:spPr>
          <a:xfrm rot="3670520">
            <a:off x="7908117" y="2218370"/>
            <a:ext cx="1415790" cy="1381180"/>
          </a:xfrm>
          <a:custGeom>
            <a:avLst/>
            <a:gdLst>
              <a:gd name="connsiteX0" fmla="*/ 0 w 2332038"/>
              <a:gd name="connsiteY0" fmla="*/ 1166019 h 2332038"/>
              <a:gd name="connsiteX1" fmla="*/ 1166019 w 2332038"/>
              <a:gd name="connsiteY1" fmla="*/ 0 h 2332038"/>
              <a:gd name="connsiteX2" fmla="*/ 2560636 w 2332038"/>
              <a:gd name="connsiteY2" fmla="*/ -228598 h 2332038"/>
              <a:gd name="connsiteX3" fmla="*/ 2332038 w 2332038"/>
              <a:gd name="connsiteY3" fmla="*/ 1166019 h 2332038"/>
              <a:gd name="connsiteX4" fmla="*/ 1166019 w 2332038"/>
              <a:gd name="connsiteY4" fmla="*/ 2332038 h 2332038"/>
              <a:gd name="connsiteX5" fmla="*/ 0 w 2332038"/>
              <a:gd name="connsiteY5" fmla="*/ 1166019 h 2332038"/>
              <a:gd name="connsiteX0" fmla="*/ 39842 w 2600478"/>
              <a:gd name="connsiteY0" fmla="*/ 1394617 h 2592206"/>
              <a:gd name="connsiteX1" fmla="*/ 1205861 w 2600478"/>
              <a:gd name="connsiteY1" fmla="*/ 228598 h 2592206"/>
              <a:gd name="connsiteX2" fmla="*/ 2600478 w 2600478"/>
              <a:gd name="connsiteY2" fmla="*/ 0 h 2592206"/>
              <a:gd name="connsiteX3" fmla="*/ 2371880 w 2600478"/>
              <a:gd name="connsiteY3" fmla="*/ 1394617 h 2592206"/>
              <a:gd name="connsiteX4" fmla="*/ 1205861 w 2600478"/>
              <a:gd name="connsiteY4" fmla="*/ 2560636 h 2592206"/>
              <a:gd name="connsiteX5" fmla="*/ 357997 w 2600478"/>
              <a:gd name="connsiteY5" fmla="*/ 2186212 h 2592206"/>
              <a:gd name="connsiteX6" fmla="*/ 39842 w 2600478"/>
              <a:gd name="connsiteY6" fmla="*/ 1394617 h 2592206"/>
              <a:gd name="connsiteX0" fmla="*/ 308400 w 2869036"/>
              <a:gd name="connsiteY0" fmla="*/ 1394617 h 2785227"/>
              <a:gd name="connsiteX1" fmla="*/ 1474419 w 2869036"/>
              <a:gd name="connsiteY1" fmla="*/ 228598 h 2785227"/>
              <a:gd name="connsiteX2" fmla="*/ 2869036 w 2869036"/>
              <a:gd name="connsiteY2" fmla="*/ 0 h 2785227"/>
              <a:gd name="connsiteX3" fmla="*/ 2640438 w 2869036"/>
              <a:gd name="connsiteY3" fmla="*/ 1394617 h 2785227"/>
              <a:gd name="connsiteX4" fmla="*/ 1474419 w 2869036"/>
              <a:gd name="connsiteY4" fmla="*/ 2560636 h 2785227"/>
              <a:gd name="connsiteX5" fmla="*/ 80455 w 2869036"/>
              <a:gd name="connsiteY5" fmla="*/ 2681512 h 2785227"/>
              <a:gd name="connsiteX6" fmla="*/ 308400 w 2869036"/>
              <a:gd name="connsiteY6" fmla="*/ 1394617 h 2785227"/>
              <a:gd name="connsiteX0" fmla="*/ 308400 w 2869036"/>
              <a:gd name="connsiteY0" fmla="*/ 1394617 h 2785227"/>
              <a:gd name="connsiteX1" fmla="*/ 1474419 w 2869036"/>
              <a:gd name="connsiteY1" fmla="*/ 228598 h 2785227"/>
              <a:gd name="connsiteX2" fmla="*/ 2869036 w 2869036"/>
              <a:gd name="connsiteY2" fmla="*/ 0 h 2785227"/>
              <a:gd name="connsiteX3" fmla="*/ 2640438 w 2869036"/>
              <a:gd name="connsiteY3" fmla="*/ 1394617 h 2785227"/>
              <a:gd name="connsiteX4" fmla="*/ 1474419 w 2869036"/>
              <a:gd name="connsiteY4" fmla="*/ 2560636 h 2785227"/>
              <a:gd name="connsiteX5" fmla="*/ 80455 w 2869036"/>
              <a:gd name="connsiteY5" fmla="*/ 2681512 h 2785227"/>
              <a:gd name="connsiteX6" fmla="*/ 308400 w 2869036"/>
              <a:gd name="connsiteY6" fmla="*/ 1394617 h 2785227"/>
              <a:gd name="connsiteX0" fmla="*/ 308400 w 2869036"/>
              <a:gd name="connsiteY0" fmla="*/ 1394617 h 2785227"/>
              <a:gd name="connsiteX1" fmla="*/ 1474419 w 2869036"/>
              <a:gd name="connsiteY1" fmla="*/ 228598 h 2785227"/>
              <a:gd name="connsiteX2" fmla="*/ 2869036 w 2869036"/>
              <a:gd name="connsiteY2" fmla="*/ 0 h 2785227"/>
              <a:gd name="connsiteX3" fmla="*/ 2640438 w 2869036"/>
              <a:gd name="connsiteY3" fmla="*/ 1394617 h 2785227"/>
              <a:gd name="connsiteX4" fmla="*/ 1474419 w 2869036"/>
              <a:gd name="connsiteY4" fmla="*/ 2560636 h 2785227"/>
              <a:gd name="connsiteX5" fmla="*/ 80455 w 2869036"/>
              <a:gd name="connsiteY5" fmla="*/ 2681512 h 2785227"/>
              <a:gd name="connsiteX6" fmla="*/ 308400 w 2869036"/>
              <a:gd name="connsiteY6" fmla="*/ 1394617 h 2785227"/>
              <a:gd name="connsiteX0" fmla="*/ 308400 w 2869036"/>
              <a:gd name="connsiteY0" fmla="*/ 1394617 h 2785227"/>
              <a:gd name="connsiteX1" fmla="*/ 1474419 w 2869036"/>
              <a:gd name="connsiteY1" fmla="*/ 228598 h 2785227"/>
              <a:gd name="connsiteX2" fmla="*/ 2869036 w 2869036"/>
              <a:gd name="connsiteY2" fmla="*/ 0 h 2785227"/>
              <a:gd name="connsiteX3" fmla="*/ 2640438 w 2869036"/>
              <a:gd name="connsiteY3" fmla="*/ 1394617 h 2785227"/>
              <a:gd name="connsiteX4" fmla="*/ 1474419 w 2869036"/>
              <a:gd name="connsiteY4" fmla="*/ 2560636 h 2785227"/>
              <a:gd name="connsiteX5" fmla="*/ 80455 w 2869036"/>
              <a:gd name="connsiteY5" fmla="*/ 2681512 h 2785227"/>
              <a:gd name="connsiteX6" fmla="*/ 308400 w 2869036"/>
              <a:gd name="connsiteY6" fmla="*/ 1394617 h 2785227"/>
              <a:gd name="connsiteX0" fmla="*/ 306166 w 2866802"/>
              <a:gd name="connsiteY0" fmla="*/ 1394617 h 2785227"/>
              <a:gd name="connsiteX1" fmla="*/ 1472185 w 2866802"/>
              <a:gd name="connsiteY1" fmla="*/ 228598 h 2785227"/>
              <a:gd name="connsiteX2" fmla="*/ 2866802 w 2866802"/>
              <a:gd name="connsiteY2" fmla="*/ 0 h 2785227"/>
              <a:gd name="connsiteX3" fmla="*/ 2638204 w 2866802"/>
              <a:gd name="connsiteY3" fmla="*/ 1394617 h 2785227"/>
              <a:gd name="connsiteX4" fmla="*/ 1472185 w 2866802"/>
              <a:gd name="connsiteY4" fmla="*/ 2560636 h 2785227"/>
              <a:gd name="connsiteX5" fmla="*/ 78221 w 2866802"/>
              <a:gd name="connsiteY5" fmla="*/ 2681512 h 2785227"/>
              <a:gd name="connsiteX6" fmla="*/ 306166 w 2866802"/>
              <a:gd name="connsiteY6" fmla="*/ 1394617 h 2785227"/>
              <a:gd name="connsiteX0" fmla="*/ 306166 w 2866802"/>
              <a:gd name="connsiteY0" fmla="*/ 1394617 h 2785227"/>
              <a:gd name="connsiteX1" fmla="*/ 1472185 w 2866802"/>
              <a:gd name="connsiteY1" fmla="*/ 228598 h 2785227"/>
              <a:gd name="connsiteX2" fmla="*/ 2866802 w 2866802"/>
              <a:gd name="connsiteY2" fmla="*/ 0 h 2785227"/>
              <a:gd name="connsiteX3" fmla="*/ 2638204 w 2866802"/>
              <a:gd name="connsiteY3" fmla="*/ 1394617 h 2785227"/>
              <a:gd name="connsiteX4" fmla="*/ 1472185 w 2866802"/>
              <a:gd name="connsiteY4" fmla="*/ 2560636 h 2785227"/>
              <a:gd name="connsiteX5" fmla="*/ 78221 w 2866802"/>
              <a:gd name="connsiteY5" fmla="*/ 2681512 h 2785227"/>
              <a:gd name="connsiteX6" fmla="*/ 306166 w 2866802"/>
              <a:gd name="connsiteY6" fmla="*/ 1394617 h 2785227"/>
              <a:gd name="connsiteX0" fmla="*/ 306166 w 2866802"/>
              <a:gd name="connsiteY0" fmla="*/ 1394617 h 2785227"/>
              <a:gd name="connsiteX1" fmla="*/ 1472185 w 2866802"/>
              <a:gd name="connsiteY1" fmla="*/ 228598 h 2785227"/>
              <a:gd name="connsiteX2" fmla="*/ 2866802 w 2866802"/>
              <a:gd name="connsiteY2" fmla="*/ 0 h 2785227"/>
              <a:gd name="connsiteX3" fmla="*/ 2638204 w 2866802"/>
              <a:gd name="connsiteY3" fmla="*/ 1394617 h 2785227"/>
              <a:gd name="connsiteX4" fmla="*/ 1472185 w 2866802"/>
              <a:gd name="connsiteY4" fmla="*/ 2560636 h 2785227"/>
              <a:gd name="connsiteX5" fmla="*/ 78221 w 2866802"/>
              <a:gd name="connsiteY5" fmla="*/ 2681512 h 2785227"/>
              <a:gd name="connsiteX6" fmla="*/ 306166 w 2866802"/>
              <a:gd name="connsiteY6" fmla="*/ 1394617 h 2785227"/>
              <a:gd name="connsiteX0" fmla="*/ 232080 w 2792716"/>
              <a:gd name="connsiteY0" fmla="*/ 1394617 h 2785227"/>
              <a:gd name="connsiteX1" fmla="*/ 1398099 w 2792716"/>
              <a:gd name="connsiteY1" fmla="*/ 228598 h 2785227"/>
              <a:gd name="connsiteX2" fmla="*/ 2792716 w 2792716"/>
              <a:gd name="connsiteY2" fmla="*/ 0 h 2785227"/>
              <a:gd name="connsiteX3" fmla="*/ 2564118 w 2792716"/>
              <a:gd name="connsiteY3" fmla="*/ 1394617 h 2785227"/>
              <a:gd name="connsiteX4" fmla="*/ 1398099 w 2792716"/>
              <a:gd name="connsiteY4" fmla="*/ 2560636 h 2785227"/>
              <a:gd name="connsiteX5" fmla="*/ 4135 w 2792716"/>
              <a:gd name="connsiteY5" fmla="*/ 2681512 h 2785227"/>
              <a:gd name="connsiteX6" fmla="*/ 232080 w 2792716"/>
              <a:gd name="connsiteY6" fmla="*/ 1394617 h 2785227"/>
              <a:gd name="connsiteX0" fmla="*/ 232080 w 2792716"/>
              <a:gd name="connsiteY0" fmla="*/ 1394617 h 2724447"/>
              <a:gd name="connsiteX1" fmla="*/ 1398099 w 2792716"/>
              <a:gd name="connsiteY1" fmla="*/ 228598 h 2724447"/>
              <a:gd name="connsiteX2" fmla="*/ 2792716 w 2792716"/>
              <a:gd name="connsiteY2" fmla="*/ 0 h 2724447"/>
              <a:gd name="connsiteX3" fmla="*/ 2564118 w 2792716"/>
              <a:gd name="connsiteY3" fmla="*/ 1394617 h 2724447"/>
              <a:gd name="connsiteX4" fmla="*/ 1398099 w 2792716"/>
              <a:gd name="connsiteY4" fmla="*/ 2560636 h 2724447"/>
              <a:gd name="connsiteX5" fmla="*/ 4135 w 2792716"/>
              <a:gd name="connsiteY5" fmla="*/ 2681512 h 2724447"/>
              <a:gd name="connsiteX6" fmla="*/ 232080 w 2792716"/>
              <a:gd name="connsiteY6" fmla="*/ 1394617 h 272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2716" h="2724447">
                <a:moveTo>
                  <a:pt x="232080" y="1394617"/>
                </a:moveTo>
                <a:cubicBezTo>
                  <a:pt x="451707" y="947698"/>
                  <a:pt x="639824" y="584198"/>
                  <a:pt x="1398099" y="228598"/>
                </a:cubicBezTo>
                <a:cubicBezTo>
                  <a:pt x="1818989" y="31218"/>
                  <a:pt x="2327844" y="152399"/>
                  <a:pt x="2792716" y="0"/>
                </a:cubicBezTo>
                <a:cubicBezTo>
                  <a:pt x="2640317" y="464872"/>
                  <a:pt x="2665718" y="701144"/>
                  <a:pt x="2564118" y="1394617"/>
                </a:cubicBezTo>
                <a:cubicBezTo>
                  <a:pt x="2335518" y="2051292"/>
                  <a:pt x="1824763" y="2346154"/>
                  <a:pt x="1398099" y="2560636"/>
                </a:cubicBezTo>
                <a:cubicBezTo>
                  <a:pt x="971435" y="2775118"/>
                  <a:pt x="363571" y="2736148"/>
                  <a:pt x="4135" y="2681512"/>
                </a:cubicBezTo>
                <a:cubicBezTo>
                  <a:pt x="-12401" y="2398276"/>
                  <a:pt x="12453" y="1841536"/>
                  <a:pt x="232080" y="1394617"/>
                </a:cubicBezTo>
                <a:close/>
              </a:path>
            </a:pathLst>
          </a:custGeom>
          <a:solidFill>
            <a:srgbClr val="FB54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8297684" y="2629093"/>
            <a:ext cx="731412" cy="620778"/>
            <a:chOff x="6462713" y="6199188"/>
            <a:chExt cx="566738" cy="481013"/>
          </a:xfrm>
        </p:grpSpPr>
        <p:sp>
          <p:nvSpPr>
            <p:cNvPr id="52" name="Freeform 244"/>
            <p:cNvSpPr>
              <a:spLocks/>
            </p:cNvSpPr>
            <p:nvPr/>
          </p:nvSpPr>
          <p:spPr bwMode="auto">
            <a:xfrm>
              <a:off x="6462713" y="6465888"/>
              <a:ext cx="465138" cy="214313"/>
            </a:xfrm>
            <a:custGeom>
              <a:avLst/>
              <a:gdLst>
                <a:gd name="T0" fmla="*/ 42 w 124"/>
                <a:gd name="T1" fmla="*/ 0 h 57"/>
                <a:gd name="T2" fmla="*/ 8 w 124"/>
                <a:gd name="T3" fmla="*/ 0 h 57"/>
                <a:gd name="T4" fmla="*/ 0 w 124"/>
                <a:gd name="T5" fmla="*/ 8 h 57"/>
                <a:gd name="T6" fmla="*/ 0 w 124"/>
                <a:gd name="T7" fmla="*/ 49 h 57"/>
                <a:gd name="T8" fmla="*/ 8 w 124"/>
                <a:gd name="T9" fmla="*/ 57 h 57"/>
                <a:gd name="T10" fmla="*/ 124 w 12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5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24" y="57"/>
                    <a:pt x="124" y="57"/>
                    <a:pt x="124" y="57"/>
                  </a:cubicBezTo>
                </a:path>
              </a:pathLst>
            </a:custGeom>
            <a:noFill/>
            <a:ln w="30163" cap="rnd">
              <a:solidFill>
                <a:srgbClr val="4F6D7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45"/>
            <p:cNvSpPr>
              <a:spLocks/>
            </p:cNvSpPr>
            <p:nvPr/>
          </p:nvSpPr>
          <p:spPr bwMode="auto">
            <a:xfrm>
              <a:off x="6515100" y="6210300"/>
              <a:ext cx="307975" cy="461963"/>
            </a:xfrm>
            <a:custGeom>
              <a:avLst/>
              <a:gdLst>
                <a:gd name="T0" fmla="*/ 80 w 82"/>
                <a:gd name="T1" fmla="*/ 40 h 123"/>
                <a:gd name="T2" fmla="*/ 44 w 82"/>
                <a:gd name="T3" fmla="*/ 3 h 123"/>
                <a:gd name="T4" fmla="*/ 32 w 82"/>
                <a:gd name="T5" fmla="*/ 3 h 123"/>
                <a:gd name="T6" fmla="*/ 3 w 82"/>
                <a:gd name="T7" fmla="*/ 32 h 123"/>
                <a:gd name="T8" fmla="*/ 3 w 82"/>
                <a:gd name="T9" fmla="*/ 44 h 123"/>
                <a:gd name="T10" fmla="*/ 82 w 82"/>
                <a:gd name="T11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23">
                  <a:moveTo>
                    <a:pt x="80" y="40"/>
                  </a:moveTo>
                  <a:cubicBezTo>
                    <a:pt x="44" y="3"/>
                    <a:pt x="44" y="3"/>
                    <a:pt x="44" y="3"/>
                  </a:cubicBezTo>
                  <a:cubicBezTo>
                    <a:pt x="41" y="0"/>
                    <a:pt x="35" y="0"/>
                    <a:pt x="32" y="3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41"/>
                    <a:pt x="3" y="44"/>
                  </a:cubicBezTo>
                  <a:cubicBezTo>
                    <a:pt x="82" y="123"/>
                    <a:pt x="82" y="123"/>
                    <a:pt x="82" y="123"/>
                  </a:cubicBezTo>
                </a:path>
              </a:pathLst>
            </a:custGeom>
            <a:noFill/>
            <a:ln w="30163" cap="rnd">
              <a:solidFill>
                <a:srgbClr val="4F6D7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46"/>
            <p:cNvSpPr>
              <a:spLocks/>
            </p:cNvSpPr>
            <p:nvPr/>
          </p:nvSpPr>
          <p:spPr bwMode="auto">
            <a:xfrm>
              <a:off x="6815138" y="6199188"/>
              <a:ext cx="214313" cy="481013"/>
            </a:xfrm>
            <a:custGeom>
              <a:avLst/>
              <a:gdLst>
                <a:gd name="T0" fmla="*/ 49 w 57"/>
                <a:gd name="T1" fmla="*/ 128 h 128"/>
                <a:gd name="T2" fmla="*/ 57 w 57"/>
                <a:gd name="T3" fmla="*/ 120 h 128"/>
                <a:gd name="T4" fmla="*/ 57 w 57"/>
                <a:gd name="T5" fmla="*/ 8 h 128"/>
                <a:gd name="T6" fmla="*/ 49 w 57"/>
                <a:gd name="T7" fmla="*/ 0 h 128"/>
                <a:gd name="T8" fmla="*/ 8 w 57"/>
                <a:gd name="T9" fmla="*/ 0 h 128"/>
                <a:gd name="T10" fmla="*/ 0 w 57"/>
                <a:gd name="T11" fmla="*/ 8 h 128"/>
                <a:gd name="T12" fmla="*/ 0 w 57"/>
                <a:gd name="T13" fmla="*/ 120 h 128"/>
                <a:gd name="T14" fmla="*/ 8 w 57"/>
                <a:gd name="T15" fmla="*/ 128 h 128"/>
                <a:gd name="T16" fmla="*/ 49 w 5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28">
                  <a:moveTo>
                    <a:pt x="49" y="128"/>
                  </a:moveTo>
                  <a:cubicBezTo>
                    <a:pt x="54" y="128"/>
                    <a:pt x="57" y="124"/>
                    <a:pt x="57" y="120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4"/>
                    <a:pt x="54" y="0"/>
                    <a:pt x="4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4"/>
                    <a:pt x="4" y="128"/>
                    <a:pt x="8" y="128"/>
                  </a:cubicBezTo>
                  <a:lnTo>
                    <a:pt x="49" y="128"/>
                  </a:lnTo>
                  <a:close/>
                </a:path>
              </a:pathLst>
            </a:custGeom>
            <a:noFill/>
            <a:ln w="30163" cap="rnd">
              <a:solidFill>
                <a:srgbClr val="4F6D7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Oval 247"/>
            <p:cNvSpPr>
              <a:spLocks noChangeArrowheads="1"/>
            </p:cNvSpPr>
            <p:nvPr/>
          </p:nvSpPr>
          <p:spPr bwMode="auto">
            <a:xfrm>
              <a:off x="6859588" y="6605588"/>
              <a:ext cx="33338" cy="333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4F6D77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" name="泪滴形 17"/>
          <p:cNvSpPr/>
          <p:nvPr/>
        </p:nvSpPr>
        <p:spPr>
          <a:xfrm rot="5400000">
            <a:off x="1138020" y="1333579"/>
            <a:ext cx="1415790" cy="1381180"/>
          </a:xfrm>
          <a:custGeom>
            <a:avLst/>
            <a:gdLst>
              <a:gd name="connsiteX0" fmla="*/ 0 w 2332038"/>
              <a:gd name="connsiteY0" fmla="*/ 1166019 h 2332038"/>
              <a:gd name="connsiteX1" fmla="*/ 1166019 w 2332038"/>
              <a:gd name="connsiteY1" fmla="*/ 0 h 2332038"/>
              <a:gd name="connsiteX2" fmla="*/ 2560636 w 2332038"/>
              <a:gd name="connsiteY2" fmla="*/ -228598 h 2332038"/>
              <a:gd name="connsiteX3" fmla="*/ 2332038 w 2332038"/>
              <a:gd name="connsiteY3" fmla="*/ 1166019 h 2332038"/>
              <a:gd name="connsiteX4" fmla="*/ 1166019 w 2332038"/>
              <a:gd name="connsiteY4" fmla="*/ 2332038 h 2332038"/>
              <a:gd name="connsiteX5" fmla="*/ 0 w 2332038"/>
              <a:gd name="connsiteY5" fmla="*/ 1166019 h 2332038"/>
              <a:gd name="connsiteX0" fmla="*/ 39842 w 2600478"/>
              <a:gd name="connsiteY0" fmla="*/ 1394617 h 2592206"/>
              <a:gd name="connsiteX1" fmla="*/ 1205861 w 2600478"/>
              <a:gd name="connsiteY1" fmla="*/ 228598 h 2592206"/>
              <a:gd name="connsiteX2" fmla="*/ 2600478 w 2600478"/>
              <a:gd name="connsiteY2" fmla="*/ 0 h 2592206"/>
              <a:gd name="connsiteX3" fmla="*/ 2371880 w 2600478"/>
              <a:gd name="connsiteY3" fmla="*/ 1394617 h 2592206"/>
              <a:gd name="connsiteX4" fmla="*/ 1205861 w 2600478"/>
              <a:gd name="connsiteY4" fmla="*/ 2560636 h 2592206"/>
              <a:gd name="connsiteX5" fmla="*/ 357997 w 2600478"/>
              <a:gd name="connsiteY5" fmla="*/ 2186212 h 2592206"/>
              <a:gd name="connsiteX6" fmla="*/ 39842 w 2600478"/>
              <a:gd name="connsiteY6" fmla="*/ 1394617 h 2592206"/>
              <a:gd name="connsiteX0" fmla="*/ 308400 w 2869036"/>
              <a:gd name="connsiteY0" fmla="*/ 1394617 h 2785227"/>
              <a:gd name="connsiteX1" fmla="*/ 1474419 w 2869036"/>
              <a:gd name="connsiteY1" fmla="*/ 228598 h 2785227"/>
              <a:gd name="connsiteX2" fmla="*/ 2869036 w 2869036"/>
              <a:gd name="connsiteY2" fmla="*/ 0 h 2785227"/>
              <a:gd name="connsiteX3" fmla="*/ 2640438 w 2869036"/>
              <a:gd name="connsiteY3" fmla="*/ 1394617 h 2785227"/>
              <a:gd name="connsiteX4" fmla="*/ 1474419 w 2869036"/>
              <a:gd name="connsiteY4" fmla="*/ 2560636 h 2785227"/>
              <a:gd name="connsiteX5" fmla="*/ 80455 w 2869036"/>
              <a:gd name="connsiteY5" fmla="*/ 2681512 h 2785227"/>
              <a:gd name="connsiteX6" fmla="*/ 308400 w 2869036"/>
              <a:gd name="connsiteY6" fmla="*/ 1394617 h 2785227"/>
              <a:gd name="connsiteX0" fmla="*/ 308400 w 2869036"/>
              <a:gd name="connsiteY0" fmla="*/ 1394617 h 2785227"/>
              <a:gd name="connsiteX1" fmla="*/ 1474419 w 2869036"/>
              <a:gd name="connsiteY1" fmla="*/ 228598 h 2785227"/>
              <a:gd name="connsiteX2" fmla="*/ 2869036 w 2869036"/>
              <a:gd name="connsiteY2" fmla="*/ 0 h 2785227"/>
              <a:gd name="connsiteX3" fmla="*/ 2640438 w 2869036"/>
              <a:gd name="connsiteY3" fmla="*/ 1394617 h 2785227"/>
              <a:gd name="connsiteX4" fmla="*/ 1474419 w 2869036"/>
              <a:gd name="connsiteY4" fmla="*/ 2560636 h 2785227"/>
              <a:gd name="connsiteX5" fmla="*/ 80455 w 2869036"/>
              <a:gd name="connsiteY5" fmla="*/ 2681512 h 2785227"/>
              <a:gd name="connsiteX6" fmla="*/ 308400 w 2869036"/>
              <a:gd name="connsiteY6" fmla="*/ 1394617 h 2785227"/>
              <a:gd name="connsiteX0" fmla="*/ 308400 w 2869036"/>
              <a:gd name="connsiteY0" fmla="*/ 1394617 h 2785227"/>
              <a:gd name="connsiteX1" fmla="*/ 1474419 w 2869036"/>
              <a:gd name="connsiteY1" fmla="*/ 228598 h 2785227"/>
              <a:gd name="connsiteX2" fmla="*/ 2869036 w 2869036"/>
              <a:gd name="connsiteY2" fmla="*/ 0 h 2785227"/>
              <a:gd name="connsiteX3" fmla="*/ 2640438 w 2869036"/>
              <a:gd name="connsiteY3" fmla="*/ 1394617 h 2785227"/>
              <a:gd name="connsiteX4" fmla="*/ 1474419 w 2869036"/>
              <a:gd name="connsiteY4" fmla="*/ 2560636 h 2785227"/>
              <a:gd name="connsiteX5" fmla="*/ 80455 w 2869036"/>
              <a:gd name="connsiteY5" fmla="*/ 2681512 h 2785227"/>
              <a:gd name="connsiteX6" fmla="*/ 308400 w 2869036"/>
              <a:gd name="connsiteY6" fmla="*/ 1394617 h 2785227"/>
              <a:gd name="connsiteX0" fmla="*/ 308400 w 2869036"/>
              <a:gd name="connsiteY0" fmla="*/ 1394617 h 2785227"/>
              <a:gd name="connsiteX1" fmla="*/ 1474419 w 2869036"/>
              <a:gd name="connsiteY1" fmla="*/ 228598 h 2785227"/>
              <a:gd name="connsiteX2" fmla="*/ 2869036 w 2869036"/>
              <a:gd name="connsiteY2" fmla="*/ 0 h 2785227"/>
              <a:gd name="connsiteX3" fmla="*/ 2640438 w 2869036"/>
              <a:gd name="connsiteY3" fmla="*/ 1394617 h 2785227"/>
              <a:gd name="connsiteX4" fmla="*/ 1474419 w 2869036"/>
              <a:gd name="connsiteY4" fmla="*/ 2560636 h 2785227"/>
              <a:gd name="connsiteX5" fmla="*/ 80455 w 2869036"/>
              <a:gd name="connsiteY5" fmla="*/ 2681512 h 2785227"/>
              <a:gd name="connsiteX6" fmla="*/ 308400 w 2869036"/>
              <a:gd name="connsiteY6" fmla="*/ 1394617 h 2785227"/>
              <a:gd name="connsiteX0" fmla="*/ 306166 w 2866802"/>
              <a:gd name="connsiteY0" fmla="*/ 1394617 h 2785227"/>
              <a:gd name="connsiteX1" fmla="*/ 1472185 w 2866802"/>
              <a:gd name="connsiteY1" fmla="*/ 228598 h 2785227"/>
              <a:gd name="connsiteX2" fmla="*/ 2866802 w 2866802"/>
              <a:gd name="connsiteY2" fmla="*/ 0 h 2785227"/>
              <a:gd name="connsiteX3" fmla="*/ 2638204 w 2866802"/>
              <a:gd name="connsiteY3" fmla="*/ 1394617 h 2785227"/>
              <a:gd name="connsiteX4" fmla="*/ 1472185 w 2866802"/>
              <a:gd name="connsiteY4" fmla="*/ 2560636 h 2785227"/>
              <a:gd name="connsiteX5" fmla="*/ 78221 w 2866802"/>
              <a:gd name="connsiteY5" fmla="*/ 2681512 h 2785227"/>
              <a:gd name="connsiteX6" fmla="*/ 306166 w 2866802"/>
              <a:gd name="connsiteY6" fmla="*/ 1394617 h 2785227"/>
              <a:gd name="connsiteX0" fmla="*/ 306166 w 2866802"/>
              <a:gd name="connsiteY0" fmla="*/ 1394617 h 2785227"/>
              <a:gd name="connsiteX1" fmla="*/ 1472185 w 2866802"/>
              <a:gd name="connsiteY1" fmla="*/ 228598 h 2785227"/>
              <a:gd name="connsiteX2" fmla="*/ 2866802 w 2866802"/>
              <a:gd name="connsiteY2" fmla="*/ 0 h 2785227"/>
              <a:gd name="connsiteX3" fmla="*/ 2638204 w 2866802"/>
              <a:gd name="connsiteY3" fmla="*/ 1394617 h 2785227"/>
              <a:gd name="connsiteX4" fmla="*/ 1472185 w 2866802"/>
              <a:gd name="connsiteY4" fmla="*/ 2560636 h 2785227"/>
              <a:gd name="connsiteX5" fmla="*/ 78221 w 2866802"/>
              <a:gd name="connsiteY5" fmla="*/ 2681512 h 2785227"/>
              <a:gd name="connsiteX6" fmla="*/ 306166 w 2866802"/>
              <a:gd name="connsiteY6" fmla="*/ 1394617 h 2785227"/>
              <a:gd name="connsiteX0" fmla="*/ 306166 w 2866802"/>
              <a:gd name="connsiteY0" fmla="*/ 1394617 h 2785227"/>
              <a:gd name="connsiteX1" fmla="*/ 1472185 w 2866802"/>
              <a:gd name="connsiteY1" fmla="*/ 228598 h 2785227"/>
              <a:gd name="connsiteX2" fmla="*/ 2866802 w 2866802"/>
              <a:gd name="connsiteY2" fmla="*/ 0 h 2785227"/>
              <a:gd name="connsiteX3" fmla="*/ 2638204 w 2866802"/>
              <a:gd name="connsiteY3" fmla="*/ 1394617 h 2785227"/>
              <a:gd name="connsiteX4" fmla="*/ 1472185 w 2866802"/>
              <a:gd name="connsiteY4" fmla="*/ 2560636 h 2785227"/>
              <a:gd name="connsiteX5" fmla="*/ 78221 w 2866802"/>
              <a:gd name="connsiteY5" fmla="*/ 2681512 h 2785227"/>
              <a:gd name="connsiteX6" fmla="*/ 306166 w 2866802"/>
              <a:gd name="connsiteY6" fmla="*/ 1394617 h 2785227"/>
              <a:gd name="connsiteX0" fmla="*/ 232080 w 2792716"/>
              <a:gd name="connsiteY0" fmla="*/ 1394617 h 2785227"/>
              <a:gd name="connsiteX1" fmla="*/ 1398099 w 2792716"/>
              <a:gd name="connsiteY1" fmla="*/ 228598 h 2785227"/>
              <a:gd name="connsiteX2" fmla="*/ 2792716 w 2792716"/>
              <a:gd name="connsiteY2" fmla="*/ 0 h 2785227"/>
              <a:gd name="connsiteX3" fmla="*/ 2564118 w 2792716"/>
              <a:gd name="connsiteY3" fmla="*/ 1394617 h 2785227"/>
              <a:gd name="connsiteX4" fmla="*/ 1398099 w 2792716"/>
              <a:gd name="connsiteY4" fmla="*/ 2560636 h 2785227"/>
              <a:gd name="connsiteX5" fmla="*/ 4135 w 2792716"/>
              <a:gd name="connsiteY5" fmla="*/ 2681512 h 2785227"/>
              <a:gd name="connsiteX6" fmla="*/ 232080 w 2792716"/>
              <a:gd name="connsiteY6" fmla="*/ 1394617 h 2785227"/>
              <a:gd name="connsiteX0" fmla="*/ 232080 w 2792716"/>
              <a:gd name="connsiteY0" fmla="*/ 1394617 h 2724447"/>
              <a:gd name="connsiteX1" fmla="*/ 1398099 w 2792716"/>
              <a:gd name="connsiteY1" fmla="*/ 228598 h 2724447"/>
              <a:gd name="connsiteX2" fmla="*/ 2792716 w 2792716"/>
              <a:gd name="connsiteY2" fmla="*/ 0 h 2724447"/>
              <a:gd name="connsiteX3" fmla="*/ 2564118 w 2792716"/>
              <a:gd name="connsiteY3" fmla="*/ 1394617 h 2724447"/>
              <a:gd name="connsiteX4" fmla="*/ 1398099 w 2792716"/>
              <a:gd name="connsiteY4" fmla="*/ 2560636 h 2724447"/>
              <a:gd name="connsiteX5" fmla="*/ 4135 w 2792716"/>
              <a:gd name="connsiteY5" fmla="*/ 2681512 h 2724447"/>
              <a:gd name="connsiteX6" fmla="*/ 232080 w 2792716"/>
              <a:gd name="connsiteY6" fmla="*/ 1394617 h 272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2716" h="2724447">
                <a:moveTo>
                  <a:pt x="232080" y="1394617"/>
                </a:moveTo>
                <a:cubicBezTo>
                  <a:pt x="451707" y="947698"/>
                  <a:pt x="639824" y="584198"/>
                  <a:pt x="1398099" y="228598"/>
                </a:cubicBezTo>
                <a:cubicBezTo>
                  <a:pt x="1818989" y="31218"/>
                  <a:pt x="2327844" y="152399"/>
                  <a:pt x="2792716" y="0"/>
                </a:cubicBezTo>
                <a:cubicBezTo>
                  <a:pt x="2640317" y="464872"/>
                  <a:pt x="2665718" y="701144"/>
                  <a:pt x="2564118" y="1394617"/>
                </a:cubicBezTo>
                <a:cubicBezTo>
                  <a:pt x="2335518" y="2051292"/>
                  <a:pt x="1824763" y="2346154"/>
                  <a:pt x="1398099" y="2560636"/>
                </a:cubicBezTo>
                <a:cubicBezTo>
                  <a:pt x="971435" y="2775118"/>
                  <a:pt x="363571" y="2736148"/>
                  <a:pt x="4135" y="2681512"/>
                </a:cubicBezTo>
                <a:cubicBezTo>
                  <a:pt x="-12401" y="2398276"/>
                  <a:pt x="12453" y="1841536"/>
                  <a:pt x="232080" y="1394617"/>
                </a:cubicBezTo>
                <a:close/>
              </a:path>
            </a:pathLst>
          </a:custGeom>
          <a:solidFill>
            <a:srgbClr val="FB54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1452581" y="1561460"/>
            <a:ext cx="755206" cy="812929"/>
            <a:chOff x="1279525" y="3249613"/>
            <a:chExt cx="498475" cy="536575"/>
          </a:xfrm>
        </p:grpSpPr>
        <p:sp>
          <p:nvSpPr>
            <p:cNvPr id="42" name="Freeform 9"/>
            <p:cNvSpPr>
              <a:spLocks/>
            </p:cNvSpPr>
            <p:nvPr/>
          </p:nvSpPr>
          <p:spPr bwMode="auto">
            <a:xfrm>
              <a:off x="1279525" y="3249613"/>
              <a:ext cx="385763" cy="536575"/>
            </a:xfrm>
            <a:custGeom>
              <a:avLst/>
              <a:gdLst>
                <a:gd name="T0" fmla="*/ 103 w 103"/>
                <a:gd name="T1" fmla="*/ 91 h 143"/>
                <a:gd name="T2" fmla="*/ 51 w 103"/>
                <a:gd name="T3" fmla="*/ 143 h 143"/>
                <a:gd name="T4" fmla="*/ 0 w 103"/>
                <a:gd name="T5" fmla="*/ 91 h 143"/>
                <a:gd name="T6" fmla="*/ 51 w 103"/>
                <a:gd name="T7" fmla="*/ 0 h 143"/>
                <a:gd name="T8" fmla="*/ 103 w 103"/>
                <a:gd name="T9" fmla="*/ 9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43">
                  <a:moveTo>
                    <a:pt x="103" y="91"/>
                  </a:moveTo>
                  <a:cubicBezTo>
                    <a:pt x="103" y="120"/>
                    <a:pt x="80" y="143"/>
                    <a:pt x="51" y="143"/>
                  </a:cubicBezTo>
                  <a:cubicBezTo>
                    <a:pt x="23" y="143"/>
                    <a:pt x="0" y="120"/>
                    <a:pt x="0" y="91"/>
                  </a:cubicBezTo>
                  <a:cubicBezTo>
                    <a:pt x="0" y="63"/>
                    <a:pt x="51" y="0"/>
                    <a:pt x="51" y="0"/>
                  </a:cubicBezTo>
                  <a:cubicBezTo>
                    <a:pt x="51" y="0"/>
                    <a:pt x="103" y="63"/>
                    <a:pt x="103" y="91"/>
                  </a:cubicBezTo>
                  <a:close/>
                </a:path>
              </a:pathLst>
            </a:custGeom>
            <a:noFill/>
            <a:ln w="30163" cap="rnd">
              <a:solidFill>
                <a:srgbClr val="4F6D7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1651000" y="3373438"/>
              <a:ext cx="127000" cy="254000"/>
            </a:xfrm>
            <a:custGeom>
              <a:avLst/>
              <a:gdLst>
                <a:gd name="T0" fmla="*/ 0 w 34"/>
                <a:gd name="T1" fmla="*/ 13 h 68"/>
                <a:gd name="T2" fmla="*/ 9 w 34"/>
                <a:gd name="T3" fmla="*/ 0 h 68"/>
                <a:gd name="T4" fmla="*/ 34 w 34"/>
                <a:gd name="T5" fmla="*/ 44 h 68"/>
                <a:gd name="T6" fmla="*/ 15 w 34"/>
                <a:gd name="T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68">
                  <a:moveTo>
                    <a:pt x="0" y="13"/>
                  </a:moveTo>
                  <a:cubicBezTo>
                    <a:pt x="5" y="6"/>
                    <a:pt x="9" y="0"/>
                    <a:pt x="9" y="0"/>
                  </a:cubicBezTo>
                  <a:cubicBezTo>
                    <a:pt x="9" y="0"/>
                    <a:pt x="34" y="31"/>
                    <a:pt x="34" y="44"/>
                  </a:cubicBezTo>
                  <a:cubicBezTo>
                    <a:pt x="34" y="56"/>
                    <a:pt x="26" y="66"/>
                    <a:pt x="15" y="68"/>
                  </a:cubicBezTo>
                </a:path>
              </a:pathLst>
            </a:custGeom>
            <a:noFill/>
            <a:ln w="30163" cap="rnd">
              <a:solidFill>
                <a:srgbClr val="4F6D7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泪滴形 17"/>
          <p:cNvSpPr/>
          <p:nvPr/>
        </p:nvSpPr>
        <p:spPr>
          <a:xfrm rot="11700000">
            <a:off x="2991003" y="2473657"/>
            <a:ext cx="1415790" cy="1381180"/>
          </a:xfrm>
          <a:custGeom>
            <a:avLst/>
            <a:gdLst>
              <a:gd name="connsiteX0" fmla="*/ 0 w 2332038"/>
              <a:gd name="connsiteY0" fmla="*/ 1166019 h 2332038"/>
              <a:gd name="connsiteX1" fmla="*/ 1166019 w 2332038"/>
              <a:gd name="connsiteY1" fmla="*/ 0 h 2332038"/>
              <a:gd name="connsiteX2" fmla="*/ 2560636 w 2332038"/>
              <a:gd name="connsiteY2" fmla="*/ -228598 h 2332038"/>
              <a:gd name="connsiteX3" fmla="*/ 2332038 w 2332038"/>
              <a:gd name="connsiteY3" fmla="*/ 1166019 h 2332038"/>
              <a:gd name="connsiteX4" fmla="*/ 1166019 w 2332038"/>
              <a:gd name="connsiteY4" fmla="*/ 2332038 h 2332038"/>
              <a:gd name="connsiteX5" fmla="*/ 0 w 2332038"/>
              <a:gd name="connsiteY5" fmla="*/ 1166019 h 2332038"/>
              <a:gd name="connsiteX0" fmla="*/ 39842 w 2600478"/>
              <a:gd name="connsiteY0" fmla="*/ 1394617 h 2592206"/>
              <a:gd name="connsiteX1" fmla="*/ 1205861 w 2600478"/>
              <a:gd name="connsiteY1" fmla="*/ 228598 h 2592206"/>
              <a:gd name="connsiteX2" fmla="*/ 2600478 w 2600478"/>
              <a:gd name="connsiteY2" fmla="*/ 0 h 2592206"/>
              <a:gd name="connsiteX3" fmla="*/ 2371880 w 2600478"/>
              <a:gd name="connsiteY3" fmla="*/ 1394617 h 2592206"/>
              <a:gd name="connsiteX4" fmla="*/ 1205861 w 2600478"/>
              <a:gd name="connsiteY4" fmla="*/ 2560636 h 2592206"/>
              <a:gd name="connsiteX5" fmla="*/ 357997 w 2600478"/>
              <a:gd name="connsiteY5" fmla="*/ 2186212 h 2592206"/>
              <a:gd name="connsiteX6" fmla="*/ 39842 w 2600478"/>
              <a:gd name="connsiteY6" fmla="*/ 1394617 h 2592206"/>
              <a:gd name="connsiteX0" fmla="*/ 308400 w 2869036"/>
              <a:gd name="connsiteY0" fmla="*/ 1394617 h 2785227"/>
              <a:gd name="connsiteX1" fmla="*/ 1474419 w 2869036"/>
              <a:gd name="connsiteY1" fmla="*/ 228598 h 2785227"/>
              <a:gd name="connsiteX2" fmla="*/ 2869036 w 2869036"/>
              <a:gd name="connsiteY2" fmla="*/ 0 h 2785227"/>
              <a:gd name="connsiteX3" fmla="*/ 2640438 w 2869036"/>
              <a:gd name="connsiteY3" fmla="*/ 1394617 h 2785227"/>
              <a:gd name="connsiteX4" fmla="*/ 1474419 w 2869036"/>
              <a:gd name="connsiteY4" fmla="*/ 2560636 h 2785227"/>
              <a:gd name="connsiteX5" fmla="*/ 80455 w 2869036"/>
              <a:gd name="connsiteY5" fmla="*/ 2681512 h 2785227"/>
              <a:gd name="connsiteX6" fmla="*/ 308400 w 2869036"/>
              <a:gd name="connsiteY6" fmla="*/ 1394617 h 2785227"/>
              <a:gd name="connsiteX0" fmla="*/ 308400 w 2869036"/>
              <a:gd name="connsiteY0" fmla="*/ 1394617 h 2785227"/>
              <a:gd name="connsiteX1" fmla="*/ 1474419 w 2869036"/>
              <a:gd name="connsiteY1" fmla="*/ 228598 h 2785227"/>
              <a:gd name="connsiteX2" fmla="*/ 2869036 w 2869036"/>
              <a:gd name="connsiteY2" fmla="*/ 0 h 2785227"/>
              <a:gd name="connsiteX3" fmla="*/ 2640438 w 2869036"/>
              <a:gd name="connsiteY3" fmla="*/ 1394617 h 2785227"/>
              <a:gd name="connsiteX4" fmla="*/ 1474419 w 2869036"/>
              <a:gd name="connsiteY4" fmla="*/ 2560636 h 2785227"/>
              <a:gd name="connsiteX5" fmla="*/ 80455 w 2869036"/>
              <a:gd name="connsiteY5" fmla="*/ 2681512 h 2785227"/>
              <a:gd name="connsiteX6" fmla="*/ 308400 w 2869036"/>
              <a:gd name="connsiteY6" fmla="*/ 1394617 h 2785227"/>
              <a:gd name="connsiteX0" fmla="*/ 308400 w 2869036"/>
              <a:gd name="connsiteY0" fmla="*/ 1394617 h 2785227"/>
              <a:gd name="connsiteX1" fmla="*/ 1474419 w 2869036"/>
              <a:gd name="connsiteY1" fmla="*/ 228598 h 2785227"/>
              <a:gd name="connsiteX2" fmla="*/ 2869036 w 2869036"/>
              <a:gd name="connsiteY2" fmla="*/ 0 h 2785227"/>
              <a:gd name="connsiteX3" fmla="*/ 2640438 w 2869036"/>
              <a:gd name="connsiteY3" fmla="*/ 1394617 h 2785227"/>
              <a:gd name="connsiteX4" fmla="*/ 1474419 w 2869036"/>
              <a:gd name="connsiteY4" fmla="*/ 2560636 h 2785227"/>
              <a:gd name="connsiteX5" fmla="*/ 80455 w 2869036"/>
              <a:gd name="connsiteY5" fmla="*/ 2681512 h 2785227"/>
              <a:gd name="connsiteX6" fmla="*/ 308400 w 2869036"/>
              <a:gd name="connsiteY6" fmla="*/ 1394617 h 2785227"/>
              <a:gd name="connsiteX0" fmla="*/ 308400 w 2869036"/>
              <a:gd name="connsiteY0" fmla="*/ 1394617 h 2785227"/>
              <a:gd name="connsiteX1" fmla="*/ 1474419 w 2869036"/>
              <a:gd name="connsiteY1" fmla="*/ 228598 h 2785227"/>
              <a:gd name="connsiteX2" fmla="*/ 2869036 w 2869036"/>
              <a:gd name="connsiteY2" fmla="*/ 0 h 2785227"/>
              <a:gd name="connsiteX3" fmla="*/ 2640438 w 2869036"/>
              <a:gd name="connsiteY3" fmla="*/ 1394617 h 2785227"/>
              <a:gd name="connsiteX4" fmla="*/ 1474419 w 2869036"/>
              <a:gd name="connsiteY4" fmla="*/ 2560636 h 2785227"/>
              <a:gd name="connsiteX5" fmla="*/ 80455 w 2869036"/>
              <a:gd name="connsiteY5" fmla="*/ 2681512 h 2785227"/>
              <a:gd name="connsiteX6" fmla="*/ 308400 w 2869036"/>
              <a:gd name="connsiteY6" fmla="*/ 1394617 h 2785227"/>
              <a:gd name="connsiteX0" fmla="*/ 306166 w 2866802"/>
              <a:gd name="connsiteY0" fmla="*/ 1394617 h 2785227"/>
              <a:gd name="connsiteX1" fmla="*/ 1472185 w 2866802"/>
              <a:gd name="connsiteY1" fmla="*/ 228598 h 2785227"/>
              <a:gd name="connsiteX2" fmla="*/ 2866802 w 2866802"/>
              <a:gd name="connsiteY2" fmla="*/ 0 h 2785227"/>
              <a:gd name="connsiteX3" fmla="*/ 2638204 w 2866802"/>
              <a:gd name="connsiteY3" fmla="*/ 1394617 h 2785227"/>
              <a:gd name="connsiteX4" fmla="*/ 1472185 w 2866802"/>
              <a:gd name="connsiteY4" fmla="*/ 2560636 h 2785227"/>
              <a:gd name="connsiteX5" fmla="*/ 78221 w 2866802"/>
              <a:gd name="connsiteY5" fmla="*/ 2681512 h 2785227"/>
              <a:gd name="connsiteX6" fmla="*/ 306166 w 2866802"/>
              <a:gd name="connsiteY6" fmla="*/ 1394617 h 2785227"/>
              <a:gd name="connsiteX0" fmla="*/ 306166 w 2866802"/>
              <a:gd name="connsiteY0" fmla="*/ 1394617 h 2785227"/>
              <a:gd name="connsiteX1" fmla="*/ 1472185 w 2866802"/>
              <a:gd name="connsiteY1" fmla="*/ 228598 h 2785227"/>
              <a:gd name="connsiteX2" fmla="*/ 2866802 w 2866802"/>
              <a:gd name="connsiteY2" fmla="*/ 0 h 2785227"/>
              <a:gd name="connsiteX3" fmla="*/ 2638204 w 2866802"/>
              <a:gd name="connsiteY3" fmla="*/ 1394617 h 2785227"/>
              <a:gd name="connsiteX4" fmla="*/ 1472185 w 2866802"/>
              <a:gd name="connsiteY4" fmla="*/ 2560636 h 2785227"/>
              <a:gd name="connsiteX5" fmla="*/ 78221 w 2866802"/>
              <a:gd name="connsiteY5" fmla="*/ 2681512 h 2785227"/>
              <a:gd name="connsiteX6" fmla="*/ 306166 w 2866802"/>
              <a:gd name="connsiteY6" fmla="*/ 1394617 h 2785227"/>
              <a:gd name="connsiteX0" fmla="*/ 306166 w 2866802"/>
              <a:gd name="connsiteY0" fmla="*/ 1394617 h 2785227"/>
              <a:gd name="connsiteX1" fmla="*/ 1472185 w 2866802"/>
              <a:gd name="connsiteY1" fmla="*/ 228598 h 2785227"/>
              <a:gd name="connsiteX2" fmla="*/ 2866802 w 2866802"/>
              <a:gd name="connsiteY2" fmla="*/ 0 h 2785227"/>
              <a:gd name="connsiteX3" fmla="*/ 2638204 w 2866802"/>
              <a:gd name="connsiteY3" fmla="*/ 1394617 h 2785227"/>
              <a:gd name="connsiteX4" fmla="*/ 1472185 w 2866802"/>
              <a:gd name="connsiteY4" fmla="*/ 2560636 h 2785227"/>
              <a:gd name="connsiteX5" fmla="*/ 78221 w 2866802"/>
              <a:gd name="connsiteY5" fmla="*/ 2681512 h 2785227"/>
              <a:gd name="connsiteX6" fmla="*/ 306166 w 2866802"/>
              <a:gd name="connsiteY6" fmla="*/ 1394617 h 2785227"/>
              <a:gd name="connsiteX0" fmla="*/ 232080 w 2792716"/>
              <a:gd name="connsiteY0" fmla="*/ 1394617 h 2785227"/>
              <a:gd name="connsiteX1" fmla="*/ 1398099 w 2792716"/>
              <a:gd name="connsiteY1" fmla="*/ 228598 h 2785227"/>
              <a:gd name="connsiteX2" fmla="*/ 2792716 w 2792716"/>
              <a:gd name="connsiteY2" fmla="*/ 0 h 2785227"/>
              <a:gd name="connsiteX3" fmla="*/ 2564118 w 2792716"/>
              <a:gd name="connsiteY3" fmla="*/ 1394617 h 2785227"/>
              <a:gd name="connsiteX4" fmla="*/ 1398099 w 2792716"/>
              <a:gd name="connsiteY4" fmla="*/ 2560636 h 2785227"/>
              <a:gd name="connsiteX5" fmla="*/ 4135 w 2792716"/>
              <a:gd name="connsiteY5" fmla="*/ 2681512 h 2785227"/>
              <a:gd name="connsiteX6" fmla="*/ 232080 w 2792716"/>
              <a:gd name="connsiteY6" fmla="*/ 1394617 h 2785227"/>
              <a:gd name="connsiteX0" fmla="*/ 232080 w 2792716"/>
              <a:gd name="connsiteY0" fmla="*/ 1394617 h 2724447"/>
              <a:gd name="connsiteX1" fmla="*/ 1398099 w 2792716"/>
              <a:gd name="connsiteY1" fmla="*/ 228598 h 2724447"/>
              <a:gd name="connsiteX2" fmla="*/ 2792716 w 2792716"/>
              <a:gd name="connsiteY2" fmla="*/ 0 h 2724447"/>
              <a:gd name="connsiteX3" fmla="*/ 2564118 w 2792716"/>
              <a:gd name="connsiteY3" fmla="*/ 1394617 h 2724447"/>
              <a:gd name="connsiteX4" fmla="*/ 1398099 w 2792716"/>
              <a:gd name="connsiteY4" fmla="*/ 2560636 h 2724447"/>
              <a:gd name="connsiteX5" fmla="*/ 4135 w 2792716"/>
              <a:gd name="connsiteY5" fmla="*/ 2681512 h 2724447"/>
              <a:gd name="connsiteX6" fmla="*/ 232080 w 2792716"/>
              <a:gd name="connsiteY6" fmla="*/ 1394617 h 272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2716" h="2724447">
                <a:moveTo>
                  <a:pt x="232080" y="1394617"/>
                </a:moveTo>
                <a:cubicBezTo>
                  <a:pt x="451707" y="947698"/>
                  <a:pt x="639824" y="584198"/>
                  <a:pt x="1398099" y="228598"/>
                </a:cubicBezTo>
                <a:cubicBezTo>
                  <a:pt x="1818989" y="31218"/>
                  <a:pt x="2327844" y="152399"/>
                  <a:pt x="2792716" y="0"/>
                </a:cubicBezTo>
                <a:cubicBezTo>
                  <a:pt x="2640317" y="464872"/>
                  <a:pt x="2665718" y="701144"/>
                  <a:pt x="2564118" y="1394617"/>
                </a:cubicBezTo>
                <a:cubicBezTo>
                  <a:pt x="2335518" y="2051292"/>
                  <a:pt x="1824763" y="2346154"/>
                  <a:pt x="1398099" y="2560636"/>
                </a:cubicBezTo>
                <a:cubicBezTo>
                  <a:pt x="971435" y="2775118"/>
                  <a:pt x="363571" y="2736148"/>
                  <a:pt x="4135" y="2681512"/>
                </a:cubicBezTo>
                <a:cubicBezTo>
                  <a:pt x="-12401" y="2398276"/>
                  <a:pt x="12453" y="1841536"/>
                  <a:pt x="232080" y="1394617"/>
                </a:cubicBezTo>
                <a:close/>
              </a:path>
            </a:pathLst>
          </a:custGeom>
          <a:solidFill>
            <a:srgbClr val="FB54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2"/>
          <p:cNvSpPr/>
          <p:nvPr/>
        </p:nvSpPr>
        <p:spPr>
          <a:xfrm>
            <a:off x="558507" y="214217"/>
            <a:ext cx="5159901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42"/>
          <p:cNvSpPr/>
          <p:nvPr/>
        </p:nvSpPr>
        <p:spPr>
          <a:xfrm>
            <a:off x="-1" y="214217"/>
            <a:ext cx="5159901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4141" y="308433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zh-CN" altLang="en-US" sz="36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4141" y="6052782"/>
            <a:ext cx="5049672" cy="5049672"/>
          </a:xfrm>
          <a:prstGeom prst="ellipse">
            <a:avLst/>
          </a:pr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908038" y="6052782"/>
            <a:ext cx="5049672" cy="5049672"/>
          </a:xfrm>
          <a:prstGeom prst="ellipse">
            <a:avLst/>
          </a:pr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718151" y="1714500"/>
            <a:ext cx="2111501" cy="4677106"/>
          </a:xfrm>
          <a:custGeom>
            <a:avLst/>
            <a:gdLst>
              <a:gd name="connsiteX0" fmla="*/ 0 w 367967"/>
              <a:gd name="connsiteY0" fmla="*/ 0 h 3821373"/>
              <a:gd name="connsiteX1" fmla="*/ 367967 w 367967"/>
              <a:gd name="connsiteY1" fmla="*/ 0 h 3821373"/>
              <a:gd name="connsiteX2" fmla="*/ 367967 w 367967"/>
              <a:gd name="connsiteY2" fmla="*/ 3821373 h 3821373"/>
              <a:gd name="connsiteX3" fmla="*/ 0 w 367967"/>
              <a:gd name="connsiteY3" fmla="*/ 3821373 h 3821373"/>
              <a:gd name="connsiteX4" fmla="*/ 0 w 367967"/>
              <a:gd name="connsiteY4" fmla="*/ 0 h 3821373"/>
              <a:gd name="connsiteX0" fmla="*/ 614149 w 982116"/>
              <a:gd name="connsiteY0" fmla="*/ 0 h 3903259"/>
              <a:gd name="connsiteX1" fmla="*/ 982116 w 982116"/>
              <a:gd name="connsiteY1" fmla="*/ 0 h 3903259"/>
              <a:gd name="connsiteX2" fmla="*/ 982116 w 982116"/>
              <a:gd name="connsiteY2" fmla="*/ 3821373 h 3903259"/>
              <a:gd name="connsiteX3" fmla="*/ 0 w 982116"/>
              <a:gd name="connsiteY3" fmla="*/ 3903259 h 3903259"/>
              <a:gd name="connsiteX4" fmla="*/ 614149 w 982116"/>
              <a:gd name="connsiteY4" fmla="*/ 0 h 3903259"/>
              <a:gd name="connsiteX0" fmla="*/ 614149 w 1064002"/>
              <a:gd name="connsiteY0" fmla="*/ 0 h 3903259"/>
              <a:gd name="connsiteX1" fmla="*/ 982116 w 1064002"/>
              <a:gd name="connsiteY1" fmla="*/ 0 h 3903259"/>
              <a:gd name="connsiteX2" fmla="*/ 1064002 w 1064002"/>
              <a:gd name="connsiteY2" fmla="*/ 3835020 h 3903259"/>
              <a:gd name="connsiteX3" fmla="*/ 0 w 1064002"/>
              <a:gd name="connsiteY3" fmla="*/ 3903259 h 3903259"/>
              <a:gd name="connsiteX4" fmla="*/ 614149 w 1064002"/>
              <a:gd name="connsiteY4" fmla="*/ 0 h 3903259"/>
              <a:gd name="connsiteX0" fmla="*/ 614149 w 1064002"/>
              <a:gd name="connsiteY0" fmla="*/ 0 h 3903259"/>
              <a:gd name="connsiteX1" fmla="*/ 982116 w 1064002"/>
              <a:gd name="connsiteY1" fmla="*/ 0 h 3903259"/>
              <a:gd name="connsiteX2" fmla="*/ 1064002 w 1064002"/>
              <a:gd name="connsiteY2" fmla="*/ 3835020 h 3903259"/>
              <a:gd name="connsiteX3" fmla="*/ 0 w 1064002"/>
              <a:gd name="connsiteY3" fmla="*/ 3903259 h 3903259"/>
              <a:gd name="connsiteX4" fmla="*/ 163251 w 1064002"/>
              <a:gd name="connsiteY4" fmla="*/ 2852382 h 3903259"/>
              <a:gd name="connsiteX5" fmla="*/ 614149 w 1064002"/>
              <a:gd name="connsiteY5" fmla="*/ 0 h 3903259"/>
              <a:gd name="connsiteX0" fmla="*/ 614149 w 1064002"/>
              <a:gd name="connsiteY0" fmla="*/ 0 h 3903259"/>
              <a:gd name="connsiteX1" fmla="*/ 982116 w 1064002"/>
              <a:gd name="connsiteY1" fmla="*/ 0 h 3903259"/>
              <a:gd name="connsiteX2" fmla="*/ 1064002 w 1064002"/>
              <a:gd name="connsiteY2" fmla="*/ 3835020 h 3903259"/>
              <a:gd name="connsiteX3" fmla="*/ 0 w 1064002"/>
              <a:gd name="connsiteY3" fmla="*/ 3903259 h 3903259"/>
              <a:gd name="connsiteX4" fmla="*/ 395263 w 1064002"/>
              <a:gd name="connsiteY4" fmla="*/ 2988860 h 3903259"/>
              <a:gd name="connsiteX5" fmla="*/ 614149 w 1064002"/>
              <a:gd name="connsiteY5" fmla="*/ 0 h 3903259"/>
              <a:gd name="connsiteX0" fmla="*/ 614149 w 1064002"/>
              <a:gd name="connsiteY0" fmla="*/ 0 h 3903259"/>
              <a:gd name="connsiteX1" fmla="*/ 982116 w 1064002"/>
              <a:gd name="connsiteY1" fmla="*/ 0 h 3903259"/>
              <a:gd name="connsiteX2" fmla="*/ 1064002 w 1064002"/>
              <a:gd name="connsiteY2" fmla="*/ 3835020 h 3903259"/>
              <a:gd name="connsiteX3" fmla="*/ 0 w 1064002"/>
              <a:gd name="connsiteY3" fmla="*/ 3903259 h 3903259"/>
              <a:gd name="connsiteX4" fmla="*/ 395263 w 1064002"/>
              <a:gd name="connsiteY4" fmla="*/ 2988860 h 3903259"/>
              <a:gd name="connsiteX5" fmla="*/ 614149 w 1064002"/>
              <a:gd name="connsiteY5" fmla="*/ 0 h 3903259"/>
              <a:gd name="connsiteX0" fmla="*/ 614149 w 1064002"/>
              <a:gd name="connsiteY0" fmla="*/ 0 h 3903259"/>
              <a:gd name="connsiteX1" fmla="*/ 982116 w 1064002"/>
              <a:gd name="connsiteY1" fmla="*/ 0 h 3903259"/>
              <a:gd name="connsiteX2" fmla="*/ 1064002 w 1064002"/>
              <a:gd name="connsiteY2" fmla="*/ 3835020 h 3903259"/>
              <a:gd name="connsiteX3" fmla="*/ 0 w 1064002"/>
              <a:gd name="connsiteY3" fmla="*/ 3903259 h 3903259"/>
              <a:gd name="connsiteX4" fmla="*/ 395263 w 1064002"/>
              <a:gd name="connsiteY4" fmla="*/ 2988860 h 3903259"/>
              <a:gd name="connsiteX5" fmla="*/ 614149 w 1064002"/>
              <a:gd name="connsiteY5" fmla="*/ 0 h 3903259"/>
              <a:gd name="connsiteX0" fmla="*/ 614149 w 1064003"/>
              <a:gd name="connsiteY0" fmla="*/ 0 h 3903259"/>
              <a:gd name="connsiteX1" fmla="*/ 982116 w 1064003"/>
              <a:gd name="connsiteY1" fmla="*/ 0 h 3903259"/>
              <a:gd name="connsiteX2" fmla="*/ 1064003 w 1064003"/>
              <a:gd name="connsiteY2" fmla="*/ 3261815 h 3903259"/>
              <a:gd name="connsiteX3" fmla="*/ 1064002 w 1064003"/>
              <a:gd name="connsiteY3" fmla="*/ 3835020 h 3903259"/>
              <a:gd name="connsiteX4" fmla="*/ 0 w 1064003"/>
              <a:gd name="connsiteY4" fmla="*/ 3903259 h 3903259"/>
              <a:gd name="connsiteX5" fmla="*/ 395263 w 1064003"/>
              <a:gd name="connsiteY5" fmla="*/ 2988860 h 3903259"/>
              <a:gd name="connsiteX6" fmla="*/ 614149 w 1064003"/>
              <a:gd name="connsiteY6" fmla="*/ 0 h 3903259"/>
              <a:gd name="connsiteX0" fmla="*/ 614149 w 1432491"/>
              <a:gd name="connsiteY0" fmla="*/ 0 h 3903259"/>
              <a:gd name="connsiteX1" fmla="*/ 982116 w 1432491"/>
              <a:gd name="connsiteY1" fmla="*/ 0 h 3903259"/>
              <a:gd name="connsiteX2" fmla="*/ 1064003 w 1432491"/>
              <a:gd name="connsiteY2" fmla="*/ 3261815 h 3903259"/>
              <a:gd name="connsiteX3" fmla="*/ 1432491 w 1432491"/>
              <a:gd name="connsiteY3" fmla="*/ 3875963 h 3903259"/>
              <a:gd name="connsiteX4" fmla="*/ 0 w 1432491"/>
              <a:gd name="connsiteY4" fmla="*/ 3903259 h 3903259"/>
              <a:gd name="connsiteX5" fmla="*/ 395263 w 1432491"/>
              <a:gd name="connsiteY5" fmla="*/ 2988860 h 3903259"/>
              <a:gd name="connsiteX6" fmla="*/ 614149 w 1432491"/>
              <a:gd name="connsiteY6" fmla="*/ 0 h 3903259"/>
              <a:gd name="connsiteX0" fmla="*/ 614149 w 1432491"/>
              <a:gd name="connsiteY0" fmla="*/ 0 h 3903259"/>
              <a:gd name="connsiteX1" fmla="*/ 982116 w 1432491"/>
              <a:gd name="connsiteY1" fmla="*/ 0 h 3903259"/>
              <a:gd name="connsiteX2" fmla="*/ 1064003 w 1432491"/>
              <a:gd name="connsiteY2" fmla="*/ 3261815 h 3903259"/>
              <a:gd name="connsiteX3" fmla="*/ 1432491 w 1432491"/>
              <a:gd name="connsiteY3" fmla="*/ 3875963 h 3903259"/>
              <a:gd name="connsiteX4" fmla="*/ 0 w 1432491"/>
              <a:gd name="connsiteY4" fmla="*/ 3903259 h 3903259"/>
              <a:gd name="connsiteX5" fmla="*/ 395263 w 1432491"/>
              <a:gd name="connsiteY5" fmla="*/ 2988860 h 3903259"/>
              <a:gd name="connsiteX6" fmla="*/ 614149 w 1432491"/>
              <a:gd name="connsiteY6" fmla="*/ 0 h 3903259"/>
              <a:gd name="connsiteX0" fmla="*/ 614149 w 1432491"/>
              <a:gd name="connsiteY0" fmla="*/ 0 h 3903259"/>
              <a:gd name="connsiteX1" fmla="*/ 982116 w 1432491"/>
              <a:gd name="connsiteY1" fmla="*/ 0 h 3903259"/>
              <a:gd name="connsiteX2" fmla="*/ 1064003 w 1432491"/>
              <a:gd name="connsiteY2" fmla="*/ 3261815 h 3903259"/>
              <a:gd name="connsiteX3" fmla="*/ 1432491 w 1432491"/>
              <a:gd name="connsiteY3" fmla="*/ 3875963 h 3903259"/>
              <a:gd name="connsiteX4" fmla="*/ 0 w 1432491"/>
              <a:gd name="connsiteY4" fmla="*/ 3903259 h 3903259"/>
              <a:gd name="connsiteX5" fmla="*/ 395263 w 1432491"/>
              <a:gd name="connsiteY5" fmla="*/ 2988860 h 3903259"/>
              <a:gd name="connsiteX6" fmla="*/ 614149 w 1432491"/>
              <a:gd name="connsiteY6" fmla="*/ 0 h 3903259"/>
              <a:gd name="connsiteX0" fmla="*/ 614149 w 1432491"/>
              <a:gd name="connsiteY0" fmla="*/ 0 h 3903259"/>
              <a:gd name="connsiteX1" fmla="*/ 982116 w 1432491"/>
              <a:gd name="connsiteY1" fmla="*/ 0 h 3903259"/>
              <a:gd name="connsiteX2" fmla="*/ 954821 w 1432491"/>
              <a:gd name="connsiteY2" fmla="*/ 2715905 h 3903259"/>
              <a:gd name="connsiteX3" fmla="*/ 1064003 w 1432491"/>
              <a:gd name="connsiteY3" fmla="*/ 3261815 h 3903259"/>
              <a:gd name="connsiteX4" fmla="*/ 1432491 w 1432491"/>
              <a:gd name="connsiteY4" fmla="*/ 3875963 h 3903259"/>
              <a:gd name="connsiteX5" fmla="*/ 0 w 1432491"/>
              <a:gd name="connsiteY5" fmla="*/ 3903259 h 3903259"/>
              <a:gd name="connsiteX6" fmla="*/ 395263 w 1432491"/>
              <a:gd name="connsiteY6" fmla="*/ 2988860 h 3903259"/>
              <a:gd name="connsiteX7" fmla="*/ 614149 w 1432491"/>
              <a:gd name="connsiteY7" fmla="*/ 0 h 3903259"/>
              <a:gd name="connsiteX0" fmla="*/ 614149 w 1432491"/>
              <a:gd name="connsiteY0" fmla="*/ 0 h 3903259"/>
              <a:gd name="connsiteX1" fmla="*/ 982116 w 1432491"/>
              <a:gd name="connsiteY1" fmla="*/ 0 h 3903259"/>
              <a:gd name="connsiteX2" fmla="*/ 1186833 w 1432491"/>
              <a:gd name="connsiteY2" fmla="*/ 2661314 h 3903259"/>
              <a:gd name="connsiteX3" fmla="*/ 1064003 w 1432491"/>
              <a:gd name="connsiteY3" fmla="*/ 3261815 h 3903259"/>
              <a:gd name="connsiteX4" fmla="*/ 1432491 w 1432491"/>
              <a:gd name="connsiteY4" fmla="*/ 3875963 h 3903259"/>
              <a:gd name="connsiteX5" fmla="*/ 0 w 1432491"/>
              <a:gd name="connsiteY5" fmla="*/ 3903259 h 3903259"/>
              <a:gd name="connsiteX6" fmla="*/ 395263 w 1432491"/>
              <a:gd name="connsiteY6" fmla="*/ 2988860 h 3903259"/>
              <a:gd name="connsiteX7" fmla="*/ 614149 w 1432491"/>
              <a:gd name="connsiteY7" fmla="*/ 0 h 3903259"/>
              <a:gd name="connsiteX0" fmla="*/ 614149 w 1432491"/>
              <a:gd name="connsiteY0" fmla="*/ 0 h 3903259"/>
              <a:gd name="connsiteX1" fmla="*/ 982116 w 1432491"/>
              <a:gd name="connsiteY1" fmla="*/ 0 h 3903259"/>
              <a:gd name="connsiteX2" fmla="*/ 1145890 w 1432491"/>
              <a:gd name="connsiteY2" fmla="*/ 2538484 h 3903259"/>
              <a:gd name="connsiteX3" fmla="*/ 1064003 w 1432491"/>
              <a:gd name="connsiteY3" fmla="*/ 3261815 h 3903259"/>
              <a:gd name="connsiteX4" fmla="*/ 1432491 w 1432491"/>
              <a:gd name="connsiteY4" fmla="*/ 3875963 h 3903259"/>
              <a:gd name="connsiteX5" fmla="*/ 0 w 1432491"/>
              <a:gd name="connsiteY5" fmla="*/ 3903259 h 3903259"/>
              <a:gd name="connsiteX6" fmla="*/ 395263 w 1432491"/>
              <a:gd name="connsiteY6" fmla="*/ 2988860 h 3903259"/>
              <a:gd name="connsiteX7" fmla="*/ 614149 w 1432491"/>
              <a:gd name="connsiteY7" fmla="*/ 0 h 3903259"/>
              <a:gd name="connsiteX0" fmla="*/ 614149 w 1432491"/>
              <a:gd name="connsiteY0" fmla="*/ 0 h 3903259"/>
              <a:gd name="connsiteX1" fmla="*/ 982116 w 1432491"/>
              <a:gd name="connsiteY1" fmla="*/ 0 h 3903259"/>
              <a:gd name="connsiteX2" fmla="*/ 1145890 w 1432491"/>
              <a:gd name="connsiteY2" fmla="*/ 2538484 h 3903259"/>
              <a:gd name="connsiteX3" fmla="*/ 1064003 w 1432491"/>
              <a:gd name="connsiteY3" fmla="*/ 3261815 h 3903259"/>
              <a:gd name="connsiteX4" fmla="*/ 1432491 w 1432491"/>
              <a:gd name="connsiteY4" fmla="*/ 3875963 h 3903259"/>
              <a:gd name="connsiteX5" fmla="*/ 0 w 1432491"/>
              <a:gd name="connsiteY5" fmla="*/ 3903259 h 3903259"/>
              <a:gd name="connsiteX6" fmla="*/ 395263 w 1432491"/>
              <a:gd name="connsiteY6" fmla="*/ 2988860 h 3903259"/>
              <a:gd name="connsiteX7" fmla="*/ 614149 w 1432491"/>
              <a:gd name="connsiteY7" fmla="*/ 0 h 3903259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1145890 w 1432491"/>
              <a:gd name="connsiteY2" fmla="*/ 2579427 h 3944202"/>
              <a:gd name="connsiteX3" fmla="*/ 1064003 w 1432491"/>
              <a:gd name="connsiteY3" fmla="*/ 3302758 h 3944202"/>
              <a:gd name="connsiteX4" fmla="*/ 1432491 w 1432491"/>
              <a:gd name="connsiteY4" fmla="*/ 3916906 h 3944202"/>
              <a:gd name="connsiteX5" fmla="*/ 0 w 1432491"/>
              <a:gd name="connsiteY5" fmla="*/ 3944202 h 3944202"/>
              <a:gd name="connsiteX6" fmla="*/ 395263 w 1432491"/>
              <a:gd name="connsiteY6" fmla="*/ 3029803 h 3944202"/>
              <a:gd name="connsiteX7" fmla="*/ 600501 w 1432491"/>
              <a:gd name="connsiteY7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1145890 w 1432491"/>
              <a:gd name="connsiteY2" fmla="*/ 2579427 h 3944202"/>
              <a:gd name="connsiteX3" fmla="*/ 1064003 w 1432491"/>
              <a:gd name="connsiteY3" fmla="*/ 3302758 h 3944202"/>
              <a:gd name="connsiteX4" fmla="*/ 1432491 w 1432491"/>
              <a:gd name="connsiteY4" fmla="*/ 3916906 h 3944202"/>
              <a:gd name="connsiteX5" fmla="*/ 0 w 1432491"/>
              <a:gd name="connsiteY5" fmla="*/ 3944202 h 3944202"/>
              <a:gd name="connsiteX6" fmla="*/ 395263 w 1432491"/>
              <a:gd name="connsiteY6" fmla="*/ 3029803 h 3944202"/>
              <a:gd name="connsiteX7" fmla="*/ 613627 w 1432491"/>
              <a:gd name="connsiteY7" fmla="*/ 1951630 h 3944202"/>
              <a:gd name="connsiteX8" fmla="*/ 600501 w 1432491"/>
              <a:gd name="connsiteY8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1145890 w 1432491"/>
              <a:gd name="connsiteY2" fmla="*/ 2579427 h 3944202"/>
              <a:gd name="connsiteX3" fmla="*/ 1064003 w 1432491"/>
              <a:gd name="connsiteY3" fmla="*/ 3302758 h 3944202"/>
              <a:gd name="connsiteX4" fmla="*/ 1432491 w 1432491"/>
              <a:gd name="connsiteY4" fmla="*/ 3916906 h 3944202"/>
              <a:gd name="connsiteX5" fmla="*/ 0 w 1432491"/>
              <a:gd name="connsiteY5" fmla="*/ 3944202 h 3944202"/>
              <a:gd name="connsiteX6" fmla="*/ 395263 w 1432491"/>
              <a:gd name="connsiteY6" fmla="*/ 3029803 h 3944202"/>
              <a:gd name="connsiteX7" fmla="*/ 135956 w 1432491"/>
              <a:gd name="connsiteY7" fmla="*/ 1856096 h 3944202"/>
              <a:gd name="connsiteX8" fmla="*/ 600501 w 1432491"/>
              <a:gd name="connsiteY8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1145890 w 1432491"/>
              <a:gd name="connsiteY2" fmla="*/ 2579427 h 3944202"/>
              <a:gd name="connsiteX3" fmla="*/ 1064003 w 1432491"/>
              <a:gd name="connsiteY3" fmla="*/ 3302758 h 3944202"/>
              <a:gd name="connsiteX4" fmla="*/ 1432491 w 1432491"/>
              <a:gd name="connsiteY4" fmla="*/ 3916906 h 3944202"/>
              <a:gd name="connsiteX5" fmla="*/ 0 w 1432491"/>
              <a:gd name="connsiteY5" fmla="*/ 3944202 h 3944202"/>
              <a:gd name="connsiteX6" fmla="*/ 395263 w 1432491"/>
              <a:gd name="connsiteY6" fmla="*/ 3029803 h 3944202"/>
              <a:gd name="connsiteX7" fmla="*/ 135956 w 1432491"/>
              <a:gd name="connsiteY7" fmla="*/ 1856096 h 3944202"/>
              <a:gd name="connsiteX8" fmla="*/ 600501 w 1432491"/>
              <a:gd name="connsiteY8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1145890 w 1432491"/>
              <a:gd name="connsiteY2" fmla="*/ 2579427 h 3944202"/>
              <a:gd name="connsiteX3" fmla="*/ 1064003 w 1432491"/>
              <a:gd name="connsiteY3" fmla="*/ 3302758 h 3944202"/>
              <a:gd name="connsiteX4" fmla="*/ 1432491 w 1432491"/>
              <a:gd name="connsiteY4" fmla="*/ 3916906 h 3944202"/>
              <a:gd name="connsiteX5" fmla="*/ 0 w 1432491"/>
              <a:gd name="connsiteY5" fmla="*/ 3944202 h 3944202"/>
              <a:gd name="connsiteX6" fmla="*/ 395263 w 1432491"/>
              <a:gd name="connsiteY6" fmla="*/ 3029803 h 3944202"/>
              <a:gd name="connsiteX7" fmla="*/ 135956 w 1432491"/>
              <a:gd name="connsiteY7" fmla="*/ 1856096 h 3944202"/>
              <a:gd name="connsiteX8" fmla="*/ 600501 w 1432491"/>
              <a:gd name="connsiteY8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1091299 w 1432491"/>
              <a:gd name="connsiteY2" fmla="*/ 1624083 h 3944202"/>
              <a:gd name="connsiteX3" fmla="*/ 1145890 w 1432491"/>
              <a:gd name="connsiteY3" fmla="*/ 2579427 h 3944202"/>
              <a:gd name="connsiteX4" fmla="*/ 1064003 w 1432491"/>
              <a:gd name="connsiteY4" fmla="*/ 3302758 h 3944202"/>
              <a:gd name="connsiteX5" fmla="*/ 1432491 w 1432491"/>
              <a:gd name="connsiteY5" fmla="*/ 3916906 h 3944202"/>
              <a:gd name="connsiteX6" fmla="*/ 0 w 1432491"/>
              <a:gd name="connsiteY6" fmla="*/ 3944202 h 3944202"/>
              <a:gd name="connsiteX7" fmla="*/ 395263 w 1432491"/>
              <a:gd name="connsiteY7" fmla="*/ 3029803 h 3944202"/>
              <a:gd name="connsiteX8" fmla="*/ 135956 w 1432491"/>
              <a:gd name="connsiteY8" fmla="*/ 1856096 h 3944202"/>
              <a:gd name="connsiteX9" fmla="*/ 600501 w 1432491"/>
              <a:gd name="connsiteY9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831991 w 1432491"/>
              <a:gd name="connsiteY2" fmla="*/ 1719617 h 3944202"/>
              <a:gd name="connsiteX3" fmla="*/ 1145890 w 1432491"/>
              <a:gd name="connsiteY3" fmla="*/ 2579427 h 3944202"/>
              <a:gd name="connsiteX4" fmla="*/ 1064003 w 1432491"/>
              <a:gd name="connsiteY4" fmla="*/ 3302758 h 3944202"/>
              <a:gd name="connsiteX5" fmla="*/ 1432491 w 1432491"/>
              <a:gd name="connsiteY5" fmla="*/ 3916906 h 3944202"/>
              <a:gd name="connsiteX6" fmla="*/ 0 w 1432491"/>
              <a:gd name="connsiteY6" fmla="*/ 3944202 h 3944202"/>
              <a:gd name="connsiteX7" fmla="*/ 395263 w 1432491"/>
              <a:gd name="connsiteY7" fmla="*/ 3029803 h 3944202"/>
              <a:gd name="connsiteX8" fmla="*/ 135956 w 1432491"/>
              <a:gd name="connsiteY8" fmla="*/ 1856096 h 3944202"/>
              <a:gd name="connsiteX9" fmla="*/ 600501 w 1432491"/>
              <a:gd name="connsiteY9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831991 w 1432491"/>
              <a:gd name="connsiteY2" fmla="*/ 1719617 h 3944202"/>
              <a:gd name="connsiteX3" fmla="*/ 1145890 w 1432491"/>
              <a:gd name="connsiteY3" fmla="*/ 2579427 h 3944202"/>
              <a:gd name="connsiteX4" fmla="*/ 1064003 w 1432491"/>
              <a:gd name="connsiteY4" fmla="*/ 3302758 h 3944202"/>
              <a:gd name="connsiteX5" fmla="*/ 1432491 w 1432491"/>
              <a:gd name="connsiteY5" fmla="*/ 3916906 h 3944202"/>
              <a:gd name="connsiteX6" fmla="*/ 0 w 1432491"/>
              <a:gd name="connsiteY6" fmla="*/ 3944202 h 3944202"/>
              <a:gd name="connsiteX7" fmla="*/ 395263 w 1432491"/>
              <a:gd name="connsiteY7" fmla="*/ 3029803 h 3944202"/>
              <a:gd name="connsiteX8" fmla="*/ 135956 w 1432491"/>
              <a:gd name="connsiteY8" fmla="*/ 1856096 h 3944202"/>
              <a:gd name="connsiteX9" fmla="*/ 600501 w 1432491"/>
              <a:gd name="connsiteY9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791048 w 1432491"/>
              <a:gd name="connsiteY2" fmla="*/ 1733265 h 3944202"/>
              <a:gd name="connsiteX3" fmla="*/ 1145890 w 1432491"/>
              <a:gd name="connsiteY3" fmla="*/ 2579427 h 3944202"/>
              <a:gd name="connsiteX4" fmla="*/ 1064003 w 1432491"/>
              <a:gd name="connsiteY4" fmla="*/ 3302758 h 3944202"/>
              <a:gd name="connsiteX5" fmla="*/ 1432491 w 1432491"/>
              <a:gd name="connsiteY5" fmla="*/ 3916906 h 3944202"/>
              <a:gd name="connsiteX6" fmla="*/ 0 w 1432491"/>
              <a:gd name="connsiteY6" fmla="*/ 3944202 h 3944202"/>
              <a:gd name="connsiteX7" fmla="*/ 395263 w 1432491"/>
              <a:gd name="connsiteY7" fmla="*/ 3029803 h 3944202"/>
              <a:gd name="connsiteX8" fmla="*/ 135956 w 1432491"/>
              <a:gd name="connsiteY8" fmla="*/ 1856096 h 3944202"/>
              <a:gd name="connsiteX9" fmla="*/ 600501 w 1432491"/>
              <a:gd name="connsiteY9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791048 w 1432491"/>
              <a:gd name="connsiteY2" fmla="*/ 1733265 h 3944202"/>
              <a:gd name="connsiteX3" fmla="*/ 1145890 w 1432491"/>
              <a:gd name="connsiteY3" fmla="*/ 2579427 h 3944202"/>
              <a:gd name="connsiteX4" fmla="*/ 1064003 w 1432491"/>
              <a:gd name="connsiteY4" fmla="*/ 3302758 h 3944202"/>
              <a:gd name="connsiteX5" fmla="*/ 1432491 w 1432491"/>
              <a:gd name="connsiteY5" fmla="*/ 3916906 h 3944202"/>
              <a:gd name="connsiteX6" fmla="*/ 0 w 1432491"/>
              <a:gd name="connsiteY6" fmla="*/ 3944202 h 3944202"/>
              <a:gd name="connsiteX7" fmla="*/ 395263 w 1432491"/>
              <a:gd name="connsiteY7" fmla="*/ 3029803 h 3944202"/>
              <a:gd name="connsiteX8" fmla="*/ 135956 w 1432491"/>
              <a:gd name="connsiteY8" fmla="*/ 1856096 h 3944202"/>
              <a:gd name="connsiteX9" fmla="*/ 272433 w 1432491"/>
              <a:gd name="connsiteY9" fmla="*/ 1023582 h 3944202"/>
              <a:gd name="connsiteX10" fmla="*/ 600501 w 1432491"/>
              <a:gd name="connsiteY10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791048 w 1432491"/>
              <a:gd name="connsiteY2" fmla="*/ 1733265 h 3944202"/>
              <a:gd name="connsiteX3" fmla="*/ 1145890 w 1432491"/>
              <a:gd name="connsiteY3" fmla="*/ 2579427 h 3944202"/>
              <a:gd name="connsiteX4" fmla="*/ 1064003 w 1432491"/>
              <a:gd name="connsiteY4" fmla="*/ 3302758 h 3944202"/>
              <a:gd name="connsiteX5" fmla="*/ 1432491 w 1432491"/>
              <a:gd name="connsiteY5" fmla="*/ 3916906 h 3944202"/>
              <a:gd name="connsiteX6" fmla="*/ 0 w 1432491"/>
              <a:gd name="connsiteY6" fmla="*/ 3944202 h 3944202"/>
              <a:gd name="connsiteX7" fmla="*/ 395263 w 1432491"/>
              <a:gd name="connsiteY7" fmla="*/ 3029803 h 3944202"/>
              <a:gd name="connsiteX8" fmla="*/ 135956 w 1432491"/>
              <a:gd name="connsiteY8" fmla="*/ 1856096 h 3944202"/>
              <a:gd name="connsiteX9" fmla="*/ 586331 w 1432491"/>
              <a:gd name="connsiteY9" fmla="*/ 982639 h 3944202"/>
              <a:gd name="connsiteX10" fmla="*/ 600501 w 1432491"/>
              <a:gd name="connsiteY10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845639 w 1432491"/>
              <a:gd name="connsiteY2" fmla="*/ 1064525 h 3944202"/>
              <a:gd name="connsiteX3" fmla="*/ 791048 w 1432491"/>
              <a:gd name="connsiteY3" fmla="*/ 1733265 h 3944202"/>
              <a:gd name="connsiteX4" fmla="*/ 1145890 w 1432491"/>
              <a:gd name="connsiteY4" fmla="*/ 2579427 h 3944202"/>
              <a:gd name="connsiteX5" fmla="*/ 1064003 w 1432491"/>
              <a:gd name="connsiteY5" fmla="*/ 3302758 h 3944202"/>
              <a:gd name="connsiteX6" fmla="*/ 1432491 w 1432491"/>
              <a:gd name="connsiteY6" fmla="*/ 3916906 h 3944202"/>
              <a:gd name="connsiteX7" fmla="*/ 0 w 1432491"/>
              <a:gd name="connsiteY7" fmla="*/ 3944202 h 3944202"/>
              <a:gd name="connsiteX8" fmla="*/ 395263 w 1432491"/>
              <a:gd name="connsiteY8" fmla="*/ 3029803 h 3944202"/>
              <a:gd name="connsiteX9" fmla="*/ 135956 w 1432491"/>
              <a:gd name="connsiteY9" fmla="*/ 1856096 h 3944202"/>
              <a:gd name="connsiteX10" fmla="*/ 586331 w 1432491"/>
              <a:gd name="connsiteY10" fmla="*/ 982639 h 3944202"/>
              <a:gd name="connsiteX11" fmla="*/ 600501 w 1432491"/>
              <a:gd name="connsiteY11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1159537 w 1432491"/>
              <a:gd name="connsiteY2" fmla="*/ 1064525 h 3944202"/>
              <a:gd name="connsiteX3" fmla="*/ 791048 w 1432491"/>
              <a:gd name="connsiteY3" fmla="*/ 1733265 h 3944202"/>
              <a:gd name="connsiteX4" fmla="*/ 1145890 w 1432491"/>
              <a:gd name="connsiteY4" fmla="*/ 2579427 h 3944202"/>
              <a:gd name="connsiteX5" fmla="*/ 1064003 w 1432491"/>
              <a:gd name="connsiteY5" fmla="*/ 3302758 h 3944202"/>
              <a:gd name="connsiteX6" fmla="*/ 1432491 w 1432491"/>
              <a:gd name="connsiteY6" fmla="*/ 3916906 h 3944202"/>
              <a:gd name="connsiteX7" fmla="*/ 0 w 1432491"/>
              <a:gd name="connsiteY7" fmla="*/ 3944202 h 3944202"/>
              <a:gd name="connsiteX8" fmla="*/ 395263 w 1432491"/>
              <a:gd name="connsiteY8" fmla="*/ 3029803 h 3944202"/>
              <a:gd name="connsiteX9" fmla="*/ 135956 w 1432491"/>
              <a:gd name="connsiteY9" fmla="*/ 1856096 h 3944202"/>
              <a:gd name="connsiteX10" fmla="*/ 586331 w 1432491"/>
              <a:gd name="connsiteY10" fmla="*/ 982639 h 3944202"/>
              <a:gd name="connsiteX11" fmla="*/ 600501 w 1432491"/>
              <a:gd name="connsiteY11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1077651 w 1432491"/>
              <a:gd name="connsiteY2" fmla="*/ 1023581 h 3944202"/>
              <a:gd name="connsiteX3" fmla="*/ 791048 w 1432491"/>
              <a:gd name="connsiteY3" fmla="*/ 1733265 h 3944202"/>
              <a:gd name="connsiteX4" fmla="*/ 1145890 w 1432491"/>
              <a:gd name="connsiteY4" fmla="*/ 2579427 h 3944202"/>
              <a:gd name="connsiteX5" fmla="*/ 1064003 w 1432491"/>
              <a:gd name="connsiteY5" fmla="*/ 3302758 h 3944202"/>
              <a:gd name="connsiteX6" fmla="*/ 1432491 w 1432491"/>
              <a:gd name="connsiteY6" fmla="*/ 3916906 h 3944202"/>
              <a:gd name="connsiteX7" fmla="*/ 0 w 1432491"/>
              <a:gd name="connsiteY7" fmla="*/ 3944202 h 3944202"/>
              <a:gd name="connsiteX8" fmla="*/ 395263 w 1432491"/>
              <a:gd name="connsiteY8" fmla="*/ 3029803 h 3944202"/>
              <a:gd name="connsiteX9" fmla="*/ 135956 w 1432491"/>
              <a:gd name="connsiteY9" fmla="*/ 1856096 h 3944202"/>
              <a:gd name="connsiteX10" fmla="*/ 586331 w 1432491"/>
              <a:gd name="connsiteY10" fmla="*/ 982639 h 3944202"/>
              <a:gd name="connsiteX11" fmla="*/ 600501 w 1432491"/>
              <a:gd name="connsiteY11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1077651 w 1432491"/>
              <a:gd name="connsiteY2" fmla="*/ 1023581 h 3944202"/>
              <a:gd name="connsiteX3" fmla="*/ 791048 w 1432491"/>
              <a:gd name="connsiteY3" fmla="*/ 1733265 h 3944202"/>
              <a:gd name="connsiteX4" fmla="*/ 1145890 w 1432491"/>
              <a:gd name="connsiteY4" fmla="*/ 2579427 h 3944202"/>
              <a:gd name="connsiteX5" fmla="*/ 1064003 w 1432491"/>
              <a:gd name="connsiteY5" fmla="*/ 3302758 h 3944202"/>
              <a:gd name="connsiteX6" fmla="*/ 1432491 w 1432491"/>
              <a:gd name="connsiteY6" fmla="*/ 3916906 h 3944202"/>
              <a:gd name="connsiteX7" fmla="*/ 0 w 1432491"/>
              <a:gd name="connsiteY7" fmla="*/ 3944202 h 3944202"/>
              <a:gd name="connsiteX8" fmla="*/ 395263 w 1432491"/>
              <a:gd name="connsiteY8" fmla="*/ 3029803 h 3944202"/>
              <a:gd name="connsiteX9" fmla="*/ 176900 w 1432491"/>
              <a:gd name="connsiteY9" fmla="*/ 1856096 h 3944202"/>
              <a:gd name="connsiteX10" fmla="*/ 586331 w 1432491"/>
              <a:gd name="connsiteY10" fmla="*/ 982639 h 3944202"/>
              <a:gd name="connsiteX11" fmla="*/ 600501 w 1432491"/>
              <a:gd name="connsiteY11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1077651 w 1432491"/>
              <a:gd name="connsiteY2" fmla="*/ 1023581 h 3944202"/>
              <a:gd name="connsiteX3" fmla="*/ 791048 w 1432491"/>
              <a:gd name="connsiteY3" fmla="*/ 1733265 h 3944202"/>
              <a:gd name="connsiteX4" fmla="*/ 1145890 w 1432491"/>
              <a:gd name="connsiteY4" fmla="*/ 2579427 h 3944202"/>
              <a:gd name="connsiteX5" fmla="*/ 1064003 w 1432491"/>
              <a:gd name="connsiteY5" fmla="*/ 3302758 h 3944202"/>
              <a:gd name="connsiteX6" fmla="*/ 1432491 w 1432491"/>
              <a:gd name="connsiteY6" fmla="*/ 3916906 h 3944202"/>
              <a:gd name="connsiteX7" fmla="*/ 0 w 1432491"/>
              <a:gd name="connsiteY7" fmla="*/ 3944202 h 3944202"/>
              <a:gd name="connsiteX8" fmla="*/ 395263 w 1432491"/>
              <a:gd name="connsiteY8" fmla="*/ 3029803 h 3944202"/>
              <a:gd name="connsiteX9" fmla="*/ 176900 w 1432491"/>
              <a:gd name="connsiteY9" fmla="*/ 1856096 h 3944202"/>
              <a:gd name="connsiteX10" fmla="*/ 586331 w 1432491"/>
              <a:gd name="connsiteY10" fmla="*/ 982639 h 3944202"/>
              <a:gd name="connsiteX11" fmla="*/ 600501 w 1432491"/>
              <a:gd name="connsiteY11" fmla="*/ 0 h 3944202"/>
              <a:gd name="connsiteX0" fmla="*/ 600501 w 1432491"/>
              <a:gd name="connsiteY0" fmla="*/ 0 h 3944202"/>
              <a:gd name="connsiteX1" fmla="*/ 763752 w 1432491"/>
              <a:gd name="connsiteY1" fmla="*/ 0 h 3944202"/>
              <a:gd name="connsiteX2" fmla="*/ 1077651 w 1432491"/>
              <a:gd name="connsiteY2" fmla="*/ 1023581 h 3944202"/>
              <a:gd name="connsiteX3" fmla="*/ 791048 w 1432491"/>
              <a:gd name="connsiteY3" fmla="*/ 1733265 h 3944202"/>
              <a:gd name="connsiteX4" fmla="*/ 1145890 w 1432491"/>
              <a:gd name="connsiteY4" fmla="*/ 2579427 h 3944202"/>
              <a:gd name="connsiteX5" fmla="*/ 1064003 w 1432491"/>
              <a:gd name="connsiteY5" fmla="*/ 3302758 h 3944202"/>
              <a:gd name="connsiteX6" fmla="*/ 1432491 w 1432491"/>
              <a:gd name="connsiteY6" fmla="*/ 3916906 h 3944202"/>
              <a:gd name="connsiteX7" fmla="*/ 0 w 1432491"/>
              <a:gd name="connsiteY7" fmla="*/ 3944202 h 3944202"/>
              <a:gd name="connsiteX8" fmla="*/ 395263 w 1432491"/>
              <a:gd name="connsiteY8" fmla="*/ 3029803 h 3944202"/>
              <a:gd name="connsiteX9" fmla="*/ 176900 w 1432491"/>
              <a:gd name="connsiteY9" fmla="*/ 1856096 h 3944202"/>
              <a:gd name="connsiteX10" fmla="*/ 586331 w 1432491"/>
              <a:gd name="connsiteY10" fmla="*/ 982639 h 3944202"/>
              <a:gd name="connsiteX11" fmla="*/ 600501 w 1432491"/>
              <a:gd name="connsiteY11" fmla="*/ 0 h 3944202"/>
              <a:gd name="connsiteX0" fmla="*/ 586853 w 1432491"/>
              <a:gd name="connsiteY0" fmla="*/ 27296 h 3944202"/>
              <a:gd name="connsiteX1" fmla="*/ 763752 w 1432491"/>
              <a:gd name="connsiteY1" fmla="*/ 0 h 3944202"/>
              <a:gd name="connsiteX2" fmla="*/ 1077651 w 1432491"/>
              <a:gd name="connsiteY2" fmla="*/ 1023581 h 3944202"/>
              <a:gd name="connsiteX3" fmla="*/ 791048 w 1432491"/>
              <a:gd name="connsiteY3" fmla="*/ 1733265 h 3944202"/>
              <a:gd name="connsiteX4" fmla="*/ 1145890 w 1432491"/>
              <a:gd name="connsiteY4" fmla="*/ 2579427 h 3944202"/>
              <a:gd name="connsiteX5" fmla="*/ 1064003 w 1432491"/>
              <a:gd name="connsiteY5" fmla="*/ 3302758 h 3944202"/>
              <a:gd name="connsiteX6" fmla="*/ 1432491 w 1432491"/>
              <a:gd name="connsiteY6" fmla="*/ 3916906 h 3944202"/>
              <a:gd name="connsiteX7" fmla="*/ 0 w 1432491"/>
              <a:gd name="connsiteY7" fmla="*/ 3944202 h 3944202"/>
              <a:gd name="connsiteX8" fmla="*/ 395263 w 1432491"/>
              <a:gd name="connsiteY8" fmla="*/ 3029803 h 3944202"/>
              <a:gd name="connsiteX9" fmla="*/ 176900 w 1432491"/>
              <a:gd name="connsiteY9" fmla="*/ 1856096 h 3944202"/>
              <a:gd name="connsiteX10" fmla="*/ 586331 w 1432491"/>
              <a:gd name="connsiteY10" fmla="*/ 982639 h 3944202"/>
              <a:gd name="connsiteX11" fmla="*/ 586853 w 1432491"/>
              <a:gd name="connsiteY11" fmla="*/ 27296 h 3944202"/>
              <a:gd name="connsiteX0" fmla="*/ 586853 w 1432491"/>
              <a:gd name="connsiteY0" fmla="*/ 27296 h 3944202"/>
              <a:gd name="connsiteX1" fmla="*/ 763752 w 1432491"/>
              <a:gd name="connsiteY1" fmla="*/ 0 h 3944202"/>
              <a:gd name="connsiteX2" fmla="*/ 1077651 w 1432491"/>
              <a:gd name="connsiteY2" fmla="*/ 1023581 h 3944202"/>
              <a:gd name="connsiteX3" fmla="*/ 791048 w 1432491"/>
              <a:gd name="connsiteY3" fmla="*/ 1733265 h 3944202"/>
              <a:gd name="connsiteX4" fmla="*/ 958375 w 1432491"/>
              <a:gd name="connsiteY4" fmla="*/ 1956321 h 3944202"/>
              <a:gd name="connsiteX5" fmla="*/ 1145890 w 1432491"/>
              <a:gd name="connsiteY5" fmla="*/ 2579427 h 3944202"/>
              <a:gd name="connsiteX6" fmla="*/ 1064003 w 1432491"/>
              <a:gd name="connsiteY6" fmla="*/ 3302758 h 3944202"/>
              <a:gd name="connsiteX7" fmla="*/ 1432491 w 1432491"/>
              <a:gd name="connsiteY7" fmla="*/ 3916906 h 3944202"/>
              <a:gd name="connsiteX8" fmla="*/ 0 w 1432491"/>
              <a:gd name="connsiteY8" fmla="*/ 3944202 h 3944202"/>
              <a:gd name="connsiteX9" fmla="*/ 395263 w 1432491"/>
              <a:gd name="connsiteY9" fmla="*/ 3029803 h 3944202"/>
              <a:gd name="connsiteX10" fmla="*/ 176900 w 1432491"/>
              <a:gd name="connsiteY10" fmla="*/ 1856096 h 3944202"/>
              <a:gd name="connsiteX11" fmla="*/ 586331 w 1432491"/>
              <a:gd name="connsiteY11" fmla="*/ 982639 h 3944202"/>
              <a:gd name="connsiteX12" fmla="*/ 586853 w 1432491"/>
              <a:gd name="connsiteY12" fmla="*/ 27296 h 3944202"/>
              <a:gd name="connsiteX0" fmla="*/ 586853 w 1432491"/>
              <a:gd name="connsiteY0" fmla="*/ 27296 h 3944202"/>
              <a:gd name="connsiteX1" fmla="*/ 763752 w 1432491"/>
              <a:gd name="connsiteY1" fmla="*/ 0 h 3944202"/>
              <a:gd name="connsiteX2" fmla="*/ 1077651 w 1432491"/>
              <a:gd name="connsiteY2" fmla="*/ 1023581 h 3944202"/>
              <a:gd name="connsiteX3" fmla="*/ 791048 w 1432491"/>
              <a:gd name="connsiteY3" fmla="*/ 1733265 h 3944202"/>
              <a:gd name="connsiteX4" fmla="*/ 958375 w 1432491"/>
              <a:gd name="connsiteY4" fmla="*/ 1956321 h 3944202"/>
              <a:gd name="connsiteX5" fmla="*/ 1006000 w 1432491"/>
              <a:gd name="connsiteY5" fmla="*/ 2070621 h 3944202"/>
              <a:gd name="connsiteX6" fmla="*/ 1145890 w 1432491"/>
              <a:gd name="connsiteY6" fmla="*/ 2579427 h 3944202"/>
              <a:gd name="connsiteX7" fmla="*/ 1064003 w 1432491"/>
              <a:gd name="connsiteY7" fmla="*/ 3302758 h 3944202"/>
              <a:gd name="connsiteX8" fmla="*/ 1432491 w 1432491"/>
              <a:gd name="connsiteY8" fmla="*/ 3916906 h 3944202"/>
              <a:gd name="connsiteX9" fmla="*/ 0 w 1432491"/>
              <a:gd name="connsiteY9" fmla="*/ 3944202 h 3944202"/>
              <a:gd name="connsiteX10" fmla="*/ 395263 w 1432491"/>
              <a:gd name="connsiteY10" fmla="*/ 3029803 h 3944202"/>
              <a:gd name="connsiteX11" fmla="*/ 176900 w 1432491"/>
              <a:gd name="connsiteY11" fmla="*/ 1856096 h 3944202"/>
              <a:gd name="connsiteX12" fmla="*/ 586331 w 1432491"/>
              <a:gd name="connsiteY12" fmla="*/ 982639 h 3944202"/>
              <a:gd name="connsiteX13" fmla="*/ 586853 w 1432491"/>
              <a:gd name="connsiteY13" fmla="*/ 27296 h 3944202"/>
              <a:gd name="connsiteX0" fmla="*/ 586853 w 1432491"/>
              <a:gd name="connsiteY0" fmla="*/ 27296 h 3944202"/>
              <a:gd name="connsiteX1" fmla="*/ 763752 w 1432491"/>
              <a:gd name="connsiteY1" fmla="*/ 0 h 3944202"/>
              <a:gd name="connsiteX2" fmla="*/ 1077651 w 1432491"/>
              <a:gd name="connsiteY2" fmla="*/ 1023581 h 3944202"/>
              <a:gd name="connsiteX3" fmla="*/ 791048 w 1432491"/>
              <a:gd name="connsiteY3" fmla="*/ 1733265 h 3944202"/>
              <a:gd name="connsiteX4" fmla="*/ 958375 w 1432491"/>
              <a:gd name="connsiteY4" fmla="*/ 1956321 h 3944202"/>
              <a:gd name="connsiteX5" fmla="*/ 996475 w 1432491"/>
              <a:gd name="connsiteY5" fmla="*/ 2003946 h 3944202"/>
              <a:gd name="connsiteX6" fmla="*/ 1006000 w 1432491"/>
              <a:gd name="connsiteY6" fmla="*/ 2070621 h 3944202"/>
              <a:gd name="connsiteX7" fmla="*/ 1145890 w 1432491"/>
              <a:gd name="connsiteY7" fmla="*/ 2579427 h 3944202"/>
              <a:gd name="connsiteX8" fmla="*/ 1064003 w 1432491"/>
              <a:gd name="connsiteY8" fmla="*/ 3302758 h 3944202"/>
              <a:gd name="connsiteX9" fmla="*/ 1432491 w 1432491"/>
              <a:gd name="connsiteY9" fmla="*/ 3916906 h 3944202"/>
              <a:gd name="connsiteX10" fmla="*/ 0 w 1432491"/>
              <a:gd name="connsiteY10" fmla="*/ 3944202 h 3944202"/>
              <a:gd name="connsiteX11" fmla="*/ 395263 w 1432491"/>
              <a:gd name="connsiteY11" fmla="*/ 3029803 h 3944202"/>
              <a:gd name="connsiteX12" fmla="*/ 176900 w 1432491"/>
              <a:gd name="connsiteY12" fmla="*/ 1856096 h 3944202"/>
              <a:gd name="connsiteX13" fmla="*/ 586331 w 1432491"/>
              <a:gd name="connsiteY13" fmla="*/ 982639 h 3944202"/>
              <a:gd name="connsiteX14" fmla="*/ 586853 w 1432491"/>
              <a:gd name="connsiteY14" fmla="*/ 27296 h 3944202"/>
              <a:gd name="connsiteX0" fmla="*/ 586853 w 1806156"/>
              <a:gd name="connsiteY0" fmla="*/ 27296 h 3944202"/>
              <a:gd name="connsiteX1" fmla="*/ 763752 w 1806156"/>
              <a:gd name="connsiteY1" fmla="*/ 0 h 3944202"/>
              <a:gd name="connsiteX2" fmla="*/ 1077651 w 1806156"/>
              <a:gd name="connsiteY2" fmla="*/ 1023581 h 3944202"/>
              <a:gd name="connsiteX3" fmla="*/ 791048 w 1806156"/>
              <a:gd name="connsiteY3" fmla="*/ 1733265 h 3944202"/>
              <a:gd name="connsiteX4" fmla="*/ 958375 w 1806156"/>
              <a:gd name="connsiteY4" fmla="*/ 1956321 h 3944202"/>
              <a:gd name="connsiteX5" fmla="*/ 1806100 w 1806156"/>
              <a:gd name="connsiteY5" fmla="*/ 1480071 h 3944202"/>
              <a:gd name="connsiteX6" fmla="*/ 1006000 w 1806156"/>
              <a:gd name="connsiteY6" fmla="*/ 2070621 h 3944202"/>
              <a:gd name="connsiteX7" fmla="*/ 1145890 w 1806156"/>
              <a:gd name="connsiteY7" fmla="*/ 2579427 h 3944202"/>
              <a:gd name="connsiteX8" fmla="*/ 1064003 w 1806156"/>
              <a:gd name="connsiteY8" fmla="*/ 3302758 h 3944202"/>
              <a:gd name="connsiteX9" fmla="*/ 1432491 w 1806156"/>
              <a:gd name="connsiteY9" fmla="*/ 3916906 h 3944202"/>
              <a:gd name="connsiteX10" fmla="*/ 0 w 1806156"/>
              <a:gd name="connsiteY10" fmla="*/ 3944202 h 3944202"/>
              <a:gd name="connsiteX11" fmla="*/ 395263 w 1806156"/>
              <a:gd name="connsiteY11" fmla="*/ 3029803 h 3944202"/>
              <a:gd name="connsiteX12" fmla="*/ 176900 w 1806156"/>
              <a:gd name="connsiteY12" fmla="*/ 1856096 h 3944202"/>
              <a:gd name="connsiteX13" fmla="*/ 586331 w 1806156"/>
              <a:gd name="connsiteY13" fmla="*/ 982639 h 3944202"/>
              <a:gd name="connsiteX14" fmla="*/ 586853 w 1806156"/>
              <a:gd name="connsiteY14" fmla="*/ 27296 h 3944202"/>
              <a:gd name="connsiteX0" fmla="*/ 586853 w 1834729"/>
              <a:gd name="connsiteY0" fmla="*/ 27296 h 3944202"/>
              <a:gd name="connsiteX1" fmla="*/ 763752 w 1834729"/>
              <a:gd name="connsiteY1" fmla="*/ 0 h 3944202"/>
              <a:gd name="connsiteX2" fmla="*/ 1077651 w 1834729"/>
              <a:gd name="connsiteY2" fmla="*/ 1023581 h 3944202"/>
              <a:gd name="connsiteX3" fmla="*/ 791048 w 1834729"/>
              <a:gd name="connsiteY3" fmla="*/ 1733265 h 3944202"/>
              <a:gd name="connsiteX4" fmla="*/ 958375 w 1834729"/>
              <a:gd name="connsiteY4" fmla="*/ 1956321 h 3944202"/>
              <a:gd name="connsiteX5" fmla="*/ 1834675 w 1834729"/>
              <a:gd name="connsiteY5" fmla="*/ 1441971 h 3944202"/>
              <a:gd name="connsiteX6" fmla="*/ 1006000 w 1834729"/>
              <a:gd name="connsiteY6" fmla="*/ 2070621 h 3944202"/>
              <a:gd name="connsiteX7" fmla="*/ 1145890 w 1834729"/>
              <a:gd name="connsiteY7" fmla="*/ 2579427 h 3944202"/>
              <a:gd name="connsiteX8" fmla="*/ 1064003 w 1834729"/>
              <a:gd name="connsiteY8" fmla="*/ 3302758 h 3944202"/>
              <a:gd name="connsiteX9" fmla="*/ 1432491 w 1834729"/>
              <a:gd name="connsiteY9" fmla="*/ 3916906 h 3944202"/>
              <a:gd name="connsiteX10" fmla="*/ 0 w 1834729"/>
              <a:gd name="connsiteY10" fmla="*/ 3944202 h 3944202"/>
              <a:gd name="connsiteX11" fmla="*/ 395263 w 1834729"/>
              <a:gd name="connsiteY11" fmla="*/ 3029803 h 3944202"/>
              <a:gd name="connsiteX12" fmla="*/ 176900 w 1834729"/>
              <a:gd name="connsiteY12" fmla="*/ 1856096 h 3944202"/>
              <a:gd name="connsiteX13" fmla="*/ 586331 w 1834729"/>
              <a:gd name="connsiteY13" fmla="*/ 982639 h 3944202"/>
              <a:gd name="connsiteX14" fmla="*/ 586853 w 1834729"/>
              <a:gd name="connsiteY14" fmla="*/ 27296 h 3944202"/>
              <a:gd name="connsiteX0" fmla="*/ 586853 w 1834675"/>
              <a:gd name="connsiteY0" fmla="*/ 27296 h 3944202"/>
              <a:gd name="connsiteX1" fmla="*/ 763752 w 1834675"/>
              <a:gd name="connsiteY1" fmla="*/ 0 h 3944202"/>
              <a:gd name="connsiteX2" fmla="*/ 1077651 w 1834675"/>
              <a:gd name="connsiteY2" fmla="*/ 1023581 h 3944202"/>
              <a:gd name="connsiteX3" fmla="*/ 791048 w 1834675"/>
              <a:gd name="connsiteY3" fmla="*/ 1733265 h 3944202"/>
              <a:gd name="connsiteX4" fmla="*/ 958375 w 1834675"/>
              <a:gd name="connsiteY4" fmla="*/ 1956321 h 3944202"/>
              <a:gd name="connsiteX5" fmla="*/ 1834675 w 1834675"/>
              <a:gd name="connsiteY5" fmla="*/ 1441971 h 3944202"/>
              <a:gd name="connsiteX6" fmla="*/ 1006000 w 1834675"/>
              <a:gd name="connsiteY6" fmla="*/ 2070621 h 3944202"/>
              <a:gd name="connsiteX7" fmla="*/ 1145890 w 1834675"/>
              <a:gd name="connsiteY7" fmla="*/ 2579427 h 3944202"/>
              <a:gd name="connsiteX8" fmla="*/ 1064003 w 1834675"/>
              <a:gd name="connsiteY8" fmla="*/ 3302758 h 3944202"/>
              <a:gd name="connsiteX9" fmla="*/ 1432491 w 1834675"/>
              <a:gd name="connsiteY9" fmla="*/ 3916906 h 3944202"/>
              <a:gd name="connsiteX10" fmla="*/ 0 w 1834675"/>
              <a:gd name="connsiteY10" fmla="*/ 3944202 h 3944202"/>
              <a:gd name="connsiteX11" fmla="*/ 395263 w 1834675"/>
              <a:gd name="connsiteY11" fmla="*/ 3029803 h 3944202"/>
              <a:gd name="connsiteX12" fmla="*/ 176900 w 1834675"/>
              <a:gd name="connsiteY12" fmla="*/ 1856096 h 3944202"/>
              <a:gd name="connsiteX13" fmla="*/ 586331 w 1834675"/>
              <a:gd name="connsiteY13" fmla="*/ 982639 h 3944202"/>
              <a:gd name="connsiteX14" fmla="*/ 586853 w 1834675"/>
              <a:gd name="connsiteY14" fmla="*/ 27296 h 3944202"/>
              <a:gd name="connsiteX0" fmla="*/ 586853 w 1853725"/>
              <a:gd name="connsiteY0" fmla="*/ 27296 h 3944202"/>
              <a:gd name="connsiteX1" fmla="*/ 763752 w 1853725"/>
              <a:gd name="connsiteY1" fmla="*/ 0 h 3944202"/>
              <a:gd name="connsiteX2" fmla="*/ 1077651 w 1853725"/>
              <a:gd name="connsiteY2" fmla="*/ 1023581 h 3944202"/>
              <a:gd name="connsiteX3" fmla="*/ 791048 w 1853725"/>
              <a:gd name="connsiteY3" fmla="*/ 1733265 h 3944202"/>
              <a:gd name="connsiteX4" fmla="*/ 958375 w 1853725"/>
              <a:gd name="connsiteY4" fmla="*/ 1956321 h 3944202"/>
              <a:gd name="connsiteX5" fmla="*/ 1853725 w 1853725"/>
              <a:gd name="connsiteY5" fmla="*/ 1451496 h 3944202"/>
              <a:gd name="connsiteX6" fmla="*/ 1006000 w 1853725"/>
              <a:gd name="connsiteY6" fmla="*/ 2070621 h 3944202"/>
              <a:gd name="connsiteX7" fmla="*/ 1145890 w 1853725"/>
              <a:gd name="connsiteY7" fmla="*/ 2579427 h 3944202"/>
              <a:gd name="connsiteX8" fmla="*/ 1064003 w 1853725"/>
              <a:gd name="connsiteY8" fmla="*/ 3302758 h 3944202"/>
              <a:gd name="connsiteX9" fmla="*/ 1432491 w 1853725"/>
              <a:gd name="connsiteY9" fmla="*/ 3916906 h 3944202"/>
              <a:gd name="connsiteX10" fmla="*/ 0 w 1853725"/>
              <a:gd name="connsiteY10" fmla="*/ 3944202 h 3944202"/>
              <a:gd name="connsiteX11" fmla="*/ 395263 w 1853725"/>
              <a:gd name="connsiteY11" fmla="*/ 3029803 h 3944202"/>
              <a:gd name="connsiteX12" fmla="*/ 176900 w 1853725"/>
              <a:gd name="connsiteY12" fmla="*/ 1856096 h 3944202"/>
              <a:gd name="connsiteX13" fmla="*/ 586331 w 1853725"/>
              <a:gd name="connsiteY13" fmla="*/ 982639 h 3944202"/>
              <a:gd name="connsiteX14" fmla="*/ 586853 w 1853725"/>
              <a:gd name="connsiteY14" fmla="*/ 27296 h 3944202"/>
              <a:gd name="connsiteX0" fmla="*/ 586853 w 1853725"/>
              <a:gd name="connsiteY0" fmla="*/ 27296 h 3944202"/>
              <a:gd name="connsiteX1" fmla="*/ 763752 w 1853725"/>
              <a:gd name="connsiteY1" fmla="*/ 0 h 3944202"/>
              <a:gd name="connsiteX2" fmla="*/ 1077651 w 1853725"/>
              <a:gd name="connsiteY2" fmla="*/ 1023581 h 3944202"/>
              <a:gd name="connsiteX3" fmla="*/ 791048 w 1853725"/>
              <a:gd name="connsiteY3" fmla="*/ 1733265 h 3944202"/>
              <a:gd name="connsiteX4" fmla="*/ 958375 w 1853725"/>
              <a:gd name="connsiteY4" fmla="*/ 1956321 h 3944202"/>
              <a:gd name="connsiteX5" fmla="*/ 1853725 w 1853725"/>
              <a:gd name="connsiteY5" fmla="*/ 1451496 h 3944202"/>
              <a:gd name="connsiteX6" fmla="*/ 1006000 w 1853725"/>
              <a:gd name="connsiteY6" fmla="*/ 2070621 h 3944202"/>
              <a:gd name="connsiteX7" fmla="*/ 1145890 w 1853725"/>
              <a:gd name="connsiteY7" fmla="*/ 2579427 h 3944202"/>
              <a:gd name="connsiteX8" fmla="*/ 1064003 w 1853725"/>
              <a:gd name="connsiteY8" fmla="*/ 3302758 h 3944202"/>
              <a:gd name="connsiteX9" fmla="*/ 1432491 w 1853725"/>
              <a:gd name="connsiteY9" fmla="*/ 3916906 h 3944202"/>
              <a:gd name="connsiteX10" fmla="*/ 0 w 1853725"/>
              <a:gd name="connsiteY10" fmla="*/ 3944202 h 3944202"/>
              <a:gd name="connsiteX11" fmla="*/ 395263 w 1853725"/>
              <a:gd name="connsiteY11" fmla="*/ 3029803 h 3944202"/>
              <a:gd name="connsiteX12" fmla="*/ 176900 w 1853725"/>
              <a:gd name="connsiteY12" fmla="*/ 1856096 h 3944202"/>
              <a:gd name="connsiteX13" fmla="*/ 586331 w 1853725"/>
              <a:gd name="connsiteY13" fmla="*/ 982639 h 3944202"/>
              <a:gd name="connsiteX14" fmla="*/ 586853 w 1853725"/>
              <a:gd name="connsiteY14" fmla="*/ 27296 h 3944202"/>
              <a:gd name="connsiteX0" fmla="*/ 586853 w 1853725"/>
              <a:gd name="connsiteY0" fmla="*/ 27296 h 3944202"/>
              <a:gd name="connsiteX1" fmla="*/ 763752 w 1853725"/>
              <a:gd name="connsiteY1" fmla="*/ 0 h 3944202"/>
              <a:gd name="connsiteX2" fmla="*/ 1077651 w 1853725"/>
              <a:gd name="connsiteY2" fmla="*/ 1023581 h 3944202"/>
              <a:gd name="connsiteX3" fmla="*/ 791048 w 1853725"/>
              <a:gd name="connsiteY3" fmla="*/ 1733265 h 3944202"/>
              <a:gd name="connsiteX4" fmla="*/ 929800 w 1853725"/>
              <a:gd name="connsiteY4" fmla="*/ 1918221 h 3944202"/>
              <a:gd name="connsiteX5" fmla="*/ 1853725 w 1853725"/>
              <a:gd name="connsiteY5" fmla="*/ 1451496 h 3944202"/>
              <a:gd name="connsiteX6" fmla="*/ 1006000 w 1853725"/>
              <a:gd name="connsiteY6" fmla="*/ 2070621 h 3944202"/>
              <a:gd name="connsiteX7" fmla="*/ 1145890 w 1853725"/>
              <a:gd name="connsiteY7" fmla="*/ 2579427 h 3944202"/>
              <a:gd name="connsiteX8" fmla="*/ 1064003 w 1853725"/>
              <a:gd name="connsiteY8" fmla="*/ 3302758 h 3944202"/>
              <a:gd name="connsiteX9" fmla="*/ 1432491 w 1853725"/>
              <a:gd name="connsiteY9" fmla="*/ 3916906 h 3944202"/>
              <a:gd name="connsiteX10" fmla="*/ 0 w 1853725"/>
              <a:gd name="connsiteY10" fmla="*/ 3944202 h 3944202"/>
              <a:gd name="connsiteX11" fmla="*/ 395263 w 1853725"/>
              <a:gd name="connsiteY11" fmla="*/ 3029803 h 3944202"/>
              <a:gd name="connsiteX12" fmla="*/ 176900 w 1853725"/>
              <a:gd name="connsiteY12" fmla="*/ 1856096 h 3944202"/>
              <a:gd name="connsiteX13" fmla="*/ 586331 w 1853725"/>
              <a:gd name="connsiteY13" fmla="*/ 982639 h 3944202"/>
              <a:gd name="connsiteX14" fmla="*/ 586853 w 1853725"/>
              <a:gd name="connsiteY14" fmla="*/ 27296 h 3944202"/>
              <a:gd name="connsiteX0" fmla="*/ 586853 w 1853725"/>
              <a:gd name="connsiteY0" fmla="*/ 27296 h 3944202"/>
              <a:gd name="connsiteX1" fmla="*/ 763752 w 1853725"/>
              <a:gd name="connsiteY1" fmla="*/ 0 h 3944202"/>
              <a:gd name="connsiteX2" fmla="*/ 1077651 w 1853725"/>
              <a:gd name="connsiteY2" fmla="*/ 1023581 h 3944202"/>
              <a:gd name="connsiteX3" fmla="*/ 791048 w 1853725"/>
              <a:gd name="connsiteY3" fmla="*/ 1733265 h 3944202"/>
              <a:gd name="connsiteX4" fmla="*/ 929800 w 1853725"/>
              <a:gd name="connsiteY4" fmla="*/ 1918221 h 3944202"/>
              <a:gd name="connsiteX5" fmla="*/ 1853725 w 1853725"/>
              <a:gd name="connsiteY5" fmla="*/ 1451496 h 3944202"/>
              <a:gd name="connsiteX6" fmla="*/ 1034575 w 1853725"/>
              <a:gd name="connsiteY6" fmla="*/ 2089671 h 3944202"/>
              <a:gd name="connsiteX7" fmla="*/ 1145890 w 1853725"/>
              <a:gd name="connsiteY7" fmla="*/ 2579427 h 3944202"/>
              <a:gd name="connsiteX8" fmla="*/ 1064003 w 1853725"/>
              <a:gd name="connsiteY8" fmla="*/ 3302758 h 3944202"/>
              <a:gd name="connsiteX9" fmla="*/ 1432491 w 1853725"/>
              <a:gd name="connsiteY9" fmla="*/ 3916906 h 3944202"/>
              <a:gd name="connsiteX10" fmla="*/ 0 w 1853725"/>
              <a:gd name="connsiteY10" fmla="*/ 3944202 h 3944202"/>
              <a:gd name="connsiteX11" fmla="*/ 395263 w 1853725"/>
              <a:gd name="connsiteY11" fmla="*/ 3029803 h 3944202"/>
              <a:gd name="connsiteX12" fmla="*/ 176900 w 1853725"/>
              <a:gd name="connsiteY12" fmla="*/ 1856096 h 3944202"/>
              <a:gd name="connsiteX13" fmla="*/ 586331 w 1853725"/>
              <a:gd name="connsiteY13" fmla="*/ 982639 h 3944202"/>
              <a:gd name="connsiteX14" fmla="*/ 586853 w 1853725"/>
              <a:gd name="connsiteY14" fmla="*/ 27296 h 3944202"/>
              <a:gd name="connsiteX0" fmla="*/ 586853 w 1853725"/>
              <a:gd name="connsiteY0" fmla="*/ 27296 h 3944202"/>
              <a:gd name="connsiteX1" fmla="*/ 675799 w 1853725"/>
              <a:gd name="connsiteY1" fmla="*/ 22746 h 3944202"/>
              <a:gd name="connsiteX2" fmla="*/ 763752 w 1853725"/>
              <a:gd name="connsiteY2" fmla="*/ 0 h 3944202"/>
              <a:gd name="connsiteX3" fmla="*/ 1077651 w 1853725"/>
              <a:gd name="connsiteY3" fmla="*/ 1023581 h 3944202"/>
              <a:gd name="connsiteX4" fmla="*/ 791048 w 1853725"/>
              <a:gd name="connsiteY4" fmla="*/ 1733265 h 3944202"/>
              <a:gd name="connsiteX5" fmla="*/ 929800 w 1853725"/>
              <a:gd name="connsiteY5" fmla="*/ 1918221 h 3944202"/>
              <a:gd name="connsiteX6" fmla="*/ 1853725 w 1853725"/>
              <a:gd name="connsiteY6" fmla="*/ 1451496 h 3944202"/>
              <a:gd name="connsiteX7" fmla="*/ 1034575 w 1853725"/>
              <a:gd name="connsiteY7" fmla="*/ 2089671 h 3944202"/>
              <a:gd name="connsiteX8" fmla="*/ 1145890 w 1853725"/>
              <a:gd name="connsiteY8" fmla="*/ 2579427 h 3944202"/>
              <a:gd name="connsiteX9" fmla="*/ 1064003 w 1853725"/>
              <a:gd name="connsiteY9" fmla="*/ 3302758 h 3944202"/>
              <a:gd name="connsiteX10" fmla="*/ 1432491 w 1853725"/>
              <a:gd name="connsiteY10" fmla="*/ 3916906 h 3944202"/>
              <a:gd name="connsiteX11" fmla="*/ 0 w 1853725"/>
              <a:gd name="connsiteY11" fmla="*/ 3944202 h 3944202"/>
              <a:gd name="connsiteX12" fmla="*/ 395263 w 1853725"/>
              <a:gd name="connsiteY12" fmla="*/ 3029803 h 3944202"/>
              <a:gd name="connsiteX13" fmla="*/ 176900 w 1853725"/>
              <a:gd name="connsiteY13" fmla="*/ 1856096 h 3944202"/>
              <a:gd name="connsiteX14" fmla="*/ 586331 w 1853725"/>
              <a:gd name="connsiteY14" fmla="*/ 982639 h 3944202"/>
              <a:gd name="connsiteX15" fmla="*/ 586853 w 1853725"/>
              <a:gd name="connsiteY15" fmla="*/ 27296 h 3944202"/>
              <a:gd name="connsiteX0" fmla="*/ 586853 w 1853725"/>
              <a:gd name="connsiteY0" fmla="*/ 728450 h 4645356"/>
              <a:gd name="connsiteX1" fmla="*/ 1069499 w 1853725"/>
              <a:gd name="connsiteY1" fmla="*/ 0 h 4645356"/>
              <a:gd name="connsiteX2" fmla="*/ 763752 w 1853725"/>
              <a:gd name="connsiteY2" fmla="*/ 701154 h 4645356"/>
              <a:gd name="connsiteX3" fmla="*/ 1077651 w 1853725"/>
              <a:gd name="connsiteY3" fmla="*/ 1724735 h 4645356"/>
              <a:gd name="connsiteX4" fmla="*/ 791048 w 1853725"/>
              <a:gd name="connsiteY4" fmla="*/ 2434419 h 4645356"/>
              <a:gd name="connsiteX5" fmla="*/ 929800 w 1853725"/>
              <a:gd name="connsiteY5" fmla="*/ 2619375 h 4645356"/>
              <a:gd name="connsiteX6" fmla="*/ 1853725 w 1853725"/>
              <a:gd name="connsiteY6" fmla="*/ 2152650 h 4645356"/>
              <a:gd name="connsiteX7" fmla="*/ 1034575 w 1853725"/>
              <a:gd name="connsiteY7" fmla="*/ 2790825 h 4645356"/>
              <a:gd name="connsiteX8" fmla="*/ 1145890 w 1853725"/>
              <a:gd name="connsiteY8" fmla="*/ 3280581 h 4645356"/>
              <a:gd name="connsiteX9" fmla="*/ 1064003 w 1853725"/>
              <a:gd name="connsiteY9" fmla="*/ 4003912 h 4645356"/>
              <a:gd name="connsiteX10" fmla="*/ 1432491 w 1853725"/>
              <a:gd name="connsiteY10" fmla="*/ 4618060 h 4645356"/>
              <a:gd name="connsiteX11" fmla="*/ 0 w 1853725"/>
              <a:gd name="connsiteY11" fmla="*/ 4645356 h 4645356"/>
              <a:gd name="connsiteX12" fmla="*/ 395263 w 1853725"/>
              <a:gd name="connsiteY12" fmla="*/ 3730957 h 4645356"/>
              <a:gd name="connsiteX13" fmla="*/ 176900 w 1853725"/>
              <a:gd name="connsiteY13" fmla="*/ 2557250 h 4645356"/>
              <a:gd name="connsiteX14" fmla="*/ 586331 w 1853725"/>
              <a:gd name="connsiteY14" fmla="*/ 1683793 h 4645356"/>
              <a:gd name="connsiteX15" fmla="*/ 586853 w 1853725"/>
              <a:gd name="connsiteY15" fmla="*/ 728450 h 4645356"/>
              <a:gd name="connsiteX0" fmla="*/ 586853 w 1853725"/>
              <a:gd name="connsiteY0" fmla="*/ 728450 h 4645356"/>
              <a:gd name="connsiteX1" fmla="*/ 1069499 w 1853725"/>
              <a:gd name="connsiteY1" fmla="*/ 0 h 4645356"/>
              <a:gd name="connsiteX2" fmla="*/ 763752 w 1853725"/>
              <a:gd name="connsiteY2" fmla="*/ 701154 h 4645356"/>
              <a:gd name="connsiteX3" fmla="*/ 1077651 w 1853725"/>
              <a:gd name="connsiteY3" fmla="*/ 1724735 h 4645356"/>
              <a:gd name="connsiteX4" fmla="*/ 791048 w 1853725"/>
              <a:gd name="connsiteY4" fmla="*/ 2434419 h 4645356"/>
              <a:gd name="connsiteX5" fmla="*/ 929800 w 1853725"/>
              <a:gd name="connsiteY5" fmla="*/ 2619375 h 4645356"/>
              <a:gd name="connsiteX6" fmla="*/ 1853725 w 1853725"/>
              <a:gd name="connsiteY6" fmla="*/ 2152650 h 4645356"/>
              <a:gd name="connsiteX7" fmla="*/ 1034575 w 1853725"/>
              <a:gd name="connsiteY7" fmla="*/ 2790825 h 4645356"/>
              <a:gd name="connsiteX8" fmla="*/ 1145890 w 1853725"/>
              <a:gd name="connsiteY8" fmla="*/ 3280581 h 4645356"/>
              <a:gd name="connsiteX9" fmla="*/ 1064003 w 1853725"/>
              <a:gd name="connsiteY9" fmla="*/ 4003912 h 4645356"/>
              <a:gd name="connsiteX10" fmla="*/ 1432491 w 1853725"/>
              <a:gd name="connsiteY10" fmla="*/ 4618060 h 4645356"/>
              <a:gd name="connsiteX11" fmla="*/ 0 w 1853725"/>
              <a:gd name="connsiteY11" fmla="*/ 4645356 h 4645356"/>
              <a:gd name="connsiteX12" fmla="*/ 395263 w 1853725"/>
              <a:gd name="connsiteY12" fmla="*/ 3730957 h 4645356"/>
              <a:gd name="connsiteX13" fmla="*/ 176900 w 1853725"/>
              <a:gd name="connsiteY13" fmla="*/ 2557250 h 4645356"/>
              <a:gd name="connsiteX14" fmla="*/ 586331 w 1853725"/>
              <a:gd name="connsiteY14" fmla="*/ 1683793 h 4645356"/>
              <a:gd name="connsiteX15" fmla="*/ 586853 w 1853725"/>
              <a:gd name="connsiteY15" fmla="*/ 728450 h 4645356"/>
              <a:gd name="connsiteX0" fmla="*/ 586853 w 1853725"/>
              <a:gd name="connsiteY0" fmla="*/ 728450 h 4645356"/>
              <a:gd name="connsiteX1" fmla="*/ 1069499 w 1853725"/>
              <a:gd name="connsiteY1" fmla="*/ 0 h 4645356"/>
              <a:gd name="connsiteX2" fmla="*/ 763752 w 1853725"/>
              <a:gd name="connsiteY2" fmla="*/ 701154 h 4645356"/>
              <a:gd name="connsiteX3" fmla="*/ 1077651 w 1853725"/>
              <a:gd name="connsiteY3" fmla="*/ 1724735 h 4645356"/>
              <a:gd name="connsiteX4" fmla="*/ 791048 w 1853725"/>
              <a:gd name="connsiteY4" fmla="*/ 2434419 h 4645356"/>
              <a:gd name="connsiteX5" fmla="*/ 929800 w 1853725"/>
              <a:gd name="connsiteY5" fmla="*/ 2619375 h 4645356"/>
              <a:gd name="connsiteX6" fmla="*/ 1853725 w 1853725"/>
              <a:gd name="connsiteY6" fmla="*/ 2152650 h 4645356"/>
              <a:gd name="connsiteX7" fmla="*/ 1034575 w 1853725"/>
              <a:gd name="connsiteY7" fmla="*/ 2790825 h 4645356"/>
              <a:gd name="connsiteX8" fmla="*/ 1145890 w 1853725"/>
              <a:gd name="connsiteY8" fmla="*/ 3280581 h 4645356"/>
              <a:gd name="connsiteX9" fmla="*/ 1064003 w 1853725"/>
              <a:gd name="connsiteY9" fmla="*/ 4003912 h 4645356"/>
              <a:gd name="connsiteX10" fmla="*/ 1432491 w 1853725"/>
              <a:gd name="connsiteY10" fmla="*/ 4618060 h 4645356"/>
              <a:gd name="connsiteX11" fmla="*/ 0 w 1853725"/>
              <a:gd name="connsiteY11" fmla="*/ 4645356 h 4645356"/>
              <a:gd name="connsiteX12" fmla="*/ 395263 w 1853725"/>
              <a:gd name="connsiteY12" fmla="*/ 3730957 h 4645356"/>
              <a:gd name="connsiteX13" fmla="*/ 176900 w 1853725"/>
              <a:gd name="connsiteY13" fmla="*/ 2557250 h 4645356"/>
              <a:gd name="connsiteX14" fmla="*/ 586331 w 1853725"/>
              <a:gd name="connsiteY14" fmla="*/ 1683793 h 4645356"/>
              <a:gd name="connsiteX15" fmla="*/ 586853 w 1853725"/>
              <a:gd name="connsiteY15" fmla="*/ 728450 h 4645356"/>
              <a:gd name="connsiteX0" fmla="*/ 586853 w 1853725"/>
              <a:gd name="connsiteY0" fmla="*/ 728450 h 4645356"/>
              <a:gd name="connsiteX1" fmla="*/ 1069499 w 1853725"/>
              <a:gd name="connsiteY1" fmla="*/ 0 h 4645356"/>
              <a:gd name="connsiteX2" fmla="*/ 814552 w 1853725"/>
              <a:gd name="connsiteY2" fmla="*/ 726554 h 4645356"/>
              <a:gd name="connsiteX3" fmla="*/ 1077651 w 1853725"/>
              <a:gd name="connsiteY3" fmla="*/ 1724735 h 4645356"/>
              <a:gd name="connsiteX4" fmla="*/ 791048 w 1853725"/>
              <a:gd name="connsiteY4" fmla="*/ 2434419 h 4645356"/>
              <a:gd name="connsiteX5" fmla="*/ 929800 w 1853725"/>
              <a:gd name="connsiteY5" fmla="*/ 2619375 h 4645356"/>
              <a:gd name="connsiteX6" fmla="*/ 1853725 w 1853725"/>
              <a:gd name="connsiteY6" fmla="*/ 2152650 h 4645356"/>
              <a:gd name="connsiteX7" fmla="*/ 1034575 w 1853725"/>
              <a:gd name="connsiteY7" fmla="*/ 2790825 h 4645356"/>
              <a:gd name="connsiteX8" fmla="*/ 1145890 w 1853725"/>
              <a:gd name="connsiteY8" fmla="*/ 3280581 h 4645356"/>
              <a:gd name="connsiteX9" fmla="*/ 1064003 w 1853725"/>
              <a:gd name="connsiteY9" fmla="*/ 4003912 h 4645356"/>
              <a:gd name="connsiteX10" fmla="*/ 1432491 w 1853725"/>
              <a:gd name="connsiteY10" fmla="*/ 4618060 h 4645356"/>
              <a:gd name="connsiteX11" fmla="*/ 0 w 1853725"/>
              <a:gd name="connsiteY11" fmla="*/ 4645356 h 4645356"/>
              <a:gd name="connsiteX12" fmla="*/ 395263 w 1853725"/>
              <a:gd name="connsiteY12" fmla="*/ 3730957 h 4645356"/>
              <a:gd name="connsiteX13" fmla="*/ 176900 w 1853725"/>
              <a:gd name="connsiteY13" fmla="*/ 2557250 h 4645356"/>
              <a:gd name="connsiteX14" fmla="*/ 586331 w 1853725"/>
              <a:gd name="connsiteY14" fmla="*/ 1683793 h 4645356"/>
              <a:gd name="connsiteX15" fmla="*/ 586853 w 1853725"/>
              <a:gd name="connsiteY15" fmla="*/ 728450 h 4645356"/>
              <a:gd name="connsiteX0" fmla="*/ 586853 w 1858875"/>
              <a:gd name="connsiteY0" fmla="*/ 728450 h 4645356"/>
              <a:gd name="connsiteX1" fmla="*/ 1069499 w 1858875"/>
              <a:gd name="connsiteY1" fmla="*/ 0 h 4645356"/>
              <a:gd name="connsiteX2" fmla="*/ 814552 w 1858875"/>
              <a:gd name="connsiteY2" fmla="*/ 726554 h 4645356"/>
              <a:gd name="connsiteX3" fmla="*/ 1077651 w 1858875"/>
              <a:gd name="connsiteY3" fmla="*/ 1724735 h 4645356"/>
              <a:gd name="connsiteX4" fmla="*/ 791048 w 1858875"/>
              <a:gd name="connsiteY4" fmla="*/ 2434419 h 4645356"/>
              <a:gd name="connsiteX5" fmla="*/ 929800 w 1858875"/>
              <a:gd name="connsiteY5" fmla="*/ 2619375 h 4645356"/>
              <a:gd name="connsiteX6" fmla="*/ 1361599 w 1858875"/>
              <a:gd name="connsiteY6" fmla="*/ 2476500 h 4645356"/>
              <a:gd name="connsiteX7" fmla="*/ 1853725 w 1858875"/>
              <a:gd name="connsiteY7" fmla="*/ 2152650 h 4645356"/>
              <a:gd name="connsiteX8" fmla="*/ 1034575 w 1858875"/>
              <a:gd name="connsiteY8" fmla="*/ 2790825 h 4645356"/>
              <a:gd name="connsiteX9" fmla="*/ 1145890 w 1858875"/>
              <a:gd name="connsiteY9" fmla="*/ 3280581 h 4645356"/>
              <a:gd name="connsiteX10" fmla="*/ 1064003 w 1858875"/>
              <a:gd name="connsiteY10" fmla="*/ 4003912 h 4645356"/>
              <a:gd name="connsiteX11" fmla="*/ 1432491 w 1858875"/>
              <a:gd name="connsiteY11" fmla="*/ 4618060 h 4645356"/>
              <a:gd name="connsiteX12" fmla="*/ 0 w 1858875"/>
              <a:gd name="connsiteY12" fmla="*/ 4645356 h 4645356"/>
              <a:gd name="connsiteX13" fmla="*/ 395263 w 1858875"/>
              <a:gd name="connsiteY13" fmla="*/ 3730957 h 4645356"/>
              <a:gd name="connsiteX14" fmla="*/ 176900 w 1858875"/>
              <a:gd name="connsiteY14" fmla="*/ 2557250 h 4645356"/>
              <a:gd name="connsiteX15" fmla="*/ 586331 w 1858875"/>
              <a:gd name="connsiteY15" fmla="*/ 1683793 h 4645356"/>
              <a:gd name="connsiteX16" fmla="*/ 586853 w 1858875"/>
              <a:gd name="connsiteY16" fmla="*/ 728450 h 4645356"/>
              <a:gd name="connsiteX0" fmla="*/ 586853 w 1864138"/>
              <a:gd name="connsiteY0" fmla="*/ 728450 h 4645356"/>
              <a:gd name="connsiteX1" fmla="*/ 1069499 w 1864138"/>
              <a:gd name="connsiteY1" fmla="*/ 0 h 4645356"/>
              <a:gd name="connsiteX2" fmla="*/ 814552 w 1864138"/>
              <a:gd name="connsiteY2" fmla="*/ 726554 h 4645356"/>
              <a:gd name="connsiteX3" fmla="*/ 1077651 w 1864138"/>
              <a:gd name="connsiteY3" fmla="*/ 1724735 h 4645356"/>
              <a:gd name="connsiteX4" fmla="*/ 791048 w 1864138"/>
              <a:gd name="connsiteY4" fmla="*/ 2434419 h 4645356"/>
              <a:gd name="connsiteX5" fmla="*/ 929800 w 1864138"/>
              <a:gd name="connsiteY5" fmla="*/ 2619375 h 4645356"/>
              <a:gd name="connsiteX6" fmla="*/ 1361599 w 1864138"/>
              <a:gd name="connsiteY6" fmla="*/ 2476500 h 4645356"/>
              <a:gd name="connsiteX7" fmla="*/ 1488599 w 1864138"/>
              <a:gd name="connsiteY7" fmla="*/ 2387600 h 4645356"/>
              <a:gd name="connsiteX8" fmla="*/ 1853725 w 1864138"/>
              <a:gd name="connsiteY8" fmla="*/ 2152650 h 4645356"/>
              <a:gd name="connsiteX9" fmla="*/ 1034575 w 1864138"/>
              <a:gd name="connsiteY9" fmla="*/ 2790825 h 4645356"/>
              <a:gd name="connsiteX10" fmla="*/ 1145890 w 1864138"/>
              <a:gd name="connsiteY10" fmla="*/ 3280581 h 4645356"/>
              <a:gd name="connsiteX11" fmla="*/ 1064003 w 1864138"/>
              <a:gd name="connsiteY11" fmla="*/ 4003912 h 4645356"/>
              <a:gd name="connsiteX12" fmla="*/ 1432491 w 1864138"/>
              <a:gd name="connsiteY12" fmla="*/ 4618060 h 4645356"/>
              <a:gd name="connsiteX13" fmla="*/ 0 w 1864138"/>
              <a:gd name="connsiteY13" fmla="*/ 4645356 h 4645356"/>
              <a:gd name="connsiteX14" fmla="*/ 395263 w 1864138"/>
              <a:gd name="connsiteY14" fmla="*/ 3730957 h 4645356"/>
              <a:gd name="connsiteX15" fmla="*/ 176900 w 1864138"/>
              <a:gd name="connsiteY15" fmla="*/ 2557250 h 4645356"/>
              <a:gd name="connsiteX16" fmla="*/ 586331 w 1864138"/>
              <a:gd name="connsiteY16" fmla="*/ 1683793 h 4645356"/>
              <a:gd name="connsiteX17" fmla="*/ 586853 w 1864138"/>
              <a:gd name="connsiteY17" fmla="*/ 728450 h 4645356"/>
              <a:gd name="connsiteX0" fmla="*/ 586853 w 1863851"/>
              <a:gd name="connsiteY0" fmla="*/ 728450 h 4645356"/>
              <a:gd name="connsiteX1" fmla="*/ 1069499 w 1863851"/>
              <a:gd name="connsiteY1" fmla="*/ 0 h 4645356"/>
              <a:gd name="connsiteX2" fmla="*/ 814552 w 1863851"/>
              <a:gd name="connsiteY2" fmla="*/ 726554 h 4645356"/>
              <a:gd name="connsiteX3" fmla="*/ 1077651 w 1863851"/>
              <a:gd name="connsiteY3" fmla="*/ 1724735 h 4645356"/>
              <a:gd name="connsiteX4" fmla="*/ 791048 w 1863851"/>
              <a:gd name="connsiteY4" fmla="*/ 2434419 h 4645356"/>
              <a:gd name="connsiteX5" fmla="*/ 929800 w 1863851"/>
              <a:gd name="connsiteY5" fmla="*/ 2619375 h 4645356"/>
              <a:gd name="connsiteX6" fmla="*/ 1361599 w 1863851"/>
              <a:gd name="connsiteY6" fmla="*/ 2476500 h 4645356"/>
              <a:gd name="connsiteX7" fmla="*/ 1434623 w 1863851"/>
              <a:gd name="connsiteY7" fmla="*/ 2438400 h 4645356"/>
              <a:gd name="connsiteX8" fmla="*/ 1488599 w 1863851"/>
              <a:gd name="connsiteY8" fmla="*/ 2387600 h 4645356"/>
              <a:gd name="connsiteX9" fmla="*/ 1853725 w 1863851"/>
              <a:gd name="connsiteY9" fmla="*/ 2152650 h 4645356"/>
              <a:gd name="connsiteX10" fmla="*/ 1034575 w 1863851"/>
              <a:gd name="connsiteY10" fmla="*/ 2790825 h 4645356"/>
              <a:gd name="connsiteX11" fmla="*/ 1145890 w 1863851"/>
              <a:gd name="connsiteY11" fmla="*/ 3280581 h 4645356"/>
              <a:gd name="connsiteX12" fmla="*/ 1064003 w 1863851"/>
              <a:gd name="connsiteY12" fmla="*/ 4003912 h 4645356"/>
              <a:gd name="connsiteX13" fmla="*/ 1432491 w 1863851"/>
              <a:gd name="connsiteY13" fmla="*/ 4618060 h 4645356"/>
              <a:gd name="connsiteX14" fmla="*/ 0 w 1863851"/>
              <a:gd name="connsiteY14" fmla="*/ 4645356 h 4645356"/>
              <a:gd name="connsiteX15" fmla="*/ 395263 w 1863851"/>
              <a:gd name="connsiteY15" fmla="*/ 3730957 h 4645356"/>
              <a:gd name="connsiteX16" fmla="*/ 176900 w 1863851"/>
              <a:gd name="connsiteY16" fmla="*/ 2557250 h 4645356"/>
              <a:gd name="connsiteX17" fmla="*/ 586331 w 1863851"/>
              <a:gd name="connsiteY17" fmla="*/ 1683793 h 4645356"/>
              <a:gd name="connsiteX18" fmla="*/ 586853 w 1863851"/>
              <a:gd name="connsiteY18" fmla="*/ 728450 h 4645356"/>
              <a:gd name="connsiteX0" fmla="*/ 586853 w 1863851"/>
              <a:gd name="connsiteY0" fmla="*/ 728450 h 4645356"/>
              <a:gd name="connsiteX1" fmla="*/ 1069499 w 1863851"/>
              <a:gd name="connsiteY1" fmla="*/ 0 h 4645356"/>
              <a:gd name="connsiteX2" fmla="*/ 814552 w 1863851"/>
              <a:gd name="connsiteY2" fmla="*/ 726554 h 4645356"/>
              <a:gd name="connsiteX3" fmla="*/ 1077651 w 1863851"/>
              <a:gd name="connsiteY3" fmla="*/ 1724735 h 4645356"/>
              <a:gd name="connsiteX4" fmla="*/ 791048 w 1863851"/>
              <a:gd name="connsiteY4" fmla="*/ 2434419 h 4645356"/>
              <a:gd name="connsiteX5" fmla="*/ 929800 w 1863851"/>
              <a:gd name="connsiteY5" fmla="*/ 2619375 h 4645356"/>
              <a:gd name="connsiteX6" fmla="*/ 1361599 w 1863851"/>
              <a:gd name="connsiteY6" fmla="*/ 2476500 h 4645356"/>
              <a:gd name="connsiteX7" fmla="*/ 1472723 w 1863851"/>
              <a:gd name="connsiteY7" fmla="*/ 2200275 h 4645356"/>
              <a:gd name="connsiteX8" fmla="*/ 1488599 w 1863851"/>
              <a:gd name="connsiteY8" fmla="*/ 2387600 h 4645356"/>
              <a:gd name="connsiteX9" fmla="*/ 1853725 w 1863851"/>
              <a:gd name="connsiteY9" fmla="*/ 2152650 h 4645356"/>
              <a:gd name="connsiteX10" fmla="*/ 1034575 w 1863851"/>
              <a:gd name="connsiteY10" fmla="*/ 2790825 h 4645356"/>
              <a:gd name="connsiteX11" fmla="*/ 1145890 w 1863851"/>
              <a:gd name="connsiteY11" fmla="*/ 3280581 h 4645356"/>
              <a:gd name="connsiteX12" fmla="*/ 1064003 w 1863851"/>
              <a:gd name="connsiteY12" fmla="*/ 4003912 h 4645356"/>
              <a:gd name="connsiteX13" fmla="*/ 1432491 w 1863851"/>
              <a:gd name="connsiteY13" fmla="*/ 4618060 h 4645356"/>
              <a:gd name="connsiteX14" fmla="*/ 0 w 1863851"/>
              <a:gd name="connsiteY14" fmla="*/ 4645356 h 4645356"/>
              <a:gd name="connsiteX15" fmla="*/ 395263 w 1863851"/>
              <a:gd name="connsiteY15" fmla="*/ 3730957 h 4645356"/>
              <a:gd name="connsiteX16" fmla="*/ 176900 w 1863851"/>
              <a:gd name="connsiteY16" fmla="*/ 2557250 h 4645356"/>
              <a:gd name="connsiteX17" fmla="*/ 586331 w 1863851"/>
              <a:gd name="connsiteY17" fmla="*/ 1683793 h 4645356"/>
              <a:gd name="connsiteX18" fmla="*/ 586853 w 1863851"/>
              <a:gd name="connsiteY18" fmla="*/ 728450 h 4645356"/>
              <a:gd name="connsiteX0" fmla="*/ 586853 w 1863851"/>
              <a:gd name="connsiteY0" fmla="*/ 728450 h 4645356"/>
              <a:gd name="connsiteX1" fmla="*/ 1069499 w 1863851"/>
              <a:gd name="connsiteY1" fmla="*/ 0 h 4645356"/>
              <a:gd name="connsiteX2" fmla="*/ 814552 w 1863851"/>
              <a:gd name="connsiteY2" fmla="*/ 726554 h 4645356"/>
              <a:gd name="connsiteX3" fmla="*/ 1077651 w 1863851"/>
              <a:gd name="connsiteY3" fmla="*/ 1724735 h 4645356"/>
              <a:gd name="connsiteX4" fmla="*/ 791048 w 1863851"/>
              <a:gd name="connsiteY4" fmla="*/ 2434419 h 4645356"/>
              <a:gd name="connsiteX5" fmla="*/ 929800 w 1863851"/>
              <a:gd name="connsiteY5" fmla="*/ 2619375 h 4645356"/>
              <a:gd name="connsiteX6" fmla="*/ 1361599 w 1863851"/>
              <a:gd name="connsiteY6" fmla="*/ 2476500 h 4645356"/>
              <a:gd name="connsiteX7" fmla="*/ 1472723 w 1863851"/>
              <a:gd name="connsiteY7" fmla="*/ 2200275 h 4645356"/>
              <a:gd name="connsiteX8" fmla="*/ 1488599 w 1863851"/>
              <a:gd name="connsiteY8" fmla="*/ 2387600 h 4645356"/>
              <a:gd name="connsiteX9" fmla="*/ 1853725 w 1863851"/>
              <a:gd name="connsiteY9" fmla="*/ 2152650 h 4645356"/>
              <a:gd name="connsiteX10" fmla="*/ 1034575 w 1863851"/>
              <a:gd name="connsiteY10" fmla="*/ 2790825 h 4645356"/>
              <a:gd name="connsiteX11" fmla="*/ 1145890 w 1863851"/>
              <a:gd name="connsiteY11" fmla="*/ 3280581 h 4645356"/>
              <a:gd name="connsiteX12" fmla="*/ 1064003 w 1863851"/>
              <a:gd name="connsiteY12" fmla="*/ 4003912 h 4645356"/>
              <a:gd name="connsiteX13" fmla="*/ 1432491 w 1863851"/>
              <a:gd name="connsiteY13" fmla="*/ 4618060 h 4645356"/>
              <a:gd name="connsiteX14" fmla="*/ 0 w 1863851"/>
              <a:gd name="connsiteY14" fmla="*/ 4645356 h 4645356"/>
              <a:gd name="connsiteX15" fmla="*/ 395263 w 1863851"/>
              <a:gd name="connsiteY15" fmla="*/ 3730957 h 4645356"/>
              <a:gd name="connsiteX16" fmla="*/ 176900 w 1863851"/>
              <a:gd name="connsiteY16" fmla="*/ 2557250 h 4645356"/>
              <a:gd name="connsiteX17" fmla="*/ 424974 w 1863851"/>
              <a:gd name="connsiteY17" fmla="*/ 1981200 h 4645356"/>
              <a:gd name="connsiteX18" fmla="*/ 586331 w 1863851"/>
              <a:gd name="connsiteY18" fmla="*/ 1683793 h 4645356"/>
              <a:gd name="connsiteX19" fmla="*/ 586853 w 1863851"/>
              <a:gd name="connsiteY19" fmla="*/ 728450 h 4645356"/>
              <a:gd name="connsiteX0" fmla="*/ 586853 w 1863851"/>
              <a:gd name="connsiteY0" fmla="*/ 728450 h 4645356"/>
              <a:gd name="connsiteX1" fmla="*/ 1069499 w 1863851"/>
              <a:gd name="connsiteY1" fmla="*/ 0 h 4645356"/>
              <a:gd name="connsiteX2" fmla="*/ 814552 w 1863851"/>
              <a:gd name="connsiteY2" fmla="*/ 726554 h 4645356"/>
              <a:gd name="connsiteX3" fmla="*/ 1077651 w 1863851"/>
              <a:gd name="connsiteY3" fmla="*/ 1724735 h 4645356"/>
              <a:gd name="connsiteX4" fmla="*/ 791048 w 1863851"/>
              <a:gd name="connsiteY4" fmla="*/ 2434419 h 4645356"/>
              <a:gd name="connsiteX5" fmla="*/ 929800 w 1863851"/>
              <a:gd name="connsiteY5" fmla="*/ 2619375 h 4645356"/>
              <a:gd name="connsiteX6" fmla="*/ 1361599 w 1863851"/>
              <a:gd name="connsiteY6" fmla="*/ 2476500 h 4645356"/>
              <a:gd name="connsiteX7" fmla="*/ 1472723 w 1863851"/>
              <a:gd name="connsiteY7" fmla="*/ 2200275 h 4645356"/>
              <a:gd name="connsiteX8" fmla="*/ 1488599 w 1863851"/>
              <a:gd name="connsiteY8" fmla="*/ 2387600 h 4645356"/>
              <a:gd name="connsiteX9" fmla="*/ 1853725 w 1863851"/>
              <a:gd name="connsiteY9" fmla="*/ 2152650 h 4645356"/>
              <a:gd name="connsiteX10" fmla="*/ 1034575 w 1863851"/>
              <a:gd name="connsiteY10" fmla="*/ 2790825 h 4645356"/>
              <a:gd name="connsiteX11" fmla="*/ 1145890 w 1863851"/>
              <a:gd name="connsiteY11" fmla="*/ 3280581 h 4645356"/>
              <a:gd name="connsiteX12" fmla="*/ 1064003 w 1863851"/>
              <a:gd name="connsiteY12" fmla="*/ 4003912 h 4645356"/>
              <a:gd name="connsiteX13" fmla="*/ 1432491 w 1863851"/>
              <a:gd name="connsiteY13" fmla="*/ 4618060 h 4645356"/>
              <a:gd name="connsiteX14" fmla="*/ 0 w 1863851"/>
              <a:gd name="connsiteY14" fmla="*/ 4645356 h 4645356"/>
              <a:gd name="connsiteX15" fmla="*/ 395263 w 1863851"/>
              <a:gd name="connsiteY15" fmla="*/ 3730957 h 4645356"/>
              <a:gd name="connsiteX16" fmla="*/ 176900 w 1863851"/>
              <a:gd name="connsiteY16" fmla="*/ 2557250 h 4645356"/>
              <a:gd name="connsiteX17" fmla="*/ 315437 w 1863851"/>
              <a:gd name="connsiteY17" fmla="*/ 2143125 h 4645356"/>
              <a:gd name="connsiteX18" fmla="*/ 424974 w 1863851"/>
              <a:gd name="connsiteY18" fmla="*/ 1981200 h 4645356"/>
              <a:gd name="connsiteX19" fmla="*/ 586331 w 1863851"/>
              <a:gd name="connsiteY19" fmla="*/ 1683793 h 4645356"/>
              <a:gd name="connsiteX20" fmla="*/ 586853 w 1863851"/>
              <a:gd name="connsiteY20" fmla="*/ 728450 h 4645356"/>
              <a:gd name="connsiteX0" fmla="*/ 586853 w 1863851"/>
              <a:gd name="connsiteY0" fmla="*/ 728450 h 4645356"/>
              <a:gd name="connsiteX1" fmla="*/ 1069499 w 1863851"/>
              <a:gd name="connsiteY1" fmla="*/ 0 h 4645356"/>
              <a:gd name="connsiteX2" fmla="*/ 814552 w 1863851"/>
              <a:gd name="connsiteY2" fmla="*/ 726554 h 4645356"/>
              <a:gd name="connsiteX3" fmla="*/ 1077651 w 1863851"/>
              <a:gd name="connsiteY3" fmla="*/ 1724735 h 4645356"/>
              <a:gd name="connsiteX4" fmla="*/ 791048 w 1863851"/>
              <a:gd name="connsiteY4" fmla="*/ 2434419 h 4645356"/>
              <a:gd name="connsiteX5" fmla="*/ 929800 w 1863851"/>
              <a:gd name="connsiteY5" fmla="*/ 2619375 h 4645356"/>
              <a:gd name="connsiteX6" fmla="*/ 1361599 w 1863851"/>
              <a:gd name="connsiteY6" fmla="*/ 2476500 h 4645356"/>
              <a:gd name="connsiteX7" fmla="*/ 1472723 w 1863851"/>
              <a:gd name="connsiteY7" fmla="*/ 2200275 h 4645356"/>
              <a:gd name="connsiteX8" fmla="*/ 1488599 w 1863851"/>
              <a:gd name="connsiteY8" fmla="*/ 2387600 h 4645356"/>
              <a:gd name="connsiteX9" fmla="*/ 1853725 w 1863851"/>
              <a:gd name="connsiteY9" fmla="*/ 2152650 h 4645356"/>
              <a:gd name="connsiteX10" fmla="*/ 1034575 w 1863851"/>
              <a:gd name="connsiteY10" fmla="*/ 2790825 h 4645356"/>
              <a:gd name="connsiteX11" fmla="*/ 1145890 w 1863851"/>
              <a:gd name="connsiteY11" fmla="*/ 3280581 h 4645356"/>
              <a:gd name="connsiteX12" fmla="*/ 1064003 w 1863851"/>
              <a:gd name="connsiteY12" fmla="*/ 4003912 h 4645356"/>
              <a:gd name="connsiteX13" fmla="*/ 1432491 w 1863851"/>
              <a:gd name="connsiteY13" fmla="*/ 4618060 h 4645356"/>
              <a:gd name="connsiteX14" fmla="*/ 0 w 1863851"/>
              <a:gd name="connsiteY14" fmla="*/ 4645356 h 4645356"/>
              <a:gd name="connsiteX15" fmla="*/ 395263 w 1863851"/>
              <a:gd name="connsiteY15" fmla="*/ 3730957 h 4645356"/>
              <a:gd name="connsiteX16" fmla="*/ 176900 w 1863851"/>
              <a:gd name="connsiteY16" fmla="*/ 2557250 h 4645356"/>
              <a:gd name="connsiteX17" fmla="*/ 315437 w 1863851"/>
              <a:gd name="connsiteY17" fmla="*/ 2143125 h 4645356"/>
              <a:gd name="connsiteX18" fmla="*/ 367824 w 1863851"/>
              <a:gd name="connsiteY18" fmla="*/ 2057400 h 4645356"/>
              <a:gd name="connsiteX19" fmla="*/ 424974 w 1863851"/>
              <a:gd name="connsiteY19" fmla="*/ 1981200 h 4645356"/>
              <a:gd name="connsiteX20" fmla="*/ 586331 w 1863851"/>
              <a:gd name="connsiteY20" fmla="*/ 1683793 h 4645356"/>
              <a:gd name="connsiteX21" fmla="*/ 586853 w 1863851"/>
              <a:gd name="connsiteY21" fmla="*/ 728450 h 4645356"/>
              <a:gd name="connsiteX0" fmla="*/ 586853 w 1863851"/>
              <a:gd name="connsiteY0" fmla="*/ 728450 h 4645356"/>
              <a:gd name="connsiteX1" fmla="*/ 1069499 w 1863851"/>
              <a:gd name="connsiteY1" fmla="*/ 0 h 4645356"/>
              <a:gd name="connsiteX2" fmla="*/ 814552 w 1863851"/>
              <a:gd name="connsiteY2" fmla="*/ 726554 h 4645356"/>
              <a:gd name="connsiteX3" fmla="*/ 1077651 w 1863851"/>
              <a:gd name="connsiteY3" fmla="*/ 1724735 h 4645356"/>
              <a:gd name="connsiteX4" fmla="*/ 791048 w 1863851"/>
              <a:gd name="connsiteY4" fmla="*/ 2434419 h 4645356"/>
              <a:gd name="connsiteX5" fmla="*/ 929800 w 1863851"/>
              <a:gd name="connsiteY5" fmla="*/ 2619375 h 4645356"/>
              <a:gd name="connsiteX6" fmla="*/ 1361599 w 1863851"/>
              <a:gd name="connsiteY6" fmla="*/ 2476500 h 4645356"/>
              <a:gd name="connsiteX7" fmla="*/ 1472723 w 1863851"/>
              <a:gd name="connsiteY7" fmla="*/ 2200275 h 4645356"/>
              <a:gd name="connsiteX8" fmla="*/ 1488599 w 1863851"/>
              <a:gd name="connsiteY8" fmla="*/ 2387600 h 4645356"/>
              <a:gd name="connsiteX9" fmla="*/ 1853725 w 1863851"/>
              <a:gd name="connsiteY9" fmla="*/ 2152650 h 4645356"/>
              <a:gd name="connsiteX10" fmla="*/ 1034575 w 1863851"/>
              <a:gd name="connsiteY10" fmla="*/ 2790825 h 4645356"/>
              <a:gd name="connsiteX11" fmla="*/ 1145890 w 1863851"/>
              <a:gd name="connsiteY11" fmla="*/ 3280581 h 4645356"/>
              <a:gd name="connsiteX12" fmla="*/ 1064003 w 1863851"/>
              <a:gd name="connsiteY12" fmla="*/ 4003912 h 4645356"/>
              <a:gd name="connsiteX13" fmla="*/ 1432491 w 1863851"/>
              <a:gd name="connsiteY13" fmla="*/ 4618060 h 4645356"/>
              <a:gd name="connsiteX14" fmla="*/ 0 w 1863851"/>
              <a:gd name="connsiteY14" fmla="*/ 4645356 h 4645356"/>
              <a:gd name="connsiteX15" fmla="*/ 395263 w 1863851"/>
              <a:gd name="connsiteY15" fmla="*/ 3730957 h 4645356"/>
              <a:gd name="connsiteX16" fmla="*/ 176900 w 1863851"/>
              <a:gd name="connsiteY16" fmla="*/ 2557250 h 4645356"/>
              <a:gd name="connsiteX17" fmla="*/ 315437 w 1863851"/>
              <a:gd name="connsiteY17" fmla="*/ 2143125 h 4645356"/>
              <a:gd name="connsiteX18" fmla="*/ 253524 w 1863851"/>
              <a:gd name="connsiteY18" fmla="*/ 1414462 h 4645356"/>
              <a:gd name="connsiteX19" fmla="*/ 424974 w 1863851"/>
              <a:gd name="connsiteY19" fmla="*/ 1981200 h 4645356"/>
              <a:gd name="connsiteX20" fmla="*/ 586331 w 1863851"/>
              <a:gd name="connsiteY20" fmla="*/ 1683793 h 4645356"/>
              <a:gd name="connsiteX21" fmla="*/ 586853 w 1863851"/>
              <a:gd name="connsiteY21" fmla="*/ 728450 h 4645356"/>
              <a:gd name="connsiteX0" fmla="*/ 586853 w 1863851"/>
              <a:gd name="connsiteY0" fmla="*/ 728450 h 4645356"/>
              <a:gd name="connsiteX1" fmla="*/ 1069499 w 1863851"/>
              <a:gd name="connsiteY1" fmla="*/ 0 h 4645356"/>
              <a:gd name="connsiteX2" fmla="*/ 814552 w 1863851"/>
              <a:gd name="connsiteY2" fmla="*/ 726554 h 4645356"/>
              <a:gd name="connsiteX3" fmla="*/ 1077651 w 1863851"/>
              <a:gd name="connsiteY3" fmla="*/ 1724735 h 4645356"/>
              <a:gd name="connsiteX4" fmla="*/ 791048 w 1863851"/>
              <a:gd name="connsiteY4" fmla="*/ 2434419 h 4645356"/>
              <a:gd name="connsiteX5" fmla="*/ 929800 w 1863851"/>
              <a:gd name="connsiteY5" fmla="*/ 2619375 h 4645356"/>
              <a:gd name="connsiteX6" fmla="*/ 1361599 w 1863851"/>
              <a:gd name="connsiteY6" fmla="*/ 2476500 h 4645356"/>
              <a:gd name="connsiteX7" fmla="*/ 1472723 w 1863851"/>
              <a:gd name="connsiteY7" fmla="*/ 2200275 h 4645356"/>
              <a:gd name="connsiteX8" fmla="*/ 1488599 w 1863851"/>
              <a:gd name="connsiteY8" fmla="*/ 2387600 h 4645356"/>
              <a:gd name="connsiteX9" fmla="*/ 1853725 w 1863851"/>
              <a:gd name="connsiteY9" fmla="*/ 2152650 h 4645356"/>
              <a:gd name="connsiteX10" fmla="*/ 1034575 w 1863851"/>
              <a:gd name="connsiteY10" fmla="*/ 2790825 h 4645356"/>
              <a:gd name="connsiteX11" fmla="*/ 1145890 w 1863851"/>
              <a:gd name="connsiteY11" fmla="*/ 3280581 h 4645356"/>
              <a:gd name="connsiteX12" fmla="*/ 1064003 w 1863851"/>
              <a:gd name="connsiteY12" fmla="*/ 4003912 h 4645356"/>
              <a:gd name="connsiteX13" fmla="*/ 1432491 w 1863851"/>
              <a:gd name="connsiteY13" fmla="*/ 4618060 h 4645356"/>
              <a:gd name="connsiteX14" fmla="*/ 0 w 1863851"/>
              <a:gd name="connsiteY14" fmla="*/ 4645356 h 4645356"/>
              <a:gd name="connsiteX15" fmla="*/ 395263 w 1863851"/>
              <a:gd name="connsiteY15" fmla="*/ 3730957 h 4645356"/>
              <a:gd name="connsiteX16" fmla="*/ 176900 w 1863851"/>
              <a:gd name="connsiteY16" fmla="*/ 2557250 h 4645356"/>
              <a:gd name="connsiteX17" fmla="*/ 315437 w 1863851"/>
              <a:gd name="connsiteY17" fmla="*/ 2143125 h 4645356"/>
              <a:gd name="connsiteX18" fmla="*/ 253524 w 1863851"/>
              <a:gd name="connsiteY18" fmla="*/ 1414462 h 4645356"/>
              <a:gd name="connsiteX19" fmla="*/ 424974 w 1863851"/>
              <a:gd name="connsiteY19" fmla="*/ 1981200 h 4645356"/>
              <a:gd name="connsiteX20" fmla="*/ 586331 w 1863851"/>
              <a:gd name="connsiteY20" fmla="*/ 1683793 h 4645356"/>
              <a:gd name="connsiteX21" fmla="*/ 586853 w 1863851"/>
              <a:gd name="connsiteY21" fmla="*/ 728450 h 4645356"/>
              <a:gd name="connsiteX0" fmla="*/ 586853 w 1863851"/>
              <a:gd name="connsiteY0" fmla="*/ 728450 h 4645356"/>
              <a:gd name="connsiteX1" fmla="*/ 1069499 w 1863851"/>
              <a:gd name="connsiteY1" fmla="*/ 0 h 4645356"/>
              <a:gd name="connsiteX2" fmla="*/ 814552 w 1863851"/>
              <a:gd name="connsiteY2" fmla="*/ 726554 h 4645356"/>
              <a:gd name="connsiteX3" fmla="*/ 1077651 w 1863851"/>
              <a:gd name="connsiteY3" fmla="*/ 1724735 h 4645356"/>
              <a:gd name="connsiteX4" fmla="*/ 791048 w 1863851"/>
              <a:gd name="connsiteY4" fmla="*/ 2434419 h 4645356"/>
              <a:gd name="connsiteX5" fmla="*/ 929800 w 1863851"/>
              <a:gd name="connsiteY5" fmla="*/ 2619375 h 4645356"/>
              <a:gd name="connsiteX6" fmla="*/ 1361599 w 1863851"/>
              <a:gd name="connsiteY6" fmla="*/ 2476500 h 4645356"/>
              <a:gd name="connsiteX7" fmla="*/ 1472723 w 1863851"/>
              <a:gd name="connsiteY7" fmla="*/ 2200275 h 4645356"/>
              <a:gd name="connsiteX8" fmla="*/ 1488599 w 1863851"/>
              <a:gd name="connsiteY8" fmla="*/ 2387600 h 4645356"/>
              <a:gd name="connsiteX9" fmla="*/ 1853725 w 1863851"/>
              <a:gd name="connsiteY9" fmla="*/ 2152650 h 4645356"/>
              <a:gd name="connsiteX10" fmla="*/ 1034575 w 1863851"/>
              <a:gd name="connsiteY10" fmla="*/ 2790825 h 4645356"/>
              <a:gd name="connsiteX11" fmla="*/ 1145890 w 1863851"/>
              <a:gd name="connsiteY11" fmla="*/ 3280581 h 4645356"/>
              <a:gd name="connsiteX12" fmla="*/ 1064003 w 1863851"/>
              <a:gd name="connsiteY12" fmla="*/ 4003912 h 4645356"/>
              <a:gd name="connsiteX13" fmla="*/ 1432491 w 1863851"/>
              <a:gd name="connsiteY13" fmla="*/ 4618060 h 4645356"/>
              <a:gd name="connsiteX14" fmla="*/ 0 w 1863851"/>
              <a:gd name="connsiteY14" fmla="*/ 4645356 h 4645356"/>
              <a:gd name="connsiteX15" fmla="*/ 395263 w 1863851"/>
              <a:gd name="connsiteY15" fmla="*/ 3730957 h 4645356"/>
              <a:gd name="connsiteX16" fmla="*/ 176900 w 1863851"/>
              <a:gd name="connsiteY16" fmla="*/ 2557250 h 4645356"/>
              <a:gd name="connsiteX17" fmla="*/ 315437 w 1863851"/>
              <a:gd name="connsiteY17" fmla="*/ 2143125 h 4645356"/>
              <a:gd name="connsiteX18" fmla="*/ 253524 w 1863851"/>
              <a:gd name="connsiteY18" fmla="*/ 1414462 h 4645356"/>
              <a:gd name="connsiteX19" fmla="*/ 424974 w 1863851"/>
              <a:gd name="connsiteY19" fmla="*/ 1981200 h 4645356"/>
              <a:gd name="connsiteX20" fmla="*/ 586331 w 1863851"/>
              <a:gd name="connsiteY20" fmla="*/ 1683793 h 4645356"/>
              <a:gd name="connsiteX21" fmla="*/ 586853 w 1863851"/>
              <a:gd name="connsiteY21" fmla="*/ 728450 h 4645356"/>
              <a:gd name="connsiteX0" fmla="*/ 586853 w 1863851"/>
              <a:gd name="connsiteY0" fmla="*/ 728450 h 4645356"/>
              <a:gd name="connsiteX1" fmla="*/ 1069499 w 1863851"/>
              <a:gd name="connsiteY1" fmla="*/ 0 h 4645356"/>
              <a:gd name="connsiteX2" fmla="*/ 814552 w 1863851"/>
              <a:gd name="connsiteY2" fmla="*/ 726554 h 4645356"/>
              <a:gd name="connsiteX3" fmla="*/ 891699 w 1863851"/>
              <a:gd name="connsiteY3" fmla="*/ 966788 h 4645356"/>
              <a:gd name="connsiteX4" fmla="*/ 1077651 w 1863851"/>
              <a:gd name="connsiteY4" fmla="*/ 1724735 h 4645356"/>
              <a:gd name="connsiteX5" fmla="*/ 791048 w 1863851"/>
              <a:gd name="connsiteY5" fmla="*/ 2434419 h 4645356"/>
              <a:gd name="connsiteX6" fmla="*/ 929800 w 1863851"/>
              <a:gd name="connsiteY6" fmla="*/ 2619375 h 4645356"/>
              <a:gd name="connsiteX7" fmla="*/ 1361599 w 1863851"/>
              <a:gd name="connsiteY7" fmla="*/ 2476500 h 4645356"/>
              <a:gd name="connsiteX8" fmla="*/ 1472723 w 1863851"/>
              <a:gd name="connsiteY8" fmla="*/ 2200275 h 4645356"/>
              <a:gd name="connsiteX9" fmla="*/ 1488599 w 1863851"/>
              <a:gd name="connsiteY9" fmla="*/ 2387600 h 4645356"/>
              <a:gd name="connsiteX10" fmla="*/ 1853725 w 1863851"/>
              <a:gd name="connsiteY10" fmla="*/ 2152650 h 4645356"/>
              <a:gd name="connsiteX11" fmla="*/ 1034575 w 1863851"/>
              <a:gd name="connsiteY11" fmla="*/ 2790825 h 4645356"/>
              <a:gd name="connsiteX12" fmla="*/ 1145890 w 1863851"/>
              <a:gd name="connsiteY12" fmla="*/ 3280581 h 4645356"/>
              <a:gd name="connsiteX13" fmla="*/ 1064003 w 1863851"/>
              <a:gd name="connsiteY13" fmla="*/ 4003912 h 4645356"/>
              <a:gd name="connsiteX14" fmla="*/ 1432491 w 1863851"/>
              <a:gd name="connsiteY14" fmla="*/ 4618060 h 4645356"/>
              <a:gd name="connsiteX15" fmla="*/ 0 w 1863851"/>
              <a:gd name="connsiteY15" fmla="*/ 4645356 h 4645356"/>
              <a:gd name="connsiteX16" fmla="*/ 395263 w 1863851"/>
              <a:gd name="connsiteY16" fmla="*/ 3730957 h 4645356"/>
              <a:gd name="connsiteX17" fmla="*/ 176900 w 1863851"/>
              <a:gd name="connsiteY17" fmla="*/ 2557250 h 4645356"/>
              <a:gd name="connsiteX18" fmla="*/ 315437 w 1863851"/>
              <a:gd name="connsiteY18" fmla="*/ 2143125 h 4645356"/>
              <a:gd name="connsiteX19" fmla="*/ 253524 w 1863851"/>
              <a:gd name="connsiteY19" fmla="*/ 1414462 h 4645356"/>
              <a:gd name="connsiteX20" fmla="*/ 424974 w 1863851"/>
              <a:gd name="connsiteY20" fmla="*/ 1981200 h 4645356"/>
              <a:gd name="connsiteX21" fmla="*/ 586331 w 1863851"/>
              <a:gd name="connsiteY21" fmla="*/ 1683793 h 4645356"/>
              <a:gd name="connsiteX22" fmla="*/ 586853 w 1863851"/>
              <a:gd name="connsiteY22" fmla="*/ 728450 h 4645356"/>
              <a:gd name="connsiteX0" fmla="*/ 586853 w 1863851"/>
              <a:gd name="connsiteY0" fmla="*/ 728450 h 4645356"/>
              <a:gd name="connsiteX1" fmla="*/ 1069499 w 1863851"/>
              <a:gd name="connsiteY1" fmla="*/ 0 h 4645356"/>
              <a:gd name="connsiteX2" fmla="*/ 814552 w 1863851"/>
              <a:gd name="connsiteY2" fmla="*/ 726554 h 4645356"/>
              <a:gd name="connsiteX3" fmla="*/ 891699 w 1863851"/>
              <a:gd name="connsiteY3" fmla="*/ 966788 h 4645356"/>
              <a:gd name="connsiteX4" fmla="*/ 925037 w 1863851"/>
              <a:gd name="connsiteY4" fmla="*/ 1078706 h 4645356"/>
              <a:gd name="connsiteX5" fmla="*/ 1077651 w 1863851"/>
              <a:gd name="connsiteY5" fmla="*/ 1724735 h 4645356"/>
              <a:gd name="connsiteX6" fmla="*/ 791048 w 1863851"/>
              <a:gd name="connsiteY6" fmla="*/ 2434419 h 4645356"/>
              <a:gd name="connsiteX7" fmla="*/ 929800 w 1863851"/>
              <a:gd name="connsiteY7" fmla="*/ 2619375 h 4645356"/>
              <a:gd name="connsiteX8" fmla="*/ 1361599 w 1863851"/>
              <a:gd name="connsiteY8" fmla="*/ 2476500 h 4645356"/>
              <a:gd name="connsiteX9" fmla="*/ 1472723 w 1863851"/>
              <a:gd name="connsiteY9" fmla="*/ 2200275 h 4645356"/>
              <a:gd name="connsiteX10" fmla="*/ 1488599 w 1863851"/>
              <a:gd name="connsiteY10" fmla="*/ 2387600 h 4645356"/>
              <a:gd name="connsiteX11" fmla="*/ 1853725 w 1863851"/>
              <a:gd name="connsiteY11" fmla="*/ 2152650 h 4645356"/>
              <a:gd name="connsiteX12" fmla="*/ 1034575 w 1863851"/>
              <a:gd name="connsiteY12" fmla="*/ 2790825 h 4645356"/>
              <a:gd name="connsiteX13" fmla="*/ 1145890 w 1863851"/>
              <a:gd name="connsiteY13" fmla="*/ 3280581 h 4645356"/>
              <a:gd name="connsiteX14" fmla="*/ 1064003 w 1863851"/>
              <a:gd name="connsiteY14" fmla="*/ 4003912 h 4645356"/>
              <a:gd name="connsiteX15" fmla="*/ 1432491 w 1863851"/>
              <a:gd name="connsiteY15" fmla="*/ 4618060 h 4645356"/>
              <a:gd name="connsiteX16" fmla="*/ 0 w 1863851"/>
              <a:gd name="connsiteY16" fmla="*/ 4645356 h 4645356"/>
              <a:gd name="connsiteX17" fmla="*/ 395263 w 1863851"/>
              <a:gd name="connsiteY17" fmla="*/ 3730957 h 4645356"/>
              <a:gd name="connsiteX18" fmla="*/ 176900 w 1863851"/>
              <a:gd name="connsiteY18" fmla="*/ 2557250 h 4645356"/>
              <a:gd name="connsiteX19" fmla="*/ 315437 w 1863851"/>
              <a:gd name="connsiteY19" fmla="*/ 2143125 h 4645356"/>
              <a:gd name="connsiteX20" fmla="*/ 253524 w 1863851"/>
              <a:gd name="connsiteY20" fmla="*/ 1414462 h 4645356"/>
              <a:gd name="connsiteX21" fmla="*/ 424974 w 1863851"/>
              <a:gd name="connsiteY21" fmla="*/ 1981200 h 4645356"/>
              <a:gd name="connsiteX22" fmla="*/ 586331 w 1863851"/>
              <a:gd name="connsiteY22" fmla="*/ 1683793 h 4645356"/>
              <a:gd name="connsiteX23" fmla="*/ 586853 w 1863851"/>
              <a:gd name="connsiteY23" fmla="*/ 728450 h 4645356"/>
              <a:gd name="connsiteX0" fmla="*/ 586853 w 1863851"/>
              <a:gd name="connsiteY0" fmla="*/ 728450 h 4645356"/>
              <a:gd name="connsiteX1" fmla="*/ 1069499 w 1863851"/>
              <a:gd name="connsiteY1" fmla="*/ 0 h 4645356"/>
              <a:gd name="connsiteX2" fmla="*/ 814552 w 1863851"/>
              <a:gd name="connsiteY2" fmla="*/ 726554 h 4645356"/>
              <a:gd name="connsiteX3" fmla="*/ 891699 w 1863851"/>
              <a:gd name="connsiteY3" fmla="*/ 966788 h 4645356"/>
              <a:gd name="connsiteX4" fmla="*/ 908368 w 1863851"/>
              <a:gd name="connsiteY4" fmla="*/ 1014413 h 4645356"/>
              <a:gd name="connsiteX5" fmla="*/ 925037 w 1863851"/>
              <a:gd name="connsiteY5" fmla="*/ 1078706 h 4645356"/>
              <a:gd name="connsiteX6" fmla="*/ 1077651 w 1863851"/>
              <a:gd name="connsiteY6" fmla="*/ 1724735 h 4645356"/>
              <a:gd name="connsiteX7" fmla="*/ 791048 w 1863851"/>
              <a:gd name="connsiteY7" fmla="*/ 2434419 h 4645356"/>
              <a:gd name="connsiteX8" fmla="*/ 929800 w 1863851"/>
              <a:gd name="connsiteY8" fmla="*/ 2619375 h 4645356"/>
              <a:gd name="connsiteX9" fmla="*/ 1361599 w 1863851"/>
              <a:gd name="connsiteY9" fmla="*/ 2476500 h 4645356"/>
              <a:gd name="connsiteX10" fmla="*/ 1472723 w 1863851"/>
              <a:gd name="connsiteY10" fmla="*/ 2200275 h 4645356"/>
              <a:gd name="connsiteX11" fmla="*/ 1488599 w 1863851"/>
              <a:gd name="connsiteY11" fmla="*/ 2387600 h 4645356"/>
              <a:gd name="connsiteX12" fmla="*/ 1853725 w 1863851"/>
              <a:gd name="connsiteY12" fmla="*/ 2152650 h 4645356"/>
              <a:gd name="connsiteX13" fmla="*/ 1034575 w 1863851"/>
              <a:gd name="connsiteY13" fmla="*/ 2790825 h 4645356"/>
              <a:gd name="connsiteX14" fmla="*/ 1145890 w 1863851"/>
              <a:gd name="connsiteY14" fmla="*/ 3280581 h 4645356"/>
              <a:gd name="connsiteX15" fmla="*/ 1064003 w 1863851"/>
              <a:gd name="connsiteY15" fmla="*/ 4003912 h 4645356"/>
              <a:gd name="connsiteX16" fmla="*/ 1432491 w 1863851"/>
              <a:gd name="connsiteY16" fmla="*/ 4618060 h 4645356"/>
              <a:gd name="connsiteX17" fmla="*/ 0 w 1863851"/>
              <a:gd name="connsiteY17" fmla="*/ 4645356 h 4645356"/>
              <a:gd name="connsiteX18" fmla="*/ 395263 w 1863851"/>
              <a:gd name="connsiteY18" fmla="*/ 3730957 h 4645356"/>
              <a:gd name="connsiteX19" fmla="*/ 176900 w 1863851"/>
              <a:gd name="connsiteY19" fmla="*/ 2557250 h 4645356"/>
              <a:gd name="connsiteX20" fmla="*/ 315437 w 1863851"/>
              <a:gd name="connsiteY20" fmla="*/ 2143125 h 4645356"/>
              <a:gd name="connsiteX21" fmla="*/ 253524 w 1863851"/>
              <a:gd name="connsiteY21" fmla="*/ 1414462 h 4645356"/>
              <a:gd name="connsiteX22" fmla="*/ 424974 w 1863851"/>
              <a:gd name="connsiteY22" fmla="*/ 1981200 h 4645356"/>
              <a:gd name="connsiteX23" fmla="*/ 586331 w 1863851"/>
              <a:gd name="connsiteY23" fmla="*/ 1683793 h 4645356"/>
              <a:gd name="connsiteX24" fmla="*/ 586853 w 1863851"/>
              <a:gd name="connsiteY24" fmla="*/ 728450 h 4645356"/>
              <a:gd name="connsiteX0" fmla="*/ 586853 w 1863851"/>
              <a:gd name="connsiteY0" fmla="*/ 728450 h 4645356"/>
              <a:gd name="connsiteX1" fmla="*/ 1069499 w 1863851"/>
              <a:gd name="connsiteY1" fmla="*/ 0 h 4645356"/>
              <a:gd name="connsiteX2" fmla="*/ 814552 w 1863851"/>
              <a:gd name="connsiteY2" fmla="*/ 726554 h 4645356"/>
              <a:gd name="connsiteX3" fmla="*/ 891699 w 1863851"/>
              <a:gd name="connsiteY3" fmla="*/ 966788 h 4645356"/>
              <a:gd name="connsiteX4" fmla="*/ 1146493 w 1863851"/>
              <a:gd name="connsiteY4" fmla="*/ 669132 h 4645356"/>
              <a:gd name="connsiteX5" fmla="*/ 925037 w 1863851"/>
              <a:gd name="connsiteY5" fmla="*/ 1078706 h 4645356"/>
              <a:gd name="connsiteX6" fmla="*/ 1077651 w 1863851"/>
              <a:gd name="connsiteY6" fmla="*/ 1724735 h 4645356"/>
              <a:gd name="connsiteX7" fmla="*/ 791048 w 1863851"/>
              <a:gd name="connsiteY7" fmla="*/ 2434419 h 4645356"/>
              <a:gd name="connsiteX8" fmla="*/ 929800 w 1863851"/>
              <a:gd name="connsiteY8" fmla="*/ 2619375 h 4645356"/>
              <a:gd name="connsiteX9" fmla="*/ 1361599 w 1863851"/>
              <a:gd name="connsiteY9" fmla="*/ 2476500 h 4645356"/>
              <a:gd name="connsiteX10" fmla="*/ 1472723 w 1863851"/>
              <a:gd name="connsiteY10" fmla="*/ 2200275 h 4645356"/>
              <a:gd name="connsiteX11" fmla="*/ 1488599 w 1863851"/>
              <a:gd name="connsiteY11" fmla="*/ 2387600 h 4645356"/>
              <a:gd name="connsiteX12" fmla="*/ 1853725 w 1863851"/>
              <a:gd name="connsiteY12" fmla="*/ 2152650 h 4645356"/>
              <a:gd name="connsiteX13" fmla="*/ 1034575 w 1863851"/>
              <a:gd name="connsiteY13" fmla="*/ 2790825 h 4645356"/>
              <a:gd name="connsiteX14" fmla="*/ 1145890 w 1863851"/>
              <a:gd name="connsiteY14" fmla="*/ 3280581 h 4645356"/>
              <a:gd name="connsiteX15" fmla="*/ 1064003 w 1863851"/>
              <a:gd name="connsiteY15" fmla="*/ 4003912 h 4645356"/>
              <a:gd name="connsiteX16" fmla="*/ 1432491 w 1863851"/>
              <a:gd name="connsiteY16" fmla="*/ 4618060 h 4645356"/>
              <a:gd name="connsiteX17" fmla="*/ 0 w 1863851"/>
              <a:gd name="connsiteY17" fmla="*/ 4645356 h 4645356"/>
              <a:gd name="connsiteX18" fmla="*/ 395263 w 1863851"/>
              <a:gd name="connsiteY18" fmla="*/ 3730957 h 4645356"/>
              <a:gd name="connsiteX19" fmla="*/ 176900 w 1863851"/>
              <a:gd name="connsiteY19" fmla="*/ 2557250 h 4645356"/>
              <a:gd name="connsiteX20" fmla="*/ 315437 w 1863851"/>
              <a:gd name="connsiteY20" fmla="*/ 2143125 h 4645356"/>
              <a:gd name="connsiteX21" fmla="*/ 253524 w 1863851"/>
              <a:gd name="connsiteY21" fmla="*/ 1414462 h 4645356"/>
              <a:gd name="connsiteX22" fmla="*/ 424974 w 1863851"/>
              <a:gd name="connsiteY22" fmla="*/ 1981200 h 4645356"/>
              <a:gd name="connsiteX23" fmla="*/ 586331 w 1863851"/>
              <a:gd name="connsiteY23" fmla="*/ 1683793 h 4645356"/>
              <a:gd name="connsiteX24" fmla="*/ 586853 w 1863851"/>
              <a:gd name="connsiteY24" fmla="*/ 728450 h 4645356"/>
              <a:gd name="connsiteX0" fmla="*/ 586853 w 1863851"/>
              <a:gd name="connsiteY0" fmla="*/ 728450 h 4645356"/>
              <a:gd name="connsiteX1" fmla="*/ 1069499 w 1863851"/>
              <a:gd name="connsiteY1" fmla="*/ 0 h 4645356"/>
              <a:gd name="connsiteX2" fmla="*/ 814552 w 1863851"/>
              <a:gd name="connsiteY2" fmla="*/ 726554 h 4645356"/>
              <a:gd name="connsiteX3" fmla="*/ 891699 w 1863851"/>
              <a:gd name="connsiteY3" fmla="*/ 966788 h 4645356"/>
              <a:gd name="connsiteX4" fmla="*/ 1146493 w 1863851"/>
              <a:gd name="connsiteY4" fmla="*/ 669132 h 4645356"/>
              <a:gd name="connsiteX5" fmla="*/ 925037 w 1863851"/>
              <a:gd name="connsiteY5" fmla="*/ 1078706 h 4645356"/>
              <a:gd name="connsiteX6" fmla="*/ 1077651 w 1863851"/>
              <a:gd name="connsiteY6" fmla="*/ 1724735 h 4645356"/>
              <a:gd name="connsiteX7" fmla="*/ 791048 w 1863851"/>
              <a:gd name="connsiteY7" fmla="*/ 2434419 h 4645356"/>
              <a:gd name="connsiteX8" fmla="*/ 929800 w 1863851"/>
              <a:gd name="connsiteY8" fmla="*/ 2619375 h 4645356"/>
              <a:gd name="connsiteX9" fmla="*/ 1361599 w 1863851"/>
              <a:gd name="connsiteY9" fmla="*/ 2476500 h 4645356"/>
              <a:gd name="connsiteX10" fmla="*/ 1472723 w 1863851"/>
              <a:gd name="connsiteY10" fmla="*/ 2200275 h 4645356"/>
              <a:gd name="connsiteX11" fmla="*/ 1488599 w 1863851"/>
              <a:gd name="connsiteY11" fmla="*/ 2387600 h 4645356"/>
              <a:gd name="connsiteX12" fmla="*/ 1853725 w 1863851"/>
              <a:gd name="connsiteY12" fmla="*/ 2152650 h 4645356"/>
              <a:gd name="connsiteX13" fmla="*/ 1034575 w 1863851"/>
              <a:gd name="connsiteY13" fmla="*/ 2790825 h 4645356"/>
              <a:gd name="connsiteX14" fmla="*/ 1145890 w 1863851"/>
              <a:gd name="connsiteY14" fmla="*/ 3280581 h 4645356"/>
              <a:gd name="connsiteX15" fmla="*/ 1064003 w 1863851"/>
              <a:gd name="connsiteY15" fmla="*/ 4003912 h 4645356"/>
              <a:gd name="connsiteX16" fmla="*/ 1432491 w 1863851"/>
              <a:gd name="connsiteY16" fmla="*/ 4618060 h 4645356"/>
              <a:gd name="connsiteX17" fmla="*/ 0 w 1863851"/>
              <a:gd name="connsiteY17" fmla="*/ 4645356 h 4645356"/>
              <a:gd name="connsiteX18" fmla="*/ 395263 w 1863851"/>
              <a:gd name="connsiteY18" fmla="*/ 3730957 h 4645356"/>
              <a:gd name="connsiteX19" fmla="*/ 176900 w 1863851"/>
              <a:gd name="connsiteY19" fmla="*/ 2557250 h 4645356"/>
              <a:gd name="connsiteX20" fmla="*/ 315437 w 1863851"/>
              <a:gd name="connsiteY20" fmla="*/ 2143125 h 4645356"/>
              <a:gd name="connsiteX21" fmla="*/ 253524 w 1863851"/>
              <a:gd name="connsiteY21" fmla="*/ 1414462 h 4645356"/>
              <a:gd name="connsiteX22" fmla="*/ 424974 w 1863851"/>
              <a:gd name="connsiteY22" fmla="*/ 1981200 h 4645356"/>
              <a:gd name="connsiteX23" fmla="*/ 586331 w 1863851"/>
              <a:gd name="connsiteY23" fmla="*/ 1683793 h 4645356"/>
              <a:gd name="connsiteX24" fmla="*/ 586853 w 1863851"/>
              <a:gd name="connsiteY24" fmla="*/ 728450 h 4645356"/>
              <a:gd name="connsiteX0" fmla="*/ 586853 w 1863851"/>
              <a:gd name="connsiteY0" fmla="*/ 728450 h 4645356"/>
              <a:gd name="connsiteX1" fmla="*/ 1069499 w 1863851"/>
              <a:gd name="connsiteY1" fmla="*/ 0 h 4645356"/>
              <a:gd name="connsiteX2" fmla="*/ 814552 w 1863851"/>
              <a:gd name="connsiteY2" fmla="*/ 726554 h 4645356"/>
              <a:gd name="connsiteX3" fmla="*/ 891699 w 1863851"/>
              <a:gd name="connsiteY3" fmla="*/ 966788 h 4645356"/>
              <a:gd name="connsiteX4" fmla="*/ 1146493 w 1863851"/>
              <a:gd name="connsiteY4" fmla="*/ 669132 h 4645356"/>
              <a:gd name="connsiteX5" fmla="*/ 925037 w 1863851"/>
              <a:gd name="connsiteY5" fmla="*/ 1078706 h 4645356"/>
              <a:gd name="connsiteX6" fmla="*/ 1077651 w 1863851"/>
              <a:gd name="connsiteY6" fmla="*/ 1724735 h 4645356"/>
              <a:gd name="connsiteX7" fmla="*/ 791048 w 1863851"/>
              <a:gd name="connsiteY7" fmla="*/ 2434419 h 4645356"/>
              <a:gd name="connsiteX8" fmla="*/ 929800 w 1863851"/>
              <a:gd name="connsiteY8" fmla="*/ 2619375 h 4645356"/>
              <a:gd name="connsiteX9" fmla="*/ 1361599 w 1863851"/>
              <a:gd name="connsiteY9" fmla="*/ 2476500 h 4645356"/>
              <a:gd name="connsiteX10" fmla="*/ 1472723 w 1863851"/>
              <a:gd name="connsiteY10" fmla="*/ 2200275 h 4645356"/>
              <a:gd name="connsiteX11" fmla="*/ 1488599 w 1863851"/>
              <a:gd name="connsiteY11" fmla="*/ 2387600 h 4645356"/>
              <a:gd name="connsiteX12" fmla="*/ 1853725 w 1863851"/>
              <a:gd name="connsiteY12" fmla="*/ 2152650 h 4645356"/>
              <a:gd name="connsiteX13" fmla="*/ 1034575 w 1863851"/>
              <a:gd name="connsiteY13" fmla="*/ 2790825 h 4645356"/>
              <a:gd name="connsiteX14" fmla="*/ 1145890 w 1863851"/>
              <a:gd name="connsiteY14" fmla="*/ 3280581 h 4645356"/>
              <a:gd name="connsiteX15" fmla="*/ 1064003 w 1863851"/>
              <a:gd name="connsiteY15" fmla="*/ 4003912 h 4645356"/>
              <a:gd name="connsiteX16" fmla="*/ 1432491 w 1863851"/>
              <a:gd name="connsiteY16" fmla="*/ 4618060 h 4645356"/>
              <a:gd name="connsiteX17" fmla="*/ 0 w 1863851"/>
              <a:gd name="connsiteY17" fmla="*/ 4645356 h 4645356"/>
              <a:gd name="connsiteX18" fmla="*/ 395263 w 1863851"/>
              <a:gd name="connsiteY18" fmla="*/ 3730957 h 4645356"/>
              <a:gd name="connsiteX19" fmla="*/ 176900 w 1863851"/>
              <a:gd name="connsiteY19" fmla="*/ 2557250 h 4645356"/>
              <a:gd name="connsiteX20" fmla="*/ 315437 w 1863851"/>
              <a:gd name="connsiteY20" fmla="*/ 2143125 h 4645356"/>
              <a:gd name="connsiteX21" fmla="*/ 253524 w 1863851"/>
              <a:gd name="connsiteY21" fmla="*/ 1414462 h 4645356"/>
              <a:gd name="connsiteX22" fmla="*/ 424974 w 1863851"/>
              <a:gd name="connsiteY22" fmla="*/ 1981200 h 4645356"/>
              <a:gd name="connsiteX23" fmla="*/ 586331 w 1863851"/>
              <a:gd name="connsiteY23" fmla="*/ 1683793 h 4645356"/>
              <a:gd name="connsiteX24" fmla="*/ 586853 w 1863851"/>
              <a:gd name="connsiteY24" fmla="*/ 728450 h 4645356"/>
              <a:gd name="connsiteX0" fmla="*/ 586853 w 1863851"/>
              <a:gd name="connsiteY0" fmla="*/ 728450 h 4645356"/>
              <a:gd name="connsiteX1" fmla="*/ 1069499 w 1863851"/>
              <a:gd name="connsiteY1" fmla="*/ 0 h 4645356"/>
              <a:gd name="connsiteX2" fmla="*/ 814552 w 1863851"/>
              <a:gd name="connsiteY2" fmla="*/ 726554 h 4645356"/>
              <a:gd name="connsiteX3" fmla="*/ 891699 w 1863851"/>
              <a:gd name="connsiteY3" fmla="*/ 966788 h 4645356"/>
              <a:gd name="connsiteX4" fmla="*/ 1146493 w 1863851"/>
              <a:gd name="connsiteY4" fmla="*/ 669132 h 4645356"/>
              <a:gd name="connsiteX5" fmla="*/ 925037 w 1863851"/>
              <a:gd name="connsiteY5" fmla="*/ 1078706 h 4645356"/>
              <a:gd name="connsiteX6" fmla="*/ 1077651 w 1863851"/>
              <a:gd name="connsiteY6" fmla="*/ 1724735 h 4645356"/>
              <a:gd name="connsiteX7" fmla="*/ 791048 w 1863851"/>
              <a:gd name="connsiteY7" fmla="*/ 2434419 h 4645356"/>
              <a:gd name="connsiteX8" fmla="*/ 929800 w 1863851"/>
              <a:gd name="connsiteY8" fmla="*/ 2619375 h 4645356"/>
              <a:gd name="connsiteX9" fmla="*/ 1361599 w 1863851"/>
              <a:gd name="connsiteY9" fmla="*/ 2476500 h 4645356"/>
              <a:gd name="connsiteX10" fmla="*/ 1472723 w 1863851"/>
              <a:gd name="connsiteY10" fmla="*/ 2200275 h 4645356"/>
              <a:gd name="connsiteX11" fmla="*/ 1488599 w 1863851"/>
              <a:gd name="connsiteY11" fmla="*/ 2387600 h 4645356"/>
              <a:gd name="connsiteX12" fmla="*/ 1853725 w 1863851"/>
              <a:gd name="connsiteY12" fmla="*/ 2152650 h 4645356"/>
              <a:gd name="connsiteX13" fmla="*/ 1034575 w 1863851"/>
              <a:gd name="connsiteY13" fmla="*/ 2790825 h 4645356"/>
              <a:gd name="connsiteX14" fmla="*/ 1145890 w 1863851"/>
              <a:gd name="connsiteY14" fmla="*/ 3280581 h 4645356"/>
              <a:gd name="connsiteX15" fmla="*/ 1064003 w 1863851"/>
              <a:gd name="connsiteY15" fmla="*/ 4003912 h 4645356"/>
              <a:gd name="connsiteX16" fmla="*/ 1432491 w 1863851"/>
              <a:gd name="connsiteY16" fmla="*/ 4618060 h 4645356"/>
              <a:gd name="connsiteX17" fmla="*/ 0 w 1863851"/>
              <a:gd name="connsiteY17" fmla="*/ 4645356 h 4645356"/>
              <a:gd name="connsiteX18" fmla="*/ 395263 w 1863851"/>
              <a:gd name="connsiteY18" fmla="*/ 3730957 h 4645356"/>
              <a:gd name="connsiteX19" fmla="*/ 176900 w 1863851"/>
              <a:gd name="connsiteY19" fmla="*/ 2557250 h 4645356"/>
              <a:gd name="connsiteX20" fmla="*/ 315437 w 1863851"/>
              <a:gd name="connsiteY20" fmla="*/ 2143125 h 4645356"/>
              <a:gd name="connsiteX21" fmla="*/ 253524 w 1863851"/>
              <a:gd name="connsiteY21" fmla="*/ 1414462 h 4645356"/>
              <a:gd name="connsiteX22" fmla="*/ 424974 w 1863851"/>
              <a:gd name="connsiteY22" fmla="*/ 1981200 h 4645356"/>
              <a:gd name="connsiteX23" fmla="*/ 586331 w 1863851"/>
              <a:gd name="connsiteY23" fmla="*/ 1683793 h 4645356"/>
              <a:gd name="connsiteX24" fmla="*/ 586853 w 1863851"/>
              <a:gd name="connsiteY24" fmla="*/ 728450 h 4645356"/>
              <a:gd name="connsiteX0" fmla="*/ 586853 w 1863851"/>
              <a:gd name="connsiteY0" fmla="*/ 728450 h 4645356"/>
              <a:gd name="connsiteX1" fmla="*/ 1069499 w 1863851"/>
              <a:gd name="connsiteY1" fmla="*/ 0 h 4645356"/>
              <a:gd name="connsiteX2" fmla="*/ 814552 w 1863851"/>
              <a:gd name="connsiteY2" fmla="*/ 726554 h 4645356"/>
              <a:gd name="connsiteX3" fmla="*/ 891699 w 1863851"/>
              <a:gd name="connsiteY3" fmla="*/ 966788 h 4645356"/>
              <a:gd name="connsiteX4" fmla="*/ 1146493 w 1863851"/>
              <a:gd name="connsiteY4" fmla="*/ 669132 h 4645356"/>
              <a:gd name="connsiteX5" fmla="*/ 925037 w 1863851"/>
              <a:gd name="connsiteY5" fmla="*/ 1078706 h 4645356"/>
              <a:gd name="connsiteX6" fmla="*/ 1077651 w 1863851"/>
              <a:gd name="connsiteY6" fmla="*/ 1724735 h 4645356"/>
              <a:gd name="connsiteX7" fmla="*/ 791048 w 1863851"/>
              <a:gd name="connsiteY7" fmla="*/ 2434419 h 4645356"/>
              <a:gd name="connsiteX8" fmla="*/ 929800 w 1863851"/>
              <a:gd name="connsiteY8" fmla="*/ 2619375 h 4645356"/>
              <a:gd name="connsiteX9" fmla="*/ 1361599 w 1863851"/>
              <a:gd name="connsiteY9" fmla="*/ 2476500 h 4645356"/>
              <a:gd name="connsiteX10" fmla="*/ 1472723 w 1863851"/>
              <a:gd name="connsiteY10" fmla="*/ 2200275 h 4645356"/>
              <a:gd name="connsiteX11" fmla="*/ 1488599 w 1863851"/>
              <a:gd name="connsiteY11" fmla="*/ 2387600 h 4645356"/>
              <a:gd name="connsiteX12" fmla="*/ 1853725 w 1863851"/>
              <a:gd name="connsiteY12" fmla="*/ 2152650 h 4645356"/>
              <a:gd name="connsiteX13" fmla="*/ 1034575 w 1863851"/>
              <a:gd name="connsiteY13" fmla="*/ 2790825 h 4645356"/>
              <a:gd name="connsiteX14" fmla="*/ 1145890 w 1863851"/>
              <a:gd name="connsiteY14" fmla="*/ 3280581 h 4645356"/>
              <a:gd name="connsiteX15" fmla="*/ 1064003 w 1863851"/>
              <a:gd name="connsiteY15" fmla="*/ 4003912 h 4645356"/>
              <a:gd name="connsiteX16" fmla="*/ 1432491 w 1863851"/>
              <a:gd name="connsiteY16" fmla="*/ 4618060 h 4645356"/>
              <a:gd name="connsiteX17" fmla="*/ 0 w 1863851"/>
              <a:gd name="connsiteY17" fmla="*/ 4645356 h 4645356"/>
              <a:gd name="connsiteX18" fmla="*/ 395263 w 1863851"/>
              <a:gd name="connsiteY18" fmla="*/ 3730957 h 4645356"/>
              <a:gd name="connsiteX19" fmla="*/ 176900 w 1863851"/>
              <a:gd name="connsiteY19" fmla="*/ 2557250 h 4645356"/>
              <a:gd name="connsiteX20" fmla="*/ 315437 w 1863851"/>
              <a:gd name="connsiteY20" fmla="*/ 2143125 h 4645356"/>
              <a:gd name="connsiteX21" fmla="*/ 253524 w 1863851"/>
              <a:gd name="connsiteY21" fmla="*/ 1414462 h 4645356"/>
              <a:gd name="connsiteX22" fmla="*/ 424974 w 1863851"/>
              <a:gd name="connsiteY22" fmla="*/ 1981200 h 4645356"/>
              <a:gd name="connsiteX23" fmla="*/ 586331 w 1863851"/>
              <a:gd name="connsiteY23" fmla="*/ 1683793 h 4645356"/>
              <a:gd name="connsiteX24" fmla="*/ 586853 w 1863851"/>
              <a:gd name="connsiteY24" fmla="*/ 728450 h 4645356"/>
              <a:gd name="connsiteX0" fmla="*/ 586853 w 1863851"/>
              <a:gd name="connsiteY0" fmla="*/ 728450 h 4645356"/>
              <a:gd name="connsiteX1" fmla="*/ 1069499 w 1863851"/>
              <a:gd name="connsiteY1" fmla="*/ 0 h 4645356"/>
              <a:gd name="connsiteX2" fmla="*/ 814552 w 1863851"/>
              <a:gd name="connsiteY2" fmla="*/ 726554 h 4645356"/>
              <a:gd name="connsiteX3" fmla="*/ 891699 w 1863851"/>
              <a:gd name="connsiteY3" fmla="*/ 966788 h 4645356"/>
              <a:gd name="connsiteX4" fmla="*/ 1146493 w 1863851"/>
              <a:gd name="connsiteY4" fmla="*/ 669132 h 4645356"/>
              <a:gd name="connsiteX5" fmla="*/ 925037 w 1863851"/>
              <a:gd name="connsiteY5" fmla="*/ 1078706 h 4645356"/>
              <a:gd name="connsiteX6" fmla="*/ 1077651 w 1863851"/>
              <a:gd name="connsiteY6" fmla="*/ 1724735 h 4645356"/>
              <a:gd name="connsiteX7" fmla="*/ 791048 w 1863851"/>
              <a:gd name="connsiteY7" fmla="*/ 2434419 h 4645356"/>
              <a:gd name="connsiteX8" fmla="*/ 929800 w 1863851"/>
              <a:gd name="connsiteY8" fmla="*/ 2619375 h 4645356"/>
              <a:gd name="connsiteX9" fmla="*/ 1361599 w 1863851"/>
              <a:gd name="connsiteY9" fmla="*/ 2476500 h 4645356"/>
              <a:gd name="connsiteX10" fmla="*/ 1472723 w 1863851"/>
              <a:gd name="connsiteY10" fmla="*/ 2200275 h 4645356"/>
              <a:gd name="connsiteX11" fmla="*/ 1488599 w 1863851"/>
              <a:gd name="connsiteY11" fmla="*/ 2387600 h 4645356"/>
              <a:gd name="connsiteX12" fmla="*/ 1853725 w 1863851"/>
              <a:gd name="connsiteY12" fmla="*/ 2152650 h 4645356"/>
              <a:gd name="connsiteX13" fmla="*/ 1034575 w 1863851"/>
              <a:gd name="connsiteY13" fmla="*/ 2790825 h 4645356"/>
              <a:gd name="connsiteX14" fmla="*/ 1145890 w 1863851"/>
              <a:gd name="connsiteY14" fmla="*/ 3280581 h 4645356"/>
              <a:gd name="connsiteX15" fmla="*/ 1064003 w 1863851"/>
              <a:gd name="connsiteY15" fmla="*/ 4003912 h 4645356"/>
              <a:gd name="connsiteX16" fmla="*/ 1432491 w 1863851"/>
              <a:gd name="connsiteY16" fmla="*/ 4618060 h 4645356"/>
              <a:gd name="connsiteX17" fmla="*/ 0 w 1863851"/>
              <a:gd name="connsiteY17" fmla="*/ 4645356 h 4645356"/>
              <a:gd name="connsiteX18" fmla="*/ 395263 w 1863851"/>
              <a:gd name="connsiteY18" fmla="*/ 3730957 h 4645356"/>
              <a:gd name="connsiteX19" fmla="*/ 176900 w 1863851"/>
              <a:gd name="connsiteY19" fmla="*/ 2557250 h 4645356"/>
              <a:gd name="connsiteX20" fmla="*/ 315437 w 1863851"/>
              <a:gd name="connsiteY20" fmla="*/ 2143125 h 4645356"/>
              <a:gd name="connsiteX21" fmla="*/ 253524 w 1863851"/>
              <a:gd name="connsiteY21" fmla="*/ 1414462 h 4645356"/>
              <a:gd name="connsiteX22" fmla="*/ 424974 w 1863851"/>
              <a:gd name="connsiteY22" fmla="*/ 1981200 h 4645356"/>
              <a:gd name="connsiteX23" fmla="*/ 586331 w 1863851"/>
              <a:gd name="connsiteY23" fmla="*/ 1683793 h 4645356"/>
              <a:gd name="connsiteX24" fmla="*/ 586853 w 1863851"/>
              <a:gd name="connsiteY24" fmla="*/ 728450 h 4645356"/>
              <a:gd name="connsiteX0" fmla="*/ 586853 w 1863851"/>
              <a:gd name="connsiteY0" fmla="*/ 728450 h 4645356"/>
              <a:gd name="connsiteX1" fmla="*/ 1069499 w 1863851"/>
              <a:gd name="connsiteY1" fmla="*/ 0 h 4645356"/>
              <a:gd name="connsiteX2" fmla="*/ 814552 w 1863851"/>
              <a:gd name="connsiteY2" fmla="*/ 726554 h 4645356"/>
              <a:gd name="connsiteX3" fmla="*/ 891699 w 1863851"/>
              <a:gd name="connsiteY3" fmla="*/ 966788 h 4645356"/>
              <a:gd name="connsiteX4" fmla="*/ 1146493 w 1863851"/>
              <a:gd name="connsiteY4" fmla="*/ 669132 h 4645356"/>
              <a:gd name="connsiteX5" fmla="*/ 925037 w 1863851"/>
              <a:gd name="connsiteY5" fmla="*/ 1078706 h 4645356"/>
              <a:gd name="connsiteX6" fmla="*/ 1077651 w 1863851"/>
              <a:gd name="connsiteY6" fmla="*/ 1724735 h 4645356"/>
              <a:gd name="connsiteX7" fmla="*/ 791048 w 1863851"/>
              <a:gd name="connsiteY7" fmla="*/ 2434419 h 4645356"/>
              <a:gd name="connsiteX8" fmla="*/ 929800 w 1863851"/>
              <a:gd name="connsiteY8" fmla="*/ 2619375 h 4645356"/>
              <a:gd name="connsiteX9" fmla="*/ 1361599 w 1863851"/>
              <a:gd name="connsiteY9" fmla="*/ 2476500 h 4645356"/>
              <a:gd name="connsiteX10" fmla="*/ 1472723 w 1863851"/>
              <a:gd name="connsiteY10" fmla="*/ 2200275 h 4645356"/>
              <a:gd name="connsiteX11" fmla="*/ 1488599 w 1863851"/>
              <a:gd name="connsiteY11" fmla="*/ 2387600 h 4645356"/>
              <a:gd name="connsiteX12" fmla="*/ 1853725 w 1863851"/>
              <a:gd name="connsiteY12" fmla="*/ 2152650 h 4645356"/>
              <a:gd name="connsiteX13" fmla="*/ 1034575 w 1863851"/>
              <a:gd name="connsiteY13" fmla="*/ 2790825 h 4645356"/>
              <a:gd name="connsiteX14" fmla="*/ 1145890 w 1863851"/>
              <a:gd name="connsiteY14" fmla="*/ 3280581 h 4645356"/>
              <a:gd name="connsiteX15" fmla="*/ 1064003 w 1863851"/>
              <a:gd name="connsiteY15" fmla="*/ 4003912 h 4645356"/>
              <a:gd name="connsiteX16" fmla="*/ 1432491 w 1863851"/>
              <a:gd name="connsiteY16" fmla="*/ 4618060 h 4645356"/>
              <a:gd name="connsiteX17" fmla="*/ 0 w 1863851"/>
              <a:gd name="connsiteY17" fmla="*/ 4645356 h 4645356"/>
              <a:gd name="connsiteX18" fmla="*/ 395263 w 1863851"/>
              <a:gd name="connsiteY18" fmla="*/ 3730957 h 4645356"/>
              <a:gd name="connsiteX19" fmla="*/ 176900 w 1863851"/>
              <a:gd name="connsiteY19" fmla="*/ 2557250 h 4645356"/>
              <a:gd name="connsiteX20" fmla="*/ 315437 w 1863851"/>
              <a:gd name="connsiteY20" fmla="*/ 2143125 h 4645356"/>
              <a:gd name="connsiteX21" fmla="*/ 253524 w 1863851"/>
              <a:gd name="connsiteY21" fmla="*/ 1414462 h 4645356"/>
              <a:gd name="connsiteX22" fmla="*/ 424974 w 1863851"/>
              <a:gd name="connsiteY22" fmla="*/ 1981200 h 4645356"/>
              <a:gd name="connsiteX23" fmla="*/ 586331 w 1863851"/>
              <a:gd name="connsiteY23" fmla="*/ 1683793 h 4645356"/>
              <a:gd name="connsiteX24" fmla="*/ 586853 w 1863851"/>
              <a:gd name="connsiteY24" fmla="*/ 728450 h 4645356"/>
              <a:gd name="connsiteX0" fmla="*/ 586853 w 1863851"/>
              <a:gd name="connsiteY0" fmla="*/ 728450 h 4645356"/>
              <a:gd name="connsiteX1" fmla="*/ 1069499 w 1863851"/>
              <a:gd name="connsiteY1" fmla="*/ 0 h 4645356"/>
              <a:gd name="connsiteX2" fmla="*/ 814552 w 1863851"/>
              <a:gd name="connsiteY2" fmla="*/ 726554 h 4645356"/>
              <a:gd name="connsiteX3" fmla="*/ 891699 w 1863851"/>
              <a:gd name="connsiteY3" fmla="*/ 966788 h 4645356"/>
              <a:gd name="connsiteX4" fmla="*/ 1146493 w 1863851"/>
              <a:gd name="connsiteY4" fmla="*/ 669132 h 4645356"/>
              <a:gd name="connsiteX5" fmla="*/ 925037 w 1863851"/>
              <a:gd name="connsiteY5" fmla="*/ 1078706 h 4645356"/>
              <a:gd name="connsiteX6" fmla="*/ 1077651 w 1863851"/>
              <a:gd name="connsiteY6" fmla="*/ 1724735 h 4645356"/>
              <a:gd name="connsiteX7" fmla="*/ 791048 w 1863851"/>
              <a:gd name="connsiteY7" fmla="*/ 2434419 h 4645356"/>
              <a:gd name="connsiteX8" fmla="*/ 929800 w 1863851"/>
              <a:gd name="connsiteY8" fmla="*/ 2619375 h 4645356"/>
              <a:gd name="connsiteX9" fmla="*/ 1361599 w 1863851"/>
              <a:gd name="connsiteY9" fmla="*/ 2476500 h 4645356"/>
              <a:gd name="connsiteX10" fmla="*/ 1472723 w 1863851"/>
              <a:gd name="connsiteY10" fmla="*/ 2200275 h 4645356"/>
              <a:gd name="connsiteX11" fmla="*/ 1488599 w 1863851"/>
              <a:gd name="connsiteY11" fmla="*/ 2387600 h 4645356"/>
              <a:gd name="connsiteX12" fmla="*/ 1853725 w 1863851"/>
              <a:gd name="connsiteY12" fmla="*/ 2152650 h 4645356"/>
              <a:gd name="connsiteX13" fmla="*/ 1034575 w 1863851"/>
              <a:gd name="connsiteY13" fmla="*/ 2790825 h 4645356"/>
              <a:gd name="connsiteX14" fmla="*/ 1145890 w 1863851"/>
              <a:gd name="connsiteY14" fmla="*/ 3280581 h 4645356"/>
              <a:gd name="connsiteX15" fmla="*/ 1064003 w 1863851"/>
              <a:gd name="connsiteY15" fmla="*/ 4003912 h 4645356"/>
              <a:gd name="connsiteX16" fmla="*/ 1432491 w 1863851"/>
              <a:gd name="connsiteY16" fmla="*/ 4618060 h 4645356"/>
              <a:gd name="connsiteX17" fmla="*/ 0 w 1863851"/>
              <a:gd name="connsiteY17" fmla="*/ 4645356 h 4645356"/>
              <a:gd name="connsiteX18" fmla="*/ 395263 w 1863851"/>
              <a:gd name="connsiteY18" fmla="*/ 3730957 h 4645356"/>
              <a:gd name="connsiteX19" fmla="*/ 176900 w 1863851"/>
              <a:gd name="connsiteY19" fmla="*/ 2557250 h 4645356"/>
              <a:gd name="connsiteX20" fmla="*/ 315437 w 1863851"/>
              <a:gd name="connsiteY20" fmla="*/ 2143125 h 4645356"/>
              <a:gd name="connsiteX21" fmla="*/ 253524 w 1863851"/>
              <a:gd name="connsiteY21" fmla="*/ 1414462 h 4645356"/>
              <a:gd name="connsiteX22" fmla="*/ 424974 w 1863851"/>
              <a:gd name="connsiteY22" fmla="*/ 1981200 h 4645356"/>
              <a:gd name="connsiteX23" fmla="*/ 586331 w 1863851"/>
              <a:gd name="connsiteY23" fmla="*/ 1683793 h 4645356"/>
              <a:gd name="connsiteX24" fmla="*/ 586853 w 1863851"/>
              <a:gd name="connsiteY24" fmla="*/ 728450 h 4645356"/>
              <a:gd name="connsiteX0" fmla="*/ 834503 w 2111501"/>
              <a:gd name="connsiteY0" fmla="*/ 728450 h 4677106"/>
              <a:gd name="connsiteX1" fmla="*/ 1317149 w 2111501"/>
              <a:gd name="connsiteY1" fmla="*/ 0 h 4677106"/>
              <a:gd name="connsiteX2" fmla="*/ 1062202 w 2111501"/>
              <a:gd name="connsiteY2" fmla="*/ 726554 h 4677106"/>
              <a:gd name="connsiteX3" fmla="*/ 1139349 w 2111501"/>
              <a:gd name="connsiteY3" fmla="*/ 966788 h 4677106"/>
              <a:gd name="connsiteX4" fmla="*/ 1394143 w 2111501"/>
              <a:gd name="connsiteY4" fmla="*/ 669132 h 4677106"/>
              <a:gd name="connsiteX5" fmla="*/ 1172687 w 2111501"/>
              <a:gd name="connsiteY5" fmla="*/ 1078706 h 4677106"/>
              <a:gd name="connsiteX6" fmla="*/ 1325301 w 2111501"/>
              <a:gd name="connsiteY6" fmla="*/ 1724735 h 4677106"/>
              <a:gd name="connsiteX7" fmla="*/ 1038698 w 2111501"/>
              <a:gd name="connsiteY7" fmla="*/ 2434419 h 4677106"/>
              <a:gd name="connsiteX8" fmla="*/ 1177450 w 2111501"/>
              <a:gd name="connsiteY8" fmla="*/ 2619375 h 4677106"/>
              <a:gd name="connsiteX9" fmla="*/ 1609249 w 2111501"/>
              <a:gd name="connsiteY9" fmla="*/ 2476500 h 4677106"/>
              <a:gd name="connsiteX10" fmla="*/ 1720373 w 2111501"/>
              <a:gd name="connsiteY10" fmla="*/ 2200275 h 4677106"/>
              <a:gd name="connsiteX11" fmla="*/ 1736249 w 2111501"/>
              <a:gd name="connsiteY11" fmla="*/ 2387600 h 4677106"/>
              <a:gd name="connsiteX12" fmla="*/ 2101375 w 2111501"/>
              <a:gd name="connsiteY12" fmla="*/ 2152650 h 4677106"/>
              <a:gd name="connsiteX13" fmla="*/ 1282225 w 2111501"/>
              <a:gd name="connsiteY13" fmla="*/ 2790825 h 4677106"/>
              <a:gd name="connsiteX14" fmla="*/ 1393540 w 2111501"/>
              <a:gd name="connsiteY14" fmla="*/ 3280581 h 4677106"/>
              <a:gd name="connsiteX15" fmla="*/ 1311653 w 2111501"/>
              <a:gd name="connsiteY15" fmla="*/ 4003912 h 4677106"/>
              <a:gd name="connsiteX16" fmla="*/ 1680141 w 2111501"/>
              <a:gd name="connsiteY16" fmla="*/ 4618060 h 4677106"/>
              <a:gd name="connsiteX17" fmla="*/ 0 w 2111501"/>
              <a:gd name="connsiteY17" fmla="*/ 4677106 h 4677106"/>
              <a:gd name="connsiteX18" fmla="*/ 642913 w 2111501"/>
              <a:gd name="connsiteY18" fmla="*/ 3730957 h 4677106"/>
              <a:gd name="connsiteX19" fmla="*/ 424550 w 2111501"/>
              <a:gd name="connsiteY19" fmla="*/ 2557250 h 4677106"/>
              <a:gd name="connsiteX20" fmla="*/ 563087 w 2111501"/>
              <a:gd name="connsiteY20" fmla="*/ 2143125 h 4677106"/>
              <a:gd name="connsiteX21" fmla="*/ 501174 w 2111501"/>
              <a:gd name="connsiteY21" fmla="*/ 1414462 h 4677106"/>
              <a:gd name="connsiteX22" fmla="*/ 672624 w 2111501"/>
              <a:gd name="connsiteY22" fmla="*/ 1981200 h 4677106"/>
              <a:gd name="connsiteX23" fmla="*/ 833981 w 2111501"/>
              <a:gd name="connsiteY23" fmla="*/ 1683793 h 4677106"/>
              <a:gd name="connsiteX24" fmla="*/ 834503 w 2111501"/>
              <a:gd name="connsiteY24" fmla="*/ 728450 h 4677106"/>
              <a:gd name="connsiteX0" fmla="*/ 834503 w 2111501"/>
              <a:gd name="connsiteY0" fmla="*/ 728450 h 4677106"/>
              <a:gd name="connsiteX1" fmla="*/ 1317149 w 2111501"/>
              <a:gd name="connsiteY1" fmla="*/ 0 h 4677106"/>
              <a:gd name="connsiteX2" fmla="*/ 1062202 w 2111501"/>
              <a:gd name="connsiteY2" fmla="*/ 726554 h 4677106"/>
              <a:gd name="connsiteX3" fmla="*/ 1139349 w 2111501"/>
              <a:gd name="connsiteY3" fmla="*/ 966788 h 4677106"/>
              <a:gd name="connsiteX4" fmla="*/ 1394143 w 2111501"/>
              <a:gd name="connsiteY4" fmla="*/ 669132 h 4677106"/>
              <a:gd name="connsiteX5" fmla="*/ 1172687 w 2111501"/>
              <a:gd name="connsiteY5" fmla="*/ 1078706 h 4677106"/>
              <a:gd name="connsiteX6" fmla="*/ 1325301 w 2111501"/>
              <a:gd name="connsiteY6" fmla="*/ 1724735 h 4677106"/>
              <a:gd name="connsiteX7" fmla="*/ 1038698 w 2111501"/>
              <a:gd name="connsiteY7" fmla="*/ 2434419 h 4677106"/>
              <a:gd name="connsiteX8" fmla="*/ 1177450 w 2111501"/>
              <a:gd name="connsiteY8" fmla="*/ 2619375 h 4677106"/>
              <a:gd name="connsiteX9" fmla="*/ 1609249 w 2111501"/>
              <a:gd name="connsiteY9" fmla="*/ 2476500 h 4677106"/>
              <a:gd name="connsiteX10" fmla="*/ 1720373 w 2111501"/>
              <a:gd name="connsiteY10" fmla="*/ 2200275 h 4677106"/>
              <a:gd name="connsiteX11" fmla="*/ 1736249 w 2111501"/>
              <a:gd name="connsiteY11" fmla="*/ 2387600 h 4677106"/>
              <a:gd name="connsiteX12" fmla="*/ 2101375 w 2111501"/>
              <a:gd name="connsiteY12" fmla="*/ 2152650 h 4677106"/>
              <a:gd name="connsiteX13" fmla="*/ 1282225 w 2111501"/>
              <a:gd name="connsiteY13" fmla="*/ 2790825 h 4677106"/>
              <a:gd name="connsiteX14" fmla="*/ 1393540 w 2111501"/>
              <a:gd name="connsiteY14" fmla="*/ 3280581 h 4677106"/>
              <a:gd name="connsiteX15" fmla="*/ 1311653 w 2111501"/>
              <a:gd name="connsiteY15" fmla="*/ 4003912 h 4677106"/>
              <a:gd name="connsiteX16" fmla="*/ 1680141 w 2111501"/>
              <a:gd name="connsiteY16" fmla="*/ 4618060 h 4677106"/>
              <a:gd name="connsiteX17" fmla="*/ 0 w 2111501"/>
              <a:gd name="connsiteY17" fmla="*/ 4677106 h 4677106"/>
              <a:gd name="connsiteX18" fmla="*/ 642913 w 2111501"/>
              <a:gd name="connsiteY18" fmla="*/ 3730957 h 4677106"/>
              <a:gd name="connsiteX19" fmla="*/ 424550 w 2111501"/>
              <a:gd name="connsiteY19" fmla="*/ 2557250 h 4677106"/>
              <a:gd name="connsiteX20" fmla="*/ 563087 w 2111501"/>
              <a:gd name="connsiteY20" fmla="*/ 2143125 h 4677106"/>
              <a:gd name="connsiteX21" fmla="*/ 501174 w 2111501"/>
              <a:gd name="connsiteY21" fmla="*/ 1414462 h 4677106"/>
              <a:gd name="connsiteX22" fmla="*/ 672624 w 2111501"/>
              <a:gd name="connsiteY22" fmla="*/ 1981200 h 4677106"/>
              <a:gd name="connsiteX23" fmla="*/ 833981 w 2111501"/>
              <a:gd name="connsiteY23" fmla="*/ 1683793 h 4677106"/>
              <a:gd name="connsiteX24" fmla="*/ 834503 w 2111501"/>
              <a:gd name="connsiteY24" fmla="*/ 728450 h 4677106"/>
              <a:gd name="connsiteX0" fmla="*/ 834503 w 2111501"/>
              <a:gd name="connsiteY0" fmla="*/ 728450 h 4677106"/>
              <a:gd name="connsiteX1" fmla="*/ 1317149 w 2111501"/>
              <a:gd name="connsiteY1" fmla="*/ 0 h 4677106"/>
              <a:gd name="connsiteX2" fmla="*/ 1062202 w 2111501"/>
              <a:gd name="connsiteY2" fmla="*/ 726554 h 4677106"/>
              <a:gd name="connsiteX3" fmla="*/ 1139349 w 2111501"/>
              <a:gd name="connsiteY3" fmla="*/ 966788 h 4677106"/>
              <a:gd name="connsiteX4" fmla="*/ 1394143 w 2111501"/>
              <a:gd name="connsiteY4" fmla="*/ 669132 h 4677106"/>
              <a:gd name="connsiteX5" fmla="*/ 1172687 w 2111501"/>
              <a:gd name="connsiteY5" fmla="*/ 1078706 h 4677106"/>
              <a:gd name="connsiteX6" fmla="*/ 1325301 w 2111501"/>
              <a:gd name="connsiteY6" fmla="*/ 1724735 h 4677106"/>
              <a:gd name="connsiteX7" fmla="*/ 1038698 w 2111501"/>
              <a:gd name="connsiteY7" fmla="*/ 2434419 h 4677106"/>
              <a:gd name="connsiteX8" fmla="*/ 1177450 w 2111501"/>
              <a:gd name="connsiteY8" fmla="*/ 2619375 h 4677106"/>
              <a:gd name="connsiteX9" fmla="*/ 1609249 w 2111501"/>
              <a:gd name="connsiteY9" fmla="*/ 2476500 h 4677106"/>
              <a:gd name="connsiteX10" fmla="*/ 1720373 w 2111501"/>
              <a:gd name="connsiteY10" fmla="*/ 2200275 h 4677106"/>
              <a:gd name="connsiteX11" fmla="*/ 1736249 w 2111501"/>
              <a:gd name="connsiteY11" fmla="*/ 2387600 h 4677106"/>
              <a:gd name="connsiteX12" fmla="*/ 2101375 w 2111501"/>
              <a:gd name="connsiteY12" fmla="*/ 2152650 h 4677106"/>
              <a:gd name="connsiteX13" fmla="*/ 1282225 w 2111501"/>
              <a:gd name="connsiteY13" fmla="*/ 2790825 h 4677106"/>
              <a:gd name="connsiteX14" fmla="*/ 1393540 w 2111501"/>
              <a:gd name="connsiteY14" fmla="*/ 3280581 h 4677106"/>
              <a:gd name="connsiteX15" fmla="*/ 1311653 w 2111501"/>
              <a:gd name="connsiteY15" fmla="*/ 4003912 h 4677106"/>
              <a:gd name="connsiteX16" fmla="*/ 1819841 w 2111501"/>
              <a:gd name="connsiteY16" fmla="*/ 4624410 h 4677106"/>
              <a:gd name="connsiteX17" fmla="*/ 0 w 2111501"/>
              <a:gd name="connsiteY17" fmla="*/ 4677106 h 4677106"/>
              <a:gd name="connsiteX18" fmla="*/ 642913 w 2111501"/>
              <a:gd name="connsiteY18" fmla="*/ 3730957 h 4677106"/>
              <a:gd name="connsiteX19" fmla="*/ 424550 w 2111501"/>
              <a:gd name="connsiteY19" fmla="*/ 2557250 h 4677106"/>
              <a:gd name="connsiteX20" fmla="*/ 563087 w 2111501"/>
              <a:gd name="connsiteY20" fmla="*/ 2143125 h 4677106"/>
              <a:gd name="connsiteX21" fmla="*/ 501174 w 2111501"/>
              <a:gd name="connsiteY21" fmla="*/ 1414462 h 4677106"/>
              <a:gd name="connsiteX22" fmla="*/ 672624 w 2111501"/>
              <a:gd name="connsiteY22" fmla="*/ 1981200 h 4677106"/>
              <a:gd name="connsiteX23" fmla="*/ 833981 w 2111501"/>
              <a:gd name="connsiteY23" fmla="*/ 1683793 h 4677106"/>
              <a:gd name="connsiteX24" fmla="*/ 834503 w 2111501"/>
              <a:gd name="connsiteY24" fmla="*/ 728450 h 4677106"/>
              <a:gd name="connsiteX0" fmla="*/ 834503 w 2111501"/>
              <a:gd name="connsiteY0" fmla="*/ 728450 h 4677106"/>
              <a:gd name="connsiteX1" fmla="*/ 1317149 w 2111501"/>
              <a:gd name="connsiteY1" fmla="*/ 0 h 4677106"/>
              <a:gd name="connsiteX2" fmla="*/ 1062202 w 2111501"/>
              <a:gd name="connsiteY2" fmla="*/ 726554 h 4677106"/>
              <a:gd name="connsiteX3" fmla="*/ 1139349 w 2111501"/>
              <a:gd name="connsiteY3" fmla="*/ 966788 h 4677106"/>
              <a:gd name="connsiteX4" fmla="*/ 1394143 w 2111501"/>
              <a:gd name="connsiteY4" fmla="*/ 669132 h 4677106"/>
              <a:gd name="connsiteX5" fmla="*/ 1172687 w 2111501"/>
              <a:gd name="connsiteY5" fmla="*/ 1078706 h 4677106"/>
              <a:gd name="connsiteX6" fmla="*/ 1325301 w 2111501"/>
              <a:gd name="connsiteY6" fmla="*/ 1724735 h 4677106"/>
              <a:gd name="connsiteX7" fmla="*/ 1038698 w 2111501"/>
              <a:gd name="connsiteY7" fmla="*/ 2434419 h 4677106"/>
              <a:gd name="connsiteX8" fmla="*/ 1177450 w 2111501"/>
              <a:gd name="connsiteY8" fmla="*/ 2619375 h 4677106"/>
              <a:gd name="connsiteX9" fmla="*/ 1609249 w 2111501"/>
              <a:gd name="connsiteY9" fmla="*/ 2476500 h 4677106"/>
              <a:gd name="connsiteX10" fmla="*/ 1720373 w 2111501"/>
              <a:gd name="connsiteY10" fmla="*/ 2200275 h 4677106"/>
              <a:gd name="connsiteX11" fmla="*/ 1736249 w 2111501"/>
              <a:gd name="connsiteY11" fmla="*/ 2387600 h 4677106"/>
              <a:gd name="connsiteX12" fmla="*/ 2101375 w 2111501"/>
              <a:gd name="connsiteY12" fmla="*/ 2152650 h 4677106"/>
              <a:gd name="connsiteX13" fmla="*/ 1282225 w 2111501"/>
              <a:gd name="connsiteY13" fmla="*/ 2790825 h 4677106"/>
              <a:gd name="connsiteX14" fmla="*/ 1393540 w 2111501"/>
              <a:gd name="connsiteY14" fmla="*/ 3280581 h 4677106"/>
              <a:gd name="connsiteX15" fmla="*/ 1311653 w 2111501"/>
              <a:gd name="connsiteY15" fmla="*/ 4003912 h 4677106"/>
              <a:gd name="connsiteX16" fmla="*/ 1819841 w 2111501"/>
              <a:gd name="connsiteY16" fmla="*/ 4624410 h 4677106"/>
              <a:gd name="connsiteX17" fmla="*/ 0 w 2111501"/>
              <a:gd name="connsiteY17" fmla="*/ 4677106 h 4677106"/>
              <a:gd name="connsiteX18" fmla="*/ 642913 w 2111501"/>
              <a:gd name="connsiteY18" fmla="*/ 3730957 h 4677106"/>
              <a:gd name="connsiteX19" fmla="*/ 424550 w 2111501"/>
              <a:gd name="connsiteY19" fmla="*/ 2557250 h 4677106"/>
              <a:gd name="connsiteX20" fmla="*/ 563087 w 2111501"/>
              <a:gd name="connsiteY20" fmla="*/ 2143125 h 4677106"/>
              <a:gd name="connsiteX21" fmla="*/ 501174 w 2111501"/>
              <a:gd name="connsiteY21" fmla="*/ 1414462 h 4677106"/>
              <a:gd name="connsiteX22" fmla="*/ 672624 w 2111501"/>
              <a:gd name="connsiteY22" fmla="*/ 1981200 h 4677106"/>
              <a:gd name="connsiteX23" fmla="*/ 833981 w 2111501"/>
              <a:gd name="connsiteY23" fmla="*/ 1683793 h 4677106"/>
              <a:gd name="connsiteX24" fmla="*/ 834503 w 2111501"/>
              <a:gd name="connsiteY24" fmla="*/ 728450 h 4677106"/>
              <a:gd name="connsiteX0" fmla="*/ 834503 w 2111501"/>
              <a:gd name="connsiteY0" fmla="*/ 728450 h 4677106"/>
              <a:gd name="connsiteX1" fmla="*/ 1317149 w 2111501"/>
              <a:gd name="connsiteY1" fmla="*/ 0 h 4677106"/>
              <a:gd name="connsiteX2" fmla="*/ 1062202 w 2111501"/>
              <a:gd name="connsiteY2" fmla="*/ 726554 h 4677106"/>
              <a:gd name="connsiteX3" fmla="*/ 1139349 w 2111501"/>
              <a:gd name="connsiteY3" fmla="*/ 966788 h 4677106"/>
              <a:gd name="connsiteX4" fmla="*/ 1394143 w 2111501"/>
              <a:gd name="connsiteY4" fmla="*/ 669132 h 4677106"/>
              <a:gd name="connsiteX5" fmla="*/ 1172687 w 2111501"/>
              <a:gd name="connsiteY5" fmla="*/ 1078706 h 4677106"/>
              <a:gd name="connsiteX6" fmla="*/ 1325301 w 2111501"/>
              <a:gd name="connsiteY6" fmla="*/ 1724735 h 4677106"/>
              <a:gd name="connsiteX7" fmla="*/ 1038698 w 2111501"/>
              <a:gd name="connsiteY7" fmla="*/ 2434419 h 4677106"/>
              <a:gd name="connsiteX8" fmla="*/ 1177450 w 2111501"/>
              <a:gd name="connsiteY8" fmla="*/ 2619375 h 4677106"/>
              <a:gd name="connsiteX9" fmla="*/ 1609249 w 2111501"/>
              <a:gd name="connsiteY9" fmla="*/ 2476500 h 4677106"/>
              <a:gd name="connsiteX10" fmla="*/ 1720373 w 2111501"/>
              <a:gd name="connsiteY10" fmla="*/ 2200275 h 4677106"/>
              <a:gd name="connsiteX11" fmla="*/ 1736249 w 2111501"/>
              <a:gd name="connsiteY11" fmla="*/ 2387600 h 4677106"/>
              <a:gd name="connsiteX12" fmla="*/ 2101375 w 2111501"/>
              <a:gd name="connsiteY12" fmla="*/ 2152650 h 4677106"/>
              <a:gd name="connsiteX13" fmla="*/ 1282225 w 2111501"/>
              <a:gd name="connsiteY13" fmla="*/ 2790825 h 4677106"/>
              <a:gd name="connsiteX14" fmla="*/ 1393540 w 2111501"/>
              <a:gd name="connsiteY14" fmla="*/ 3280581 h 4677106"/>
              <a:gd name="connsiteX15" fmla="*/ 1311653 w 2111501"/>
              <a:gd name="connsiteY15" fmla="*/ 4003912 h 4677106"/>
              <a:gd name="connsiteX16" fmla="*/ 1819841 w 2111501"/>
              <a:gd name="connsiteY16" fmla="*/ 4624410 h 4677106"/>
              <a:gd name="connsiteX17" fmla="*/ 0 w 2111501"/>
              <a:gd name="connsiteY17" fmla="*/ 4677106 h 4677106"/>
              <a:gd name="connsiteX18" fmla="*/ 642913 w 2111501"/>
              <a:gd name="connsiteY18" fmla="*/ 3730957 h 4677106"/>
              <a:gd name="connsiteX19" fmla="*/ 424550 w 2111501"/>
              <a:gd name="connsiteY19" fmla="*/ 2557250 h 4677106"/>
              <a:gd name="connsiteX20" fmla="*/ 563087 w 2111501"/>
              <a:gd name="connsiteY20" fmla="*/ 2143125 h 4677106"/>
              <a:gd name="connsiteX21" fmla="*/ 501174 w 2111501"/>
              <a:gd name="connsiteY21" fmla="*/ 1414462 h 4677106"/>
              <a:gd name="connsiteX22" fmla="*/ 672624 w 2111501"/>
              <a:gd name="connsiteY22" fmla="*/ 1981200 h 4677106"/>
              <a:gd name="connsiteX23" fmla="*/ 833981 w 2111501"/>
              <a:gd name="connsiteY23" fmla="*/ 1683793 h 4677106"/>
              <a:gd name="connsiteX24" fmla="*/ 834503 w 2111501"/>
              <a:gd name="connsiteY24" fmla="*/ 728450 h 4677106"/>
              <a:gd name="connsiteX0" fmla="*/ 834503 w 2111501"/>
              <a:gd name="connsiteY0" fmla="*/ 728450 h 4677106"/>
              <a:gd name="connsiteX1" fmla="*/ 1317149 w 2111501"/>
              <a:gd name="connsiteY1" fmla="*/ 0 h 4677106"/>
              <a:gd name="connsiteX2" fmla="*/ 1062202 w 2111501"/>
              <a:gd name="connsiteY2" fmla="*/ 726554 h 4677106"/>
              <a:gd name="connsiteX3" fmla="*/ 1139349 w 2111501"/>
              <a:gd name="connsiteY3" fmla="*/ 966788 h 4677106"/>
              <a:gd name="connsiteX4" fmla="*/ 1394143 w 2111501"/>
              <a:gd name="connsiteY4" fmla="*/ 669132 h 4677106"/>
              <a:gd name="connsiteX5" fmla="*/ 1172687 w 2111501"/>
              <a:gd name="connsiteY5" fmla="*/ 1078706 h 4677106"/>
              <a:gd name="connsiteX6" fmla="*/ 1325301 w 2111501"/>
              <a:gd name="connsiteY6" fmla="*/ 1724735 h 4677106"/>
              <a:gd name="connsiteX7" fmla="*/ 1038698 w 2111501"/>
              <a:gd name="connsiteY7" fmla="*/ 2434419 h 4677106"/>
              <a:gd name="connsiteX8" fmla="*/ 1177450 w 2111501"/>
              <a:gd name="connsiteY8" fmla="*/ 2619375 h 4677106"/>
              <a:gd name="connsiteX9" fmla="*/ 1609249 w 2111501"/>
              <a:gd name="connsiteY9" fmla="*/ 2476500 h 4677106"/>
              <a:gd name="connsiteX10" fmla="*/ 1720373 w 2111501"/>
              <a:gd name="connsiteY10" fmla="*/ 2200275 h 4677106"/>
              <a:gd name="connsiteX11" fmla="*/ 1736249 w 2111501"/>
              <a:gd name="connsiteY11" fmla="*/ 2387600 h 4677106"/>
              <a:gd name="connsiteX12" fmla="*/ 2101375 w 2111501"/>
              <a:gd name="connsiteY12" fmla="*/ 2152650 h 4677106"/>
              <a:gd name="connsiteX13" fmla="*/ 1282225 w 2111501"/>
              <a:gd name="connsiteY13" fmla="*/ 2790825 h 4677106"/>
              <a:gd name="connsiteX14" fmla="*/ 1393540 w 2111501"/>
              <a:gd name="connsiteY14" fmla="*/ 3280581 h 4677106"/>
              <a:gd name="connsiteX15" fmla="*/ 1311653 w 2111501"/>
              <a:gd name="connsiteY15" fmla="*/ 4003912 h 4677106"/>
              <a:gd name="connsiteX16" fmla="*/ 1819841 w 2111501"/>
              <a:gd name="connsiteY16" fmla="*/ 4624410 h 4677106"/>
              <a:gd name="connsiteX17" fmla="*/ 0 w 2111501"/>
              <a:gd name="connsiteY17" fmla="*/ 4677106 h 4677106"/>
              <a:gd name="connsiteX18" fmla="*/ 642913 w 2111501"/>
              <a:gd name="connsiteY18" fmla="*/ 3730957 h 4677106"/>
              <a:gd name="connsiteX19" fmla="*/ 424550 w 2111501"/>
              <a:gd name="connsiteY19" fmla="*/ 2557250 h 4677106"/>
              <a:gd name="connsiteX20" fmla="*/ 563087 w 2111501"/>
              <a:gd name="connsiteY20" fmla="*/ 2143125 h 4677106"/>
              <a:gd name="connsiteX21" fmla="*/ 501174 w 2111501"/>
              <a:gd name="connsiteY21" fmla="*/ 1414462 h 4677106"/>
              <a:gd name="connsiteX22" fmla="*/ 672624 w 2111501"/>
              <a:gd name="connsiteY22" fmla="*/ 1981200 h 4677106"/>
              <a:gd name="connsiteX23" fmla="*/ 833981 w 2111501"/>
              <a:gd name="connsiteY23" fmla="*/ 1683793 h 4677106"/>
              <a:gd name="connsiteX24" fmla="*/ 834503 w 2111501"/>
              <a:gd name="connsiteY24" fmla="*/ 728450 h 4677106"/>
              <a:gd name="connsiteX0" fmla="*/ 834503 w 2111501"/>
              <a:gd name="connsiteY0" fmla="*/ 728450 h 4677106"/>
              <a:gd name="connsiteX1" fmla="*/ 1317149 w 2111501"/>
              <a:gd name="connsiteY1" fmla="*/ 0 h 4677106"/>
              <a:gd name="connsiteX2" fmla="*/ 1062202 w 2111501"/>
              <a:gd name="connsiteY2" fmla="*/ 726554 h 4677106"/>
              <a:gd name="connsiteX3" fmla="*/ 1139349 w 2111501"/>
              <a:gd name="connsiteY3" fmla="*/ 966788 h 4677106"/>
              <a:gd name="connsiteX4" fmla="*/ 1394143 w 2111501"/>
              <a:gd name="connsiteY4" fmla="*/ 669132 h 4677106"/>
              <a:gd name="connsiteX5" fmla="*/ 1172687 w 2111501"/>
              <a:gd name="connsiteY5" fmla="*/ 1078706 h 4677106"/>
              <a:gd name="connsiteX6" fmla="*/ 1325301 w 2111501"/>
              <a:gd name="connsiteY6" fmla="*/ 1724735 h 4677106"/>
              <a:gd name="connsiteX7" fmla="*/ 1038698 w 2111501"/>
              <a:gd name="connsiteY7" fmla="*/ 2434419 h 4677106"/>
              <a:gd name="connsiteX8" fmla="*/ 1177450 w 2111501"/>
              <a:gd name="connsiteY8" fmla="*/ 2619375 h 4677106"/>
              <a:gd name="connsiteX9" fmla="*/ 1609249 w 2111501"/>
              <a:gd name="connsiteY9" fmla="*/ 2476500 h 4677106"/>
              <a:gd name="connsiteX10" fmla="*/ 1720373 w 2111501"/>
              <a:gd name="connsiteY10" fmla="*/ 2200275 h 4677106"/>
              <a:gd name="connsiteX11" fmla="*/ 1736249 w 2111501"/>
              <a:gd name="connsiteY11" fmla="*/ 2387600 h 4677106"/>
              <a:gd name="connsiteX12" fmla="*/ 2101375 w 2111501"/>
              <a:gd name="connsiteY12" fmla="*/ 2152650 h 4677106"/>
              <a:gd name="connsiteX13" fmla="*/ 1282225 w 2111501"/>
              <a:gd name="connsiteY13" fmla="*/ 2790825 h 4677106"/>
              <a:gd name="connsiteX14" fmla="*/ 1393540 w 2111501"/>
              <a:gd name="connsiteY14" fmla="*/ 3280581 h 4677106"/>
              <a:gd name="connsiteX15" fmla="*/ 1311653 w 2111501"/>
              <a:gd name="connsiteY15" fmla="*/ 4003912 h 4677106"/>
              <a:gd name="connsiteX16" fmla="*/ 1819841 w 2111501"/>
              <a:gd name="connsiteY16" fmla="*/ 4624410 h 4677106"/>
              <a:gd name="connsiteX17" fmla="*/ 0 w 2111501"/>
              <a:gd name="connsiteY17" fmla="*/ 4677106 h 4677106"/>
              <a:gd name="connsiteX18" fmla="*/ 598463 w 2111501"/>
              <a:gd name="connsiteY18" fmla="*/ 3730957 h 4677106"/>
              <a:gd name="connsiteX19" fmla="*/ 424550 w 2111501"/>
              <a:gd name="connsiteY19" fmla="*/ 2557250 h 4677106"/>
              <a:gd name="connsiteX20" fmla="*/ 563087 w 2111501"/>
              <a:gd name="connsiteY20" fmla="*/ 2143125 h 4677106"/>
              <a:gd name="connsiteX21" fmla="*/ 501174 w 2111501"/>
              <a:gd name="connsiteY21" fmla="*/ 1414462 h 4677106"/>
              <a:gd name="connsiteX22" fmla="*/ 672624 w 2111501"/>
              <a:gd name="connsiteY22" fmla="*/ 1981200 h 4677106"/>
              <a:gd name="connsiteX23" fmla="*/ 833981 w 2111501"/>
              <a:gd name="connsiteY23" fmla="*/ 1683793 h 4677106"/>
              <a:gd name="connsiteX24" fmla="*/ 834503 w 2111501"/>
              <a:gd name="connsiteY24" fmla="*/ 728450 h 4677106"/>
              <a:gd name="connsiteX0" fmla="*/ 834503 w 2111501"/>
              <a:gd name="connsiteY0" fmla="*/ 728450 h 4677106"/>
              <a:gd name="connsiteX1" fmla="*/ 1317149 w 2111501"/>
              <a:gd name="connsiteY1" fmla="*/ 0 h 4677106"/>
              <a:gd name="connsiteX2" fmla="*/ 1062202 w 2111501"/>
              <a:gd name="connsiteY2" fmla="*/ 726554 h 4677106"/>
              <a:gd name="connsiteX3" fmla="*/ 1139349 w 2111501"/>
              <a:gd name="connsiteY3" fmla="*/ 966788 h 4677106"/>
              <a:gd name="connsiteX4" fmla="*/ 1394143 w 2111501"/>
              <a:gd name="connsiteY4" fmla="*/ 669132 h 4677106"/>
              <a:gd name="connsiteX5" fmla="*/ 1172687 w 2111501"/>
              <a:gd name="connsiteY5" fmla="*/ 1078706 h 4677106"/>
              <a:gd name="connsiteX6" fmla="*/ 1325301 w 2111501"/>
              <a:gd name="connsiteY6" fmla="*/ 1724735 h 4677106"/>
              <a:gd name="connsiteX7" fmla="*/ 1038698 w 2111501"/>
              <a:gd name="connsiteY7" fmla="*/ 2434419 h 4677106"/>
              <a:gd name="connsiteX8" fmla="*/ 1177450 w 2111501"/>
              <a:gd name="connsiteY8" fmla="*/ 2619375 h 4677106"/>
              <a:gd name="connsiteX9" fmla="*/ 1609249 w 2111501"/>
              <a:gd name="connsiteY9" fmla="*/ 2476500 h 4677106"/>
              <a:gd name="connsiteX10" fmla="*/ 1720373 w 2111501"/>
              <a:gd name="connsiteY10" fmla="*/ 2200275 h 4677106"/>
              <a:gd name="connsiteX11" fmla="*/ 1736249 w 2111501"/>
              <a:gd name="connsiteY11" fmla="*/ 2387600 h 4677106"/>
              <a:gd name="connsiteX12" fmla="*/ 2101375 w 2111501"/>
              <a:gd name="connsiteY12" fmla="*/ 2152650 h 4677106"/>
              <a:gd name="connsiteX13" fmla="*/ 1282225 w 2111501"/>
              <a:gd name="connsiteY13" fmla="*/ 2790825 h 4677106"/>
              <a:gd name="connsiteX14" fmla="*/ 1393540 w 2111501"/>
              <a:gd name="connsiteY14" fmla="*/ 3280581 h 4677106"/>
              <a:gd name="connsiteX15" fmla="*/ 1311653 w 2111501"/>
              <a:gd name="connsiteY15" fmla="*/ 4003912 h 4677106"/>
              <a:gd name="connsiteX16" fmla="*/ 1819841 w 2111501"/>
              <a:gd name="connsiteY16" fmla="*/ 4624410 h 4677106"/>
              <a:gd name="connsiteX17" fmla="*/ 0 w 2111501"/>
              <a:gd name="connsiteY17" fmla="*/ 4677106 h 4677106"/>
              <a:gd name="connsiteX18" fmla="*/ 598463 w 2111501"/>
              <a:gd name="connsiteY18" fmla="*/ 3730957 h 4677106"/>
              <a:gd name="connsiteX19" fmla="*/ 424550 w 2111501"/>
              <a:gd name="connsiteY19" fmla="*/ 2557250 h 4677106"/>
              <a:gd name="connsiteX20" fmla="*/ 563087 w 2111501"/>
              <a:gd name="connsiteY20" fmla="*/ 2143125 h 4677106"/>
              <a:gd name="connsiteX21" fmla="*/ 501174 w 2111501"/>
              <a:gd name="connsiteY21" fmla="*/ 1414462 h 4677106"/>
              <a:gd name="connsiteX22" fmla="*/ 672624 w 2111501"/>
              <a:gd name="connsiteY22" fmla="*/ 1981200 h 4677106"/>
              <a:gd name="connsiteX23" fmla="*/ 833981 w 2111501"/>
              <a:gd name="connsiteY23" fmla="*/ 1683793 h 4677106"/>
              <a:gd name="connsiteX24" fmla="*/ 834503 w 2111501"/>
              <a:gd name="connsiteY24" fmla="*/ 728450 h 4677106"/>
              <a:gd name="connsiteX0" fmla="*/ 834503 w 2111501"/>
              <a:gd name="connsiteY0" fmla="*/ 728450 h 4677106"/>
              <a:gd name="connsiteX1" fmla="*/ 1317149 w 2111501"/>
              <a:gd name="connsiteY1" fmla="*/ 0 h 4677106"/>
              <a:gd name="connsiteX2" fmla="*/ 1062202 w 2111501"/>
              <a:gd name="connsiteY2" fmla="*/ 726554 h 4677106"/>
              <a:gd name="connsiteX3" fmla="*/ 1139349 w 2111501"/>
              <a:gd name="connsiteY3" fmla="*/ 966788 h 4677106"/>
              <a:gd name="connsiteX4" fmla="*/ 1394143 w 2111501"/>
              <a:gd name="connsiteY4" fmla="*/ 669132 h 4677106"/>
              <a:gd name="connsiteX5" fmla="*/ 1172687 w 2111501"/>
              <a:gd name="connsiteY5" fmla="*/ 1078706 h 4677106"/>
              <a:gd name="connsiteX6" fmla="*/ 1325301 w 2111501"/>
              <a:gd name="connsiteY6" fmla="*/ 1724735 h 4677106"/>
              <a:gd name="connsiteX7" fmla="*/ 1038698 w 2111501"/>
              <a:gd name="connsiteY7" fmla="*/ 2434419 h 4677106"/>
              <a:gd name="connsiteX8" fmla="*/ 1177450 w 2111501"/>
              <a:gd name="connsiteY8" fmla="*/ 2619375 h 4677106"/>
              <a:gd name="connsiteX9" fmla="*/ 1609249 w 2111501"/>
              <a:gd name="connsiteY9" fmla="*/ 2476500 h 4677106"/>
              <a:gd name="connsiteX10" fmla="*/ 1720373 w 2111501"/>
              <a:gd name="connsiteY10" fmla="*/ 2200275 h 4677106"/>
              <a:gd name="connsiteX11" fmla="*/ 1736249 w 2111501"/>
              <a:gd name="connsiteY11" fmla="*/ 2387600 h 4677106"/>
              <a:gd name="connsiteX12" fmla="*/ 2101375 w 2111501"/>
              <a:gd name="connsiteY12" fmla="*/ 2152650 h 4677106"/>
              <a:gd name="connsiteX13" fmla="*/ 1282225 w 2111501"/>
              <a:gd name="connsiteY13" fmla="*/ 2790825 h 4677106"/>
              <a:gd name="connsiteX14" fmla="*/ 1393540 w 2111501"/>
              <a:gd name="connsiteY14" fmla="*/ 3280581 h 4677106"/>
              <a:gd name="connsiteX15" fmla="*/ 1311653 w 2111501"/>
              <a:gd name="connsiteY15" fmla="*/ 4003912 h 4677106"/>
              <a:gd name="connsiteX16" fmla="*/ 1819841 w 2111501"/>
              <a:gd name="connsiteY16" fmla="*/ 4624410 h 4677106"/>
              <a:gd name="connsiteX17" fmla="*/ 0 w 2111501"/>
              <a:gd name="connsiteY17" fmla="*/ 4677106 h 4677106"/>
              <a:gd name="connsiteX18" fmla="*/ 598463 w 2111501"/>
              <a:gd name="connsiteY18" fmla="*/ 3730957 h 4677106"/>
              <a:gd name="connsiteX19" fmla="*/ 424550 w 2111501"/>
              <a:gd name="connsiteY19" fmla="*/ 2557250 h 4677106"/>
              <a:gd name="connsiteX20" fmla="*/ 563087 w 2111501"/>
              <a:gd name="connsiteY20" fmla="*/ 2143125 h 4677106"/>
              <a:gd name="connsiteX21" fmla="*/ 501174 w 2111501"/>
              <a:gd name="connsiteY21" fmla="*/ 1414462 h 4677106"/>
              <a:gd name="connsiteX22" fmla="*/ 672624 w 2111501"/>
              <a:gd name="connsiteY22" fmla="*/ 1981200 h 4677106"/>
              <a:gd name="connsiteX23" fmla="*/ 833981 w 2111501"/>
              <a:gd name="connsiteY23" fmla="*/ 1683793 h 4677106"/>
              <a:gd name="connsiteX24" fmla="*/ 834503 w 2111501"/>
              <a:gd name="connsiteY24" fmla="*/ 728450 h 4677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11501" h="4677106">
                <a:moveTo>
                  <a:pt x="834503" y="728450"/>
                </a:moveTo>
                <a:cubicBezTo>
                  <a:pt x="995385" y="485633"/>
                  <a:pt x="1232467" y="357117"/>
                  <a:pt x="1317149" y="0"/>
                </a:cubicBezTo>
                <a:cubicBezTo>
                  <a:pt x="1278733" y="513118"/>
                  <a:pt x="1164118" y="492836"/>
                  <a:pt x="1062202" y="726554"/>
                </a:cubicBezTo>
                <a:cubicBezTo>
                  <a:pt x="1058763" y="887685"/>
                  <a:pt x="1097880" y="914725"/>
                  <a:pt x="1139349" y="966788"/>
                </a:cubicBezTo>
                <a:cubicBezTo>
                  <a:pt x="1169272" y="969521"/>
                  <a:pt x="1279049" y="874316"/>
                  <a:pt x="1394143" y="669132"/>
                </a:cubicBezTo>
                <a:cubicBezTo>
                  <a:pt x="1333024" y="911622"/>
                  <a:pt x="1161141" y="986512"/>
                  <a:pt x="1172687" y="1078706"/>
                </a:cubicBezTo>
                <a:cubicBezTo>
                  <a:pt x="1200901" y="1197093"/>
                  <a:pt x="1347632" y="1498783"/>
                  <a:pt x="1325301" y="1724735"/>
                </a:cubicBezTo>
                <a:cubicBezTo>
                  <a:pt x="1302970" y="1950687"/>
                  <a:pt x="1058577" y="2278962"/>
                  <a:pt x="1038698" y="2434419"/>
                </a:cubicBezTo>
                <a:cubicBezTo>
                  <a:pt x="1018819" y="2589876"/>
                  <a:pt x="1082358" y="2612362"/>
                  <a:pt x="1177450" y="2619375"/>
                </a:cubicBezTo>
                <a:cubicBezTo>
                  <a:pt x="1272542" y="2626389"/>
                  <a:pt x="1525112" y="2506662"/>
                  <a:pt x="1609249" y="2476500"/>
                </a:cubicBezTo>
                <a:cubicBezTo>
                  <a:pt x="1693386" y="2446338"/>
                  <a:pt x="1699206" y="2215092"/>
                  <a:pt x="1720373" y="2200275"/>
                </a:cubicBezTo>
                <a:cubicBezTo>
                  <a:pt x="1741540" y="2185458"/>
                  <a:pt x="1666399" y="2435225"/>
                  <a:pt x="1736249" y="2387600"/>
                </a:cubicBezTo>
                <a:cubicBezTo>
                  <a:pt x="1806099" y="2339975"/>
                  <a:pt x="2177046" y="2085446"/>
                  <a:pt x="2101375" y="2152650"/>
                </a:cubicBezTo>
                <a:cubicBezTo>
                  <a:pt x="1871187" y="2581275"/>
                  <a:pt x="1257323" y="2694912"/>
                  <a:pt x="1282225" y="2790825"/>
                </a:cubicBezTo>
                <a:cubicBezTo>
                  <a:pt x="1307128" y="2886739"/>
                  <a:pt x="1383873" y="3075225"/>
                  <a:pt x="1393540" y="3280581"/>
                </a:cubicBezTo>
                <a:cubicBezTo>
                  <a:pt x="1325302" y="3728683"/>
                  <a:pt x="1232041" y="3810569"/>
                  <a:pt x="1311653" y="4003912"/>
                </a:cubicBezTo>
                <a:cubicBezTo>
                  <a:pt x="1502722" y="4304162"/>
                  <a:pt x="1616641" y="4452392"/>
                  <a:pt x="1819841" y="4624410"/>
                </a:cubicBezTo>
                <a:lnTo>
                  <a:pt x="0" y="4677106"/>
                </a:lnTo>
                <a:cubicBezTo>
                  <a:pt x="398454" y="4467556"/>
                  <a:pt x="284550" y="4238578"/>
                  <a:pt x="598463" y="3730957"/>
                </a:cubicBezTo>
                <a:cubicBezTo>
                  <a:pt x="713434" y="3443312"/>
                  <a:pt x="814372" y="2913418"/>
                  <a:pt x="424550" y="2557250"/>
                </a:cubicBezTo>
                <a:cubicBezTo>
                  <a:pt x="411246" y="2292611"/>
                  <a:pt x="521741" y="2239133"/>
                  <a:pt x="563087" y="2143125"/>
                </a:cubicBezTo>
                <a:cubicBezTo>
                  <a:pt x="594908" y="2059817"/>
                  <a:pt x="411480" y="1841499"/>
                  <a:pt x="501174" y="1414462"/>
                </a:cubicBezTo>
                <a:cubicBezTo>
                  <a:pt x="486092" y="1806575"/>
                  <a:pt x="636206" y="2043468"/>
                  <a:pt x="672624" y="1981200"/>
                </a:cubicBezTo>
                <a:cubicBezTo>
                  <a:pt x="709042" y="1918932"/>
                  <a:pt x="807001" y="1892585"/>
                  <a:pt x="833981" y="1683793"/>
                </a:cubicBezTo>
                <a:cubicBezTo>
                  <a:pt x="911405" y="1374444"/>
                  <a:pt x="716223" y="892223"/>
                  <a:pt x="834503" y="728450"/>
                </a:cubicBezTo>
                <a:close/>
              </a:path>
            </a:pathLst>
          </a:cu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5"/>
          <p:cNvSpPr/>
          <p:nvPr/>
        </p:nvSpPr>
        <p:spPr>
          <a:xfrm>
            <a:off x="8716627" y="1181100"/>
            <a:ext cx="1708716" cy="5178755"/>
          </a:xfrm>
          <a:custGeom>
            <a:avLst/>
            <a:gdLst>
              <a:gd name="connsiteX0" fmla="*/ 0 w 367967"/>
              <a:gd name="connsiteY0" fmla="*/ 0 h 3821373"/>
              <a:gd name="connsiteX1" fmla="*/ 367967 w 367967"/>
              <a:gd name="connsiteY1" fmla="*/ 0 h 3821373"/>
              <a:gd name="connsiteX2" fmla="*/ 367967 w 367967"/>
              <a:gd name="connsiteY2" fmla="*/ 3821373 h 3821373"/>
              <a:gd name="connsiteX3" fmla="*/ 0 w 367967"/>
              <a:gd name="connsiteY3" fmla="*/ 3821373 h 3821373"/>
              <a:gd name="connsiteX4" fmla="*/ 0 w 367967"/>
              <a:gd name="connsiteY4" fmla="*/ 0 h 3821373"/>
              <a:gd name="connsiteX0" fmla="*/ 614149 w 982116"/>
              <a:gd name="connsiteY0" fmla="*/ 0 h 3903259"/>
              <a:gd name="connsiteX1" fmla="*/ 982116 w 982116"/>
              <a:gd name="connsiteY1" fmla="*/ 0 h 3903259"/>
              <a:gd name="connsiteX2" fmla="*/ 982116 w 982116"/>
              <a:gd name="connsiteY2" fmla="*/ 3821373 h 3903259"/>
              <a:gd name="connsiteX3" fmla="*/ 0 w 982116"/>
              <a:gd name="connsiteY3" fmla="*/ 3903259 h 3903259"/>
              <a:gd name="connsiteX4" fmla="*/ 614149 w 982116"/>
              <a:gd name="connsiteY4" fmla="*/ 0 h 3903259"/>
              <a:gd name="connsiteX0" fmla="*/ 614149 w 1064002"/>
              <a:gd name="connsiteY0" fmla="*/ 0 h 3903259"/>
              <a:gd name="connsiteX1" fmla="*/ 982116 w 1064002"/>
              <a:gd name="connsiteY1" fmla="*/ 0 h 3903259"/>
              <a:gd name="connsiteX2" fmla="*/ 1064002 w 1064002"/>
              <a:gd name="connsiteY2" fmla="*/ 3835020 h 3903259"/>
              <a:gd name="connsiteX3" fmla="*/ 0 w 1064002"/>
              <a:gd name="connsiteY3" fmla="*/ 3903259 h 3903259"/>
              <a:gd name="connsiteX4" fmla="*/ 614149 w 1064002"/>
              <a:gd name="connsiteY4" fmla="*/ 0 h 3903259"/>
              <a:gd name="connsiteX0" fmla="*/ 614149 w 1064002"/>
              <a:gd name="connsiteY0" fmla="*/ 0 h 3903259"/>
              <a:gd name="connsiteX1" fmla="*/ 982116 w 1064002"/>
              <a:gd name="connsiteY1" fmla="*/ 0 h 3903259"/>
              <a:gd name="connsiteX2" fmla="*/ 1064002 w 1064002"/>
              <a:gd name="connsiteY2" fmla="*/ 3835020 h 3903259"/>
              <a:gd name="connsiteX3" fmla="*/ 0 w 1064002"/>
              <a:gd name="connsiteY3" fmla="*/ 3903259 h 3903259"/>
              <a:gd name="connsiteX4" fmla="*/ 163251 w 1064002"/>
              <a:gd name="connsiteY4" fmla="*/ 2852382 h 3903259"/>
              <a:gd name="connsiteX5" fmla="*/ 614149 w 1064002"/>
              <a:gd name="connsiteY5" fmla="*/ 0 h 3903259"/>
              <a:gd name="connsiteX0" fmla="*/ 614149 w 1064002"/>
              <a:gd name="connsiteY0" fmla="*/ 0 h 3903259"/>
              <a:gd name="connsiteX1" fmla="*/ 982116 w 1064002"/>
              <a:gd name="connsiteY1" fmla="*/ 0 h 3903259"/>
              <a:gd name="connsiteX2" fmla="*/ 1064002 w 1064002"/>
              <a:gd name="connsiteY2" fmla="*/ 3835020 h 3903259"/>
              <a:gd name="connsiteX3" fmla="*/ 0 w 1064002"/>
              <a:gd name="connsiteY3" fmla="*/ 3903259 h 3903259"/>
              <a:gd name="connsiteX4" fmla="*/ 395263 w 1064002"/>
              <a:gd name="connsiteY4" fmla="*/ 2988860 h 3903259"/>
              <a:gd name="connsiteX5" fmla="*/ 614149 w 1064002"/>
              <a:gd name="connsiteY5" fmla="*/ 0 h 3903259"/>
              <a:gd name="connsiteX0" fmla="*/ 614149 w 1064002"/>
              <a:gd name="connsiteY0" fmla="*/ 0 h 3903259"/>
              <a:gd name="connsiteX1" fmla="*/ 982116 w 1064002"/>
              <a:gd name="connsiteY1" fmla="*/ 0 h 3903259"/>
              <a:gd name="connsiteX2" fmla="*/ 1064002 w 1064002"/>
              <a:gd name="connsiteY2" fmla="*/ 3835020 h 3903259"/>
              <a:gd name="connsiteX3" fmla="*/ 0 w 1064002"/>
              <a:gd name="connsiteY3" fmla="*/ 3903259 h 3903259"/>
              <a:gd name="connsiteX4" fmla="*/ 395263 w 1064002"/>
              <a:gd name="connsiteY4" fmla="*/ 2988860 h 3903259"/>
              <a:gd name="connsiteX5" fmla="*/ 614149 w 1064002"/>
              <a:gd name="connsiteY5" fmla="*/ 0 h 3903259"/>
              <a:gd name="connsiteX0" fmla="*/ 614149 w 1064002"/>
              <a:gd name="connsiteY0" fmla="*/ 0 h 3903259"/>
              <a:gd name="connsiteX1" fmla="*/ 982116 w 1064002"/>
              <a:gd name="connsiteY1" fmla="*/ 0 h 3903259"/>
              <a:gd name="connsiteX2" fmla="*/ 1064002 w 1064002"/>
              <a:gd name="connsiteY2" fmla="*/ 3835020 h 3903259"/>
              <a:gd name="connsiteX3" fmla="*/ 0 w 1064002"/>
              <a:gd name="connsiteY3" fmla="*/ 3903259 h 3903259"/>
              <a:gd name="connsiteX4" fmla="*/ 395263 w 1064002"/>
              <a:gd name="connsiteY4" fmla="*/ 2988860 h 3903259"/>
              <a:gd name="connsiteX5" fmla="*/ 614149 w 1064002"/>
              <a:gd name="connsiteY5" fmla="*/ 0 h 3903259"/>
              <a:gd name="connsiteX0" fmla="*/ 614149 w 1064003"/>
              <a:gd name="connsiteY0" fmla="*/ 0 h 3903259"/>
              <a:gd name="connsiteX1" fmla="*/ 982116 w 1064003"/>
              <a:gd name="connsiteY1" fmla="*/ 0 h 3903259"/>
              <a:gd name="connsiteX2" fmla="*/ 1064003 w 1064003"/>
              <a:gd name="connsiteY2" fmla="*/ 3261815 h 3903259"/>
              <a:gd name="connsiteX3" fmla="*/ 1064002 w 1064003"/>
              <a:gd name="connsiteY3" fmla="*/ 3835020 h 3903259"/>
              <a:gd name="connsiteX4" fmla="*/ 0 w 1064003"/>
              <a:gd name="connsiteY4" fmla="*/ 3903259 h 3903259"/>
              <a:gd name="connsiteX5" fmla="*/ 395263 w 1064003"/>
              <a:gd name="connsiteY5" fmla="*/ 2988860 h 3903259"/>
              <a:gd name="connsiteX6" fmla="*/ 614149 w 1064003"/>
              <a:gd name="connsiteY6" fmla="*/ 0 h 3903259"/>
              <a:gd name="connsiteX0" fmla="*/ 614149 w 1432491"/>
              <a:gd name="connsiteY0" fmla="*/ 0 h 3903259"/>
              <a:gd name="connsiteX1" fmla="*/ 982116 w 1432491"/>
              <a:gd name="connsiteY1" fmla="*/ 0 h 3903259"/>
              <a:gd name="connsiteX2" fmla="*/ 1064003 w 1432491"/>
              <a:gd name="connsiteY2" fmla="*/ 3261815 h 3903259"/>
              <a:gd name="connsiteX3" fmla="*/ 1432491 w 1432491"/>
              <a:gd name="connsiteY3" fmla="*/ 3875963 h 3903259"/>
              <a:gd name="connsiteX4" fmla="*/ 0 w 1432491"/>
              <a:gd name="connsiteY4" fmla="*/ 3903259 h 3903259"/>
              <a:gd name="connsiteX5" fmla="*/ 395263 w 1432491"/>
              <a:gd name="connsiteY5" fmla="*/ 2988860 h 3903259"/>
              <a:gd name="connsiteX6" fmla="*/ 614149 w 1432491"/>
              <a:gd name="connsiteY6" fmla="*/ 0 h 3903259"/>
              <a:gd name="connsiteX0" fmla="*/ 614149 w 1432491"/>
              <a:gd name="connsiteY0" fmla="*/ 0 h 3903259"/>
              <a:gd name="connsiteX1" fmla="*/ 982116 w 1432491"/>
              <a:gd name="connsiteY1" fmla="*/ 0 h 3903259"/>
              <a:gd name="connsiteX2" fmla="*/ 1064003 w 1432491"/>
              <a:gd name="connsiteY2" fmla="*/ 3261815 h 3903259"/>
              <a:gd name="connsiteX3" fmla="*/ 1432491 w 1432491"/>
              <a:gd name="connsiteY3" fmla="*/ 3875963 h 3903259"/>
              <a:gd name="connsiteX4" fmla="*/ 0 w 1432491"/>
              <a:gd name="connsiteY4" fmla="*/ 3903259 h 3903259"/>
              <a:gd name="connsiteX5" fmla="*/ 395263 w 1432491"/>
              <a:gd name="connsiteY5" fmla="*/ 2988860 h 3903259"/>
              <a:gd name="connsiteX6" fmla="*/ 614149 w 1432491"/>
              <a:gd name="connsiteY6" fmla="*/ 0 h 3903259"/>
              <a:gd name="connsiteX0" fmla="*/ 614149 w 1432491"/>
              <a:gd name="connsiteY0" fmla="*/ 0 h 3903259"/>
              <a:gd name="connsiteX1" fmla="*/ 982116 w 1432491"/>
              <a:gd name="connsiteY1" fmla="*/ 0 h 3903259"/>
              <a:gd name="connsiteX2" fmla="*/ 1064003 w 1432491"/>
              <a:gd name="connsiteY2" fmla="*/ 3261815 h 3903259"/>
              <a:gd name="connsiteX3" fmla="*/ 1432491 w 1432491"/>
              <a:gd name="connsiteY3" fmla="*/ 3875963 h 3903259"/>
              <a:gd name="connsiteX4" fmla="*/ 0 w 1432491"/>
              <a:gd name="connsiteY4" fmla="*/ 3903259 h 3903259"/>
              <a:gd name="connsiteX5" fmla="*/ 395263 w 1432491"/>
              <a:gd name="connsiteY5" fmla="*/ 2988860 h 3903259"/>
              <a:gd name="connsiteX6" fmla="*/ 614149 w 1432491"/>
              <a:gd name="connsiteY6" fmla="*/ 0 h 3903259"/>
              <a:gd name="connsiteX0" fmla="*/ 614149 w 1432491"/>
              <a:gd name="connsiteY0" fmla="*/ 0 h 3903259"/>
              <a:gd name="connsiteX1" fmla="*/ 982116 w 1432491"/>
              <a:gd name="connsiteY1" fmla="*/ 0 h 3903259"/>
              <a:gd name="connsiteX2" fmla="*/ 954821 w 1432491"/>
              <a:gd name="connsiteY2" fmla="*/ 2715905 h 3903259"/>
              <a:gd name="connsiteX3" fmla="*/ 1064003 w 1432491"/>
              <a:gd name="connsiteY3" fmla="*/ 3261815 h 3903259"/>
              <a:gd name="connsiteX4" fmla="*/ 1432491 w 1432491"/>
              <a:gd name="connsiteY4" fmla="*/ 3875963 h 3903259"/>
              <a:gd name="connsiteX5" fmla="*/ 0 w 1432491"/>
              <a:gd name="connsiteY5" fmla="*/ 3903259 h 3903259"/>
              <a:gd name="connsiteX6" fmla="*/ 395263 w 1432491"/>
              <a:gd name="connsiteY6" fmla="*/ 2988860 h 3903259"/>
              <a:gd name="connsiteX7" fmla="*/ 614149 w 1432491"/>
              <a:gd name="connsiteY7" fmla="*/ 0 h 3903259"/>
              <a:gd name="connsiteX0" fmla="*/ 614149 w 1432491"/>
              <a:gd name="connsiteY0" fmla="*/ 0 h 3903259"/>
              <a:gd name="connsiteX1" fmla="*/ 982116 w 1432491"/>
              <a:gd name="connsiteY1" fmla="*/ 0 h 3903259"/>
              <a:gd name="connsiteX2" fmla="*/ 1186833 w 1432491"/>
              <a:gd name="connsiteY2" fmla="*/ 2661314 h 3903259"/>
              <a:gd name="connsiteX3" fmla="*/ 1064003 w 1432491"/>
              <a:gd name="connsiteY3" fmla="*/ 3261815 h 3903259"/>
              <a:gd name="connsiteX4" fmla="*/ 1432491 w 1432491"/>
              <a:gd name="connsiteY4" fmla="*/ 3875963 h 3903259"/>
              <a:gd name="connsiteX5" fmla="*/ 0 w 1432491"/>
              <a:gd name="connsiteY5" fmla="*/ 3903259 h 3903259"/>
              <a:gd name="connsiteX6" fmla="*/ 395263 w 1432491"/>
              <a:gd name="connsiteY6" fmla="*/ 2988860 h 3903259"/>
              <a:gd name="connsiteX7" fmla="*/ 614149 w 1432491"/>
              <a:gd name="connsiteY7" fmla="*/ 0 h 3903259"/>
              <a:gd name="connsiteX0" fmla="*/ 614149 w 1432491"/>
              <a:gd name="connsiteY0" fmla="*/ 0 h 3903259"/>
              <a:gd name="connsiteX1" fmla="*/ 982116 w 1432491"/>
              <a:gd name="connsiteY1" fmla="*/ 0 h 3903259"/>
              <a:gd name="connsiteX2" fmla="*/ 1145890 w 1432491"/>
              <a:gd name="connsiteY2" fmla="*/ 2538484 h 3903259"/>
              <a:gd name="connsiteX3" fmla="*/ 1064003 w 1432491"/>
              <a:gd name="connsiteY3" fmla="*/ 3261815 h 3903259"/>
              <a:gd name="connsiteX4" fmla="*/ 1432491 w 1432491"/>
              <a:gd name="connsiteY4" fmla="*/ 3875963 h 3903259"/>
              <a:gd name="connsiteX5" fmla="*/ 0 w 1432491"/>
              <a:gd name="connsiteY5" fmla="*/ 3903259 h 3903259"/>
              <a:gd name="connsiteX6" fmla="*/ 395263 w 1432491"/>
              <a:gd name="connsiteY6" fmla="*/ 2988860 h 3903259"/>
              <a:gd name="connsiteX7" fmla="*/ 614149 w 1432491"/>
              <a:gd name="connsiteY7" fmla="*/ 0 h 3903259"/>
              <a:gd name="connsiteX0" fmla="*/ 614149 w 1432491"/>
              <a:gd name="connsiteY0" fmla="*/ 0 h 3903259"/>
              <a:gd name="connsiteX1" fmla="*/ 982116 w 1432491"/>
              <a:gd name="connsiteY1" fmla="*/ 0 h 3903259"/>
              <a:gd name="connsiteX2" fmla="*/ 1145890 w 1432491"/>
              <a:gd name="connsiteY2" fmla="*/ 2538484 h 3903259"/>
              <a:gd name="connsiteX3" fmla="*/ 1064003 w 1432491"/>
              <a:gd name="connsiteY3" fmla="*/ 3261815 h 3903259"/>
              <a:gd name="connsiteX4" fmla="*/ 1432491 w 1432491"/>
              <a:gd name="connsiteY4" fmla="*/ 3875963 h 3903259"/>
              <a:gd name="connsiteX5" fmla="*/ 0 w 1432491"/>
              <a:gd name="connsiteY5" fmla="*/ 3903259 h 3903259"/>
              <a:gd name="connsiteX6" fmla="*/ 395263 w 1432491"/>
              <a:gd name="connsiteY6" fmla="*/ 2988860 h 3903259"/>
              <a:gd name="connsiteX7" fmla="*/ 614149 w 1432491"/>
              <a:gd name="connsiteY7" fmla="*/ 0 h 3903259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1145890 w 1432491"/>
              <a:gd name="connsiteY2" fmla="*/ 2579427 h 3944202"/>
              <a:gd name="connsiteX3" fmla="*/ 1064003 w 1432491"/>
              <a:gd name="connsiteY3" fmla="*/ 3302758 h 3944202"/>
              <a:gd name="connsiteX4" fmla="*/ 1432491 w 1432491"/>
              <a:gd name="connsiteY4" fmla="*/ 3916906 h 3944202"/>
              <a:gd name="connsiteX5" fmla="*/ 0 w 1432491"/>
              <a:gd name="connsiteY5" fmla="*/ 3944202 h 3944202"/>
              <a:gd name="connsiteX6" fmla="*/ 395263 w 1432491"/>
              <a:gd name="connsiteY6" fmla="*/ 3029803 h 3944202"/>
              <a:gd name="connsiteX7" fmla="*/ 600501 w 1432491"/>
              <a:gd name="connsiteY7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1145890 w 1432491"/>
              <a:gd name="connsiteY2" fmla="*/ 2579427 h 3944202"/>
              <a:gd name="connsiteX3" fmla="*/ 1064003 w 1432491"/>
              <a:gd name="connsiteY3" fmla="*/ 3302758 h 3944202"/>
              <a:gd name="connsiteX4" fmla="*/ 1432491 w 1432491"/>
              <a:gd name="connsiteY4" fmla="*/ 3916906 h 3944202"/>
              <a:gd name="connsiteX5" fmla="*/ 0 w 1432491"/>
              <a:gd name="connsiteY5" fmla="*/ 3944202 h 3944202"/>
              <a:gd name="connsiteX6" fmla="*/ 395263 w 1432491"/>
              <a:gd name="connsiteY6" fmla="*/ 3029803 h 3944202"/>
              <a:gd name="connsiteX7" fmla="*/ 613627 w 1432491"/>
              <a:gd name="connsiteY7" fmla="*/ 1951630 h 3944202"/>
              <a:gd name="connsiteX8" fmla="*/ 600501 w 1432491"/>
              <a:gd name="connsiteY8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1145890 w 1432491"/>
              <a:gd name="connsiteY2" fmla="*/ 2579427 h 3944202"/>
              <a:gd name="connsiteX3" fmla="*/ 1064003 w 1432491"/>
              <a:gd name="connsiteY3" fmla="*/ 3302758 h 3944202"/>
              <a:gd name="connsiteX4" fmla="*/ 1432491 w 1432491"/>
              <a:gd name="connsiteY4" fmla="*/ 3916906 h 3944202"/>
              <a:gd name="connsiteX5" fmla="*/ 0 w 1432491"/>
              <a:gd name="connsiteY5" fmla="*/ 3944202 h 3944202"/>
              <a:gd name="connsiteX6" fmla="*/ 395263 w 1432491"/>
              <a:gd name="connsiteY6" fmla="*/ 3029803 h 3944202"/>
              <a:gd name="connsiteX7" fmla="*/ 135956 w 1432491"/>
              <a:gd name="connsiteY7" fmla="*/ 1856096 h 3944202"/>
              <a:gd name="connsiteX8" fmla="*/ 600501 w 1432491"/>
              <a:gd name="connsiteY8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1145890 w 1432491"/>
              <a:gd name="connsiteY2" fmla="*/ 2579427 h 3944202"/>
              <a:gd name="connsiteX3" fmla="*/ 1064003 w 1432491"/>
              <a:gd name="connsiteY3" fmla="*/ 3302758 h 3944202"/>
              <a:gd name="connsiteX4" fmla="*/ 1432491 w 1432491"/>
              <a:gd name="connsiteY4" fmla="*/ 3916906 h 3944202"/>
              <a:gd name="connsiteX5" fmla="*/ 0 w 1432491"/>
              <a:gd name="connsiteY5" fmla="*/ 3944202 h 3944202"/>
              <a:gd name="connsiteX6" fmla="*/ 395263 w 1432491"/>
              <a:gd name="connsiteY6" fmla="*/ 3029803 h 3944202"/>
              <a:gd name="connsiteX7" fmla="*/ 135956 w 1432491"/>
              <a:gd name="connsiteY7" fmla="*/ 1856096 h 3944202"/>
              <a:gd name="connsiteX8" fmla="*/ 600501 w 1432491"/>
              <a:gd name="connsiteY8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1145890 w 1432491"/>
              <a:gd name="connsiteY2" fmla="*/ 2579427 h 3944202"/>
              <a:gd name="connsiteX3" fmla="*/ 1064003 w 1432491"/>
              <a:gd name="connsiteY3" fmla="*/ 3302758 h 3944202"/>
              <a:gd name="connsiteX4" fmla="*/ 1432491 w 1432491"/>
              <a:gd name="connsiteY4" fmla="*/ 3916906 h 3944202"/>
              <a:gd name="connsiteX5" fmla="*/ 0 w 1432491"/>
              <a:gd name="connsiteY5" fmla="*/ 3944202 h 3944202"/>
              <a:gd name="connsiteX6" fmla="*/ 395263 w 1432491"/>
              <a:gd name="connsiteY6" fmla="*/ 3029803 h 3944202"/>
              <a:gd name="connsiteX7" fmla="*/ 135956 w 1432491"/>
              <a:gd name="connsiteY7" fmla="*/ 1856096 h 3944202"/>
              <a:gd name="connsiteX8" fmla="*/ 600501 w 1432491"/>
              <a:gd name="connsiteY8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1091299 w 1432491"/>
              <a:gd name="connsiteY2" fmla="*/ 1624083 h 3944202"/>
              <a:gd name="connsiteX3" fmla="*/ 1145890 w 1432491"/>
              <a:gd name="connsiteY3" fmla="*/ 2579427 h 3944202"/>
              <a:gd name="connsiteX4" fmla="*/ 1064003 w 1432491"/>
              <a:gd name="connsiteY4" fmla="*/ 3302758 h 3944202"/>
              <a:gd name="connsiteX5" fmla="*/ 1432491 w 1432491"/>
              <a:gd name="connsiteY5" fmla="*/ 3916906 h 3944202"/>
              <a:gd name="connsiteX6" fmla="*/ 0 w 1432491"/>
              <a:gd name="connsiteY6" fmla="*/ 3944202 h 3944202"/>
              <a:gd name="connsiteX7" fmla="*/ 395263 w 1432491"/>
              <a:gd name="connsiteY7" fmla="*/ 3029803 h 3944202"/>
              <a:gd name="connsiteX8" fmla="*/ 135956 w 1432491"/>
              <a:gd name="connsiteY8" fmla="*/ 1856096 h 3944202"/>
              <a:gd name="connsiteX9" fmla="*/ 600501 w 1432491"/>
              <a:gd name="connsiteY9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831991 w 1432491"/>
              <a:gd name="connsiteY2" fmla="*/ 1719617 h 3944202"/>
              <a:gd name="connsiteX3" fmla="*/ 1145890 w 1432491"/>
              <a:gd name="connsiteY3" fmla="*/ 2579427 h 3944202"/>
              <a:gd name="connsiteX4" fmla="*/ 1064003 w 1432491"/>
              <a:gd name="connsiteY4" fmla="*/ 3302758 h 3944202"/>
              <a:gd name="connsiteX5" fmla="*/ 1432491 w 1432491"/>
              <a:gd name="connsiteY5" fmla="*/ 3916906 h 3944202"/>
              <a:gd name="connsiteX6" fmla="*/ 0 w 1432491"/>
              <a:gd name="connsiteY6" fmla="*/ 3944202 h 3944202"/>
              <a:gd name="connsiteX7" fmla="*/ 395263 w 1432491"/>
              <a:gd name="connsiteY7" fmla="*/ 3029803 h 3944202"/>
              <a:gd name="connsiteX8" fmla="*/ 135956 w 1432491"/>
              <a:gd name="connsiteY8" fmla="*/ 1856096 h 3944202"/>
              <a:gd name="connsiteX9" fmla="*/ 600501 w 1432491"/>
              <a:gd name="connsiteY9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831991 w 1432491"/>
              <a:gd name="connsiteY2" fmla="*/ 1719617 h 3944202"/>
              <a:gd name="connsiteX3" fmla="*/ 1145890 w 1432491"/>
              <a:gd name="connsiteY3" fmla="*/ 2579427 h 3944202"/>
              <a:gd name="connsiteX4" fmla="*/ 1064003 w 1432491"/>
              <a:gd name="connsiteY4" fmla="*/ 3302758 h 3944202"/>
              <a:gd name="connsiteX5" fmla="*/ 1432491 w 1432491"/>
              <a:gd name="connsiteY5" fmla="*/ 3916906 h 3944202"/>
              <a:gd name="connsiteX6" fmla="*/ 0 w 1432491"/>
              <a:gd name="connsiteY6" fmla="*/ 3944202 h 3944202"/>
              <a:gd name="connsiteX7" fmla="*/ 395263 w 1432491"/>
              <a:gd name="connsiteY7" fmla="*/ 3029803 h 3944202"/>
              <a:gd name="connsiteX8" fmla="*/ 135956 w 1432491"/>
              <a:gd name="connsiteY8" fmla="*/ 1856096 h 3944202"/>
              <a:gd name="connsiteX9" fmla="*/ 600501 w 1432491"/>
              <a:gd name="connsiteY9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791048 w 1432491"/>
              <a:gd name="connsiteY2" fmla="*/ 1733265 h 3944202"/>
              <a:gd name="connsiteX3" fmla="*/ 1145890 w 1432491"/>
              <a:gd name="connsiteY3" fmla="*/ 2579427 h 3944202"/>
              <a:gd name="connsiteX4" fmla="*/ 1064003 w 1432491"/>
              <a:gd name="connsiteY4" fmla="*/ 3302758 h 3944202"/>
              <a:gd name="connsiteX5" fmla="*/ 1432491 w 1432491"/>
              <a:gd name="connsiteY5" fmla="*/ 3916906 h 3944202"/>
              <a:gd name="connsiteX6" fmla="*/ 0 w 1432491"/>
              <a:gd name="connsiteY6" fmla="*/ 3944202 h 3944202"/>
              <a:gd name="connsiteX7" fmla="*/ 395263 w 1432491"/>
              <a:gd name="connsiteY7" fmla="*/ 3029803 h 3944202"/>
              <a:gd name="connsiteX8" fmla="*/ 135956 w 1432491"/>
              <a:gd name="connsiteY8" fmla="*/ 1856096 h 3944202"/>
              <a:gd name="connsiteX9" fmla="*/ 600501 w 1432491"/>
              <a:gd name="connsiteY9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791048 w 1432491"/>
              <a:gd name="connsiteY2" fmla="*/ 1733265 h 3944202"/>
              <a:gd name="connsiteX3" fmla="*/ 1145890 w 1432491"/>
              <a:gd name="connsiteY3" fmla="*/ 2579427 h 3944202"/>
              <a:gd name="connsiteX4" fmla="*/ 1064003 w 1432491"/>
              <a:gd name="connsiteY4" fmla="*/ 3302758 h 3944202"/>
              <a:gd name="connsiteX5" fmla="*/ 1432491 w 1432491"/>
              <a:gd name="connsiteY5" fmla="*/ 3916906 h 3944202"/>
              <a:gd name="connsiteX6" fmla="*/ 0 w 1432491"/>
              <a:gd name="connsiteY6" fmla="*/ 3944202 h 3944202"/>
              <a:gd name="connsiteX7" fmla="*/ 395263 w 1432491"/>
              <a:gd name="connsiteY7" fmla="*/ 3029803 h 3944202"/>
              <a:gd name="connsiteX8" fmla="*/ 135956 w 1432491"/>
              <a:gd name="connsiteY8" fmla="*/ 1856096 h 3944202"/>
              <a:gd name="connsiteX9" fmla="*/ 272433 w 1432491"/>
              <a:gd name="connsiteY9" fmla="*/ 1023582 h 3944202"/>
              <a:gd name="connsiteX10" fmla="*/ 600501 w 1432491"/>
              <a:gd name="connsiteY10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791048 w 1432491"/>
              <a:gd name="connsiteY2" fmla="*/ 1733265 h 3944202"/>
              <a:gd name="connsiteX3" fmla="*/ 1145890 w 1432491"/>
              <a:gd name="connsiteY3" fmla="*/ 2579427 h 3944202"/>
              <a:gd name="connsiteX4" fmla="*/ 1064003 w 1432491"/>
              <a:gd name="connsiteY4" fmla="*/ 3302758 h 3944202"/>
              <a:gd name="connsiteX5" fmla="*/ 1432491 w 1432491"/>
              <a:gd name="connsiteY5" fmla="*/ 3916906 h 3944202"/>
              <a:gd name="connsiteX6" fmla="*/ 0 w 1432491"/>
              <a:gd name="connsiteY6" fmla="*/ 3944202 h 3944202"/>
              <a:gd name="connsiteX7" fmla="*/ 395263 w 1432491"/>
              <a:gd name="connsiteY7" fmla="*/ 3029803 h 3944202"/>
              <a:gd name="connsiteX8" fmla="*/ 135956 w 1432491"/>
              <a:gd name="connsiteY8" fmla="*/ 1856096 h 3944202"/>
              <a:gd name="connsiteX9" fmla="*/ 586331 w 1432491"/>
              <a:gd name="connsiteY9" fmla="*/ 982639 h 3944202"/>
              <a:gd name="connsiteX10" fmla="*/ 600501 w 1432491"/>
              <a:gd name="connsiteY10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845639 w 1432491"/>
              <a:gd name="connsiteY2" fmla="*/ 1064525 h 3944202"/>
              <a:gd name="connsiteX3" fmla="*/ 791048 w 1432491"/>
              <a:gd name="connsiteY3" fmla="*/ 1733265 h 3944202"/>
              <a:gd name="connsiteX4" fmla="*/ 1145890 w 1432491"/>
              <a:gd name="connsiteY4" fmla="*/ 2579427 h 3944202"/>
              <a:gd name="connsiteX5" fmla="*/ 1064003 w 1432491"/>
              <a:gd name="connsiteY5" fmla="*/ 3302758 h 3944202"/>
              <a:gd name="connsiteX6" fmla="*/ 1432491 w 1432491"/>
              <a:gd name="connsiteY6" fmla="*/ 3916906 h 3944202"/>
              <a:gd name="connsiteX7" fmla="*/ 0 w 1432491"/>
              <a:gd name="connsiteY7" fmla="*/ 3944202 h 3944202"/>
              <a:gd name="connsiteX8" fmla="*/ 395263 w 1432491"/>
              <a:gd name="connsiteY8" fmla="*/ 3029803 h 3944202"/>
              <a:gd name="connsiteX9" fmla="*/ 135956 w 1432491"/>
              <a:gd name="connsiteY9" fmla="*/ 1856096 h 3944202"/>
              <a:gd name="connsiteX10" fmla="*/ 586331 w 1432491"/>
              <a:gd name="connsiteY10" fmla="*/ 982639 h 3944202"/>
              <a:gd name="connsiteX11" fmla="*/ 600501 w 1432491"/>
              <a:gd name="connsiteY11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1159537 w 1432491"/>
              <a:gd name="connsiteY2" fmla="*/ 1064525 h 3944202"/>
              <a:gd name="connsiteX3" fmla="*/ 791048 w 1432491"/>
              <a:gd name="connsiteY3" fmla="*/ 1733265 h 3944202"/>
              <a:gd name="connsiteX4" fmla="*/ 1145890 w 1432491"/>
              <a:gd name="connsiteY4" fmla="*/ 2579427 h 3944202"/>
              <a:gd name="connsiteX5" fmla="*/ 1064003 w 1432491"/>
              <a:gd name="connsiteY5" fmla="*/ 3302758 h 3944202"/>
              <a:gd name="connsiteX6" fmla="*/ 1432491 w 1432491"/>
              <a:gd name="connsiteY6" fmla="*/ 3916906 h 3944202"/>
              <a:gd name="connsiteX7" fmla="*/ 0 w 1432491"/>
              <a:gd name="connsiteY7" fmla="*/ 3944202 h 3944202"/>
              <a:gd name="connsiteX8" fmla="*/ 395263 w 1432491"/>
              <a:gd name="connsiteY8" fmla="*/ 3029803 h 3944202"/>
              <a:gd name="connsiteX9" fmla="*/ 135956 w 1432491"/>
              <a:gd name="connsiteY9" fmla="*/ 1856096 h 3944202"/>
              <a:gd name="connsiteX10" fmla="*/ 586331 w 1432491"/>
              <a:gd name="connsiteY10" fmla="*/ 982639 h 3944202"/>
              <a:gd name="connsiteX11" fmla="*/ 600501 w 1432491"/>
              <a:gd name="connsiteY11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1077651 w 1432491"/>
              <a:gd name="connsiteY2" fmla="*/ 1023581 h 3944202"/>
              <a:gd name="connsiteX3" fmla="*/ 791048 w 1432491"/>
              <a:gd name="connsiteY3" fmla="*/ 1733265 h 3944202"/>
              <a:gd name="connsiteX4" fmla="*/ 1145890 w 1432491"/>
              <a:gd name="connsiteY4" fmla="*/ 2579427 h 3944202"/>
              <a:gd name="connsiteX5" fmla="*/ 1064003 w 1432491"/>
              <a:gd name="connsiteY5" fmla="*/ 3302758 h 3944202"/>
              <a:gd name="connsiteX6" fmla="*/ 1432491 w 1432491"/>
              <a:gd name="connsiteY6" fmla="*/ 3916906 h 3944202"/>
              <a:gd name="connsiteX7" fmla="*/ 0 w 1432491"/>
              <a:gd name="connsiteY7" fmla="*/ 3944202 h 3944202"/>
              <a:gd name="connsiteX8" fmla="*/ 395263 w 1432491"/>
              <a:gd name="connsiteY8" fmla="*/ 3029803 h 3944202"/>
              <a:gd name="connsiteX9" fmla="*/ 135956 w 1432491"/>
              <a:gd name="connsiteY9" fmla="*/ 1856096 h 3944202"/>
              <a:gd name="connsiteX10" fmla="*/ 586331 w 1432491"/>
              <a:gd name="connsiteY10" fmla="*/ 982639 h 3944202"/>
              <a:gd name="connsiteX11" fmla="*/ 600501 w 1432491"/>
              <a:gd name="connsiteY11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1077651 w 1432491"/>
              <a:gd name="connsiteY2" fmla="*/ 1023581 h 3944202"/>
              <a:gd name="connsiteX3" fmla="*/ 791048 w 1432491"/>
              <a:gd name="connsiteY3" fmla="*/ 1733265 h 3944202"/>
              <a:gd name="connsiteX4" fmla="*/ 1145890 w 1432491"/>
              <a:gd name="connsiteY4" fmla="*/ 2579427 h 3944202"/>
              <a:gd name="connsiteX5" fmla="*/ 1064003 w 1432491"/>
              <a:gd name="connsiteY5" fmla="*/ 3302758 h 3944202"/>
              <a:gd name="connsiteX6" fmla="*/ 1432491 w 1432491"/>
              <a:gd name="connsiteY6" fmla="*/ 3916906 h 3944202"/>
              <a:gd name="connsiteX7" fmla="*/ 0 w 1432491"/>
              <a:gd name="connsiteY7" fmla="*/ 3944202 h 3944202"/>
              <a:gd name="connsiteX8" fmla="*/ 395263 w 1432491"/>
              <a:gd name="connsiteY8" fmla="*/ 3029803 h 3944202"/>
              <a:gd name="connsiteX9" fmla="*/ 176900 w 1432491"/>
              <a:gd name="connsiteY9" fmla="*/ 1856096 h 3944202"/>
              <a:gd name="connsiteX10" fmla="*/ 586331 w 1432491"/>
              <a:gd name="connsiteY10" fmla="*/ 982639 h 3944202"/>
              <a:gd name="connsiteX11" fmla="*/ 600501 w 1432491"/>
              <a:gd name="connsiteY11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1077651 w 1432491"/>
              <a:gd name="connsiteY2" fmla="*/ 1023581 h 3944202"/>
              <a:gd name="connsiteX3" fmla="*/ 791048 w 1432491"/>
              <a:gd name="connsiteY3" fmla="*/ 1733265 h 3944202"/>
              <a:gd name="connsiteX4" fmla="*/ 1145890 w 1432491"/>
              <a:gd name="connsiteY4" fmla="*/ 2579427 h 3944202"/>
              <a:gd name="connsiteX5" fmla="*/ 1064003 w 1432491"/>
              <a:gd name="connsiteY5" fmla="*/ 3302758 h 3944202"/>
              <a:gd name="connsiteX6" fmla="*/ 1432491 w 1432491"/>
              <a:gd name="connsiteY6" fmla="*/ 3916906 h 3944202"/>
              <a:gd name="connsiteX7" fmla="*/ 0 w 1432491"/>
              <a:gd name="connsiteY7" fmla="*/ 3944202 h 3944202"/>
              <a:gd name="connsiteX8" fmla="*/ 395263 w 1432491"/>
              <a:gd name="connsiteY8" fmla="*/ 3029803 h 3944202"/>
              <a:gd name="connsiteX9" fmla="*/ 176900 w 1432491"/>
              <a:gd name="connsiteY9" fmla="*/ 1856096 h 3944202"/>
              <a:gd name="connsiteX10" fmla="*/ 586331 w 1432491"/>
              <a:gd name="connsiteY10" fmla="*/ 982639 h 3944202"/>
              <a:gd name="connsiteX11" fmla="*/ 600501 w 1432491"/>
              <a:gd name="connsiteY11" fmla="*/ 0 h 3944202"/>
              <a:gd name="connsiteX0" fmla="*/ 600501 w 1432491"/>
              <a:gd name="connsiteY0" fmla="*/ 0 h 3944202"/>
              <a:gd name="connsiteX1" fmla="*/ 763752 w 1432491"/>
              <a:gd name="connsiteY1" fmla="*/ 0 h 3944202"/>
              <a:gd name="connsiteX2" fmla="*/ 1077651 w 1432491"/>
              <a:gd name="connsiteY2" fmla="*/ 1023581 h 3944202"/>
              <a:gd name="connsiteX3" fmla="*/ 791048 w 1432491"/>
              <a:gd name="connsiteY3" fmla="*/ 1733265 h 3944202"/>
              <a:gd name="connsiteX4" fmla="*/ 1145890 w 1432491"/>
              <a:gd name="connsiteY4" fmla="*/ 2579427 h 3944202"/>
              <a:gd name="connsiteX5" fmla="*/ 1064003 w 1432491"/>
              <a:gd name="connsiteY5" fmla="*/ 3302758 h 3944202"/>
              <a:gd name="connsiteX6" fmla="*/ 1432491 w 1432491"/>
              <a:gd name="connsiteY6" fmla="*/ 3916906 h 3944202"/>
              <a:gd name="connsiteX7" fmla="*/ 0 w 1432491"/>
              <a:gd name="connsiteY7" fmla="*/ 3944202 h 3944202"/>
              <a:gd name="connsiteX8" fmla="*/ 395263 w 1432491"/>
              <a:gd name="connsiteY8" fmla="*/ 3029803 h 3944202"/>
              <a:gd name="connsiteX9" fmla="*/ 176900 w 1432491"/>
              <a:gd name="connsiteY9" fmla="*/ 1856096 h 3944202"/>
              <a:gd name="connsiteX10" fmla="*/ 586331 w 1432491"/>
              <a:gd name="connsiteY10" fmla="*/ 982639 h 3944202"/>
              <a:gd name="connsiteX11" fmla="*/ 600501 w 1432491"/>
              <a:gd name="connsiteY11" fmla="*/ 0 h 3944202"/>
              <a:gd name="connsiteX0" fmla="*/ 586853 w 1432491"/>
              <a:gd name="connsiteY0" fmla="*/ 27296 h 3944202"/>
              <a:gd name="connsiteX1" fmla="*/ 763752 w 1432491"/>
              <a:gd name="connsiteY1" fmla="*/ 0 h 3944202"/>
              <a:gd name="connsiteX2" fmla="*/ 1077651 w 1432491"/>
              <a:gd name="connsiteY2" fmla="*/ 1023581 h 3944202"/>
              <a:gd name="connsiteX3" fmla="*/ 791048 w 1432491"/>
              <a:gd name="connsiteY3" fmla="*/ 1733265 h 3944202"/>
              <a:gd name="connsiteX4" fmla="*/ 1145890 w 1432491"/>
              <a:gd name="connsiteY4" fmla="*/ 2579427 h 3944202"/>
              <a:gd name="connsiteX5" fmla="*/ 1064003 w 1432491"/>
              <a:gd name="connsiteY5" fmla="*/ 3302758 h 3944202"/>
              <a:gd name="connsiteX6" fmla="*/ 1432491 w 1432491"/>
              <a:gd name="connsiteY6" fmla="*/ 3916906 h 3944202"/>
              <a:gd name="connsiteX7" fmla="*/ 0 w 1432491"/>
              <a:gd name="connsiteY7" fmla="*/ 3944202 h 3944202"/>
              <a:gd name="connsiteX8" fmla="*/ 395263 w 1432491"/>
              <a:gd name="connsiteY8" fmla="*/ 3029803 h 3944202"/>
              <a:gd name="connsiteX9" fmla="*/ 176900 w 1432491"/>
              <a:gd name="connsiteY9" fmla="*/ 1856096 h 3944202"/>
              <a:gd name="connsiteX10" fmla="*/ 586331 w 1432491"/>
              <a:gd name="connsiteY10" fmla="*/ 982639 h 3944202"/>
              <a:gd name="connsiteX11" fmla="*/ 586853 w 1432491"/>
              <a:gd name="connsiteY11" fmla="*/ 27296 h 3944202"/>
              <a:gd name="connsiteX0" fmla="*/ 586853 w 1432491"/>
              <a:gd name="connsiteY0" fmla="*/ 27296 h 3944202"/>
              <a:gd name="connsiteX1" fmla="*/ 763752 w 1432491"/>
              <a:gd name="connsiteY1" fmla="*/ 0 h 3944202"/>
              <a:gd name="connsiteX2" fmla="*/ 1077651 w 1432491"/>
              <a:gd name="connsiteY2" fmla="*/ 1023581 h 3944202"/>
              <a:gd name="connsiteX3" fmla="*/ 791048 w 1432491"/>
              <a:gd name="connsiteY3" fmla="*/ 1733265 h 3944202"/>
              <a:gd name="connsiteX4" fmla="*/ 1145890 w 1432491"/>
              <a:gd name="connsiteY4" fmla="*/ 2579427 h 3944202"/>
              <a:gd name="connsiteX5" fmla="*/ 1064003 w 1432491"/>
              <a:gd name="connsiteY5" fmla="*/ 3302758 h 3944202"/>
              <a:gd name="connsiteX6" fmla="*/ 1432491 w 1432491"/>
              <a:gd name="connsiteY6" fmla="*/ 3916906 h 3944202"/>
              <a:gd name="connsiteX7" fmla="*/ 0 w 1432491"/>
              <a:gd name="connsiteY7" fmla="*/ 3944202 h 3944202"/>
              <a:gd name="connsiteX8" fmla="*/ 640922 w 1432491"/>
              <a:gd name="connsiteY8" fmla="*/ 3016155 h 3944202"/>
              <a:gd name="connsiteX9" fmla="*/ 176900 w 1432491"/>
              <a:gd name="connsiteY9" fmla="*/ 1856096 h 3944202"/>
              <a:gd name="connsiteX10" fmla="*/ 586331 w 1432491"/>
              <a:gd name="connsiteY10" fmla="*/ 982639 h 3944202"/>
              <a:gd name="connsiteX11" fmla="*/ 586853 w 1432491"/>
              <a:gd name="connsiteY11" fmla="*/ 27296 h 3944202"/>
              <a:gd name="connsiteX0" fmla="*/ 586853 w 1432491"/>
              <a:gd name="connsiteY0" fmla="*/ 27296 h 3944202"/>
              <a:gd name="connsiteX1" fmla="*/ 763752 w 1432491"/>
              <a:gd name="connsiteY1" fmla="*/ 0 h 3944202"/>
              <a:gd name="connsiteX2" fmla="*/ 1077651 w 1432491"/>
              <a:gd name="connsiteY2" fmla="*/ 1023581 h 3944202"/>
              <a:gd name="connsiteX3" fmla="*/ 791048 w 1432491"/>
              <a:gd name="connsiteY3" fmla="*/ 1733265 h 3944202"/>
              <a:gd name="connsiteX4" fmla="*/ 1145890 w 1432491"/>
              <a:gd name="connsiteY4" fmla="*/ 2579427 h 3944202"/>
              <a:gd name="connsiteX5" fmla="*/ 1132242 w 1432491"/>
              <a:gd name="connsiteY5" fmla="*/ 3302758 h 3944202"/>
              <a:gd name="connsiteX6" fmla="*/ 1432491 w 1432491"/>
              <a:gd name="connsiteY6" fmla="*/ 3916906 h 3944202"/>
              <a:gd name="connsiteX7" fmla="*/ 0 w 1432491"/>
              <a:gd name="connsiteY7" fmla="*/ 3944202 h 3944202"/>
              <a:gd name="connsiteX8" fmla="*/ 640922 w 1432491"/>
              <a:gd name="connsiteY8" fmla="*/ 3016155 h 3944202"/>
              <a:gd name="connsiteX9" fmla="*/ 176900 w 1432491"/>
              <a:gd name="connsiteY9" fmla="*/ 1856096 h 3944202"/>
              <a:gd name="connsiteX10" fmla="*/ 586331 w 1432491"/>
              <a:gd name="connsiteY10" fmla="*/ 982639 h 3944202"/>
              <a:gd name="connsiteX11" fmla="*/ 586853 w 1432491"/>
              <a:gd name="connsiteY11" fmla="*/ 27296 h 3944202"/>
              <a:gd name="connsiteX0" fmla="*/ 586853 w 1722017"/>
              <a:gd name="connsiteY0" fmla="*/ 27296 h 3944202"/>
              <a:gd name="connsiteX1" fmla="*/ 763752 w 1722017"/>
              <a:gd name="connsiteY1" fmla="*/ 0 h 3944202"/>
              <a:gd name="connsiteX2" fmla="*/ 1077651 w 1722017"/>
              <a:gd name="connsiteY2" fmla="*/ 1023581 h 3944202"/>
              <a:gd name="connsiteX3" fmla="*/ 1664505 w 1722017"/>
              <a:gd name="connsiteY3" fmla="*/ 1719617 h 3944202"/>
              <a:gd name="connsiteX4" fmla="*/ 1145890 w 1722017"/>
              <a:gd name="connsiteY4" fmla="*/ 2579427 h 3944202"/>
              <a:gd name="connsiteX5" fmla="*/ 1132242 w 1722017"/>
              <a:gd name="connsiteY5" fmla="*/ 3302758 h 3944202"/>
              <a:gd name="connsiteX6" fmla="*/ 1432491 w 1722017"/>
              <a:gd name="connsiteY6" fmla="*/ 3916906 h 3944202"/>
              <a:gd name="connsiteX7" fmla="*/ 0 w 1722017"/>
              <a:gd name="connsiteY7" fmla="*/ 3944202 h 3944202"/>
              <a:gd name="connsiteX8" fmla="*/ 640922 w 1722017"/>
              <a:gd name="connsiteY8" fmla="*/ 3016155 h 3944202"/>
              <a:gd name="connsiteX9" fmla="*/ 176900 w 1722017"/>
              <a:gd name="connsiteY9" fmla="*/ 1856096 h 3944202"/>
              <a:gd name="connsiteX10" fmla="*/ 586331 w 1722017"/>
              <a:gd name="connsiteY10" fmla="*/ 982639 h 3944202"/>
              <a:gd name="connsiteX11" fmla="*/ 586853 w 1722017"/>
              <a:gd name="connsiteY11" fmla="*/ 27296 h 3944202"/>
              <a:gd name="connsiteX0" fmla="*/ 586853 w 1722017"/>
              <a:gd name="connsiteY0" fmla="*/ 27296 h 3944202"/>
              <a:gd name="connsiteX1" fmla="*/ 763752 w 1722017"/>
              <a:gd name="connsiteY1" fmla="*/ 0 h 3944202"/>
              <a:gd name="connsiteX2" fmla="*/ 1077651 w 1722017"/>
              <a:gd name="connsiteY2" fmla="*/ 1023581 h 3944202"/>
              <a:gd name="connsiteX3" fmla="*/ 1664505 w 1722017"/>
              <a:gd name="connsiteY3" fmla="*/ 1719617 h 3944202"/>
              <a:gd name="connsiteX4" fmla="*/ 1145890 w 1722017"/>
              <a:gd name="connsiteY4" fmla="*/ 2579427 h 3944202"/>
              <a:gd name="connsiteX5" fmla="*/ 1132242 w 1722017"/>
              <a:gd name="connsiteY5" fmla="*/ 3302758 h 3944202"/>
              <a:gd name="connsiteX6" fmla="*/ 1432491 w 1722017"/>
              <a:gd name="connsiteY6" fmla="*/ 3916906 h 3944202"/>
              <a:gd name="connsiteX7" fmla="*/ 0 w 1722017"/>
              <a:gd name="connsiteY7" fmla="*/ 3944202 h 3944202"/>
              <a:gd name="connsiteX8" fmla="*/ 640922 w 1722017"/>
              <a:gd name="connsiteY8" fmla="*/ 3016155 h 3944202"/>
              <a:gd name="connsiteX9" fmla="*/ 1132243 w 1722017"/>
              <a:gd name="connsiteY9" fmla="*/ 1719619 h 3944202"/>
              <a:gd name="connsiteX10" fmla="*/ 586331 w 1722017"/>
              <a:gd name="connsiteY10" fmla="*/ 982639 h 3944202"/>
              <a:gd name="connsiteX11" fmla="*/ 586853 w 1722017"/>
              <a:gd name="connsiteY11" fmla="*/ 27296 h 3944202"/>
              <a:gd name="connsiteX0" fmla="*/ 586853 w 1722017"/>
              <a:gd name="connsiteY0" fmla="*/ 27296 h 3944202"/>
              <a:gd name="connsiteX1" fmla="*/ 763752 w 1722017"/>
              <a:gd name="connsiteY1" fmla="*/ 0 h 3944202"/>
              <a:gd name="connsiteX2" fmla="*/ 1077651 w 1722017"/>
              <a:gd name="connsiteY2" fmla="*/ 1023581 h 3944202"/>
              <a:gd name="connsiteX3" fmla="*/ 1664505 w 1722017"/>
              <a:gd name="connsiteY3" fmla="*/ 1719617 h 3944202"/>
              <a:gd name="connsiteX4" fmla="*/ 1145890 w 1722017"/>
              <a:gd name="connsiteY4" fmla="*/ 2579427 h 3944202"/>
              <a:gd name="connsiteX5" fmla="*/ 1132242 w 1722017"/>
              <a:gd name="connsiteY5" fmla="*/ 3302758 h 3944202"/>
              <a:gd name="connsiteX6" fmla="*/ 1432491 w 1722017"/>
              <a:gd name="connsiteY6" fmla="*/ 3916906 h 3944202"/>
              <a:gd name="connsiteX7" fmla="*/ 0 w 1722017"/>
              <a:gd name="connsiteY7" fmla="*/ 3944202 h 3944202"/>
              <a:gd name="connsiteX8" fmla="*/ 640922 w 1722017"/>
              <a:gd name="connsiteY8" fmla="*/ 3016155 h 3944202"/>
              <a:gd name="connsiteX9" fmla="*/ 1132243 w 1722017"/>
              <a:gd name="connsiteY9" fmla="*/ 1719619 h 3944202"/>
              <a:gd name="connsiteX10" fmla="*/ 586331 w 1722017"/>
              <a:gd name="connsiteY10" fmla="*/ 982639 h 3944202"/>
              <a:gd name="connsiteX11" fmla="*/ 586853 w 1722017"/>
              <a:gd name="connsiteY11" fmla="*/ 27296 h 3944202"/>
              <a:gd name="connsiteX0" fmla="*/ 586853 w 1725429"/>
              <a:gd name="connsiteY0" fmla="*/ 27296 h 3944202"/>
              <a:gd name="connsiteX1" fmla="*/ 763752 w 1725429"/>
              <a:gd name="connsiteY1" fmla="*/ 0 h 3944202"/>
              <a:gd name="connsiteX2" fmla="*/ 1077651 w 1725429"/>
              <a:gd name="connsiteY2" fmla="*/ 1023581 h 3944202"/>
              <a:gd name="connsiteX3" fmla="*/ 1664505 w 1725429"/>
              <a:gd name="connsiteY3" fmla="*/ 1719617 h 3944202"/>
              <a:gd name="connsiteX4" fmla="*/ 1200481 w 1725429"/>
              <a:gd name="connsiteY4" fmla="*/ 2579427 h 3944202"/>
              <a:gd name="connsiteX5" fmla="*/ 1132242 w 1725429"/>
              <a:gd name="connsiteY5" fmla="*/ 3302758 h 3944202"/>
              <a:gd name="connsiteX6" fmla="*/ 1432491 w 1725429"/>
              <a:gd name="connsiteY6" fmla="*/ 3916906 h 3944202"/>
              <a:gd name="connsiteX7" fmla="*/ 0 w 1725429"/>
              <a:gd name="connsiteY7" fmla="*/ 3944202 h 3944202"/>
              <a:gd name="connsiteX8" fmla="*/ 640922 w 1725429"/>
              <a:gd name="connsiteY8" fmla="*/ 3016155 h 3944202"/>
              <a:gd name="connsiteX9" fmla="*/ 1132243 w 1725429"/>
              <a:gd name="connsiteY9" fmla="*/ 1719619 h 3944202"/>
              <a:gd name="connsiteX10" fmla="*/ 586331 w 1725429"/>
              <a:gd name="connsiteY10" fmla="*/ 982639 h 3944202"/>
              <a:gd name="connsiteX11" fmla="*/ 586853 w 1725429"/>
              <a:gd name="connsiteY11" fmla="*/ 27296 h 3944202"/>
              <a:gd name="connsiteX0" fmla="*/ 586853 w 1725429"/>
              <a:gd name="connsiteY0" fmla="*/ 27296 h 3944202"/>
              <a:gd name="connsiteX1" fmla="*/ 763752 w 1725429"/>
              <a:gd name="connsiteY1" fmla="*/ 0 h 3944202"/>
              <a:gd name="connsiteX2" fmla="*/ 1077651 w 1725429"/>
              <a:gd name="connsiteY2" fmla="*/ 1023581 h 3944202"/>
              <a:gd name="connsiteX3" fmla="*/ 1664505 w 1725429"/>
              <a:gd name="connsiteY3" fmla="*/ 1719617 h 3944202"/>
              <a:gd name="connsiteX4" fmla="*/ 1200481 w 1725429"/>
              <a:gd name="connsiteY4" fmla="*/ 2579427 h 3944202"/>
              <a:gd name="connsiteX5" fmla="*/ 1132242 w 1725429"/>
              <a:gd name="connsiteY5" fmla="*/ 3302758 h 3944202"/>
              <a:gd name="connsiteX6" fmla="*/ 1432491 w 1725429"/>
              <a:gd name="connsiteY6" fmla="*/ 3916906 h 3944202"/>
              <a:gd name="connsiteX7" fmla="*/ 0 w 1725429"/>
              <a:gd name="connsiteY7" fmla="*/ 3944202 h 3944202"/>
              <a:gd name="connsiteX8" fmla="*/ 640922 w 1725429"/>
              <a:gd name="connsiteY8" fmla="*/ 3016155 h 3944202"/>
              <a:gd name="connsiteX9" fmla="*/ 1132243 w 1725429"/>
              <a:gd name="connsiteY9" fmla="*/ 1719619 h 3944202"/>
              <a:gd name="connsiteX10" fmla="*/ 586331 w 1725429"/>
              <a:gd name="connsiteY10" fmla="*/ 982639 h 3944202"/>
              <a:gd name="connsiteX11" fmla="*/ 586853 w 1725429"/>
              <a:gd name="connsiteY11" fmla="*/ 27296 h 3944202"/>
              <a:gd name="connsiteX0" fmla="*/ 586853 w 1725429"/>
              <a:gd name="connsiteY0" fmla="*/ 27296 h 3944202"/>
              <a:gd name="connsiteX1" fmla="*/ 763752 w 1725429"/>
              <a:gd name="connsiteY1" fmla="*/ 0 h 3944202"/>
              <a:gd name="connsiteX2" fmla="*/ 1077651 w 1725429"/>
              <a:gd name="connsiteY2" fmla="*/ 1023581 h 3944202"/>
              <a:gd name="connsiteX3" fmla="*/ 1664505 w 1725429"/>
              <a:gd name="connsiteY3" fmla="*/ 1719617 h 3944202"/>
              <a:gd name="connsiteX4" fmla="*/ 1200481 w 1725429"/>
              <a:gd name="connsiteY4" fmla="*/ 2579427 h 3944202"/>
              <a:gd name="connsiteX5" fmla="*/ 1132242 w 1725429"/>
              <a:gd name="connsiteY5" fmla="*/ 3302758 h 3944202"/>
              <a:gd name="connsiteX6" fmla="*/ 1432491 w 1725429"/>
              <a:gd name="connsiteY6" fmla="*/ 3916906 h 3944202"/>
              <a:gd name="connsiteX7" fmla="*/ 0 w 1725429"/>
              <a:gd name="connsiteY7" fmla="*/ 3944202 h 3944202"/>
              <a:gd name="connsiteX8" fmla="*/ 640922 w 1725429"/>
              <a:gd name="connsiteY8" fmla="*/ 3016155 h 3944202"/>
              <a:gd name="connsiteX9" fmla="*/ 1132243 w 1725429"/>
              <a:gd name="connsiteY9" fmla="*/ 1719619 h 3944202"/>
              <a:gd name="connsiteX10" fmla="*/ 586331 w 1725429"/>
              <a:gd name="connsiteY10" fmla="*/ 982639 h 3944202"/>
              <a:gd name="connsiteX11" fmla="*/ 586853 w 1725429"/>
              <a:gd name="connsiteY11" fmla="*/ 27296 h 3944202"/>
              <a:gd name="connsiteX0" fmla="*/ 586853 w 1725429"/>
              <a:gd name="connsiteY0" fmla="*/ 27296 h 3944202"/>
              <a:gd name="connsiteX1" fmla="*/ 763752 w 1725429"/>
              <a:gd name="connsiteY1" fmla="*/ 0 h 3944202"/>
              <a:gd name="connsiteX2" fmla="*/ 1077651 w 1725429"/>
              <a:gd name="connsiteY2" fmla="*/ 1023581 h 3944202"/>
              <a:gd name="connsiteX3" fmla="*/ 1664505 w 1725429"/>
              <a:gd name="connsiteY3" fmla="*/ 1719617 h 3944202"/>
              <a:gd name="connsiteX4" fmla="*/ 1200481 w 1725429"/>
              <a:gd name="connsiteY4" fmla="*/ 2579427 h 3944202"/>
              <a:gd name="connsiteX5" fmla="*/ 1132242 w 1725429"/>
              <a:gd name="connsiteY5" fmla="*/ 3302758 h 3944202"/>
              <a:gd name="connsiteX6" fmla="*/ 1432491 w 1725429"/>
              <a:gd name="connsiteY6" fmla="*/ 3916906 h 3944202"/>
              <a:gd name="connsiteX7" fmla="*/ 0 w 1725429"/>
              <a:gd name="connsiteY7" fmla="*/ 3944202 h 3944202"/>
              <a:gd name="connsiteX8" fmla="*/ 640922 w 1725429"/>
              <a:gd name="connsiteY8" fmla="*/ 3016155 h 3944202"/>
              <a:gd name="connsiteX9" fmla="*/ 1132243 w 1725429"/>
              <a:gd name="connsiteY9" fmla="*/ 1719619 h 3944202"/>
              <a:gd name="connsiteX10" fmla="*/ 586331 w 1725429"/>
              <a:gd name="connsiteY10" fmla="*/ 982639 h 3944202"/>
              <a:gd name="connsiteX11" fmla="*/ 586853 w 1725429"/>
              <a:gd name="connsiteY11" fmla="*/ 27296 h 3944202"/>
              <a:gd name="connsiteX0" fmla="*/ 586853 w 1725429"/>
              <a:gd name="connsiteY0" fmla="*/ 27296 h 3944202"/>
              <a:gd name="connsiteX1" fmla="*/ 763752 w 1725429"/>
              <a:gd name="connsiteY1" fmla="*/ 0 h 3944202"/>
              <a:gd name="connsiteX2" fmla="*/ 1077651 w 1725429"/>
              <a:gd name="connsiteY2" fmla="*/ 1023581 h 3944202"/>
              <a:gd name="connsiteX3" fmla="*/ 1664505 w 1725429"/>
              <a:gd name="connsiteY3" fmla="*/ 1719617 h 3944202"/>
              <a:gd name="connsiteX4" fmla="*/ 1200481 w 1725429"/>
              <a:gd name="connsiteY4" fmla="*/ 2579427 h 3944202"/>
              <a:gd name="connsiteX5" fmla="*/ 1132242 w 1725429"/>
              <a:gd name="connsiteY5" fmla="*/ 3302758 h 3944202"/>
              <a:gd name="connsiteX6" fmla="*/ 1432491 w 1725429"/>
              <a:gd name="connsiteY6" fmla="*/ 3916906 h 3944202"/>
              <a:gd name="connsiteX7" fmla="*/ 0 w 1725429"/>
              <a:gd name="connsiteY7" fmla="*/ 3944202 h 3944202"/>
              <a:gd name="connsiteX8" fmla="*/ 640922 w 1725429"/>
              <a:gd name="connsiteY8" fmla="*/ 3016155 h 3944202"/>
              <a:gd name="connsiteX9" fmla="*/ 1132243 w 1725429"/>
              <a:gd name="connsiteY9" fmla="*/ 1719619 h 3944202"/>
              <a:gd name="connsiteX10" fmla="*/ 586331 w 1725429"/>
              <a:gd name="connsiteY10" fmla="*/ 982639 h 3944202"/>
              <a:gd name="connsiteX11" fmla="*/ 586853 w 1725429"/>
              <a:gd name="connsiteY11" fmla="*/ 27296 h 3944202"/>
              <a:gd name="connsiteX0" fmla="*/ 586853 w 1725429"/>
              <a:gd name="connsiteY0" fmla="*/ 27296 h 3944202"/>
              <a:gd name="connsiteX1" fmla="*/ 655972 w 1725429"/>
              <a:gd name="connsiteY1" fmla="*/ 8459 h 3944202"/>
              <a:gd name="connsiteX2" fmla="*/ 763752 w 1725429"/>
              <a:gd name="connsiteY2" fmla="*/ 0 h 3944202"/>
              <a:gd name="connsiteX3" fmla="*/ 1077651 w 1725429"/>
              <a:gd name="connsiteY3" fmla="*/ 1023581 h 3944202"/>
              <a:gd name="connsiteX4" fmla="*/ 1664505 w 1725429"/>
              <a:gd name="connsiteY4" fmla="*/ 1719617 h 3944202"/>
              <a:gd name="connsiteX5" fmla="*/ 1200481 w 1725429"/>
              <a:gd name="connsiteY5" fmla="*/ 2579427 h 3944202"/>
              <a:gd name="connsiteX6" fmla="*/ 1132242 w 1725429"/>
              <a:gd name="connsiteY6" fmla="*/ 3302758 h 3944202"/>
              <a:gd name="connsiteX7" fmla="*/ 1432491 w 1725429"/>
              <a:gd name="connsiteY7" fmla="*/ 3916906 h 3944202"/>
              <a:gd name="connsiteX8" fmla="*/ 0 w 1725429"/>
              <a:gd name="connsiteY8" fmla="*/ 3944202 h 3944202"/>
              <a:gd name="connsiteX9" fmla="*/ 640922 w 1725429"/>
              <a:gd name="connsiteY9" fmla="*/ 3016155 h 3944202"/>
              <a:gd name="connsiteX10" fmla="*/ 1132243 w 1725429"/>
              <a:gd name="connsiteY10" fmla="*/ 1719619 h 3944202"/>
              <a:gd name="connsiteX11" fmla="*/ 586331 w 1725429"/>
              <a:gd name="connsiteY11" fmla="*/ 982639 h 3944202"/>
              <a:gd name="connsiteX12" fmla="*/ 586853 w 1725429"/>
              <a:gd name="connsiteY12" fmla="*/ 27296 h 3944202"/>
              <a:gd name="connsiteX0" fmla="*/ 586853 w 1725429"/>
              <a:gd name="connsiteY0" fmla="*/ 342687 h 4259593"/>
              <a:gd name="connsiteX1" fmla="*/ 641684 w 1725429"/>
              <a:gd name="connsiteY1" fmla="*/ 0 h 4259593"/>
              <a:gd name="connsiteX2" fmla="*/ 763752 w 1725429"/>
              <a:gd name="connsiteY2" fmla="*/ 315391 h 4259593"/>
              <a:gd name="connsiteX3" fmla="*/ 1077651 w 1725429"/>
              <a:gd name="connsiteY3" fmla="*/ 1338972 h 4259593"/>
              <a:gd name="connsiteX4" fmla="*/ 1664505 w 1725429"/>
              <a:gd name="connsiteY4" fmla="*/ 2035008 h 4259593"/>
              <a:gd name="connsiteX5" fmla="*/ 1200481 w 1725429"/>
              <a:gd name="connsiteY5" fmla="*/ 2894818 h 4259593"/>
              <a:gd name="connsiteX6" fmla="*/ 1132242 w 1725429"/>
              <a:gd name="connsiteY6" fmla="*/ 3618149 h 4259593"/>
              <a:gd name="connsiteX7" fmla="*/ 1432491 w 1725429"/>
              <a:gd name="connsiteY7" fmla="*/ 4232297 h 4259593"/>
              <a:gd name="connsiteX8" fmla="*/ 0 w 1725429"/>
              <a:gd name="connsiteY8" fmla="*/ 4259593 h 4259593"/>
              <a:gd name="connsiteX9" fmla="*/ 640922 w 1725429"/>
              <a:gd name="connsiteY9" fmla="*/ 3331546 h 4259593"/>
              <a:gd name="connsiteX10" fmla="*/ 1132243 w 1725429"/>
              <a:gd name="connsiteY10" fmla="*/ 2035010 h 4259593"/>
              <a:gd name="connsiteX11" fmla="*/ 586331 w 1725429"/>
              <a:gd name="connsiteY11" fmla="*/ 1298030 h 4259593"/>
              <a:gd name="connsiteX12" fmla="*/ 586853 w 1725429"/>
              <a:gd name="connsiteY12" fmla="*/ 342687 h 4259593"/>
              <a:gd name="connsiteX0" fmla="*/ 586853 w 1725429"/>
              <a:gd name="connsiteY0" fmla="*/ 342687 h 4259593"/>
              <a:gd name="connsiteX1" fmla="*/ 641684 w 1725429"/>
              <a:gd name="connsiteY1" fmla="*/ 0 h 4259593"/>
              <a:gd name="connsiteX2" fmla="*/ 763752 w 1725429"/>
              <a:gd name="connsiteY2" fmla="*/ 315391 h 4259593"/>
              <a:gd name="connsiteX3" fmla="*/ 1077651 w 1725429"/>
              <a:gd name="connsiteY3" fmla="*/ 1338972 h 4259593"/>
              <a:gd name="connsiteX4" fmla="*/ 1664505 w 1725429"/>
              <a:gd name="connsiteY4" fmla="*/ 2035008 h 4259593"/>
              <a:gd name="connsiteX5" fmla="*/ 1200481 w 1725429"/>
              <a:gd name="connsiteY5" fmla="*/ 2894818 h 4259593"/>
              <a:gd name="connsiteX6" fmla="*/ 1132242 w 1725429"/>
              <a:gd name="connsiteY6" fmla="*/ 3618149 h 4259593"/>
              <a:gd name="connsiteX7" fmla="*/ 1432491 w 1725429"/>
              <a:gd name="connsiteY7" fmla="*/ 4232297 h 4259593"/>
              <a:gd name="connsiteX8" fmla="*/ 0 w 1725429"/>
              <a:gd name="connsiteY8" fmla="*/ 4259593 h 4259593"/>
              <a:gd name="connsiteX9" fmla="*/ 640922 w 1725429"/>
              <a:gd name="connsiteY9" fmla="*/ 3331546 h 4259593"/>
              <a:gd name="connsiteX10" fmla="*/ 1132243 w 1725429"/>
              <a:gd name="connsiteY10" fmla="*/ 2035010 h 4259593"/>
              <a:gd name="connsiteX11" fmla="*/ 586331 w 1725429"/>
              <a:gd name="connsiteY11" fmla="*/ 1298030 h 4259593"/>
              <a:gd name="connsiteX12" fmla="*/ 586853 w 1725429"/>
              <a:gd name="connsiteY12" fmla="*/ 342687 h 4259593"/>
              <a:gd name="connsiteX0" fmla="*/ 586853 w 1725429"/>
              <a:gd name="connsiteY0" fmla="*/ 342687 h 4259593"/>
              <a:gd name="connsiteX1" fmla="*/ 641684 w 1725429"/>
              <a:gd name="connsiteY1" fmla="*/ 0 h 4259593"/>
              <a:gd name="connsiteX2" fmla="*/ 763752 w 1725429"/>
              <a:gd name="connsiteY2" fmla="*/ 315391 h 4259593"/>
              <a:gd name="connsiteX3" fmla="*/ 1077651 w 1725429"/>
              <a:gd name="connsiteY3" fmla="*/ 1338972 h 4259593"/>
              <a:gd name="connsiteX4" fmla="*/ 1664505 w 1725429"/>
              <a:gd name="connsiteY4" fmla="*/ 2035008 h 4259593"/>
              <a:gd name="connsiteX5" fmla="*/ 1200481 w 1725429"/>
              <a:gd name="connsiteY5" fmla="*/ 2894818 h 4259593"/>
              <a:gd name="connsiteX6" fmla="*/ 1132242 w 1725429"/>
              <a:gd name="connsiteY6" fmla="*/ 3618149 h 4259593"/>
              <a:gd name="connsiteX7" fmla="*/ 1432491 w 1725429"/>
              <a:gd name="connsiteY7" fmla="*/ 4232297 h 4259593"/>
              <a:gd name="connsiteX8" fmla="*/ 0 w 1725429"/>
              <a:gd name="connsiteY8" fmla="*/ 4259593 h 4259593"/>
              <a:gd name="connsiteX9" fmla="*/ 640922 w 1725429"/>
              <a:gd name="connsiteY9" fmla="*/ 3331546 h 4259593"/>
              <a:gd name="connsiteX10" fmla="*/ 1132243 w 1725429"/>
              <a:gd name="connsiteY10" fmla="*/ 2035010 h 4259593"/>
              <a:gd name="connsiteX11" fmla="*/ 586331 w 1725429"/>
              <a:gd name="connsiteY11" fmla="*/ 1298030 h 4259593"/>
              <a:gd name="connsiteX12" fmla="*/ 586853 w 1725429"/>
              <a:gd name="connsiteY12" fmla="*/ 342687 h 4259593"/>
              <a:gd name="connsiteX0" fmla="*/ 586853 w 1725429"/>
              <a:gd name="connsiteY0" fmla="*/ 342687 h 4259593"/>
              <a:gd name="connsiteX1" fmla="*/ 641684 w 1725429"/>
              <a:gd name="connsiteY1" fmla="*/ 0 h 4259593"/>
              <a:gd name="connsiteX2" fmla="*/ 763752 w 1725429"/>
              <a:gd name="connsiteY2" fmla="*/ 315391 h 4259593"/>
              <a:gd name="connsiteX3" fmla="*/ 1077651 w 1725429"/>
              <a:gd name="connsiteY3" fmla="*/ 1338972 h 4259593"/>
              <a:gd name="connsiteX4" fmla="*/ 1664505 w 1725429"/>
              <a:gd name="connsiteY4" fmla="*/ 2035008 h 4259593"/>
              <a:gd name="connsiteX5" fmla="*/ 1200481 w 1725429"/>
              <a:gd name="connsiteY5" fmla="*/ 2894818 h 4259593"/>
              <a:gd name="connsiteX6" fmla="*/ 1132242 w 1725429"/>
              <a:gd name="connsiteY6" fmla="*/ 3618149 h 4259593"/>
              <a:gd name="connsiteX7" fmla="*/ 1432491 w 1725429"/>
              <a:gd name="connsiteY7" fmla="*/ 4232297 h 4259593"/>
              <a:gd name="connsiteX8" fmla="*/ 0 w 1725429"/>
              <a:gd name="connsiteY8" fmla="*/ 4259593 h 4259593"/>
              <a:gd name="connsiteX9" fmla="*/ 640922 w 1725429"/>
              <a:gd name="connsiteY9" fmla="*/ 3331546 h 4259593"/>
              <a:gd name="connsiteX10" fmla="*/ 1132243 w 1725429"/>
              <a:gd name="connsiteY10" fmla="*/ 2035010 h 4259593"/>
              <a:gd name="connsiteX11" fmla="*/ 586331 w 1725429"/>
              <a:gd name="connsiteY11" fmla="*/ 1298030 h 4259593"/>
              <a:gd name="connsiteX12" fmla="*/ 598822 w 1725429"/>
              <a:gd name="connsiteY12" fmla="*/ 985838 h 4259593"/>
              <a:gd name="connsiteX13" fmla="*/ 586853 w 1725429"/>
              <a:gd name="connsiteY13" fmla="*/ 342687 h 4259593"/>
              <a:gd name="connsiteX0" fmla="*/ 586853 w 1725429"/>
              <a:gd name="connsiteY0" fmla="*/ 342687 h 4259593"/>
              <a:gd name="connsiteX1" fmla="*/ 641684 w 1725429"/>
              <a:gd name="connsiteY1" fmla="*/ 0 h 4259593"/>
              <a:gd name="connsiteX2" fmla="*/ 763752 w 1725429"/>
              <a:gd name="connsiteY2" fmla="*/ 315391 h 4259593"/>
              <a:gd name="connsiteX3" fmla="*/ 1077651 w 1725429"/>
              <a:gd name="connsiteY3" fmla="*/ 1338972 h 4259593"/>
              <a:gd name="connsiteX4" fmla="*/ 1664505 w 1725429"/>
              <a:gd name="connsiteY4" fmla="*/ 2035008 h 4259593"/>
              <a:gd name="connsiteX5" fmla="*/ 1200481 w 1725429"/>
              <a:gd name="connsiteY5" fmla="*/ 2894818 h 4259593"/>
              <a:gd name="connsiteX6" fmla="*/ 1132242 w 1725429"/>
              <a:gd name="connsiteY6" fmla="*/ 3618149 h 4259593"/>
              <a:gd name="connsiteX7" fmla="*/ 1432491 w 1725429"/>
              <a:gd name="connsiteY7" fmla="*/ 4232297 h 4259593"/>
              <a:gd name="connsiteX8" fmla="*/ 0 w 1725429"/>
              <a:gd name="connsiteY8" fmla="*/ 4259593 h 4259593"/>
              <a:gd name="connsiteX9" fmla="*/ 640922 w 1725429"/>
              <a:gd name="connsiteY9" fmla="*/ 3331546 h 4259593"/>
              <a:gd name="connsiteX10" fmla="*/ 1132243 w 1725429"/>
              <a:gd name="connsiteY10" fmla="*/ 2035010 h 4259593"/>
              <a:gd name="connsiteX11" fmla="*/ 586331 w 1725429"/>
              <a:gd name="connsiteY11" fmla="*/ 1298030 h 4259593"/>
              <a:gd name="connsiteX12" fmla="*/ 684547 w 1725429"/>
              <a:gd name="connsiteY12" fmla="*/ 871538 h 4259593"/>
              <a:gd name="connsiteX13" fmla="*/ 586853 w 1725429"/>
              <a:gd name="connsiteY13" fmla="*/ 342687 h 4259593"/>
              <a:gd name="connsiteX0" fmla="*/ 586853 w 1725429"/>
              <a:gd name="connsiteY0" fmla="*/ 342687 h 4259593"/>
              <a:gd name="connsiteX1" fmla="*/ 641684 w 1725429"/>
              <a:gd name="connsiteY1" fmla="*/ 0 h 4259593"/>
              <a:gd name="connsiteX2" fmla="*/ 763752 w 1725429"/>
              <a:gd name="connsiteY2" fmla="*/ 315391 h 4259593"/>
              <a:gd name="connsiteX3" fmla="*/ 1077651 w 1725429"/>
              <a:gd name="connsiteY3" fmla="*/ 1338972 h 4259593"/>
              <a:gd name="connsiteX4" fmla="*/ 1664505 w 1725429"/>
              <a:gd name="connsiteY4" fmla="*/ 2035008 h 4259593"/>
              <a:gd name="connsiteX5" fmla="*/ 1200481 w 1725429"/>
              <a:gd name="connsiteY5" fmla="*/ 2894818 h 4259593"/>
              <a:gd name="connsiteX6" fmla="*/ 1132242 w 1725429"/>
              <a:gd name="connsiteY6" fmla="*/ 3618149 h 4259593"/>
              <a:gd name="connsiteX7" fmla="*/ 1432491 w 1725429"/>
              <a:gd name="connsiteY7" fmla="*/ 4232297 h 4259593"/>
              <a:gd name="connsiteX8" fmla="*/ 0 w 1725429"/>
              <a:gd name="connsiteY8" fmla="*/ 4259593 h 4259593"/>
              <a:gd name="connsiteX9" fmla="*/ 640922 w 1725429"/>
              <a:gd name="connsiteY9" fmla="*/ 3331546 h 4259593"/>
              <a:gd name="connsiteX10" fmla="*/ 1132243 w 1725429"/>
              <a:gd name="connsiteY10" fmla="*/ 2035010 h 4259593"/>
              <a:gd name="connsiteX11" fmla="*/ 586331 w 1725429"/>
              <a:gd name="connsiteY11" fmla="*/ 1298030 h 4259593"/>
              <a:gd name="connsiteX12" fmla="*/ 684547 w 1725429"/>
              <a:gd name="connsiteY12" fmla="*/ 871538 h 4259593"/>
              <a:gd name="connsiteX13" fmla="*/ 586853 w 1725429"/>
              <a:gd name="connsiteY13" fmla="*/ 342687 h 4259593"/>
              <a:gd name="connsiteX0" fmla="*/ 586853 w 1725429"/>
              <a:gd name="connsiteY0" fmla="*/ 342687 h 4259593"/>
              <a:gd name="connsiteX1" fmla="*/ 641684 w 1725429"/>
              <a:gd name="connsiteY1" fmla="*/ 0 h 4259593"/>
              <a:gd name="connsiteX2" fmla="*/ 763752 w 1725429"/>
              <a:gd name="connsiteY2" fmla="*/ 315391 h 4259593"/>
              <a:gd name="connsiteX3" fmla="*/ 1077651 w 1725429"/>
              <a:gd name="connsiteY3" fmla="*/ 1338972 h 4259593"/>
              <a:gd name="connsiteX4" fmla="*/ 1664505 w 1725429"/>
              <a:gd name="connsiteY4" fmla="*/ 2035008 h 4259593"/>
              <a:gd name="connsiteX5" fmla="*/ 1200481 w 1725429"/>
              <a:gd name="connsiteY5" fmla="*/ 2894818 h 4259593"/>
              <a:gd name="connsiteX6" fmla="*/ 1132242 w 1725429"/>
              <a:gd name="connsiteY6" fmla="*/ 3618149 h 4259593"/>
              <a:gd name="connsiteX7" fmla="*/ 1432491 w 1725429"/>
              <a:gd name="connsiteY7" fmla="*/ 4232297 h 4259593"/>
              <a:gd name="connsiteX8" fmla="*/ 0 w 1725429"/>
              <a:gd name="connsiteY8" fmla="*/ 4259593 h 4259593"/>
              <a:gd name="connsiteX9" fmla="*/ 640922 w 1725429"/>
              <a:gd name="connsiteY9" fmla="*/ 3331546 h 4259593"/>
              <a:gd name="connsiteX10" fmla="*/ 1132243 w 1725429"/>
              <a:gd name="connsiteY10" fmla="*/ 2035010 h 4259593"/>
              <a:gd name="connsiteX11" fmla="*/ 586331 w 1725429"/>
              <a:gd name="connsiteY11" fmla="*/ 1298030 h 4259593"/>
              <a:gd name="connsiteX12" fmla="*/ 684547 w 1725429"/>
              <a:gd name="connsiteY12" fmla="*/ 871538 h 4259593"/>
              <a:gd name="connsiteX13" fmla="*/ 586853 w 1725429"/>
              <a:gd name="connsiteY13" fmla="*/ 342687 h 4259593"/>
              <a:gd name="connsiteX0" fmla="*/ 586853 w 1725429"/>
              <a:gd name="connsiteY0" fmla="*/ 342687 h 4259593"/>
              <a:gd name="connsiteX1" fmla="*/ 641684 w 1725429"/>
              <a:gd name="connsiteY1" fmla="*/ 0 h 4259593"/>
              <a:gd name="connsiteX2" fmla="*/ 763752 w 1725429"/>
              <a:gd name="connsiteY2" fmla="*/ 315391 h 4259593"/>
              <a:gd name="connsiteX3" fmla="*/ 1077651 w 1725429"/>
              <a:gd name="connsiteY3" fmla="*/ 1338972 h 4259593"/>
              <a:gd name="connsiteX4" fmla="*/ 1664505 w 1725429"/>
              <a:gd name="connsiteY4" fmla="*/ 2035008 h 4259593"/>
              <a:gd name="connsiteX5" fmla="*/ 1200481 w 1725429"/>
              <a:gd name="connsiteY5" fmla="*/ 2894818 h 4259593"/>
              <a:gd name="connsiteX6" fmla="*/ 1132242 w 1725429"/>
              <a:gd name="connsiteY6" fmla="*/ 3618149 h 4259593"/>
              <a:gd name="connsiteX7" fmla="*/ 1432491 w 1725429"/>
              <a:gd name="connsiteY7" fmla="*/ 4232297 h 4259593"/>
              <a:gd name="connsiteX8" fmla="*/ 0 w 1725429"/>
              <a:gd name="connsiteY8" fmla="*/ 4259593 h 4259593"/>
              <a:gd name="connsiteX9" fmla="*/ 640922 w 1725429"/>
              <a:gd name="connsiteY9" fmla="*/ 3331546 h 4259593"/>
              <a:gd name="connsiteX10" fmla="*/ 1132243 w 1725429"/>
              <a:gd name="connsiteY10" fmla="*/ 2035010 h 4259593"/>
              <a:gd name="connsiteX11" fmla="*/ 586331 w 1725429"/>
              <a:gd name="connsiteY11" fmla="*/ 1298030 h 4259593"/>
              <a:gd name="connsiteX12" fmla="*/ 684547 w 1725429"/>
              <a:gd name="connsiteY12" fmla="*/ 871538 h 4259593"/>
              <a:gd name="connsiteX13" fmla="*/ 586853 w 1725429"/>
              <a:gd name="connsiteY13" fmla="*/ 342687 h 4259593"/>
              <a:gd name="connsiteX0" fmla="*/ 586853 w 1725429"/>
              <a:gd name="connsiteY0" fmla="*/ 342687 h 4259593"/>
              <a:gd name="connsiteX1" fmla="*/ 641684 w 1725429"/>
              <a:gd name="connsiteY1" fmla="*/ 0 h 4259593"/>
              <a:gd name="connsiteX2" fmla="*/ 763752 w 1725429"/>
              <a:gd name="connsiteY2" fmla="*/ 315391 h 4259593"/>
              <a:gd name="connsiteX3" fmla="*/ 1077651 w 1725429"/>
              <a:gd name="connsiteY3" fmla="*/ 1338972 h 4259593"/>
              <a:gd name="connsiteX4" fmla="*/ 1664505 w 1725429"/>
              <a:gd name="connsiteY4" fmla="*/ 2035008 h 4259593"/>
              <a:gd name="connsiteX5" fmla="*/ 1200481 w 1725429"/>
              <a:gd name="connsiteY5" fmla="*/ 2894818 h 4259593"/>
              <a:gd name="connsiteX6" fmla="*/ 1132242 w 1725429"/>
              <a:gd name="connsiteY6" fmla="*/ 3618149 h 4259593"/>
              <a:gd name="connsiteX7" fmla="*/ 1432491 w 1725429"/>
              <a:gd name="connsiteY7" fmla="*/ 4232297 h 4259593"/>
              <a:gd name="connsiteX8" fmla="*/ 0 w 1725429"/>
              <a:gd name="connsiteY8" fmla="*/ 4259593 h 4259593"/>
              <a:gd name="connsiteX9" fmla="*/ 640922 w 1725429"/>
              <a:gd name="connsiteY9" fmla="*/ 3331546 h 4259593"/>
              <a:gd name="connsiteX10" fmla="*/ 1132243 w 1725429"/>
              <a:gd name="connsiteY10" fmla="*/ 2035010 h 4259593"/>
              <a:gd name="connsiteX11" fmla="*/ 633956 w 1725429"/>
              <a:gd name="connsiteY11" fmla="*/ 1288505 h 4259593"/>
              <a:gd name="connsiteX12" fmla="*/ 684547 w 1725429"/>
              <a:gd name="connsiteY12" fmla="*/ 871538 h 4259593"/>
              <a:gd name="connsiteX13" fmla="*/ 586853 w 1725429"/>
              <a:gd name="connsiteY13" fmla="*/ 342687 h 4259593"/>
              <a:gd name="connsiteX0" fmla="*/ 586853 w 1725429"/>
              <a:gd name="connsiteY0" fmla="*/ 342687 h 4259593"/>
              <a:gd name="connsiteX1" fmla="*/ 641684 w 1725429"/>
              <a:gd name="connsiteY1" fmla="*/ 0 h 4259593"/>
              <a:gd name="connsiteX2" fmla="*/ 763752 w 1725429"/>
              <a:gd name="connsiteY2" fmla="*/ 315391 h 4259593"/>
              <a:gd name="connsiteX3" fmla="*/ 1077651 w 1725429"/>
              <a:gd name="connsiteY3" fmla="*/ 1338972 h 4259593"/>
              <a:gd name="connsiteX4" fmla="*/ 1664505 w 1725429"/>
              <a:gd name="connsiteY4" fmla="*/ 2035008 h 4259593"/>
              <a:gd name="connsiteX5" fmla="*/ 1200481 w 1725429"/>
              <a:gd name="connsiteY5" fmla="*/ 2894818 h 4259593"/>
              <a:gd name="connsiteX6" fmla="*/ 1132242 w 1725429"/>
              <a:gd name="connsiteY6" fmla="*/ 3618149 h 4259593"/>
              <a:gd name="connsiteX7" fmla="*/ 1432491 w 1725429"/>
              <a:gd name="connsiteY7" fmla="*/ 4232297 h 4259593"/>
              <a:gd name="connsiteX8" fmla="*/ 0 w 1725429"/>
              <a:gd name="connsiteY8" fmla="*/ 4259593 h 4259593"/>
              <a:gd name="connsiteX9" fmla="*/ 640922 w 1725429"/>
              <a:gd name="connsiteY9" fmla="*/ 3331546 h 4259593"/>
              <a:gd name="connsiteX10" fmla="*/ 1132243 w 1725429"/>
              <a:gd name="connsiteY10" fmla="*/ 2035010 h 4259593"/>
              <a:gd name="connsiteX11" fmla="*/ 633956 w 1725429"/>
              <a:gd name="connsiteY11" fmla="*/ 1288505 h 4259593"/>
              <a:gd name="connsiteX12" fmla="*/ 684547 w 1725429"/>
              <a:gd name="connsiteY12" fmla="*/ 871538 h 4259593"/>
              <a:gd name="connsiteX13" fmla="*/ 586853 w 1725429"/>
              <a:gd name="connsiteY13" fmla="*/ 342687 h 4259593"/>
              <a:gd name="connsiteX0" fmla="*/ 586853 w 1725429"/>
              <a:gd name="connsiteY0" fmla="*/ 342687 h 4259593"/>
              <a:gd name="connsiteX1" fmla="*/ 641684 w 1725429"/>
              <a:gd name="connsiteY1" fmla="*/ 0 h 4259593"/>
              <a:gd name="connsiteX2" fmla="*/ 763752 w 1725429"/>
              <a:gd name="connsiteY2" fmla="*/ 315391 h 4259593"/>
              <a:gd name="connsiteX3" fmla="*/ 1077651 w 1725429"/>
              <a:gd name="connsiteY3" fmla="*/ 1338972 h 4259593"/>
              <a:gd name="connsiteX4" fmla="*/ 1664505 w 1725429"/>
              <a:gd name="connsiteY4" fmla="*/ 2035008 h 4259593"/>
              <a:gd name="connsiteX5" fmla="*/ 1200481 w 1725429"/>
              <a:gd name="connsiteY5" fmla="*/ 2894818 h 4259593"/>
              <a:gd name="connsiteX6" fmla="*/ 1132242 w 1725429"/>
              <a:gd name="connsiteY6" fmla="*/ 3618149 h 4259593"/>
              <a:gd name="connsiteX7" fmla="*/ 1432491 w 1725429"/>
              <a:gd name="connsiteY7" fmla="*/ 4232297 h 4259593"/>
              <a:gd name="connsiteX8" fmla="*/ 0 w 1725429"/>
              <a:gd name="connsiteY8" fmla="*/ 4259593 h 4259593"/>
              <a:gd name="connsiteX9" fmla="*/ 640922 w 1725429"/>
              <a:gd name="connsiteY9" fmla="*/ 3331546 h 4259593"/>
              <a:gd name="connsiteX10" fmla="*/ 1132243 w 1725429"/>
              <a:gd name="connsiteY10" fmla="*/ 2035010 h 4259593"/>
              <a:gd name="connsiteX11" fmla="*/ 633956 w 1725429"/>
              <a:gd name="connsiteY11" fmla="*/ 1288505 h 4259593"/>
              <a:gd name="connsiteX12" fmla="*/ 684547 w 1725429"/>
              <a:gd name="connsiteY12" fmla="*/ 871538 h 4259593"/>
              <a:gd name="connsiteX13" fmla="*/ 586853 w 1725429"/>
              <a:gd name="connsiteY13" fmla="*/ 342687 h 4259593"/>
              <a:gd name="connsiteX0" fmla="*/ 586853 w 1725429"/>
              <a:gd name="connsiteY0" fmla="*/ 342687 h 4259593"/>
              <a:gd name="connsiteX1" fmla="*/ 641684 w 1725429"/>
              <a:gd name="connsiteY1" fmla="*/ 0 h 4259593"/>
              <a:gd name="connsiteX2" fmla="*/ 763752 w 1725429"/>
              <a:gd name="connsiteY2" fmla="*/ 315391 h 4259593"/>
              <a:gd name="connsiteX3" fmla="*/ 1077651 w 1725429"/>
              <a:gd name="connsiteY3" fmla="*/ 1338972 h 4259593"/>
              <a:gd name="connsiteX4" fmla="*/ 1664505 w 1725429"/>
              <a:gd name="connsiteY4" fmla="*/ 2035008 h 4259593"/>
              <a:gd name="connsiteX5" fmla="*/ 1200481 w 1725429"/>
              <a:gd name="connsiteY5" fmla="*/ 2894818 h 4259593"/>
              <a:gd name="connsiteX6" fmla="*/ 1132242 w 1725429"/>
              <a:gd name="connsiteY6" fmla="*/ 3618149 h 4259593"/>
              <a:gd name="connsiteX7" fmla="*/ 1432491 w 1725429"/>
              <a:gd name="connsiteY7" fmla="*/ 4232297 h 4259593"/>
              <a:gd name="connsiteX8" fmla="*/ 0 w 1725429"/>
              <a:gd name="connsiteY8" fmla="*/ 4259593 h 4259593"/>
              <a:gd name="connsiteX9" fmla="*/ 640922 w 1725429"/>
              <a:gd name="connsiteY9" fmla="*/ 3331546 h 4259593"/>
              <a:gd name="connsiteX10" fmla="*/ 1132243 w 1725429"/>
              <a:gd name="connsiteY10" fmla="*/ 2035010 h 4259593"/>
              <a:gd name="connsiteX11" fmla="*/ 633956 w 1725429"/>
              <a:gd name="connsiteY11" fmla="*/ 1288505 h 4259593"/>
              <a:gd name="connsiteX12" fmla="*/ 684547 w 1725429"/>
              <a:gd name="connsiteY12" fmla="*/ 871538 h 4259593"/>
              <a:gd name="connsiteX13" fmla="*/ 586853 w 1725429"/>
              <a:gd name="connsiteY13" fmla="*/ 342687 h 4259593"/>
              <a:gd name="connsiteX0" fmla="*/ 586853 w 1725429"/>
              <a:gd name="connsiteY0" fmla="*/ 342687 h 4259593"/>
              <a:gd name="connsiteX1" fmla="*/ 641684 w 1725429"/>
              <a:gd name="connsiteY1" fmla="*/ 0 h 4259593"/>
              <a:gd name="connsiteX2" fmla="*/ 763752 w 1725429"/>
              <a:gd name="connsiteY2" fmla="*/ 315391 h 4259593"/>
              <a:gd name="connsiteX3" fmla="*/ 941722 w 1725429"/>
              <a:gd name="connsiteY3" fmla="*/ 862013 h 4259593"/>
              <a:gd name="connsiteX4" fmla="*/ 1077651 w 1725429"/>
              <a:gd name="connsiteY4" fmla="*/ 1338972 h 4259593"/>
              <a:gd name="connsiteX5" fmla="*/ 1664505 w 1725429"/>
              <a:gd name="connsiteY5" fmla="*/ 2035008 h 4259593"/>
              <a:gd name="connsiteX6" fmla="*/ 1200481 w 1725429"/>
              <a:gd name="connsiteY6" fmla="*/ 2894818 h 4259593"/>
              <a:gd name="connsiteX7" fmla="*/ 1132242 w 1725429"/>
              <a:gd name="connsiteY7" fmla="*/ 3618149 h 4259593"/>
              <a:gd name="connsiteX8" fmla="*/ 1432491 w 1725429"/>
              <a:gd name="connsiteY8" fmla="*/ 4232297 h 4259593"/>
              <a:gd name="connsiteX9" fmla="*/ 0 w 1725429"/>
              <a:gd name="connsiteY9" fmla="*/ 4259593 h 4259593"/>
              <a:gd name="connsiteX10" fmla="*/ 640922 w 1725429"/>
              <a:gd name="connsiteY10" fmla="*/ 3331546 h 4259593"/>
              <a:gd name="connsiteX11" fmla="*/ 1132243 w 1725429"/>
              <a:gd name="connsiteY11" fmla="*/ 2035010 h 4259593"/>
              <a:gd name="connsiteX12" fmla="*/ 633956 w 1725429"/>
              <a:gd name="connsiteY12" fmla="*/ 1288505 h 4259593"/>
              <a:gd name="connsiteX13" fmla="*/ 684547 w 1725429"/>
              <a:gd name="connsiteY13" fmla="*/ 871538 h 4259593"/>
              <a:gd name="connsiteX14" fmla="*/ 586853 w 1725429"/>
              <a:gd name="connsiteY14" fmla="*/ 342687 h 4259593"/>
              <a:gd name="connsiteX0" fmla="*/ 586853 w 1725429"/>
              <a:gd name="connsiteY0" fmla="*/ 342687 h 4259593"/>
              <a:gd name="connsiteX1" fmla="*/ 641684 w 1725429"/>
              <a:gd name="connsiteY1" fmla="*/ 0 h 4259593"/>
              <a:gd name="connsiteX2" fmla="*/ 763752 w 1725429"/>
              <a:gd name="connsiteY2" fmla="*/ 315391 h 4259593"/>
              <a:gd name="connsiteX3" fmla="*/ 970297 w 1725429"/>
              <a:gd name="connsiteY3" fmla="*/ 862013 h 4259593"/>
              <a:gd name="connsiteX4" fmla="*/ 1077651 w 1725429"/>
              <a:gd name="connsiteY4" fmla="*/ 1338972 h 4259593"/>
              <a:gd name="connsiteX5" fmla="*/ 1664505 w 1725429"/>
              <a:gd name="connsiteY5" fmla="*/ 2035008 h 4259593"/>
              <a:gd name="connsiteX6" fmla="*/ 1200481 w 1725429"/>
              <a:gd name="connsiteY6" fmla="*/ 2894818 h 4259593"/>
              <a:gd name="connsiteX7" fmla="*/ 1132242 w 1725429"/>
              <a:gd name="connsiteY7" fmla="*/ 3618149 h 4259593"/>
              <a:gd name="connsiteX8" fmla="*/ 1432491 w 1725429"/>
              <a:gd name="connsiteY8" fmla="*/ 4232297 h 4259593"/>
              <a:gd name="connsiteX9" fmla="*/ 0 w 1725429"/>
              <a:gd name="connsiteY9" fmla="*/ 4259593 h 4259593"/>
              <a:gd name="connsiteX10" fmla="*/ 640922 w 1725429"/>
              <a:gd name="connsiteY10" fmla="*/ 3331546 h 4259593"/>
              <a:gd name="connsiteX11" fmla="*/ 1132243 w 1725429"/>
              <a:gd name="connsiteY11" fmla="*/ 2035010 h 4259593"/>
              <a:gd name="connsiteX12" fmla="*/ 633956 w 1725429"/>
              <a:gd name="connsiteY12" fmla="*/ 1288505 h 4259593"/>
              <a:gd name="connsiteX13" fmla="*/ 684547 w 1725429"/>
              <a:gd name="connsiteY13" fmla="*/ 871538 h 4259593"/>
              <a:gd name="connsiteX14" fmla="*/ 586853 w 1725429"/>
              <a:gd name="connsiteY14" fmla="*/ 342687 h 4259593"/>
              <a:gd name="connsiteX0" fmla="*/ 586853 w 1725429"/>
              <a:gd name="connsiteY0" fmla="*/ 342687 h 4259593"/>
              <a:gd name="connsiteX1" fmla="*/ 641684 w 1725429"/>
              <a:gd name="connsiteY1" fmla="*/ 0 h 4259593"/>
              <a:gd name="connsiteX2" fmla="*/ 763752 w 1725429"/>
              <a:gd name="connsiteY2" fmla="*/ 315391 h 4259593"/>
              <a:gd name="connsiteX3" fmla="*/ 970297 w 1725429"/>
              <a:gd name="connsiteY3" fmla="*/ 862013 h 4259593"/>
              <a:gd name="connsiteX4" fmla="*/ 1077651 w 1725429"/>
              <a:gd name="connsiteY4" fmla="*/ 1338972 h 4259593"/>
              <a:gd name="connsiteX5" fmla="*/ 1664505 w 1725429"/>
              <a:gd name="connsiteY5" fmla="*/ 2035008 h 4259593"/>
              <a:gd name="connsiteX6" fmla="*/ 1200481 w 1725429"/>
              <a:gd name="connsiteY6" fmla="*/ 2894818 h 4259593"/>
              <a:gd name="connsiteX7" fmla="*/ 1132242 w 1725429"/>
              <a:gd name="connsiteY7" fmla="*/ 3618149 h 4259593"/>
              <a:gd name="connsiteX8" fmla="*/ 1432491 w 1725429"/>
              <a:gd name="connsiteY8" fmla="*/ 4232297 h 4259593"/>
              <a:gd name="connsiteX9" fmla="*/ 0 w 1725429"/>
              <a:gd name="connsiteY9" fmla="*/ 4259593 h 4259593"/>
              <a:gd name="connsiteX10" fmla="*/ 640922 w 1725429"/>
              <a:gd name="connsiteY10" fmla="*/ 3331546 h 4259593"/>
              <a:gd name="connsiteX11" fmla="*/ 1132243 w 1725429"/>
              <a:gd name="connsiteY11" fmla="*/ 2035010 h 4259593"/>
              <a:gd name="connsiteX12" fmla="*/ 633956 w 1725429"/>
              <a:gd name="connsiteY12" fmla="*/ 1288505 h 4259593"/>
              <a:gd name="connsiteX13" fmla="*/ 684547 w 1725429"/>
              <a:gd name="connsiteY13" fmla="*/ 871538 h 4259593"/>
              <a:gd name="connsiteX14" fmla="*/ 586853 w 1725429"/>
              <a:gd name="connsiteY14" fmla="*/ 342687 h 4259593"/>
              <a:gd name="connsiteX0" fmla="*/ 663053 w 1725429"/>
              <a:gd name="connsiteY0" fmla="*/ 352212 h 4259593"/>
              <a:gd name="connsiteX1" fmla="*/ 641684 w 1725429"/>
              <a:gd name="connsiteY1" fmla="*/ 0 h 4259593"/>
              <a:gd name="connsiteX2" fmla="*/ 763752 w 1725429"/>
              <a:gd name="connsiteY2" fmla="*/ 315391 h 4259593"/>
              <a:gd name="connsiteX3" fmla="*/ 970297 w 1725429"/>
              <a:gd name="connsiteY3" fmla="*/ 862013 h 4259593"/>
              <a:gd name="connsiteX4" fmla="*/ 1077651 w 1725429"/>
              <a:gd name="connsiteY4" fmla="*/ 1338972 h 4259593"/>
              <a:gd name="connsiteX5" fmla="*/ 1664505 w 1725429"/>
              <a:gd name="connsiteY5" fmla="*/ 2035008 h 4259593"/>
              <a:gd name="connsiteX6" fmla="*/ 1200481 w 1725429"/>
              <a:gd name="connsiteY6" fmla="*/ 2894818 h 4259593"/>
              <a:gd name="connsiteX7" fmla="*/ 1132242 w 1725429"/>
              <a:gd name="connsiteY7" fmla="*/ 3618149 h 4259593"/>
              <a:gd name="connsiteX8" fmla="*/ 1432491 w 1725429"/>
              <a:gd name="connsiteY8" fmla="*/ 4232297 h 4259593"/>
              <a:gd name="connsiteX9" fmla="*/ 0 w 1725429"/>
              <a:gd name="connsiteY9" fmla="*/ 4259593 h 4259593"/>
              <a:gd name="connsiteX10" fmla="*/ 640922 w 1725429"/>
              <a:gd name="connsiteY10" fmla="*/ 3331546 h 4259593"/>
              <a:gd name="connsiteX11" fmla="*/ 1132243 w 1725429"/>
              <a:gd name="connsiteY11" fmla="*/ 2035010 h 4259593"/>
              <a:gd name="connsiteX12" fmla="*/ 633956 w 1725429"/>
              <a:gd name="connsiteY12" fmla="*/ 1288505 h 4259593"/>
              <a:gd name="connsiteX13" fmla="*/ 684547 w 1725429"/>
              <a:gd name="connsiteY13" fmla="*/ 871538 h 4259593"/>
              <a:gd name="connsiteX14" fmla="*/ 663053 w 1725429"/>
              <a:gd name="connsiteY14" fmla="*/ 352212 h 4259593"/>
              <a:gd name="connsiteX0" fmla="*/ 663053 w 1725429"/>
              <a:gd name="connsiteY0" fmla="*/ 352212 h 4259593"/>
              <a:gd name="connsiteX1" fmla="*/ 641684 w 1725429"/>
              <a:gd name="connsiteY1" fmla="*/ 0 h 4259593"/>
              <a:gd name="connsiteX2" fmla="*/ 773277 w 1725429"/>
              <a:gd name="connsiteY2" fmla="*/ 363016 h 4259593"/>
              <a:gd name="connsiteX3" fmla="*/ 970297 w 1725429"/>
              <a:gd name="connsiteY3" fmla="*/ 862013 h 4259593"/>
              <a:gd name="connsiteX4" fmla="*/ 1077651 w 1725429"/>
              <a:gd name="connsiteY4" fmla="*/ 1338972 h 4259593"/>
              <a:gd name="connsiteX5" fmla="*/ 1664505 w 1725429"/>
              <a:gd name="connsiteY5" fmla="*/ 2035008 h 4259593"/>
              <a:gd name="connsiteX6" fmla="*/ 1200481 w 1725429"/>
              <a:gd name="connsiteY6" fmla="*/ 2894818 h 4259593"/>
              <a:gd name="connsiteX7" fmla="*/ 1132242 w 1725429"/>
              <a:gd name="connsiteY7" fmla="*/ 3618149 h 4259593"/>
              <a:gd name="connsiteX8" fmla="*/ 1432491 w 1725429"/>
              <a:gd name="connsiteY8" fmla="*/ 4232297 h 4259593"/>
              <a:gd name="connsiteX9" fmla="*/ 0 w 1725429"/>
              <a:gd name="connsiteY9" fmla="*/ 4259593 h 4259593"/>
              <a:gd name="connsiteX10" fmla="*/ 640922 w 1725429"/>
              <a:gd name="connsiteY10" fmla="*/ 3331546 h 4259593"/>
              <a:gd name="connsiteX11" fmla="*/ 1132243 w 1725429"/>
              <a:gd name="connsiteY11" fmla="*/ 2035010 h 4259593"/>
              <a:gd name="connsiteX12" fmla="*/ 633956 w 1725429"/>
              <a:gd name="connsiteY12" fmla="*/ 1288505 h 4259593"/>
              <a:gd name="connsiteX13" fmla="*/ 684547 w 1725429"/>
              <a:gd name="connsiteY13" fmla="*/ 871538 h 4259593"/>
              <a:gd name="connsiteX14" fmla="*/ 663053 w 1725429"/>
              <a:gd name="connsiteY14" fmla="*/ 352212 h 4259593"/>
              <a:gd name="connsiteX0" fmla="*/ 663053 w 1725429"/>
              <a:gd name="connsiteY0" fmla="*/ 352212 h 4259593"/>
              <a:gd name="connsiteX1" fmla="*/ 641684 w 1725429"/>
              <a:gd name="connsiteY1" fmla="*/ 0 h 4259593"/>
              <a:gd name="connsiteX2" fmla="*/ 773277 w 1725429"/>
              <a:gd name="connsiteY2" fmla="*/ 363016 h 4259593"/>
              <a:gd name="connsiteX3" fmla="*/ 884572 w 1725429"/>
              <a:gd name="connsiteY3" fmla="*/ 871538 h 4259593"/>
              <a:gd name="connsiteX4" fmla="*/ 1077651 w 1725429"/>
              <a:gd name="connsiteY4" fmla="*/ 1338972 h 4259593"/>
              <a:gd name="connsiteX5" fmla="*/ 1664505 w 1725429"/>
              <a:gd name="connsiteY5" fmla="*/ 2035008 h 4259593"/>
              <a:gd name="connsiteX6" fmla="*/ 1200481 w 1725429"/>
              <a:gd name="connsiteY6" fmla="*/ 2894818 h 4259593"/>
              <a:gd name="connsiteX7" fmla="*/ 1132242 w 1725429"/>
              <a:gd name="connsiteY7" fmla="*/ 3618149 h 4259593"/>
              <a:gd name="connsiteX8" fmla="*/ 1432491 w 1725429"/>
              <a:gd name="connsiteY8" fmla="*/ 4232297 h 4259593"/>
              <a:gd name="connsiteX9" fmla="*/ 0 w 1725429"/>
              <a:gd name="connsiteY9" fmla="*/ 4259593 h 4259593"/>
              <a:gd name="connsiteX10" fmla="*/ 640922 w 1725429"/>
              <a:gd name="connsiteY10" fmla="*/ 3331546 h 4259593"/>
              <a:gd name="connsiteX11" fmla="*/ 1132243 w 1725429"/>
              <a:gd name="connsiteY11" fmla="*/ 2035010 h 4259593"/>
              <a:gd name="connsiteX12" fmla="*/ 633956 w 1725429"/>
              <a:gd name="connsiteY12" fmla="*/ 1288505 h 4259593"/>
              <a:gd name="connsiteX13" fmla="*/ 684547 w 1725429"/>
              <a:gd name="connsiteY13" fmla="*/ 871538 h 4259593"/>
              <a:gd name="connsiteX14" fmla="*/ 663053 w 1725429"/>
              <a:gd name="connsiteY14" fmla="*/ 352212 h 4259593"/>
              <a:gd name="connsiteX0" fmla="*/ 663053 w 1725429"/>
              <a:gd name="connsiteY0" fmla="*/ 352212 h 4259593"/>
              <a:gd name="connsiteX1" fmla="*/ 641684 w 1725429"/>
              <a:gd name="connsiteY1" fmla="*/ 0 h 4259593"/>
              <a:gd name="connsiteX2" fmla="*/ 773277 w 1725429"/>
              <a:gd name="connsiteY2" fmla="*/ 363016 h 4259593"/>
              <a:gd name="connsiteX3" fmla="*/ 884572 w 1725429"/>
              <a:gd name="connsiteY3" fmla="*/ 871538 h 4259593"/>
              <a:gd name="connsiteX4" fmla="*/ 991926 w 1725429"/>
              <a:gd name="connsiteY4" fmla="*/ 1348497 h 4259593"/>
              <a:gd name="connsiteX5" fmla="*/ 1664505 w 1725429"/>
              <a:gd name="connsiteY5" fmla="*/ 2035008 h 4259593"/>
              <a:gd name="connsiteX6" fmla="*/ 1200481 w 1725429"/>
              <a:gd name="connsiteY6" fmla="*/ 2894818 h 4259593"/>
              <a:gd name="connsiteX7" fmla="*/ 1132242 w 1725429"/>
              <a:gd name="connsiteY7" fmla="*/ 3618149 h 4259593"/>
              <a:gd name="connsiteX8" fmla="*/ 1432491 w 1725429"/>
              <a:gd name="connsiteY8" fmla="*/ 4232297 h 4259593"/>
              <a:gd name="connsiteX9" fmla="*/ 0 w 1725429"/>
              <a:gd name="connsiteY9" fmla="*/ 4259593 h 4259593"/>
              <a:gd name="connsiteX10" fmla="*/ 640922 w 1725429"/>
              <a:gd name="connsiteY10" fmla="*/ 3331546 h 4259593"/>
              <a:gd name="connsiteX11" fmla="*/ 1132243 w 1725429"/>
              <a:gd name="connsiteY11" fmla="*/ 2035010 h 4259593"/>
              <a:gd name="connsiteX12" fmla="*/ 633956 w 1725429"/>
              <a:gd name="connsiteY12" fmla="*/ 1288505 h 4259593"/>
              <a:gd name="connsiteX13" fmla="*/ 684547 w 1725429"/>
              <a:gd name="connsiteY13" fmla="*/ 871538 h 4259593"/>
              <a:gd name="connsiteX14" fmla="*/ 663053 w 1725429"/>
              <a:gd name="connsiteY14" fmla="*/ 352212 h 4259593"/>
              <a:gd name="connsiteX0" fmla="*/ 663053 w 1645959"/>
              <a:gd name="connsiteY0" fmla="*/ 352212 h 4259593"/>
              <a:gd name="connsiteX1" fmla="*/ 641684 w 1645959"/>
              <a:gd name="connsiteY1" fmla="*/ 0 h 4259593"/>
              <a:gd name="connsiteX2" fmla="*/ 773277 w 1645959"/>
              <a:gd name="connsiteY2" fmla="*/ 363016 h 4259593"/>
              <a:gd name="connsiteX3" fmla="*/ 884572 w 1645959"/>
              <a:gd name="connsiteY3" fmla="*/ 871538 h 4259593"/>
              <a:gd name="connsiteX4" fmla="*/ 991926 w 1645959"/>
              <a:gd name="connsiteY4" fmla="*/ 1348497 h 4259593"/>
              <a:gd name="connsiteX5" fmla="*/ 1578780 w 1645959"/>
              <a:gd name="connsiteY5" fmla="*/ 2082633 h 4259593"/>
              <a:gd name="connsiteX6" fmla="*/ 1200481 w 1645959"/>
              <a:gd name="connsiteY6" fmla="*/ 2894818 h 4259593"/>
              <a:gd name="connsiteX7" fmla="*/ 1132242 w 1645959"/>
              <a:gd name="connsiteY7" fmla="*/ 3618149 h 4259593"/>
              <a:gd name="connsiteX8" fmla="*/ 1432491 w 1645959"/>
              <a:gd name="connsiteY8" fmla="*/ 4232297 h 4259593"/>
              <a:gd name="connsiteX9" fmla="*/ 0 w 1645959"/>
              <a:gd name="connsiteY9" fmla="*/ 4259593 h 4259593"/>
              <a:gd name="connsiteX10" fmla="*/ 640922 w 1645959"/>
              <a:gd name="connsiteY10" fmla="*/ 3331546 h 4259593"/>
              <a:gd name="connsiteX11" fmla="*/ 1132243 w 1645959"/>
              <a:gd name="connsiteY11" fmla="*/ 2035010 h 4259593"/>
              <a:gd name="connsiteX12" fmla="*/ 633956 w 1645959"/>
              <a:gd name="connsiteY12" fmla="*/ 1288505 h 4259593"/>
              <a:gd name="connsiteX13" fmla="*/ 684547 w 1645959"/>
              <a:gd name="connsiteY13" fmla="*/ 871538 h 4259593"/>
              <a:gd name="connsiteX14" fmla="*/ 663053 w 1645959"/>
              <a:gd name="connsiteY14" fmla="*/ 352212 h 4259593"/>
              <a:gd name="connsiteX0" fmla="*/ 663053 w 1645959"/>
              <a:gd name="connsiteY0" fmla="*/ 352212 h 4259593"/>
              <a:gd name="connsiteX1" fmla="*/ 641684 w 1645959"/>
              <a:gd name="connsiteY1" fmla="*/ 0 h 4259593"/>
              <a:gd name="connsiteX2" fmla="*/ 773277 w 1645959"/>
              <a:gd name="connsiteY2" fmla="*/ 363016 h 4259593"/>
              <a:gd name="connsiteX3" fmla="*/ 884572 w 1645959"/>
              <a:gd name="connsiteY3" fmla="*/ 871538 h 4259593"/>
              <a:gd name="connsiteX4" fmla="*/ 991926 w 1645959"/>
              <a:gd name="connsiteY4" fmla="*/ 1348497 h 4259593"/>
              <a:gd name="connsiteX5" fmla="*/ 1578780 w 1645959"/>
              <a:gd name="connsiteY5" fmla="*/ 2082633 h 4259593"/>
              <a:gd name="connsiteX6" fmla="*/ 1200481 w 1645959"/>
              <a:gd name="connsiteY6" fmla="*/ 2894818 h 4259593"/>
              <a:gd name="connsiteX7" fmla="*/ 1132242 w 1645959"/>
              <a:gd name="connsiteY7" fmla="*/ 3618149 h 4259593"/>
              <a:gd name="connsiteX8" fmla="*/ 1432491 w 1645959"/>
              <a:gd name="connsiteY8" fmla="*/ 4232297 h 4259593"/>
              <a:gd name="connsiteX9" fmla="*/ 0 w 1645959"/>
              <a:gd name="connsiteY9" fmla="*/ 4259593 h 4259593"/>
              <a:gd name="connsiteX10" fmla="*/ 640922 w 1645959"/>
              <a:gd name="connsiteY10" fmla="*/ 3331546 h 4259593"/>
              <a:gd name="connsiteX11" fmla="*/ 1132243 w 1645959"/>
              <a:gd name="connsiteY11" fmla="*/ 2035010 h 4259593"/>
              <a:gd name="connsiteX12" fmla="*/ 633956 w 1645959"/>
              <a:gd name="connsiteY12" fmla="*/ 1288505 h 4259593"/>
              <a:gd name="connsiteX13" fmla="*/ 684547 w 1645959"/>
              <a:gd name="connsiteY13" fmla="*/ 871538 h 4259593"/>
              <a:gd name="connsiteX14" fmla="*/ 663053 w 1645959"/>
              <a:gd name="connsiteY14" fmla="*/ 352212 h 4259593"/>
              <a:gd name="connsiteX0" fmla="*/ 663053 w 1578780"/>
              <a:gd name="connsiteY0" fmla="*/ 352212 h 4259593"/>
              <a:gd name="connsiteX1" fmla="*/ 641684 w 1578780"/>
              <a:gd name="connsiteY1" fmla="*/ 0 h 4259593"/>
              <a:gd name="connsiteX2" fmla="*/ 773277 w 1578780"/>
              <a:gd name="connsiteY2" fmla="*/ 363016 h 4259593"/>
              <a:gd name="connsiteX3" fmla="*/ 884572 w 1578780"/>
              <a:gd name="connsiteY3" fmla="*/ 871538 h 4259593"/>
              <a:gd name="connsiteX4" fmla="*/ 991926 w 1578780"/>
              <a:gd name="connsiteY4" fmla="*/ 1348497 h 4259593"/>
              <a:gd name="connsiteX5" fmla="*/ 1578780 w 1578780"/>
              <a:gd name="connsiteY5" fmla="*/ 2082633 h 4259593"/>
              <a:gd name="connsiteX6" fmla="*/ 1200481 w 1578780"/>
              <a:gd name="connsiteY6" fmla="*/ 2894818 h 4259593"/>
              <a:gd name="connsiteX7" fmla="*/ 1132242 w 1578780"/>
              <a:gd name="connsiteY7" fmla="*/ 3618149 h 4259593"/>
              <a:gd name="connsiteX8" fmla="*/ 1432491 w 1578780"/>
              <a:gd name="connsiteY8" fmla="*/ 4232297 h 4259593"/>
              <a:gd name="connsiteX9" fmla="*/ 0 w 1578780"/>
              <a:gd name="connsiteY9" fmla="*/ 4259593 h 4259593"/>
              <a:gd name="connsiteX10" fmla="*/ 640922 w 1578780"/>
              <a:gd name="connsiteY10" fmla="*/ 3331546 h 4259593"/>
              <a:gd name="connsiteX11" fmla="*/ 1132243 w 1578780"/>
              <a:gd name="connsiteY11" fmla="*/ 2035010 h 4259593"/>
              <a:gd name="connsiteX12" fmla="*/ 633956 w 1578780"/>
              <a:gd name="connsiteY12" fmla="*/ 1288505 h 4259593"/>
              <a:gd name="connsiteX13" fmla="*/ 684547 w 1578780"/>
              <a:gd name="connsiteY13" fmla="*/ 871538 h 4259593"/>
              <a:gd name="connsiteX14" fmla="*/ 663053 w 1578780"/>
              <a:gd name="connsiteY14" fmla="*/ 352212 h 4259593"/>
              <a:gd name="connsiteX0" fmla="*/ 663053 w 1578780"/>
              <a:gd name="connsiteY0" fmla="*/ 352212 h 4259593"/>
              <a:gd name="connsiteX1" fmla="*/ 641684 w 1578780"/>
              <a:gd name="connsiteY1" fmla="*/ 0 h 4259593"/>
              <a:gd name="connsiteX2" fmla="*/ 773277 w 1578780"/>
              <a:gd name="connsiteY2" fmla="*/ 363016 h 4259593"/>
              <a:gd name="connsiteX3" fmla="*/ 884572 w 1578780"/>
              <a:gd name="connsiteY3" fmla="*/ 871538 h 4259593"/>
              <a:gd name="connsiteX4" fmla="*/ 991926 w 1578780"/>
              <a:gd name="connsiteY4" fmla="*/ 1348497 h 4259593"/>
              <a:gd name="connsiteX5" fmla="*/ 1578780 w 1578780"/>
              <a:gd name="connsiteY5" fmla="*/ 2082633 h 4259593"/>
              <a:gd name="connsiteX6" fmla="*/ 1200481 w 1578780"/>
              <a:gd name="connsiteY6" fmla="*/ 2894818 h 4259593"/>
              <a:gd name="connsiteX7" fmla="*/ 1132242 w 1578780"/>
              <a:gd name="connsiteY7" fmla="*/ 3618149 h 4259593"/>
              <a:gd name="connsiteX8" fmla="*/ 1432491 w 1578780"/>
              <a:gd name="connsiteY8" fmla="*/ 4232297 h 4259593"/>
              <a:gd name="connsiteX9" fmla="*/ 0 w 1578780"/>
              <a:gd name="connsiteY9" fmla="*/ 4259593 h 4259593"/>
              <a:gd name="connsiteX10" fmla="*/ 640922 w 1578780"/>
              <a:gd name="connsiteY10" fmla="*/ 3331546 h 4259593"/>
              <a:gd name="connsiteX11" fmla="*/ 1132243 w 1578780"/>
              <a:gd name="connsiteY11" fmla="*/ 2035010 h 4259593"/>
              <a:gd name="connsiteX12" fmla="*/ 633956 w 1578780"/>
              <a:gd name="connsiteY12" fmla="*/ 1288505 h 4259593"/>
              <a:gd name="connsiteX13" fmla="*/ 684547 w 1578780"/>
              <a:gd name="connsiteY13" fmla="*/ 871538 h 4259593"/>
              <a:gd name="connsiteX14" fmla="*/ 663053 w 1578780"/>
              <a:gd name="connsiteY14" fmla="*/ 352212 h 4259593"/>
              <a:gd name="connsiteX0" fmla="*/ 663053 w 1708716"/>
              <a:gd name="connsiteY0" fmla="*/ 352212 h 4259593"/>
              <a:gd name="connsiteX1" fmla="*/ 641684 w 1708716"/>
              <a:gd name="connsiteY1" fmla="*/ 0 h 4259593"/>
              <a:gd name="connsiteX2" fmla="*/ 773277 w 1708716"/>
              <a:gd name="connsiteY2" fmla="*/ 363016 h 4259593"/>
              <a:gd name="connsiteX3" fmla="*/ 884572 w 1708716"/>
              <a:gd name="connsiteY3" fmla="*/ 871538 h 4259593"/>
              <a:gd name="connsiteX4" fmla="*/ 991926 w 1708716"/>
              <a:gd name="connsiteY4" fmla="*/ 1348497 h 4259593"/>
              <a:gd name="connsiteX5" fmla="*/ 1578780 w 1708716"/>
              <a:gd name="connsiteY5" fmla="*/ 2082633 h 4259593"/>
              <a:gd name="connsiteX6" fmla="*/ 1200481 w 1708716"/>
              <a:gd name="connsiteY6" fmla="*/ 2894818 h 4259593"/>
              <a:gd name="connsiteX7" fmla="*/ 1132242 w 1708716"/>
              <a:gd name="connsiteY7" fmla="*/ 3618149 h 4259593"/>
              <a:gd name="connsiteX8" fmla="*/ 1708716 w 1708716"/>
              <a:gd name="connsiteY8" fmla="*/ 4232297 h 4259593"/>
              <a:gd name="connsiteX9" fmla="*/ 0 w 1708716"/>
              <a:gd name="connsiteY9" fmla="*/ 4259593 h 4259593"/>
              <a:gd name="connsiteX10" fmla="*/ 640922 w 1708716"/>
              <a:gd name="connsiteY10" fmla="*/ 3331546 h 4259593"/>
              <a:gd name="connsiteX11" fmla="*/ 1132243 w 1708716"/>
              <a:gd name="connsiteY11" fmla="*/ 2035010 h 4259593"/>
              <a:gd name="connsiteX12" fmla="*/ 633956 w 1708716"/>
              <a:gd name="connsiteY12" fmla="*/ 1288505 h 4259593"/>
              <a:gd name="connsiteX13" fmla="*/ 684547 w 1708716"/>
              <a:gd name="connsiteY13" fmla="*/ 871538 h 4259593"/>
              <a:gd name="connsiteX14" fmla="*/ 663053 w 1708716"/>
              <a:gd name="connsiteY14" fmla="*/ 352212 h 4259593"/>
              <a:gd name="connsiteX0" fmla="*/ 663053 w 1708716"/>
              <a:gd name="connsiteY0" fmla="*/ 352212 h 4259593"/>
              <a:gd name="connsiteX1" fmla="*/ 641684 w 1708716"/>
              <a:gd name="connsiteY1" fmla="*/ 0 h 4259593"/>
              <a:gd name="connsiteX2" fmla="*/ 773277 w 1708716"/>
              <a:gd name="connsiteY2" fmla="*/ 363016 h 4259593"/>
              <a:gd name="connsiteX3" fmla="*/ 884572 w 1708716"/>
              <a:gd name="connsiteY3" fmla="*/ 871538 h 4259593"/>
              <a:gd name="connsiteX4" fmla="*/ 991926 w 1708716"/>
              <a:gd name="connsiteY4" fmla="*/ 1348497 h 4259593"/>
              <a:gd name="connsiteX5" fmla="*/ 1578780 w 1708716"/>
              <a:gd name="connsiteY5" fmla="*/ 2082633 h 4259593"/>
              <a:gd name="connsiteX6" fmla="*/ 1200481 w 1708716"/>
              <a:gd name="connsiteY6" fmla="*/ 2894818 h 4259593"/>
              <a:gd name="connsiteX7" fmla="*/ 1132242 w 1708716"/>
              <a:gd name="connsiteY7" fmla="*/ 3618149 h 4259593"/>
              <a:gd name="connsiteX8" fmla="*/ 1708716 w 1708716"/>
              <a:gd name="connsiteY8" fmla="*/ 4232297 h 4259593"/>
              <a:gd name="connsiteX9" fmla="*/ 0 w 1708716"/>
              <a:gd name="connsiteY9" fmla="*/ 4259593 h 4259593"/>
              <a:gd name="connsiteX10" fmla="*/ 640922 w 1708716"/>
              <a:gd name="connsiteY10" fmla="*/ 3331546 h 4259593"/>
              <a:gd name="connsiteX11" fmla="*/ 1132243 w 1708716"/>
              <a:gd name="connsiteY11" fmla="*/ 2035010 h 4259593"/>
              <a:gd name="connsiteX12" fmla="*/ 633956 w 1708716"/>
              <a:gd name="connsiteY12" fmla="*/ 1288505 h 4259593"/>
              <a:gd name="connsiteX13" fmla="*/ 684547 w 1708716"/>
              <a:gd name="connsiteY13" fmla="*/ 871538 h 4259593"/>
              <a:gd name="connsiteX14" fmla="*/ 663053 w 1708716"/>
              <a:gd name="connsiteY14" fmla="*/ 352212 h 4259593"/>
              <a:gd name="connsiteX0" fmla="*/ 663053 w 1708716"/>
              <a:gd name="connsiteY0" fmla="*/ 352212 h 4259593"/>
              <a:gd name="connsiteX1" fmla="*/ 641684 w 1708716"/>
              <a:gd name="connsiteY1" fmla="*/ 0 h 4259593"/>
              <a:gd name="connsiteX2" fmla="*/ 773277 w 1708716"/>
              <a:gd name="connsiteY2" fmla="*/ 363016 h 4259593"/>
              <a:gd name="connsiteX3" fmla="*/ 884572 w 1708716"/>
              <a:gd name="connsiteY3" fmla="*/ 871538 h 4259593"/>
              <a:gd name="connsiteX4" fmla="*/ 991926 w 1708716"/>
              <a:gd name="connsiteY4" fmla="*/ 1348497 h 4259593"/>
              <a:gd name="connsiteX5" fmla="*/ 1179847 w 1708716"/>
              <a:gd name="connsiteY5" fmla="*/ 1557338 h 4259593"/>
              <a:gd name="connsiteX6" fmla="*/ 1578780 w 1708716"/>
              <a:gd name="connsiteY6" fmla="*/ 2082633 h 4259593"/>
              <a:gd name="connsiteX7" fmla="*/ 1200481 w 1708716"/>
              <a:gd name="connsiteY7" fmla="*/ 2894818 h 4259593"/>
              <a:gd name="connsiteX8" fmla="*/ 1132242 w 1708716"/>
              <a:gd name="connsiteY8" fmla="*/ 3618149 h 4259593"/>
              <a:gd name="connsiteX9" fmla="*/ 1708716 w 1708716"/>
              <a:gd name="connsiteY9" fmla="*/ 4232297 h 4259593"/>
              <a:gd name="connsiteX10" fmla="*/ 0 w 1708716"/>
              <a:gd name="connsiteY10" fmla="*/ 4259593 h 4259593"/>
              <a:gd name="connsiteX11" fmla="*/ 640922 w 1708716"/>
              <a:gd name="connsiteY11" fmla="*/ 3331546 h 4259593"/>
              <a:gd name="connsiteX12" fmla="*/ 1132243 w 1708716"/>
              <a:gd name="connsiteY12" fmla="*/ 2035010 h 4259593"/>
              <a:gd name="connsiteX13" fmla="*/ 633956 w 1708716"/>
              <a:gd name="connsiteY13" fmla="*/ 1288505 h 4259593"/>
              <a:gd name="connsiteX14" fmla="*/ 684547 w 1708716"/>
              <a:gd name="connsiteY14" fmla="*/ 871538 h 4259593"/>
              <a:gd name="connsiteX15" fmla="*/ 663053 w 1708716"/>
              <a:gd name="connsiteY15" fmla="*/ 352212 h 4259593"/>
              <a:gd name="connsiteX0" fmla="*/ 663053 w 1708716"/>
              <a:gd name="connsiteY0" fmla="*/ 352212 h 4259593"/>
              <a:gd name="connsiteX1" fmla="*/ 641684 w 1708716"/>
              <a:gd name="connsiteY1" fmla="*/ 0 h 4259593"/>
              <a:gd name="connsiteX2" fmla="*/ 773277 w 1708716"/>
              <a:gd name="connsiteY2" fmla="*/ 363016 h 4259593"/>
              <a:gd name="connsiteX3" fmla="*/ 884572 w 1708716"/>
              <a:gd name="connsiteY3" fmla="*/ 871538 h 4259593"/>
              <a:gd name="connsiteX4" fmla="*/ 991926 w 1708716"/>
              <a:gd name="connsiteY4" fmla="*/ 1348497 h 4259593"/>
              <a:gd name="connsiteX5" fmla="*/ 1179847 w 1708716"/>
              <a:gd name="connsiteY5" fmla="*/ 1557338 h 4259593"/>
              <a:gd name="connsiteX6" fmla="*/ 1265572 w 1708716"/>
              <a:gd name="connsiteY6" fmla="*/ 1652588 h 4259593"/>
              <a:gd name="connsiteX7" fmla="*/ 1578780 w 1708716"/>
              <a:gd name="connsiteY7" fmla="*/ 2082633 h 4259593"/>
              <a:gd name="connsiteX8" fmla="*/ 1200481 w 1708716"/>
              <a:gd name="connsiteY8" fmla="*/ 2894818 h 4259593"/>
              <a:gd name="connsiteX9" fmla="*/ 1132242 w 1708716"/>
              <a:gd name="connsiteY9" fmla="*/ 3618149 h 4259593"/>
              <a:gd name="connsiteX10" fmla="*/ 1708716 w 1708716"/>
              <a:gd name="connsiteY10" fmla="*/ 4232297 h 4259593"/>
              <a:gd name="connsiteX11" fmla="*/ 0 w 1708716"/>
              <a:gd name="connsiteY11" fmla="*/ 4259593 h 4259593"/>
              <a:gd name="connsiteX12" fmla="*/ 640922 w 1708716"/>
              <a:gd name="connsiteY12" fmla="*/ 3331546 h 4259593"/>
              <a:gd name="connsiteX13" fmla="*/ 1132243 w 1708716"/>
              <a:gd name="connsiteY13" fmla="*/ 2035010 h 4259593"/>
              <a:gd name="connsiteX14" fmla="*/ 633956 w 1708716"/>
              <a:gd name="connsiteY14" fmla="*/ 1288505 h 4259593"/>
              <a:gd name="connsiteX15" fmla="*/ 684547 w 1708716"/>
              <a:gd name="connsiteY15" fmla="*/ 871538 h 4259593"/>
              <a:gd name="connsiteX16" fmla="*/ 663053 w 1708716"/>
              <a:gd name="connsiteY16" fmla="*/ 352212 h 4259593"/>
              <a:gd name="connsiteX0" fmla="*/ 663053 w 1924749"/>
              <a:gd name="connsiteY0" fmla="*/ 352212 h 4259593"/>
              <a:gd name="connsiteX1" fmla="*/ 641684 w 1924749"/>
              <a:gd name="connsiteY1" fmla="*/ 0 h 4259593"/>
              <a:gd name="connsiteX2" fmla="*/ 773277 w 1924749"/>
              <a:gd name="connsiteY2" fmla="*/ 363016 h 4259593"/>
              <a:gd name="connsiteX3" fmla="*/ 884572 w 1924749"/>
              <a:gd name="connsiteY3" fmla="*/ 871538 h 4259593"/>
              <a:gd name="connsiteX4" fmla="*/ 991926 w 1924749"/>
              <a:gd name="connsiteY4" fmla="*/ 1348497 h 4259593"/>
              <a:gd name="connsiteX5" fmla="*/ 1922797 w 1924749"/>
              <a:gd name="connsiteY5" fmla="*/ 823913 h 4259593"/>
              <a:gd name="connsiteX6" fmla="*/ 1265572 w 1924749"/>
              <a:gd name="connsiteY6" fmla="*/ 1652588 h 4259593"/>
              <a:gd name="connsiteX7" fmla="*/ 1578780 w 1924749"/>
              <a:gd name="connsiteY7" fmla="*/ 2082633 h 4259593"/>
              <a:gd name="connsiteX8" fmla="*/ 1200481 w 1924749"/>
              <a:gd name="connsiteY8" fmla="*/ 2894818 h 4259593"/>
              <a:gd name="connsiteX9" fmla="*/ 1132242 w 1924749"/>
              <a:gd name="connsiteY9" fmla="*/ 3618149 h 4259593"/>
              <a:gd name="connsiteX10" fmla="*/ 1708716 w 1924749"/>
              <a:gd name="connsiteY10" fmla="*/ 4232297 h 4259593"/>
              <a:gd name="connsiteX11" fmla="*/ 0 w 1924749"/>
              <a:gd name="connsiteY11" fmla="*/ 4259593 h 4259593"/>
              <a:gd name="connsiteX12" fmla="*/ 640922 w 1924749"/>
              <a:gd name="connsiteY12" fmla="*/ 3331546 h 4259593"/>
              <a:gd name="connsiteX13" fmla="*/ 1132243 w 1924749"/>
              <a:gd name="connsiteY13" fmla="*/ 2035010 h 4259593"/>
              <a:gd name="connsiteX14" fmla="*/ 633956 w 1924749"/>
              <a:gd name="connsiteY14" fmla="*/ 1288505 h 4259593"/>
              <a:gd name="connsiteX15" fmla="*/ 684547 w 1924749"/>
              <a:gd name="connsiteY15" fmla="*/ 871538 h 4259593"/>
              <a:gd name="connsiteX16" fmla="*/ 663053 w 1924749"/>
              <a:gd name="connsiteY16" fmla="*/ 352212 h 4259593"/>
              <a:gd name="connsiteX0" fmla="*/ 663053 w 1924857"/>
              <a:gd name="connsiteY0" fmla="*/ 352212 h 4259593"/>
              <a:gd name="connsiteX1" fmla="*/ 641684 w 1924857"/>
              <a:gd name="connsiteY1" fmla="*/ 0 h 4259593"/>
              <a:gd name="connsiteX2" fmla="*/ 773277 w 1924857"/>
              <a:gd name="connsiteY2" fmla="*/ 363016 h 4259593"/>
              <a:gd name="connsiteX3" fmla="*/ 884572 w 1924857"/>
              <a:gd name="connsiteY3" fmla="*/ 871538 h 4259593"/>
              <a:gd name="connsiteX4" fmla="*/ 991926 w 1924857"/>
              <a:gd name="connsiteY4" fmla="*/ 1348497 h 4259593"/>
              <a:gd name="connsiteX5" fmla="*/ 1456072 w 1924857"/>
              <a:gd name="connsiteY5" fmla="*/ 1081088 h 4259593"/>
              <a:gd name="connsiteX6" fmla="*/ 1922797 w 1924857"/>
              <a:gd name="connsiteY6" fmla="*/ 823913 h 4259593"/>
              <a:gd name="connsiteX7" fmla="*/ 1265572 w 1924857"/>
              <a:gd name="connsiteY7" fmla="*/ 1652588 h 4259593"/>
              <a:gd name="connsiteX8" fmla="*/ 1578780 w 1924857"/>
              <a:gd name="connsiteY8" fmla="*/ 2082633 h 4259593"/>
              <a:gd name="connsiteX9" fmla="*/ 1200481 w 1924857"/>
              <a:gd name="connsiteY9" fmla="*/ 2894818 h 4259593"/>
              <a:gd name="connsiteX10" fmla="*/ 1132242 w 1924857"/>
              <a:gd name="connsiteY10" fmla="*/ 3618149 h 4259593"/>
              <a:gd name="connsiteX11" fmla="*/ 1708716 w 1924857"/>
              <a:gd name="connsiteY11" fmla="*/ 4232297 h 4259593"/>
              <a:gd name="connsiteX12" fmla="*/ 0 w 1924857"/>
              <a:gd name="connsiteY12" fmla="*/ 4259593 h 4259593"/>
              <a:gd name="connsiteX13" fmla="*/ 640922 w 1924857"/>
              <a:gd name="connsiteY13" fmla="*/ 3331546 h 4259593"/>
              <a:gd name="connsiteX14" fmla="*/ 1132243 w 1924857"/>
              <a:gd name="connsiteY14" fmla="*/ 2035010 h 4259593"/>
              <a:gd name="connsiteX15" fmla="*/ 633956 w 1924857"/>
              <a:gd name="connsiteY15" fmla="*/ 1288505 h 4259593"/>
              <a:gd name="connsiteX16" fmla="*/ 684547 w 1924857"/>
              <a:gd name="connsiteY16" fmla="*/ 871538 h 4259593"/>
              <a:gd name="connsiteX17" fmla="*/ 663053 w 1924857"/>
              <a:gd name="connsiteY17" fmla="*/ 352212 h 4259593"/>
              <a:gd name="connsiteX0" fmla="*/ 663053 w 1924969"/>
              <a:gd name="connsiteY0" fmla="*/ 352212 h 4259593"/>
              <a:gd name="connsiteX1" fmla="*/ 641684 w 1924969"/>
              <a:gd name="connsiteY1" fmla="*/ 0 h 4259593"/>
              <a:gd name="connsiteX2" fmla="*/ 773277 w 1924969"/>
              <a:gd name="connsiteY2" fmla="*/ 363016 h 4259593"/>
              <a:gd name="connsiteX3" fmla="*/ 884572 w 1924969"/>
              <a:gd name="connsiteY3" fmla="*/ 871538 h 4259593"/>
              <a:gd name="connsiteX4" fmla="*/ 991926 w 1924969"/>
              <a:gd name="connsiteY4" fmla="*/ 1348497 h 4259593"/>
              <a:gd name="connsiteX5" fmla="*/ 1475122 w 1924969"/>
              <a:gd name="connsiteY5" fmla="*/ 1195388 h 4259593"/>
              <a:gd name="connsiteX6" fmla="*/ 1922797 w 1924969"/>
              <a:gd name="connsiteY6" fmla="*/ 823913 h 4259593"/>
              <a:gd name="connsiteX7" fmla="*/ 1265572 w 1924969"/>
              <a:gd name="connsiteY7" fmla="*/ 1652588 h 4259593"/>
              <a:gd name="connsiteX8" fmla="*/ 1578780 w 1924969"/>
              <a:gd name="connsiteY8" fmla="*/ 2082633 h 4259593"/>
              <a:gd name="connsiteX9" fmla="*/ 1200481 w 1924969"/>
              <a:gd name="connsiteY9" fmla="*/ 2894818 h 4259593"/>
              <a:gd name="connsiteX10" fmla="*/ 1132242 w 1924969"/>
              <a:gd name="connsiteY10" fmla="*/ 3618149 h 4259593"/>
              <a:gd name="connsiteX11" fmla="*/ 1708716 w 1924969"/>
              <a:gd name="connsiteY11" fmla="*/ 4232297 h 4259593"/>
              <a:gd name="connsiteX12" fmla="*/ 0 w 1924969"/>
              <a:gd name="connsiteY12" fmla="*/ 4259593 h 4259593"/>
              <a:gd name="connsiteX13" fmla="*/ 640922 w 1924969"/>
              <a:gd name="connsiteY13" fmla="*/ 3331546 h 4259593"/>
              <a:gd name="connsiteX14" fmla="*/ 1132243 w 1924969"/>
              <a:gd name="connsiteY14" fmla="*/ 2035010 h 4259593"/>
              <a:gd name="connsiteX15" fmla="*/ 633956 w 1924969"/>
              <a:gd name="connsiteY15" fmla="*/ 1288505 h 4259593"/>
              <a:gd name="connsiteX16" fmla="*/ 684547 w 1924969"/>
              <a:gd name="connsiteY16" fmla="*/ 871538 h 4259593"/>
              <a:gd name="connsiteX17" fmla="*/ 663053 w 1924969"/>
              <a:gd name="connsiteY17" fmla="*/ 352212 h 4259593"/>
              <a:gd name="connsiteX0" fmla="*/ 663053 w 1830526"/>
              <a:gd name="connsiteY0" fmla="*/ 352212 h 4259593"/>
              <a:gd name="connsiteX1" fmla="*/ 641684 w 1830526"/>
              <a:gd name="connsiteY1" fmla="*/ 0 h 4259593"/>
              <a:gd name="connsiteX2" fmla="*/ 773277 w 1830526"/>
              <a:gd name="connsiteY2" fmla="*/ 363016 h 4259593"/>
              <a:gd name="connsiteX3" fmla="*/ 884572 w 1830526"/>
              <a:gd name="connsiteY3" fmla="*/ 871538 h 4259593"/>
              <a:gd name="connsiteX4" fmla="*/ 991926 w 1830526"/>
              <a:gd name="connsiteY4" fmla="*/ 1348497 h 4259593"/>
              <a:gd name="connsiteX5" fmla="*/ 1475122 w 1830526"/>
              <a:gd name="connsiteY5" fmla="*/ 1195388 h 4259593"/>
              <a:gd name="connsiteX6" fmla="*/ 1827547 w 1830526"/>
              <a:gd name="connsiteY6" fmla="*/ 652463 h 4259593"/>
              <a:gd name="connsiteX7" fmla="*/ 1265572 w 1830526"/>
              <a:gd name="connsiteY7" fmla="*/ 1652588 h 4259593"/>
              <a:gd name="connsiteX8" fmla="*/ 1578780 w 1830526"/>
              <a:gd name="connsiteY8" fmla="*/ 2082633 h 4259593"/>
              <a:gd name="connsiteX9" fmla="*/ 1200481 w 1830526"/>
              <a:gd name="connsiteY9" fmla="*/ 2894818 h 4259593"/>
              <a:gd name="connsiteX10" fmla="*/ 1132242 w 1830526"/>
              <a:gd name="connsiteY10" fmla="*/ 3618149 h 4259593"/>
              <a:gd name="connsiteX11" fmla="*/ 1708716 w 1830526"/>
              <a:gd name="connsiteY11" fmla="*/ 4232297 h 4259593"/>
              <a:gd name="connsiteX12" fmla="*/ 0 w 1830526"/>
              <a:gd name="connsiteY12" fmla="*/ 4259593 h 4259593"/>
              <a:gd name="connsiteX13" fmla="*/ 640922 w 1830526"/>
              <a:gd name="connsiteY13" fmla="*/ 3331546 h 4259593"/>
              <a:gd name="connsiteX14" fmla="*/ 1132243 w 1830526"/>
              <a:gd name="connsiteY14" fmla="*/ 2035010 h 4259593"/>
              <a:gd name="connsiteX15" fmla="*/ 633956 w 1830526"/>
              <a:gd name="connsiteY15" fmla="*/ 1288505 h 4259593"/>
              <a:gd name="connsiteX16" fmla="*/ 684547 w 1830526"/>
              <a:gd name="connsiteY16" fmla="*/ 871538 h 4259593"/>
              <a:gd name="connsiteX17" fmla="*/ 663053 w 1830526"/>
              <a:gd name="connsiteY17" fmla="*/ 352212 h 4259593"/>
              <a:gd name="connsiteX0" fmla="*/ 663053 w 1827691"/>
              <a:gd name="connsiteY0" fmla="*/ 352212 h 4259593"/>
              <a:gd name="connsiteX1" fmla="*/ 641684 w 1827691"/>
              <a:gd name="connsiteY1" fmla="*/ 0 h 4259593"/>
              <a:gd name="connsiteX2" fmla="*/ 773277 w 1827691"/>
              <a:gd name="connsiteY2" fmla="*/ 363016 h 4259593"/>
              <a:gd name="connsiteX3" fmla="*/ 884572 w 1827691"/>
              <a:gd name="connsiteY3" fmla="*/ 871538 h 4259593"/>
              <a:gd name="connsiteX4" fmla="*/ 991926 w 1827691"/>
              <a:gd name="connsiteY4" fmla="*/ 1348497 h 4259593"/>
              <a:gd name="connsiteX5" fmla="*/ 1475122 w 1827691"/>
              <a:gd name="connsiteY5" fmla="*/ 1195388 h 4259593"/>
              <a:gd name="connsiteX6" fmla="*/ 1827547 w 1827691"/>
              <a:gd name="connsiteY6" fmla="*/ 652463 h 4259593"/>
              <a:gd name="connsiteX7" fmla="*/ 1437022 w 1827691"/>
              <a:gd name="connsiteY7" fmla="*/ 1281113 h 4259593"/>
              <a:gd name="connsiteX8" fmla="*/ 1265572 w 1827691"/>
              <a:gd name="connsiteY8" fmla="*/ 1652588 h 4259593"/>
              <a:gd name="connsiteX9" fmla="*/ 1578780 w 1827691"/>
              <a:gd name="connsiteY9" fmla="*/ 2082633 h 4259593"/>
              <a:gd name="connsiteX10" fmla="*/ 1200481 w 1827691"/>
              <a:gd name="connsiteY10" fmla="*/ 2894818 h 4259593"/>
              <a:gd name="connsiteX11" fmla="*/ 1132242 w 1827691"/>
              <a:gd name="connsiteY11" fmla="*/ 3618149 h 4259593"/>
              <a:gd name="connsiteX12" fmla="*/ 1708716 w 1827691"/>
              <a:gd name="connsiteY12" fmla="*/ 4232297 h 4259593"/>
              <a:gd name="connsiteX13" fmla="*/ 0 w 1827691"/>
              <a:gd name="connsiteY13" fmla="*/ 4259593 h 4259593"/>
              <a:gd name="connsiteX14" fmla="*/ 640922 w 1827691"/>
              <a:gd name="connsiteY14" fmla="*/ 3331546 h 4259593"/>
              <a:gd name="connsiteX15" fmla="*/ 1132243 w 1827691"/>
              <a:gd name="connsiteY15" fmla="*/ 2035010 h 4259593"/>
              <a:gd name="connsiteX16" fmla="*/ 633956 w 1827691"/>
              <a:gd name="connsiteY16" fmla="*/ 1288505 h 4259593"/>
              <a:gd name="connsiteX17" fmla="*/ 684547 w 1827691"/>
              <a:gd name="connsiteY17" fmla="*/ 871538 h 4259593"/>
              <a:gd name="connsiteX18" fmla="*/ 663053 w 1827691"/>
              <a:gd name="connsiteY18" fmla="*/ 352212 h 4259593"/>
              <a:gd name="connsiteX0" fmla="*/ 663053 w 1827691"/>
              <a:gd name="connsiteY0" fmla="*/ 352212 h 4259593"/>
              <a:gd name="connsiteX1" fmla="*/ 641684 w 1827691"/>
              <a:gd name="connsiteY1" fmla="*/ 0 h 4259593"/>
              <a:gd name="connsiteX2" fmla="*/ 773277 w 1827691"/>
              <a:gd name="connsiteY2" fmla="*/ 363016 h 4259593"/>
              <a:gd name="connsiteX3" fmla="*/ 884572 w 1827691"/>
              <a:gd name="connsiteY3" fmla="*/ 871538 h 4259593"/>
              <a:gd name="connsiteX4" fmla="*/ 991926 w 1827691"/>
              <a:gd name="connsiteY4" fmla="*/ 1348497 h 4259593"/>
              <a:gd name="connsiteX5" fmla="*/ 1475122 w 1827691"/>
              <a:gd name="connsiteY5" fmla="*/ 1195388 h 4259593"/>
              <a:gd name="connsiteX6" fmla="*/ 1827547 w 1827691"/>
              <a:gd name="connsiteY6" fmla="*/ 652463 h 4259593"/>
              <a:gd name="connsiteX7" fmla="*/ 1513222 w 1827691"/>
              <a:gd name="connsiteY7" fmla="*/ 1290638 h 4259593"/>
              <a:gd name="connsiteX8" fmla="*/ 1265572 w 1827691"/>
              <a:gd name="connsiteY8" fmla="*/ 1652588 h 4259593"/>
              <a:gd name="connsiteX9" fmla="*/ 1578780 w 1827691"/>
              <a:gd name="connsiteY9" fmla="*/ 2082633 h 4259593"/>
              <a:gd name="connsiteX10" fmla="*/ 1200481 w 1827691"/>
              <a:gd name="connsiteY10" fmla="*/ 2894818 h 4259593"/>
              <a:gd name="connsiteX11" fmla="*/ 1132242 w 1827691"/>
              <a:gd name="connsiteY11" fmla="*/ 3618149 h 4259593"/>
              <a:gd name="connsiteX12" fmla="*/ 1708716 w 1827691"/>
              <a:gd name="connsiteY12" fmla="*/ 4232297 h 4259593"/>
              <a:gd name="connsiteX13" fmla="*/ 0 w 1827691"/>
              <a:gd name="connsiteY13" fmla="*/ 4259593 h 4259593"/>
              <a:gd name="connsiteX14" fmla="*/ 640922 w 1827691"/>
              <a:gd name="connsiteY14" fmla="*/ 3331546 h 4259593"/>
              <a:gd name="connsiteX15" fmla="*/ 1132243 w 1827691"/>
              <a:gd name="connsiteY15" fmla="*/ 2035010 h 4259593"/>
              <a:gd name="connsiteX16" fmla="*/ 633956 w 1827691"/>
              <a:gd name="connsiteY16" fmla="*/ 1288505 h 4259593"/>
              <a:gd name="connsiteX17" fmla="*/ 684547 w 1827691"/>
              <a:gd name="connsiteY17" fmla="*/ 871538 h 4259593"/>
              <a:gd name="connsiteX18" fmla="*/ 663053 w 1827691"/>
              <a:gd name="connsiteY18" fmla="*/ 352212 h 4259593"/>
              <a:gd name="connsiteX0" fmla="*/ 663053 w 1827691"/>
              <a:gd name="connsiteY0" fmla="*/ 352212 h 4259593"/>
              <a:gd name="connsiteX1" fmla="*/ 641684 w 1827691"/>
              <a:gd name="connsiteY1" fmla="*/ 0 h 4259593"/>
              <a:gd name="connsiteX2" fmla="*/ 773277 w 1827691"/>
              <a:gd name="connsiteY2" fmla="*/ 363016 h 4259593"/>
              <a:gd name="connsiteX3" fmla="*/ 884572 w 1827691"/>
              <a:gd name="connsiteY3" fmla="*/ 871538 h 4259593"/>
              <a:gd name="connsiteX4" fmla="*/ 991926 w 1827691"/>
              <a:gd name="connsiteY4" fmla="*/ 1348497 h 4259593"/>
              <a:gd name="connsiteX5" fmla="*/ 1475122 w 1827691"/>
              <a:gd name="connsiteY5" fmla="*/ 1195388 h 4259593"/>
              <a:gd name="connsiteX6" fmla="*/ 1827547 w 1827691"/>
              <a:gd name="connsiteY6" fmla="*/ 652463 h 4259593"/>
              <a:gd name="connsiteX7" fmla="*/ 1513222 w 1827691"/>
              <a:gd name="connsiteY7" fmla="*/ 1290638 h 4259593"/>
              <a:gd name="connsiteX8" fmla="*/ 1265572 w 1827691"/>
              <a:gd name="connsiteY8" fmla="*/ 1652588 h 4259593"/>
              <a:gd name="connsiteX9" fmla="*/ 1578780 w 1827691"/>
              <a:gd name="connsiteY9" fmla="*/ 2082633 h 4259593"/>
              <a:gd name="connsiteX10" fmla="*/ 1200481 w 1827691"/>
              <a:gd name="connsiteY10" fmla="*/ 2894818 h 4259593"/>
              <a:gd name="connsiteX11" fmla="*/ 1132242 w 1827691"/>
              <a:gd name="connsiteY11" fmla="*/ 3618149 h 4259593"/>
              <a:gd name="connsiteX12" fmla="*/ 1708716 w 1827691"/>
              <a:gd name="connsiteY12" fmla="*/ 4232297 h 4259593"/>
              <a:gd name="connsiteX13" fmla="*/ 0 w 1827691"/>
              <a:gd name="connsiteY13" fmla="*/ 4259593 h 4259593"/>
              <a:gd name="connsiteX14" fmla="*/ 640922 w 1827691"/>
              <a:gd name="connsiteY14" fmla="*/ 3331546 h 4259593"/>
              <a:gd name="connsiteX15" fmla="*/ 1132243 w 1827691"/>
              <a:gd name="connsiteY15" fmla="*/ 2035010 h 4259593"/>
              <a:gd name="connsiteX16" fmla="*/ 633956 w 1827691"/>
              <a:gd name="connsiteY16" fmla="*/ 1288505 h 4259593"/>
              <a:gd name="connsiteX17" fmla="*/ 684547 w 1827691"/>
              <a:gd name="connsiteY17" fmla="*/ 871538 h 4259593"/>
              <a:gd name="connsiteX18" fmla="*/ 663053 w 1827691"/>
              <a:gd name="connsiteY18" fmla="*/ 352212 h 4259593"/>
              <a:gd name="connsiteX0" fmla="*/ 663053 w 1827665"/>
              <a:gd name="connsiteY0" fmla="*/ 352212 h 4259593"/>
              <a:gd name="connsiteX1" fmla="*/ 641684 w 1827665"/>
              <a:gd name="connsiteY1" fmla="*/ 0 h 4259593"/>
              <a:gd name="connsiteX2" fmla="*/ 773277 w 1827665"/>
              <a:gd name="connsiteY2" fmla="*/ 363016 h 4259593"/>
              <a:gd name="connsiteX3" fmla="*/ 884572 w 1827665"/>
              <a:gd name="connsiteY3" fmla="*/ 871538 h 4259593"/>
              <a:gd name="connsiteX4" fmla="*/ 991926 w 1827665"/>
              <a:gd name="connsiteY4" fmla="*/ 1348497 h 4259593"/>
              <a:gd name="connsiteX5" fmla="*/ 1427497 w 1827665"/>
              <a:gd name="connsiteY5" fmla="*/ 1195388 h 4259593"/>
              <a:gd name="connsiteX6" fmla="*/ 1827547 w 1827665"/>
              <a:gd name="connsiteY6" fmla="*/ 652463 h 4259593"/>
              <a:gd name="connsiteX7" fmla="*/ 1513222 w 1827665"/>
              <a:gd name="connsiteY7" fmla="*/ 1290638 h 4259593"/>
              <a:gd name="connsiteX8" fmla="*/ 1265572 w 1827665"/>
              <a:gd name="connsiteY8" fmla="*/ 1652588 h 4259593"/>
              <a:gd name="connsiteX9" fmla="*/ 1578780 w 1827665"/>
              <a:gd name="connsiteY9" fmla="*/ 2082633 h 4259593"/>
              <a:gd name="connsiteX10" fmla="*/ 1200481 w 1827665"/>
              <a:gd name="connsiteY10" fmla="*/ 2894818 h 4259593"/>
              <a:gd name="connsiteX11" fmla="*/ 1132242 w 1827665"/>
              <a:gd name="connsiteY11" fmla="*/ 3618149 h 4259593"/>
              <a:gd name="connsiteX12" fmla="*/ 1708716 w 1827665"/>
              <a:gd name="connsiteY12" fmla="*/ 4232297 h 4259593"/>
              <a:gd name="connsiteX13" fmla="*/ 0 w 1827665"/>
              <a:gd name="connsiteY13" fmla="*/ 4259593 h 4259593"/>
              <a:gd name="connsiteX14" fmla="*/ 640922 w 1827665"/>
              <a:gd name="connsiteY14" fmla="*/ 3331546 h 4259593"/>
              <a:gd name="connsiteX15" fmla="*/ 1132243 w 1827665"/>
              <a:gd name="connsiteY15" fmla="*/ 2035010 h 4259593"/>
              <a:gd name="connsiteX16" fmla="*/ 633956 w 1827665"/>
              <a:gd name="connsiteY16" fmla="*/ 1288505 h 4259593"/>
              <a:gd name="connsiteX17" fmla="*/ 684547 w 1827665"/>
              <a:gd name="connsiteY17" fmla="*/ 871538 h 4259593"/>
              <a:gd name="connsiteX18" fmla="*/ 663053 w 1827665"/>
              <a:gd name="connsiteY18" fmla="*/ 352212 h 4259593"/>
              <a:gd name="connsiteX0" fmla="*/ 663053 w 1827665"/>
              <a:gd name="connsiteY0" fmla="*/ 352212 h 4259593"/>
              <a:gd name="connsiteX1" fmla="*/ 641684 w 1827665"/>
              <a:gd name="connsiteY1" fmla="*/ 0 h 4259593"/>
              <a:gd name="connsiteX2" fmla="*/ 773277 w 1827665"/>
              <a:gd name="connsiteY2" fmla="*/ 363016 h 4259593"/>
              <a:gd name="connsiteX3" fmla="*/ 884572 w 1827665"/>
              <a:gd name="connsiteY3" fmla="*/ 871538 h 4259593"/>
              <a:gd name="connsiteX4" fmla="*/ 991926 w 1827665"/>
              <a:gd name="connsiteY4" fmla="*/ 1348497 h 4259593"/>
              <a:gd name="connsiteX5" fmla="*/ 1427497 w 1827665"/>
              <a:gd name="connsiteY5" fmla="*/ 1195388 h 4259593"/>
              <a:gd name="connsiteX6" fmla="*/ 1827547 w 1827665"/>
              <a:gd name="connsiteY6" fmla="*/ 652463 h 4259593"/>
              <a:gd name="connsiteX7" fmla="*/ 1513222 w 1827665"/>
              <a:gd name="connsiteY7" fmla="*/ 1290638 h 4259593"/>
              <a:gd name="connsiteX8" fmla="*/ 1198897 w 1827665"/>
              <a:gd name="connsiteY8" fmla="*/ 1576388 h 4259593"/>
              <a:gd name="connsiteX9" fmla="*/ 1578780 w 1827665"/>
              <a:gd name="connsiteY9" fmla="*/ 2082633 h 4259593"/>
              <a:gd name="connsiteX10" fmla="*/ 1200481 w 1827665"/>
              <a:gd name="connsiteY10" fmla="*/ 2894818 h 4259593"/>
              <a:gd name="connsiteX11" fmla="*/ 1132242 w 1827665"/>
              <a:gd name="connsiteY11" fmla="*/ 3618149 h 4259593"/>
              <a:gd name="connsiteX12" fmla="*/ 1708716 w 1827665"/>
              <a:gd name="connsiteY12" fmla="*/ 4232297 h 4259593"/>
              <a:gd name="connsiteX13" fmla="*/ 0 w 1827665"/>
              <a:gd name="connsiteY13" fmla="*/ 4259593 h 4259593"/>
              <a:gd name="connsiteX14" fmla="*/ 640922 w 1827665"/>
              <a:gd name="connsiteY14" fmla="*/ 3331546 h 4259593"/>
              <a:gd name="connsiteX15" fmla="*/ 1132243 w 1827665"/>
              <a:gd name="connsiteY15" fmla="*/ 2035010 h 4259593"/>
              <a:gd name="connsiteX16" fmla="*/ 633956 w 1827665"/>
              <a:gd name="connsiteY16" fmla="*/ 1288505 h 4259593"/>
              <a:gd name="connsiteX17" fmla="*/ 684547 w 1827665"/>
              <a:gd name="connsiteY17" fmla="*/ 871538 h 4259593"/>
              <a:gd name="connsiteX18" fmla="*/ 663053 w 1827665"/>
              <a:gd name="connsiteY18" fmla="*/ 352212 h 4259593"/>
              <a:gd name="connsiteX0" fmla="*/ 663053 w 1827665"/>
              <a:gd name="connsiteY0" fmla="*/ 352212 h 4259593"/>
              <a:gd name="connsiteX1" fmla="*/ 641684 w 1827665"/>
              <a:gd name="connsiteY1" fmla="*/ 0 h 4259593"/>
              <a:gd name="connsiteX2" fmla="*/ 773277 w 1827665"/>
              <a:gd name="connsiteY2" fmla="*/ 363016 h 4259593"/>
              <a:gd name="connsiteX3" fmla="*/ 884572 w 1827665"/>
              <a:gd name="connsiteY3" fmla="*/ 871538 h 4259593"/>
              <a:gd name="connsiteX4" fmla="*/ 991926 w 1827665"/>
              <a:gd name="connsiteY4" fmla="*/ 1348497 h 4259593"/>
              <a:gd name="connsiteX5" fmla="*/ 1427497 w 1827665"/>
              <a:gd name="connsiteY5" fmla="*/ 1195388 h 4259593"/>
              <a:gd name="connsiteX6" fmla="*/ 1827547 w 1827665"/>
              <a:gd name="connsiteY6" fmla="*/ 652463 h 4259593"/>
              <a:gd name="connsiteX7" fmla="*/ 1513222 w 1827665"/>
              <a:gd name="connsiteY7" fmla="*/ 1290638 h 4259593"/>
              <a:gd name="connsiteX8" fmla="*/ 1256047 w 1827665"/>
              <a:gd name="connsiteY8" fmla="*/ 1557338 h 4259593"/>
              <a:gd name="connsiteX9" fmla="*/ 1578780 w 1827665"/>
              <a:gd name="connsiteY9" fmla="*/ 2082633 h 4259593"/>
              <a:gd name="connsiteX10" fmla="*/ 1200481 w 1827665"/>
              <a:gd name="connsiteY10" fmla="*/ 2894818 h 4259593"/>
              <a:gd name="connsiteX11" fmla="*/ 1132242 w 1827665"/>
              <a:gd name="connsiteY11" fmla="*/ 3618149 h 4259593"/>
              <a:gd name="connsiteX12" fmla="*/ 1708716 w 1827665"/>
              <a:gd name="connsiteY12" fmla="*/ 4232297 h 4259593"/>
              <a:gd name="connsiteX13" fmla="*/ 0 w 1827665"/>
              <a:gd name="connsiteY13" fmla="*/ 4259593 h 4259593"/>
              <a:gd name="connsiteX14" fmla="*/ 640922 w 1827665"/>
              <a:gd name="connsiteY14" fmla="*/ 3331546 h 4259593"/>
              <a:gd name="connsiteX15" fmla="*/ 1132243 w 1827665"/>
              <a:gd name="connsiteY15" fmla="*/ 2035010 h 4259593"/>
              <a:gd name="connsiteX16" fmla="*/ 633956 w 1827665"/>
              <a:gd name="connsiteY16" fmla="*/ 1288505 h 4259593"/>
              <a:gd name="connsiteX17" fmla="*/ 684547 w 1827665"/>
              <a:gd name="connsiteY17" fmla="*/ 871538 h 4259593"/>
              <a:gd name="connsiteX18" fmla="*/ 663053 w 1827665"/>
              <a:gd name="connsiteY18" fmla="*/ 352212 h 4259593"/>
              <a:gd name="connsiteX0" fmla="*/ 663053 w 1827665"/>
              <a:gd name="connsiteY0" fmla="*/ 352212 h 4259593"/>
              <a:gd name="connsiteX1" fmla="*/ 641684 w 1827665"/>
              <a:gd name="connsiteY1" fmla="*/ 0 h 4259593"/>
              <a:gd name="connsiteX2" fmla="*/ 773277 w 1827665"/>
              <a:gd name="connsiteY2" fmla="*/ 363016 h 4259593"/>
              <a:gd name="connsiteX3" fmla="*/ 884572 w 1827665"/>
              <a:gd name="connsiteY3" fmla="*/ 871538 h 4259593"/>
              <a:gd name="connsiteX4" fmla="*/ 991926 w 1827665"/>
              <a:gd name="connsiteY4" fmla="*/ 1348497 h 4259593"/>
              <a:gd name="connsiteX5" fmla="*/ 1427497 w 1827665"/>
              <a:gd name="connsiteY5" fmla="*/ 1195388 h 4259593"/>
              <a:gd name="connsiteX6" fmla="*/ 1827547 w 1827665"/>
              <a:gd name="connsiteY6" fmla="*/ 652463 h 4259593"/>
              <a:gd name="connsiteX7" fmla="*/ 1513222 w 1827665"/>
              <a:gd name="connsiteY7" fmla="*/ 1290638 h 4259593"/>
              <a:gd name="connsiteX8" fmla="*/ 1256047 w 1827665"/>
              <a:gd name="connsiteY8" fmla="*/ 1557338 h 4259593"/>
              <a:gd name="connsiteX9" fmla="*/ 1578780 w 1827665"/>
              <a:gd name="connsiteY9" fmla="*/ 2082633 h 4259593"/>
              <a:gd name="connsiteX10" fmla="*/ 1200481 w 1827665"/>
              <a:gd name="connsiteY10" fmla="*/ 2894818 h 4259593"/>
              <a:gd name="connsiteX11" fmla="*/ 1132242 w 1827665"/>
              <a:gd name="connsiteY11" fmla="*/ 3618149 h 4259593"/>
              <a:gd name="connsiteX12" fmla="*/ 1708716 w 1827665"/>
              <a:gd name="connsiteY12" fmla="*/ 4232297 h 4259593"/>
              <a:gd name="connsiteX13" fmla="*/ 0 w 1827665"/>
              <a:gd name="connsiteY13" fmla="*/ 4259593 h 4259593"/>
              <a:gd name="connsiteX14" fmla="*/ 640922 w 1827665"/>
              <a:gd name="connsiteY14" fmla="*/ 3331546 h 4259593"/>
              <a:gd name="connsiteX15" fmla="*/ 1132243 w 1827665"/>
              <a:gd name="connsiteY15" fmla="*/ 2035010 h 4259593"/>
              <a:gd name="connsiteX16" fmla="*/ 633956 w 1827665"/>
              <a:gd name="connsiteY16" fmla="*/ 1288505 h 4259593"/>
              <a:gd name="connsiteX17" fmla="*/ 684547 w 1827665"/>
              <a:gd name="connsiteY17" fmla="*/ 871538 h 4259593"/>
              <a:gd name="connsiteX18" fmla="*/ 663053 w 1827665"/>
              <a:gd name="connsiteY18" fmla="*/ 352212 h 4259593"/>
              <a:gd name="connsiteX0" fmla="*/ 663053 w 1827665"/>
              <a:gd name="connsiteY0" fmla="*/ 352212 h 4259593"/>
              <a:gd name="connsiteX1" fmla="*/ 641684 w 1827665"/>
              <a:gd name="connsiteY1" fmla="*/ 0 h 4259593"/>
              <a:gd name="connsiteX2" fmla="*/ 773277 w 1827665"/>
              <a:gd name="connsiteY2" fmla="*/ 363016 h 4259593"/>
              <a:gd name="connsiteX3" fmla="*/ 884572 w 1827665"/>
              <a:gd name="connsiteY3" fmla="*/ 871538 h 4259593"/>
              <a:gd name="connsiteX4" fmla="*/ 991926 w 1827665"/>
              <a:gd name="connsiteY4" fmla="*/ 1348497 h 4259593"/>
              <a:gd name="connsiteX5" fmla="*/ 1427497 w 1827665"/>
              <a:gd name="connsiteY5" fmla="*/ 1195388 h 4259593"/>
              <a:gd name="connsiteX6" fmla="*/ 1827547 w 1827665"/>
              <a:gd name="connsiteY6" fmla="*/ 652463 h 4259593"/>
              <a:gd name="connsiteX7" fmla="*/ 1513222 w 1827665"/>
              <a:gd name="connsiteY7" fmla="*/ 1290638 h 4259593"/>
              <a:gd name="connsiteX8" fmla="*/ 1256047 w 1827665"/>
              <a:gd name="connsiteY8" fmla="*/ 1557338 h 4259593"/>
              <a:gd name="connsiteX9" fmla="*/ 1578780 w 1827665"/>
              <a:gd name="connsiteY9" fmla="*/ 2082633 h 4259593"/>
              <a:gd name="connsiteX10" fmla="*/ 1200481 w 1827665"/>
              <a:gd name="connsiteY10" fmla="*/ 2894818 h 4259593"/>
              <a:gd name="connsiteX11" fmla="*/ 1132242 w 1827665"/>
              <a:gd name="connsiteY11" fmla="*/ 3618149 h 4259593"/>
              <a:gd name="connsiteX12" fmla="*/ 1708716 w 1827665"/>
              <a:gd name="connsiteY12" fmla="*/ 4232297 h 4259593"/>
              <a:gd name="connsiteX13" fmla="*/ 0 w 1827665"/>
              <a:gd name="connsiteY13" fmla="*/ 4259593 h 4259593"/>
              <a:gd name="connsiteX14" fmla="*/ 640922 w 1827665"/>
              <a:gd name="connsiteY14" fmla="*/ 3331546 h 4259593"/>
              <a:gd name="connsiteX15" fmla="*/ 1132243 w 1827665"/>
              <a:gd name="connsiteY15" fmla="*/ 2035010 h 4259593"/>
              <a:gd name="connsiteX16" fmla="*/ 633956 w 1827665"/>
              <a:gd name="connsiteY16" fmla="*/ 1288505 h 4259593"/>
              <a:gd name="connsiteX17" fmla="*/ 684547 w 1827665"/>
              <a:gd name="connsiteY17" fmla="*/ 871538 h 4259593"/>
              <a:gd name="connsiteX18" fmla="*/ 663053 w 1827665"/>
              <a:gd name="connsiteY18" fmla="*/ 352212 h 4259593"/>
              <a:gd name="connsiteX0" fmla="*/ 663053 w 1827665"/>
              <a:gd name="connsiteY0" fmla="*/ 352212 h 4259593"/>
              <a:gd name="connsiteX1" fmla="*/ 641684 w 1827665"/>
              <a:gd name="connsiteY1" fmla="*/ 0 h 4259593"/>
              <a:gd name="connsiteX2" fmla="*/ 773277 w 1827665"/>
              <a:gd name="connsiteY2" fmla="*/ 363016 h 4259593"/>
              <a:gd name="connsiteX3" fmla="*/ 884572 w 1827665"/>
              <a:gd name="connsiteY3" fmla="*/ 871538 h 4259593"/>
              <a:gd name="connsiteX4" fmla="*/ 991926 w 1827665"/>
              <a:gd name="connsiteY4" fmla="*/ 1348497 h 4259593"/>
              <a:gd name="connsiteX5" fmla="*/ 1427497 w 1827665"/>
              <a:gd name="connsiteY5" fmla="*/ 1195388 h 4259593"/>
              <a:gd name="connsiteX6" fmla="*/ 1827547 w 1827665"/>
              <a:gd name="connsiteY6" fmla="*/ 652463 h 4259593"/>
              <a:gd name="connsiteX7" fmla="*/ 1513222 w 1827665"/>
              <a:gd name="connsiteY7" fmla="*/ 1290638 h 4259593"/>
              <a:gd name="connsiteX8" fmla="*/ 1256047 w 1827665"/>
              <a:gd name="connsiteY8" fmla="*/ 1557338 h 4259593"/>
              <a:gd name="connsiteX9" fmla="*/ 1578780 w 1827665"/>
              <a:gd name="connsiteY9" fmla="*/ 2082633 h 4259593"/>
              <a:gd name="connsiteX10" fmla="*/ 1200481 w 1827665"/>
              <a:gd name="connsiteY10" fmla="*/ 2894818 h 4259593"/>
              <a:gd name="connsiteX11" fmla="*/ 1132242 w 1827665"/>
              <a:gd name="connsiteY11" fmla="*/ 3618149 h 4259593"/>
              <a:gd name="connsiteX12" fmla="*/ 1708716 w 1827665"/>
              <a:gd name="connsiteY12" fmla="*/ 4232297 h 4259593"/>
              <a:gd name="connsiteX13" fmla="*/ 0 w 1827665"/>
              <a:gd name="connsiteY13" fmla="*/ 4259593 h 4259593"/>
              <a:gd name="connsiteX14" fmla="*/ 640922 w 1827665"/>
              <a:gd name="connsiteY14" fmla="*/ 3331546 h 4259593"/>
              <a:gd name="connsiteX15" fmla="*/ 1132243 w 1827665"/>
              <a:gd name="connsiteY15" fmla="*/ 2035010 h 4259593"/>
              <a:gd name="connsiteX16" fmla="*/ 633956 w 1827665"/>
              <a:gd name="connsiteY16" fmla="*/ 1288505 h 4259593"/>
              <a:gd name="connsiteX17" fmla="*/ 684547 w 1827665"/>
              <a:gd name="connsiteY17" fmla="*/ 871538 h 4259593"/>
              <a:gd name="connsiteX18" fmla="*/ 663053 w 1827665"/>
              <a:gd name="connsiteY18" fmla="*/ 352212 h 4259593"/>
              <a:gd name="connsiteX0" fmla="*/ 663053 w 1708716"/>
              <a:gd name="connsiteY0" fmla="*/ 352212 h 4259593"/>
              <a:gd name="connsiteX1" fmla="*/ 641684 w 1708716"/>
              <a:gd name="connsiteY1" fmla="*/ 0 h 4259593"/>
              <a:gd name="connsiteX2" fmla="*/ 773277 w 1708716"/>
              <a:gd name="connsiteY2" fmla="*/ 363016 h 4259593"/>
              <a:gd name="connsiteX3" fmla="*/ 884572 w 1708716"/>
              <a:gd name="connsiteY3" fmla="*/ 871538 h 4259593"/>
              <a:gd name="connsiteX4" fmla="*/ 991926 w 1708716"/>
              <a:gd name="connsiteY4" fmla="*/ 1348497 h 4259593"/>
              <a:gd name="connsiteX5" fmla="*/ 1427497 w 1708716"/>
              <a:gd name="connsiteY5" fmla="*/ 1195388 h 4259593"/>
              <a:gd name="connsiteX6" fmla="*/ 1665622 w 1708716"/>
              <a:gd name="connsiteY6" fmla="*/ 909638 h 4259593"/>
              <a:gd name="connsiteX7" fmla="*/ 1513222 w 1708716"/>
              <a:gd name="connsiteY7" fmla="*/ 1290638 h 4259593"/>
              <a:gd name="connsiteX8" fmla="*/ 1256047 w 1708716"/>
              <a:gd name="connsiteY8" fmla="*/ 1557338 h 4259593"/>
              <a:gd name="connsiteX9" fmla="*/ 1578780 w 1708716"/>
              <a:gd name="connsiteY9" fmla="*/ 2082633 h 4259593"/>
              <a:gd name="connsiteX10" fmla="*/ 1200481 w 1708716"/>
              <a:gd name="connsiteY10" fmla="*/ 2894818 h 4259593"/>
              <a:gd name="connsiteX11" fmla="*/ 1132242 w 1708716"/>
              <a:gd name="connsiteY11" fmla="*/ 3618149 h 4259593"/>
              <a:gd name="connsiteX12" fmla="*/ 1708716 w 1708716"/>
              <a:gd name="connsiteY12" fmla="*/ 4232297 h 4259593"/>
              <a:gd name="connsiteX13" fmla="*/ 0 w 1708716"/>
              <a:gd name="connsiteY13" fmla="*/ 4259593 h 4259593"/>
              <a:gd name="connsiteX14" fmla="*/ 640922 w 1708716"/>
              <a:gd name="connsiteY14" fmla="*/ 3331546 h 4259593"/>
              <a:gd name="connsiteX15" fmla="*/ 1132243 w 1708716"/>
              <a:gd name="connsiteY15" fmla="*/ 2035010 h 4259593"/>
              <a:gd name="connsiteX16" fmla="*/ 633956 w 1708716"/>
              <a:gd name="connsiteY16" fmla="*/ 1288505 h 4259593"/>
              <a:gd name="connsiteX17" fmla="*/ 684547 w 1708716"/>
              <a:gd name="connsiteY17" fmla="*/ 871538 h 4259593"/>
              <a:gd name="connsiteX18" fmla="*/ 663053 w 1708716"/>
              <a:gd name="connsiteY18" fmla="*/ 352212 h 4259593"/>
              <a:gd name="connsiteX0" fmla="*/ 663053 w 1708716"/>
              <a:gd name="connsiteY0" fmla="*/ 352212 h 4259593"/>
              <a:gd name="connsiteX1" fmla="*/ 641684 w 1708716"/>
              <a:gd name="connsiteY1" fmla="*/ 0 h 4259593"/>
              <a:gd name="connsiteX2" fmla="*/ 773277 w 1708716"/>
              <a:gd name="connsiteY2" fmla="*/ 363016 h 4259593"/>
              <a:gd name="connsiteX3" fmla="*/ 884572 w 1708716"/>
              <a:gd name="connsiteY3" fmla="*/ 871538 h 4259593"/>
              <a:gd name="connsiteX4" fmla="*/ 991926 w 1708716"/>
              <a:gd name="connsiteY4" fmla="*/ 1348497 h 4259593"/>
              <a:gd name="connsiteX5" fmla="*/ 1427497 w 1708716"/>
              <a:gd name="connsiteY5" fmla="*/ 1195388 h 4259593"/>
              <a:gd name="connsiteX6" fmla="*/ 1665622 w 1708716"/>
              <a:gd name="connsiteY6" fmla="*/ 909638 h 4259593"/>
              <a:gd name="connsiteX7" fmla="*/ 1513222 w 1708716"/>
              <a:gd name="connsiteY7" fmla="*/ 1290638 h 4259593"/>
              <a:gd name="connsiteX8" fmla="*/ 1256047 w 1708716"/>
              <a:gd name="connsiteY8" fmla="*/ 1557338 h 4259593"/>
              <a:gd name="connsiteX9" fmla="*/ 1578780 w 1708716"/>
              <a:gd name="connsiteY9" fmla="*/ 2082633 h 4259593"/>
              <a:gd name="connsiteX10" fmla="*/ 1200481 w 1708716"/>
              <a:gd name="connsiteY10" fmla="*/ 2894818 h 4259593"/>
              <a:gd name="connsiteX11" fmla="*/ 1132242 w 1708716"/>
              <a:gd name="connsiteY11" fmla="*/ 3618149 h 4259593"/>
              <a:gd name="connsiteX12" fmla="*/ 1708716 w 1708716"/>
              <a:gd name="connsiteY12" fmla="*/ 4232297 h 4259593"/>
              <a:gd name="connsiteX13" fmla="*/ 0 w 1708716"/>
              <a:gd name="connsiteY13" fmla="*/ 4259593 h 4259593"/>
              <a:gd name="connsiteX14" fmla="*/ 640922 w 1708716"/>
              <a:gd name="connsiteY14" fmla="*/ 3331546 h 4259593"/>
              <a:gd name="connsiteX15" fmla="*/ 903623 w 1708716"/>
              <a:gd name="connsiteY15" fmla="*/ 2481263 h 4259593"/>
              <a:gd name="connsiteX16" fmla="*/ 1132243 w 1708716"/>
              <a:gd name="connsiteY16" fmla="*/ 2035010 h 4259593"/>
              <a:gd name="connsiteX17" fmla="*/ 633956 w 1708716"/>
              <a:gd name="connsiteY17" fmla="*/ 1288505 h 4259593"/>
              <a:gd name="connsiteX18" fmla="*/ 684547 w 1708716"/>
              <a:gd name="connsiteY18" fmla="*/ 871538 h 4259593"/>
              <a:gd name="connsiteX19" fmla="*/ 663053 w 1708716"/>
              <a:gd name="connsiteY19" fmla="*/ 352212 h 4259593"/>
              <a:gd name="connsiteX0" fmla="*/ 663053 w 1708716"/>
              <a:gd name="connsiteY0" fmla="*/ 352212 h 4259593"/>
              <a:gd name="connsiteX1" fmla="*/ 641684 w 1708716"/>
              <a:gd name="connsiteY1" fmla="*/ 0 h 4259593"/>
              <a:gd name="connsiteX2" fmla="*/ 773277 w 1708716"/>
              <a:gd name="connsiteY2" fmla="*/ 363016 h 4259593"/>
              <a:gd name="connsiteX3" fmla="*/ 884572 w 1708716"/>
              <a:gd name="connsiteY3" fmla="*/ 871538 h 4259593"/>
              <a:gd name="connsiteX4" fmla="*/ 991926 w 1708716"/>
              <a:gd name="connsiteY4" fmla="*/ 1348497 h 4259593"/>
              <a:gd name="connsiteX5" fmla="*/ 1427497 w 1708716"/>
              <a:gd name="connsiteY5" fmla="*/ 1195388 h 4259593"/>
              <a:gd name="connsiteX6" fmla="*/ 1665622 w 1708716"/>
              <a:gd name="connsiteY6" fmla="*/ 909638 h 4259593"/>
              <a:gd name="connsiteX7" fmla="*/ 1513222 w 1708716"/>
              <a:gd name="connsiteY7" fmla="*/ 1290638 h 4259593"/>
              <a:gd name="connsiteX8" fmla="*/ 1256047 w 1708716"/>
              <a:gd name="connsiteY8" fmla="*/ 1557338 h 4259593"/>
              <a:gd name="connsiteX9" fmla="*/ 1578780 w 1708716"/>
              <a:gd name="connsiteY9" fmla="*/ 2082633 h 4259593"/>
              <a:gd name="connsiteX10" fmla="*/ 1200481 w 1708716"/>
              <a:gd name="connsiteY10" fmla="*/ 2894818 h 4259593"/>
              <a:gd name="connsiteX11" fmla="*/ 1132242 w 1708716"/>
              <a:gd name="connsiteY11" fmla="*/ 3618149 h 4259593"/>
              <a:gd name="connsiteX12" fmla="*/ 1708716 w 1708716"/>
              <a:gd name="connsiteY12" fmla="*/ 4232297 h 4259593"/>
              <a:gd name="connsiteX13" fmla="*/ 0 w 1708716"/>
              <a:gd name="connsiteY13" fmla="*/ 4259593 h 4259593"/>
              <a:gd name="connsiteX14" fmla="*/ 640922 w 1708716"/>
              <a:gd name="connsiteY14" fmla="*/ 3331546 h 4259593"/>
              <a:gd name="connsiteX15" fmla="*/ 846473 w 1708716"/>
              <a:gd name="connsiteY15" fmla="*/ 2614613 h 4259593"/>
              <a:gd name="connsiteX16" fmla="*/ 903623 w 1708716"/>
              <a:gd name="connsiteY16" fmla="*/ 2481263 h 4259593"/>
              <a:gd name="connsiteX17" fmla="*/ 1132243 w 1708716"/>
              <a:gd name="connsiteY17" fmla="*/ 2035010 h 4259593"/>
              <a:gd name="connsiteX18" fmla="*/ 633956 w 1708716"/>
              <a:gd name="connsiteY18" fmla="*/ 1288505 h 4259593"/>
              <a:gd name="connsiteX19" fmla="*/ 684547 w 1708716"/>
              <a:gd name="connsiteY19" fmla="*/ 871538 h 4259593"/>
              <a:gd name="connsiteX20" fmla="*/ 663053 w 1708716"/>
              <a:gd name="connsiteY20" fmla="*/ 352212 h 4259593"/>
              <a:gd name="connsiteX0" fmla="*/ 663053 w 1708716"/>
              <a:gd name="connsiteY0" fmla="*/ 352212 h 4259593"/>
              <a:gd name="connsiteX1" fmla="*/ 641684 w 1708716"/>
              <a:gd name="connsiteY1" fmla="*/ 0 h 4259593"/>
              <a:gd name="connsiteX2" fmla="*/ 773277 w 1708716"/>
              <a:gd name="connsiteY2" fmla="*/ 363016 h 4259593"/>
              <a:gd name="connsiteX3" fmla="*/ 884572 w 1708716"/>
              <a:gd name="connsiteY3" fmla="*/ 871538 h 4259593"/>
              <a:gd name="connsiteX4" fmla="*/ 991926 w 1708716"/>
              <a:gd name="connsiteY4" fmla="*/ 1348497 h 4259593"/>
              <a:gd name="connsiteX5" fmla="*/ 1427497 w 1708716"/>
              <a:gd name="connsiteY5" fmla="*/ 1195388 h 4259593"/>
              <a:gd name="connsiteX6" fmla="*/ 1665622 w 1708716"/>
              <a:gd name="connsiteY6" fmla="*/ 909638 h 4259593"/>
              <a:gd name="connsiteX7" fmla="*/ 1513222 w 1708716"/>
              <a:gd name="connsiteY7" fmla="*/ 1290638 h 4259593"/>
              <a:gd name="connsiteX8" fmla="*/ 1256047 w 1708716"/>
              <a:gd name="connsiteY8" fmla="*/ 1557338 h 4259593"/>
              <a:gd name="connsiteX9" fmla="*/ 1578780 w 1708716"/>
              <a:gd name="connsiteY9" fmla="*/ 2082633 h 4259593"/>
              <a:gd name="connsiteX10" fmla="*/ 1200481 w 1708716"/>
              <a:gd name="connsiteY10" fmla="*/ 2894818 h 4259593"/>
              <a:gd name="connsiteX11" fmla="*/ 1132242 w 1708716"/>
              <a:gd name="connsiteY11" fmla="*/ 3618149 h 4259593"/>
              <a:gd name="connsiteX12" fmla="*/ 1708716 w 1708716"/>
              <a:gd name="connsiteY12" fmla="*/ 4232297 h 4259593"/>
              <a:gd name="connsiteX13" fmla="*/ 0 w 1708716"/>
              <a:gd name="connsiteY13" fmla="*/ 4259593 h 4259593"/>
              <a:gd name="connsiteX14" fmla="*/ 640922 w 1708716"/>
              <a:gd name="connsiteY14" fmla="*/ 3331546 h 4259593"/>
              <a:gd name="connsiteX15" fmla="*/ 846473 w 1708716"/>
              <a:gd name="connsiteY15" fmla="*/ 2614613 h 4259593"/>
              <a:gd name="connsiteX16" fmla="*/ 855998 w 1708716"/>
              <a:gd name="connsiteY16" fmla="*/ 2538413 h 4259593"/>
              <a:gd name="connsiteX17" fmla="*/ 903623 w 1708716"/>
              <a:gd name="connsiteY17" fmla="*/ 2481263 h 4259593"/>
              <a:gd name="connsiteX18" fmla="*/ 1132243 w 1708716"/>
              <a:gd name="connsiteY18" fmla="*/ 2035010 h 4259593"/>
              <a:gd name="connsiteX19" fmla="*/ 633956 w 1708716"/>
              <a:gd name="connsiteY19" fmla="*/ 1288505 h 4259593"/>
              <a:gd name="connsiteX20" fmla="*/ 684547 w 1708716"/>
              <a:gd name="connsiteY20" fmla="*/ 871538 h 4259593"/>
              <a:gd name="connsiteX21" fmla="*/ 663053 w 1708716"/>
              <a:gd name="connsiteY21" fmla="*/ 352212 h 4259593"/>
              <a:gd name="connsiteX0" fmla="*/ 663053 w 1708716"/>
              <a:gd name="connsiteY0" fmla="*/ 352212 h 4259593"/>
              <a:gd name="connsiteX1" fmla="*/ 641684 w 1708716"/>
              <a:gd name="connsiteY1" fmla="*/ 0 h 4259593"/>
              <a:gd name="connsiteX2" fmla="*/ 773277 w 1708716"/>
              <a:gd name="connsiteY2" fmla="*/ 363016 h 4259593"/>
              <a:gd name="connsiteX3" fmla="*/ 884572 w 1708716"/>
              <a:gd name="connsiteY3" fmla="*/ 871538 h 4259593"/>
              <a:gd name="connsiteX4" fmla="*/ 991926 w 1708716"/>
              <a:gd name="connsiteY4" fmla="*/ 1348497 h 4259593"/>
              <a:gd name="connsiteX5" fmla="*/ 1427497 w 1708716"/>
              <a:gd name="connsiteY5" fmla="*/ 1195388 h 4259593"/>
              <a:gd name="connsiteX6" fmla="*/ 1665622 w 1708716"/>
              <a:gd name="connsiteY6" fmla="*/ 909638 h 4259593"/>
              <a:gd name="connsiteX7" fmla="*/ 1513222 w 1708716"/>
              <a:gd name="connsiteY7" fmla="*/ 1290638 h 4259593"/>
              <a:gd name="connsiteX8" fmla="*/ 1256047 w 1708716"/>
              <a:gd name="connsiteY8" fmla="*/ 1557338 h 4259593"/>
              <a:gd name="connsiteX9" fmla="*/ 1578780 w 1708716"/>
              <a:gd name="connsiteY9" fmla="*/ 2082633 h 4259593"/>
              <a:gd name="connsiteX10" fmla="*/ 1200481 w 1708716"/>
              <a:gd name="connsiteY10" fmla="*/ 2894818 h 4259593"/>
              <a:gd name="connsiteX11" fmla="*/ 1132242 w 1708716"/>
              <a:gd name="connsiteY11" fmla="*/ 3618149 h 4259593"/>
              <a:gd name="connsiteX12" fmla="*/ 1708716 w 1708716"/>
              <a:gd name="connsiteY12" fmla="*/ 4232297 h 4259593"/>
              <a:gd name="connsiteX13" fmla="*/ 0 w 1708716"/>
              <a:gd name="connsiteY13" fmla="*/ 4259593 h 4259593"/>
              <a:gd name="connsiteX14" fmla="*/ 640922 w 1708716"/>
              <a:gd name="connsiteY14" fmla="*/ 3331546 h 4259593"/>
              <a:gd name="connsiteX15" fmla="*/ 846473 w 1708716"/>
              <a:gd name="connsiteY15" fmla="*/ 2614613 h 4259593"/>
              <a:gd name="connsiteX16" fmla="*/ 103523 w 1708716"/>
              <a:gd name="connsiteY16" fmla="*/ 1624013 h 4259593"/>
              <a:gd name="connsiteX17" fmla="*/ 903623 w 1708716"/>
              <a:gd name="connsiteY17" fmla="*/ 2481263 h 4259593"/>
              <a:gd name="connsiteX18" fmla="*/ 1132243 w 1708716"/>
              <a:gd name="connsiteY18" fmla="*/ 2035010 h 4259593"/>
              <a:gd name="connsiteX19" fmla="*/ 633956 w 1708716"/>
              <a:gd name="connsiteY19" fmla="*/ 1288505 h 4259593"/>
              <a:gd name="connsiteX20" fmla="*/ 684547 w 1708716"/>
              <a:gd name="connsiteY20" fmla="*/ 871538 h 4259593"/>
              <a:gd name="connsiteX21" fmla="*/ 663053 w 1708716"/>
              <a:gd name="connsiteY21" fmla="*/ 352212 h 4259593"/>
              <a:gd name="connsiteX0" fmla="*/ 663053 w 1708716"/>
              <a:gd name="connsiteY0" fmla="*/ 352212 h 4259593"/>
              <a:gd name="connsiteX1" fmla="*/ 641684 w 1708716"/>
              <a:gd name="connsiteY1" fmla="*/ 0 h 4259593"/>
              <a:gd name="connsiteX2" fmla="*/ 773277 w 1708716"/>
              <a:gd name="connsiteY2" fmla="*/ 363016 h 4259593"/>
              <a:gd name="connsiteX3" fmla="*/ 884572 w 1708716"/>
              <a:gd name="connsiteY3" fmla="*/ 871538 h 4259593"/>
              <a:gd name="connsiteX4" fmla="*/ 991926 w 1708716"/>
              <a:gd name="connsiteY4" fmla="*/ 1348497 h 4259593"/>
              <a:gd name="connsiteX5" fmla="*/ 1427497 w 1708716"/>
              <a:gd name="connsiteY5" fmla="*/ 1195388 h 4259593"/>
              <a:gd name="connsiteX6" fmla="*/ 1665622 w 1708716"/>
              <a:gd name="connsiteY6" fmla="*/ 909638 h 4259593"/>
              <a:gd name="connsiteX7" fmla="*/ 1513222 w 1708716"/>
              <a:gd name="connsiteY7" fmla="*/ 1290638 h 4259593"/>
              <a:gd name="connsiteX8" fmla="*/ 1256047 w 1708716"/>
              <a:gd name="connsiteY8" fmla="*/ 1557338 h 4259593"/>
              <a:gd name="connsiteX9" fmla="*/ 1578780 w 1708716"/>
              <a:gd name="connsiteY9" fmla="*/ 2082633 h 4259593"/>
              <a:gd name="connsiteX10" fmla="*/ 1200481 w 1708716"/>
              <a:gd name="connsiteY10" fmla="*/ 2894818 h 4259593"/>
              <a:gd name="connsiteX11" fmla="*/ 1132242 w 1708716"/>
              <a:gd name="connsiteY11" fmla="*/ 3618149 h 4259593"/>
              <a:gd name="connsiteX12" fmla="*/ 1708716 w 1708716"/>
              <a:gd name="connsiteY12" fmla="*/ 4232297 h 4259593"/>
              <a:gd name="connsiteX13" fmla="*/ 0 w 1708716"/>
              <a:gd name="connsiteY13" fmla="*/ 4259593 h 4259593"/>
              <a:gd name="connsiteX14" fmla="*/ 640922 w 1708716"/>
              <a:gd name="connsiteY14" fmla="*/ 3331546 h 4259593"/>
              <a:gd name="connsiteX15" fmla="*/ 846473 w 1708716"/>
              <a:gd name="connsiteY15" fmla="*/ 2614613 h 4259593"/>
              <a:gd name="connsiteX16" fmla="*/ 103523 w 1708716"/>
              <a:gd name="connsiteY16" fmla="*/ 1624013 h 4259593"/>
              <a:gd name="connsiteX17" fmla="*/ 903623 w 1708716"/>
              <a:gd name="connsiteY17" fmla="*/ 2481263 h 4259593"/>
              <a:gd name="connsiteX18" fmla="*/ 1132243 w 1708716"/>
              <a:gd name="connsiteY18" fmla="*/ 2035010 h 4259593"/>
              <a:gd name="connsiteX19" fmla="*/ 633956 w 1708716"/>
              <a:gd name="connsiteY19" fmla="*/ 1288505 h 4259593"/>
              <a:gd name="connsiteX20" fmla="*/ 684547 w 1708716"/>
              <a:gd name="connsiteY20" fmla="*/ 871538 h 4259593"/>
              <a:gd name="connsiteX21" fmla="*/ 663053 w 1708716"/>
              <a:gd name="connsiteY21" fmla="*/ 352212 h 4259593"/>
              <a:gd name="connsiteX0" fmla="*/ 663053 w 1708716"/>
              <a:gd name="connsiteY0" fmla="*/ 352212 h 4259593"/>
              <a:gd name="connsiteX1" fmla="*/ 641684 w 1708716"/>
              <a:gd name="connsiteY1" fmla="*/ 0 h 4259593"/>
              <a:gd name="connsiteX2" fmla="*/ 773277 w 1708716"/>
              <a:gd name="connsiteY2" fmla="*/ 363016 h 4259593"/>
              <a:gd name="connsiteX3" fmla="*/ 884572 w 1708716"/>
              <a:gd name="connsiteY3" fmla="*/ 871538 h 4259593"/>
              <a:gd name="connsiteX4" fmla="*/ 991926 w 1708716"/>
              <a:gd name="connsiteY4" fmla="*/ 1348497 h 4259593"/>
              <a:gd name="connsiteX5" fmla="*/ 1427497 w 1708716"/>
              <a:gd name="connsiteY5" fmla="*/ 1195388 h 4259593"/>
              <a:gd name="connsiteX6" fmla="*/ 1665622 w 1708716"/>
              <a:gd name="connsiteY6" fmla="*/ 909638 h 4259593"/>
              <a:gd name="connsiteX7" fmla="*/ 1513222 w 1708716"/>
              <a:gd name="connsiteY7" fmla="*/ 1290638 h 4259593"/>
              <a:gd name="connsiteX8" fmla="*/ 1256047 w 1708716"/>
              <a:gd name="connsiteY8" fmla="*/ 1557338 h 4259593"/>
              <a:gd name="connsiteX9" fmla="*/ 1578780 w 1708716"/>
              <a:gd name="connsiteY9" fmla="*/ 2082633 h 4259593"/>
              <a:gd name="connsiteX10" fmla="*/ 1200481 w 1708716"/>
              <a:gd name="connsiteY10" fmla="*/ 2894818 h 4259593"/>
              <a:gd name="connsiteX11" fmla="*/ 1132242 w 1708716"/>
              <a:gd name="connsiteY11" fmla="*/ 3618149 h 4259593"/>
              <a:gd name="connsiteX12" fmla="*/ 1708716 w 1708716"/>
              <a:gd name="connsiteY12" fmla="*/ 4232297 h 4259593"/>
              <a:gd name="connsiteX13" fmla="*/ 0 w 1708716"/>
              <a:gd name="connsiteY13" fmla="*/ 4259593 h 4259593"/>
              <a:gd name="connsiteX14" fmla="*/ 640922 w 1708716"/>
              <a:gd name="connsiteY14" fmla="*/ 3331546 h 4259593"/>
              <a:gd name="connsiteX15" fmla="*/ 846473 w 1708716"/>
              <a:gd name="connsiteY15" fmla="*/ 2614613 h 4259593"/>
              <a:gd name="connsiteX16" fmla="*/ 65423 w 1708716"/>
              <a:gd name="connsiteY16" fmla="*/ 1633538 h 4259593"/>
              <a:gd name="connsiteX17" fmla="*/ 903623 w 1708716"/>
              <a:gd name="connsiteY17" fmla="*/ 2481263 h 4259593"/>
              <a:gd name="connsiteX18" fmla="*/ 1132243 w 1708716"/>
              <a:gd name="connsiteY18" fmla="*/ 2035010 h 4259593"/>
              <a:gd name="connsiteX19" fmla="*/ 633956 w 1708716"/>
              <a:gd name="connsiteY19" fmla="*/ 1288505 h 4259593"/>
              <a:gd name="connsiteX20" fmla="*/ 684547 w 1708716"/>
              <a:gd name="connsiteY20" fmla="*/ 871538 h 4259593"/>
              <a:gd name="connsiteX21" fmla="*/ 663053 w 1708716"/>
              <a:gd name="connsiteY21" fmla="*/ 352212 h 4259593"/>
              <a:gd name="connsiteX0" fmla="*/ 663053 w 1708716"/>
              <a:gd name="connsiteY0" fmla="*/ 352212 h 4259593"/>
              <a:gd name="connsiteX1" fmla="*/ 641684 w 1708716"/>
              <a:gd name="connsiteY1" fmla="*/ 0 h 4259593"/>
              <a:gd name="connsiteX2" fmla="*/ 773277 w 1708716"/>
              <a:gd name="connsiteY2" fmla="*/ 363016 h 4259593"/>
              <a:gd name="connsiteX3" fmla="*/ 884572 w 1708716"/>
              <a:gd name="connsiteY3" fmla="*/ 871538 h 4259593"/>
              <a:gd name="connsiteX4" fmla="*/ 991926 w 1708716"/>
              <a:gd name="connsiteY4" fmla="*/ 1348497 h 4259593"/>
              <a:gd name="connsiteX5" fmla="*/ 1427497 w 1708716"/>
              <a:gd name="connsiteY5" fmla="*/ 1195388 h 4259593"/>
              <a:gd name="connsiteX6" fmla="*/ 1665622 w 1708716"/>
              <a:gd name="connsiteY6" fmla="*/ 909638 h 4259593"/>
              <a:gd name="connsiteX7" fmla="*/ 1513222 w 1708716"/>
              <a:gd name="connsiteY7" fmla="*/ 1290638 h 4259593"/>
              <a:gd name="connsiteX8" fmla="*/ 1256047 w 1708716"/>
              <a:gd name="connsiteY8" fmla="*/ 1557338 h 4259593"/>
              <a:gd name="connsiteX9" fmla="*/ 1578780 w 1708716"/>
              <a:gd name="connsiteY9" fmla="*/ 2082633 h 4259593"/>
              <a:gd name="connsiteX10" fmla="*/ 1200481 w 1708716"/>
              <a:gd name="connsiteY10" fmla="*/ 2894818 h 4259593"/>
              <a:gd name="connsiteX11" fmla="*/ 1132242 w 1708716"/>
              <a:gd name="connsiteY11" fmla="*/ 3618149 h 4259593"/>
              <a:gd name="connsiteX12" fmla="*/ 1708716 w 1708716"/>
              <a:gd name="connsiteY12" fmla="*/ 4232297 h 4259593"/>
              <a:gd name="connsiteX13" fmla="*/ 0 w 1708716"/>
              <a:gd name="connsiteY13" fmla="*/ 4259593 h 4259593"/>
              <a:gd name="connsiteX14" fmla="*/ 640922 w 1708716"/>
              <a:gd name="connsiteY14" fmla="*/ 3331546 h 4259593"/>
              <a:gd name="connsiteX15" fmla="*/ 846473 w 1708716"/>
              <a:gd name="connsiteY15" fmla="*/ 2614613 h 4259593"/>
              <a:gd name="connsiteX16" fmla="*/ 65423 w 1708716"/>
              <a:gd name="connsiteY16" fmla="*/ 1633538 h 4259593"/>
              <a:gd name="connsiteX17" fmla="*/ 903623 w 1708716"/>
              <a:gd name="connsiteY17" fmla="*/ 2481263 h 4259593"/>
              <a:gd name="connsiteX18" fmla="*/ 1132243 w 1708716"/>
              <a:gd name="connsiteY18" fmla="*/ 2035010 h 4259593"/>
              <a:gd name="connsiteX19" fmla="*/ 633956 w 1708716"/>
              <a:gd name="connsiteY19" fmla="*/ 1288505 h 4259593"/>
              <a:gd name="connsiteX20" fmla="*/ 684547 w 1708716"/>
              <a:gd name="connsiteY20" fmla="*/ 871538 h 4259593"/>
              <a:gd name="connsiteX21" fmla="*/ 663053 w 1708716"/>
              <a:gd name="connsiteY21" fmla="*/ 352212 h 4259593"/>
              <a:gd name="connsiteX0" fmla="*/ 663053 w 1708716"/>
              <a:gd name="connsiteY0" fmla="*/ 352212 h 4259593"/>
              <a:gd name="connsiteX1" fmla="*/ 641684 w 1708716"/>
              <a:gd name="connsiteY1" fmla="*/ 0 h 4259593"/>
              <a:gd name="connsiteX2" fmla="*/ 773277 w 1708716"/>
              <a:gd name="connsiteY2" fmla="*/ 363016 h 4259593"/>
              <a:gd name="connsiteX3" fmla="*/ 884572 w 1708716"/>
              <a:gd name="connsiteY3" fmla="*/ 871538 h 4259593"/>
              <a:gd name="connsiteX4" fmla="*/ 991926 w 1708716"/>
              <a:gd name="connsiteY4" fmla="*/ 1348497 h 4259593"/>
              <a:gd name="connsiteX5" fmla="*/ 1427497 w 1708716"/>
              <a:gd name="connsiteY5" fmla="*/ 1195388 h 4259593"/>
              <a:gd name="connsiteX6" fmla="*/ 1665622 w 1708716"/>
              <a:gd name="connsiteY6" fmla="*/ 909638 h 4259593"/>
              <a:gd name="connsiteX7" fmla="*/ 1513222 w 1708716"/>
              <a:gd name="connsiteY7" fmla="*/ 1290638 h 4259593"/>
              <a:gd name="connsiteX8" fmla="*/ 1256047 w 1708716"/>
              <a:gd name="connsiteY8" fmla="*/ 1557338 h 4259593"/>
              <a:gd name="connsiteX9" fmla="*/ 1578780 w 1708716"/>
              <a:gd name="connsiteY9" fmla="*/ 2082633 h 4259593"/>
              <a:gd name="connsiteX10" fmla="*/ 1200481 w 1708716"/>
              <a:gd name="connsiteY10" fmla="*/ 2894818 h 4259593"/>
              <a:gd name="connsiteX11" fmla="*/ 1132242 w 1708716"/>
              <a:gd name="connsiteY11" fmla="*/ 3618149 h 4259593"/>
              <a:gd name="connsiteX12" fmla="*/ 1708716 w 1708716"/>
              <a:gd name="connsiteY12" fmla="*/ 4232297 h 4259593"/>
              <a:gd name="connsiteX13" fmla="*/ 0 w 1708716"/>
              <a:gd name="connsiteY13" fmla="*/ 4259593 h 4259593"/>
              <a:gd name="connsiteX14" fmla="*/ 640922 w 1708716"/>
              <a:gd name="connsiteY14" fmla="*/ 3331546 h 4259593"/>
              <a:gd name="connsiteX15" fmla="*/ 827423 w 1708716"/>
              <a:gd name="connsiteY15" fmla="*/ 2700338 h 4259593"/>
              <a:gd name="connsiteX16" fmla="*/ 65423 w 1708716"/>
              <a:gd name="connsiteY16" fmla="*/ 1633538 h 4259593"/>
              <a:gd name="connsiteX17" fmla="*/ 903623 w 1708716"/>
              <a:gd name="connsiteY17" fmla="*/ 2481263 h 4259593"/>
              <a:gd name="connsiteX18" fmla="*/ 1132243 w 1708716"/>
              <a:gd name="connsiteY18" fmla="*/ 2035010 h 4259593"/>
              <a:gd name="connsiteX19" fmla="*/ 633956 w 1708716"/>
              <a:gd name="connsiteY19" fmla="*/ 1288505 h 4259593"/>
              <a:gd name="connsiteX20" fmla="*/ 684547 w 1708716"/>
              <a:gd name="connsiteY20" fmla="*/ 871538 h 4259593"/>
              <a:gd name="connsiteX21" fmla="*/ 663053 w 1708716"/>
              <a:gd name="connsiteY21" fmla="*/ 352212 h 4259593"/>
              <a:gd name="connsiteX0" fmla="*/ 663053 w 1708716"/>
              <a:gd name="connsiteY0" fmla="*/ 352212 h 4259593"/>
              <a:gd name="connsiteX1" fmla="*/ 641684 w 1708716"/>
              <a:gd name="connsiteY1" fmla="*/ 0 h 4259593"/>
              <a:gd name="connsiteX2" fmla="*/ 773277 w 1708716"/>
              <a:gd name="connsiteY2" fmla="*/ 363016 h 4259593"/>
              <a:gd name="connsiteX3" fmla="*/ 884572 w 1708716"/>
              <a:gd name="connsiteY3" fmla="*/ 871538 h 4259593"/>
              <a:gd name="connsiteX4" fmla="*/ 991926 w 1708716"/>
              <a:gd name="connsiteY4" fmla="*/ 1348497 h 4259593"/>
              <a:gd name="connsiteX5" fmla="*/ 1427497 w 1708716"/>
              <a:gd name="connsiteY5" fmla="*/ 1195388 h 4259593"/>
              <a:gd name="connsiteX6" fmla="*/ 1665622 w 1708716"/>
              <a:gd name="connsiteY6" fmla="*/ 909638 h 4259593"/>
              <a:gd name="connsiteX7" fmla="*/ 1513222 w 1708716"/>
              <a:gd name="connsiteY7" fmla="*/ 1290638 h 4259593"/>
              <a:gd name="connsiteX8" fmla="*/ 1256047 w 1708716"/>
              <a:gd name="connsiteY8" fmla="*/ 1557338 h 4259593"/>
              <a:gd name="connsiteX9" fmla="*/ 1578780 w 1708716"/>
              <a:gd name="connsiteY9" fmla="*/ 2082633 h 4259593"/>
              <a:gd name="connsiteX10" fmla="*/ 1200481 w 1708716"/>
              <a:gd name="connsiteY10" fmla="*/ 2894818 h 4259593"/>
              <a:gd name="connsiteX11" fmla="*/ 1132242 w 1708716"/>
              <a:gd name="connsiteY11" fmla="*/ 3618149 h 4259593"/>
              <a:gd name="connsiteX12" fmla="*/ 1708716 w 1708716"/>
              <a:gd name="connsiteY12" fmla="*/ 4232297 h 4259593"/>
              <a:gd name="connsiteX13" fmla="*/ 0 w 1708716"/>
              <a:gd name="connsiteY13" fmla="*/ 4259593 h 4259593"/>
              <a:gd name="connsiteX14" fmla="*/ 640922 w 1708716"/>
              <a:gd name="connsiteY14" fmla="*/ 3331546 h 4259593"/>
              <a:gd name="connsiteX15" fmla="*/ 827423 w 1708716"/>
              <a:gd name="connsiteY15" fmla="*/ 2700338 h 4259593"/>
              <a:gd name="connsiteX16" fmla="*/ 65423 w 1708716"/>
              <a:gd name="connsiteY16" fmla="*/ 1633538 h 4259593"/>
              <a:gd name="connsiteX17" fmla="*/ 903623 w 1708716"/>
              <a:gd name="connsiteY17" fmla="*/ 2481263 h 4259593"/>
              <a:gd name="connsiteX18" fmla="*/ 1132243 w 1708716"/>
              <a:gd name="connsiteY18" fmla="*/ 2035010 h 4259593"/>
              <a:gd name="connsiteX19" fmla="*/ 633956 w 1708716"/>
              <a:gd name="connsiteY19" fmla="*/ 1288505 h 4259593"/>
              <a:gd name="connsiteX20" fmla="*/ 684547 w 1708716"/>
              <a:gd name="connsiteY20" fmla="*/ 871538 h 4259593"/>
              <a:gd name="connsiteX21" fmla="*/ 663053 w 1708716"/>
              <a:gd name="connsiteY21" fmla="*/ 352212 h 4259593"/>
              <a:gd name="connsiteX0" fmla="*/ 663053 w 1708716"/>
              <a:gd name="connsiteY0" fmla="*/ 352212 h 4259593"/>
              <a:gd name="connsiteX1" fmla="*/ 641684 w 1708716"/>
              <a:gd name="connsiteY1" fmla="*/ 0 h 4259593"/>
              <a:gd name="connsiteX2" fmla="*/ 773277 w 1708716"/>
              <a:gd name="connsiteY2" fmla="*/ 363016 h 4259593"/>
              <a:gd name="connsiteX3" fmla="*/ 884572 w 1708716"/>
              <a:gd name="connsiteY3" fmla="*/ 871538 h 4259593"/>
              <a:gd name="connsiteX4" fmla="*/ 991926 w 1708716"/>
              <a:gd name="connsiteY4" fmla="*/ 1348497 h 4259593"/>
              <a:gd name="connsiteX5" fmla="*/ 1427497 w 1708716"/>
              <a:gd name="connsiteY5" fmla="*/ 1195388 h 4259593"/>
              <a:gd name="connsiteX6" fmla="*/ 1665622 w 1708716"/>
              <a:gd name="connsiteY6" fmla="*/ 909638 h 4259593"/>
              <a:gd name="connsiteX7" fmla="*/ 1513222 w 1708716"/>
              <a:gd name="connsiteY7" fmla="*/ 1290638 h 4259593"/>
              <a:gd name="connsiteX8" fmla="*/ 1256047 w 1708716"/>
              <a:gd name="connsiteY8" fmla="*/ 1557338 h 4259593"/>
              <a:gd name="connsiteX9" fmla="*/ 1578780 w 1708716"/>
              <a:gd name="connsiteY9" fmla="*/ 2082633 h 4259593"/>
              <a:gd name="connsiteX10" fmla="*/ 1200481 w 1708716"/>
              <a:gd name="connsiteY10" fmla="*/ 2894818 h 4259593"/>
              <a:gd name="connsiteX11" fmla="*/ 1132242 w 1708716"/>
              <a:gd name="connsiteY11" fmla="*/ 3618149 h 4259593"/>
              <a:gd name="connsiteX12" fmla="*/ 1708716 w 1708716"/>
              <a:gd name="connsiteY12" fmla="*/ 4232297 h 4259593"/>
              <a:gd name="connsiteX13" fmla="*/ 0 w 1708716"/>
              <a:gd name="connsiteY13" fmla="*/ 4259593 h 4259593"/>
              <a:gd name="connsiteX14" fmla="*/ 640922 w 1708716"/>
              <a:gd name="connsiteY14" fmla="*/ 3331546 h 4259593"/>
              <a:gd name="connsiteX15" fmla="*/ 827423 w 1708716"/>
              <a:gd name="connsiteY15" fmla="*/ 2700338 h 4259593"/>
              <a:gd name="connsiteX16" fmla="*/ 65423 w 1708716"/>
              <a:gd name="connsiteY16" fmla="*/ 1633538 h 4259593"/>
              <a:gd name="connsiteX17" fmla="*/ 903623 w 1708716"/>
              <a:gd name="connsiteY17" fmla="*/ 2481263 h 4259593"/>
              <a:gd name="connsiteX18" fmla="*/ 1132243 w 1708716"/>
              <a:gd name="connsiteY18" fmla="*/ 2035010 h 4259593"/>
              <a:gd name="connsiteX19" fmla="*/ 633956 w 1708716"/>
              <a:gd name="connsiteY19" fmla="*/ 1288505 h 4259593"/>
              <a:gd name="connsiteX20" fmla="*/ 684547 w 1708716"/>
              <a:gd name="connsiteY20" fmla="*/ 871538 h 4259593"/>
              <a:gd name="connsiteX21" fmla="*/ 663053 w 1708716"/>
              <a:gd name="connsiteY21" fmla="*/ 352212 h 4259593"/>
              <a:gd name="connsiteX0" fmla="*/ 663053 w 1708716"/>
              <a:gd name="connsiteY0" fmla="*/ 352212 h 4259593"/>
              <a:gd name="connsiteX1" fmla="*/ 641684 w 1708716"/>
              <a:gd name="connsiteY1" fmla="*/ 0 h 4259593"/>
              <a:gd name="connsiteX2" fmla="*/ 773277 w 1708716"/>
              <a:gd name="connsiteY2" fmla="*/ 363016 h 4259593"/>
              <a:gd name="connsiteX3" fmla="*/ 808373 w 1708716"/>
              <a:gd name="connsiteY3" fmla="*/ 475298 h 4259593"/>
              <a:gd name="connsiteX4" fmla="*/ 884572 w 1708716"/>
              <a:gd name="connsiteY4" fmla="*/ 871538 h 4259593"/>
              <a:gd name="connsiteX5" fmla="*/ 991926 w 1708716"/>
              <a:gd name="connsiteY5" fmla="*/ 1348497 h 4259593"/>
              <a:gd name="connsiteX6" fmla="*/ 1427497 w 1708716"/>
              <a:gd name="connsiteY6" fmla="*/ 1195388 h 4259593"/>
              <a:gd name="connsiteX7" fmla="*/ 1665622 w 1708716"/>
              <a:gd name="connsiteY7" fmla="*/ 909638 h 4259593"/>
              <a:gd name="connsiteX8" fmla="*/ 1513222 w 1708716"/>
              <a:gd name="connsiteY8" fmla="*/ 1290638 h 4259593"/>
              <a:gd name="connsiteX9" fmla="*/ 1256047 w 1708716"/>
              <a:gd name="connsiteY9" fmla="*/ 1557338 h 4259593"/>
              <a:gd name="connsiteX10" fmla="*/ 1578780 w 1708716"/>
              <a:gd name="connsiteY10" fmla="*/ 2082633 h 4259593"/>
              <a:gd name="connsiteX11" fmla="*/ 1200481 w 1708716"/>
              <a:gd name="connsiteY11" fmla="*/ 2894818 h 4259593"/>
              <a:gd name="connsiteX12" fmla="*/ 1132242 w 1708716"/>
              <a:gd name="connsiteY12" fmla="*/ 3618149 h 4259593"/>
              <a:gd name="connsiteX13" fmla="*/ 1708716 w 1708716"/>
              <a:gd name="connsiteY13" fmla="*/ 4232297 h 4259593"/>
              <a:gd name="connsiteX14" fmla="*/ 0 w 1708716"/>
              <a:gd name="connsiteY14" fmla="*/ 4259593 h 4259593"/>
              <a:gd name="connsiteX15" fmla="*/ 640922 w 1708716"/>
              <a:gd name="connsiteY15" fmla="*/ 3331546 h 4259593"/>
              <a:gd name="connsiteX16" fmla="*/ 827423 w 1708716"/>
              <a:gd name="connsiteY16" fmla="*/ 2700338 h 4259593"/>
              <a:gd name="connsiteX17" fmla="*/ 65423 w 1708716"/>
              <a:gd name="connsiteY17" fmla="*/ 1633538 h 4259593"/>
              <a:gd name="connsiteX18" fmla="*/ 903623 w 1708716"/>
              <a:gd name="connsiteY18" fmla="*/ 2481263 h 4259593"/>
              <a:gd name="connsiteX19" fmla="*/ 1132243 w 1708716"/>
              <a:gd name="connsiteY19" fmla="*/ 2035010 h 4259593"/>
              <a:gd name="connsiteX20" fmla="*/ 633956 w 1708716"/>
              <a:gd name="connsiteY20" fmla="*/ 1288505 h 4259593"/>
              <a:gd name="connsiteX21" fmla="*/ 684547 w 1708716"/>
              <a:gd name="connsiteY21" fmla="*/ 871538 h 4259593"/>
              <a:gd name="connsiteX22" fmla="*/ 663053 w 1708716"/>
              <a:gd name="connsiteY22" fmla="*/ 352212 h 4259593"/>
              <a:gd name="connsiteX0" fmla="*/ 663053 w 1708716"/>
              <a:gd name="connsiteY0" fmla="*/ 352212 h 4259593"/>
              <a:gd name="connsiteX1" fmla="*/ 641684 w 1708716"/>
              <a:gd name="connsiteY1" fmla="*/ 0 h 4259593"/>
              <a:gd name="connsiteX2" fmla="*/ 773277 w 1708716"/>
              <a:gd name="connsiteY2" fmla="*/ 363016 h 4259593"/>
              <a:gd name="connsiteX3" fmla="*/ 793133 w 1708716"/>
              <a:gd name="connsiteY3" fmla="*/ 414338 h 4259593"/>
              <a:gd name="connsiteX4" fmla="*/ 808373 w 1708716"/>
              <a:gd name="connsiteY4" fmla="*/ 475298 h 4259593"/>
              <a:gd name="connsiteX5" fmla="*/ 884572 w 1708716"/>
              <a:gd name="connsiteY5" fmla="*/ 871538 h 4259593"/>
              <a:gd name="connsiteX6" fmla="*/ 991926 w 1708716"/>
              <a:gd name="connsiteY6" fmla="*/ 1348497 h 4259593"/>
              <a:gd name="connsiteX7" fmla="*/ 1427497 w 1708716"/>
              <a:gd name="connsiteY7" fmla="*/ 1195388 h 4259593"/>
              <a:gd name="connsiteX8" fmla="*/ 1665622 w 1708716"/>
              <a:gd name="connsiteY8" fmla="*/ 909638 h 4259593"/>
              <a:gd name="connsiteX9" fmla="*/ 1513222 w 1708716"/>
              <a:gd name="connsiteY9" fmla="*/ 1290638 h 4259593"/>
              <a:gd name="connsiteX10" fmla="*/ 1256047 w 1708716"/>
              <a:gd name="connsiteY10" fmla="*/ 1557338 h 4259593"/>
              <a:gd name="connsiteX11" fmla="*/ 1578780 w 1708716"/>
              <a:gd name="connsiteY11" fmla="*/ 2082633 h 4259593"/>
              <a:gd name="connsiteX12" fmla="*/ 1200481 w 1708716"/>
              <a:gd name="connsiteY12" fmla="*/ 2894818 h 4259593"/>
              <a:gd name="connsiteX13" fmla="*/ 1132242 w 1708716"/>
              <a:gd name="connsiteY13" fmla="*/ 3618149 h 4259593"/>
              <a:gd name="connsiteX14" fmla="*/ 1708716 w 1708716"/>
              <a:gd name="connsiteY14" fmla="*/ 4232297 h 4259593"/>
              <a:gd name="connsiteX15" fmla="*/ 0 w 1708716"/>
              <a:gd name="connsiteY15" fmla="*/ 4259593 h 4259593"/>
              <a:gd name="connsiteX16" fmla="*/ 640922 w 1708716"/>
              <a:gd name="connsiteY16" fmla="*/ 3331546 h 4259593"/>
              <a:gd name="connsiteX17" fmla="*/ 827423 w 1708716"/>
              <a:gd name="connsiteY17" fmla="*/ 2700338 h 4259593"/>
              <a:gd name="connsiteX18" fmla="*/ 65423 w 1708716"/>
              <a:gd name="connsiteY18" fmla="*/ 1633538 h 4259593"/>
              <a:gd name="connsiteX19" fmla="*/ 903623 w 1708716"/>
              <a:gd name="connsiteY19" fmla="*/ 2481263 h 4259593"/>
              <a:gd name="connsiteX20" fmla="*/ 1132243 w 1708716"/>
              <a:gd name="connsiteY20" fmla="*/ 2035010 h 4259593"/>
              <a:gd name="connsiteX21" fmla="*/ 633956 w 1708716"/>
              <a:gd name="connsiteY21" fmla="*/ 1288505 h 4259593"/>
              <a:gd name="connsiteX22" fmla="*/ 684547 w 1708716"/>
              <a:gd name="connsiteY22" fmla="*/ 871538 h 4259593"/>
              <a:gd name="connsiteX23" fmla="*/ 663053 w 1708716"/>
              <a:gd name="connsiteY23" fmla="*/ 352212 h 4259593"/>
              <a:gd name="connsiteX0" fmla="*/ 663053 w 1708716"/>
              <a:gd name="connsiteY0" fmla="*/ 1271564 h 5178945"/>
              <a:gd name="connsiteX1" fmla="*/ 641684 w 1708716"/>
              <a:gd name="connsiteY1" fmla="*/ 919352 h 5178945"/>
              <a:gd name="connsiteX2" fmla="*/ 773277 w 1708716"/>
              <a:gd name="connsiteY2" fmla="*/ 1282368 h 5178945"/>
              <a:gd name="connsiteX3" fmla="*/ 1372253 w 1708716"/>
              <a:gd name="connsiteY3" fmla="*/ 190 h 5178945"/>
              <a:gd name="connsiteX4" fmla="*/ 808373 w 1708716"/>
              <a:gd name="connsiteY4" fmla="*/ 1394650 h 5178945"/>
              <a:gd name="connsiteX5" fmla="*/ 884572 w 1708716"/>
              <a:gd name="connsiteY5" fmla="*/ 1790890 h 5178945"/>
              <a:gd name="connsiteX6" fmla="*/ 991926 w 1708716"/>
              <a:gd name="connsiteY6" fmla="*/ 2267849 h 5178945"/>
              <a:gd name="connsiteX7" fmla="*/ 1427497 w 1708716"/>
              <a:gd name="connsiteY7" fmla="*/ 2114740 h 5178945"/>
              <a:gd name="connsiteX8" fmla="*/ 1665622 w 1708716"/>
              <a:gd name="connsiteY8" fmla="*/ 1828990 h 5178945"/>
              <a:gd name="connsiteX9" fmla="*/ 1513222 w 1708716"/>
              <a:gd name="connsiteY9" fmla="*/ 2209990 h 5178945"/>
              <a:gd name="connsiteX10" fmla="*/ 1256047 w 1708716"/>
              <a:gd name="connsiteY10" fmla="*/ 2476690 h 5178945"/>
              <a:gd name="connsiteX11" fmla="*/ 1578780 w 1708716"/>
              <a:gd name="connsiteY11" fmla="*/ 3001985 h 5178945"/>
              <a:gd name="connsiteX12" fmla="*/ 1200481 w 1708716"/>
              <a:gd name="connsiteY12" fmla="*/ 3814170 h 5178945"/>
              <a:gd name="connsiteX13" fmla="*/ 1132242 w 1708716"/>
              <a:gd name="connsiteY13" fmla="*/ 4537501 h 5178945"/>
              <a:gd name="connsiteX14" fmla="*/ 1708716 w 1708716"/>
              <a:gd name="connsiteY14" fmla="*/ 5151649 h 5178945"/>
              <a:gd name="connsiteX15" fmla="*/ 0 w 1708716"/>
              <a:gd name="connsiteY15" fmla="*/ 5178945 h 5178945"/>
              <a:gd name="connsiteX16" fmla="*/ 640922 w 1708716"/>
              <a:gd name="connsiteY16" fmla="*/ 4250898 h 5178945"/>
              <a:gd name="connsiteX17" fmla="*/ 827423 w 1708716"/>
              <a:gd name="connsiteY17" fmla="*/ 3619690 h 5178945"/>
              <a:gd name="connsiteX18" fmla="*/ 65423 w 1708716"/>
              <a:gd name="connsiteY18" fmla="*/ 2552890 h 5178945"/>
              <a:gd name="connsiteX19" fmla="*/ 903623 w 1708716"/>
              <a:gd name="connsiteY19" fmla="*/ 3400615 h 5178945"/>
              <a:gd name="connsiteX20" fmla="*/ 1132243 w 1708716"/>
              <a:gd name="connsiteY20" fmla="*/ 2954362 h 5178945"/>
              <a:gd name="connsiteX21" fmla="*/ 633956 w 1708716"/>
              <a:gd name="connsiteY21" fmla="*/ 2207857 h 5178945"/>
              <a:gd name="connsiteX22" fmla="*/ 684547 w 1708716"/>
              <a:gd name="connsiteY22" fmla="*/ 1790890 h 5178945"/>
              <a:gd name="connsiteX23" fmla="*/ 663053 w 1708716"/>
              <a:gd name="connsiteY23" fmla="*/ 1271564 h 5178945"/>
              <a:gd name="connsiteX0" fmla="*/ 663053 w 1708716"/>
              <a:gd name="connsiteY0" fmla="*/ 1271564 h 5178945"/>
              <a:gd name="connsiteX1" fmla="*/ 641684 w 1708716"/>
              <a:gd name="connsiteY1" fmla="*/ 919352 h 5178945"/>
              <a:gd name="connsiteX2" fmla="*/ 773277 w 1708716"/>
              <a:gd name="connsiteY2" fmla="*/ 1282368 h 5178945"/>
              <a:gd name="connsiteX3" fmla="*/ 1372253 w 1708716"/>
              <a:gd name="connsiteY3" fmla="*/ 190 h 5178945"/>
              <a:gd name="connsiteX4" fmla="*/ 808373 w 1708716"/>
              <a:gd name="connsiteY4" fmla="*/ 1394650 h 5178945"/>
              <a:gd name="connsiteX5" fmla="*/ 884572 w 1708716"/>
              <a:gd name="connsiteY5" fmla="*/ 1790890 h 5178945"/>
              <a:gd name="connsiteX6" fmla="*/ 991926 w 1708716"/>
              <a:gd name="connsiteY6" fmla="*/ 2267849 h 5178945"/>
              <a:gd name="connsiteX7" fmla="*/ 1427497 w 1708716"/>
              <a:gd name="connsiteY7" fmla="*/ 2114740 h 5178945"/>
              <a:gd name="connsiteX8" fmla="*/ 1665622 w 1708716"/>
              <a:gd name="connsiteY8" fmla="*/ 1828990 h 5178945"/>
              <a:gd name="connsiteX9" fmla="*/ 1513222 w 1708716"/>
              <a:gd name="connsiteY9" fmla="*/ 2209990 h 5178945"/>
              <a:gd name="connsiteX10" fmla="*/ 1256047 w 1708716"/>
              <a:gd name="connsiteY10" fmla="*/ 2476690 h 5178945"/>
              <a:gd name="connsiteX11" fmla="*/ 1578780 w 1708716"/>
              <a:gd name="connsiteY11" fmla="*/ 3001985 h 5178945"/>
              <a:gd name="connsiteX12" fmla="*/ 1200481 w 1708716"/>
              <a:gd name="connsiteY12" fmla="*/ 3814170 h 5178945"/>
              <a:gd name="connsiteX13" fmla="*/ 1132242 w 1708716"/>
              <a:gd name="connsiteY13" fmla="*/ 4537501 h 5178945"/>
              <a:gd name="connsiteX14" fmla="*/ 1708716 w 1708716"/>
              <a:gd name="connsiteY14" fmla="*/ 5151649 h 5178945"/>
              <a:gd name="connsiteX15" fmla="*/ 0 w 1708716"/>
              <a:gd name="connsiteY15" fmla="*/ 5178945 h 5178945"/>
              <a:gd name="connsiteX16" fmla="*/ 640922 w 1708716"/>
              <a:gd name="connsiteY16" fmla="*/ 4250898 h 5178945"/>
              <a:gd name="connsiteX17" fmla="*/ 827423 w 1708716"/>
              <a:gd name="connsiteY17" fmla="*/ 3619690 h 5178945"/>
              <a:gd name="connsiteX18" fmla="*/ 65423 w 1708716"/>
              <a:gd name="connsiteY18" fmla="*/ 2552890 h 5178945"/>
              <a:gd name="connsiteX19" fmla="*/ 903623 w 1708716"/>
              <a:gd name="connsiteY19" fmla="*/ 3400615 h 5178945"/>
              <a:gd name="connsiteX20" fmla="*/ 1132243 w 1708716"/>
              <a:gd name="connsiteY20" fmla="*/ 2954362 h 5178945"/>
              <a:gd name="connsiteX21" fmla="*/ 633956 w 1708716"/>
              <a:gd name="connsiteY21" fmla="*/ 2207857 h 5178945"/>
              <a:gd name="connsiteX22" fmla="*/ 684547 w 1708716"/>
              <a:gd name="connsiteY22" fmla="*/ 1790890 h 5178945"/>
              <a:gd name="connsiteX23" fmla="*/ 663053 w 1708716"/>
              <a:gd name="connsiteY23" fmla="*/ 1271564 h 5178945"/>
              <a:gd name="connsiteX0" fmla="*/ 663053 w 1708716"/>
              <a:gd name="connsiteY0" fmla="*/ 1271564 h 5178945"/>
              <a:gd name="connsiteX1" fmla="*/ 641684 w 1708716"/>
              <a:gd name="connsiteY1" fmla="*/ 919352 h 5178945"/>
              <a:gd name="connsiteX2" fmla="*/ 773277 w 1708716"/>
              <a:gd name="connsiteY2" fmla="*/ 1282368 h 5178945"/>
              <a:gd name="connsiteX3" fmla="*/ 1372253 w 1708716"/>
              <a:gd name="connsiteY3" fmla="*/ 190 h 5178945"/>
              <a:gd name="connsiteX4" fmla="*/ 808373 w 1708716"/>
              <a:gd name="connsiteY4" fmla="*/ 1394650 h 5178945"/>
              <a:gd name="connsiteX5" fmla="*/ 884572 w 1708716"/>
              <a:gd name="connsiteY5" fmla="*/ 1790890 h 5178945"/>
              <a:gd name="connsiteX6" fmla="*/ 991926 w 1708716"/>
              <a:gd name="connsiteY6" fmla="*/ 2267849 h 5178945"/>
              <a:gd name="connsiteX7" fmla="*/ 1427497 w 1708716"/>
              <a:gd name="connsiteY7" fmla="*/ 2114740 h 5178945"/>
              <a:gd name="connsiteX8" fmla="*/ 1665622 w 1708716"/>
              <a:gd name="connsiteY8" fmla="*/ 1828990 h 5178945"/>
              <a:gd name="connsiteX9" fmla="*/ 1513222 w 1708716"/>
              <a:gd name="connsiteY9" fmla="*/ 2209990 h 5178945"/>
              <a:gd name="connsiteX10" fmla="*/ 1256047 w 1708716"/>
              <a:gd name="connsiteY10" fmla="*/ 2476690 h 5178945"/>
              <a:gd name="connsiteX11" fmla="*/ 1578780 w 1708716"/>
              <a:gd name="connsiteY11" fmla="*/ 3001985 h 5178945"/>
              <a:gd name="connsiteX12" fmla="*/ 1200481 w 1708716"/>
              <a:gd name="connsiteY12" fmla="*/ 3814170 h 5178945"/>
              <a:gd name="connsiteX13" fmla="*/ 1132242 w 1708716"/>
              <a:gd name="connsiteY13" fmla="*/ 4537501 h 5178945"/>
              <a:gd name="connsiteX14" fmla="*/ 1708716 w 1708716"/>
              <a:gd name="connsiteY14" fmla="*/ 5151649 h 5178945"/>
              <a:gd name="connsiteX15" fmla="*/ 0 w 1708716"/>
              <a:gd name="connsiteY15" fmla="*/ 5178945 h 5178945"/>
              <a:gd name="connsiteX16" fmla="*/ 640922 w 1708716"/>
              <a:gd name="connsiteY16" fmla="*/ 4250898 h 5178945"/>
              <a:gd name="connsiteX17" fmla="*/ 827423 w 1708716"/>
              <a:gd name="connsiteY17" fmla="*/ 3619690 h 5178945"/>
              <a:gd name="connsiteX18" fmla="*/ 65423 w 1708716"/>
              <a:gd name="connsiteY18" fmla="*/ 2552890 h 5178945"/>
              <a:gd name="connsiteX19" fmla="*/ 903623 w 1708716"/>
              <a:gd name="connsiteY19" fmla="*/ 3400615 h 5178945"/>
              <a:gd name="connsiteX20" fmla="*/ 1132243 w 1708716"/>
              <a:gd name="connsiteY20" fmla="*/ 2954362 h 5178945"/>
              <a:gd name="connsiteX21" fmla="*/ 633956 w 1708716"/>
              <a:gd name="connsiteY21" fmla="*/ 2207857 h 5178945"/>
              <a:gd name="connsiteX22" fmla="*/ 684547 w 1708716"/>
              <a:gd name="connsiteY22" fmla="*/ 1790890 h 5178945"/>
              <a:gd name="connsiteX23" fmla="*/ 663053 w 1708716"/>
              <a:gd name="connsiteY23" fmla="*/ 1271564 h 5178945"/>
              <a:gd name="connsiteX0" fmla="*/ 663053 w 1708716"/>
              <a:gd name="connsiteY0" fmla="*/ 1271570 h 5178951"/>
              <a:gd name="connsiteX1" fmla="*/ 641684 w 1708716"/>
              <a:gd name="connsiteY1" fmla="*/ 919358 h 5178951"/>
              <a:gd name="connsiteX2" fmla="*/ 750417 w 1708716"/>
              <a:gd name="connsiteY2" fmla="*/ 1236654 h 5178951"/>
              <a:gd name="connsiteX3" fmla="*/ 1372253 w 1708716"/>
              <a:gd name="connsiteY3" fmla="*/ 196 h 5178951"/>
              <a:gd name="connsiteX4" fmla="*/ 808373 w 1708716"/>
              <a:gd name="connsiteY4" fmla="*/ 1394656 h 5178951"/>
              <a:gd name="connsiteX5" fmla="*/ 884572 w 1708716"/>
              <a:gd name="connsiteY5" fmla="*/ 1790896 h 5178951"/>
              <a:gd name="connsiteX6" fmla="*/ 991926 w 1708716"/>
              <a:gd name="connsiteY6" fmla="*/ 2267855 h 5178951"/>
              <a:gd name="connsiteX7" fmla="*/ 1427497 w 1708716"/>
              <a:gd name="connsiteY7" fmla="*/ 2114746 h 5178951"/>
              <a:gd name="connsiteX8" fmla="*/ 1665622 w 1708716"/>
              <a:gd name="connsiteY8" fmla="*/ 1828996 h 5178951"/>
              <a:gd name="connsiteX9" fmla="*/ 1513222 w 1708716"/>
              <a:gd name="connsiteY9" fmla="*/ 2209996 h 5178951"/>
              <a:gd name="connsiteX10" fmla="*/ 1256047 w 1708716"/>
              <a:gd name="connsiteY10" fmla="*/ 2476696 h 5178951"/>
              <a:gd name="connsiteX11" fmla="*/ 1578780 w 1708716"/>
              <a:gd name="connsiteY11" fmla="*/ 3001991 h 5178951"/>
              <a:gd name="connsiteX12" fmla="*/ 1200481 w 1708716"/>
              <a:gd name="connsiteY12" fmla="*/ 3814176 h 5178951"/>
              <a:gd name="connsiteX13" fmla="*/ 1132242 w 1708716"/>
              <a:gd name="connsiteY13" fmla="*/ 4537507 h 5178951"/>
              <a:gd name="connsiteX14" fmla="*/ 1708716 w 1708716"/>
              <a:gd name="connsiteY14" fmla="*/ 5151655 h 5178951"/>
              <a:gd name="connsiteX15" fmla="*/ 0 w 1708716"/>
              <a:gd name="connsiteY15" fmla="*/ 5178951 h 5178951"/>
              <a:gd name="connsiteX16" fmla="*/ 640922 w 1708716"/>
              <a:gd name="connsiteY16" fmla="*/ 4250904 h 5178951"/>
              <a:gd name="connsiteX17" fmla="*/ 827423 w 1708716"/>
              <a:gd name="connsiteY17" fmla="*/ 3619696 h 5178951"/>
              <a:gd name="connsiteX18" fmla="*/ 65423 w 1708716"/>
              <a:gd name="connsiteY18" fmla="*/ 2552896 h 5178951"/>
              <a:gd name="connsiteX19" fmla="*/ 903623 w 1708716"/>
              <a:gd name="connsiteY19" fmla="*/ 3400621 h 5178951"/>
              <a:gd name="connsiteX20" fmla="*/ 1132243 w 1708716"/>
              <a:gd name="connsiteY20" fmla="*/ 2954368 h 5178951"/>
              <a:gd name="connsiteX21" fmla="*/ 633956 w 1708716"/>
              <a:gd name="connsiteY21" fmla="*/ 2207863 h 5178951"/>
              <a:gd name="connsiteX22" fmla="*/ 684547 w 1708716"/>
              <a:gd name="connsiteY22" fmla="*/ 1790896 h 5178951"/>
              <a:gd name="connsiteX23" fmla="*/ 663053 w 1708716"/>
              <a:gd name="connsiteY23" fmla="*/ 1271570 h 5178951"/>
              <a:gd name="connsiteX0" fmla="*/ 663053 w 1708716"/>
              <a:gd name="connsiteY0" fmla="*/ 1271570 h 5178951"/>
              <a:gd name="connsiteX1" fmla="*/ 641684 w 1708716"/>
              <a:gd name="connsiteY1" fmla="*/ 919358 h 5178951"/>
              <a:gd name="connsiteX2" fmla="*/ 750417 w 1708716"/>
              <a:gd name="connsiteY2" fmla="*/ 1236654 h 5178951"/>
              <a:gd name="connsiteX3" fmla="*/ 1372253 w 1708716"/>
              <a:gd name="connsiteY3" fmla="*/ 196 h 5178951"/>
              <a:gd name="connsiteX4" fmla="*/ 808373 w 1708716"/>
              <a:gd name="connsiteY4" fmla="*/ 1394656 h 5178951"/>
              <a:gd name="connsiteX5" fmla="*/ 884572 w 1708716"/>
              <a:gd name="connsiteY5" fmla="*/ 1790896 h 5178951"/>
              <a:gd name="connsiteX6" fmla="*/ 991926 w 1708716"/>
              <a:gd name="connsiteY6" fmla="*/ 2267855 h 5178951"/>
              <a:gd name="connsiteX7" fmla="*/ 1427497 w 1708716"/>
              <a:gd name="connsiteY7" fmla="*/ 2114746 h 5178951"/>
              <a:gd name="connsiteX8" fmla="*/ 1665622 w 1708716"/>
              <a:gd name="connsiteY8" fmla="*/ 1828996 h 5178951"/>
              <a:gd name="connsiteX9" fmla="*/ 1513222 w 1708716"/>
              <a:gd name="connsiteY9" fmla="*/ 2209996 h 5178951"/>
              <a:gd name="connsiteX10" fmla="*/ 1256047 w 1708716"/>
              <a:gd name="connsiteY10" fmla="*/ 2476696 h 5178951"/>
              <a:gd name="connsiteX11" fmla="*/ 1578780 w 1708716"/>
              <a:gd name="connsiteY11" fmla="*/ 3001991 h 5178951"/>
              <a:gd name="connsiteX12" fmla="*/ 1200481 w 1708716"/>
              <a:gd name="connsiteY12" fmla="*/ 3814176 h 5178951"/>
              <a:gd name="connsiteX13" fmla="*/ 1132242 w 1708716"/>
              <a:gd name="connsiteY13" fmla="*/ 4537507 h 5178951"/>
              <a:gd name="connsiteX14" fmla="*/ 1708716 w 1708716"/>
              <a:gd name="connsiteY14" fmla="*/ 5151655 h 5178951"/>
              <a:gd name="connsiteX15" fmla="*/ 0 w 1708716"/>
              <a:gd name="connsiteY15" fmla="*/ 5178951 h 5178951"/>
              <a:gd name="connsiteX16" fmla="*/ 640922 w 1708716"/>
              <a:gd name="connsiteY16" fmla="*/ 4250904 h 5178951"/>
              <a:gd name="connsiteX17" fmla="*/ 827423 w 1708716"/>
              <a:gd name="connsiteY17" fmla="*/ 3619696 h 5178951"/>
              <a:gd name="connsiteX18" fmla="*/ 65423 w 1708716"/>
              <a:gd name="connsiteY18" fmla="*/ 2552896 h 5178951"/>
              <a:gd name="connsiteX19" fmla="*/ 903623 w 1708716"/>
              <a:gd name="connsiteY19" fmla="*/ 3400621 h 5178951"/>
              <a:gd name="connsiteX20" fmla="*/ 1132243 w 1708716"/>
              <a:gd name="connsiteY20" fmla="*/ 2954368 h 5178951"/>
              <a:gd name="connsiteX21" fmla="*/ 633956 w 1708716"/>
              <a:gd name="connsiteY21" fmla="*/ 2207863 h 5178951"/>
              <a:gd name="connsiteX22" fmla="*/ 684547 w 1708716"/>
              <a:gd name="connsiteY22" fmla="*/ 1790896 h 5178951"/>
              <a:gd name="connsiteX23" fmla="*/ 663053 w 1708716"/>
              <a:gd name="connsiteY23" fmla="*/ 1271570 h 5178951"/>
              <a:gd name="connsiteX0" fmla="*/ 663053 w 1708716"/>
              <a:gd name="connsiteY0" fmla="*/ 1271570 h 5178951"/>
              <a:gd name="connsiteX1" fmla="*/ 641684 w 1708716"/>
              <a:gd name="connsiteY1" fmla="*/ 919358 h 5178951"/>
              <a:gd name="connsiteX2" fmla="*/ 750417 w 1708716"/>
              <a:gd name="connsiteY2" fmla="*/ 1236654 h 5178951"/>
              <a:gd name="connsiteX3" fmla="*/ 1372253 w 1708716"/>
              <a:gd name="connsiteY3" fmla="*/ 196 h 5178951"/>
              <a:gd name="connsiteX4" fmla="*/ 808373 w 1708716"/>
              <a:gd name="connsiteY4" fmla="*/ 1394656 h 5178951"/>
              <a:gd name="connsiteX5" fmla="*/ 884572 w 1708716"/>
              <a:gd name="connsiteY5" fmla="*/ 1790896 h 5178951"/>
              <a:gd name="connsiteX6" fmla="*/ 991926 w 1708716"/>
              <a:gd name="connsiteY6" fmla="*/ 2267855 h 5178951"/>
              <a:gd name="connsiteX7" fmla="*/ 1427497 w 1708716"/>
              <a:gd name="connsiteY7" fmla="*/ 2114746 h 5178951"/>
              <a:gd name="connsiteX8" fmla="*/ 1665622 w 1708716"/>
              <a:gd name="connsiteY8" fmla="*/ 1828996 h 5178951"/>
              <a:gd name="connsiteX9" fmla="*/ 1513222 w 1708716"/>
              <a:gd name="connsiteY9" fmla="*/ 2209996 h 5178951"/>
              <a:gd name="connsiteX10" fmla="*/ 1256047 w 1708716"/>
              <a:gd name="connsiteY10" fmla="*/ 2476696 h 5178951"/>
              <a:gd name="connsiteX11" fmla="*/ 1578780 w 1708716"/>
              <a:gd name="connsiteY11" fmla="*/ 3001991 h 5178951"/>
              <a:gd name="connsiteX12" fmla="*/ 1200481 w 1708716"/>
              <a:gd name="connsiteY12" fmla="*/ 3814176 h 5178951"/>
              <a:gd name="connsiteX13" fmla="*/ 1132242 w 1708716"/>
              <a:gd name="connsiteY13" fmla="*/ 4537507 h 5178951"/>
              <a:gd name="connsiteX14" fmla="*/ 1708716 w 1708716"/>
              <a:gd name="connsiteY14" fmla="*/ 5151655 h 5178951"/>
              <a:gd name="connsiteX15" fmla="*/ 0 w 1708716"/>
              <a:gd name="connsiteY15" fmla="*/ 5178951 h 5178951"/>
              <a:gd name="connsiteX16" fmla="*/ 640922 w 1708716"/>
              <a:gd name="connsiteY16" fmla="*/ 4250904 h 5178951"/>
              <a:gd name="connsiteX17" fmla="*/ 827423 w 1708716"/>
              <a:gd name="connsiteY17" fmla="*/ 3619696 h 5178951"/>
              <a:gd name="connsiteX18" fmla="*/ 65423 w 1708716"/>
              <a:gd name="connsiteY18" fmla="*/ 2552896 h 5178951"/>
              <a:gd name="connsiteX19" fmla="*/ 903623 w 1708716"/>
              <a:gd name="connsiteY19" fmla="*/ 3400621 h 5178951"/>
              <a:gd name="connsiteX20" fmla="*/ 1132243 w 1708716"/>
              <a:gd name="connsiteY20" fmla="*/ 2954368 h 5178951"/>
              <a:gd name="connsiteX21" fmla="*/ 633956 w 1708716"/>
              <a:gd name="connsiteY21" fmla="*/ 2207863 h 5178951"/>
              <a:gd name="connsiteX22" fmla="*/ 684547 w 1708716"/>
              <a:gd name="connsiteY22" fmla="*/ 1790896 h 5178951"/>
              <a:gd name="connsiteX23" fmla="*/ 663053 w 1708716"/>
              <a:gd name="connsiteY23" fmla="*/ 1271570 h 5178951"/>
              <a:gd name="connsiteX0" fmla="*/ 663053 w 1708716"/>
              <a:gd name="connsiteY0" fmla="*/ 1271570 h 5178951"/>
              <a:gd name="connsiteX1" fmla="*/ 641684 w 1708716"/>
              <a:gd name="connsiteY1" fmla="*/ 919358 h 5178951"/>
              <a:gd name="connsiteX2" fmla="*/ 750417 w 1708716"/>
              <a:gd name="connsiteY2" fmla="*/ 1236654 h 5178951"/>
              <a:gd name="connsiteX3" fmla="*/ 1417973 w 1708716"/>
              <a:gd name="connsiteY3" fmla="*/ 196 h 5178951"/>
              <a:gd name="connsiteX4" fmla="*/ 808373 w 1708716"/>
              <a:gd name="connsiteY4" fmla="*/ 1394656 h 5178951"/>
              <a:gd name="connsiteX5" fmla="*/ 884572 w 1708716"/>
              <a:gd name="connsiteY5" fmla="*/ 1790896 h 5178951"/>
              <a:gd name="connsiteX6" fmla="*/ 991926 w 1708716"/>
              <a:gd name="connsiteY6" fmla="*/ 2267855 h 5178951"/>
              <a:gd name="connsiteX7" fmla="*/ 1427497 w 1708716"/>
              <a:gd name="connsiteY7" fmla="*/ 2114746 h 5178951"/>
              <a:gd name="connsiteX8" fmla="*/ 1665622 w 1708716"/>
              <a:gd name="connsiteY8" fmla="*/ 1828996 h 5178951"/>
              <a:gd name="connsiteX9" fmla="*/ 1513222 w 1708716"/>
              <a:gd name="connsiteY9" fmla="*/ 2209996 h 5178951"/>
              <a:gd name="connsiteX10" fmla="*/ 1256047 w 1708716"/>
              <a:gd name="connsiteY10" fmla="*/ 2476696 h 5178951"/>
              <a:gd name="connsiteX11" fmla="*/ 1578780 w 1708716"/>
              <a:gd name="connsiteY11" fmla="*/ 3001991 h 5178951"/>
              <a:gd name="connsiteX12" fmla="*/ 1200481 w 1708716"/>
              <a:gd name="connsiteY12" fmla="*/ 3814176 h 5178951"/>
              <a:gd name="connsiteX13" fmla="*/ 1132242 w 1708716"/>
              <a:gd name="connsiteY13" fmla="*/ 4537507 h 5178951"/>
              <a:gd name="connsiteX14" fmla="*/ 1708716 w 1708716"/>
              <a:gd name="connsiteY14" fmla="*/ 5151655 h 5178951"/>
              <a:gd name="connsiteX15" fmla="*/ 0 w 1708716"/>
              <a:gd name="connsiteY15" fmla="*/ 5178951 h 5178951"/>
              <a:gd name="connsiteX16" fmla="*/ 640922 w 1708716"/>
              <a:gd name="connsiteY16" fmla="*/ 4250904 h 5178951"/>
              <a:gd name="connsiteX17" fmla="*/ 827423 w 1708716"/>
              <a:gd name="connsiteY17" fmla="*/ 3619696 h 5178951"/>
              <a:gd name="connsiteX18" fmla="*/ 65423 w 1708716"/>
              <a:gd name="connsiteY18" fmla="*/ 2552896 h 5178951"/>
              <a:gd name="connsiteX19" fmla="*/ 903623 w 1708716"/>
              <a:gd name="connsiteY19" fmla="*/ 3400621 h 5178951"/>
              <a:gd name="connsiteX20" fmla="*/ 1132243 w 1708716"/>
              <a:gd name="connsiteY20" fmla="*/ 2954368 h 5178951"/>
              <a:gd name="connsiteX21" fmla="*/ 633956 w 1708716"/>
              <a:gd name="connsiteY21" fmla="*/ 2207863 h 5178951"/>
              <a:gd name="connsiteX22" fmla="*/ 684547 w 1708716"/>
              <a:gd name="connsiteY22" fmla="*/ 1790896 h 5178951"/>
              <a:gd name="connsiteX23" fmla="*/ 663053 w 1708716"/>
              <a:gd name="connsiteY23" fmla="*/ 1271570 h 5178951"/>
              <a:gd name="connsiteX0" fmla="*/ 663053 w 1708716"/>
              <a:gd name="connsiteY0" fmla="*/ 1271374 h 5178755"/>
              <a:gd name="connsiteX1" fmla="*/ 641684 w 1708716"/>
              <a:gd name="connsiteY1" fmla="*/ 919162 h 5178755"/>
              <a:gd name="connsiteX2" fmla="*/ 750417 w 1708716"/>
              <a:gd name="connsiteY2" fmla="*/ 1236458 h 5178755"/>
              <a:gd name="connsiteX3" fmla="*/ 1417973 w 1708716"/>
              <a:gd name="connsiteY3" fmla="*/ 0 h 5178755"/>
              <a:gd name="connsiteX4" fmla="*/ 808373 w 1708716"/>
              <a:gd name="connsiteY4" fmla="*/ 1394460 h 5178755"/>
              <a:gd name="connsiteX5" fmla="*/ 884572 w 1708716"/>
              <a:gd name="connsiteY5" fmla="*/ 1790700 h 5178755"/>
              <a:gd name="connsiteX6" fmla="*/ 991926 w 1708716"/>
              <a:gd name="connsiteY6" fmla="*/ 2267659 h 5178755"/>
              <a:gd name="connsiteX7" fmla="*/ 1427497 w 1708716"/>
              <a:gd name="connsiteY7" fmla="*/ 2114550 h 5178755"/>
              <a:gd name="connsiteX8" fmla="*/ 1665622 w 1708716"/>
              <a:gd name="connsiteY8" fmla="*/ 1828800 h 5178755"/>
              <a:gd name="connsiteX9" fmla="*/ 1513222 w 1708716"/>
              <a:gd name="connsiteY9" fmla="*/ 2209800 h 5178755"/>
              <a:gd name="connsiteX10" fmla="*/ 1256047 w 1708716"/>
              <a:gd name="connsiteY10" fmla="*/ 2476500 h 5178755"/>
              <a:gd name="connsiteX11" fmla="*/ 1578780 w 1708716"/>
              <a:gd name="connsiteY11" fmla="*/ 3001795 h 5178755"/>
              <a:gd name="connsiteX12" fmla="*/ 1200481 w 1708716"/>
              <a:gd name="connsiteY12" fmla="*/ 3813980 h 5178755"/>
              <a:gd name="connsiteX13" fmla="*/ 1132242 w 1708716"/>
              <a:gd name="connsiteY13" fmla="*/ 4537311 h 5178755"/>
              <a:gd name="connsiteX14" fmla="*/ 1708716 w 1708716"/>
              <a:gd name="connsiteY14" fmla="*/ 5151459 h 5178755"/>
              <a:gd name="connsiteX15" fmla="*/ 0 w 1708716"/>
              <a:gd name="connsiteY15" fmla="*/ 5178755 h 5178755"/>
              <a:gd name="connsiteX16" fmla="*/ 640922 w 1708716"/>
              <a:gd name="connsiteY16" fmla="*/ 4250708 h 5178755"/>
              <a:gd name="connsiteX17" fmla="*/ 827423 w 1708716"/>
              <a:gd name="connsiteY17" fmla="*/ 3619500 h 5178755"/>
              <a:gd name="connsiteX18" fmla="*/ 65423 w 1708716"/>
              <a:gd name="connsiteY18" fmla="*/ 2552700 h 5178755"/>
              <a:gd name="connsiteX19" fmla="*/ 903623 w 1708716"/>
              <a:gd name="connsiteY19" fmla="*/ 3400425 h 5178755"/>
              <a:gd name="connsiteX20" fmla="*/ 1132243 w 1708716"/>
              <a:gd name="connsiteY20" fmla="*/ 2954172 h 5178755"/>
              <a:gd name="connsiteX21" fmla="*/ 633956 w 1708716"/>
              <a:gd name="connsiteY21" fmla="*/ 2207667 h 5178755"/>
              <a:gd name="connsiteX22" fmla="*/ 684547 w 1708716"/>
              <a:gd name="connsiteY22" fmla="*/ 1790700 h 5178755"/>
              <a:gd name="connsiteX23" fmla="*/ 663053 w 1708716"/>
              <a:gd name="connsiteY23" fmla="*/ 1271374 h 5178755"/>
              <a:gd name="connsiteX0" fmla="*/ 663053 w 1708716"/>
              <a:gd name="connsiteY0" fmla="*/ 1271374 h 5178755"/>
              <a:gd name="connsiteX1" fmla="*/ 651211 w 1708716"/>
              <a:gd name="connsiteY1" fmla="*/ 1062038 h 5178755"/>
              <a:gd name="connsiteX2" fmla="*/ 641684 w 1708716"/>
              <a:gd name="connsiteY2" fmla="*/ 919162 h 5178755"/>
              <a:gd name="connsiteX3" fmla="*/ 750417 w 1708716"/>
              <a:gd name="connsiteY3" fmla="*/ 1236458 h 5178755"/>
              <a:gd name="connsiteX4" fmla="*/ 1417973 w 1708716"/>
              <a:gd name="connsiteY4" fmla="*/ 0 h 5178755"/>
              <a:gd name="connsiteX5" fmla="*/ 808373 w 1708716"/>
              <a:gd name="connsiteY5" fmla="*/ 1394460 h 5178755"/>
              <a:gd name="connsiteX6" fmla="*/ 884572 w 1708716"/>
              <a:gd name="connsiteY6" fmla="*/ 1790700 h 5178755"/>
              <a:gd name="connsiteX7" fmla="*/ 991926 w 1708716"/>
              <a:gd name="connsiteY7" fmla="*/ 2267659 h 5178755"/>
              <a:gd name="connsiteX8" fmla="*/ 1427497 w 1708716"/>
              <a:gd name="connsiteY8" fmla="*/ 2114550 h 5178755"/>
              <a:gd name="connsiteX9" fmla="*/ 1665622 w 1708716"/>
              <a:gd name="connsiteY9" fmla="*/ 1828800 h 5178755"/>
              <a:gd name="connsiteX10" fmla="*/ 1513222 w 1708716"/>
              <a:gd name="connsiteY10" fmla="*/ 2209800 h 5178755"/>
              <a:gd name="connsiteX11" fmla="*/ 1256047 w 1708716"/>
              <a:gd name="connsiteY11" fmla="*/ 2476500 h 5178755"/>
              <a:gd name="connsiteX12" fmla="*/ 1578780 w 1708716"/>
              <a:gd name="connsiteY12" fmla="*/ 3001795 h 5178755"/>
              <a:gd name="connsiteX13" fmla="*/ 1200481 w 1708716"/>
              <a:gd name="connsiteY13" fmla="*/ 3813980 h 5178755"/>
              <a:gd name="connsiteX14" fmla="*/ 1132242 w 1708716"/>
              <a:gd name="connsiteY14" fmla="*/ 4537311 h 5178755"/>
              <a:gd name="connsiteX15" fmla="*/ 1708716 w 1708716"/>
              <a:gd name="connsiteY15" fmla="*/ 5151459 h 5178755"/>
              <a:gd name="connsiteX16" fmla="*/ 0 w 1708716"/>
              <a:gd name="connsiteY16" fmla="*/ 5178755 h 5178755"/>
              <a:gd name="connsiteX17" fmla="*/ 640922 w 1708716"/>
              <a:gd name="connsiteY17" fmla="*/ 4250708 h 5178755"/>
              <a:gd name="connsiteX18" fmla="*/ 827423 w 1708716"/>
              <a:gd name="connsiteY18" fmla="*/ 3619500 h 5178755"/>
              <a:gd name="connsiteX19" fmla="*/ 65423 w 1708716"/>
              <a:gd name="connsiteY19" fmla="*/ 2552700 h 5178755"/>
              <a:gd name="connsiteX20" fmla="*/ 903623 w 1708716"/>
              <a:gd name="connsiteY20" fmla="*/ 3400425 h 5178755"/>
              <a:gd name="connsiteX21" fmla="*/ 1132243 w 1708716"/>
              <a:gd name="connsiteY21" fmla="*/ 2954172 h 5178755"/>
              <a:gd name="connsiteX22" fmla="*/ 633956 w 1708716"/>
              <a:gd name="connsiteY22" fmla="*/ 2207667 h 5178755"/>
              <a:gd name="connsiteX23" fmla="*/ 684547 w 1708716"/>
              <a:gd name="connsiteY23" fmla="*/ 1790700 h 5178755"/>
              <a:gd name="connsiteX24" fmla="*/ 663053 w 1708716"/>
              <a:gd name="connsiteY24" fmla="*/ 1271374 h 5178755"/>
              <a:gd name="connsiteX0" fmla="*/ 663053 w 1708716"/>
              <a:gd name="connsiteY0" fmla="*/ 1271374 h 5178755"/>
              <a:gd name="connsiteX1" fmla="*/ 651211 w 1708716"/>
              <a:gd name="connsiteY1" fmla="*/ 1062038 h 5178755"/>
              <a:gd name="connsiteX2" fmla="*/ 641684 w 1708716"/>
              <a:gd name="connsiteY2" fmla="*/ 919162 h 5178755"/>
              <a:gd name="connsiteX3" fmla="*/ 708361 w 1708716"/>
              <a:gd name="connsiteY3" fmla="*/ 1123950 h 5178755"/>
              <a:gd name="connsiteX4" fmla="*/ 750417 w 1708716"/>
              <a:gd name="connsiteY4" fmla="*/ 1236458 h 5178755"/>
              <a:gd name="connsiteX5" fmla="*/ 1417973 w 1708716"/>
              <a:gd name="connsiteY5" fmla="*/ 0 h 5178755"/>
              <a:gd name="connsiteX6" fmla="*/ 808373 w 1708716"/>
              <a:gd name="connsiteY6" fmla="*/ 1394460 h 5178755"/>
              <a:gd name="connsiteX7" fmla="*/ 884572 w 1708716"/>
              <a:gd name="connsiteY7" fmla="*/ 1790700 h 5178755"/>
              <a:gd name="connsiteX8" fmla="*/ 991926 w 1708716"/>
              <a:gd name="connsiteY8" fmla="*/ 2267659 h 5178755"/>
              <a:gd name="connsiteX9" fmla="*/ 1427497 w 1708716"/>
              <a:gd name="connsiteY9" fmla="*/ 2114550 h 5178755"/>
              <a:gd name="connsiteX10" fmla="*/ 1665622 w 1708716"/>
              <a:gd name="connsiteY10" fmla="*/ 1828800 h 5178755"/>
              <a:gd name="connsiteX11" fmla="*/ 1513222 w 1708716"/>
              <a:gd name="connsiteY11" fmla="*/ 2209800 h 5178755"/>
              <a:gd name="connsiteX12" fmla="*/ 1256047 w 1708716"/>
              <a:gd name="connsiteY12" fmla="*/ 2476500 h 5178755"/>
              <a:gd name="connsiteX13" fmla="*/ 1578780 w 1708716"/>
              <a:gd name="connsiteY13" fmla="*/ 3001795 h 5178755"/>
              <a:gd name="connsiteX14" fmla="*/ 1200481 w 1708716"/>
              <a:gd name="connsiteY14" fmla="*/ 3813980 h 5178755"/>
              <a:gd name="connsiteX15" fmla="*/ 1132242 w 1708716"/>
              <a:gd name="connsiteY15" fmla="*/ 4537311 h 5178755"/>
              <a:gd name="connsiteX16" fmla="*/ 1708716 w 1708716"/>
              <a:gd name="connsiteY16" fmla="*/ 5151459 h 5178755"/>
              <a:gd name="connsiteX17" fmla="*/ 0 w 1708716"/>
              <a:gd name="connsiteY17" fmla="*/ 5178755 h 5178755"/>
              <a:gd name="connsiteX18" fmla="*/ 640922 w 1708716"/>
              <a:gd name="connsiteY18" fmla="*/ 4250708 h 5178755"/>
              <a:gd name="connsiteX19" fmla="*/ 827423 w 1708716"/>
              <a:gd name="connsiteY19" fmla="*/ 3619500 h 5178755"/>
              <a:gd name="connsiteX20" fmla="*/ 65423 w 1708716"/>
              <a:gd name="connsiteY20" fmla="*/ 2552700 h 5178755"/>
              <a:gd name="connsiteX21" fmla="*/ 903623 w 1708716"/>
              <a:gd name="connsiteY21" fmla="*/ 3400425 h 5178755"/>
              <a:gd name="connsiteX22" fmla="*/ 1132243 w 1708716"/>
              <a:gd name="connsiteY22" fmla="*/ 2954172 h 5178755"/>
              <a:gd name="connsiteX23" fmla="*/ 633956 w 1708716"/>
              <a:gd name="connsiteY23" fmla="*/ 2207667 h 5178755"/>
              <a:gd name="connsiteX24" fmla="*/ 684547 w 1708716"/>
              <a:gd name="connsiteY24" fmla="*/ 1790700 h 5178755"/>
              <a:gd name="connsiteX25" fmla="*/ 663053 w 1708716"/>
              <a:gd name="connsiteY25" fmla="*/ 1271374 h 5178755"/>
              <a:gd name="connsiteX0" fmla="*/ 663053 w 1708716"/>
              <a:gd name="connsiteY0" fmla="*/ 1271374 h 5178755"/>
              <a:gd name="connsiteX1" fmla="*/ 651211 w 1708716"/>
              <a:gd name="connsiteY1" fmla="*/ 1062038 h 5178755"/>
              <a:gd name="connsiteX2" fmla="*/ 641684 w 1708716"/>
              <a:gd name="connsiteY2" fmla="*/ 919162 h 5178755"/>
              <a:gd name="connsiteX3" fmla="*/ 708361 w 1708716"/>
              <a:gd name="connsiteY3" fmla="*/ 1123950 h 5178755"/>
              <a:gd name="connsiteX4" fmla="*/ 750417 w 1708716"/>
              <a:gd name="connsiteY4" fmla="*/ 1236458 h 5178755"/>
              <a:gd name="connsiteX5" fmla="*/ 1417973 w 1708716"/>
              <a:gd name="connsiteY5" fmla="*/ 0 h 5178755"/>
              <a:gd name="connsiteX6" fmla="*/ 808373 w 1708716"/>
              <a:gd name="connsiteY6" fmla="*/ 1394460 h 5178755"/>
              <a:gd name="connsiteX7" fmla="*/ 884572 w 1708716"/>
              <a:gd name="connsiteY7" fmla="*/ 1790700 h 5178755"/>
              <a:gd name="connsiteX8" fmla="*/ 991926 w 1708716"/>
              <a:gd name="connsiteY8" fmla="*/ 2267659 h 5178755"/>
              <a:gd name="connsiteX9" fmla="*/ 1427497 w 1708716"/>
              <a:gd name="connsiteY9" fmla="*/ 2114550 h 5178755"/>
              <a:gd name="connsiteX10" fmla="*/ 1665622 w 1708716"/>
              <a:gd name="connsiteY10" fmla="*/ 1828800 h 5178755"/>
              <a:gd name="connsiteX11" fmla="*/ 1513222 w 1708716"/>
              <a:gd name="connsiteY11" fmla="*/ 2209800 h 5178755"/>
              <a:gd name="connsiteX12" fmla="*/ 1256047 w 1708716"/>
              <a:gd name="connsiteY12" fmla="*/ 2476500 h 5178755"/>
              <a:gd name="connsiteX13" fmla="*/ 1578780 w 1708716"/>
              <a:gd name="connsiteY13" fmla="*/ 3001795 h 5178755"/>
              <a:gd name="connsiteX14" fmla="*/ 1200481 w 1708716"/>
              <a:gd name="connsiteY14" fmla="*/ 3813980 h 5178755"/>
              <a:gd name="connsiteX15" fmla="*/ 1132242 w 1708716"/>
              <a:gd name="connsiteY15" fmla="*/ 4537311 h 5178755"/>
              <a:gd name="connsiteX16" fmla="*/ 1708716 w 1708716"/>
              <a:gd name="connsiteY16" fmla="*/ 5151459 h 5178755"/>
              <a:gd name="connsiteX17" fmla="*/ 0 w 1708716"/>
              <a:gd name="connsiteY17" fmla="*/ 5178755 h 5178755"/>
              <a:gd name="connsiteX18" fmla="*/ 640922 w 1708716"/>
              <a:gd name="connsiteY18" fmla="*/ 4250708 h 5178755"/>
              <a:gd name="connsiteX19" fmla="*/ 827423 w 1708716"/>
              <a:gd name="connsiteY19" fmla="*/ 3619500 h 5178755"/>
              <a:gd name="connsiteX20" fmla="*/ 65423 w 1708716"/>
              <a:gd name="connsiteY20" fmla="*/ 2552700 h 5178755"/>
              <a:gd name="connsiteX21" fmla="*/ 903623 w 1708716"/>
              <a:gd name="connsiteY21" fmla="*/ 3400425 h 5178755"/>
              <a:gd name="connsiteX22" fmla="*/ 1132243 w 1708716"/>
              <a:gd name="connsiteY22" fmla="*/ 2954172 h 5178755"/>
              <a:gd name="connsiteX23" fmla="*/ 633956 w 1708716"/>
              <a:gd name="connsiteY23" fmla="*/ 2207667 h 5178755"/>
              <a:gd name="connsiteX24" fmla="*/ 684547 w 1708716"/>
              <a:gd name="connsiteY24" fmla="*/ 1790700 h 5178755"/>
              <a:gd name="connsiteX25" fmla="*/ 663053 w 1708716"/>
              <a:gd name="connsiteY25" fmla="*/ 1271374 h 5178755"/>
              <a:gd name="connsiteX0" fmla="*/ 663053 w 1708716"/>
              <a:gd name="connsiteY0" fmla="*/ 1271374 h 5178755"/>
              <a:gd name="connsiteX1" fmla="*/ 660736 w 1708716"/>
              <a:gd name="connsiteY1" fmla="*/ 1147763 h 5178755"/>
              <a:gd name="connsiteX2" fmla="*/ 641684 w 1708716"/>
              <a:gd name="connsiteY2" fmla="*/ 919162 h 5178755"/>
              <a:gd name="connsiteX3" fmla="*/ 708361 w 1708716"/>
              <a:gd name="connsiteY3" fmla="*/ 1123950 h 5178755"/>
              <a:gd name="connsiteX4" fmla="*/ 750417 w 1708716"/>
              <a:gd name="connsiteY4" fmla="*/ 1236458 h 5178755"/>
              <a:gd name="connsiteX5" fmla="*/ 1417973 w 1708716"/>
              <a:gd name="connsiteY5" fmla="*/ 0 h 5178755"/>
              <a:gd name="connsiteX6" fmla="*/ 808373 w 1708716"/>
              <a:gd name="connsiteY6" fmla="*/ 1394460 h 5178755"/>
              <a:gd name="connsiteX7" fmla="*/ 884572 w 1708716"/>
              <a:gd name="connsiteY7" fmla="*/ 1790700 h 5178755"/>
              <a:gd name="connsiteX8" fmla="*/ 991926 w 1708716"/>
              <a:gd name="connsiteY8" fmla="*/ 2267659 h 5178755"/>
              <a:gd name="connsiteX9" fmla="*/ 1427497 w 1708716"/>
              <a:gd name="connsiteY9" fmla="*/ 2114550 h 5178755"/>
              <a:gd name="connsiteX10" fmla="*/ 1665622 w 1708716"/>
              <a:gd name="connsiteY10" fmla="*/ 1828800 h 5178755"/>
              <a:gd name="connsiteX11" fmla="*/ 1513222 w 1708716"/>
              <a:gd name="connsiteY11" fmla="*/ 2209800 h 5178755"/>
              <a:gd name="connsiteX12" fmla="*/ 1256047 w 1708716"/>
              <a:gd name="connsiteY12" fmla="*/ 2476500 h 5178755"/>
              <a:gd name="connsiteX13" fmla="*/ 1578780 w 1708716"/>
              <a:gd name="connsiteY13" fmla="*/ 3001795 h 5178755"/>
              <a:gd name="connsiteX14" fmla="*/ 1200481 w 1708716"/>
              <a:gd name="connsiteY14" fmla="*/ 3813980 h 5178755"/>
              <a:gd name="connsiteX15" fmla="*/ 1132242 w 1708716"/>
              <a:gd name="connsiteY15" fmla="*/ 4537311 h 5178755"/>
              <a:gd name="connsiteX16" fmla="*/ 1708716 w 1708716"/>
              <a:gd name="connsiteY16" fmla="*/ 5151459 h 5178755"/>
              <a:gd name="connsiteX17" fmla="*/ 0 w 1708716"/>
              <a:gd name="connsiteY17" fmla="*/ 5178755 h 5178755"/>
              <a:gd name="connsiteX18" fmla="*/ 640922 w 1708716"/>
              <a:gd name="connsiteY18" fmla="*/ 4250708 h 5178755"/>
              <a:gd name="connsiteX19" fmla="*/ 827423 w 1708716"/>
              <a:gd name="connsiteY19" fmla="*/ 3619500 h 5178755"/>
              <a:gd name="connsiteX20" fmla="*/ 65423 w 1708716"/>
              <a:gd name="connsiteY20" fmla="*/ 2552700 h 5178755"/>
              <a:gd name="connsiteX21" fmla="*/ 903623 w 1708716"/>
              <a:gd name="connsiteY21" fmla="*/ 3400425 h 5178755"/>
              <a:gd name="connsiteX22" fmla="*/ 1132243 w 1708716"/>
              <a:gd name="connsiteY22" fmla="*/ 2954172 h 5178755"/>
              <a:gd name="connsiteX23" fmla="*/ 633956 w 1708716"/>
              <a:gd name="connsiteY23" fmla="*/ 2207667 h 5178755"/>
              <a:gd name="connsiteX24" fmla="*/ 684547 w 1708716"/>
              <a:gd name="connsiteY24" fmla="*/ 1790700 h 5178755"/>
              <a:gd name="connsiteX25" fmla="*/ 663053 w 1708716"/>
              <a:gd name="connsiteY25" fmla="*/ 1271374 h 5178755"/>
              <a:gd name="connsiteX0" fmla="*/ 663053 w 1708716"/>
              <a:gd name="connsiteY0" fmla="*/ 1271374 h 5178755"/>
              <a:gd name="connsiteX1" fmla="*/ 660736 w 1708716"/>
              <a:gd name="connsiteY1" fmla="*/ 1147763 h 5178755"/>
              <a:gd name="connsiteX2" fmla="*/ 708361 w 1708716"/>
              <a:gd name="connsiteY2" fmla="*/ 1123950 h 5178755"/>
              <a:gd name="connsiteX3" fmla="*/ 750417 w 1708716"/>
              <a:gd name="connsiteY3" fmla="*/ 1236458 h 5178755"/>
              <a:gd name="connsiteX4" fmla="*/ 1417973 w 1708716"/>
              <a:gd name="connsiteY4" fmla="*/ 0 h 5178755"/>
              <a:gd name="connsiteX5" fmla="*/ 808373 w 1708716"/>
              <a:gd name="connsiteY5" fmla="*/ 1394460 h 5178755"/>
              <a:gd name="connsiteX6" fmla="*/ 884572 w 1708716"/>
              <a:gd name="connsiteY6" fmla="*/ 1790700 h 5178755"/>
              <a:gd name="connsiteX7" fmla="*/ 991926 w 1708716"/>
              <a:gd name="connsiteY7" fmla="*/ 2267659 h 5178755"/>
              <a:gd name="connsiteX8" fmla="*/ 1427497 w 1708716"/>
              <a:gd name="connsiteY8" fmla="*/ 2114550 h 5178755"/>
              <a:gd name="connsiteX9" fmla="*/ 1665622 w 1708716"/>
              <a:gd name="connsiteY9" fmla="*/ 1828800 h 5178755"/>
              <a:gd name="connsiteX10" fmla="*/ 1513222 w 1708716"/>
              <a:gd name="connsiteY10" fmla="*/ 2209800 h 5178755"/>
              <a:gd name="connsiteX11" fmla="*/ 1256047 w 1708716"/>
              <a:gd name="connsiteY11" fmla="*/ 2476500 h 5178755"/>
              <a:gd name="connsiteX12" fmla="*/ 1578780 w 1708716"/>
              <a:gd name="connsiteY12" fmla="*/ 3001795 h 5178755"/>
              <a:gd name="connsiteX13" fmla="*/ 1200481 w 1708716"/>
              <a:gd name="connsiteY13" fmla="*/ 3813980 h 5178755"/>
              <a:gd name="connsiteX14" fmla="*/ 1132242 w 1708716"/>
              <a:gd name="connsiteY14" fmla="*/ 4537311 h 5178755"/>
              <a:gd name="connsiteX15" fmla="*/ 1708716 w 1708716"/>
              <a:gd name="connsiteY15" fmla="*/ 5151459 h 5178755"/>
              <a:gd name="connsiteX16" fmla="*/ 0 w 1708716"/>
              <a:gd name="connsiteY16" fmla="*/ 5178755 h 5178755"/>
              <a:gd name="connsiteX17" fmla="*/ 640922 w 1708716"/>
              <a:gd name="connsiteY17" fmla="*/ 4250708 h 5178755"/>
              <a:gd name="connsiteX18" fmla="*/ 827423 w 1708716"/>
              <a:gd name="connsiteY18" fmla="*/ 3619500 h 5178755"/>
              <a:gd name="connsiteX19" fmla="*/ 65423 w 1708716"/>
              <a:gd name="connsiteY19" fmla="*/ 2552700 h 5178755"/>
              <a:gd name="connsiteX20" fmla="*/ 903623 w 1708716"/>
              <a:gd name="connsiteY20" fmla="*/ 3400425 h 5178755"/>
              <a:gd name="connsiteX21" fmla="*/ 1132243 w 1708716"/>
              <a:gd name="connsiteY21" fmla="*/ 2954172 h 5178755"/>
              <a:gd name="connsiteX22" fmla="*/ 633956 w 1708716"/>
              <a:gd name="connsiteY22" fmla="*/ 2207667 h 5178755"/>
              <a:gd name="connsiteX23" fmla="*/ 684547 w 1708716"/>
              <a:gd name="connsiteY23" fmla="*/ 1790700 h 5178755"/>
              <a:gd name="connsiteX24" fmla="*/ 663053 w 1708716"/>
              <a:gd name="connsiteY24" fmla="*/ 1271374 h 5178755"/>
              <a:gd name="connsiteX0" fmla="*/ 663053 w 1708716"/>
              <a:gd name="connsiteY0" fmla="*/ 1271374 h 5178755"/>
              <a:gd name="connsiteX1" fmla="*/ 660736 w 1708716"/>
              <a:gd name="connsiteY1" fmla="*/ 1147763 h 5178755"/>
              <a:gd name="connsiteX2" fmla="*/ 727411 w 1708716"/>
              <a:gd name="connsiteY2" fmla="*/ 1133475 h 5178755"/>
              <a:gd name="connsiteX3" fmla="*/ 750417 w 1708716"/>
              <a:gd name="connsiteY3" fmla="*/ 1236458 h 5178755"/>
              <a:gd name="connsiteX4" fmla="*/ 1417973 w 1708716"/>
              <a:gd name="connsiteY4" fmla="*/ 0 h 5178755"/>
              <a:gd name="connsiteX5" fmla="*/ 808373 w 1708716"/>
              <a:gd name="connsiteY5" fmla="*/ 1394460 h 5178755"/>
              <a:gd name="connsiteX6" fmla="*/ 884572 w 1708716"/>
              <a:gd name="connsiteY6" fmla="*/ 1790700 h 5178755"/>
              <a:gd name="connsiteX7" fmla="*/ 991926 w 1708716"/>
              <a:gd name="connsiteY7" fmla="*/ 2267659 h 5178755"/>
              <a:gd name="connsiteX8" fmla="*/ 1427497 w 1708716"/>
              <a:gd name="connsiteY8" fmla="*/ 2114550 h 5178755"/>
              <a:gd name="connsiteX9" fmla="*/ 1665622 w 1708716"/>
              <a:gd name="connsiteY9" fmla="*/ 1828800 h 5178755"/>
              <a:gd name="connsiteX10" fmla="*/ 1513222 w 1708716"/>
              <a:gd name="connsiteY10" fmla="*/ 2209800 h 5178755"/>
              <a:gd name="connsiteX11" fmla="*/ 1256047 w 1708716"/>
              <a:gd name="connsiteY11" fmla="*/ 2476500 h 5178755"/>
              <a:gd name="connsiteX12" fmla="*/ 1578780 w 1708716"/>
              <a:gd name="connsiteY12" fmla="*/ 3001795 h 5178755"/>
              <a:gd name="connsiteX13" fmla="*/ 1200481 w 1708716"/>
              <a:gd name="connsiteY13" fmla="*/ 3813980 h 5178755"/>
              <a:gd name="connsiteX14" fmla="*/ 1132242 w 1708716"/>
              <a:gd name="connsiteY14" fmla="*/ 4537311 h 5178755"/>
              <a:gd name="connsiteX15" fmla="*/ 1708716 w 1708716"/>
              <a:gd name="connsiteY15" fmla="*/ 5151459 h 5178755"/>
              <a:gd name="connsiteX16" fmla="*/ 0 w 1708716"/>
              <a:gd name="connsiteY16" fmla="*/ 5178755 h 5178755"/>
              <a:gd name="connsiteX17" fmla="*/ 640922 w 1708716"/>
              <a:gd name="connsiteY17" fmla="*/ 4250708 h 5178755"/>
              <a:gd name="connsiteX18" fmla="*/ 827423 w 1708716"/>
              <a:gd name="connsiteY18" fmla="*/ 3619500 h 5178755"/>
              <a:gd name="connsiteX19" fmla="*/ 65423 w 1708716"/>
              <a:gd name="connsiteY19" fmla="*/ 2552700 h 5178755"/>
              <a:gd name="connsiteX20" fmla="*/ 903623 w 1708716"/>
              <a:gd name="connsiteY20" fmla="*/ 3400425 h 5178755"/>
              <a:gd name="connsiteX21" fmla="*/ 1132243 w 1708716"/>
              <a:gd name="connsiteY21" fmla="*/ 2954172 h 5178755"/>
              <a:gd name="connsiteX22" fmla="*/ 633956 w 1708716"/>
              <a:gd name="connsiteY22" fmla="*/ 2207667 h 5178755"/>
              <a:gd name="connsiteX23" fmla="*/ 684547 w 1708716"/>
              <a:gd name="connsiteY23" fmla="*/ 1790700 h 5178755"/>
              <a:gd name="connsiteX24" fmla="*/ 663053 w 1708716"/>
              <a:gd name="connsiteY24" fmla="*/ 1271374 h 5178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708716" h="5178755">
                <a:moveTo>
                  <a:pt x="663053" y="1271374"/>
                </a:moveTo>
                <a:cubicBezTo>
                  <a:pt x="657497" y="1149930"/>
                  <a:pt x="653185" y="1172334"/>
                  <a:pt x="660736" y="1147763"/>
                </a:cubicBezTo>
                <a:cubicBezTo>
                  <a:pt x="668287" y="1123192"/>
                  <a:pt x="712464" y="1118693"/>
                  <a:pt x="727411" y="1133475"/>
                </a:cubicBezTo>
                <a:cubicBezTo>
                  <a:pt x="745533" y="1186358"/>
                  <a:pt x="708348" y="1118983"/>
                  <a:pt x="750417" y="1236458"/>
                </a:cubicBezTo>
                <a:cubicBezTo>
                  <a:pt x="775658" y="1305514"/>
                  <a:pt x="1221624" y="659466"/>
                  <a:pt x="1417973" y="0"/>
                </a:cubicBezTo>
                <a:cubicBezTo>
                  <a:pt x="1294282" y="841674"/>
                  <a:pt x="793133" y="1318260"/>
                  <a:pt x="808373" y="1394460"/>
                </a:cubicBezTo>
                <a:cubicBezTo>
                  <a:pt x="823613" y="1470660"/>
                  <a:pt x="853980" y="1645167"/>
                  <a:pt x="884572" y="1790700"/>
                </a:cubicBezTo>
                <a:cubicBezTo>
                  <a:pt x="915164" y="1936233"/>
                  <a:pt x="896676" y="2232734"/>
                  <a:pt x="991926" y="2267659"/>
                </a:cubicBezTo>
                <a:cubicBezTo>
                  <a:pt x="1087176" y="2302584"/>
                  <a:pt x="1272352" y="2201981"/>
                  <a:pt x="1427497" y="2114550"/>
                </a:cubicBezTo>
                <a:cubicBezTo>
                  <a:pt x="1582642" y="2027119"/>
                  <a:pt x="1671972" y="1814512"/>
                  <a:pt x="1665622" y="1828800"/>
                </a:cubicBezTo>
                <a:cubicBezTo>
                  <a:pt x="1659272" y="1843088"/>
                  <a:pt x="1644984" y="2033588"/>
                  <a:pt x="1513222" y="2209800"/>
                </a:cubicBezTo>
                <a:cubicBezTo>
                  <a:pt x="1419560" y="2376487"/>
                  <a:pt x="1232421" y="2342913"/>
                  <a:pt x="1256047" y="2476500"/>
                </a:cubicBezTo>
                <a:cubicBezTo>
                  <a:pt x="1279673" y="2610087"/>
                  <a:pt x="1589628" y="2794757"/>
                  <a:pt x="1578780" y="3001795"/>
                </a:cubicBezTo>
                <a:cubicBezTo>
                  <a:pt x="1423111" y="3329341"/>
                  <a:pt x="1243130" y="3534201"/>
                  <a:pt x="1200481" y="3813980"/>
                </a:cubicBezTo>
                <a:cubicBezTo>
                  <a:pt x="1132243" y="4262082"/>
                  <a:pt x="1052630" y="4343968"/>
                  <a:pt x="1132242" y="4537311"/>
                </a:cubicBezTo>
                <a:cubicBezTo>
                  <a:pt x="1323311" y="4837561"/>
                  <a:pt x="1451541" y="4960391"/>
                  <a:pt x="1708716" y="5151459"/>
                </a:cubicBezTo>
                <a:lnTo>
                  <a:pt x="0" y="5178755"/>
                </a:lnTo>
                <a:cubicBezTo>
                  <a:pt x="500244" y="4737477"/>
                  <a:pt x="440930" y="4773873"/>
                  <a:pt x="640922" y="4250708"/>
                </a:cubicBezTo>
                <a:cubicBezTo>
                  <a:pt x="782001" y="3976545"/>
                  <a:pt x="783640" y="3761214"/>
                  <a:pt x="827423" y="3619500"/>
                </a:cubicBezTo>
                <a:cubicBezTo>
                  <a:pt x="863269" y="3487311"/>
                  <a:pt x="389273" y="3222625"/>
                  <a:pt x="65423" y="2552700"/>
                </a:cubicBezTo>
                <a:cubicBezTo>
                  <a:pt x="322598" y="2921000"/>
                  <a:pt x="857582" y="3484325"/>
                  <a:pt x="903623" y="3400425"/>
                </a:cubicBezTo>
                <a:cubicBezTo>
                  <a:pt x="949664" y="3316525"/>
                  <a:pt x="1177188" y="3152965"/>
                  <a:pt x="1132243" y="2954172"/>
                </a:cubicBezTo>
                <a:cubicBezTo>
                  <a:pt x="1111771" y="2619802"/>
                  <a:pt x="679997" y="2487304"/>
                  <a:pt x="633956" y="2207667"/>
                </a:cubicBezTo>
                <a:cubicBezTo>
                  <a:pt x="740315" y="1937555"/>
                  <a:pt x="684460" y="1949924"/>
                  <a:pt x="684547" y="1790700"/>
                </a:cubicBezTo>
                <a:cubicBezTo>
                  <a:pt x="684634" y="1631476"/>
                  <a:pt x="655909" y="1435680"/>
                  <a:pt x="663053" y="1271374"/>
                </a:cubicBezTo>
                <a:close/>
              </a:path>
            </a:pathLst>
          </a:cu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063863" y="6149837"/>
            <a:ext cx="1308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</a:t>
            </a:r>
            <a:r>
              <a:rPr lang="en-US" altLang="zh-CN" sz="3200" dirty="0" smtClean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CN" altLang="en-US" sz="32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925156" y="6149836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</a:t>
            </a:r>
            <a:r>
              <a:rPr lang="en-US" altLang="zh-CN" sz="3200" dirty="0" smtClean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endParaRPr lang="zh-CN" altLang="en-US" sz="32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276778" y="5981666"/>
            <a:ext cx="35838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6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937000" y="2208781"/>
            <a:ext cx="2525316" cy="634982"/>
            <a:chOff x="3937000" y="2208781"/>
            <a:chExt cx="2525316" cy="634982"/>
          </a:xfrm>
        </p:grpSpPr>
        <p:cxnSp>
          <p:nvCxnSpPr>
            <p:cNvPr id="30" name="直接连接符 29"/>
            <p:cNvCxnSpPr/>
            <p:nvPr/>
          </p:nvCxnSpPr>
          <p:spPr>
            <a:xfrm flipV="1">
              <a:off x="3937000" y="2208781"/>
              <a:ext cx="520700" cy="634982"/>
            </a:xfrm>
            <a:prstGeom prst="line">
              <a:avLst/>
            </a:prstGeom>
            <a:ln>
              <a:solidFill>
                <a:srgbClr val="4F6D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4457700" y="2214102"/>
              <a:ext cx="2004616" cy="0"/>
            </a:xfrm>
            <a:prstGeom prst="line">
              <a:avLst/>
            </a:prstGeom>
            <a:ln>
              <a:solidFill>
                <a:srgbClr val="4F6D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33"/>
          <p:cNvSpPr txBox="1"/>
          <p:nvPr/>
        </p:nvSpPr>
        <p:spPr>
          <a:xfrm>
            <a:off x="4553001" y="2167107"/>
            <a:ext cx="1924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4F6D77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www.tretars.com</a:t>
            </a:r>
          </a:p>
          <a:p>
            <a:pPr algn="ctr"/>
            <a:r>
              <a:rPr lang="en-US" altLang="zh-CN" sz="1600" dirty="0" smtClean="0">
                <a:solidFill>
                  <a:srgbClr val="4F6D77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For more</a:t>
            </a:r>
            <a:endParaRPr lang="zh-CN" altLang="en-US" sz="1600" dirty="0">
              <a:solidFill>
                <a:srgbClr val="4F6D77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772871" y="1708024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r>
              <a:rPr lang="en-US" altLang="zh-CN" sz="28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endParaRPr lang="zh-CN" altLang="en-US" sz="28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451804" y="2736224"/>
            <a:ext cx="654051" cy="703263"/>
            <a:chOff x="-95250" y="161926"/>
            <a:chExt cx="654051" cy="703263"/>
          </a:xfrm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11113" y="161926"/>
              <a:ext cx="547688" cy="552450"/>
            </a:xfrm>
            <a:custGeom>
              <a:avLst/>
              <a:gdLst>
                <a:gd name="T0" fmla="*/ 108 w 146"/>
                <a:gd name="T1" fmla="*/ 145 h 147"/>
                <a:gd name="T2" fmla="*/ 102 w 146"/>
                <a:gd name="T3" fmla="*/ 145 h 147"/>
                <a:gd name="T4" fmla="*/ 1 w 146"/>
                <a:gd name="T5" fmla="*/ 44 h 147"/>
                <a:gd name="T6" fmla="*/ 1 w 146"/>
                <a:gd name="T7" fmla="*/ 39 h 147"/>
                <a:gd name="T8" fmla="*/ 39 w 146"/>
                <a:gd name="T9" fmla="*/ 1 h 147"/>
                <a:gd name="T10" fmla="*/ 44 w 146"/>
                <a:gd name="T11" fmla="*/ 1 h 147"/>
                <a:gd name="T12" fmla="*/ 145 w 146"/>
                <a:gd name="T13" fmla="*/ 102 h 147"/>
                <a:gd name="T14" fmla="*/ 145 w 146"/>
                <a:gd name="T15" fmla="*/ 108 h 147"/>
                <a:gd name="T16" fmla="*/ 108 w 146"/>
                <a:gd name="T17" fmla="*/ 14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47">
                  <a:moveTo>
                    <a:pt x="108" y="145"/>
                  </a:moveTo>
                  <a:cubicBezTo>
                    <a:pt x="106" y="147"/>
                    <a:pt x="103" y="147"/>
                    <a:pt x="102" y="145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3"/>
                    <a:pt x="0" y="40"/>
                    <a:pt x="1" y="39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3" y="0"/>
                    <a:pt x="44" y="1"/>
                  </a:cubicBezTo>
                  <a:cubicBezTo>
                    <a:pt x="145" y="102"/>
                    <a:pt x="145" y="102"/>
                    <a:pt x="145" y="102"/>
                  </a:cubicBezTo>
                  <a:cubicBezTo>
                    <a:pt x="146" y="104"/>
                    <a:pt x="146" y="106"/>
                    <a:pt x="145" y="108"/>
                  </a:cubicBezTo>
                  <a:lnTo>
                    <a:pt x="108" y="145"/>
                  </a:lnTo>
                  <a:close/>
                </a:path>
              </a:pathLst>
            </a:custGeom>
            <a:noFill/>
            <a:ln w="30163" cap="rnd">
              <a:solidFill>
                <a:srgbClr val="4F6D7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88900" y="598488"/>
              <a:ext cx="431800" cy="217488"/>
            </a:xfrm>
            <a:custGeom>
              <a:avLst/>
              <a:gdLst>
                <a:gd name="T0" fmla="*/ 104 w 115"/>
                <a:gd name="T1" fmla="*/ 12 h 58"/>
                <a:gd name="T2" fmla="*/ 114 w 115"/>
                <a:gd name="T3" fmla="*/ 21 h 58"/>
                <a:gd name="T4" fmla="*/ 114 w 115"/>
                <a:gd name="T5" fmla="*/ 27 h 58"/>
                <a:gd name="T6" fmla="*/ 84 w 115"/>
                <a:gd name="T7" fmla="*/ 57 h 58"/>
                <a:gd name="T8" fmla="*/ 78 w 115"/>
                <a:gd name="T9" fmla="*/ 57 h 58"/>
                <a:gd name="T10" fmla="*/ 23 w 115"/>
                <a:gd name="T11" fmla="*/ 2 h 58"/>
                <a:gd name="T12" fmla="*/ 18 w 115"/>
                <a:gd name="T13" fmla="*/ 2 h 58"/>
                <a:gd name="T14" fmla="*/ 0 w 115"/>
                <a:gd name="T15" fmla="*/ 1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58">
                  <a:moveTo>
                    <a:pt x="104" y="12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3"/>
                    <a:pt x="115" y="26"/>
                    <a:pt x="114" y="2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2" y="58"/>
                    <a:pt x="80" y="58"/>
                    <a:pt x="78" y="5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0"/>
                    <a:pt x="19" y="0"/>
                    <a:pt x="18" y="2"/>
                  </a:cubicBezTo>
                  <a:cubicBezTo>
                    <a:pt x="0" y="19"/>
                    <a:pt x="0" y="19"/>
                    <a:pt x="0" y="19"/>
                  </a:cubicBezTo>
                </a:path>
              </a:pathLst>
            </a:custGeom>
            <a:noFill/>
            <a:ln w="30163" cap="rnd">
              <a:solidFill>
                <a:srgbClr val="4F6D7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-95250" y="635001"/>
              <a:ext cx="230188" cy="230188"/>
            </a:xfrm>
            <a:custGeom>
              <a:avLst/>
              <a:gdLst>
                <a:gd name="T0" fmla="*/ 24 w 61"/>
                <a:gd name="T1" fmla="*/ 60 h 61"/>
                <a:gd name="T2" fmla="*/ 18 w 61"/>
                <a:gd name="T3" fmla="*/ 60 h 61"/>
                <a:gd name="T4" fmla="*/ 1 w 61"/>
                <a:gd name="T5" fmla="*/ 42 h 61"/>
                <a:gd name="T6" fmla="*/ 1 w 61"/>
                <a:gd name="T7" fmla="*/ 37 h 61"/>
                <a:gd name="T8" fmla="*/ 36 w 61"/>
                <a:gd name="T9" fmla="*/ 2 h 61"/>
                <a:gd name="T10" fmla="*/ 42 w 61"/>
                <a:gd name="T11" fmla="*/ 2 h 61"/>
                <a:gd name="T12" fmla="*/ 59 w 61"/>
                <a:gd name="T13" fmla="*/ 19 h 61"/>
                <a:gd name="T14" fmla="*/ 59 w 61"/>
                <a:gd name="T15" fmla="*/ 25 h 61"/>
                <a:gd name="T16" fmla="*/ 24 w 61"/>
                <a:gd name="T17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1">
                  <a:moveTo>
                    <a:pt x="24" y="60"/>
                  </a:moveTo>
                  <a:cubicBezTo>
                    <a:pt x="23" y="61"/>
                    <a:pt x="20" y="61"/>
                    <a:pt x="18" y="6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1"/>
                    <a:pt x="0" y="38"/>
                    <a:pt x="1" y="37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8" y="0"/>
                    <a:pt x="40" y="0"/>
                    <a:pt x="42" y="2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61" y="21"/>
                    <a:pt x="61" y="23"/>
                    <a:pt x="59" y="25"/>
                  </a:cubicBezTo>
                  <a:lnTo>
                    <a:pt x="24" y="60"/>
                  </a:lnTo>
                  <a:close/>
                </a:path>
              </a:pathLst>
            </a:custGeom>
            <a:noFill/>
            <a:ln w="30163" cap="rnd">
              <a:solidFill>
                <a:srgbClr val="4F6D7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Line 8"/>
            <p:cNvSpPr>
              <a:spLocks noChangeShapeType="1"/>
            </p:cNvSpPr>
            <p:nvPr/>
          </p:nvSpPr>
          <p:spPr bwMode="auto">
            <a:xfrm flipH="1">
              <a:off x="449263" y="601663"/>
              <a:ext cx="87313" cy="87313"/>
            </a:xfrm>
            <a:prstGeom prst="line">
              <a:avLst/>
            </a:prstGeom>
            <a:noFill/>
            <a:ln w="30163" cap="rnd">
              <a:solidFill>
                <a:srgbClr val="4F6D7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 flipH="1" flipV="1">
            <a:off x="187539" y="2503184"/>
            <a:ext cx="2287853" cy="474788"/>
            <a:chOff x="3937000" y="2208781"/>
            <a:chExt cx="2525316" cy="634982"/>
          </a:xfrm>
        </p:grpSpPr>
        <p:cxnSp>
          <p:nvCxnSpPr>
            <p:cNvPr id="57" name="直接连接符 56"/>
            <p:cNvCxnSpPr/>
            <p:nvPr/>
          </p:nvCxnSpPr>
          <p:spPr>
            <a:xfrm flipV="1">
              <a:off x="3937000" y="2208781"/>
              <a:ext cx="520700" cy="634982"/>
            </a:xfrm>
            <a:prstGeom prst="line">
              <a:avLst/>
            </a:prstGeom>
            <a:ln>
              <a:solidFill>
                <a:srgbClr val="4F6D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4457700" y="2214102"/>
              <a:ext cx="2004616" cy="0"/>
            </a:xfrm>
            <a:prstGeom prst="line">
              <a:avLst/>
            </a:prstGeom>
            <a:ln>
              <a:solidFill>
                <a:srgbClr val="4F6D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文本框 58"/>
          <p:cNvSpPr txBox="1"/>
          <p:nvPr/>
        </p:nvSpPr>
        <p:spPr>
          <a:xfrm>
            <a:off x="108665" y="2952837"/>
            <a:ext cx="1924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4F6D77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www.tretars.com</a:t>
            </a:r>
          </a:p>
          <a:p>
            <a:pPr algn="ctr"/>
            <a:r>
              <a:rPr lang="en-US" altLang="zh-CN" sz="1600" dirty="0" smtClean="0">
                <a:solidFill>
                  <a:srgbClr val="4F6D77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For more</a:t>
            </a:r>
            <a:endParaRPr lang="zh-CN" altLang="en-US" sz="1600" dirty="0">
              <a:solidFill>
                <a:srgbClr val="4F6D77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28535" y="2493754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r>
              <a:rPr lang="en-US" altLang="zh-CN" sz="28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endParaRPr lang="zh-CN" altLang="en-US" sz="28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 flipH="1" flipV="1">
            <a:off x="5954684" y="2922799"/>
            <a:ext cx="2287853" cy="474788"/>
            <a:chOff x="3937000" y="2208781"/>
            <a:chExt cx="2525316" cy="634982"/>
          </a:xfrm>
        </p:grpSpPr>
        <p:cxnSp>
          <p:nvCxnSpPr>
            <p:cNvPr id="62" name="直接连接符 61"/>
            <p:cNvCxnSpPr/>
            <p:nvPr/>
          </p:nvCxnSpPr>
          <p:spPr>
            <a:xfrm flipV="1">
              <a:off x="3937000" y="2208781"/>
              <a:ext cx="520700" cy="634982"/>
            </a:xfrm>
            <a:prstGeom prst="line">
              <a:avLst/>
            </a:prstGeom>
            <a:ln>
              <a:solidFill>
                <a:srgbClr val="4F6D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4457700" y="2214102"/>
              <a:ext cx="2004616" cy="0"/>
            </a:xfrm>
            <a:prstGeom prst="line">
              <a:avLst/>
            </a:prstGeom>
            <a:ln>
              <a:solidFill>
                <a:srgbClr val="4F6D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文本框 63"/>
          <p:cNvSpPr txBox="1"/>
          <p:nvPr/>
        </p:nvSpPr>
        <p:spPr>
          <a:xfrm>
            <a:off x="5875810" y="3372452"/>
            <a:ext cx="1924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4F6D77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www.tretars.com</a:t>
            </a:r>
          </a:p>
          <a:p>
            <a:pPr algn="ctr"/>
            <a:r>
              <a:rPr lang="en-US" altLang="zh-CN" sz="1600" dirty="0" smtClean="0">
                <a:solidFill>
                  <a:srgbClr val="4F6D77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For more</a:t>
            </a:r>
            <a:endParaRPr lang="zh-CN" altLang="en-US" sz="1600" dirty="0">
              <a:solidFill>
                <a:srgbClr val="4F6D77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095680" y="2913369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r>
              <a:rPr lang="en-US" altLang="zh-CN" sz="28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endParaRPr lang="zh-CN" altLang="en-US" sz="28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 flipH="1" flipV="1">
            <a:off x="6007216" y="4579893"/>
            <a:ext cx="2287853" cy="474788"/>
            <a:chOff x="3937000" y="2208781"/>
            <a:chExt cx="2525316" cy="634982"/>
          </a:xfrm>
        </p:grpSpPr>
        <p:cxnSp>
          <p:nvCxnSpPr>
            <p:cNvPr id="72" name="直接连接符 71"/>
            <p:cNvCxnSpPr/>
            <p:nvPr/>
          </p:nvCxnSpPr>
          <p:spPr>
            <a:xfrm flipV="1">
              <a:off x="3937000" y="2208781"/>
              <a:ext cx="520700" cy="634982"/>
            </a:xfrm>
            <a:prstGeom prst="line">
              <a:avLst/>
            </a:prstGeom>
            <a:ln>
              <a:solidFill>
                <a:srgbClr val="4F6D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4457700" y="2214102"/>
              <a:ext cx="2004616" cy="0"/>
            </a:xfrm>
            <a:prstGeom prst="line">
              <a:avLst/>
            </a:prstGeom>
            <a:ln>
              <a:solidFill>
                <a:srgbClr val="4F6D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5928342" y="5029546"/>
            <a:ext cx="1924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4F6D77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www.tretars.com</a:t>
            </a:r>
          </a:p>
          <a:p>
            <a:pPr algn="ctr"/>
            <a:r>
              <a:rPr lang="en-US" altLang="zh-CN" sz="1600" dirty="0" smtClean="0">
                <a:solidFill>
                  <a:srgbClr val="4F6D77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For more</a:t>
            </a:r>
            <a:endParaRPr lang="zh-CN" altLang="en-US" sz="1600" dirty="0">
              <a:solidFill>
                <a:srgbClr val="4F6D77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148212" y="4570463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r>
              <a:rPr lang="en-US" altLang="zh-CN" sz="28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endParaRPr lang="zh-CN" altLang="en-US" sz="28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7" name="Freeform 261"/>
          <p:cNvSpPr>
            <a:spLocks noEditPoints="1"/>
          </p:cNvSpPr>
          <p:nvPr/>
        </p:nvSpPr>
        <p:spPr bwMode="auto">
          <a:xfrm>
            <a:off x="2941023" y="4246566"/>
            <a:ext cx="1389862" cy="1097263"/>
          </a:xfrm>
          <a:custGeom>
            <a:avLst/>
            <a:gdLst>
              <a:gd name="T0" fmla="*/ 47 w 48"/>
              <a:gd name="T1" fmla="*/ 15 h 38"/>
              <a:gd name="T2" fmla="*/ 33 w 48"/>
              <a:gd name="T3" fmla="*/ 33 h 38"/>
              <a:gd name="T4" fmla="*/ 21 w 48"/>
              <a:gd name="T5" fmla="*/ 36 h 38"/>
              <a:gd name="T6" fmla="*/ 14 w 48"/>
              <a:gd name="T7" fmla="*/ 34 h 38"/>
              <a:gd name="T8" fmla="*/ 9 w 48"/>
              <a:gd name="T9" fmla="*/ 32 h 38"/>
              <a:gd name="T10" fmla="*/ 3 w 48"/>
              <a:gd name="T11" fmla="*/ 38 h 38"/>
              <a:gd name="T12" fmla="*/ 0 w 48"/>
              <a:gd name="T13" fmla="*/ 36 h 38"/>
              <a:gd name="T14" fmla="*/ 0 w 48"/>
              <a:gd name="T15" fmla="*/ 34 h 38"/>
              <a:gd name="T16" fmla="*/ 5 w 48"/>
              <a:gd name="T17" fmla="*/ 28 h 38"/>
              <a:gd name="T18" fmla="*/ 4 w 48"/>
              <a:gd name="T19" fmla="*/ 26 h 38"/>
              <a:gd name="T20" fmla="*/ 4 w 48"/>
              <a:gd name="T21" fmla="*/ 23 h 38"/>
              <a:gd name="T22" fmla="*/ 19 w 48"/>
              <a:gd name="T23" fmla="*/ 6 h 38"/>
              <a:gd name="T24" fmla="*/ 39 w 48"/>
              <a:gd name="T25" fmla="*/ 2 h 38"/>
              <a:gd name="T26" fmla="*/ 44 w 48"/>
              <a:gd name="T27" fmla="*/ 0 h 38"/>
              <a:gd name="T28" fmla="*/ 48 w 48"/>
              <a:gd name="T29" fmla="*/ 10 h 38"/>
              <a:gd name="T30" fmla="*/ 47 w 48"/>
              <a:gd name="T31" fmla="*/ 15 h 38"/>
              <a:gd name="T32" fmla="*/ 33 w 48"/>
              <a:gd name="T33" fmla="*/ 14 h 38"/>
              <a:gd name="T34" fmla="*/ 11 w 48"/>
              <a:gd name="T35" fmla="*/ 24 h 38"/>
              <a:gd name="T36" fmla="*/ 10 w 48"/>
              <a:gd name="T37" fmla="*/ 26 h 38"/>
              <a:gd name="T38" fmla="*/ 12 w 48"/>
              <a:gd name="T39" fmla="*/ 27 h 38"/>
              <a:gd name="T40" fmla="*/ 13 w 48"/>
              <a:gd name="T41" fmla="*/ 27 h 38"/>
              <a:gd name="T42" fmla="*/ 17 w 48"/>
              <a:gd name="T43" fmla="*/ 23 h 38"/>
              <a:gd name="T44" fmla="*/ 33 w 48"/>
              <a:gd name="T45" fmla="*/ 17 h 38"/>
              <a:gd name="T46" fmla="*/ 34 w 48"/>
              <a:gd name="T47" fmla="*/ 15 h 38"/>
              <a:gd name="T48" fmla="*/ 33 w 48"/>
              <a:gd name="T49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8" h="38">
                <a:moveTo>
                  <a:pt x="47" y="15"/>
                </a:moveTo>
                <a:cubicBezTo>
                  <a:pt x="46" y="24"/>
                  <a:pt x="40" y="29"/>
                  <a:pt x="33" y="33"/>
                </a:cubicBezTo>
                <a:cubicBezTo>
                  <a:pt x="29" y="34"/>
                  <a:pt x="25" y="36"/>
                  <a:pt x="21" y="36"/>
                </a:cubicBezTo>
                <a:cubicBezTo>
                  <a:pt x="19" y="36"/>
                  <a:pt x="16" y="35"/>
                  <a:pt x="14" y="34"/>
                </a:cubicBezTo>
                <a:cubicBezTo>
                  <a:pt x="12" y="34"/>
                  <a:pt x="10" y="32"/>
                  <a:pt x="9" y="32"/>
                </a:cubicBezTo>
                <a:cubicBezTo>
                  <a:pt x="7" y="32"/>
                  <a:pt x="6" y="38"/>
                  <a:pt x="3" y="38"/>
                </a:cubicBezTo>
                <a:cubicBezTo>
                  <a:pt x="2" y="38"/>
                  <a:pt x="1" y="37"/>
                  <a:pt x="0" y="36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32"/>
                  <a:pt x="5" y="29"/>
                  <a:pt x="5" y="28"/>
                </a:cubicBezTo>
                <a:cubicBezTo>
                  <a:pt x="5" y="28"/>
                  <a:pt x="5" y="26"/>
                  <a:pt x="4" y="26"/>
                </a:cubicBezTo>
                <a:cubicBezTo>
                  <a:pt x="4" y="25"/>
                  <a:pt x="4" y="24"/>
                  <a:pt x="4" y="23"/>
                </a:cubicBezTo>
                <a:cubicBezTo>
                  <a:pt x="4" y="14"/>
                  <a:pt x="11" y="8"/>
                  <a:pt x="19" y="6"/>
                </a:cubicBezTo>
                <a:cubicBezTo>
                  <a:pt x="24" y="4"/>
                  <a:pt x="36" y="6"/>
                  <a:pt x="39" y="2"/>
                </a:cubicBezTo>
                <a:cubicBezTo>
                  <a:pt x="41" y="1"/>
                  <a:pt x="42" y="0"/>
                  <a:pt x="44" y="0"/>
                </a:cubicBezTo>
                <a:cubicBezTo>
                  <a:pt x="47" y="0"/>
                  <a:pt x="48" y="8"/>
                  <a:pt x="48" y="10"/>
                </a:cubicBezTo>
                <a:cubicBezTo>
                  <a:pt x="48" y="12"/>
                  <a:pt x="48" y="13"/>
                  <a:pt x="47" y="15"/>
                </a:cubicBezTo>
                <a:close/>
                <a:moveTo>
                  <a:pt x="33" y="14"/>
                </a:moveTo>
                <a:cubicBezTo>
                  <a:pt x="23" y="14"/>
                  <a:pt x="17" y="18"/>
                  <a:pt x="11" y="24"/>
                </a:cubicBezTo>
                <a:cubicBezTo>
                  <a:pt x="10" y="25"/>
                  <a:pt x="10" y="25"/>
                  <a:pt x="10" y="26"/>
                </a:cubicBezTo>
                <a:cubicBezTo>
                  <a:pt x="10" y="27"/>
                  <a:pt x="11" y="27"/>
                  <a:pt x="12" y="27"/>
                </a:cubicBezTo>
                <a:cubicBezTo>
                  <a:pt x="12" y="27"/>
                  <a:pt x="13" y="27"/>
                  <a:pt x="13" y="27"/>
                </a:cubicBezTo>
                <a:cubicBezTo>
                  <a:pt x="14" y="26"/>
                  <a:pt x="16" y="24"/>
                  <a:pt x="17" y="23"/>
                </a:cubicBezTo>
                <a:cubicBezTo>
                  <a:pt x="22" y="19"/>
                  <a:pt x="26" y="17"/>
                  <a:pt x="33" y="17"/>
                </a:cubicBezTo>
                <a:cubicBezTo>
                  <a:pt x="33" y="17"/>
                  <a:pt x="34" y="16"/>
                  <a:pt x="34" y="15"/>
                </a:cubicBezTo>
                <a:cubicBezTo>
                  <a:pt x="34" y="14"/>
                  <a:pt x="33" y="14"/>
                  <a:pt x="33" y="14"/>
                </a:cubicBezTo>
                <a:close/>
              </a:path>
            </a:pathLst>
          </a:custGeom>
          <a:solidFill>
            <a:srgbClr val="FB540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488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等腰三角形 23"/>
          <p:cNvSpPr/>
          <p:nvPr/>
        </p:nvSpPr>
        <p:spPr>
          <a:xfrm rot="2601805">
            <a:off x="1434206" y="549816"/>
            <a:ext cx="6477000" cy="5143500"/>
          </a:xfrm>
          <a:prstGeom prst="triangle">
            <a:avLst/>
          </a:prstGeom>
          <a:solidFill>
            <a:srgbClr val="324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3580934" y="1937370"/>
            <a:ext cx="6020732" cy="2983260"/>
            <a:chOff x="3924300" y="1739712"/>
            <a:chExt cx="6020732" cy="2983260"/>
          </a:xfrm>
        </p:grpSpPr>
        <p:sp>
          <p:nvSpPr>
            <p:cNvPr id="26" name="文本框 25"/>
            <p:cNvSpPr txBox="1"/>
            <p:nvPr/>
          </p:nvSpPr>
          <p:spPr>
            <a:xfrm>
              <a:off x="3924300" y="1739712"/>
              <a:ext cx="2544286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600" dirty="0" smtClean="0">
                  <a:solidFill>
                    <a:srgbClr val="FB540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02</a:t>
              </a:r>
              <a:endParaRPr lang="zh-CN" altLang="en-US" sz="16600" dirty="0">
                <a:solidFill>
                  <a:srgbClr val="FB540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924300" y="3891975"/>
              <a:ext cx="5285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FB540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www.tr</a:t>
              </a:r>
              <a:r>
                <a:rPr lang="en-US" altLang="zh-CN" sz="4800" dirty="0" smtClean="0">
                  <a:solidFill>
                    <a:srgbClr val="32454C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etars.com</a:t>
              </a:r>
              <a:endParaRPr lang="zh-CN" altLang="en-US" sz="4800" dirty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220936" y="1815912"/>
              <a:ext cx="3724096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逼格</a:t>
              </a:r>
              <a:endParaRPr lang="zh-CN" altLang="en-US" sz="13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223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2"/>
          <p:cNvSpPr/>
          <p:nvPr/>
        </p:nvSpPr>
        <p:spPr>
          <a:xfrm>
            <a:off x="558507" y="214217"/>
            <a:ext cx="5159901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42"/>
          <p:cNvSpPr/>
          <p:nvPr/>
        </p:nvSpPr>
        <p:spPr>
          <a:xfrm>
            <a:off x="-1" y="214217"/>
            <a:ext cx="5159901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4141" y="308433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zh-CN" altLang="en-US" sz="36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AutoShape 3"/>
          <p:cNvSpPr>
            <a:spLocks noChangeAspect="1" noChangeArrowheads="1" noTextEdit="1"/>
          </p:cNvSpPr>
          <p:nvPr/>
        </p:nvSpPr>
        <p:spPr bwMode="auto">
          <a:xfrm>
            <a:off x="4498975" y="1876425"/>
            <a:ext cx="31940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7897740" y="3794434"/>
            <a:ext cx="935627" cy="1728128"/>
            <a:chOff x="4498975" y="1873250"/>
            <a:chExt cx="1681163" cy="3105151"/>
          </a:xfrm>
          <a:solidFill>
            <a:srgbClr val="FB5406"/>
          </a:solidFill>
        </p:grpSpPr>
        <p:sp>
          <p:nvSpPr>
            <p:cNvPr id="31" name="Oval 5"/>
            <p:cNvSpPr>
              <a:spLocks noChangeArrowheads="1"/>
            </p:cNvSpPr>
            <p:nvPr/>
          </p:nvSpPr>
          <p:spPr bwMode="auto">
            <a:xfrm>
              <a:off x="4984750" y="1873250"/>
              <a:ext cx="473075" cy="4699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4498975" y="2414588"/>
              <a:ext cx="1681163" cy="2563813"/>
            </a:xfrm>
            <a:custGeom>
              <a:avLst/>
              <a:gdLst>
                <a:gd name="T0" fmla="*/ 447 w 447"/>
                <a:gd name="T1" fmla="*/ 255 h 681"/>
                <a:gd name="T2" fmla="*/ 282 w 447"/>
                <a:gd name="T3" fmla="*/ 43 h 681"/>
                <a:gd name="T4" fmla="*/ 196 w 447"/>
                <a:gd name="T5" fmla="*/ 4 h 681"/>
                <a:gd name="T6" fmla="*/ 147 w 447"/>
                <a:gd name="T7" fmla="*/ 24 h 681"/>
                <a:gd name="T8" fmla="*/ 108 w 447"/>
                <a:gd name="T9" fmla="*/ 148 h 681"/>
                <a:gd name="T10" fmla="*/ 108 w 447"/>
                <a:gd name="T11" fmla="*/ 152 h 681"/>
                <a:gd name="T12" fmla="*/ 0 w 447"/>
                <a:gd name="T13" fmla="*/ 298 h 681"/>
                <a:gd name="T14" fmla="*/ 33 w 447"/>
                <a:gd name="T15" fmla="*/ 326 h 681"/>
                <a:gd name="T16" fmla="*/ 108 w 447"/>
                <a:gd name="T17" fmla="*/ 249 h 681"/>
                <a:gd name="T18" fmla="*/ 109 w 447"/>
                <a:gd name="T19" fmla="*/ 327 h 681"/>
                <a:gd name="T20" fmla="*/ 44 w 447"/>
                <a:gd name="T21" fmla="*/ 665 h 681"/>
                <a:gd name="T22" fmla="*/ 92 w 447"/>
                <a:gd name="T23" fmla="*/ 681 h 681"/>
                <a:gd name="T24" fmla="*/ 185 w 447"/>
                <a:gd name="T25" fmla="*/ 440 h 681"/>
                <a:gd name="T26" fmla="*/ 229 w 447"/>
                <a:gd name="T27" fmla="*/ 540 h 681"/>
                <a:gd name="T28" fmla="*/ 364 w 447"/>
                <a:gd name="T29" fmla="*/ 678 h 681"/>
                <a:gd name="T30" fmla="*/ 401 w 447"/>
                <a:gd name="T31" fmla="*/ 641 h 681"/>
                <a:gd name="T32" fmla="*/ 301 w 447"/>
                <a:gd name="T33" fmla="*/ 512 h 681"/>
                <a:gd name="T34" fmla="*/ 278 w 447"/>
                <a:gd name="T35" fmla="*/ 321 h 681"/>
                <a:gd name="T36" fmla="*/ 276 w 447"/>
                <a:gd name="T37" fmla="*/ 141 h 681"/>
                <a:gd name="T38" fmla="*/ 411 w 447"/>
                <a:gd name="T39" fmla="*/ 284 h 681"/>
                <a:gd name="T40" fmla="*/ 447 w 447"/>
                <a:gd name="T41" fmla="*/ 255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7" h="681">
                  <a:moveTo>
                    <a:pt x="447" y="255"/>
                  </a:moveTo>
                  <a:cubicBezTo>
                    <a:pt x="447" y="255"/>
                    <a:pt x="354" y="124"/>
                    <a:pt x="282" y="43"/>
                  </a:cubicBezTo>
                  <a:cubicBezTo>
                    <a:pt x="242" y="0"/>
                    <a:pt x="201" y="3"/>
                    <a:pt x="196" y="4"/>
                  </a:cubicBezTo>
                  <a:cubicBezTo>
                    <a:pt x="193" y="4"/>
                    <a:pt x="170" y="3"/>
                    <a:pt x="147" y="24"/>
                  </a:cubicBezTo>
                  <a:cubicBezTo>
                    <a:pt x="121" y="48"/>
                    <a:pt x="108" y="90"/>
                    <a:pt x="108" y="148"/>
                  </a:cubicBezTo>
                  <a:cubicBezTo>
                    <a:pt x="108" y="148"/>
                    <a:pt x="108" y="149"/>
                    <a:pt x="108" y="152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33" y="326"/>
                    <a:pt x="33" y="326"/>
                    <a:pt x="33" y="326"/>
                  </a:cubicBezTo>
                  <a:cubicBezTo>
                    <a:pt x="108" y="249"/>
                    <a:pt x="108" y="249"/>
                    <a:pt x="108" y="249"/>
                  </a:cubicBezTo>
                  <a:cubicBezTo>
                    <a:pt x="108" y="290"/>
                    <a:pt x="109" y="327"/>
                    <a:pt x="109" y="327"/>
                  </a:cubicBezTo>
                  <a:cubicBezTo>
                    <a:pt x="109" y="328"/>
                    <a:pt x="44" y="665"/>
                    <a:pt x="44" y="665"/>
                  </a:cubicBezTo>
                  <a:cubicBezTo>
                    <a:pt x="92" y="681"/>
                    <a:pt x="92" y="681"/>
                    <a:pt x="92" y="681"/>
                  </a:cubicBezTo>
                  <a:cubicBezTo>
                    <a:pt x="185" y="440"/>
                    <a:pt x="185" y="440"/>
                    <a:pt x="185" y="440"/>
                  </a:cubicBezTo>
                  <a:cubicBezTo>
                    <a:pt x="229" y="540"/>
                    <a:pt x="229" y="540"/>
                    <a:pt x="229" y="540"/>
                  </a:cubicBezTo>
                  <a:cubicBezTo>
                    <a:pt x="364" y="678"/>
                    <a:pt x="364" y="678"/>
                    <a:pt x="364" y="678"/>
                  </a:cubicBezTo>
                  <a:cubicBezTo>
                    <a:pt x="401" y="641"/>
                    <a:pt x="401" y="641"/>
                    <a:pt x="401" y="641"/>
                  </a:cubicBezTo>
                  <a:cubicBezTo>
                    <a:pt x="401" y="641"/>
                    <a:pt x="302" y="514"/>
                    <a:pt x="301" y="512"/>
                  </a:cubicBezTo>
                  <a:cubicBezTo>
                    <a:pt x="300" y="509"/>
                    <a:pt x="278" y="322"/>
                    <a:pt x="278" y="321"/>
                  </a:cubicBezTo>
                  <a:cubicBezTo>
                    <a:pt x="278" y="321"/>
                    <a:pt x="276" y="141"/>
                    <a:pt x="276" y="141"/>
                  </a:cubicBezTo>
                  <a:cubicBezTo>
                    <a:pt x="411" y="284"/>
                    <a:pt x="411" y="284"/>
                    <a:pt x="411" y="284"/>
                  </a:cubicBezTo>
                  <a:lnTo>
                    <a:pt x="447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9964493" y="3750127"/>
            <a:ext cx="1717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2235</a:t>
            </a:r>
            <a:endParaRPr lang="zh-CN" altLang="en-US" sz="5400" dirty="0">
              <a:solidFill>
                <a:srgbClr val="32454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803997" y="4531015"/>
            <a:ext cx="28495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6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179622" y="1536978"/>
            <a:ext cx="1717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3235</a:t>
            </a:r>
            <a:endParaRPr lang="zh-CN" altLang="en-US" sz="5400" dirty="0">
              <a:solidFill>
                <a:srgbClr val="32454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039481" y="2349103"/>
            <a:ext cx="28495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6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 flipH="1">
            <a:off x="3106685" y="4976153"/>
            <a:ext cx="865414" cy="1728128"/>
            <a:chOff x="4498975" y="1873250"/>
            <a:chExt cx="1681163" cy="3105151"/>
          </a:xfrm>
          <a:solidFill>
            <a:srgbClr val="FB5406"/>
          </a:solidFill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4984750" y="1873250"/>
              <a:ext cx="473075" cy="4699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>
              <a:off x="4498975" y="2414588"/>
              <a:ext cx="1681163" cy="2563813"/>
            </a:xfrm>
            <a:custGeom>
              <a:avLst/>
              <a:gdLst>
                <a:gd name="T0" fmla="*/ 447 w 447"/>
                <a:gd name="T1" fmla="*/ 255 h 681"/>
                <a:gd name="T2" fmla="*/ 282 w 447"/>
                <a:gd name="T3" fmla="*/ 43 h 681"/>
                <a:gd name="T4" fmla="*/ 196 w 447"/>
                <a:gd name="T5" fmla="*/ 4 h 681"/>
                <a:gd name="T6" fmla="*/ 147 w 447"/>
                <a:gd name="T7" fmla="*/ 24 h 681"/>
                <a:gd name="T8" fmla="*/ 108 w 447"/>
                <a:gd name="T9" fmla="*/ 148 h 681"/>
                <a:gd name="T10" fmla="*/ 108 w 447"/>
                <a:gd name="T11" fmla="*/ 152 h 681"/>
                <a:gd name="T12" fmla="*/ 0 w 447"/>
                <a:gd name="T13" fmla="*/ 298 h 681"/>
                <a:gd name="T14" fmla="*/ 33 w 447"/>
                <a:gd name="T15" fmla="*/ 326 h 681"/>
                <a:gd name="T16" fmla="*/ 108 w 447"/>
                <a:gd name="T17" fmla="*/ 249 h 681"/>
                <a:gd name="T18" fmla="*/ 109 w 447"/>
                <a:gd name="T19" fmla="*/ 327 h 681"/>
                <a:gd name="T20" fmla="*/ 44 w 447"/>
                <a:gd name="T21" fmla="*/ 665 h 681"/>
                <a:gd name="T22" fmla="*/ 92 w 447"/>
                <a:gd name="T23" fmla="*/ 681 h 681"/>
                <a:gd name="T24" fmla="*/ 185 w 447"/>
                <a:gd name="T25" fmla="*/ 440 h 681"/>
                <a:gd name="T26" fmla="*/ 229 w 447"/>
                <a:gd name="T27" fmla="*/ 540 h 681"/>
                <a:gd name="T28" fmla="*/ 364 w 447"/>
                <a:gd name="T29" fmla="*/ 678 h 681"/>
                <a:gd name="T30" fmla="*/ 401 w 447"/>
                <a:gd name="T31" fmla="*/ 641 h 681"/>
                <a:gd name="T32" fmla="*/ 301 w 447"/>
                <a:gd name="T33" fmla="*/ 512 h 681"/>
                <a:gd name="T34" fmla="*/ 278 w 447"/>
                <a:gd name="T35" fmla="*/ 321 h 681"/>
                <a:gd name="T36" fmla="*/ 276 w 447"/>
                <a:gd name="T37" fmla="*/ 141 h 681"/>
                <a:gd name="T38" fmla="*/ 411 w 447"/>
                <a:gd name="T39" fmla="*/ 284 h 681"/>
                <a:gd name="T40" fmla="*/ 447 w 447"/>
                <a:gd name="T41" fmla="*/ 255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7" h="681">
                  <a:moveTo>
                    <a:pt x="447" y="255"/>
                  </a:moveTo>
                  <a:cubicBezTo>
                    <a:pt x="447" y="255"/>
                    <a:pt x="354" y="124"/>
                    <a:pt x="282" y="43"/>
                  </a:cubicBezTo>
                  <a:cubicBezTo>
                    <a:pt x="242" y="0"/>
                    <a:pt x="201" y="3"/>
                    <a:pt x="196" y="4"/>
                  </a:cubicBezTo>
                  <a:cubicBezTo>
                    <a:pt x="193" y="4"/>
                    <a:pt x="170" y="3"/>
                    <a:pt x="147" y="24"/>
                  </a:cubicBezTo>
                  <a:cubicBezTo>
                    <a:pt x="121" y="48"/>
                    <a:pt x="108" y="90"/>
                    <a:pt x="108" y="148"/>
                  </a:cubicBezTo>
                  <a:cubicBezTo>
                    <a:pt x="108" y="148"/>
                    <a:pt x="108" y="149"/>
                    <a:pt x="108" y="152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33" y="326"/>
                    <a:pt x="33" y="326"/>
                    <a:pt x="33" y="326"/>
                  </a:cubicBezTo>
                  <a:cubicBezTo>
                    <a:pt x="108" y="249"/>
                    <a:pt x="108" y="249"/>
                    <a:pt x="108" y="249"/>
                  </a:cubicBezTo>
                  <a:cubicBezTo>
                    <a:pt x="108" y="290"/>
                    <a:pt x="109" y="327"/>
                    <a:pt x="109" y="327"/>
                  </a:cubicBezTo>
                  <a:cubicBezTo>
                    <a:pt x="109" y="328"/>
                    <a:pt x="44" y="665"/>
                    <a:pt x="44" y="665"/>
                  </a:cubicBezTo>
                  <a:cubicBezTo>
                    <a:pt x="92" y="681"/>
                    <a:pt x="92" y="681"/>
                    <a:pt x="92" y="681"/>
                  </a:cubicBezTo>
                  <a:cubicBezTo>
                    <a:pt x="185" y="440"/>
                    <a:pt x="185" y="440"/>
                    <a:pt x="185" y="440"/>
                  </a:cubicBezTo>
                  <a:cubicBezTo>
                    <a:pt x="229" y="540"/>
                    <a:pt x="229" y="540"/>
                    <a:pt x="229" y="540"/>
                  </a:cubicBezTo>
                  <a:cubicBezTo>
                    <a:pt x="364" y="678"/>
                    <a:pt x="364" y="678"/>
                    <a:pt x="364" y="678"/>
                  </a:cubicBezTo>
                  <a:cubicBezTo>
                    <a:pt x="401" y="641"/>
                    <a:pt x="401" y="641"/>
                    <a:pt x="401" y="641"/>
                  </a:cubicBezTo>
                  <a:cubicBezTo>
                    <a:pt x="401" y="641"/>
                    <a:pt x="302" y="514"/>
                    <a:pt x="301" y="512"/>
                  </a:cubicBezTo>
                  <a:cubicBezTo>
                    <a:pt x="300" y="509"/>
                    <a:pt x="278" y="322"/>
                    <a:pt x="278" y="321"/>
                  </a:cubicBezTo>
                  <a:cubicBezTo>
                    <a:pt x="278" y="321"/>
                    <a:pt x="276" y="141"/>
                    <a:pt x="276" y="141"/>
                  </a:cubicBezTo>
                  <a:cubicBezTo>
                    <a:pt x="411" y="284"/>
                    <a:pt x="411" y="284"/>
                    <a:pt x="411" y="284"/>
                  </a:cubicBezTo>
                  <a:lnTo>
                    <a:pt x="447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302575" y="4976153"/>
            <a:ext cx="1717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1235</a:t>
            </a:r>
            <a:endParaRPr lang="zh-CN" altLang="en-US" sz="5400" dirty="0">
              <a:solidFill>
                <a:srgbClr val="32454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5981" y="5788993"/>
            <a:ext cx="28495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600" dirty="0" smtClean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6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 flipH="1">
            <a:off x="4852994" y="1485039"/>
            <a:ext cx="865414" cy="1728128"/>
            <a:chOff x="4498975" y="1873250"/>
            <a:chExt cx="1681163" cy="3105151"/>
          </a:xfrm>
          <a:solidFill>
            <a:srgbClr val="FB5406"/>
          </a:solidFill>
        </p:grpSpPr>
        <p:sp>
          <p:nvSpPr>
            <p:cNvPr id="47" name="Oval 5"/>
            <p:cNvSpPr>
              <a:spLocks noChangeArrowheads="1"/>
            </p:cNvSpPr>
            <p:nvPr/>
          </p:nvSpPr>
          <p:spPr bwMode="auto">
            <a:xfrm>
              <a:off x="4984750" y="1873250"/>
              <a:ext cx="473075" cy="4699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>
              <a:off x="4498975" y="2414588"/>
              <a:ext cx="1681163" cy="2563813"/>
            </a:xfrm>
            <a:custGeom>
              <a:avLst/>
              <a:gdLst>
                <a:gd name="T0" fmla="*/ 447 w 447"/>
                <a:gd name="T1" fmla="*/ 255 h 681"/>
                <a:gd name="T2" fmla="*/ 282 w 447"/>
                <a:gd name="T3" fmla="*/ 43 h 681"/>
                <a:gd name="T4" fmla="*/ 196 w 447"/>
                <a:gd name="T5" fmla="*/ 4 h 681"/>
                <a:gd name="T6" fmla="*/ 147 w 447"/>
                <a:gd name="T7" fmla="*/ 24 h 681"/>
                <a:gd name="T8" fmla="*/ 108 w 447"/>
                <a:gd name="T9" fmla="*/ 148 h 681"/>
                <a:gd name="T10" fmla="*/ 108 w 447"/>
                <a:gd name="T11" fmla="*/ 152 h 681"/>
                <a:gd name="T12" fmla="*/ 0 w 447"/>
                <a:gd name="T13" fmla="*/ 298 h 681"/>
                <a:gd name="T14" fmla="*/ 33 w 447"/>
                <a:gd name="T15" fmla="*/ 326 h 681"/>
                <a:gd name="T16" fmla="*/ 108 w 447"/>
                <a:gd name="T17" fmla="*/ 249 h 681"/>
                <a:gd name="T18" fmla="*/ 109 w 447"/>
                <a:gd name="T19" fmla="*/ 327 h 681"/>
                <a:gd name="T20" fmla="*/ 44 w 447"/>
                <a:gd name="T21" fmla="*/ 665 h 681"/>
                <a:gd name="T22" fmla="*/ 92 w 447"/>
                <a:gd name="T23" fmla="*/ 681 h 681"/>
                <a:gd name="T24" fmla="*/ 185 w 447"/>
                <a:gd name="T25" fmla="*/ 440 h 681"/>
                <a:gd name="T26" fmla="*/ 229 w 447"/>
                <a:gd name="T27" fmla="*/ 540 h 681"/>
                <a:gd name="T28" fmla="*/ 364 w 447"/>
                <a:gd name="T29" fmla="*/ 678 h 681"/>
                <a:gd name="T30" fmla="*/ 401 w 447"/>
                <a:gd name="T31" fmla="*/ 641 h 681"/>
                <a:gd name="T32" fmla="*/ 301 w 447"/>
                <a:gd name="T33" fmla="*/ 512 h 681"/>
                <a:gd name="T34" fmla="*/ 278 w 447"/>
                <a:gd name="T35" fmla="*/ 321 h 681"/>
                <a:gd name="T36" fmla="*/ 276 w 447"/>
                <a:gd name="T37" fmla="*/ 141 h 681"/>
                <a:gd name="T38" fmla="*/ 411 w 447"/>
                <a:gd name="T39" fmla="*/ 284 h 681"/>
                <a:gd name="T40" fmla="*/ 447 w 447"/>
                <a:gd name="T41" fmla="*/ 255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7" h="681">
                  <a:moveTo>
                    <a:pt x="447" y="255"/>
                  </a:moveTo>
                  <a:cubicBezTo>
                    <a:pt x="447" y="255"/>
                    <a:pt x="354" y="124"/>
                    <a:pt x="282" y="43"/>
                  </a:cubicBezTo>
                  <a:cubicBezTo>
                    <a:pt x="242" y="0"/>
                    <a:pt x="201" y="3"/>
                    <a:pt x="196" y="4"/>
                  </a:cubicBezTo>
                  <a:cubicBezTo>
                    <a:pt x="193" y="4"/>
                    <a:pt x="170" y="3"/>
                    <a:pt x="147" y="24"/>
                  </a:cubicBezTo>
                  <a:cubicBezTo>
                    <a:pt x="121" y="48"/>
                    <a:pt x="108" y="90"/>
                    <a:pt x="108" y="148"/>
                  </a:cubicBezTo>
                  <a:cubicBezTo>
                    <a:pt x="108" y="148"/>
                    <a:pt x="108" y="149"/>
                    <a:pt x="108" y="152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33" y="326"/>
                    <a:pt x="33" y="326"/>
                    <a:pt x="33" y="326"/>
                  </a:cubicBezTo>
                  <a:cubicBezTo>
                    <a:pt x="108" y="249"/>
                    <a:pt x="108" y="249"/>
                    <a:pt x="108" y="249"/>
                  </a:cubicBezTo>
                  <a:cubicBezTo>
                    <a:pt x="108" y="290"/>
                    <a:pt x="109" y="327"/>
                    <a:pt x="109" y="327"/>
                  </a:cubicBezTo>
                  <a:cubicBezTo>
                    <a:pt x="109" y="328"/>
                    <a:pt x="44" y="665"/>
                    <a:pt x="44" y="665"/>
                  </a:cubicBezTo>
                  <a:cubicBezTo>
                    <a:pt x="92" y="681"/>
                    <a:pt x="92" y="681"/>
                    <a:pt x="92" y="681"/>
                  </a:cubicBezTo>
                  <a:cubicBezTo>
                    <a:pt x="185" y="440"/>
                    <a:pt x="185" y="440"/>
                    <a:pt x="185" y="440"/>
                  </a:cubicBezTo>
                  <a:cubicBezTo>
                    <a:pt x="229" y="540"/>
                    <a:pt x="229" y="540"/>
                    <a:pt x="229" y="540"/>
                  </a:cubicBezTo>
                  <a:cubicBezTo>
                    <a:pt x="364" y="678"/>
                    <a:pt x="364" y="678"/>
                    <a:pt x="364" y="678"/>
                  </a:cubicBezTo>
                  <a:cubicBezTo>
                    <a:pt x="401" y="641"/>
                    <a:pt x="401" y="641"/>
                    <a:pt x="401" y="641"/>
                  </a:cubicBezTo>
                  <a:cubicBezTo>
                    <a:pt x="401" y="641"/>
                    <a:pt x="302" y="514"/>
                    <a:pt x="301" y="512"/>
                  </a:cubicBezTo>
                  <a:cubicBezTo>
                    <a:pt x="300" y="509"/>
                    <a:pt x="278" y="322"/>
                    <a:pt x="278" y="321"/>
                  </a:cubicBezTo>
                  <a:cubicBezTo>
                    <a:pt x="278" y="321"/>
                    <a:pt x="276" y="141"/>
                    <a:pt x="276" y="141"/>
                  </a:cubicBezTo>
                  <a:cubicBezTo>
                    <a:pt x="411" y="284"/>
                    <a:pt x="411" y="284"/>
                    <a:pt x="411" y="284"/>
                  </a:cubicBezTo>
                  <a:lnTo>
                    <a:pt x="447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4" name="直接连接符 3"/>
          <p:cNvCxnSpPr/>
          <p:nvPr/>
        </p:nvCxnSpPr>
        <p:spPr>
          <a:xfrm flipV="1">
            <a:off x="4220095" y="5067097"/>
            <a:ext cx="3114622" cy="1368468"/>
          </a:xfrm>
          <a:prstGeom prst="line">
            <a:avLst/>
          </a:prstGeom>
          <a:ln w="381000">
            <a:solidFill>
              <a:srgbClr val="3245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6355558" y="3180100"/>
            <a:ext cx="1179161" cy="1985548"/>
          </a:xfrm>
          <a:prstGeom prst="line">
            <a:avLst/>
          </a:prstGeom>
          <a:ln w="381000">
            <a:solidFill>
              <a:srgbClr val="3245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6159429" y="1444881"/>
            <a:ext cx="1922776" cy="1785812"/>
          </a:xfrm>
          <a:prstGeom prst="straightConnector1">
            <a:avLst/>
          </a:prstGeom>
          <a:ln w="381000">
            <a:solidFill>
              <a:srgbClr val="3245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 rot="490272">
            <a:off x="8138283" y="-183247"/>
            <a:ext cx="1390168" cy="1694658"/>
            <a:chOff x="6742911" y="994787"/>
            <a:chExt cx="2807881" cy="3422894"/>
          </a:xfrm>
        </p:grpSpPr>
        <p:sp>
          <p:nvSpPr>
            <p:cNvPr id="51" name="Freeform 1057"/>
            <p:cNvSpPr>
              <a:spLocks/>
            </p:cNvSpPr>
            <p:nvPr/>
          </p:nvSpPr>
          <p:spPr bwMode="auto">
            <a:xfrm rot="2464132">
              <a:off x="7092200" y="3485643"/>
              <a:ext cx="888460" cy="345042"/>
            </a:xfrm>
            <a:custGeom>
              <a:avLst/>
              <a:gdLst>
                <a:gd name="T0" fmla="*/ 813 w 945"/>
                <a:gd name="T1" fmla="*/ 367 h 367"/>
                <a:gd name="T2" fmla="*/ 133 w 945"/>
                <a:gd name="T3" fmla="*/ 367 h 367"/>
                <a:gd name="T4" fmla="*/ 0 w 945"/>
                <a:gd name="T5" fmla="*/ 0 h 367"/>
                <a:gd name="T6" fmla="*/ 945 w 945"/>
                <a:gd name="T7" fmla="*/ 0 h 367"/>
                <a:gd name="T8" fmla="*/ 813 w 945"/>
                <a:gd name="T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367">
                  <a:moveTo>
                    <a:pt x="813" y="367"/>
                  </a:moveTo>
                  <a:lnTo>
                    <a:pt x="133" y="367"/>
                  </a:lnTo>
                  <a:lnTo>
                    <a:pt x="0" y="0"/>
                  </a:lnTo>
                  <a:lnTo>
                    <a:pt x="945" y="0"/>
                  </a:lnTo>
                  <a:lnTo>
                    <a:pt x="813" y="3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任意多边形 51"/>
            <p:cNvSpPr>
              <a:spLocks/>
            </p:cNvSpPr>
            <p:nvPr/>
          </p:nvSpPr>
          <p:spPr bwMode="auto">
            <a:xfrm rot="2464132">
              <a:off x="7973885" y="994787"/>
              <a:ext cx="1231443" cy="2909823"/>
            </a:xfrm>
            <a:custGeom>
              <a:avLst/>
              <a:gdLst>
                <a:gd name="connsiteX0" fmla="*/ 1041102 w 2079324"/>
                <a:gd name="connsiteY0" fmla="*/ 0 h 4913313"/>
                <a:gd name="connsiteX1" fmla="*/ 1875867 w 2079324"/>
                <a:gd name="connsiteY1" fmla="*/ 4913313 h 4913313"/>
                <a:gd name="connsiteX2" fmla="*/ 1041102 w 2079324"/>
                <a:gd name="connsiteY2" fmla="*/ 4913313 h 4913313"/>
                <a:gd name="connsiteX3" fmla="*/ 203152 w 2079324"/>
                <a:gd name="connsiteY3" fmla="*/ 4913313 h 4913313"/>
                <a:gd name="connsiteX4" fmla="*/ 1041102 w 2079324"/>
                <a:gd name="connsiteY4" fmla="*/ 0 h 4913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324" h="4913313">
                  <a:moveTo>
                    <a:pt x="1041102" y="0"/>
                  </a:moveTo>
                  <a:cubicBezTo>
                    <a:pt x="1041102" y="0"/>
                    <a:pt x="2630978" y="1860814"/>
                    <a:pt x="1875867" y="4913313"/>
                  </a:cubicBezTo>
                  <a:cubicBezTo>
                    <a:pt x="1875867" y="4913313"/>
                    <a:pt x="1875867" y="4913313"/>
                    <a:pt x="1041102" y="4913313"/>
                  </a:cubicBezTo>
                  <a:cubicBezTo>
                    <a:pt x="1041102" y="4913313"/>
                    <a:pt x="1041102" y="4913313"/>
                    <a:pt x="203152" y="4913313"/>
                  </a:cubicBezTo>
                  <a:cubicBezTo>
                    <a:pt x="-551960" y="1860814"/>
                    <a:pt x="1041102" y="0"/>
                    <a:pt x="1041102" y="0"/>
                  </a:cubicBezTo>
                  <a:close/>
                </a:path>
              </a:pathLst>
            </a:custGeom>
            <a:solidFill>
              <a:srgbClr val="4F6D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3" name="Freeform 1059"/>
            <p:cNvSpPr>
              <a:spLocks/>
            </p:cNvSpPr>
            <p:nvPr/>
          </p:nvSpPr>
          <p:spPr bwMode="auto">
            <a:xfrm rot="2464132">
              <a:off x="7506769" y="2154786"/>
              <a:ext cx="1296493" cy="1587005"/>
            </a:xfrm>
            <a:custGeom>
              <a:avLst/>
              <a:gdLst>
                <a:gd name="T0" fmla="*/ 81 w 687"/>
                <a:gd name="T1" fmla="*/ 841 h 841"/>
                <a:gd name="T2" fmla="*/ 344 w 687"/>
                <a:gd name="T3" fmla="*/ 841 h 841"/>
                <a:gd name="T4" fmla="*/ 606 w 687"/>
                <a:gd name="T5" fmla="*/ 841 h 841"/>
                <a:gd name="T6" fmla="*/ 641 w 687"/>
                <a:gd name="T7" fmla="*/ 0 h 841"/>
                <a:gd name="T8" fmla="*/ 46 w 687"/>
                <a:gd name="T9" fmla="*/ 0 h 841"/>
                <a:gd name="T10" fmla="*/ 81 w 687"/>
                <a:gd name="T11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7" h="841">
                  <a:moveTo>
                    <a:pt x="81" y="841"/>
                  </a:moveTo>
                  <a:cubicBezTo>
                    <a:pt x="344" y="841"/>
                    <a:pt x="344" y="841"/>
                    <a:pt x="344" y="841"/>
                  </a:cubicBezTo>
                  <a:cubicBezTo>
                    <a:pt x="606" y="841"/>
                    <a:pt x="606" y="841"/>
                    <a:pt x="606" y="841"/>
                  </a:cubicBezTo>
                  <a:cubicBezTo>
                    <a:pt x="687" y="514"/>
                    <a:pt x="682" y="232"/>
                    <a:pt x="64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" y="232"/>
                    <a:pt x="0" y="514"/>
                    <a:pt x="81" y="841"/>
                  </a:cubicBezTo>
                  <a:close/>
                </a:path>
              </a:pathLst>
            </a:custGeom>
            <a:solidFill>
              <a:srgbClr val="FB54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60"/>
            <p:cNvSpPr>
              <a:spLocks/>
            </p:cNvSpPr>
            <p:nvPr/>
          </p:nvSpPr>
          <p:spPr bwMode="auto">
            <a:xfrm rot="2464132">
              <a:off x="8741306" y="1671384"/>
              <a:ext cx="809486" cy="279230"/>
            </a:xfrm>
            <a:custGeom>
              <a:avLst/>
              <a:gdLst>
                <a:gd name="T0" fmla="*/ 0 w 429"/>
                <a:gd name="T1" fmla="*/ 148 h 148"/>
                <a:gd name="T2" fmla="*/ 429 w 429"/>
                <a:gd name="T3" fmla="*/ 148 h 148"/>
                <a:gd name="T4" fmla="*/ 367 w 429"/>
                <a:gd name="T5" fmla="*/ 0 h 148"/>
                <a:gd name="T6" fmla="*/ 63 w 429"/>
                <a:gd name="T7" fmla="*/ 0 h 148"/>
                <a:gd name="T8" fmla="*/ 0 w 42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148">
                  <a:moveTo>
                    <a:pt x="0" y="148"/>
                  </a:moveTo>
                  <a:cubicBezTo>
                    <a:pt x="429" y="148"/>
                    <a:pt x="429" y="148"/>
                    <a:pt x="429" y="148"/>
                  </a:cubicBezTo>
                  <a:cubicBezTo>
                    <a:pt x="409" y="94"/>
                    <a:pt x="388" y="44"/>
                    <a:pt x="36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42" y="44"/>
                    <a:pt x="20" y="94"/>
                    <a:pt x="0" y="148"/>
                  </a:cubicBezTo>
                </a:path>
              </a:pathLst>
            </a:custGeom>
            <a:solidFill>
              <a:srgbClr val="FB54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Oval 1061"/>
            <p:cNvSpPr>
              <a:spLocks noChangeArrowheads="1"/>
            </p:cNvSpPr>
            <p:nvPr/>
          </p:nvSpPr>
          <p:spPr bwMode="auto">
            <a:xfrm rot="2464132">
              <a:off x="8262960" y="2054683"/>
              <a:ext cx="4136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Oval 1062"/>
            <p:cNvSpPr>
              <a:spLocks noChangeArrowheads="1"/>
            </p:cNvSpPr>
            <p:nvPr/>
          </p:nvSpPr>
          <p:spPr bwMode="auto">
            <a:xfrm rot="2464132">
              <a:off x="8342347" y="2123861"/>
              <a:ext cx="4136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Oval 1063"/>
            <p:cNvSpPr>
              <a:spLocks noChangeArrowheads="1"/>
            </p:cNvSpPr>
            <p:nvPr/>
          </p:nvSpPr>
          <p:spPr bwMode="auto">
            <a:xfrm rot="2464132">
              <a:off x="8424092" y="2194274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Oval 1064"/>
            <p:cNvSpPr>
              <a:spLocks noChangeArrowheads="1"/>
            </p:cNvSpPr>
            <p:nvPr/>
          </p:nvSpPr>
          <p:spPr bwMode="auto">
            <a:xfrm rot="2464132">
              <a:off x="8503479" y="2263452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Oval 1065"/>
            <p:cNvSpPr>
              <a:spLocks noChangeArrowheads="1"/>
            </p:cNvSpPr>
            <p:nvPr/>
          </p:nvSpPr>
          <p:spPr bwMode="auto">
            <a:xfrm rot="2464132">
              <a:off x="8582866" y="2332630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Oval 1066"/>
            <p:cNvSpPr>
              <a:spLocks noChangeArrowheads="1"/>
            </p:cNvSpPr>
            <p:nvPr/>
          </p:nvSpPr>
          <p:spPr bwMode="auto">
            <a:xfrm rot="2464132">
              <a:off x="8662962" y="2402425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Oval 1067"/>
            <p:cNvSpPr>
              <a:spLocks noChangeArrowheads="1"/>
            </p:cNvSpPr>
            <p:nvPr/>
          </p:nvSpPr>
          <p:spPr bwMode="auto">
            <a:xfrm rot="2464132">
              <a:off x="8742117" y="2472220"/>
              <a:ext cx="4136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Oval 1068"/>
            <p:cNvSpPr>
              <a:spLocks noChangeArrowheads="1"/>
            </p:cNvSpPr>
            <p:nvPr/>
          </p:nvSpPr>
          <p:spPr bwMode="auto">
            <a:xfrm rot="2464132">
              <a:off x="8821389" y="2541707"/>
              <a:ext cx="42308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Oval 1069"/>
            <p:cNvSpPr>
              <a:spLocks noChangeArrowheads="1"/>
            </p:cNvSpPr>
            <p:nvPr/>
          </p:nvSpPr>
          <p:spPr bwMode="auto">
            <a:xfrm rot="2464132">
              <a:off x="8903249" y="2611811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Oval 1070"/>
            <p:cNvSpPr>
              <a:spLocks noChangeArrowheads="1"/>
            </p:cNvSpPr>
            <p:nvPr/>
          </p:nvSpPr>
          <p:spPr bwMode="auto">
            <a:xfrm rot="2464132">
              <a:off x="8982636" y="2680989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Oval 1071"/>
            <p:cNvSpPr>
              <a:spLocks noChangeArrowheads="1"/>
            </p:cNvSpPr>
            <p:nvPr/>
          </p:nvSpPr>
          <p:spPr bwMode="auto">
            <a:xfrm rot="2464132">
              <a:off x="8819066" y="1650752"/>
              <a:ext cx="36667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1072"/>
            <p:cNvSpPr>
              <a:spLocks noChangeArrowheads="1"/>
            </p:cNvSpPr>
            <p:nvPr/>
          </p:nvSpPr>
          <p:spPr bwMode="auto">
            <a:xfrm rot="2464132">
              <a:off x="8889354" y="1711592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Oval 1073"/>
            <p:cNvSpPr>
              <a:spLocks noChangeArrowheads="1"/>
            </p:cNvSpPr>
            <p:nvPr/>
          </p:nvSpPr>
          <p:spPr bwMode="auto">
            <a:xfrm rot="2464132">
              <a:off x="8960235" y="1773358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Oval 1074"/>
            <p:cNvSpPr>
              <a:spLocks noChangeArrowheads="1"/>
            </p:cNvSpPr>
            <p:nvPr/>
          </p:nvSpPr>
          <p:spPr bwMode="auto">
            <a:xfrm rot="2464132">
              <a:off x="9029699" y="1833888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Oval 1075"/>
            <p:cNvSpPr>
              <a:spLocks noChangeArrowheads="1"/>
            </p:cNvSpPr>
            <p:nvPr/>
          </p:nvSpPr>
          <p:spPr bwMode="auto">
            <a:xfrm rot="2464132">
              <a:off x="9101289" y="1896272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Oval 1076"/>
            <p:cNvSpPr>
              <a:spLocks noChangeArrowheads="1"/>
            </p:cNvSpPr>
            <p:nvPr/>
          </p:nvSpPr>
          <p:spPr bwMode="auto">
            <a:xfrm rot="2464132">
              <a:off x="9170752" y="1956802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Oval 1077"/>
            <p:cNvSpPr>
              <a:spLocks noChangeArrowheads="1"/>
            </p:cNvSpPr>
            <p:nvPr/>
          </p:nvSpPr>
          <p:spPr bwMode="auto">
            <a:xfrm rot="2464132">
              <a:off x="9241634" y="2018568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Oval 1078"/>
            <p:cNvSpPr>
              <a:spLocks noChangeArrowheads="1"/>
            </p:cNvSpPr>
            <p:nvPr/>
          </p:nvSpPr>
          <p:spPr bwMode="auto">
            <a:xfrm rot="2464132">
              <a:off x="9311806" y="2079717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079"/>
            <p:cNvSpPr>
              <a:spLocks/>
            </p:cNvSpPr>
            <p:nvPr/>
          </p:nvSpPr>
          <p:spPr bwMode="auto">
            <a:xfrm rot="2464132">
              <a:off x="6948078" y="2362963"/>
              <a:ext cx="603589" cy="902562"/>
            </a:xfrm>
            <a:custGeom>
              <a:avLst/>
              <a:gdLst>
                <a:gd name="T0" fmla="*/ 642 w 642"/>
                <a:gd name="T1" fmla="*/ 761 h 960"/>
                <a:gd name="T2" fmla="*/ 26 w 642"/>
                <a:gd name="T3" fmla="*/ 960 h 960"/>
                <a:gd name="T4" fmla="*/ 0 w 642"/>
                <a:gd name="T5" fmla="*/ 725 h 960"/>
                <a:gd name="T6" fmla="*/ 558 w 642"/>
                <a:gd name="T7" fmla="*/ 0 h 960"/>
                <a:gd name="T8" fmla="*/ 642 w 642"/>
                <a:gd name="T9" fmla="*/ 761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960">
                  <a:moveTo>
                    <a:pt x="642" y="761"/>
                  </a:moveTo>
                  <a:lnTo>
                    <a:pt x="26" y="960"/>
                  </a:lnTo>
                  <a:lnTo>
                    <a:pt x="0" y="725"/>
                  </a:lnTo>
                  <a:lnTo>
                    <a:pt x="558" y="0"/>
                  </a:lnTo>
                  <a:lnTo>
                    <a:pt x="642" y="7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080"/>
            <p:cNvSpPr>
              <a:spLocks/>
            </p:cNvSpPr>
            <p:nvPr/>
          </p:nvSpPr>
          <p:spPr bwMode="auto">
            <a:xfrm rot="2464132">
              <a:off x="8111472" y="3375924"/>
              <a:ext cx="601708" cy="902562"/>
            </a:xfrm>
            <a:custGeom>
              <a:avLst/>
              <a:gdLst>
                <a:gd name="T0" fmla="*/ 0 w 640"/>
                <a:gd name="T1" fmla="*/ 761 h 960"/>
                <a:gd name="T2" fmla="*/ 614 w 640"/>
                <a:gd name="T3" fmla="*/ 960 h 960"/>
                <a:gd name="T4" fmla="*/ 640 w 640"/>
                <a:gd name="T5" fmla="*/ 725 h 960"/>
                <a:gd name="T6" fmla="*/ 82 w 640"/>
                <a:gd name="T7" fmla="*/ 0 h 960"/>
                <a:gd name="T8" fmla="*/ 0 w 640"/>
                <a:gd name="T9" fmla="*/ 761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0" h="960">
                  <a:moveTo>
                    <a:pt x="0" y="761"/>
                  </a:moveTo>
                  <a:lnTo>
                    <a:pt x="614" y="960"/>
                  </a:lnTo>
                  <a:lnTo>
                    <a:pt x="640" y="725"/>
                  </a:lnTo>
                  <a:lnTo>
                    <a:pt x="82" y="0"/>
                  </a:lnTo>
                  <a:lnTo>
                    <a:pt x="0" y="7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081"/>
            <p:cNvSpPr>
              <a:spLocks/>
            </p:cNvSpPr>
            <p:nvPr/>
          </p:nvSpPr>
          <p:spPr bwMode="auto">
            <a:xfrm rot="2464132">
              <a:off x="7791497" y="2869752"/>
              <a:ext cx="79915" cy="902562"/>
            </a:xfrm>
            <a:custGeom>
              <a:avLst/>
              <a:gdLst>
                <a:gd name="T0" fmla="*/ 0 w 85"/>
                <a:gd name="T1" fmla="*/ 239 h 960"/>
                <a:gd name="T2" fmla="*/ 43 w 85"/>
                <a:gd name="T3" fmla="*/ 0 h 960"/>
                <a:gd name="T4" fmla="*/ 85 w 85"/>
                <a:gd name="T5" fmla="*/ 239 h 960"/>
                <a:gd name="T6" fmla="*/ 85 w 85"/>
                <a:gd name="T7" fmla="*/ 721 h 960"/>
                <a:gd name="T8" fmla="*/ 43 w 85"/>
                <a:gd name="T9" fmla="*/ 960 h 960"/>
                <a:gd name="T10" fmla="*/ 0 w 85"/>
                <a:gd name="T11" fmla="*/ 721 h 960"/>
                <a:gd name="T12" fmla="*/ 0 w 85"/>
                <a:gd name="T13" fmla="*/ 239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960">
                  <a:moveTo>
                    <a:pt x="0" y="239"/>
                  </a:moveTo>
                  <a:lnTo>
                    <a:pt x="43" y="0"/>
                  </a:lnTo>
                  <a:lnTo>
                    <a:pt x="85" y="239"/>
                  </a:lnTo>
                  <a:lnTo>
                    <a:pt x="85" y="721"/>
                  </a:lnTo>
                  <a:lnTo>
                    <a:pt x="43" y="960"/>
                  </a:lnTo>
                  <a:lnTo>
                    <a:pt x="0" y="721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Oval 1082"/>
            <p:cNvSpPr>
              <a:spLocks noChangeArrowheads="1"/>
            </p:cNvSpPr>
            <p:nvPr/>
          </p:nvSpPr>
          <p:spPr bwMode="auto">
            <a:xfrm rot="2464132">
              <a:off x="8643941" y="1916221"/>
              <a:ext cx="439059" cy="43811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Oval 1083"/>
            <p:cNvSpPr>
              <a:spLocks noChangeArrowheads="1"/>
            </p:cNvSpPr>
            <p:nvPr/>
          </p:nvSpPr>
          <p:spPr bwMode="auto">
            <a:xfrm rot="2464132">
              <a:off x="8690409" y="1962792"/>
              <a:ext cx="346923" cy="34692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168"/>
            <p:cNvSpPr>
              <a:spLocks/>
            </p:cNvSpPr>
            <p:nvPr/>
          </p:nvSpPr>
          <p:spPr bwMode="auto">
            <a:xfrm rot="2464132">
              <a:off x="9374569" y="1888858"/>
              <a:ext cx="93077" cy="188974"/>
            </a:xfrm>
            <a:custGeom>
              <a:avLst/>
              <a:gdLst>
                <a:gd name="T0" fmla="*/ 5 w 49"/>
                <a:gd name="T1" fmla="*/ 0 h 100"/>
                <a:gd name="T2" fmla="*/ 0 w 49"/>
                <a:gd name="T3" fmla="*/ 3 h 100"/>
                <a:gd name="T4" fmla="*/ 7 w 49"/>
                <a:gd name="T5" fmla="*/ 3 h 100"/>
                <a:gd name="T6" fmla="*/ 49 w 49"/>
                <a:gd name="T7" fmla="*/ 100 h 100"/>
                <a:gd name="T8" fmla="*/ 49 w 49"/>
                <a:gd name="T9" fmla="*/ 100 h 100"/>
                <a:gd name="T10" fmla="*/ 5 w 4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00">
                  <a:moveTo>
                    <a:pt x="5" y="0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1" y="33"/>
                    <a:pt x="35" y="65"/>
                    <a:pt x="49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35" y="64"/>
                    <a:pt x="20" y="31"/>
                    <a:pt x="5" y="0"/>
                  </a:cubicBezTo>
                </a:path>
              </a:pathLst>
            </a:custGeom>
            <a:solidFill>
              <a:srgbClr val="C8D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6742911" y="3573131"/>
              <a:ext cx="939800" cy="844550"/>
              <a:chOff x="6643334" y="3580949"/>
              <a:chExt cx="939800" cy="844550"/>
            </a:xfrm>
          </p:grpSpPr>
          <p:sp>
            <p:nvSpPr>
              <p:cNvPr id="80" name="任意多边形 79"/>
              <p:cNvSpPr/>
              <p:nvPr/>
            </p:nvSpPr>
            <p:spPr>
              <a:xfrm>
                <a:off x="6643334" y="3580949"/>
                <a:ext cx="939800" cy="844550"/>
              </a:xfrm>
              <a:custGeom>
                <a:avLst/>
                <a:gdLst>
                  <a:gd name="connsiteX0" fmla="*/ 660400 w 1003300"/>
                  <a:gd name="connsiteY0" fmla="*/ 0 h 800100"/>
                  <a:gd name="connsiteX1" fmla="*/ 254000 w 1003300"/>
                  <a:gd name="connsiteY1" fmla="*/ 25400 h 800100"/>
                  <a:gd name="connsiteX2" fmla="*/ 0 w 1003300"/>
                  <a:gd name="connsiteY2" fmla="*/ 279400 h 800100"/>
                  <a:gd name="connsiteX3" fmla="*/ 406400 w 1003300"/>
                  <a:gd name="connsiteY3" fmla="*/ 279400 h 800100"/>
                  <a:gd name="connsiteX4" fmla="*/ 177800 w 1003300"/>
                  <a:gd name="connsiteY4" fmla="*/ 457200 h 800100"/>
                  <a:gd name="connsiteX5" fmla="*/ 152400 w 1003300"/>
                  <a:gd name="connsiteY5" fmla="*/ 800100 h 800100"/>
                  <a:gd name="connsiteX6" fmla="*/ 444500 w 1003300"/>
                  <a:gd name="connsiteY6" fmla="*/ 723900 h 800100"/>
                  <a:gd name="connsiteX7" fmla="*/ 685800 w 1003300"/>
                  <a:gd name="connsiteY7" fmla="*/ 482600 h 800100"/>
                  <a:gd name="connsiteX8" fmla="*/ 685800 w 1003300"/>
                  <a:gd name="connsiteY8" fmla="*/ 787400 h 800100"/>
                  <a:gd name="connsiteX9" fmla="*/ 1003300 w 1003300"/>
                  <a:gd name="connsiteY9" fmla="*/ 520700 h 800100"/>
                  <a:gd name="connsiteX10" fmla="*/ 939800 w 1003300"/>
                  <a:gd name="connsiteY10" fmla="*/ 114300 h 800100"/>
                  <a:gd name="connsiteX11" fmla="*/ 660400 w 1003300"/>
                  <a:gd name="connsiteY11" fmla="*/ 0 h 800100"/>
                  <a:gd name="connsiteX0" fmla="*/ 660400 w 1003300"/>
                  <a:gd name="connsiteY0" fmla="*/ 0 h 800100"/>
                  <a:gd name="connsiteX1" fmla="*/ 415925 w 1003300"/>
                  <a:gd name="connsiteY1" fmla="*/ 22225 h 800100"/>
                  <a:gd name="connsiteX2" fmla="*/ 254000 w 1003300"/>
                  <a:gd name="connsiteY2" fmla="*/ 25400 h 800100"/>
                  <a:gd name="connsiteX3" fmla="*/ 0 w 1003300"/>
                  <a:gd name="connsiteY3" fmla="*/ 279400 h 800100"/>
                  <a:gd name="connsiteX4" fmla="*/ 406400 w 1003300"/>
                  <a:gd name="connsiteY4" fmla="*/ 279400 h 800100"/>
                  <a:gd name="connsiteX5" fmla="*/ 177800 w 1003300"/>
                  <a:gd name="connsiteY5" fmla="*/ 457200 h 800100"/>
                  <a:gd name="connsiteX6" fmla="*/ 152400 w 1003300"/>
                  <a:gd name="connsiteY6" fmla="*/ 800100 h 800100"/>
                  <a:gd name="connsiteX7" fmla="*/ 444500 w 1003300"/>
                  <a:gd name="connsiteY7" fmla="*/ 723900 h 800100"/>
                  <a:gd name="connsiteX8" fmla="*/ 685800 w 1003300"/>
                  <a:gd name="connsiteY8" fmla="*/ 482600 h 800100"/>
                  <a:gd name="connsiteX9" fmla="*/ 685800 w 1003300"/>
                  <a:gd name="connsiteY9" fmla="*/ 787400 h 800100"/>
                  <a:gd name="connsiteX10" fmla="*/ 1003300 w 1003300"/>
                  <a:gd name="connsiteY10" fmla="*/ 520700 h 800100"/>
                  <a:gd name="connsiteX11" fmla="*/ 939800 w 1003300"/>
                  <a:gd name="connsiteY11" fmla="*/ 114300 h 800100"/>
                  <a:gd name="connsiteX12" fmla="*/ 660400 w 1003300"/>
                  <a:gd name="connsiteY12" fmla="*/ 0 h 80010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0 w 1003300"/>
                  <a:gd name="connsiteY3" fmla="*/ 323850 h 844550"/>
                  <a:gd name="connsiteX4" fmla="*/ 406400 w 1003300"/>
                  <a:gd name="connsiteY4" fmla="*/ 323850 h 844550"/>
                  <a:gd name="connsiteX5" fmla="*/ 177800 w 1003300"/>
                  <a:gd name="connsiteY5" fmla="*/ 501650 h 844550"/>
                  <a:gd name="connsiteX6" fmla="*/ 152400 w 1003300"/>
                  <a:gd name="connsiteY6" fmla="*/ 844550 h 844550"/>
                  <a:gd name="connsiteX7" fmla="*/ 444500 w 1003300"/>
                  <a:gd name="connsiteY7" fmla="*/ 768350 h 844550"/>
                  <a:gd name="connsiteX8" fmla="*/ 685800 w 1003300"/>
                  <a:gd name="connsiteY8" fmla="*/ 527050 h 844550"/>
                  <a:gd name="connsiteX9" fmla="*/ 685800 w 1003300"/>
                  <a:gd name="connsiteY9" fmla="*/ 831850 h 844550"/>
                  <a:gd name="connsiteX10" fmla="*/ 1003300 w 1003300"/>
                  <a:gd name="connsiteY10" fmla="*/ 565150 h 844550"/>
                  <a:gd name="connsiteX11" fmla="*/ 939800 w 1003300"/>
                  <a:gd name="connsiteY11" fmla="*/ 158750 h 844550"/>
                  <a:gd name="connsiteX12" fmla="*/ 660400 w 1003300"/>
                  <a:gd name="connsiteY12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158750 w 1003300"/>
                  <a:gd name="connsiteY3" fmla="*/ 161925 h 844550"/>
                  <a:gd name="connsiteX4" fmla="*/ 0 w 1003300"/>
                  <a:gd name="connsiteY4" fmla="*/ 323850 h 844550"/>
                  <a:gd name="connsiteX5" fmla="*/ 406400 w 1003300"/>
                  <a:gd name="connsiteY5" fmla="*/ 323850 h 844550"/>
                  <a:gd name="connsiteX6" fmla="*/ 177800 w 1003300"/>
                  <a:gd name="connsiteY6" fmla="*/ 501650 h 844550"/>
                  <a:gd name="connsiteX7" fmla="*/ 152400 w 1003300"/>
                  <a:gd name="connsiteY7" fmla="*/ 844550 h 844550"/>
                  <a:gd name="connsiteX8" fmla="*/ 444500 w 1003300"/>
                  <a:gd name="connsiteY8" fmla="*/ 768350 h 844550"/>
                  <a:gd name="connsiteX9" fmla="*/ 685800 w 1003300"/>
                  <a:gd name="connsiteY9" fmla="*/ 527050 h 844550"/>
                  <a:gd name="connsiteX10" fmla="*/ 685800 w 1003300"/>
                  <a:gd name="connsiteY10" fmla="*/ 831850 h 844550"/>
                  <a:gd name="connsiteX11" fmla="*/ 1003300 w 1003300"/>
                  <a:gd name="connsiteY11" fmla="*/ 565150 h 844550"/>
                  <a:gd name="connsiteX12" fmla="*/ 939800 w 1003300"/>
                  <a:gd name="connsiteY12" fmla="*/ 158750 h 844550"/>
                  <a:gd name="connsiteX13" fmla="*/ 660400 w 1003300"/>
                  <a:gd name="connsiteY13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406400 w 1003300"/>
                  <a:gd name="connsiteY5" fmla="*/ 323850 h 844550"/>
                  <a:gd name="connsiteX6" fmla="*/ 177800 w 1003300"/>
                  <a:gd name="connsiteY6" fmla="*/ 501650 h 844550"/>
                  <a:gd name="connsiteX7" fmla="*/ 152400 w 1003300"/>
                  <a:gd name="connsiteY7" fmla="*/ 844550 h 844550"/>
                  <a:gd name="connsiteX8" fmla="*/ 444500 w 1003300"/>
                  <a:gd name="connsiteY8" fmla="*/ 768350 h 844550"/>
                  <a:gd name="connsiteX9" fmla="*/ 685800 w 1003300"/>
                  <a:gd name="connsiteY9" fmla="*/ 527050 h 844550"/>
                  <a:gd name="connsiteX10" fmla="*/ 685800 w 1003300"/>
                  <a:gd name="connsiteY10" fmla="*/ 831850 h 844550"/>
                  <a:gd name="connsiteX11" fmla="*/ 1003300 w 1003300"/>
                  <a:gd name="connsiteY11" fmla="*/ 565150 h 844550"/>
                  <a:gd name="connsiteX12" fmla="*/ 939800 w 1003300"/>
                  <a:gd name="connsiteY12" fmla="*/ 158750 h 844550"/>
                  <a:gd name="connsiteX13" fmla="*/ 660400 w 1003300"/>
                  <a:gd name="connsiteY13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15900 w 1003300"/>
                  <a:gd name="connsiteY5" fmla="*/ 31432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52400 w 1003300"/>
                  <a:gd name="connsiteY8" fmla="*/ 844550 h 844550"/>
                  <a:gd name="connsiteX9" fmla="*/ 444500 w 1003300"/>
                  <a:gd name="connsiteY9" fmla="*/ 768350 h 844550"/>
                  <a:gd name="connsiteX10" fmla="*/ 685800 w 1003300"/>
                  <a:gd name="connsiteY10" fmla="*/ 527050 h 844550"/>
                  <a:gd name="connsiteX11" fmla="*/ 685800 w 1003300"/>
                  <a:gd name="connsiteY11" fmla="*/ 831850 h 844550"/>
                  <a:gd name="connsiteX12" fmla="*/ 1003300 w 1003300"/>
                  <a:gd name="connsiteY12" fmla="*/ 565150 h 844550"/>
                  <a:gd name="connsiteX13" fmla="*/ 939800 w 1003300"/>
                  <a:gd name="connsiteY13" fmla="*/ 158750 h 844550"/>
                  <a:gd name="connsiteX14" fmla="*/ 660400 w 1003300"/>
                  <a:gd name="connsiteY14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52400 w 1003300"/>
                  <a:gd name="connsiteY8" fmla="*/ 844550 h 844550"/>
                  <a:gd name="connsiteX9" fmla="*/ 444500 w 1003300"/>
                  <a:gd name="connsiteY9" fmla="*/ 768350 h 844550"/>
                  <a:gd name="connsiteX10" fmla="*/ 685800 w 1003300"/>
                  <a:gd name="connsiteY10" fmla="*/ 527050 h 844550"/>
                  <a:gd name="connsiteX11" fmla="*/ 685800 w 1003300"/>
                  <a:gd name="connsiteY11" fmla="*/ 831850 h 844550"/>
                  <a:gd name="connsiteX12" fmla="*/ 1003300 w 1003300"/>
                  <a:gd name="connsiteY12" fmla="*/ 565150 h 844550"/>
                  <a:gd name="connsiteX13" fmla="*/ 939800 w 1003300"/>
                  <a:gd name="connsiteY13" fmla="*/ 158750 h 844550"/>
                  <a:gd name="connsiteX14" fmla="*/ 660400 w 1003300"/>
                  <a:gd name="connsiteY14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58750 w 1003300"/>
                  <a:gd name="connsiteY8" fmla="*/ 657225 h 844550"/>
                  <a:gd name="connsiteX9" fmla="*/ 152400 w 1003300"/>
                  <a:gd name="connsiteY9" fmla="*/ 844550 h 844550"/>
                  <a:gd name="connsiteX10" fmla="*/ 444500 w 1003300"/>
                  <a:gd name="connsiteY10" fmla="*/ 768350 h 844550"/>
                  <a:gd name="connsiteX11" fmla="*/ 685800 w 1003300"/>
                  <a:gd name="connsiteY11" fmla="*/ 527050 h 844550"/>
                  <a:gd name="connsiteX12" fmla="*/ 685800 w 1003300"/>
                  <a:gd name="connsiteY12" fmla="*/ 831850 h 844550"/>
                  <a:gd name="connsiteX13" fmla="*/ 1003300 w 1003300"/>
                  <a:gd name="connsiteY13" fmla="*/ 565150 h 844550"/>
                  <a:gd name="connsiteX14" fmla="*/ 939800 w 1003300"/>
                  <a:gd name="connsiteY14" fmla="*/ 158750 h 844550"/>
                  <a:gd name="connsiteX15" fmla="*/ 660400 w 1003300"/>
                  <a:gd name="connsiteY15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01600 w 1003300"/>
                  <a:gd name="connsiteY8" fmla="*/ 657225 h 844550"/>
                  <a:gd name="connsiteX9" fmla="*/ 152400 w 1003300"/>
                  <a:gd name="connsiteY9" fmla="*/ 844550 h 844550"/>
                  <a:gd name="connsiteX10" fmla="*/ 444500 w 1003300"/>
                  <a:gd name="connsiteY10" fmla="*/ 768350 h 844550"/>
                  <a:gd name="connsiteX11" fmla="*/ 685800 w 1003300"/>
                  <a:gd name="connsiteY11" fmla="*/ 527050 h 844550"/>
                  <a:gd name="connsiteX12" fmla="*/ 685800 w 1003300"/>
                  <a:gd name="connsiteY12" fmla="*/ 831850 h 844550"/>
                  <a:gd name="connsiteX13" fmla="*/ 1003300 w 1003300"/>
                  <a:gd name="connsiteY13" fmla="*/ 565150 h 844550"/>
                  <a:gd name="connsiteX14" fmla="*/ 939800 w 1003300"/>
                  <a:gd name="connsiteY14" fmla="*/ 158750 h 844550"/>
                  <a:gd name="connsiteX15" fmla="*/ 660400 w 1003300"/>
                  <a:gd name="connsiteY15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01600 w 1003300"/>
                  <a:gd name="connsiteY8" fmla="*/ 657225 h 844550"/>
                  <a:gd name="connsiteX9" fmla="*/ 152400 w 1003300"/>
                  <a:gd name="connsiteY9" fmla="*/ 844550 h 844550"/>
                  <a:gd name="connsiteX10" fmla="*/ 292100 w 1003300"/>
                  <a:gd name="connsiteY10" fmla="*/ 790575 h 844550"/>
                  <a:gd name="connsiteX11" fmla="*/ 444500 w 1003300"/>
                  <a:gd name="connsiteY11" fmla="*/ 76835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1003300 w 1003300"/>
                  <a:gd name="connsiteY14" fmla="*/ 565150 h 844550"/>
                  <a:gd name="connsiteX15" fmla="*/ 939800 w 1003300"/>
                  <a:gd name="connsiteY15" fmla="*/ 158750 h 844550"/>
                  <a:gd name="connsiteX16" fmla="*/ 660400 w 1003300"/>
                  <a:gd name="connsiteY16" fmla="*/ 44450 h 844550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1003300 w 1003300"/>
                  <a:gd name="connsiteY14" fmla="*/ 565150 h 866775"/>
                  <a:gd name="connsiteX15" fmla="*/ 939800 w 1003300"/>
                  <a:gd name="connsiteY15" fmla="*/ 158750 h 866775"/>
                  <a:gd name="connsiteX16" fmla="*/ 660400 w 1003300"/>
                  <a:gd name="connsiteY16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863600 w 1003300"/>
                  <a:gd name="connsiteY14" fmla="*/ 69532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34925 w 1003300"/>
                  <a:gd name="connsiteY3" fmla="*/ 200025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34925 w 1003300"/>
                  <a:gd name="connsiteY3" fmla="*/ 200025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558800 w 1003300"/>
                  <a:gd name="connsiteY11" fmla="*/ 67310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34925 w 1003300"/>
                  <a:gd name="connsiteY3" fmla="*/ 200025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01600 w 1003300"/>
                  <a:gd name="connsiteY8" fmla="*/ 657225 h 844550"/>
                  <a:gd name="connsiteX9" fmla="*/ 152400 w 1003300"/>
                  <a:gd name="connsiteY9" fmla="*/ 844550 h 844550"/>
                  <a:gd name="connsiteX10" fmla="*/ 377825 w 1003300"/>
                  <a:gd name="connsiteY10" fmla="*/ 771525 h 844550"/>
                  <a:gd name="connsiteX11" fmla="*/ 558800 w 1003300"/>
                  <a:gd name="connsiteY11" fmla="*/ 67310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911225 w 1003300"/>
                  <a:gd name="connsiteY14" fmla="*/ 752475 h 844550"/>
                  <a:gd name="connsiteX15" fmla="*/ 1003300 w 1003300"/>
                  <a:gd name="connsiteY15" fmla="*/ 565150 h 844550"/>
                  <a:gd name="connsiteX16" fmla="*/ 939800 w 1003300"/>
                  <a:gd name="connsiteY16" fmla="*/ 158750 h 844550"/>
                  <a:gd name="connsiteX17" fmla="*/ 660400 w 1003300"/>
                  <a:gd name="connsiteY17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34925 w 1003300"/>
                  <a:gd name="connsiteY3" fmla="*/ 200025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49225 w 1003300"/>
                  <a:gd name="connsiteY8" fmla="*/ 657225 h 844550"/>
                  <a:gd name="connsiteX9" fmla="*/ 152400 w 1003300"/>
                  <a:gd name="connsiteY9" fmla="*/ 844550 h 844550"/>
                  <a:gd name="connsiteX10" fmla="*/ 377825 w 1003300"/>
                  <a:gd name="connsiteY10" fmla="*/ 771525 h 844550"/>
                  <a:gd name="connsiteX11" fmla="*/ 558800 w 1003300"/>
                  <a:gd name="connsiteY11" fmla="*/ 67310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911225 w 1003300"/>
                  <a:gd name="connsiteY14" fmla="*/ 752475 h 844550"/>
                  <a:gd name="connsiteX15" fmla="*/ 1003300 w 1003300"/>
                  <a:gd name="connsiteY15" fmla="*/ 565150 h 844550"/>
                  <a:gd name="connsiteX16" fmla="*/ 939800 w 1003300"/>
                  <a:gd name="connsiteY16" fmla="*/ 158750 h 844550"/>
                  <a:gd name="connsiteX17" fmla="*/ 660400 w 1003300"/>
                  <a:gd name="connsiteY17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34925 w 1003300"/>
                  <a:gd name="connsiteY3" fmla="*/ 200025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273050 w 1003300"/>
                  <a:gd name="connsiteY7" fmla="*/ 520700 h 844550"/>
                  <a:gd name="connsiteX8" fmla="*/ 149225 w 1003300"/>
                  <a:gd name="connsiteY8" fmla="*/ 657225 h 844550"/>
                  <a:gd name="connsiteX9" fmla="*/ 152400 w 1003300"/>
                  <a:gd name="connsiteY9" fmla="*/ 844550 h 844550"/>
                  <a:gd name="connsiteX10" fmla="*/ 377825 w 1003300"/>
                  <a:gd name="connsiteY10" fmla="*/ 771525 h 844550"/>
                  <a:gd name="connsiteX11" fmla="*/ 558800 w 1003300"/>
                  <a:gd name="connsiteY11" fmla="*/ 67310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911225 w 1003300"/>
                  <a:gd name="connsiteY14" fmla="*/ 752475 h 844550"/>
                  <a:gd name="connsiteX15" fmla="*/ 1003300 w 1003300"/>
                  <a:gd name="connsiteY15" fmla="*/ 565150 h 844550"/>
                  <a:gd name="connsiteX16" fmla="*/ 939800 w 1003300"/>
                  <a:gd name="connsiteY16" fmla="*/ 158750 h 844550"/>
                  <a:gd name="connsiteX17" fmla="*/ 660400 w 1003300"/>
                  <a:gd name="connsiteY17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34925 w 1003300"/>
                  <a:gd name="connsiteY3" fmla="*/ 200025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234950 w 1003300"/>
                  <a:gd name="connsiteY7" fmla="*/ 501650 h 844550"/>
                  <a:gd name="connsiteX8" fmla="*/ 149225 w 1003300"/>
                  <a:gd name="connsiteY8" fmla="*/ 657225 h 844550"/>
                  <a:gd name="connsiteX9" fmla="*/ 152400 w 1003300"/>
                  <a:gd name="connsiteY9" fmla="*/ 844550 h 844550"/>
                  <a:gd name="connsiteX10" fmla="*/ 377825 w 1003300"/>
                  <a:gd name="connsiteY10" fmla="*/ 771525 h 844550"/>
                  <a:gd name="connsiteX11" fmla="*/ 558800 w 1003300"/>
                  <a:gd name="connsiteY11" fmla="*/ 67310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911225 w 1003300"/>
                  <a:gd name="connsiteY14" fmla="*/ 752475 h 844550"/>
                  <a:gd name="connsiteX15" fmla="*/ 1003300 w 1003300"/>
                  <a:gd name="connsiteY15" fmla="*/ 565150 h 844550"/>
                  <a:gd name="connsiteX16" fmla="*/ 939800 w 1003300"/>
                  <a:gd name="connsiteY16" fmla="*/ 158750 h 844550"/>
                  <a:gd name="connsiteX17" fmla="*/ 660400 w 1003300"/>
                  <a:gd name="connsiteY17" fmla="*/ 44450 h 844550"/>
                  <a:gd name="connsiteX0" fmla="*/ 660400 w 945547"/>
                  <a:gd name="connsiteY0" fmla="*/ 44450 h 844550"/>
                  <a:gd name="connsiteX1" fmla="*/ 434975 w 945547"/>
                  <a:gd name="connsiteY1" fmla="*/ 0 h 844550"/>
                  <a:gd name="connsiteX2" fmla="*/ 254000 w 945547"/>
                  <a:gd name="connsiteY2" fmla="*/ 69850 h 844550"/>
                  <a:gd name="connsiteX3" fmla="*/ 34925 w 945547"/>
                  <a:gd name="connsiteY3" fmla="*/ 200025 h 844550"/>
                  <a:gd name="connsiteX4" fmla="*/ 0 w 945547"/>
                  <a:gd name="connsiteY4" fmla="*/ 323850 h 844550"/>
                  <a:gd name="connsiteX5" fmla="*/ 234950 w 945547"/>
                  <a:gd name="connsiteY5" fmla="*/ 257175 h 844550"/>
                  <a:gd name="connsiteX6" fmla="*/ 406400 w 945547"/>
                  <a:gd name="connsiteY6" fmla="*/ 323850 h 844550"/>
                  <a:gd name="connsiteX7" fmla="*/ 234950 w 945547"/>
                  <a:gd name="connsiteY7" fmla="*/ 501650 h 844550"/>
                  <a:gd name="connsiteX8" fmla="*/ 149225 w 945547"/>
                  <a:gd name="connsiteY8" fmla="*/ 657225 h 844550"/>
                  <a:gd name="connsiteX9" fmla="*/ 152400 w 945547"/>
                  <a:gd name="connsiteY9" fmla="*/ 844550 h 844550"/>
                  <a:gd name="connsiteX10" fmla="*/ 377825 w 945547"/>
                  <a:gd name="connsiteY10" fmla="*/ 771525 h 844550"/>
                  <a:gd name="connsiteX11" fmla="*/ 558800 w 945547"/>
                  <a:gd name="connsiteY11" fmla="*/ 673100 h 844550"/>
                  <a:gd name="connsiteX12" fmla="*/ 685800 w 945547"/>
                  <a:gd name="connsiteY12" fmla="*/ 527050 h 844550"/>
                  <a:gd name="connsiteX13" fmla="*/ 685800 w 945547"/>
                  <a:gd name="connsiteY13" fmla="*/ 831850 h 844550"/>
                  <a:gd name="connsiteX14" fmla="*/ 911225 w 945547"/>
                  <a:gd name="connsiteY14" fmla="*/ 752475 h 844550"/>
                  <a:gd name="connsiteX15" fmla="*/ 917575 w 945547"/>
                  <a:gd name="connsiteY15" fmla="*/ 574675 h 844550"/>
                  <a:gd name="connsiteX16" fmla="*/ 939800 w 945547"/>
                  <a:gd name="connsiteY16" fmla="*/ 158750 h 844550"/>
                  <a:gd name="connsiteX17" fmla="*/ 660400 w 945547"/>
                  <a:gd name="connsiteY17" fmla="*/ 44450 h 844550"/>
                  <a:gd name="connsiteX0" fmla="*/ 660400 w 939800"/>
                  <a:gd name="connsiteY0" fmla="*/ 44450 h 844550"/>
                  <a:gd name="connsiteX1" fmla="*/ 434975 w 939800"/>
                  <a:gd name="connsiteY1" fmla="*/ 0 h 844550"/>
                  <a:gd name="connsiteX2" fmla="*/ 254000 w 939800"/>
                  <a:gd name="connsiteY2" fmla="*/ 69850 h 844550"/>
                  <a:gd name="connsiteX3" fmla="*/ 34925 w 939800"/>
                  <a:gd name="connsiteY3" fmla="*/ 200025 h 844550"/>
                  <a:gd name="connsiteX4" fmla="*/ 0 w 939800"/>
                  <a:gd name="connsiteY4" fmla="*/ 323850 h 844550"/>
                  <a:gd name="connsiteX5" fmla="*/ 234950 w 939800"/>
                  <a:gd name="connsiteY5" fmla="*/ 257175 h 844550"/>
                  <a:gd name="connsiteX6" fmla="*/ 406400 w 939800"/>
                  <a:gd name="connsiteY6" fmla="*/ 323850 h 844550"/>
                  <a:gd name="connsiteX7" fmla="*/ 234950 w 939800"/>
                  <a:gd name="connsiteY7" fmla="*/ 501650 h 844550"/>
                  <a:gd name="connsiteX8" fmla="*/ 149225 w 939800"/>
                  <a:gd name="connsiteY8" fmla="*/ 657225 h 844550"/>
                  <a:gd name="connsiteX9" fmla="*/ 152400 w 939800"/>
                  <a:gd name="connsiteY9" fmla="*/ 844550 h 844550"/>
                  <a:gd name="connsiteX10" fmla="*/ 377825 w 939800"/>
                  <a:gd name="connsiteY10" fmla="*/ 771525 h 844550"/>
                  <a:gd name="connsiteX11" fmla="*/ 558800 w 939800"/>
                  <a:gd name="connsiteY11" fmla="*/ 673100 h 844550"/>
                  <a:gd name="connsiteX12" fmla="*/ 685800 w 939800"/>
                  <a:gd name="connsiteY12" fmla="*/ 527050 h 844550"/>
                  <a:gd name="connsiteX13" fmla="*/ 685800 w 939800"/>
                  <a:gd name="connsiteY13" fmla="*/ 831850 h 844550"/>
                  <a:gd name="connsiteX14" fmla="*/ 835025 w 939800"/>
                  <a:gd name="connsiteY14" fmla="*/ 742950 h 844550"/>
                  <a:gd name="connsiteX15" fmla="*/ 917575 w 939800"/>
                  <a:gd name="connsiteY15" fmla="*/ 574675 h 844550"/>
                  <a:gd name="connsiteX16" fmla="*/ 939800 w 939800"/>
                  <a:gd name="connsiteY16" fmla="*/ 158750 h 844550"/>
                  <a:gd name="connsiteX17" fmla="*/ 660400 w 939800"/>
                  <a:gd name="connsiteY17" fmla="*/ 44450 h 844550"/>
                  <a:gd name="connsiteX0" fmla="*/ 660400 w 939800"/>
                  <a:gd name="connsiteY0" fmla="*/ 44450 h 844550"/>
                  <a:gd name="connsiteX1" fmla="*/ 434975 w 939800"/>
                  <a:gd name="connsiteY1" fmla="*/ 0 h 844550"/>
                  <a:gd name="connsiteX2" fmla="*/ 254000 w 939800"/>
                  <a:gd name="connsiteY2" fmla="*/ 69850 h 844550"/>
                  <a:gd name="connsiteX3" fmla="*/ 34925 w 939800"/>
                  <a:gd name="connsiteY3" fmla="*/ 200025 h 844550"/>
                  <a:gd name="connsiteX4" fmla="*/ 0 w 939800"/>
                  <a:gd name="connsiteY4" fmla="*/ 323850 h 844550"/>
                  <a:gd name="connsiteX5" fmla="*/ 234950 w 939800"/>
                  <a:gd name="connsiteY5" fmla="*/ 257175 h 844550"/>
                  <a:gd name="connsiteX6" fmla="*/ 406400 w 939800"/>
                  <a:gd name="connsiteY6" fmla="*/ 323850 h 844550"/>
                  <a:gd name="connsiteX7" fmla="*/ 234950 w 939800"/>
                  <a:gd name="connsiteY7" fmla="*/ 501650 h 844550"/>
                  <a:gd name="connsiteX8" fmla="*/ 149225 w 939800"/>
                  <a:gd name="connsiteY8" fmla="*/ 657225 h 844550"/>
                  <a:gd name="connsiteX9" fmla="*/ 152400 w 939800"/>
                  <a:gd name="connsiteY9" fmla="*/ 844550 h 844550"/>
                  <a:gd name="connsiteX10" fmla="*/ 377825 w 939800"/>
                  <a:gd name="connsiteY10" fmla="*/ 771525 h 844550"/>
                  <a:gd name="connsiteX11" fmla="*/ 558800 w 939800"/>
                  <a:gd name="connsiteY11" fmla="*/ 673100 h 844550"/>
                  <a:gd name="connsiteX12" fmla="*/ 685800 w 939800"/>
                  <a:gd name="connsiteY12" fmla="*/ 527050 h 844550"/>
                  <a:gd name="connsiteX13" fmla="*/ 685800 w 939800"/>
                  <a:gd name="connsiteY13" fmla="*/ 831850 h 844550"/>
                  <a:gd name="connsiteX14" fmla="*/ 835025 w 939800"/>
                  <a:gd name="connsiteY14" fmla="*/ 742950 h 844550"/>
                  <a:gd name="connsiteX15" fmla="*/ 917575 w 939800"/>
                  <a:gd name="connsiteY15" fmla="*/ 574675 h 844550"/>
                  <a:gd name="connsiteX16" fmla="*/ 939800 w 939800"/>
                  <a:gd name="connsiteY16" fmla="*/ 158750 h 844550"/>
                  <a:gd name="connsiteX17" fmla="*/ 660400 w 939800"/>
                  <a:gd name="connsiteY17" fmla="*/ 44450 h 844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39800" h="844550">
                    <a:moveTo>
                      <a:pt x="660400" y="44450"/>
                    </a:moveTo>
                    <a:lnTo>
                      <a:pt x="434975" y="0"/>
                    </a:lnTo>
                    <a:cubicBezTo>
                      <a:pt x="374650" y="23283"/>
                      <a:pt x="371475" y="-1058"/>
                      <a:pt x="254000" y="69850"/>
                    </a:cubicBezTo>
                    <a:cubicBezTo>
                      <a:pt x="130175" y="103717"/>
                      <a:pt x="92075" y="166158"/>
                      <a:pt x="34925" y="200025"/>
                    </a:cubicBezTo>
                    <a:lnTo>
                      <a:pt x="0" y="323850"/>
                    </a:lnTo>
                    <a:lnTo>
                      <a:pt x="234950" y="257175"/>
                    </a:lnTo>
                    <a:lnTo>
                      <a:pt x="406400" y="323850"/>
                    </a:lnTo>
                    <a:lnTo>
                      <a:pt x="234950" y="501650"/>
                    </a:lnTo>
                    <a:cubicBezTo>
                      <a:pt x="209550" y="553508"/>
                      <a:pt x="184150" y="519642"/>
                      <a:pt x="149225" y="657225"/>
                    </a:cubicBezTo>
                    <a:cubicBezTo>
                      <a:pt x="147108" y="776817"/>
                      <a:pt x="135467" y="782108"/>
                      <a:pt x="152400" y="844550"/>
                    </a:cubicBezTo>
                    <a:lnTo>
                      <a:pt x="377825" y="771525"/>
                    </a:lnTo>
                    <a:lnTo>
                      <a:pt x="558800" y="673100"/>
                    </a:lnTo>
                    <a:lnTo>
                      <a:pt x="685800" y="527050"/>
                    </a:lnTo>
                    <a:lnTo>
                      <a:pt x="685800" y="831850"/>
                    </a:lnTo>
                    <a:cubicBezTo>
                      <a:pt x="760942" y="805392"/>
                      <a:pt x="702733" y="826558"/>
                      <a:pt x="835025" y="742950"/>
                    </a:cubicBezTo>
                    <a:cubicBezTo>
                      <a:pt x="884767" y="661458"/>
                      <a:pt x="886883" y="637117"/>
                      <a:pt x="917575" y="574675"/>
                    </a:cubicBezTo>
                    <a:lnTo>
                      <a:pt x="939800" y="158750"/>
                    </a:lnTo>
                    <a:lnTo>
                      <a:pt x="660400" y="444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任意多边形 80"/>
              <p:cNvSpPr/>
              <p:nvPr/>
            </p:nvSpPr>
            <p:spPr>
              <a:xfrm>
                <a:off x="6648450" y="3762375"/>
                <a:ext cx="533400" cy="247650"/>
              </a:xfrm>
              <a:custGeom>
                <a:avLst/>
                <a:gdLst>
                  <a:gd name="connsiteX0" fmla="*/ 238125 w 533400"/>
                  <a:gd name="connsiteY0" fmla="*/ 95250 h 247650"/>
                  <a:gd name="connsiteX1" fmla="*/ 0 w 533400"/>
                  <a:gd name="connsiteY1" fmla="*/ 247650 h 247650"/>
                  <a:gd name="connsiteX2" fmla="*/ 352425 w 533400"/>
                  <a:gd name="connsiteY2" fmla="*/ 171450 h 247650"/>
                  <a:gd name="connsiteX3" fmla="*/ 533400 w 533400"/>
                  <a:gd name="connsiteY3" fmla="*/ 171450 h 247650"/>
                  <a:gd name="connsiteX4" fmla="*/ 333375 w 533400"/>
                  <a:gd name="connsiteY4" fmla="*/ 0 h 247650"/>
                  <a:gd name="connsiteX5" fmla="*/ 238125 w 533400"/>
                  <a:gd name="connsiteY5" fmla="*/ 952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400" h="247650">
                    <a:moveTo>
                      <a:pt x="238125" y="95250"/>
                    </a:moveTo>
                    <a:lnTo>
                      <a:pt x="0" y="247650"/>
                    </a:lnTo>
                    <a:lnTo>
                      <a:pt x="352425" y="171450"/>
                    </a:lnTo>
                    <a:lnTo>
                      <a:pt x="533400" y="171450"/>
                    </a:lnTo>
                    <a:lnTo>
                      <a:pt x="333375" y="0"/>
                    </a:lnTo>
                    <a:lnTo>
                      <a:pt x="238125" y="952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38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2"/>
          <p:cNvSpPr/>
          <p:nvPr/>
        </p:nvSpPr>
        <p:spPr>
          <a:xfrm>
            <a:off x="558507" y="214217"/>
            <a:ext cx="5159901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42"/>
          <p:cNvSpPr/>
          <p:nvPr/>
        </p:nvSpPr>
        <p:spPr>
          <a:xfrm>
            <a:off x="-1" y="214217"/>
            <a:ext cx="5159901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4141" y="308433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zh-CN" altLang="en-US" sz="36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554002161"/>
              </p:ext>
            </p:extLst>
          </p:nvPr>
        </p:nvGraphicFramePr>
        <p:xfrm>
          <a:off x="1390266" y="105053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831896" y="4864100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12%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83996" y="5510431"/>
            <a:ext cx="26029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400" dirty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400" dirty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 smtClean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</a:t>
            </a:r>
            <a:endParaRPr lang="zh-CN" altLang="en-US" sz="1400" dirty="0">
              <a:solidFill>
                <a:srgbClr val="32454C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84196" y="3171329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20%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6296" y="3817660"/>
            <a:ext cx="26029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400" dirty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400" dirty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 smtClean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</a:t>
            </a:r>
            <a:endParaRPr lang="zh-CN" altLang="en-US" sz="1400" dirty="0">
              <a:solidFill>
                <a:srgbClr val="32454C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85694" y="1036628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12%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37794" y="1682959"/>
            <a:ext cx="26029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400" dirty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400" dirty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 smtClean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</a:t>
            </a:r>
            <a:endParaRPr lang="zh-CN" altLang="en-US" sz="1400" dirty="0">
              <a:solidFill>
                <a:srgbClr val="32454C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787193" y="2873231"/>
            <a:ext cx="1390168" cy="1694658"/>
            <a:chOff x="6742911" y="994787"/>
            <a:chExt cx="2807881" cy="3422894"/>
          </a:xfrm>
        </p:grpSpPr>
        <p:sp>
          <p:nvSpPr>
            <p:cNvPr id="20" name="Freeform 1057"/>
            <p:cNvSpPr>
              <a:spLocks/>
            </p:cNvSpPr>
            <p:nvPr/>
          </p:nvSpPr>
          <p:spPr bwMode="auto">
            <a:xfrm rot="2464132">
              <a:off x="7092200" y="3485643"/>
              <a:ext cx="888460" cy="345042"/>
            </a:xfrm>
            <a:custGeom>
              <a:avLst/>
              <a:gdLst>
                <a:gd name="T0" fmla="*/ 813 w 945"/>
                <a:gd name="T1" fmla="*/ 367 h 367"/>
                <a:gd name="T2" fmla="*/ 133 w 945"/>
                <a:gd name="T3" fmla="*/ 367 h 367"/>
                <a:gd name="T4" fmla="*/ 0 w 945"/>
                <a:gd name="T5" fmla="*/ 0 h 367"/>
                <a:gd name="T6" fmla="*/ 945 w 945"/>
                <a:gd name="T7" fmla="*/ 0 h 367"/>
                <a:gd name="T8" fmla="*/ 813 w 945"/>
                <a:gd name="T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367">
                  <a:moveTo>
                    <a:pt x="813" y="367"/>
                  </a:moveTo>
                  <a:lnTo>
                    <a:pt x="133" y="367"/>
                  </a:lnTo>
                  <a:lnTo>
                    <a:pt x="0" y="0"/>
                  </a:lnTo>
                  <a:lnTo>
                    <a:pt x="945" y="0"/>
                  </a:lnTo>
                  <a:lnTo>
                    <a:pt x="813" y="3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任意多边形 20"/>
            <p:cNvSpPr>
              <a:spLocks/>
            </p:cNvSpPr>
            <p:nvPr/>
          </p:nvSpPr>
          <p:spPr bwMode="auto">
            <a:xfrm rot="2464132">
              <a:off x="7973885" y="994787"/>
              <a:ext cx="1231443" cy="2909823"/>
            </a:xfrm>
            <a:custGeom>
              <a:avLst/>
              <a:gdLst>
                <a:gd name="connsiteX0" fmla="*/ 1041102 w 2079324"/>
                <a:gd name="connsiteY0" fmla="*/ 0 h 4913313"/>
                <a:gd name="connsiteX1" fmla="*/ 1875867 w 2079324"/>
                <a:gd name="connsiteY1" fmla="*/ 4913313 h 4913313"/>
                <a:gd name="connsiteX2" fmla="*/ 1041102 w 2079324"/>
                <a:gd name="connsiteY2" fmla="*/ 4913313 h 4913313"/>
                <a:gd name="connsiteX3" fmla="*/ 203152 w 2079324"/>
                <a:gd name="connsiteY3" fmla="*/ 4913313 h 4913313"/>
                <a:gd name="connsiteX4" fmla="*/ 1041102 w 2079324"/>
                <a:gd name="connsiteY4" fmla="*/ 0 h 4913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324" h="4913313">
                  <a:moveTo>
                    <a:pt x="1041102" y="0"/>
                  </a:moveTo>
                  <a:cubicBezTo>
                    <a:pt x="1041102" y="0"/>
                    <a:pt x="2630978" y="1860814"/>
                    <a:pt x="1875867" y="4913313"/>
                  </a:cubicBezTo>
                  <a:cubicBezTo>
                    <a:pt x="1875867" y="4913313"/>
                    <a:pt x="1875867" y="4913313"/>
                    <a:pt x="1041102" y="4913313"/>
                  </a:cubicBezTo>
                  <a:cubicBezTo>
                    <a:pt x="1041102" y="4913313"/>
                    <a:pt x="1041102" y="4913313"/>
                    <a:pt x="203152" y="4913313"/>
                  </a:cubicBezTo>
                  <a:cubicBezTo>
                    <a:pt x="-551960" y="1860814"/>
                    <a:pt x="1041102" y="0"/>
                    <a:pt x="1041102" y="0"/>
                  </a:cubicBezTo>
                  <a:close/>
                </a:path>
              </a:pathLst>
            </a:custGeom>
            <a:solidFill>
              <a:srgbClr val="4F6D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2" name="Freeform 1059"/>
            <p:cNvSpPr>
              <a:spLocks/>
            </p:cNvSpPr>
            <p:nvPr/>
          </p:nvSpPr>
          <p:spPr bwMode="auto">
            <a:xfrm rot="2464132">
              <a:off x="7506769" y="2154786"/>
              <a:ext cx="1296493" cy="1587005"/>
            </a:xfrm>
            <a:custGeom>
              <a:avLst/>
              <a:gdLst>
                <a:gd name="T0" fmla="*/ 81 w 687"/>
                <a:gd name="T1" fmla="*/ 841 h 841"/>
                <a:gd name="T2" fmla="*/ 344 w 687"/>
                <a:gd name="T3" fmla="*/ 841 h 841"/>
                <a:gd name="T4" fmla="*/ 606 w 687"/>
                <a:gd name="T5" fmla="*/ 841 h 841"/>
                <a:gd name="T6" fmla="*/ 641 w 687"/>
                <a:gd name="T7" fmla="*/ 0 h 841"/>
                <a:gd name="T8" fmla="*/ 46 w 687"/>
                <a:gd name="T9" fmla="*/ 0 h 841"/>
                <a:gd name="T10" fmla="*/ 81 w 687"/>
                <a:gd name="T11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7" h="841">
                  <a:moveTo>
                    <a:pt x="81" y="841"/>
                  </a:moveTo>
                  <a:cubicBezTo>
                    <a:pt x="344" y="841"/>
                    <a:pt x="344" y="841"/>
                    <a:pt x="344" y="841"/>
                  </a:cubicBezTo>
                  <a:cubicBezTo>
                    <a:pt x="606" y="841"/>
                    <a:pt x="606" y="841"/>
                    <a:pt x="606" y="841"/>
                  </a:cubicBezTo>
                  <a:cubicBezTo>
                    <a:pt x="687" y="514"/>
                    <a:pt x="682" y="232"/>
                    <a:pt x="64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" y="232"/>
                    <a:pt x="0" y="514"/>
                    <a:pt x="81" y="841"/>
                  </a:cubicBezTo>
                  <a:close/>
                </a:path>
              </a:pathLst>
            </a:custGeom>
            <a:solidFill>
              <a:srgbClr val="FB54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060"/>
            <p:cNvSpPr>
              <a:spLocks/>
            </p:cNvSpPr>
            <p:nvPr/>
          </p:nvSpPr>
          <p:spPr bwMode="auto">
            <a:xfrm rot="2464132">
              <a:off x="8741306" y="1671384"/>
              <a:ext cx="809486" cy="279230"/>
            </a:xfrm>
            <a:custGeom>
              <a:avLst/>
              <a:gdLst>
                <a:gd name="T0" fmla="*/ 0 w 429"/>
                <a:gd name="T1" fmla="*/ 148 h 148"/>
                <a:gd name="T2" fmla="*/ 429 w 429"/>
                <a:gd name="T3" fmla="*/ 148 h 148"/>
                <a:gd name="T4" fmla="*/ 367 w 429"/>
                <a:gd name="T5" fmla="*/ 0 h 148"/>
                <a:gd name="T6" fmla="*/ 63 w 429"/>
                <a:gd name="T7" fmla="*/ 0 h 148"/>
                <a:gd name="T8" fmla="*/ 0 w 42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148">
                  <a:moveTo>
                    <a:pt x="0" y="148"/>
                  </a:moveTo>
                  <a:cubicBezTo>
                    <a:pt x="429" y="148"/>
                    <a:pt x="429" y="148"/>
                    <a:pt x="429" y="148"/>
                  </a:cubicBezTo>
                  <a:cubicBezTo>
                    <a:pt x="409" y="94"/>
                    <a:pt x="388" y="44"/>
                    <a:pt x="36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42" y="44"/>
                    <a:pt x="20" y="94"/>
                    <a:pt x="0" y="148"/>
                  </a:cubicBezTo>
                </a:path>
              </a:pathLst>
            </a:custGeom>
            <a:solidFill>
              <a:srgbClr val="FB54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1061"/>
            <p:cNvSpPr>
              <a:spLocks noChangeArrowheads="1"/>
            </p:cNvSpPr>
            <p:nvPr/>
          </p:nvSpPr>
          <p:spPr bwMode="auto">
            <a:xfrm rot="2464132">
              <a:off x="8262960" y="2054683"/>
              <a:ext cx="4136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1062"/>
            <p:cNvSpPr>
              <a:spLocks noChangeArrowheads="1"/>
            </p:cNvSpPr>
            <p:nvPr/>
          </p:nvSpPr>
          <p:spPr bwMode="auto">
            <a:xfrm rot="2464132">
              <a:off x="8342347" y="2123861"/>
              <a:ext cx="4136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1063"/>
            <p:cNvSpPr>
              <a:spLocks noChangeArrowheads="1"/>
            </p:cNvSpPr>
            <p:nvPr/>
          </p:nvSpPr>
          <p:spPr bwMode="auto">
            <a:xfrm rot="2464132">
              <a:off x="8424092" y="2194274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1064"/>
            <p:cNvSpPr>
              <a:spLocks noChangeArrowheads="1"/>
            </p:cNvSpPr>
            <p:nvPr/>
          </p:nvSpPr>
          <p:spPr bwMode="auto">
            <a:xfrm rot="2464132">
              <a:off x="8503479" y="2263452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1065"/>
            <p:cNvSpPr>
              <a:spLocks noChangeArrowheads="1"/>
            </p:cNvSpPr>
            <p:nvPr/>
          </p:nvSpPr>
          <p:spPr bwMode="auto">
            <a:xfrm rot="2464132">
              <a:off x="8582866" y="2332630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Oval 1066"/>
            <p:cNvSpPr>
              <a:spLocks noChangeArrowheads="1"/>
            </p:cNvSpPr>
            <p:nvPr/>
          </p:nvSpPr>
          <p:spPr bwMode="auto">
            <a:xfrm rot="2464132">
              <a:off x="8662962" y="2402425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1067"/>
            <p:cNvSpPr>
              <a:spLocks noChangeArrowheads="1"/>
            </p:cNvSpPr>
            <p:nvPr/>
          </p:nvSpPr>
          <p:spPr bwMode="auto">
            <a:xfrm rot="2464132">
              <a:off x="8742117" y="2472220"/>
              <a:ext cx="4136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1068"/>
            <p:cNvSpPr>
              <a:spLocks noChangeArrowheads="1"/>
            </p:cNvSpPr>
            <p:nvPr/>
          </p:nvSpPr>
          <p:spPr bwMode="auto">
            <a:xfrm rot="2464132">
              <a:off x="8821389" y="2541707"/>
              <a:ext cx="42308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Oval 1069"/>
            <p:cNvSpPr>
              <a:spLocks noChangeArrowheads="1"/>
            </p:cNvSpPr>
            <p:nvPr/>
          </p:nvSpPr>
          <p:spPr bwMode="auto">
            <a:xfrm rot="2464132">
              <a:off x="8903249" y="2611811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1070"/>
            <p:cNvSpPr>
              <a:spLocks noChangeArrowheads="1"/>
            </p:cNvSpPr>
            <p:nvPr/>
          </p:nvSpPr>
          <p:spPr bwMode="auto">
            <a:xfrm rot="2464132">
              <a:off x="8982636" y="2680989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Oval 1071"/>
            <p:cNvSpPr>
              <a:spLocks noChangeArrowheads="1"/>
            </p:cNvSpPr>
            <p:nvPr/>
          </p:nvSpPr>
          <p:spPr bwMode="auto">
            <a:xfrm rot="2464132">
              <a:off x="8819066" y="1650752"/>
              <a:ext cx="36667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Oval 1072"/>
            <p:cNvSpPr>
              <a:spLocks noChangeArrowheads="1"/>
            </p:cNvSpPr>
            <p:nvPr/>
          </p:nvSpPr>
          <p:spPr bwMode="auto">
            <a:xfrm rot="2464132">
              <a:off x="8889354" y="1711592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Oval 1073"/>
            <p:cNvSpPr>
              <a:spLocks noChangeArrowheads="1"/>
            </p:cNvSpPr>
            <p:nvPr/>
          </p:nvSpPr>
          <p:spPr bwMode="auto">
            <a:xfrm rot="2464132">
              <a:off x="8960235" y="1773358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Oval 1074"/>
            <p:cNvSpPr>
              <a:spLocks noChangeArrowheads="1"/>
            </p:cNvSpPr>
            <p:nvPr/>
          </p:nvSpPr>
          <p:spPr bwMode="auto">
            <a:xfrm rot="2464132">
              <a:off x="9029699" y="1833888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Oval 1075"/>
            <p:cNvSpPr>
              <a:spLocks noChangeArrowheads="1"/>
            </p:cNvSpPr>
            <p:nvPr/>
          </p:nvSpPr>
          <p:spPr bwMode="auto">
            <a:xfrm rot="2464132">
              <a:off x="9101289" y="1896272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Oval 1076"/>
            <p:cNvSpPr>
              <a:spLocks noChangeArrowheads="1"/>
            </p:cNvSpPr>
            <p:nvPr/>
          </p:nvSpPr>
          <p:spPr bwMode="auto">
            <a:xfrm rot="2464132">
              <a:off x="9170752" y="1956802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Oval 1077"/>
            <p:cNvSpPr>
              <a:spLocks noChangeArrowheads="1"/>
            </p:cNvSpPr>
            <p:nvPr/>
          </p:nvSpPr>
          <p:spPr bwMode="auto">
            <a:xfrm rot="2464132">
              <a:off x="9241634" y="2018568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Oval 1078"/>
            <p:cNvSpPr>
              <a:spLocks noChangeArrowheads="1"/>
            </p:cNvSpPr>
            <p:nvPr/>
          </p:nvSpPr>
          <p:spPr bwMode="auto">
            <a:xfrm rot="2464132">
              <a:off x="9311806" y="2079717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79"/>
            <p:cNvSpPr>
              <a:spLocks/>
            </p:cNvSpPr>
            <p:nvPr/>
          </p:nvSpPr>
          <p:spPr bwMode="auto">
            <a:xfrm rot="2464132">
              <a:off x="6948078" y="2362963"/>
              <a:ext cx="603589" cy="902562"/>
            </a:xfrm>
            <a:custGeom>
              <a:avLst/>
              <a:gdLst>
                <a:gd name="T0" fmla="*/ 642 w 642"/>
                <a:gd name="T1" fmla="*/ 761 h 960"/>
                <a:gd name="T2" fmla="*/ 26 w 642"/>
                <a:gd name="T3" fmla="*/ 960 h 960"/>
                <a:gd name="T4" fmla="*/ 0 w 642"/>
                <a:gd name="T5" fmla="*/ 725 h 960"/>
                <a:gd name="T6" fmla="*/ 558 w 642"/>
                <a:gd name="T7" fmla="*/ 0 h 960"/>
                <a:gd name="T8" fmla="*/ 642 w 642"/>
                <a:gd name="T9" fmla="*/ 761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960">
                  <a:moveTo>
                    <a:pt x="642" y="761"/>
                  </a:moveTo>
                  <a:lnTo>
                    <a:pt x="26" y="960"/>
                  </a:lnTo>
                  <a:lnTo>
                    <a:pt x="0" y="725"/>
                  </a:lnTo>
                  <a:lnTo>
                    <a:pt x="558" y="0"/>
                  </a:lnTo>
                  <a:lnTo>
                    <a:pt x="642" y="7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80"/>
            <p:cNvSpPr>
              <a:spLocks/>
            </p:cNvSpPr>
            <p:nvPr/>
          </p:nvSpPr>
          <p:spPr bwMode="auto">
            <a:xfrm rot="2464132">
              <a:off x="8111472" y="3375924"/>
              <a:ext cx="601708" cy="902562"/>
            </a:xfrm>
            <a:custGeom>
              <a:avLst/>
              <a:gdLst>
                <a:gd name="T0" fmla="*/ 0 w 640"/>
                <a:gd name="T1" fmla="*/ 761 h 960"/>
                <a:gd name="T2" fmla="*/ 614 w 640"/>
                <a:gd name="T3" fmla="*/ 960 h 960"/>
                <a:gd name="T4" fmla="*/ 640 w 640"/>
                <a:gd name="T5" fmla="*/ 725 h 960"/>
                <a:gd name="T6" fmla="*/ 82 w 640"/>
                <a:gd name="T7" fmla="*/ 0 h 960"/>
                <a:gd name="T8" fmla="*/ 0 w 640"/>
                <a:gd name="T9" fmla="*/ 761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0" h="960">
                  <a:moveTo>
                    <a:pt x="0" y="761"/>
                  </a:moveTo>
                  <a:lnTo>
                    <a:pt x="614" y="960"/>
                  </a:lnTo>
                  <a:lnTo>
                    <a:pt x="640" y="725"/>
                  </a:lnTo>
                  <a:lnTo>
                    <a:pt x="82" y="0"/>
                  </a:lnTo>
                  <a:lnTo>
                    <a:pt x="0" y="7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81"/>
            <p:cNvSpPr>
              <a:spLocks/>
            </p:cNvSpPr>
            <p:nvPr/>
          </p:nvSpPr>
          <p:spPr bwMode="auto">
            <a:xfrm rot="2464132">
              <a:off x="7791497" y="2869752"/>
              <a:ext cx="79915" cy="902562"/>
            </a:xfrm>
            <a:custGeom>
              <a:avLst/>
              <a:gdLst>
                <a:gd name="T0" fmla="*/ 0 w 85"/>
                <a:gd name="T1" fmla="*/ 239 h 960"/>
                <a:gd name="T2" fmla="*/ 43 w 85"/>
                <a:gd name="T3" fmla="*/ 0 h 960"/>
                <a:gd name="T4" fmla="*/ 85 w 85"/>
                <a:gd name="T5" fmla="*/ 239 h 960"/>
                <a:gd name="T6" fmla="*/ 85 w 85"/>
                <a:gd name="T7" fmla="*/ 721 h 960"/>
                <a:gd name="T8" fmla="*/ 43 w 85"/>
                <a:gd name="T9" fmla="*/ 960 h 960"/>
                <a:gd name="T10" fmla="*/ 0 w 85"/>
                <a:gd name="T11" fmla="*/ 721 h 960"/>
                <a:gd name="T12" fmla="*/ 0 w 85"/>
                <a:gd name="T13" fmla="*/ 239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960">
                  <a:moveTo>
                    <a:pt x="0" y="239"/>
                  </a:moveTo>
                  <a:lnTo>
                    <a:pt x="43" y="0"/>
                  </a:lnTo>
                  <a:lnTo>
                    <a:pt x="85" y="239"/>
                  </a:lnTo>
                  <a:lnTo>
                    <a:pt x="85" y="721"/>
                  </a:lnTo>
                  <a:lnTo>
                    <a:pt x="43" y="960"/>
                  </a:lnTo>
                  <a:lnTo>
                    <a:pt x="0" y="721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Oval 1082"/>
            <p:cNvSpPr>
              <a:spLocks noChangeArrowheads="1"/>
            </p:cNvSpPr>
            <p:nvPr/>
          </p:nvSpPr>
          <p:spPr bwMode="auto">
            <a:xfrm rot="2464132">
              <a:off x="8643941" y="1916221"/>
              <a:ext cx="439059" cy="43811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Oval 1083"/>
            <p:cNvSpPr>
              <a:spLocks noChangeArrowheads="1"/>
            </p:cNvSpPr>
            <p:nvPr/>
          </p:nvSpPr>
          <p:spPr bwMode="auto">
            <a:xfrm rot="2464132">
              <a:off x="8690409" y="1962792"/>
              <a:ext cx="346923" cy="34692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68"/>
            <p:cNvSpPr>
              <a:spLocks/>
            </p:cNvSpPr>
            <p:nvPr/>
          </p:nvSpPr>
          <p:spPr bwMode="auto">
            <a:xfrm rot="2464132">
              <a:off x="9374569" y="1888858"/>
              <a:ext cx="93077" cy="188974"/>
            </a:xfrm>
            <a:custGeom>
              <a:avLst/>
              <a:gdLst>
                <a:gd name="T0" fmla="*/ 5 w 49"/>
                <a:gd name="T1" fmla="*/ 0 h 100"/>
                <a:gd name="T2" fmla="*/ 0 w 49"/>
                <a:gd name="T3" fmla="*/ 3 h 100"/>
                <a:gd name="T4" fmla="*/ 7 w 49"/>
                <a:gd name="T5" fmla="*/ 3 h 100"/>
                <a:gd name="T6" fmla="*/ 49 w 49"/>
                <a:gd name="T7" fmla="*/ 100 h 100"/>
                <a:gd name="T8" fmla="*/ 49 w 49"/>
                <a:gd name="T9" fmla="*/ 100 h 100"/>
                <a:gd name="T10" fmla="*/ 5 w 4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00">
                  <a:moveTo>
                    <a:pt x="5" y="0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1" y="33"/>
                    <a:pt x="35" y="65"/>
                    <a:pt x="49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35" y="64"/>
                    <a:pt x="20" y="31"/>
                    <a:pt x="5" y="0"/>
                  </a:cubicBezTo>
                </a:path>
              </a:pathLst>
            </a:custGeom>
            <a:solidFill>
              <a:srgbClr val="C8D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6742911" y="3573131"/>
              <a:ext cx="939800" cy="844550"/>
              <a:chOff x="6643334" y="3580949"/>
              <a:chExt cx="939800" cy="844550"/>
            </a:xfrm>
          </p:grpSpPr>
          <p:sp>
            <p:nvSpPr>
              <p:cNvPr id="49" name="任意多边形 48"/>
              <p:cNvSpPr/>
              <p:nvPr/>
            </p:nvSpPr>
            <p:spPr>
              <a:xfrm>
                <a:off x="6643334" y="3580949"/>
                <a:ext cx="939800" cy="844550"/>
              </a:xfrm>
              <a:custGeom>
                <a:avLst/>
                <a:gdLst>
                  <a:gd name="connsiteX0" fmla="*/ 660400 w 1003300"/>
                  <a:gd name="connsiteY0" fmla="*/ 0 h 800100"/>
                  <a:gd name="connsiteX1" fmla="*/ 254000 w 1003300"/>
                  <a:gd name="connsiteY1" fmla="*/ 25400 h 800100"/>
                  <a:gd name="connsiteX2" fmla="*/ 0 w 1003300"/>
                  <a:gd name="connsiteY2" fmla="*/ 279400 h 800100"/>
                  <a:gd name="connsiteX3" fmla="*/ 406400 w 1003300"/>
                  <a:gd name="connsiteY3" fmla="*/ 279400 h 800100"/>
                  <a:gd name="connsiteX4" fmla="*/ 177800 w 1003300"/>
                  <a:gd name="connsiteY4" fmla="*/ 457200 h 800100"/>
                  <a:gd name="connsiteX5" fmla="*/ 152400 w 1003300"/>
                  <a:gd name="connsiteY5" fmla="*/ 800100 h 800100"/>
                  <a:gd name="connsiteX6" fmla="*/ 444500 w 1003300"/>
                  <a:gd name="connsiteY6" fmla="*/ 723900 h 800100"/>
                  <a:gd name="connsiteX7" fmla="*/ 685800 w 1003300"/>
                  <a:gd name="connsiteY7" fmla="*/ 482600 h 800100"/>
                  <a:gd name="connsiteX8" fmla="*/ 685800 w 1003300"/>
                  <a:gd name="connsiteY8" fmla="*/ 787400 h 800100"/>
                  <a:gd name="connsiteX9" fmla="*/ 1003300 w 1003300"/>
                  <a:gd name="connsiteY9" fmla="*/ 520700 h 800100"/>
                  <a:gd name="connsiteX10" fmla="*/ 939800 w 1003300"/>
                  <a:gd name="connsiteY10" fmla="*/ 114300 h 800100"/>
                  <a:gd name="connsiteX11" fmla="*/ 660400 w 1003300"/>
                  <a:gd name="connsiteY11" fmla="*/ 0 h 800100"/>
                  <a:gd name="connsiteX0" fmla="*/ 660400 w 1003300"/>
                  <a:gd name="connsiteY0" fmla="*/ 0 h 800100"/>
                  <a:gd name="connsiteX1" fmla="*/ 415925 w 1003300"/>
                  <a:gd name="connsiteY1" fmla="*/ 22225 h 800100"/>
                  <a:gd name="connsiteX2" fmla="*/ 254000 w 1003300"/>
                  <a:gd name="connsiteY2" fmla="*/ 25400 h 800100"/>
                  <a:gd name="connsiteX3" fmla="*/ 0 w 1003300"/>
                  <a:gd name="connsiteY3" fmla="*/ 279400 h 800100"/>
                  <a:gd name="connsiteX4" fmla="*/ 406400 w 1003300"/>
                  <a:gd name="connsiteY4" fmla="*/ 279400 h 800100"/>
                  <a:gd name="connsiteX5" fmla="*/ 177800 w 1003300"/>
                  <a:gd name="connsiteY5" fmla="*/ 457200 h 800100"/>
                  <a:gd name="connsiteX6" fmla="*/ 152400 w 1003300"/>
                  <a:gd name="connsiteY6" fmla="*/ 800100 h 800100"/>
                  <a:gd name="connsiteX7" fmla="*/ 444500 w 1003300"/>
                  <a:gd name="connsiteY7" fmla="*/ 723900 h 800100"/>
                  <a:gd name="connsiteX8" fmla="*/ 685800 w 1003300"/>
                  <a:gd name="connsiteY8" fmla="*/ 482600 h 800100"/>
                  <a:gd name="connsiteX9" fmla="*/ 685800 w 1003300"/>
                  <a:gd name="connsiteY9" fmla="*/ 787400 h 800100"/>
                  <a:gd name="connsiteX10" fmla="*/ 1003300 w 1003300"/>
                  <a:gd name="connsiteY10" fmla="*/ 520700 h 800100"/>
                  <a:gd name="connsiteX11" fmla="*/ 939800 w 1003300"/>
                  <a:gd name="connsiteY11" fmla="*/ 114300 h 800100"/>
                  <a:gd name="connsiteX12" fmla="*/ 660400 w 1003300"/>
                  <a:gd name="connsiteY12" fmla="*/ 0 h 80010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0 w 1003300"/>
                  <a:gd name="connsiteY3" fmla="*/ 323850 h 844550"/>
                  <a:gd name="connsiteX4" fmla="*/ 406400 w 1003300"/>
                  <a:gd name="connsiteY4" fmla="*/ 323850 h 844550"/>
                  <a:gd name="connsiteX5" fmla="*/ 177800 w 1003300"/>
                  <a:gd name="connsiteY5" fmla="*/ 501650 h 844550"/>
                  <a:gd name="connsiteX6" fmla="*/ 152400 w 1003300"/>
                  <a:gd name="connsiteY6" fmla="*/ 844550 h 844550"/>
                  <a:gd name="connsiteX7" fmla="*/ 444500 w 1003300"/>
                  <a:gd name="connsiteY7" fmla="*/ 768350 h 844550"/>
                  <a:gd name="connsiteX8" fmla="*/ 685800 w 1003300"/>
                  <a:gd name="connsiteY8" fmla="*/ 527050 h 844550"/>
                  <a:gd name="connsiteX9" fmla="*/ 685800 w 1003300"/>
                  <a:gd name="connsiteY9" fmla="*/ 831850 h 844550"/>
                  <a:gd name="connsiteX10" fmla="*/ 1003300 w 1003300"/>
                  <a:gd name="connsiteY10" fmla="*/ 565150 h 844550"/>
                  <a:gd name="connsiteX11" fmla="*/ 939800 w 1003300"/>
                  <a:gd name="connsiteY11" fmla="*/ 158750 h 844550"/>
                  <a:gd name="connsiteX12" fmla="*/ 660400 w 1003300"/>
                  <a:gd name="connsiteY12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158750 w 1003300"/>
                  <a:gd name="connsiteY3" fmla="*/ 161925 h 844550"/>
                  <a:gd name="connsiteX4" fmla="*/ 0 w 1003300"/>
                  <a:gd name="connsiteY4" fmla="*/ 323850 h 844550"/>
                  <a:gd name="connsiteX5" fmla="*/ 406400 w 1003300"/>
                  <a:gd name="connsiteY5" fmla="*/ 323850 h 844550"/>
                  <a:gd name="connsiteX6" fmla="*/ 177800 w 1003300"/>
                  <a:gd name="connsiteY6" fmla="*/ 501650 h 844550"/>
                  <a:gd name="connsiteX7" fmla="*/ 152400 w 1003300"/>
                  <a:gd name="connsiteY7" fmla="*/ 844550 h 844550"/>
                  <a:gd name="connsiteX8" fmla="*/ 444500 w 1003300"/>
                  <a:gd name="connsiteY8" fmla="*/ 768350 h 844550"/>
                  <a:gd name="connsiteX9" fmla="*/ 685800 w 1003300"/>
                  <a:gd name="connsiteY9" fmla="*/ 527050 h 844550"/>
                  <a:gd name="connsiteX10" fmla="*/ 685800 w 1003300"/>
                  <a:gd name="connsiteY10" fmla="*/ 831850 h 844550"/>
                  <a:gd name="connsiteX11" fmla="*/ 1003300 w 1003300"/>
                  <a:gd name="connsiteY11" fmla="*/ 565150 h 844550"/>
                  <a:gd name="connsiteX12" fmla="*/ 939800 w 1003300"/>
                  <a:gd name="connsiteY12" fmla="*/ 158750 h 844550"/>
                  <a:gd name="connsiteX13" fmla="*/ 660400 w 1003300"/>
                  <a:gd name="connsiteY13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406400 w 1003300"/>
                  <a:gd name="connsiteY5" fmla="*/ 323850 h 844550"/>
                  <a:gd name="connsiteX6" fmla="*/ 177800 w 1003300"/>
                  <a:gd name="connsiteY6" fmla="*/ 501650 h 844550"/>
                  <a:gd name="connsiteX7" fmla="*/ 152400 w 1003300"/>
                  <a:gd name="connsiteY7" fmla="*/ 844550 h 844550"/>
                  <a:gd name="connsiteX8" fmla="*/ 444500 w 1003300"/>
                  <a:gd name="connsiteY8" fmla="*/ 768350 h 844550"/>
                  <a:gd name="connsiteX9" fmla="*/ 685800 w 1003300"/>
                  <a:gd name="connsiteY9" fmla="*/ 527050 h 844550"/>
                  <a:gd name="connsiteX10" fmla="*/ 685800 w 1003300"/>
                  <a:gd name="connsiteY10" fmla="*/ 831850 h 844550"/>
                  <a:gd name="connsiteX11" fmla="*/ 1003300 w 1003300"/>
                  <a:gd name="connsiteY11" fmla="*/ 565150 h 844550"/>
                  <a:gd name="connsiteX12" fmla="*/ 939800 w 1003300"/>
                  <a:gd name="connsiteY12" fmla="*/ 158750 h 844550"/>
                  <a:gd name="connsiteX13" fmla="*/ 660400 w 1003300"/>
                  <a:gd name="connsiteY13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15900 w 1003300"/>
                  <a:gd name="connsiteY5" fmla="*/ 31432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52400 w 1003300"/>
                  <a:gd name="connsiteY8" fmla="*/ 844550 h 844550"/>
                  <a:gd name="connsiteX9" fmla="*/ 444500 w 1003300"/>
                  <a:gd name="connsiteY9" fmla="*/ 768350 h 844550"/>
                  <a:gd name="connsiteX10" fmla="*/ 685800 w 1003300"/>
                  <a:gd name="connsiteY10" fmla="*/ 527050 h 844550"/>
                  <a:gd name="connsiteX11" fmla="*/ 685800 w 1003300"/>
                  <a:gd name="connsiteY11" fmla="*/ 831850 h 844550"/>
                  <a:gd name="connsiteX12" fmla="*/ 1003300 w 1003300"/>
                  <a:gd name="connsiteY12" fmla="*/ 565150 h 844550"/>
                  <a:gd name="connsiteX13" fmla="*/ 939800 w 1003300"/>
                  <a:gd name="connsiteY13" fmla="*/ 158750 h 844550"/>
                  <a:gd name="connsiteX14" fmla="*/ 660400 w 1003300"/>
                  <a:gd name="connsiteY14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52400 w 1003300"/>
                  <a:gd name="connsiteY8" fmla="*/ 844550 h 844550"/>
                  <a:gd name="connsiteX9" fmla="*/ 444500 w 1003300"/>
                  <a:gd name="connsiteY9" fmla="*/ 768350 h 844550"/>
                  <a:gd name="connsiteX10" fmla="*/ 685800 w 1003300"/>
                  <a:gd name="connsiteY10" fmla="*/ 527050 h 844550"/>
                  <a:gd name="connsiteX11" fmla="*/ 685800 w 1003300"/>
                  <a:gd name="connsiteY11" fmla="*/ 831850 h 844550"/>
                  <a:gd name="connsiteX12" fmla="*/ 1003300 w 1003300"/>
                  <a:gd name="connsiteY12" fmla="*/ 565150 h 844550"/>
                  <a:gd name="connsiteX13" fmla="*/ 939800 w 1003300"/>
                  <a:gd name="connsiteY13" fmla="*/ 158750 h 844550"/>
                  <a:gd name="connsiteX14" fmla="*/ 660400 w 1003300"/>
                  <a:gd name="connsiteY14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58750 w 1003300"/>
                  <a:gd name="connsiteY8" fmla="*/ 657225 h 844550"/>
                  <a:gd name="connsiteX9" fmla="*/ 152400 w 1003300"/>
                  <a:gd name="connsiteY9" fmla="*/ 844550 h 844550"/>
                  <a:gd name="connsiteX10" fmla="*/ 444500 w 1003300"/>
                  <a:gd name="connsiteY10" fmla="*/ 768350 h 844550"/>
                  <a:gd name="connsiteX11" fmla="*/ 685800 w 1003300"/>
                  <a:gd name="connsiteY11" fmla="*/ 527050 h 844550"/>
                  <a:gd name="connsiteX12" fmla="*/ 685800 w 1003300"/>
                  <a:gd name="connsiteY12" fmla="*/ 831850 h 844550"/>
                  <a:gd name="connsiteX13" fmla="*/ 1003300 w 1003300"/>
                  <a:gd name="connsiteY13" fmla="*/ 565150 h 844550"/>
                  <a:gd name="connsiteX14" fmla="*/ 939800 w 1003300"/>
                  <a:gd name="connsiteY14" fmla="*/ 158750 h 844550"/>
                  <a:gd name="connsiteX15" fmla="*/ 660400 w 1003300"/>
                  <a:gd name="connsiteY15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01600 w 1003300"/>
                  <a:gd name="connsiteY8" fmla="*/ 657225 h 844550"/>
                  <a:gd name="connsiteX9" fmla="*/ 152400 w 1003300"/>
                  <a:gd name="connsiteY9" fmla="*/ 844550 h 844550"/>
                  <a:gd name="connsiteX10" fmla="*/ 444500 w 1003300"/>
                  <a:gd name="connsiteY10" fmla="*/ 768350 h 844550"/>
                  <a:gd name="connsiteX11" fmla="*/ 685800 w 1003300"/>
                  <a:gd name="connsiteY11" fmla="*/ 527050 h 844550"/>
                  <a:gd name="connsiteX12" fmla="*/ 685800 w 1003300"/>
                  <a:gd name="connsiteY12" fmla="*/ 831850 h 844550"/>
                  <a:gd name="connsiteX13" fmla="*/ 1003300 w 1003300"/>
                  <a:gd name="connsiteY13" fmla="*/ 565150 h 844550"/>
                  <a:gd name="connsiteX14" fmla="*/ 939800 w 1003300"/>
                  <a:gd name="connsiteY14" fmla="*/ 158750 h 844550"/>
                  <a:gd name="connsiteX15" fmla="*/ 660400 w 1003300"/>
                  <a:gd name="connsiteY15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01600 w 1003300"/>
                  <a:gd name="connsiteY8" fmla="*/ 657225 h 844550"/>
                  <a:gd name="connsiteX9" fmla="*/ 152400 w 1003300"/>
                  <a:gd name="connsiteY9" fmla="*/ 844550 h 844550"/>
                  <a:gd name="connsiteX10" fmla="*/ 292100 w 1003300"/>
                  <a:gd name="connsiteY10" fmla="*/ 790575 h 844550"/>
                  <a:gd name="connsiteX11" fmla="*/ 444500 w 1003300"/>
                  <a:gd name="connsiteY11" fmla="*/ 76835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1003300 w 1003300"/>
                  <a:gd name="connsiteY14" fmla="*/ 565150 h 844550"/>
                  <a:gd name="connsiteX15" fmla="*/ 939800 w 1003300"/>
                  <a:gd name="connsiteY15" fmla="*/ 158750 h 844550"/>
                  <a:gd name="connsiteX16" fmla="*/ 660400 w 1003300"/>
                  <a:gd name="connsiteY16" fmla="*/ 44450 h 844550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1003300 w 1003300"/>
                  <a:gd name="connsiteY14" fmla="*/ 565150 h 866775"/>
                  <a:gd name="connsiteX15" fmla="*/ 939800 w 1003300"/>
                  <a:gd name="connsiteY15" fmla="*/ 158750 h 866775"/>
                  <a:gd name="connsiteX16" fmla="*/ 660400 w 1003300"/>
                  <a:gd name="connsiteY16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863600 w 1003300"/>
                  <a:gd name="connsiteY14" fmla="*/ 69532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34925 w 1003300"/>
                  <a:gd name="connsiteY3" fmla="*/ 200025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34925 w 1003300"/>
                  <a:gd name="connsiteY3" fmla="*/ 200025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558800 w 1003300"/>
                  <a:gd name="connsiteY11" fmla="*/ 67310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34925 w 1003300"/>
                  <a:gd name="connsiteY3" fmla="*/ 200025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01600 w 1003300"/>
                  <a:gd name="connsiteY8" fmla="*/ 657225 h 844550"/>
                  <a:gd name="connsiteX9" fmla="*/ 152400 w 1003300"/>
                  <a:gd name="connsiteY9" fmla="*/ 844550 h 844550"/>
                  <a:gd name="connsiteX10" fmla="*/ 377825 w 1003300"/>
                  <a:gd name="connsiteY10" fmla="*/ 771525 h 844550"/>
                  <a:gd name="connsiteX11" fmla="*/ 558800 w 1003300"/>
                  <a:gd name="connsiteY11" fmla="*/ 67310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911225 w 1003300"/>
                  <a:gd name="connsiteY14" fmla="*/ 752475 h 844550"/>
                  <a:gd name="connsiteX15" fmla="*/ 1003300 w 1003300"/>
                  <a:gd name="connsiteY15" fmla="*/ 565150 h 844550"/>
                  <a:gd name="connsiteX16" fmla="*/ 939800 w 1003300"/>
                  <a:gd name="connsiteY16" fmla="*/ 158750 h 844550"/>
                  <a:gd name="connsiteX17" fmla="*/ 660400 w 1003300"/>
                  <a:gd name="connsiteY17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34925 w 1003300"/>
                  <a:gd name="connsiteY3" fmla="*/ 200025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49225 w 1003300"/>
                  <a:gd name="connsiteY8" fmla="*/ 657225 h 844550"/>
                  <a:gd name="connsiteX9" fmla="*/ 152400 w 1003300"/>
                  <a:gd name="connsiteY9" fmla="*/ 844550 h 844550"/>
                  <a:gd name="connsiteX10" fmla="*/ 377825 w 1003300"/>
                  <a:gd name="connsiteY10" fmla="*/ 771525 h 844550"/>
                  <a:gd name="connsiteX11" fmla="*/ 558800 w 1003300"/>
                  <a:gd name="connsiteY11" fmla="*/ 67310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911225 w 1003300"/>
                  <a:gd name="connsiteY14" fmla="*/ 752475 h 844550"/>
                  <a:gd name="connsiteX15" fmla="*/ 1003300 w 1003300"/>
                  <a:gd name="connsiteY15" fmla="*/ 565150 h 844550"/>
                  <a:gd name="connsiteX16" fmla="*/ 939800 w 1003300"/>
                  <a:gd name="connsiteY16" fmla="*/ 158750 h 844550"/>
                  <a:gd name="connsiteX17" fmla="*/ 660400 w 1003300"/>
                  <a:gd name="connsiteY17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34925 w 1003300"/>
                  <a:gd name="connsiteY3" fmla="*/ 200025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273050 w 1003300"/>
                  <a:gd name="connsiteY7" fmla="*/ 520700 h 844550"/>
                  <a:gd name="connsiteX8" fmla="*/ 149225 w 1003300"/>
                  <a:gd name="connsiteY8" fmla="*/ 657225 h 844550"/>
                  <a:gd name="connsiteX9" fmla="*/ 152400 w 1003300"/>
                  <a:gd name="connsiteY9" fmla="*/ 844550 h 844550"/>
                  <a:gd name="connsiteX10" fmla="*/ 377825 w 1003300"/>
                  <a:gd name="connsiteY10" fmla="*/ 771525 h 844550"/>
                  <a:gd name="connsiteX11" fmla="*/ 558800 w 1003300"/>
                  <a:gd name="connsiteY11" fmla="*/ 67310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911225 w 1003300"/>
                  <a:gd name="connsiteY14" fmla="*/ 752475 h 844550"/>
                  <a:gd name="connsiteX15" fmla="*/ 1003300 w 1003300"/>
                  <a:gd name="connsiteY15" fmla="*/ 565150 h 844550"/>
                  <a:gd name="connsiteX16" fmla="*/ 939800 w 1003300"/>
                  <a:gd name="connsiteY16" fmla="*/ 158750 h 844550"/>
                  <a:gd name="connsiteX17" fmla="*/ 660400 w 1003300"/>
                  <a:gd name="connsiteY17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34925 w 1003300"/>
                  <a:gd name="connsiteY3" fmla="*/ 200025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234950 w 1003300"/>
                  <a:gd name="connsiteY7" fmla="*/ 501650 h 844550"/>
                  <a:gd name="connsiteX8" fmla="*/ 149225 w 1003300"/>
                  <a:gd name="connsiteY8" fmla="*/ 657225 h 844550"/>
                  <a:gd name="connsiteX9" fmla="*/ 152400 w 1003300"/>
                  <a:gd name="connsiteY9" fmla="*/ 844550 h 844550"/>
                  <a:gd name="connsiteX10" fmla="*/ 377825 w 1003300"/>
                  <a:gd name="connsiteY10" fmla="*/ 771525 h 844550"/>
                  <a:gd name="connsiteX11" fmla="*/ 558800 w 1003300"/>
                  <a:gd name="connsiteY11" fmla="*/ 67310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911225 w 1003300"/>
                  <a:gd name="connsiteY14" fmla="*/ 752475 h 844550"/>
                  <a:gd name="connsiteX15" fmla="*/ 1003300 w 1003300"/>
                  <a:gd name="connsiteY15" fmla="*/ 565150 h 844550"/>
                  <a:gd name="connsiteX16" fmla="*/ 939800 w 1003300"/>
                  <a:gd name="connsiteY16" fmla="*/ 158750 h 844550"/>
                  <a:gd name="connsiteX17" fmla="*/ 660400 w 1003300"/>
                  <a:gd name="connsiteY17" fmla="*/ 44450 h 844550"/>
                  <a:gd name="connsiteX0" fmla="*/ 660400 w 945547"/>
                  <a:gd name="connsiteY0" fmla="*/ 44450 h 844550"/>
                  <a:gd name="connsiteX1" fmla="*/ 434975 w 945547"/>
                  <a:gd name="connsiteY1" fmla="*/ 0 h 844550"/>
                  <a:gd name="connsiteX2" fmla="*/ 254000 w 945547"/>
                  <a:gd name="connsiteY2" fmla="*/ 69850 h 844550"/>
                  <a:gd name="connsiteX3" fmla="*/ 34925 w 945547"/>
                  <a:gd name="connsiteY3" fmla="*/ 200025 h 844550"/>
                  <a:gd name="connsiteX4" fmla="*/ 0 w 945547"/>
                  <a:gd name="connsiteY4" fmla="*/ 323850 h 844550"/>
                  <a:gd name="connsiteX5" fmla="*/ 234950 w 945547"/>
                  <a:gd name="connsiteY5" fmla="*/ 257175 h 844550"/>
                  <a:gd name="connsiteX6" fmla="*/ 406400 w 945547"/>
                  <a:gd name="connsiteY6" fmla="*/ 323850 h 844550"/>
                  <a:gd name="connsiteX7" fmla="*/ 234950 w 945547"/>
                  <a:gd name="connsiteY7" fmla="*/ 501650 h 844550"/>
                  <a:gd name="connsiteX8" fmla="*/ 149225 w 945547"/>
                  <a:gd name="connsiteY8" fmla="*/ 657225 h 844550"/>
                  <a:gd name="connsiteX9" fmla="*/ 152400 w 945547"/>
                  <a:gd name="connsiteY9" fmla="*/ 844550 h 844550"/>
                  <a:gd name="connsiteX10" fmla="*/ 377825 w 945547"/>
                  <a:gd name="connsiteY10" fmla="*/ 771525 h 844550"/>
                  <a:gd name="connsiteX11" fmla="*/ 558800 w 945547"/>
                  <a:gd name="connsiteY11" fmla="*/ 673100 h 844550"/>
                  <a:gd name="connsiteX12" fmla="*/ 685800 w 945547"/>
                  <a:gd name="connsiteY12" fmla="*/ 527050 h 844550"/>
                  <a:gd name="connsiteX13" fmla="*/ 685800 w 945547"/>
                  <a:gd name="connsiteY13" fmla="*/ 831850 h 844550"/>
                  <a:gd name="connsiteX14" fmla="*/ 911225 w 945547"/>
                  <a:gd name="connsiteY14" fmla="*/ 752475 h 844550"/>
                  <a:gd name="connsiteX15" fmla="*/ 917575 w 945547"/>
                  <a:gd name="connsiteY15" fmla="*/ 574675 h 844550"/>
                  <a:gd name="connsiteX16" fmla="*/ 939800 w 945547"/>
                  <a:gd name="connsiteY16" fmla="*/ 158750 h 844550"/>
                  <a:gd name="connsiteX17" fmla="*/ 660400 w 945547"/>
                  <a:gd name="connsiteY17" fmla="*/ 44450 h 844550"/>
                  <a:gd name="connsiteX0" fmla="*/ 660400 w 939800"/>
                  <a:gd name="connsiteY0" fmla="*/ 44450 h 844550"/>
                  <a:gd name="connsiteX1" fmla="*/ 434975 w 939800"/>
                  <a:gd name="connsiteY1" fmla="*/ 0 h 844550"/>
                  <a:gd name="connsiteX2" fmla="*/ 254000 w 939800"/>
                  <a:gd name="connsiteY2" fmla="*/ 69850 h 844550"/>
                  <a:gd name="connsiteX3" fmla="*/ 34925 w 939800"/>
                  <a:gd name="connsiteY3" fmla="*/ 200025 h 844550"/>
                  <a:gd name="connsiteX4" fmla="*/ 0 w 939800"/>
                  <a:gd name="connsiteY4" fmla="*/ 323850 h 844550"/>
                  <a:gd name="connsiteX5" fmla="*/ 234950 w 939800"/>
                  <a:gd name="connsiteY5" fmla="*/ 257175 h 844550"/>
                  <a:gd name="connsiteX6" fmla="*/ 406400 w 939800"/>
                  <a:gd name="connsiteY6" fmla="*/ 323850 h 844550"/>
                  <a:gd name="connsiteX7" fmla="*/ 234950 w 939800"/>
                  <a:gd name="connsiteY7" fmla="*/ 501650 h 844550"/>
                  <a:gd name="connsiteX8" fmla="*/ 149225 w 939800"/>
                  <a:gd name="connsiteY8" fmla="*/ 657225 h 844550"/>
                  <a:gd name="connsiteX9" fmla="*/ 152400 w 939800"/>
                  <a:gd name="connsiteY9" fmla="*/ 844550 h 844550"/>
                  <a:gd name="connsiteX10" fmla="*/ 377825 w 939800"/>
                  <a:gd name="connsiteY10" fmla="*/ 771525 h 844550"/>
                  <a:gd name="connsiteX11" fmla="*/ 558800 w 939800"/>
                  <a:gd name="connsiteY11" fmla="*/ 673100 h 844550"/>
                  <a:gd name="connsiteX12" fmla="*/ 685800 w 939800"/>
                  <a:gd name="connsiteY12" fmla="*/ 527050 h 844550"/>
                  <a:gd name="connsiteX13" fmla="*/ 685800 w 939800"/>
                  <a:gd name="connsiteY13" fmla="*/ 831850 h 844550"/>
                  <a:gd name="connsiteX14" fmla="*/ 835025 w 939800"/>
                  <a:gd name="connsiteY14" fmla="*/ 742950 h 844550"/>
                  <a:gd name="connsiteX15" fmla="*/ 917575 w 939800"/>
                  <a:gd name="connsiteY15" fmla="*/ 574675 h 844550"/>
                  <a:gd name="connsiteX16" fmla="*/ 939800 w 939800"/>
                  <a:gd name="connsiteY16" fmla="*/ 158750 h 844550"/>
                  <a:gd name="connsiteX17" fmla="*/ 660400 w 939800"/>
                  <a:gd name="connsiteY17" fmla="*/ 44450 h 844550"/>
                  <a:gd name="connsiteX0" fmla="*/ 660400 w 939800"/>
                  <a:gd name="connsiteY0" fmla="*/ 44450 h 844550"/>
                  <a:gd name="connsiteX1" fmla="*/ 434975 w 939800"/>
                  <a:gd name="connsiteY1" fmla="*/ 0 h 844550"/>
                  <a:gd name="connsiteX2" fmla="*/ 254000 w 939800"/>
                  <a:gd name="connsiteY2" fmla="*/ 69850 h 844550"/>
                  <a:gd name="connsiteX3" fmla="*/ 34925 w 939800"/>
                  <a:gd name="connsiteY3" fmla="*/ 200025 h 844550"/>
                  <a:gd name="connsiteX4" fmla="*/ 0 w 939800"/>
                  <a:gd name="connsiteY4" fmla="*/ 323850 h 844550"/>
                  <a:gd name="connsiteX5" fmla="*/ 234950 w 939800"/>
                  <a:gd name="connsiteY5" fmla="*/ 257175 h 844550"/>
                  <a:gd name="connsiteX6" fmla="*/ 406400 w 939800"/>
                  <a:gd name="connsiteY6" fmla="*/ 323850 h 844550"/>
                  <a:gd name="connsiteX7" fmla="*/ 234950 w 939800"/>
                  <a:gd name="connsiteY7" fmla="*/ 501650 h 844550"/>
                  <a:gd name="connsiteX8" fmla="*/ 149225 w 939800"/>
                  <a:gd name="connsiteY8" fmla="*/ 657225 h 844550"/>
                  <a:gd name="connsiteX9" fmla="*/ 152400 w 939800"/>
                  <a:gd name="connsiteY9" fmla="*/ 844550 h 844550"/>
                  <a:gd name="connsiteX10" fmla="*/ 377825 w 939800"/>
                  <a:gd name="connsiteY10" fmla="*/ 771525 h 844550"/>
                  <a:gd name="connsiteX11" fmla="*/ 558800 w 939800"/>
                  <a:gd name="connsiteY11" fmla="*/ 673100 h 844550"/>
                  <a:gd name="connsiteX12" fmla="*/ 685800 w 939800"/>
                  <a:gd name="connsiteY12" fmla="*/ 527050 h 844550"/>
                  <a:gd name="connsiteX13" fmla="*/ 685800 w 939800"/>
                  <a:gd name="connsiteY13" fmla="*/ 831850 h 844550"/>
                  <a:gd name="connsiteX14" fmla="*/ 835025 w 939800"/>
                  <a:gd name="connsiteY14" fmla="*/ 742950 h 844550"/>
                  <a:gd name="connsiteX15" fmla="*/ 917575 w 939800"/>
                  <a:gd name="connsiteY15" fmla="*/ 574675 h 844550"/>
                  <a:gd name="connsiteX16" fmla="*/ 939800 w 939800"/>
                  <a:gd name="connsiteY16" fmla="*/ 158750 h 844550"/>
                  <a:gd name="connsiteX17" fmla="*/ 660400 w 939800"/>
                  <a:gd name="connsiteY17" fmla="*/ 44450 h 844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39800" h="844550">
                    <a:moveTo>
                      <a:pt x="660400" y="44450"/>
                    </a:moveTo>
                    <a:lnTo>
                      <a:pt x="434975" y="0"/>
                    </a:lnTo>
                    <a:cubicBezTo>
                      <a:pt x="374650" y="23283"/>
                      <a:pt x="371475" y="-1058"/>
                      <a:pt x="254000" y="69850"/>
                    </a:cubicBezTo>
                    <a:cubicBezTo>
                      <a:pt x="130175" y="103717"/>
                      <a:pt x="92075" y="166158"/>
                      <a:pt x="34925" y="200025"/>
                    </a:cubicBezTo>
                    <a:lnTo>
                      <a:pt x="0" y="323850"/>
                    </a:lnTo>
                    <a:lnTo>
                      <a:pt x="234950" y="257175"/>
                    </a:lnTo>
                    <a:lnTo>
                      <a:pt x="406400" y="323850"/>
                    </a:lnTo>
                    <a:lnTo>
                      <a:pt x="234950" y="501650"/>
                    </a:lnTo>
                    <a:cubicBezTo>
                      <a:pt x="209550" y="553508"/>
                      <a:pt x="184150" y="519642"/>
                      <a:pt x="149225" y="657225"/>
                    </a:cubicBezTo>
                    <a:cubicBezTo>
                      <a:pt x="147108" y="776817"/>
                      <a:pt x="135467" y="782108"/>
                      <a:pt x="152400" y="844550"/>
                    </a:cubicBezTo>
                    <a:lnTo>
                      <a:pt x="377825" y="771525"/>
                    </a:lnTo>
                    <a:lnTo>
                      <a:pt x="558800" y="673100"/>
                    </a:lnTo>
                    <a:lnTo>
                      <a:pt x="685800" y="527050"/>
                    </a:lnTo>
                    <a:lnTo>
                      <a:pt x="685800" y="831850"/>
                    </a:lnTo>
                    <a:cubicBezTo>
                      <a:pt x="760942" y="805392"/>
                      <a:pt x="702733" y="826558"/>
                      <a:pt x="835025" y="742950"/>
                    </a:cubicBezTo>
                    <a:cubicBezTo>
                      <a:pt x="884767" y="661458"/>
                      <a:pt x="886883" y="637117"/>
                      <a:pt x="917575" y="574675"/>
                    </a:cubicBezTo>
                    <a:lnTo>
                      <a:pt x="939800" y="158750"/>
                    </a:lnTo>
                    <a:lnTo>
                      <a:pt x="660400" y="444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任意多边形 49"/>
              <p:cNvSpPr/>
              <p:nvPr/>
            </p:nvSpPr>
            <p:spPr>
              <a:xfrm>
                <a:off x="6648450" y="3762375"/>
                <a:ext cx="533400" cy="247650"/>
              </a:xfrm>
              <a:custGeom>
                <a:avLst/>
                <a:gdLst>
                  <a:gd name="connsiteX0" fmla="*/ 238125 w 533400"/>
                  <a:gd name="connsiteY0" fmla="*/ 95250 h 247650"/>
                  <a:gd name="connsiteX1" fmla="*/ 0 w 533400"/>
                  <a:gd name="connsiteY1" fmla="*/ 247650 h 247650"/>
                  <a:gd name="connsiteX2" fmla="*/ 352425 w 533400"/>
                  <a:gd name="connsiteY2" fmla="*/ 171450 h 247650"/>
                  <a:gd name="connsiteX3" fmla="*/ 533400 w 533400"/>
                  <a:gd name="connsiteY3" fmla="*/ 171450 h 247650"/>
                  <a:gd name="connsiteX4" fmla="*/ 333375 w 533400"/>
                  <a:gd name="connsiteY4" fmla="*/ 0 h 247650"/>
                  <a:gd name="connsiteX5" fmla="*/ 238125 w 533400"/>
                  <a:gd name="connsiteY5" fmla="*/ 952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400" h="247650">
                    <a:moveTo>
                      <a:pt x="238125" y="95250"/>
                    </a:moveTo>
                    <a:lnTo>
                      <a:pt x="0" y="247650"/>
                    </a:lnTo>
                    <a:lnTo>
                      <a:pt x="352425" y="171450"/>
                    </a:lnTo>
                    <a:lnTo>
                      <a:pt x="533400" y="171450"/>
                    </a:lnTo>
                    <a:lnTo>
                      <a:pt x="333375" y="0"/>
                    </a:lnTo>
                    <a:lnTo>
                      <a:pt x="238125" y="952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1" name="矩形 50"/>
          <p:cNvSpPr/>
          <p:nvPr/>
        </p:nvSpPr>
        <p:spPr>
          <a:xfrm>
            <a:off x="7609385" y="1944569"/>
            <a:ext cx="3669845" cy="3662541"/>
          </a:xfrm>
          <a:prstGeom prst="rect">
            <a:avLst/>
          </a:prstGeom>
        </p:spPr>
        <p:txBody>
          <a:bodyPr wrap="square" numCol="1" spcCol="144000">
            <a:spAutoFit/>
          </a:bodyPr>
          <a:lstStyle/>
          <a:p>
            <a:pPr fontAlgn="base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关于逼格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</a:p>
          <a:p>
            <a:pPr fontAlgn="base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正如你所看到的，这是一个逗比的博客；另外，这也是一个关于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的分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zhuang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享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(bi)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网站。因为工作的（或者装逼的）需要，我必须做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，并希望能在网上找到让自己满意的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模板和素材。但令人失望的是，我经常会为此花费大量时间，并且并不一定能找到能满足我兽欲的东西。</a:t>
            </a:r>
          </a:p>
          <a:p>
            <a:pPr fontAlgn="base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于是，我产生了做一个免费分享高逼格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网站的想法，这就是你现在看到“逼格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PPT”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</a:p>
          <a:p>
            <a:pPr algn="just"/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fontAlgn="base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关于内容</a:t>
            </a:r>
          </a:p>
          <a:p>
            <a:pPr fontAlgn="base"/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、内容品质</a:t>
            </a:r>
          </a:p>
          <a:p>
            <a:pPr fontAlgn="base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逼格人人有，远近高低各不同。博主自己并不是学设计的，也没有什么很高的水平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装逼除外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，所以并不能保证各个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都经典，也不能保证每个人都喜欢。我只能按照自己的理解去制作、搜集。</a:t>
            </a:r>
          </a:p>
          <a:p>
            <a:pPr fontAlgn="base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如果你认为你逼格更高，那你也可以带我装逼带我飞，一起分享，一起搭建内容，一起为逼格而生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28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1965</Words>
  <Application>Microsoft Office PowerPoint</Application>
  <PresentationFormat>宽屏</PresentationFormat>
  <Paragraphs>223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DFGothic-EB</vt:lpstr>
      <vt:lpstr>Meiryo UI</vt:lpstr>
      <vt:lpstr>华文细黑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Abel</dc:creator>
  <cp:lastModifiedBy>Abel</cp:lastModifiedBy>
  <cp:revision>74</cp:revision>
  <dcterms:created xsi:type="dcterms:W3CDTF">2015-08-08T15:26:32Z</dcterms:created>
  <dcterms:modified xsi:type="dcterms:W3CDTF">2015-09-26T04:59:21Z</dcterms:modified>
</cp:coreProperties>
</file>